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68" r:id="rId6"/>
    <p:sldId id="1295" r:id="rId7"/>
    <p:sldId id="1293" r:id="rId8"/>
    <p:sldId id="1267" r:id="rId9"/>
    <p:sldId id="1189" r:id="rId10"/>
    <p:sldId id="274" r:id="rId11"/>
    <p:sldId id="1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396C"/>
    <a:srgbClr val="089999"/>
    <a:srgbClr val="EF9021"/>
    <a:srgbClr val="C5C5E3"/>
    <a:srgbClr val="000000"/>
    <a:srgbClr val="03415E"/>
    <a:srgbClr val="E87EA0"/>
    <a:srgbClr val="FFD5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62894" autoAdjust="0"/>
  </p:normalViewPr>
  <p:slideViewPr>
    <p:cSldViewPr snapToGrid="0">
      <p:cViewPr varScale="1">
        <p:scale>
          <a:sx n="66" d="100"/>
          <a:sy n="66" d="100"/>
        </p:scale>
        <p:origin x="1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07BF-A340-418E-8306-E6A92554EAB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F8655D-47D4-41CD-9AD3-A881123133D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2800" b="0" dirty="0">
              <a:latin typeface="+mj-lt"/>
            </a:rPr>
            <a:t>Contracting: Establishing roles and expectations</a:t>
          </a:r>
        </a:p>
      </dgm:t>
    </dgm:pt>
    <dgm:pt modelId="{BF404F91-B50F-4C64-A9A2-2F5D31191834}" type="parTrans" cxnId="{76794E9D-9E6D-436D-9BE8-AD998391AACB}">
      <dgm:prSet/>
      <dgm:spPr/>
      <dgm:t>
        <a:bodyPr/>
        <a:lstStyle/>
        <a:p>
          <a:endParaRPr lang="en-GB"/>
        </a:p>
      </dgm:t>
    </dgm:pt>
    <dgm:pt modelId="{E44E9B36-72D6-4485-9F49-270B367A2A25}" type="sibTrans" cxnId="{76794E9D-9E6D-436D-9BE8-AD998391AACB}">
      <dgm:prSet/>
      <dgm:spPr/>
      <dgm:t>
        <a:bodyPr/>
        <a:lstStyle/>
        <a:p>
          <a:endParaRPr lang="en-GB"/>
        </a:p>
      </dgm:t>
    </dgm:pt>
    <dgm:pt modelId="{C1092858-9317-45CD-BF70-2167BFCF30B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altLang="en-US" sz="2800" b="0" dirty="0">
              <a:latin typeface="+mj-lt"/>
            </a:rPr>
            <a:t>Guiding Hypotheses &amp; information Gathering</a:t>
          </a:r>
          <a:endParaRPr lang="en-GB" sz="2800" b="0" dirty="0">
            <a:latin typeface="+mj-lt"/>
          </a:endParaRPr>
        </a:p>
      </dgm:t>
    </dgm:pt>
    <dgm:pt modelId="{51D85B57-D673-4E1F-8E26-5BEF90CF31EB}" type="parTrans" cxnId="{735D0409-A742-4BE3-8E11-BE0886469D7B}">
      <dgm:prSet/>
      <dgm:spPr/>
      <dgm:t>
        <a:bodyPr/>
        <a:lstStyle/>
        <a:p>
          <a:endParaRPr lang="en-GB"/>
        </a:p>
      </dgm:t>
    </dgm:pt>
    <dgm:pt modelId="{DCDA3DD4-F97C-460E-92CF-601A2205852B}" type="sibTrans" cxnId="{735D0409-A742-4BE3-8E11-BE0886469D7B}">
      <dgm:prSet/>
      <dgm:spPr/>
      <dgm:t>
        <a:bodyPr/>
        <a:lstStyle/>
        <a:p>
          <a:endParaRPr lang="en-GB"/>
        </a:p>
      </dgm:t>
    </dgm:pt>
    <dgm:pt modelId="{8C3E5A03-5746-44E7-AB50-59FBD5EBEEB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altLang="en-US" sz="2800" b="0" dirty="0">
              <a:latin typeface="+mj-lt"/>
            </a:rPr>
            <a:t>Joint Problem Analysis</a:t>
          </a:r>
          <a:endParaRPr lang="en-GB" sz="2800" b="0" dirty="0">
            <a:latin typeface="+mj-lt"/>
          </a:endParaRPr>
        </a:p>
      </dgm:t>
    </dgm:pt>
    <dgm:pt modelId="{6925D7C1-8F20-4E0B-A9E4-4F96BE273D0F}" type="parTrans" cxnId="{DA954FAD-7224-4C4F-B5FE-16C5F4F4BCC7}">
      <dgm:prSet/>
      <dgm:spPr/>
      <dgm:t>
        <a:bodyPr/>
        <a:lstStyle/>
        <a:p>
          <a:endParaRPr lang="en-GB"/>
        </a:p>
      </dgm:t>
    </dgm:pt>
    <dgm:pt modelId="{556DAC7A-64A0-49BF-A3BC-E9117E7655FF}" type="sibTrans" cxnId="{DA954FAD-7224-4C4F-B5FE-16C5F4F4BCC7}">
      <dgm:prSet/>
      <dgm:spPr/>
      <dgm:t>
        <a:bodyPr/>
        <a:lstStyle/>
        <a:p>
          <a:endParaRPr lang="en-GB"/>
        </a:p>
      </dgm:t>
    </dgm:pt>
    <dgm:pt modelId="{2DA01443-4FFD-44C2-A963-AFEFE26D2AD4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altLang="en-US" sz="2800" b="0" dirty="0">
              <a:latin typeface="+mj-lt"/>
            </a:rPr>
            <a:t>Joint action plan &amp; implementation</a:t>
          </a:r>
          <a:endParaRPr lang="en-GB" sz="2800" b="0" dirty="0">
            <a:latin typeface="+mj-lt"/>
          </a:endParaRPr>
        </a:p>
      </dgm:t>
    </dgm:pt>
    <dgm:pt modelId="{F1718799-285B-4460-8FA3-D65A10985662}" type="parTrans" cxnId="{AF692571-9D8B-48E5-A393-F3EC35906693}">
      <dgm:prSet/>
      <dgm:spPr/>
      <dgm:t>
        <a:bodyPr/>
        <a:lstStyle/>
        <a:p>
          <a:endParaRPr lang="en-GB"/>
        </a:p>
      </dgm:t>
    </dgm:pt>
    <dgm:pt modelId="{5A85F3DC-4781-430B-8292-EB51C174406C}" type="sibTrans" cxnId="{AF692571-9D8B-48E5-A393-F3EC35906693}">
      <dgm:prSet/>
      <dgm:spPr/>
      <dgm:t>
        <a:bodyPr/>
        <a:lstStyle/>
        <a:p>
          <a:endParaRPr lang="en-GB"/>
        </a:p>
      </dgm:t>
    </dgm:pt>
    <dgm:pt modelId="{0FCC0953-EAA9-4F3C-86FC-270F6AB2B14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altLang="en-US" sz="2800" b="0" dirty="0">
              <a:latin typeface="+mj-lt"/>
            </a:rPr>
            <a:t>Evaluate, reflect &amp; monitor</a:t>
          </a:r>
          <a:endParaRPr lang="en-GB" sz="2800" b="0" dirty="0">
            <a:latin typeface="+mj-lt"/>
          </a:endParaRPr>
        </a:p>
      </dgm:t>
    </dgm:pt>
    <dgm:pt modelId="{6C890601-AB82-4F1E-AB14-C9A00AC0BAC9}" type="parTrans" cxnId="{E4EE27AA-8FC9-4DE3-8FCA-D321AC4AB3B5}">
      <dgm:prSet/>
      <dgm:spPr/>
      <dgm:t>
        <a:bodyPr/>
        <a:lstStyle/>
        <a:p>
          <a:endParaRPr lang="en-GB"/>
        </a:p>
      </dgm:t>
    </dgm:pt>
    <dgm:pt modelId="{B80AFAFC-E538-4334-B497-428C8A2400AB}" type="sibTrans" cxnId="{E4EE27AA-8FC9-4DE3-8FCA-D321AC4AB3B5}">
      <dgm:prSet/>
      <dgm:spPr/>
      <dgm:t>
        <a:bodyPr/>
        <a:lstStyle/>
        <a:p>
          <a:endParaRPr lang="en-GB"/>
        </a:p>
      </dgm:t>
    </dgm:pt>
    <dgm:pt modelId="{C092AE4F-5BA9-4805-9AA7-353DE64BEA4E}" type="pres">
      <dgm:prSet presAssocID="{C16507BF-A340-418E-8306-E6A92554EAB8}" presName="Name0" presStyleCnt="0">
        <dgm:presLayoutVars>
          <dgm:dir/>
          <dgm:resizeHandles val="exact"/>
        </dgm:presLayoutVars>
      </dgm:prSet>
      <dgm:spPr/>
    </dgm:pt>
    <dgm:pt modelId="{116DAC68-4217-445B-BBA2-E2AC36AB08C0}" type="pres">
      <dgm:prSet presAssocID="{C16507BF-A340-418E-8306-E6A92554EAB8}" presName="cycle" presStyleCnt="0"/>
      <dgm:spPr/>
    </dgm:pt>
    <dgm:pt modelId="{459FBE86-B3D9-44C9-8A01-DF519D56842F}" type="pres">
      <dgm:prSet presAssocID="{97F8655D-47D4-41CD-9AD3-A881123133D0}" presName="nodeFirstNode" presStyleLbl="node1" presStyleIdx="0" presStyleCnt="5">
        <dgm:presLayoutVars>
          <dgm:bulletEnabled val="1"/>
        </dgm:presLayoutVars>
      </dgm:prSet>
      <dgm:spPr/>
    </dgm:pt>
    <dgm:pt modelId="{98B3270A-16E0-49F6-8FA8-6A6DB016735A}" type="pres">
      <dgm:prSet presAssocID="{E44E9B36-72D6-4485-9F49-270B367A2A25}" presName="sibTransFirstNode" presStyleLbl="bgShp" presStyleIdx="0" presStyleCnt="1"/>
      <dgm:spPr/>
    </dgm:pt>
    <dgm:pt modelId="{52622797-C05D-4CEE-89EA-31C7499FA59B}" type="pres">
      <dgm:prSet presAssocID="{C1092858-9317-45CD-BF70-2167BFCF30B6}" presName="nodeFollowingNodes" presStyleLbl="node1" presStyleIdx="1" presStyleCnt="5" custScaleY="112689">
        <dgm:presLayoutVars>
          <dgm:bulletEnabled val="1"/>
        </dgm:presLayoutVars>
      </dgm:prSet>
      <dgm:spPr/>
    </dgm:pt>
    <dgm:pt modelId="{C09E13B6-A097-4815-8951-4B14CCC0D18C}" type="pres">
      <dgm:prSet presAssocID="{8C3E5A03-5746-44E7-AB50-59FBD5EBEEB6}" presName="nodeFollowingNodes" presStyleLbl="node1" presStyleIdx="2" presStyleCnt="5">
        <dgm:presLayoutVars>
          <dgm:bulletEnabled val="1"/>
        </dgm:presLayoutVars>
      </dgm:prSet>
      <dgm:spPr/>
    </dgm:pt>
    <dgm:pt modelId="{303C33B0-2135-46C9-A429-D8F300A9EE93}" type="pres">
      <dgm:prSet presAssocID="{2DA01443-4FFD-44C2-A963-AFEFE26D2AD4}" presName="nodeFollowingNodes" presStyleLbl="node1" presStyleIdx="3" presStyleCnt="5">
        <dgm:presLayoutVars>
          <dgm:bulletEnabled val="1"/>
        </dgm:presLayoutVars>
      </dgm:prSet>
      <dgm:spPr/>
    </dgm:pt>
    <dgm:pt modelId="{11F5D0CD-F1D1-4C88-9D19-1EBADB0F25DF}" type="pres">
      <dgm:prSet presAssocID="{0FCC0953-EAA9-4F3C-86FC-270F6AB2B14B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61A19D03-2826-430F-BB42-22F32A32AD2A}" type="presOf" srcId="{E44E9B36-72D6-4485-9F49-270B367A2A25}" destId="{98B3270A-16E0-49F6-8FA8-6A6DB016735A}" srcOrd="0" destOrd="0" presId="urn:microsoft.com/office/officeart/2005/8/layout/cycle3"/>
    <dgm:cxn modelId="{735D0409-A742-4BE3-8E11-BE0886469D7B}" srcId="{C16507BF-A340-418E-8306-E6A92554EAB8}" destId="{C1092858-9317-45CD-BF70-2167BFCF30B6}" srcOrd="1" destOrd="0" parTransId="{51D85B57-D673-4E1F-8E26-5BEF90CF31EB}" sibTransId="{DCDA3DD4-F97C-460E-92CF-601A2205852B}"/>
    <dgm:cxn modelId="{3E639419-A541-4868-A855-2C58BBF27513}" type="presOf" srcId="{8C3E5A03-5746-44E7-AB50-59FBD5EBEEB6}" destId="{C09E13B6-A097-4815-8951-4B14CCC0D18C}" srcOrd="0" destOrd="0" presId="urn:microsoft.com/office/officeart/2005/8/layout/cycle3"/>
    <dgm:cxn modelId="{B4C5D71F-65A1-4A87-ADF9-3602D5F3C1AC}" type="presOf" srcId="{C16507BF-A340-418E-8306-E6A92554EAB8}" destId="{C092AE4F-5BA9-4805-9AA7-353DE64BEA4E}" srcOrd="0" destOrd="0" presId="urn:microsoft.com/office/officeart/2005/8/layout/cycle3"/>
    <dgm:cxn modelId="{BE9DFE2E-5603-43A7-9967-F47975B45DB6}" type="presOf" srcId="{C1092858-9317-45CD-BF70-2167BFCF30B6}" destId="{52622797-C05D-4CEE-89EA-31C7499FA59B}" srcOrd="0" destOrd="0" presId="urn:microsoft.com/office/officeart/2005/8/layout/cycle3"/>
    <dgm:cxn modelId="{F8620B5D-C3B1-4D5C-BFC2-E0E4B75C25BB}" type="presOf" srcId="{2DA01443-4FFD-44C2-A963-AFEFE26D2AD4}" destId="{303C33B0-2135-46C9-A429-D8F300A9EE93}" srcOrd="0" destOrd="0" presId="urn:microsoft.com/office/officeart/2005/8/layout/cycle3"/>
    <dgm:cxn modelId="{AF692571-9D8B-48E5-A393-F3EC35906693}" srcId="{C16507BF-A340-418E-8306-E6A92554EAB8}" destId="{2DA01443-4FFD-44C2-A963-AFEFE26D2AD4}" srcOrd="3" destOrd="0" parTransId="{F1718799-285B-4460-8FA3-D65A10985662}" sibTransId="{5A85F3DC-4781-430B-8292-EB51C174406C}"/>
    <dgm:cxn modelId="{BD1D6679-3652-41EB-9F60-5007F4CA7F10}" type="presOf" srcId="{97F8655D-47D4-41CD-9AD3-A881123133D0}" destId="{459FBE86-B3D9-44C9-8A01-DF519D56842F}" srcOrd="0" destOrd="0" presId="urn:microsoft.com/office/officeart/2005/8/layout/cycle3"/>
    <dgm:cxn modelId="{76794E9D-9E6D-436D-9BE8-AD998391AACB}" srcId="{C16507BF-A340-418E-8306-E6A92554EAB8}" destId="{97F8655D-47D4-41CD-9AD3-A881123133D0}" srcOrd="0" destOrd="0" parTransId="{BF404F91-B50F-4C64-A9A2-2F5D31191834}" sibTransId="{E44E9B36-72D6-4485-9F49-270B367A2A25}"/>
    <dgm:cxn modelId="{E4EE27AA-8FC9-4DE3-8FCA-D321AC4AB3B5}" srcId="{C16507BF-A340-418E-8306-E6A92554EAB8}" destId="{0FCC0953-EAA9-4F3C-86FC-270F6AB2B14B}" srcOrd="4" destOrd="0" parTransId="{6C890601-AB82-4F1E-AB14-C9A00AC0BAC9}" sibTransId="{B80AFAFC-E538-4334-B497-428C8A2400AB}"/>
    <dgm:cxn modelId="{DA954FAD-7224-4C4F-B5FE-16C5F4F4BCC7}" srcId="{C16507BF-A340-418E-8306-E6A92554EAB8}" destId="{8C3E5A03-5746-44E7-AB50-59FBD5EBEEB6}" srcOrd="2" destOrd="0" parTransId="{6925D7C1-8F20-4E0B-A9E4-4F96BE273D0F}" sibTransId="{556DAC7A-64A0-49BF-A3BC-E9117E7655FF}"/>
    <dgm:cxn modelId="{6A08ECF1-15C3-4D16-9888-2C26C6D038FE}" type="presOf" srcId="{0FCC0953-EAA9-4F3C-86FC-270F6AB2B14B}" destId="{11F5D0CD-F1D1-4C88-9D19-1EBADB0F25DF}" srcOrd="0" destOrd="0" presId="urn:microsoft.com/office/officeart/2005/8/layout/cycle3"/>
    <dgm:cxn modelId="{D005A3E6-0BA3-40CD-A0FA-07DEF61CE5C6}" type="presParOf" srcId="{C092AE4F-5BA9-4805-9AA7-353DE64BEA4E}" destId="{116DAC68-4217-445B-BBA2-E2AC36AB08C0}" srcOrd="0" destOrd="0" presId="urn:microsoft.com/office/officeart/2005/8/layout/cycle3"/>
    <dgm:cxn modelId="{DFF5C092-430A-40DE-B1AE-ACF2B6335107}" type="presParOf" srcId="{116DAC68-4217-445B-BBA2-E2AC36AB08C0}" destId="{459FBE86-B3D9-44C9-8A01-DF519D56842F}" srcOrd="0" destOrd="0" presId="urn:microsoft.com/office/officeart/2005/8/layout/cycle3"/>
    <dgm:cxn modelId="{CD19EB24-65E4-4329-84C0-8F2AAEAEE297}" type="presParOf" srcId="{116DAC68-4217-445B-BBA2-E2AC36AB08C0}" destId="{98B3270A-16E0-49F6-8FA8-6A6DB016735A}" srcOrd="1" destOrd="0" presId="urn:microsoft.com/office/officeart/2005/8/layout/cycle3"/>
    <dgm:cxn modelId="{B5C81CB3-F57C-4C8B-80C1-8980C11F3505}" type="presParOf" srcId="{116DAC68-4217-445B-BBA2-E2AC36AB08C0}" destId="{52622797-C05D-4CEE-89EA-31C7499FA59B}" srcOrd="2" destOrd="0" presId="urn:microsoft.com/office/officeart/2005/8/layout/cycle3"/>
    <dgm:cxn modelId="{BE9A9AB4-D3BD-400C-9D39-FF633A0319DC}" type="presParOf" srcId="{116DAC68-4217-445B-BBA2-E2AC36AB08C0}" destId="{C09E13B6-A097-4815-8951-4B14CCC0D18C}" srcOrd="3" destOrd="0" presId="urn:microsoft.com/office/officeart/2005/8/layout/cycle3"/>
    <dgm:cxn modelId="{5305599A-5146-437A-9933-5D04B30E260B}" type="presParOf" srcId="{116DAC68-4217-445B-BBA2-E2AC36AB08C0}" destId="{303C33B0-2135-46C9-A429-D8F300A9EE93}" srcOrd="4" destOrd="0" presId="urn:microsoft.com/office/officeart/2005/8/layout/cycle3"/>
    <dgm:cxn modelId="{60C378A3-1291-4D4C-B80E-4CC1AEC9111F}" type="presParOf" srcId="{116DAC68-4217-445B-BBA2-E2AC36AB08C0}" destId="{11F5D0CD-F1D1-4C88-9D19-1EBADB0F25DF}" srcOrd="5" destOrd="0" presId="urn:microsoft.com/office/officeart/2005/8/layout/cycle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D5E6D-8D1C-4CAB-86A1-D6E53066AAB1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1406A7-97CD-4B38-9E2E-4DDE79CEEE0C}">
      <dgm:prSet custT="1"/>
      <dgm:spPr/>
      <dgm:t>
        <a:bodyPr/>
        <a:lstStyle/>
        <a:p>
          <a:r>
            <a:rPr lang="en-GB" sz="3200" b="0" i="0"/>
            <a:t>School readiness</a:t>
          </a:r>
          <a:endParaRPr lang="en-US" sz="3200"/>
        </a:p>
      </dgm:t>
    </dgm:pt>
    <dgm:pt modelId="{373A545C-399E-4AA6-9C22-AC371DD5AF94}" type="parTrans" cxnId="{AF773E77-AB56-4B09-8548-55CDF1B81C0E}">
      <dgm:prSet/>
      <dgm:spPr/>
      <dgm:t>
        <a:bodyPr/>
        <a:lstStyle/>
        <a:p>
          <a:endParaRPr lang="en-US"/>
        </a:p>
      </dgm:t>
    </dgm:pt>
    <dgm:pt modelId="{7D1E2046-0C07-4847-9397-CB4F4CD10EB9}" type="sibTrans" cxnId="{AF773E77-AB56-4B09-8548-55CDF1B81C0E}">
      <dgm:prSet/>
      <dgm:spPr/>
      <dgm:t>
        <a:bodyPr/>
        <a:lstStyle/>
        <a:p>
          <a:endParaRPr lang="en-US"/>
        </a:p>
      </dgm:t>
    </dgm:pt>
    <dgm:pt modelId="{F8B91381-4A11-472B-BE5E-4A673DA5BF4D}">
      <dgm:prSet custT="1"/>
      <dgm:spPr/>
      <dgm:t>
        <a:bodyPr/>
        <a:lstStyle/>
        <a:p>
          <a:r>
            <a:rPr lang="en-GB" sz="3200" b="0" i="0"/>
            <a:t>Contracting and partnership working</a:t>
          </a:r>
          <a:endParaRPr lang="en-US" sz="3200"/>
        </a:p>
      </dgm:t>
    </dgm:pt>
    <dgm:pt modelId="{A1A697DA-1C38-4493-AF6E-EF76E7EE8402}" type="parTrans" cxnId="{3144DA55-A2A3-43F0-934C-E369211A64BA}">
      <dgm:prSet/>
      <dgm:spPr/>
      <dgm:t>
        <a:bodyPr/>
        <a:lstStyle/>
        <a:p>
          <a:endParaRPr lang="en-US"/>
        </a:p>
      </dgm:t>
    </dgm:pt>
    <dgm:pt modelId="{5F64D7F9-5670-4BB9-8154-3E6B702B2ACB}" type="sibTrans" cxnId="{3144DA55-A2A3-43F0-934C-E369211A64BA}">
      <dgm:prSet/>
      <dgm:spPr/>
      <dgm:t>
        <a:bodyPr/>
        <a:lstStyle/>
        <a:p>
          <a:endParaRPr lang="en-US"/>
        </a:p>
      </dgm:t>
    </dgm:pt>
    <dgm:pt modelId="{F95D2E6D-BF19-4E72-948E-9B3A7BA61AC6}">
      <dgm:prSet custT="1"/>
      <dgm:spPr/>
      <dgm:t>
        <a:bodyPr/>
        <a:lstStyle/>
        <a:p>
          <a:r>
            <a:rPr lang="en-GB" sz="3200" b="0" i="0"/>
            <a:t>Assessment and evidence-based intervention</a:t>
          </a:r>
          <a:endParaRPr lang="en-US" sz="3200"/>
        </a:p>
      </dgm:t>
    </dgm:pt>
    <dgm:pt modelId="{93FEAF80-263C-426A-81FD-580F0CFD79D3}" type="parTrans" cxnId="{5DFD0692-9473-49D9-A7C1-A8BEA93923CC}">
      <dgm:prSet/>
      <dgm:spPr/>
      <dgm:t>
        <a:bodyPr/>
        <a:lstStyle/>
        <a:p>
          <a:endParaRPr lang="en-US"/>
        </a:p>
      </dgm:t>
    </dgm:pt>
    <dgm:pt modelId="{90B4AAE7-39C4-4457-9C82-2C9E37558F81}" type="sibTrans" cxnId="{5DFD0692-9473-49D9-A7C1-A8BEA93923CC}">
      <dgm:prSet/>
      <dgm:spPr/>
      <dgm:t>
        <a:bodyPr/>
        <a:lstStyle/>
        <a:p>
          <a:endParaRPr lang="en-US"/>
        </a:p>
      </dgm:t>
    </dgm:pt>
    <dgm:pt modelId="{73CCA641-C6BE-4F76-A54F-8B1EE656113C}">
      <dgm:prSet custT="1"/>
      <dgm:spPr/>
      <dgm:t>
        <a:bodyPr/>
        <a:lstStyle/>
        <a:p>
          <a:r>
            <a:rPr lang="en-GB" sz="3200" b="0" i="0"/>
            <a:t>Pathways and processes</a:t>
          </a:r>
          <a:endParaRPr lang="en-US" sz="3200"/>
        </a:p>
      </dgm:t>
    </dgm:pt>
    <dgm:pt modelId="{1A356D7F-5A17-482E-9148-920C59257888}" type="parTrans" cxnId="{720B9201-5299-4760-98ED-5CEB33998ECD}">
      <dgm:prSet/>
      <dgm:spPr/>
      <dgm:t>
        <a:bodyPr/>
        <a:lstStyle/>
        <a:p>
          <a:endParaRPr lang="en-US"/>
        </a:p>
      </dgm:t>
    </dgm:pt>
    <dgm:pt modelId="{CA134656-8D42-47EC-A921-3B012D69B10B}" type="sibTrans" cxnId="{720B9201-5299-4760-98ED-5CEB33998ECD}">
      <dgm:prSet/>
      <dgm:spPr/>
      <dgm:t>
        <a:bodyPr/>
        <a:lstStyle/>
        <a:p>
          <a:endParaRPr lang="en-US"/>
        </a:p>
      </dgm:t>
    </dgm:pt>
    <dgm:pt modelId="{7D573A21-DA07-4F08-B9FD-3505F194C5BE}">
      <dgm:prSet custT="1"/>
      <dgm:spPr/>
      <dgm:t>
        <a:bodyPr/>
        <a:lstStyle/>
        <a:p>
          <a:r>
            <a:rPr lang="en-GB" sz="3200" b="0" i="0"/>
            <a:t>Whole School Approaches</a:t>
          </a:r>
          <a:endParaRPr lang="en-US" sz="3200"/>
        </a:p>
      </dgm:t>
    </dgm:pt>
    <dgm:pt modelId="{A2724D5B-B47D-4971-98C8-160FA74DEE89}" type="parTrans" cxnId="{0F55961E-7F8A-471D-B9C9-4B91D80590DE}">
      <dgm:prSet/>
      <dgm:spPr/>
      <dgm:t>
        <a:bodyPr/>
        <a:lstStyle/>
        <a:p>
          <a:endParaRPr lang="en-US"/>
        </a:p>
      </dgm:t>
    </dgm:pt>
    <dgm:pt modelId="{CAE3D265-9202-4830-989E-CD64AB3D31D9}" type="sibTrans" cxnId="{0F55961E-7F8A-471D-B9C9-4B91D80590DE}">
      <dgm:prSet/>
      <dgm:spPr/>
      <dgm:t>
        <a:bodyPr/>
        <a:lstStyle/>
        <a:p>
          <a:endParaRPr lang="en-US"/>
        </a:p>
      </dgm:t>
    </dgm:pt>
    <dgm:pt modelId="{B69C679D-6DBC-4575-A52B-DA1FD3736EEB}" type="pres">
      <dgm:prSet presAssocID="{740D5E6D-8D1C-4CAB-86A1-D6E53066AAB1}" presName="linear" presStyleCnt="0">
        <dgm:presLayoutVars>
          <dgm:dir/>
          <dgm:animLvl val="lvl"/>
          <dgm:resizeHandles val="exact"/>
        </dgm:presLayoutVars>
      </dgm:prSet>
      <dgm:spPr/>
    </dgm:pt>
    <dgm:pt modelId="{D528EEE9-B7BF-44DE-8407-903FAA79F198}" type="pres">
      <dgm:prSet presAssocID="{DD1406A7-97CD-4B38-9E2E-4DDE79CEEE0C}" presName="parentLin" presStyleCnt="0"/>
      <dgm:spPr/>
    </dgm:pt>
    <dgm:pt modelId="{9BD1606D-0AD8-42D5-B9A6-DBD7E3228199}" type="pres">
      <dgm:prSet presAssocID="{DD1406A7-97CD-4B38-9E2E-4DDE79CEEE0C}" presName="parentLeftMargin" presStyleLbl="node1" presStyleIdx="0" presStyleCnt="5"/>
      <dgm:spPr/>
    </dgm:pt>
    <dgm:pt modelId="{7416BE9E-0879-486B-B4BB-92F6088CA999}" type="pres">
      <dgm:prSet presAssocID="{DD1406A7-97CD-4B38-9E2E-4DDE79CEEE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CD8A298-C772-4FF3-97DD-0FE348EB5043}" type="pres">
      <dgm:prSet presAssocID="{DD1406A7-97CD-4B38-9E2E-4DDE79CEEE0C}" presName="negativeSpace" presStyleCnt="0"/>
      <dgm:spPr/>
    </dgm:pt>
    <dgm:pt modelId="{20828E37-69D7-48DC-8070-75FCE16E4648}" type="pres">
      <dgm:prSet presAssocID="{DD1406A7-97CD-4B38-9E2E-4DDE79CEEE0C}" presName="childText" presStyleLbl="conFgAcc1" presStyleIdx="0" presStyleCnt="5">
        <dgm:presLayoutVars>
          <dgm:bulletEnabled val="1"/>
        </dgm:presLayoutVars>
      </dgm:prSet>
      <dgm:spPr/>
    </dgm:pt>
    <dgm:pt modelId="{0D7AE50C-9CEB-4911-BC60-26E0002A0391}" type="pres">
      <dgm:prSet presAssocID="{7D1E2046-0C07-4847-9397-CB4F4CD10EB9}" presName="spaceBetweenRectangles" presStyleCnt="0"/>
      <dgm:spPr/>
    </dgm:pt>
    <dgm:pt modelId="{366F2911-FCD1-400D-A668-2FC0471A5E21}" type="pres">
      <dgm:prSet presAssocID="{F8B91381-4A11-472B-BE5E-4A673DA5BF4D}" presName="parentLin" presStyleCnt="0"/>
      <dgm:spPr/>
    </dgm:pt>
    <dgm:pt modelId="{5B6D117C-5A97-4601-981B-74BD0522A8C1}" type="pres">
      <dgm:prSet presAssocID="{F8B91381-4A11-472B-BE5E-4A673DA5BF4D}" presName="parentLeftMargin" presStyleLbl="node1" presStyleIdx="0" presStyleCnt="5"/>
      <dgm:spPr/>
    </dgm:pt>
    <dgm:pt modelId="{7918514B-039C-4192-86E4-63DDD30B6B80}" type="pres">
      <dgm:prSet presAssocID="{F8B91381-4A11-472B-BE5E-4A673DA5BF4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E2311F5-9CD7-451F-ACF9-9F44FC691877}" type="pres">
      <dgm:prSet presAssocID="{F8B91381-4A11-472B-BE5E-4A673DA5BF4D}" presName="negativeSpace" presStyleCnt="0"/>
      <dgm:spPr/>
    </dgm:pt>
    <dgm:pt modelId="{8B8BF2CC-2711-45C9-8719-A1972F670633}" type="pres">
      <dgm:prSet presAssocID="{F8B91381-4A11-472B-BE5E-4A673DA5BF4D}" presName="childText" presStyleLbl="conFgAcc1" presStyleIdx="1" presStyleCnt="5">
        <dgm:presLayoutVars>
          <dgm:bulletEnabled val="1"/>
        </dgm:presLayoutVars>
      </dgm:prSet>
      <dgm:spPr/>
    </dgm:pt>
    <dgm:pt modelId="{50D1759C-C82F-48D6-8EEE-F1FBCF7857C9}" type="pres">
      <dgm:prSet presAssocID="{5F64D7F9-5670-4BB9-8154-3E6B702B2ACB}" presName="spaceBetweenRectangles" presStyleCnt="0"/>
      <dgm:spPr/>
    </dgm:pt>
    <dgm:pt modelId="{D7A98C16-1E7E-4588-B348-84544C4B7AFC}" type="pres">
      <dgm:prSet presAssocID="{F95D2E6D-BF19-4E72-948E-9B3A7BA61AC6}" presName="parentLin" presStyleCnt="0"/>
      <dgm:spPr/>
    </dgm:pt>
    <dgm:pt modelId="{E5568395-7BBB-4F70-9D1D-23FA88B65409}" type="pres">
      <dgm:prSet presAssocID="{F95D2E6D-BF19-4E72-948E-9B3A7BA61AC6}" presName="parentLeftMargin" presStyleLbl="node1" presStyleIdx="1" presStyleCnt="5"/>
      <dgm:spPr/>
    </dgm:pt>
    <dgm:pt modelId="{788171DC-E47E-42EE-AEA8-C2F37BE0B693}" type="pres">
      <dgm:prSet presAssocID="{F95D2E6D-BF19-4E72-948E-9B3A7BA61AC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3D475C8-5B4C-4257-8677-ABF9554397D4}" type="pres">
      <dgm:prSet presAssocID="{F95D2E6D-BF19-4E72-948E-9B3A7BA61AC6}" presName="negativeSpace" presStyleCnt="0"/>
      <dgm:spPr/>
    </dgm:pt>
    <dgm:pt modelId="{86996E0F-DBFD-456A-A996-D4A5451F2807}" type="pres">
      <dgm:prSet presAssocID="{F95D2E6D-BF19-4E72-948E-9B3A7BA61AC6}" presName="childText" presStyleLbl="conFgAcc1" presStyleIdx="2" presStyleCnt="5">
        <dgm:presLayoutVars>
          <dgm:bulletEnabled val="1"/>
        </dgm:presLayoutVars>
      </dgm:prSet>
      <dgm:spPr/>
    </dgm:pt>
    <dgm:pt modelId="{31303F8F-9C20-4388-BF6C-BA6AB5DE8309}" type="pres">
      <dgm:prSet presAssocID="{90B4AAE7-39C4-4457-9C82-2C9E37558F81}" presName="spaceBetweenRectangles" presStyleCnt="0"/>
      <dgm:spPr/>
    </dgm:pt>
    <dgm:pt modelId="{C3DE7CED-AB76-4811-9054-5CF26FC1F77E}" type="pres">
      <dgm:prSet presAssocID="{73CCA641-C6BE-4F76-A54F-8B1EE656113C}" presName="parentLin" presStyleCnt="0"/>
      <dgm:spPr/>
    </dgm:pt>
    <dgm:pt modelId="{91F80C15-E587-40DE-8B31-91A7BB38A545}" type="pres">
      <dgm:prSet presAssocID="{73CCA641-C6BE-4F76-A54F-8B1EE656113C}" presName="parentLeftMargin" presStyleLbl="node1" presStyleIdx="2" presStyleCnt="5"/>
      <dgm:spPr/>
    </dgm:pt>
    <dgm:pt modelId="{7A8D7055-2EFB-4F64-B6C8-36D69FAA4E0E}" type="pres">
      <dgm:prSet presAssocID="{73CCA641-C6BE-4F76-A54F-8B1EE656113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D640C75-B902-4042-B6A7-060C6E39D614}" type="pres">
      <dgm:prSet presAssocID="{73CCA641-C6BE-4F76-A54F-8B1EE656113C}" presName="negativeSpace" presStyleCnt="0"/>
      <dgm:spPr/>
    </dgm:pt>
    <dgm:pt modelId="{5E7870FE-17F9-4F01-A55C-028CFF40A6EF}" type="pres">
      <dgm:prSet presAssocID="{73CCA641-C6BE-4F76-A54F-8B1EE656113C}" presName="childText" presStyleLbl="conFgAcc1" presStyleIdx="3" presStyleCnt="5">
        <dgm:presLayoutVars>
          <dgm:bulletEnabled val="1"/>
        </dgm:presLayoutVars>
      </dgm:prSet>
      <dgm:spPr/>
    </dgm:pt>
    <dgm:pt modelId="{C19165E9-1AD9-46FF-8008-FC4E0AD841B0}" type="pres">
      <dgm:prSet presAssocID="{CA134656-8D42-47EC-A921-3B012D69B10B}" presName="spaceBetweenRectangles" presStyleCnt="0"/>
      <dgm:spPr/>
    </dgm:pt>
    <dgm:pt modelId="{308152E2-6381-46ED-BB78-39BA461A5853}" type="pres">
      <dgm:prSet presAssocID="{7D573A21-DA07-4F08-B9FD-3505F194C5BE}" presName="parentLin" presStyleCnt="0"/>
      <dgm:spPr/>
    </dgm:pt>
    <dgm:pt modelId="{DBB2B5EC-72B5-4C4A-BE25-1B0180DE20DF}" type="pres">
      <dgm:prSet presAssocID="{7D573A21-DA07-4F08-B9FD-3505F194C5BE}" presName="parentLeftMargin" presStyleLbl="node1" presStyleIdx="3" presStyleCnt="5"/>
      <dgm:spPr/>
    </dgm:pt>
    <dgm:pt modelId="{4D1DE704-4522-4ED8-A7C9-DF0613439743}" type="pres">
      <dgm:prSet presAssocID="{7D573A21-DA07-4F08-B9FD-3505F194C5B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2836D2E-0849-439A-9339-D47312549DDC}" type="pres">
      <dgm:prSet presAssocID="{7D573A21-DA07-4F08-B9FD-3505F194C5BE}" presName="negativeSpace" presStyleCnt="0"/>
      <dgm:spPr/>
    </dgm:pt>
    <dgm:pt modelId="{31D0D871-DCF6-41BF-9009-8C34408190DB}" type="pres">
      <dgm:prSet presAssocID="{7D573A21-DA07-4F08-B9FD-3505F194C5B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20B9201-5299-4760-98ED-5CEB33998ECD}" srcId="{740D5E6D-8D1C-4CAB-86A1-D6E53066AAB1}" destId="{73CCA641-C6BE-4F76-A54F-8B1EE656113C}" srcOrd="3" destOrd="0" parTransId="{1A356D7F-5A17-482E-9148-920C59257888}" sibTransId="{CA134656-8D42-47EC-A921-3B012D69B10B}"/>
    <dgm:cxn modelId="{0F55961E-7F8A-471D-B9C9-4B91D80590DE}" srcId="{740D5E6D-8D1C-4CAB-86A1-D6E53066AAB1}" destId="{7D573A21-DA07-4F08-B9FD-3505F194C5BE}" srcOrd="4" destOrd="0" parTransId="{A2724D5B-B47D-4971-98C8-160FA74DEE89}" sibTransId="{CAE3D265-9202-4830-989E-CD64AB3D31D9}"/>
    <dgm:cxn modelId="{7A2E285B-8B2B-49FD-BF3F-51ED0D5C44A4}" type="presOf" srcId="{73CCA641-C6BE-4F76-A54F-8B1EE656113C}" destId="{91F80C15-E587-40DE-8B31-91A7BB38A545}" srcOrd="0" destOrd="0" presId="urn:microsoft.com/office/officeart/2005/8/layout/list1"/>
    <dgm:cxn modelId="{2A51EC6F-F042-47C7-9D71-015E9A414EA0}" type="presOf" srcId="{DD1406A7-97CD-4B38-9E2E-4DDE79CEEE0C}" destId="{7416BE9E-0879-486B-B4BB-92F6088CA999}" srcOrd="1" destOrd="0" presId="urn:microsoft.com/office/officeart/2005/8/layout/list1"/>
    <dgm:cxn modelId="{5D002771-C063-4583-A0DB-9970C1866A15}" type="presOf" srcId="{7D573A21-DA07-4F08-B9FD-3505F194C5BE}" destId="{4D1DE704-4522-4ED8-A7C9-DF0613439743}" srcOrd="1" destOrd="0" presId="urn:microsoft.com/office/officeart/2005/8/layout/list1"/>
    <dgm:cxn modelId="{3144DA55-A2A3-43F0-934C-E369211A64BA}" srcId="{740D5E6D-8D1C-4CAB-86A1-D6E53066AAB1}" destId="{F8B91381-4A11-472B-BE5E-4A673DA5BF4D}" srcOrd="1" destOrd="0" parTransId="{A1A697DA-1C38-4493-AF6E-EF76E7EE8402}" sibTransId="{5F64D7F9-5670-4BB9-8154-3E6B702B2ACB}"/>
    <dgm:cxn modelId="{AF773E77-AB56-4B09-8548-55CDF1B81C0E}" srcId="{740D5E6D-8D1C-4CAB-86A1-D6E53066AAB1}" destId="{DD1406A7-97CD-4B38-9E2E-4DDE79CEEE0C}" srcOrd="0" destOrd="0" parTransId="{373A545C-399E-4AA6-9C22-AC371DD5AF94}" sibTransId="{7D1E2046-0C07-4847-9397-CB4F4CD10EB9}"/>
    <dgm:cxn modelId="{530D6F80-C7EB-4193-B80F-2221CFE4B9CC}" type="presOf" srcId="{73CCA641-C6BE-4F76-A54F-8B1EE656113C}" destId="{7A8D7055-2EFB-4F64-B6C8-36D69FAA4E0E}" srcOrd="1" destOrd="0" presId="urn:microsoft.com/office/officeart/2005/8/layout/list1"/>
    <dgm:cxn modelId="{4C0A1282-E339-4639-888F-1C09F3B37259}" type="presOf" srcId="{740D5E6D-8D1C-4CAB-86A1-D6E53066AAB1}" destId="{B69C679D-6DBC-4575-A52B-DA1FD3736EEB}" srcOrd="0" destOrd="0" presId="urn:microsoft.com/office/officeart/2005/8/layout/list1"/>
    <dgm:cxn modelId="{5DFD0692-9473-49D9-A7C1-A8BEA93923CC}" srcId="{740D5E6D-8D1C-4CAB-86A1-D6E53066AAB1}" destId="{F95D2E6D-BF19-4E72-948E-9B3A7BA61AC6}" srcOrd="2" destOrd="0" parTransId="{93FEAF80-263C-426A-81FD-580F0CFD79D3}" sibTransId="{90B4AAE7-39C4-4457-9C82-2C9E37558F81}"/>
    <dgm:cxn modelId="{9E2031AB-4E13-4BC7-98B5-8B9EEA876A4C}" type="presOf" srcId="{DD1406A7-97CD-4B38-9E2E-4DDE79CEEE0C}" destId="{9BD1606D-0AD8-42D5-B9A6-DBD7E3228199}" srcOrd="0" destOrd="0" presId="urn:microsoft.com/office/officeart/2005/8/layout/list1"/>
    <dgm:cxn modelId="{86EB85B5-007F-4FF4-BE7F-E0F83E17FE5D}" type="presOf" srcId="{F8B91381-4A11-472B-BE5E-4A673DA5BF4D}" destId="{7918514B-039C-4192-86E4-63DDD30B6B80}" srcOrd="1" destOrd="0" presId="urn:microsoft.com/office/officeart/2005/8/layout/list1"/>
    <dgm:cxn modelId="{011666CF-2C51-422B-97E6-4731B9721A94}" type="presOf" srcId="{7D573A21-DA07-4F08-B9FD-3505F194C5BE}" destId="{DBB2B5EC-72B5-4C4A-BE25-1B0180DE20DF}" srcOrd="0" destOrd="0" presId="urn:microsoft.com/office/officeart/2005/8/layout/list1"/>
    <dgm:cxn modelId="{159E1DEF-4B77-469E-B088-9713D80927F2}" type="presOf" srcId="{F95D2E6D-BF19-4E72-948E-9B3A7BA61AC6}" destId="{E5568395-7BBB-4F70-9D1D-23FA88B65409}" srcOrd="0" destOrd="0" presId="urn:microsoft.com/office/officeart/2005/8/layout/list1"/>
    <dgm:cxn modelId="{85400EF0-3F85-4D70-A2B3-AE7A981B491E}" type="presOf" srcId="{F95D2E6D-BF19-4E72-948E-9B3A7BA61AC6}" destId="{788171DC-E47E-42EE-AEA8-C2F37BE0B693}" srcOrd="1" destOrd="0" presId="urn:microsoft.com/office/officeart/2005/8/layout/list1"/>
    <dgm:cxn modelId="{1AD4D9F3-5075-4DB9-93A0-B4D61FD298AE}" type="presOf" srcId="{F8B91381-4A11-472B-BE5E-4A673DA5BF4D}" destId="{5B6D117C-5A97-4601-981B-74BD0522A8C1}" srcOrd="0" destOrd="0" presId="urn:microsoft.com/office/officeart/2005/8/layout/list1"/>
    <dgm:cxn modelId="{2F53D9EB-0297-458E-8CF3-D88F5F149872}" type="presParOf" srcId="{B69C679D-6DBC-4575-A52B-DA1FD3736EEB}" destId="{D528EEE9-B7BF-44DE-8407-903FAA79F198}" srcOrd="0" destOrd="0" presId="urn:microsoft.com/office/officeart/2005/8/layout/list1"/>
    <dgm:cxn modelId="{15B86ADE-C066-4193-85D7-54F4F96D79C7}" type="presParOf" srcId="{D528EEE9-B7BF-44DE-8407-903FAA79F198}" destId="{9BD1606D-0AD8-42D5-B9A6-DBD7E3228199}" srcOrd="0" destOrd="0" presId="urn:microsoft.com/office/officeart/2005/8/layout/list1"/>
    <dgm:cxn modelId="{B53D0BC1-CD0C-416A-9A0B-17D4971EC7A8}" type="presParOf" srcId="{D528EEE9-B7BF-44DE-8407-903FAA79F198}" destId="{7416BE9E-0879-486B-B4BB-92F6088CA999}" srcOrd="1" destOrd="0" presId="urn:microsoft.com/office/officeart/2005/8/layout/list1"/>
    <dgm:cxn modelId="{949D2449-EF63-4682-82A2-7E2353B0E59F}" type="presParOf" srcId="{B69C679D-6DBC-4575-A52B-DA1FD3736EEB}" destId="{BCD8A298-C772-4FF3-97DD-0FE348EB5043}" srcOrd="1" destOrd="0" presId="urn:microsoft.com/office/officeart/2005/8/layout/list1"/>
    <dgm:cxn modelId="{9B9C9071-4ADD-48CA-A3F4-CC302D40EE7D}" type="presParOf" srcId="{B69C679D-6DBC-4575-A52B-DA1FD3736EEB}" destId="{20828E37-69D7-48DC-8070-75FCE16E4648}" srcOrd="2" destOrd="0" presId="urn:microsoft.com/office/officeart/2005/8/layout/list1"/>
    <dgm:cxn modelId="{4D8F1418-9AB0-48E6-908E-9C2B8541F5EF}" type="presParOf" srcId="{B69C679D-6DBC-4575-A52B-DA1FD3736EEB}" destId="{0D7AE50C-9CEB-4911-BC60-26E0002A0391}" srcOrd="3" destOrd="0" presId="urn:microsoft.com/office/officeart/2005/8/layout/list1"/>
    <dgm:cxn modelId="{13126160-F311-42DD-B37F-01953939EE99}" type="presParOf" srcId="{B69C679D-6DBC-4575-A52B-DA1FD3736EEB}" destId="{366F2911-FCD1-400D-A668-2FC0471A5E21}" srcOrd="4" destOrd="0" presId="urn:microsoft.com/office/officeart/2005/8/layout/list1"/>
    <dgm:cxn modelId="{60D27F2A-659C-40CD-BB7F-24925E8AFDAC}" type="presParOf" srcId="{366F2911-FCD1-400D-A668-2FC0471A5E21}" destId="{5B6D117C-5A97-4601-981B-74BD0522A8C1}" srcOrd="0" destOrd="0" presId="urn:microsoft.com/office/officeart/2005/8/layout/list1"/>
    <dgm:cxn modelId="{FE4B4541-D551-42C9-8C0D-04366B96D2DD}" type="presParOf" srcId="{366F2911-FCD1-400D-A668-2FC0471A5E21}" destId="{7918514B-039C-4192-86E4-63DDD30B6B80}" srcOrd="1" destOrd="0" presId="urn:microsoft.com/office/officeart/2005/8/layout/list1"/>
    <dgm:cxn modelId="{ED375F7F-595F-4DCB-992B-9D40072AF114}" type="presParOf" srcId="{B69C679D-6DBC-4575-A52B-DA1FD3736EEB}" destId="{CE2311F5-9CD7-451F-ACF9-9F44FC691877}" srcOrd="5" destOrd="0" presId="urn:microsoft.com/office/officeart/2005/8/layout/list1"/>
    <dgm:cxn modelId="{80765794-0CD8-452B-81B5-BD74C8C09185}" type="presParOf" srcId="{B69C679D-6DBC-4575-A52B-DA1FD3736EEB}" destId="{8B8BF2CC-2711-45C9-8719-A1972F670633}" srcOrd="6" destOrd="0" presId="urn:microsoft.com/office/officeart/2005/8/layout/list1"/>
    <dgm:cxn modelId="{F2B20FC5-A06B-49BD-B8EE-23FA2D186EA2}" type="presParOf" srcId="{B69C679D-6DBC-4575-A52B-DA1FD3736EEB}" destId="{50D1759C-C82F-48D6-8EEE-F1FBCF7857C9}" srcOrd="7" destOrd="0" presId="urn:microsoft.com/office/officeart/2005/8/layout/list1"/>
    <dgm:cxn modelId="{6DD355AD-51DA-4DF0-A281-04A4DF6C796A}" type="presParOf" srcId="{B69C679D-6DBC-4575-A52B-DA1FD3736EEB}" destId="{D7A98C16-1E7E-4588-B348-84544C4B7AFC}" srcOrd="8" destOrd="0" presId="urn:microsoft.com/office/officeart/2005/8/layout/list1"/>
    <dgm:cxn modelId="{2346263C-2BD3-4141-8474-E1C911E95092}" type="presParOf" srcId="{D7A98C16-1E7E-4588-B348-84544C4B7AFC}" destId="{E5568395-7BBB-4F70-9D1D-23FA88B65409}" srcOrd="0" destOrd="0" presId="urn:microsoft.com/office/officeart/2005/8/layout/list1"/>
    <dgm:cxn modelId="{5BD016F4-0338-49FC-9035-8B930A44FE93}" type="presParOf" srcId="{D7A98C16-1E7E-4588-B348-84544C4B7AFC}" destId="{788171DC-E47E-42EE-AEA8-C2F37BE0B693}" srcOrd="1" destOrd="0" presId="urn:microsoft.com/office/officeart/2005/8/layout/list1"/>
    <dgm:cxn modelId="{C3417EF4-B203-4FAA-9029-21B2028B5B3B}" type="presParOf" srcId="{B69C679D-6DBC-4575-A52B-DA1FD3736EEB}" destId="{63D475C8-5B4C-4257-8677-ABF9554397D4}" srcOrd="9" destOrd="0" presId="urn:microsoft.com/office/officeart/2005/8/layout/list1"/>
    <dgm:cxn modelId="{E9B476E7-2719-46A9-BF3D-09344AD174DC}" type="presParOf" srcId="{B69C679D-6DBC-4575-A52B-DA1FD3736EEB}" destId="{86996E0F-DBFD-456A-A996-D4A5451F2807}" srcOrd="10" destOrd="0" presId="urn:microsoft.com/office/officeart/2005/8/layout/list1"/>
    <dgm:cxn modelId="{AE19FC1F-7E3E-4718-B00B-30DE64382F9C}" type="presParOf" srcId="{B69C679D-6DBC-4575-A52B-DA1FD3736EEB}" destId="{31303F8F-9C20-4388-BF6C-BA6AB5DE8309}" srcOrd="11" destOrd="0" presId="urn:microsoft.com/office/officeart/2005/8/layout/list1"/>
    <dgm:cxn modelId="{B5339814-AF01-4D7D-B60A-61D72AEE9B51}" type="presParOf" srcId="{B69C679D-6DBC-4575-A52B-DA1FD3736EEB}" destId="{C3DE7CED-AB76-4811-9054-5CF26FC1F77E}" srcOrd="12" destOrd="0" presId="urn:microsoft.com/office/officeart/2005/8/layout/list1"/>
    <dgm:cxn modelId="{2A2D5F94-9142-492A-BC5E-812EBAA43B73}" type="presParOf" srcId="{C3DE7CED-AB76-4811-9054-5CF26FC1F77E}" destId="{91F80C15-E587-40DE-8B31-91A7BB38A545}" srcOrd="0" destOrd="0" presId="urn:microsoft.com/office/officeart/2005/8/layout/list1"/>
    <dgm:cxn modelId="{FAF77CF7-1940-40BB-9244-DEF67F7F231C}" type="presParOf" srcId="{C3DE7CED-AB76-4811-9054-5CF26FC1F77E}" destId="{7A8D7055-2EFB-4F64-B6C8-36D69FAA4E0E}" srcOrd="1" destOrd="0" presId="urn:microsoft.com/office/officeart/2005/8/layout/list1"/>
    <dgm:cxn modelId="{58FB4051-CDCB-473F-97C0-814FFA208251}" type="presParOf" srcId="{B69C679D-6DBC-4575-A52B-DA1FD3736EEB}" destId="{1D640C75-B902-4042-B6A7-060C6E39D614}" srcOrd="13" destOrd="0" presId="urn:microsoft.com/office/officeart/2005/8/layout/list1"/>
    <dgm:cxn modelId="{ECC5CFEA-FDE7-4B9C-A7B4-E6FB4FBD5960}" type="presParOf" srcId="{B69C679D-6DBC-4575-A52B-DA1FD3736EEB}" destId="{5E7870FE-17F9-4F01-A55C-028CFF40A6EF}" srcOrd="14" destOrd="0" presId="urn:microsoft.com/office/officeart/2005/8/layout/list1"/>
    <dgm:cxn modelId="{DF1568BE-1AC7-4236-9853-D92F224CC594}" type="presParOf" srcId="{B69C679D-6DBC-4575-A52B-DA1FD3736EEB}" destId="{C19165E9-1AD9-46FF-8008-FC4E0AD841B0}" srcOrd="15" destOrd="0" presId="urn:microsoft.com/office/officeart/2005/8/layout/list1"/>
    <dgm:cxn modelId="{B4373208-F9CE-448F-86DE-3F71B364F509}" type="presParOf" srcId="{B69C679D-6DBC-4575-A52B-DA1FD3736EEB}" destId="{308152E2-6381-46ED-BB78-39BA461A5853}" srcOrd="16" destOrd="0" presId="urn:microsoft.com/office/officeart/2005/8/layout/list1"/>
    <dgm:cxn modelId="{6C0C0D03-7446-4A23-8759-8C8B707E82A7}" type="presParOf" srcId="{308152E2-6381-46ED-BB78-39BA461A5853}" destId="{DBB2B5EC-72B5-4C4A-BE25-1B0180DE20DF}" srcOrd="0" destOrd="0" presId="urn:microsoft.com/office/officeart/2005/8/layout/list1"/>
    <dgm:cxn modelId="{4604C93E-D51B-4612-B563-CBE9934C6F4C}" type="presParOf" srcId="{308152E2-6381-46ED-BB78-39BA461A5853}" destId="{4D1DE704-4522-4ED8-A7C9-DF0613439743}" srcOrd="1" destOrd="0" presId="urn:microsoft.com/office/officeart/2005/8/layout/list1"/>
    <dgm:cxn modelId="{0054DE98-E8FC-4520-9E56-C39331A0D3F9}" type="presParOf" srcId="{B69C679D-6DBC-4575-A52B-DA1FD3736EEB}" destId="{32836D2E-0849-439A-9339-D47312549DDC}" srcOrd="17" destOrd="0" presId="urn:microsoft.com/office/officeart/2005/8/layout/list1"/>
    <dgm:cxn modelId="{8536F94A-E15E-4CAB-8BA7-DD2CECE70F1F}" type="presParOf" srcId="{B69C679D-6DBC-4575-A52B-DA1FD3736EEB}" destId="{31D0D871-DCF6-41BF-9009-8C34408190D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B0D262-F4B7-4EE6-B78F-2993C6F12E5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9FBAFF-F9E2-4707-AF23-76627A15CF9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 b="0"/>
            <a:t>School Nurse</a:t>
          </a:r>
        </a:p>
      </dgm:t>
    </dgm:pt>
    <dgm:pt modelId="{1809EBC2-CF02-4F43-8480-F0A3E270FF93}" type="parTrans" cxnId="{C2016FA5-889A-402C-9EEB-9011ADFA2870}">
      <dgm:prSet/>
      <dgm:spPr/>
      <dgm:t>
        <a:bodyPr/>
        <a:lstStyle/>
        <a:p>
          <a:endParaRPr lang="en-GB"/>
        </a:p>
      </dgm:t>
    </dgm:pt>
    <dgm:pt modelId="{9AC87A06-D693-43DF-9ECA-16D7885151EA}" type="sibTrans" cxnId="{C2016FA5-889A-402C-9EEB-9011ADFA2870}">
      <dgm:prSet/>
      <dgm:spPr/>
      <dgm:t>
        <a:bodyPr/>
        <a:lstStyle/>
        <a:p>
          <a:endParaRPr lang="en-GB"/>
        </a:p>
      </dgm:t>
    </dgm:pt>
    <dgm:pt modelId="{FDD6CA7B-51E9-4867-BCAD-7AB3E2FA816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SW</a:t>
          </a:r>
        </a:p>
      </dgm:t>
    </dgm:pt>
    <dgm:pt modelId="{8785A4E4-CBDD-4C5B-8FFB-011059FB0271}" type="parTrans" cxnId="{05A11792-33DA-43D3-BFD0-DB0AD1025A7B}">
      <dgm:prSet/>
      <dgm:spPr/>
      <dgm:t>
        <a:bodyPr/>
        <a:lstStyle/>
        <a:p>
          <a:endParaRPr lang="en-GB"/>
        </a:p>
      </dgm:t>
    </dgm:pt>
    <dgm:pt modelId="{EEA2A084-9593-4315-B9AA-C6DB3F95C30F}" type="sibTrans" cxnId="{05A11792-33DA-43D3-BFD0-DB0AD1025A7B}">
      <dgm:prSet/>
      <dgm:spPr/>
      <dgm:t>
        <a:bodyPr/>
        <a:lstStyle/>
        <a:p>
          <a:endParaRPr lang="en-GB"/>
        </a:p>
      </dgm:t>
    </dgm:pt>
    <dgm:pt modelId="{A2A723B8-DB8B-4C95-ACEE-5FF670AB16E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Behaviour Consultant </a:t>
          </a:r>
        </a:p>
      </dgm:t>
    </dgm:pt>
    <dgm:pt modelId="{3E97652B-C445-4352-A50C-EF8900E41520}" type="parTrans" cxnId="{C96DC3FF-DCE4-44EA-88FC-D60E72A02AE4}">
      <dgm:prSet/>
      <dgm:spPr/>
      <dgm:t>
        <a:bodyPr/>
        <a:lstStyle/>
        <a:p>
          <a:endParaRPr lang="en-GB"/>
        </a:p>
      </dgm:t>
    </dgm:pt>
    <dgm:pt modelId="{3CFFE7EC-06EA-4C8E-8A16-D8373ADF264C}" type="sibTrans" cxnId="{C96DC3FF-DCE4-44EA-88FC-D60E72A02AE4}">
      <dgm:prSet/>
      <dgm:spPr/>
      <dgm:t>
        <a:bodyPr/>
        <a:lstStyle/>
        <a:p>
          <a:endParaRPr lang="en-GB"/>
        </a:p>
      </dgm:t>
    </dgm:pt>
    <dgm:pt modelId="{7C184AED-ACA4-42E3-8943-6A7920E58FE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EP</a:t>
          </a:r>
        </a:p>
      </dgm:t>
    </dgm:pt>
    <dgm:pt modelId="{A34A0906-B74B-4A6D-984D-18B0DC9316F7}" type="parTrans" cxnId="{57382800-E934-4273-8FD3-CA399E119355}">
      <dgm:prSet/>
      <dgm:spPr/>
      <dgm:t>
        <a:bodyPr/>
        <a:lstStyle/>
        <a:p>
          <a:endParaRPr lang="en-GB"/>
        </a:p>
      </dgm:t>
    </dgm:pt>
    <dgm:pt modelId="{64F2D824-9292-4D7A-A197-08AF1E42CC3A}" type="sibTrans" cxnId="{57382800-E934-4273-8FD3-CA399E119355}">
      <dgm:prSet/>
      <dgm:spPr/>
      <dgm:t>
        <a:bodyPr/>
        <a:lstStyle/>
        <a:p>
          <a:endParaRPr lang="en-GB"/>
        </a:p>
      </dgm:t>
    </dgm:pt>
    <dgm:pt modelId="{871E5E64-D5F2-4808-88A3-4A9DB9873379}">
      <dgm:prSet phldrT="[Text]" custT="1"/>
      <dgm:spPr>
        <a:solidFill>
          <a:srgbClr val="FF3300"/>
        </a:solidFill>
      </dgm:spPr>
      <dgm:t>
        <a:bodyPr/>
        <a:lstStyle/>
        <a:p>
          <a:r>
            <a:rPr lang="en-GB" sz="1800"/>
            <a:t>SENDCO</a:t>
          </a:r>
        </a:p>
      </dgm:t>
    </dgm:pt>
    <dgm:pt modelId="{F23543FE-2AE6-4C0F-ACBD-0BE016646055}" type="parTrans" cxnId="{DE9D898E-476C-4F48-952A-1C164B2C37D0}">
      <dgm:prSet/>
      <dgm:spPr/>
      <dgm:t>
        <a:bodyPr/>
        <a:lstStyle/>
        <a:p>
          <a:endParaRPr lang="en-GB"/>
        </a:p>
      </dgm:t>
    </dgm:pt>
    <dgm:pt modelId="{3F3E777D-1302-4964-8D5F-6A589A2DCD88}" type="sibTrans" cxnId="{DE9D898E-476C-4F48-952A-1C164B2C37D0}">
      <dgm:prSet/>
      <dgm:spPr/>
      <dgm:t>
        <a:bodyPr/>
        <a:lstStyle/>
        <a:p>
          <a:endParaRPr lang="en-GB"/>
        </a:p>
      </dgm:t>
    </dgm:pt>
    <dgm:pt modelId="{DB477F4D-CD84-4057-B396-C4FFF2749F4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EWO</a:t>
          </a:r>
        </a:p>
      </dgm:t>
    </dgm:pt>
    <dgm:pt modelId="{1DB1E59A-EAB3-4E62-935B-54ABA3F784A5}" type="parTrans" cxnId="{637D5AF4-A194-4CE1-B2FA-A686CAA2BE79}">
      <dgm:prSet/>
      <dgm:spPr/>
      <dgm:t>
        <a:bodyPr/>
        <a:lstStyle/>
        <a:p>
          <a:endParaRPr lang="en-GB"/>
        </a:p>
      </dgm:t>
    </dgm:pt>
    <dgm:pt modelId="{C56D3843-A330-4D79-B086-B77D01EBA09F}" type="sibTrans" cxnId="{637D5AF4-A194-4CE1-B2FA-A686CAA2BE79}">
      <dgm:prSet/>
      <dgm:spPr/>
      <dgm:t>
        <a:bodyPr/>
        <a:lstStyle/>
        <a:p>
          <a:endParaRPr lang="en-GB"/>
        </a:p>
      </dgm:t>
    </dgm:pt>
    <dgm:pt modelId="{A6A4CC42-C82B-487B-A134-B2D3F4F90BA7}">
      <dgm:prSet phldrT="[Text]" custT="1"/>
      <dgm:spPr>
        <a:solidFill>
          <a:srgbClr val="FF3300"/>
        </a:solidFill>
      </dgm:spPr>
      <dgm:t>
        <a:bodyPr/>
        <a:lstStyle/>
        <a:p>
          <a:r>
            <a:rPr lang="en-GB" sz="1800"/>
            <a:t>DMHL</a:t>
          </a:r>
        </a:p>
      </dgm:t>
    </dgm:pt>
    <dgm:pt modelId="{6C33E35A-8C6B-4292-A0EF-2B986ACA9D0D}" type="parTrans" cxnId="{BE035FEA-EAE0-471F-AD35-5ACA5239C224}">
      <dgm:prSet/>
      <dgm:spPr/>
      <dgm:t>
        <a:bodyPr/>
        <a:lstStyle/>
        <a:p>
          <a:endParaRPr lang="en-GB"/>
        </a:p>
      </dgm:t>
    </dgm:pt>
    <dgm:pt modelId="{620CDB79-1954-4C8C-A64E-D62F6D5B1003}" type="sibTrans" cxnId="{BE035FEA-EAE0-471F-AD35-5ACA5239C224}">
      <dgm:prSet/>
      <dgm:spPr/>
      <dgm:t>
        <a:bodyPr/>
        <a:lstStyle/>
        <a:p>
          <a:endParaRPr lang="en-GB"/>
        </a:p>
      </dgm:t>
    </dgm:pt>
    <dgm:pt modelId="{45363CAB-0C3B-42A8-BCB3-66F85C1BB90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SALT</a:t>
          </a:r>
        </a:p>
      </dgm:t>
    </dgm:pt>
    <dgm:pt modelId="{F4464A1F-064D-4ACB-9096-6E284B137688}" type="parTrans" cxnId="{3921FAD0-9B09-4EE4-8AA4-05724C7E3AB1}">
      <dgm:prSet/>
      <dgm:spPr/>
      <dgm:t>
        <a:bodyPr/>
        <a:lstStyle/>
        <a:p>
          <a:endParaRPr lang="en-GB"/>
        </a:p>
      </dgm:t>
    </dgm:pt>
    <dgm:pt modelId="{4E86DADE-2141-4B39-988C-2FA1CBCE0604}" type="sibTrans" cxnId="{3921FAD0-9B09-4EE4-8AA4-05724C7E3AB1}">
      <dgm:prSet/>
      <dgm:spPr/>
      <dgm:t>
        <a:bodyPr/>
        <a:lstStyle/>
        <a:p>
          <a:endParaRPr lang="en-GB"/>
        </a:p>
      </dgm:t>
    </dgm:pt>
    <dgm:pt modelId="{3AE51A3D-DBE1-44CB-9CF4-1C67E96AA96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SIP</a:t>
          </a:r>
        </a:p>
      </dgm:t>
    </dgm:pt>
    <dgm:pt modelId="{D05A860C-AC60-43D5-9446-BFA2EE7CAF08}" type="parTrans" cxnId="{EFC856C7-609D-4E8E-85E2-89EBE26A3D29}">
      <dgm:prSet/>
      <dgm:spPr/>
      <dgm:t>
        <a:bodyPr/>
        <a:lstStyle/>
        <a:p>
          <a:endParaRPr lang="en-GB"/>
        </a:p>
      </dgm:t>
    </dgm:pt>
    <dgm:pt modelId="{7486B079-FC2F-4FC8-92D1-A88A5FF62B9E}" type="sibTrans" cxnId="{EFC856C7-609D-4E8E-85E2-89EBE26A3D29}">
      <dgm:prSet/>
      <dgm:spPr/>
      <dgm:t>
        <a:bodyPr/>
        <a:lstStyle/>
        <a:p>
          <a:endParaRPr lang="en-GB"/>
        </a:p>
      </dgm:t>
    </dgm:pt>
    <dgm:pt modelId="{D3703566-5EC1-4E48-AB99-4BE8D8EE080C}">
      <dgm:prSet phldrT="[Text]" custT="1"/>
      <dgm:spPr>
        <a:solidFill>
          <a:srgbClr val="FF3300"/>
        </a:solidFill>
      </dgm:spPr>
      <dgm:t>
        <a:bodyPr/>
        <a:lstStyle/>
        <a:p>
          <a:r>
            <a:rPr lang="en-GB" sz="1800"/>
            <a:t>School Counsellor</a:t>
          </a:r>
        </a:p>
      </dgm:t>
    </dgm:pt>
    <dgm:pt modelId="{50E9A104-5EF4-4155-9AF4-A72273ADAC7C}" type="parTrans" cxnId="{179CA2B4-2465-42EF-9DFF-740302EBD615}">
      <dgm:prSet/>
      <dgm:spPr/>
      <dgm:t>
        <a:bodyPr/>
        <a:lstStyle/>
        <a:p>
          <a:endParaRPr lang="en-GB"/>
        </a:p>
      </dgm:t>
    </dgm:pt>
    <dgm:pt modelId="{249AF8B4-6EE1-4EFA-A98A-0984C763D87A}" type="sibTrans" cxnId="{179CA2B4-2465-42EF-9DFF-740302EBD615}">
      <dgm:prSet/>
      <dgm:spPr/>
      <dgm:t>
        <a:bodyPr/>
        <a:lstStyle/>
        <a:p>
          <a:endParaRPr lang="en-GB"/>
        </a:p>
      </dgm:t>
    </dgm:pt>
    <dgm:pt modelId="{F8E795B5-D43C-467D-9A8B-1A329D92424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000" dirty="0"/>
            <a:t>MHST: EMHP/Band 6/Supervisor</a:t>
          </a:r>
        </a:p>
      </dgm:t>
    </dgm:pt>
    <dgm:pt modelId="{DF74D89C-0517-44FB-AF43-F83B4EF2313B}" type="parTrans" cxnId="{57F388DC-1F66-420F-A749-5E716137C828}">
      <dgm:prSet/>
      <dgm:spPr/>
      <dgm:t>
        <a:bodyPr/>
        <a:lstStyle/>
        <a:p>
          <a:endParaRPr lang="en-GB"/>
        </a:p>
      </dgm:t>
    </dgm:pt>
    <dgm:pt modelId="{FD3A0257-B3FD-4673-BD3E-49A56FE44C60}" type="sibTrans" cxnId="{57F388DC-1F66-420F-A749-5E716137C828}">
      <dgm:prSet/>
      <dgm:spPr/>
      <dgm:t>
        <a:bodyPr/>
        <a:lstStyle/>
        <a:p>
          <a:endParaRPr lang="en-GB"/>
        </a:p>
      </dgm:t>
    </dgm:pt>
    <dgm:pt modelId="{E02ACF6E-1374-4C6D-AC20-3369308CD6B1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Specialist Teacher</a:t>
          </a:r>
        </a:p>
      </dgm:t>
    </dgm:pt>
    <dgm:pt modelId="{EFD0CAF5-7D2D-4BE5-837A-0599A1C3A2EC}" type="parTrans" cxnId="{65F19DB3-27FD-4D50-90C9-6812C465766F}">
      <dgm:prSet/>
      <dgm:spPr/>
      <dgm:t>
        <a:bodyPr/>
        <a:lstStyle/>
        <a:p>
          <a:endParaRPr lang="en-GB"/>
        </a:p>
      </dgm:t>
    </dgm:pt>
    <dgm:pt modelId="{A63570E7-5960-4E50-9D90-7B415F0CC5DC}" type="sibTrans" cxnId="{65F19DB3-27FD-4D50-90C9-6812C465766F}">
      <dgm:prSet/>
      <dgm:spPr/>
      <dgm:t>
        <a:bodyPr/>
        <a:lstStyle/>
        <a:p>
          <a:endParaRPr lang="en-GB"/>
        </a:p>
      </dgm:t>
    </dgm:pt>
    <dgm:pt modelId="{C6920F1C-FCF4-447D-8458-2938749C5BBF}">
      <dgm:prSet phldrT="[Text]" custT="1"/>
      <dgm:spPr>
        <a:solidFill>
          <a:srgbClr val="FF3300"/>
        </a:solidFill>
      </dgm:spPr>
      <dgm:t>
        <a:bodyPr/>
        <a:lstStyle/>
        <a:p>
          <a:r>
            <a:rPr lang="en-GB" sz="1800"/>
            <a:t>DSL</a:t>
          </a:r>
        </a:p>
      </dgm:t>
    </dgm:pt>
    <dgm:pt modelId="{71B68317-FFE0-4420-ACE1-82646F47DE42}" type="parTrans" cxnId="{9BB46311-2885-41F7-A600-3DF02DA398D9}">
      <dgm:prSet/>
      <dgm:spPr/>
      <dgm:t>
        <a:bodyPr/>
        <a:lstStyle/>
        <a:p>
          <a:endParaRPr lang="en-GB"/>
        </a:p>
      </dgm:t>
    </dgm:pt>
    <dgm:pt modelId="{3C4600BE-2C6C-40B1-8351-0D8A86994D2A}" type="sibTrans" cxnId="{9BB46311-2885-41F7-A600-3DF02DA398D9}">
      <dgm:prSet/>
      <dgm:spPr/>
      <dgm:t>
        <a:bodyPr/>
        <a:lstStyle/>
        <a:p>
          <a:endParaRPr lang="en-GB"/>
        </a:p>
      </dgm:t>
    </dgm:pt>
    <dgm:pt modelId="{0940681D-387A-4394-963E-5B08405B11D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800"/>
            <a:t>CAMHS Outreach</a:t>
          </a:r>
        </a:p>
      </dgm:t>
    </dgm:pt>
    <dgm:pt modelId="{6A8AF3C1-A0F5-42A7-A38B-84D273512F17}" type="parTrans" cxnId="{0C54AE92-672F-4D35-BF4E-FB6CED34275E}">
      <dgm:prSet/>
      <dgm:spPr/>
      <dgm:t>
        <a:bodyPr/>
        <a:lstStyle/>
        <a:p>
          <a:endParaRPr lang="en-GB"/>
        </a:p>
      </dgm:t>
    </dgm:pt>
    <dgm:pt modelId="{C30E2054-F9A7-4432-A05D-04239328C14E}" type="sibTrans" cxnId="{0C54AE92-672F-4D35-BF4E-FB6CED34275E}">
      <dgm:prSet/>
      <dgm:spPr/>
      <dgm:t>
        <a:bodyPr/>
        <a:lstStyle/>
        <a:p>
          <a:endParaRPr lang="en-GB"/>
        </a:p>
      </dgm:t>
    </dgm:pt>
    <dgm:pt modelId="{AD55BBEE-FC65-4158-8F1A-78A687CE9D18}" type="pres">
      <dgm:prSet presAssocID="{E0B0D262-F4B7-4EE6-B78F-2993C6F12E5B}" presName="cycle" presStyleCnt="0">
        <dgm:presLayoutVars>
          <dgm:dir/>
          <dgm:resizeHandles val="exact"/>
        </dgm:presLayoutVars>
      </dgm:prSet>
      <dgm:spPr/>
    </dgm:pt>
    <dgm:pt modelId="{CDD747C4-5DC7-45A0-BF42-DDA7622A2A86}" type="pres">
      <dgm:prSet presAssocID="{799FBAFF-F9E2-4707-AF23-76627A15CF94}" presName="node" presStyleLbl="node1" presStyleIdx="0" presStyleCnt="14" custScaleX="161790" custScaleY="133397">
        <dgm:presLayoutVars>
          <dgm:bulletEnabled val="1"/>
        </dgm:presLayoutVars>
      </dgm:prSet>
      <dgm:spPr/>
    </dgm:pt>
    <dgm:pt modelId="{4492DEDD-DBB7-48E5-B2B1-0DD501E03C68}" type="pres">
      <dgm:prSet presAssocID="{799FBAFF-F9E2-4707-AF23-76627A15CF94}" presName="spNode" presStyleCnt="0"/>
      <dgm:spPr/>
    </dgm:pt>
    <dgm:pt modelId="{4E42D812-BBB8-4888-B666-76A240576BB2}" type="pres">
      <dgm:prSet presAssocID="{9AC87A06-D693-43DF-9ECA-16D7885151EA}" presName="sibTrans" presStyleLbl="sibTrans1D1" presStyleIdx="0" presStyleCnt="14"/>
      <dgm:spPr/>
    </dgm:pt>
    <dgm:pt modelId="{D422B9FD-F0DE-4841-AA46-D109EEE1BCCF}" type="pres">
      <dgm:prSet presAssocID="{A6A4CC42-C82B-487B-A134-B2D3F4F90BA7}" presName="node" presStyleLbl="node1" presStyleIdx="1" presStyleCnt="14" custScaleX="161790" custScaleY="133397">
        <dgm:presLayoutVars>
          <dgm:bulletEnabled val="1"/>
        </dgm:presLayoutVars>
      </dgm:prSet>
      <dgm:spPr/>
    </dgm:pt>
    <dgm:pt modelId="{C53707A4-3AA5-4C37-8E56-52BD0A2C08FE}" type="pres">
      <dgm:prSet presAssocID="{A6A4CC42-C82B-487B-A134-B2D3F4F90BA7}" presName="spNode" presStyleCnt="0"/>
      <dgm:spPr/>
    </dgm:pt>
    <dgm:pt modelId="{55DE899E-59DC-4607-B4EC-BD286DD72323}" type="pres">
      <dgm:prSet presAssocID="{620CDB79-1954-4C8C-A64E-D62F6D5B1003}" presName="sibTrans" presStyleLbl="sibTrans1D1" presStyleIdx="1" presStyleCnt="14"/>
      <dgm:spPr/>
    </dgm:pt>
    <dgm:pt modelId="{49CF7EF6-EFFE-4F24-B40F-1E8C83D48DEB}" type="pres">
      <dgm:prSet presAssocID="{0940681D-387A-4394-963E-5B08405B11DF}" presName="node" presStyleLbl="node1" presStyleIdx="2" presStyleCnt="14" custScaleX="212057" custScaleY="153968">
        <dgm:presLayoutVars>
          <dgm:bulletEnabled val="1"/>
        </dgm:presLayoutVars>
      </dgm:prSet>
      <dgm:spPr/>
    </dgm:pt>
    <dgm:pt modelId="{ED1A7388-1488-4375-B867-B4158FA87AFE}" type="pres">
      <dgm:prSet presAssocID="{0940681D-387A-4394-963E-5B08405B11DF}" presName="spNode" presStyleCnt="0"/>
      <dgm:spPr/>
    </dgm:pt>
    <dgm:pt modelId="{A210D5B1-3F3E-4418-903E-595BE98598BE}" type="pres">
      <dgm:prSet presAssocID="{C30E2054-F9A7-4432-A05D-04239328C14E}" presName="sibTrans" presStyleLbl="sibTrans1D1" presStyleIdx="2" presStyleCnt="14"/>
      <dgm:spPr/>
    </dgm:pt>
    <dgm:pt modelId="{2DB9EE5B-F22E-469A-B01A-204BE6288203}" type="pres">
      <dgm:prSet presAssocID="{45363CAB-0C3B-42A8-BCB3-66F85C1BB906}" presName="node" presStyleLbl="node1" presStyleIdx="3" presStyleCnt="14" custScaleX="161790" custScaleY="133397">
        <dgm:presLayoutVars>
          <dgm:bulletEnabled val="1"/>
        </dgm:presLayoutVars>
      </dgm:prSet>
      <dgm:spPr/>
    </dgm:pt>
    <dgm:pt modelId="{43CAFBD6-871D-4B8E-B372-9A7623EB5599}" type="pres">
      <dgm:prSet presAssocID="{45363CAB-0C3B-42A8-BCB3-66F85C1BB906}" presName="spNode" presStyleCnt="0"/>
      <dgm:spPr/>
    </dgm:pt>
    <dgm:pt modelId="{94A2CE6B-97DE-4FBC-8F8C-644FBF1EB7A5}" type="pres">
      <dgm:prSet presAssocID="{4E86DADE-2141-4B39-988C-2FA1CBCE0604}" presName="sibTrans" presStyleLbl="sibTrans1D1" presStyleIdx="3" presStyleCnt="14"/>
      <dgm:spPr/>
    </dgm:pt>
    <dgm:pt modelId="{6033BC84-E0D7-46A6-821C-E8FEFFD38E0F}" type="pres">
      <dgm:prSet presAssocID="{3AE51A3D-DBE1-44CB-9CF4-1C67E96AA964}" presName="node" presStyleLbl="node1" presStyleIdx="4" presStyleCnt="14" custScaleX="161790" custScaleY="133397">
        <dgm:presLayoutVars>
          <dgm:bulletEnabled val="1"/>
        </dgm:presLayoutVars>
      </dgm:prSet>
      <dgm:spPr/>
    </dgm:pt>
    <dgm:pt modelId="{2BD5B631-E055-4E49-989E-4D72C34A0CC4}" type="pres">
      <dgm:prSet presAssocID="{3AE51A3D-DBE1-44CB-9CF4-1C67E96AA964}" presName="spNode" presStyleCnt="0"/>
      <dgm:spPr/>
    </dgm:pt>
    <dgm:pt modelId="{57FB74B4-9F6D-40BB-94EC-594571F6D93C}" type="pres">
      <dgm:prSet presAssocID="{7486B079-FC2F-4FC8-92D1-A88A5FF62B9E}" presName="sibTrans" presStyleLbl="sibTrans1D1" presStyleIdx="4" presStyleCnt="14"/>
      <dgm:spPr/>
    </dgm:pt>
    <dgm:pt modelId="{516F1F5D-510B-4DB3-AC3D-C29780211C33}" type="pres">
      <dgm:prSet presAssocID="{D3703566-5EC1-4E48-AB99-4BE8D8EE080C}" presName="node" presStyleLbl="node1" presStyleIdx="5" presStyleCnt="14" custScaleX="194174" custScaleY="133397">
        <dgm:presLayoutVars>
          <dgm:bulletEnabled val="1"/>
        </dgm:presLayoutVars>
      </dgm:prSet>
      <dgm:spPr/>
    </dgm:pt>
    <dgm:pt modelId="{C4A14DD5-BD83-4168-989A-39520AE4F7CF}" type="pres">
      <dgm:prSet presAssocID="{D3703566-5EC1-4E48-AB99-4BE8D8EE080C}" presName="spNode" presStyleCnt="0"/>
      <dgm:spPr/>
    </dgm:pt>
    <dgm:pt modelId="{0D48858D-748C-450C-9309-1B2EF592A448}" type="pres">
      <dgm:prSet presAssocID="{249AF8B4-6EE1-4EFA-A98A-0984C763D87A}" presName="sibTrans" presStyleLbl="sibTrans1D1" presStyleIdx="5" presStyleCnt="14"/>
      <dgm:spPr/>
    </dgm:pt>
    <dgm:pt modelId="{BB3296C6-EA23-489B-BFEB-40B842FBA965}" type="pres">
      <dgm:prSet presAssocID="{DB477F4D-CD84-4057-B396-C4FFF2749F43}" presName="node" presStyleLbl="node1" presStyleIdx="6" presStyleCnt="14" custScaleX="161790" custScaleY="133397" custRadScaleRad="101734" custRadScaleInc="-57507">
        <dgm:presLayoutVars>
          <dgm:bulletEnabled val="1"/>
        </dgm:presLayoutVars>
      </dgm:prSet>
      <dgm:spPr/>
    </dgm:pt>
    <dgm:pt modelId="{5320E223-46C7-4D0B-9B75-1C19D872B297}" type="pres">
      <dgm:prSet presAssocID="{DB477F4D-CD84-4057-B396-C4FFF2749F43}" presName="spNode" presStyleCnt="0"/>
      <dgm:spPr/>
    </dgm:pt>
    <dgm:pt modelId="{1417197B-52CC-4A9A-BB90-0D18956478F8}" type="pres">
      <dgm:prSet presAssocID="{C56D3843-A330-4D79-B086-B77D01EBA09F}" presName="sibTrans" presStyleLbl="sibTrans1D1" presStyleIdx="6" presStyleCnt="14"/>
      <dgm:spPr/>
    </dgm:pt>
    <dgm:pt modelId="{7A026BAB-C95F-40A2-88BB-C36395D97BC8}" type="pres">
      <dgm:prSet presAssocID="{FDD6CA7B-51E9-4867-BCAD-7AB3E2FA816F}" presName="node" presStyleLbl="node1" presStyleIdx="7" presStyleCnt="14" custScaleX="161790" custScaleY="133397" custRadScaleRad="102458" custRadScaleInc="-51726">
        <dgm:presLayoutVars>
          <dgm:bulletEnabled val="1"/>
        </dgm:presLayoutVars>
      </dgm:prSet>
      <dgm:spPr/>
    </dgm:pt>
    <dgm:pt modelId="{49576A92-A2EC-44AA-A6CD-04A9E5EA619F}" type="pres">
      <dgm:prSet presAssocID="{FDD6CA7B-51E9-4867-BCAD-7AB3E2FA816F}" presName="spNode" presStyleCnt="0"/>
      <dgm:spPr/>
    </dgm:pt>
    <dgm:pt modelId="{DB2BEC3E-2900-4A6D-A439-F9B6FB2970F6}" type="pres">
      <dgm:prSet presAssocID="{EEA2A084-9593-4315-B9AA-C6DB3F95C30F}" presName="sibTrans" presStyleLbl="sibTrans1D1" presStyleIdx="7" presStyleCnt="14"/>
      <dgm:spPr/>
    </dgm:pt>
    <dgm:pt modelId="{136F282C-4720-49D7-97D9-0A471221D05C}" type="pres">
      <dgm:prSet presAssocID="{A2A723B8-DB8B-4C95-ACEE-5FF670AB16EB}" presName="node" presStyleLbl="node1" presStyleIdx="8" presStyleCnt="14" custScaleX="189579" custScaleY="133397">
        <dgm:presLayoutVars>
          <dgm:bulletEnabled val="1"/>
        </dgm:presLayoutVars>
      </dgm:prSet>
      <dgm:spPr/>
    </dgm:pt>
    <dgm:pt modelId="{BDF95E61-EFA3-4A74-99D0-DD6FB94A36A3}" type="pres">
      <dgm:prSet presAssocID="{A2A723B8-DB8B-4C95-ACEE-5FF670AB16EB}" presName="spNode" presStyleCnt="0"/>
      <dgm:spPr/>
    </dgm:pt>
    <dgm:pt modelId="{A70E9705-19F9-463D-A753-5A316DBD867D}" type="pres">
      <dgm:prSet presAssocID="{3CFFE7EC-06EA-4C8E-8A16-D8373ADF264C}" presName="sibTrans" presStyleLbl="sibTrans1D1" presStyleIdx="8" presStyleCnt="14"/>
      <dgm:spPr/>
    </dgm:pt>
    <dgm:pt modelId="{97B4A1DB-449F-48D6-86F6-BF202AAFC522}" type="pres">
      <dgm:prSet presAssocID="{7C184AED-ACA4-42E3-8943-6A7920E58FEB}" presName="node" presStyleLbl="node1" presStyleIdx="9" presStyleCnt="14" custScaleX="161790" custScaleY="133397" custRadScaleRad="101710" custRadScaleInc="68802">
        <dgm:presLayoutVars>
          <dgm:bulletEnabled val="1"/>
        </dgm:presLayoutVars>
      </dgm:prSet>
      <dgm:spPr/>
    </dgm:pt>
    <dgm:pt modelId="{B8FE2423-A4E1-42B0-8D1D-E933EF3485A8}" type="pres">
      <dgm:prSet presAssocID="{7C184AED-ACA4-42E3-8943-6A7920E58FEB}" presName="spNode" presStyleCnt="0"/>
      <dgm:spPr/>
    </dgm:pt>
    <dgm:pt modelId="{31550FEB-8D44-44E5-9CFA-9FEAD97BA229}" type="pres">
      <dgm:prSet presAssocID="{64F2D824-9292-4D7A-A197-08AF1E42CC3A}" presName="sibTrans" presStyleLbl="sibTrans1D1" presStyleIdx="9" presStyleCnt="14"/>
      <dgm:spPr/>
    </dgm:pt>
    <dgm:pt modelId="{D29CB1FC-FBAB-4F16-AF92-73E4AD3E9202}" type="pres">
      <dgm:prSet presAssocID="{871E5E64-D5F2-4808-88A3-4A9DB9873379}" presName="node" presStyleLbl="node1" presStyleIdx="10" presStyleCnt="14" custScaleX="161790" custScaleY="133397">
        <dgm:presLayoutVars>
          <dgm:bulletEnabled val="1"/>
        </dgm:presLayoutVars>
      </dgm:prSet>
      <dgm:spPr/>
    </dgm:pt>
    <dgm:pt modelId="{29F98166-09E4-43DC-A27C-465C062F1C27}" type="pres">
      <dgm:prSet presAssocID="{871E5E64-D5F2-4808-88A3-4A9DB9873379}" presName="spNode" presStyleCnt="0"/>
      <dgm:spPr/>
    </dgm:pt>
    <dgm:pt modelId="{05073D0C-9690-4343-AAF9-1B7D23418964}" type="pres">
      <dgm:prSet presAssocID="{3F3E777D-1302-4964-8D5F-6A589A2DCD88}" presName="sibTrans" presStyleLbl="sibTrans1D1" presStyleIdx="10" presStyleCnt="14"/>
      <dgm:spPr/>
    </dgm:pt>
    <dgm:pt modelId="{633BACED-D1D1-497C-86E0-D40E2F334C3C}" type="pres">
      <dgm:prSet presAssocID="{E02ACF6E-1374-4C6D-AC20-3369308CD6B1}" presName="node" presStyleLbl="node1" presStyleIdx="11" presStyleCnt="14" custScaleX="161790" custScaleY="133397">
        <dgm:presLayoutVars>
          <dgm:bulletEnabled val="1"/>
        </dgm:presLayoutVars>
      </dgm:prSet>
      <dgm:spPr/>
    </dgm:pt>
    <dgm:pt modelId="{F54E971D-8860-4128-A57B-22C22AC96D7E}" type="pres">
      <dgm:prSet presAssocID="{E02ACF6E-1374-4C6D-AC20-3369308CD6B1}" presName="spNode" presStyleCnt="0"/>
      <dgm:spPr/>
    </dgm:pt>
    <dgm:pt modelId="{C51AA9C4-22AB-4771-AA45-D820D36FA48B}" type="pres">
      <dgm:prSet presAssocID="{A63570E7-5960-4E50-9D90-7B415F0CC5DC}" presName="sibTrans" presStyleLbl="sibTrans1D1" presStyleIdx="11" presStyleCnt="14"/>
      <dgm:spPr/>
    </dgm:pt>
    <dgm:pt modelId="{A4511F6D-6AC4-4AE9-8ADC-168165C0A8D6}" type="pres">
      <dgm:prSet presAssocID="{F8E795B5-D43C-467D-9A8B-1A329D924246}" presName="node" presStyleLbl="node1" presStyleIdx="12" presStyleCnt="14" custScaleX="289159" custScaleY="186464" custRadScaleRad="99872" custRadScaleInc="-45689">
        <dgm:presLayoutVars>
          <dgm:bulletEnabled val="1"/>
        </dgm:presLayoutVars>
      </dgm:prSet>
      <dgm:spPr/>
    </dgm:pt>
    <dgm:pt modelId="{048D9ED5-3D0E-401D-BFBA-D0002215CFDB}" type="pres">
      <dgm:prSet presAssocID="{F8E795B5-D43C-467D-9A8B-1A329D924246}" presName="spNode" presStyleCnt="0"/>
      <dgm:spPr/>
    </dgm:pt>
    <dgm:pt modelId="{1392F98E-E259-4464-988D-ED998BB00D41}" type="pres">
      <dgm:prSet presAssocID="{FD3A0257-B3FD-4673-BD3E-49A56FE44C60}" presName="sibTrans" presStyleLbl="sibTrans1D1" presStyleIdx="12" presStyleCnt="14"/>
      <dgm:spPr/>
    </dgm:pt>
    <dgm:pt modelId="{7E7D43C2-59B2-4FEF-947B-D3738A132932}" type="pres">
      <dgm:prSet presAssocID="{C6920F1C-FCF4-447D-8458-2938749C5BBF}" presName="node" presStyleLbl="node1" presStyleIdx="13" presStyleCnt="14" custScaleX="161790" custScaleY="133397">
        <dgm:presLayoutVars>
          <dgm:bulletEnabled val="1"/>
        </dgm:presLayoutVars>
      </dgm:prSet>
      <dgm:spPr/>
    </dgm:pt>
    <dgm:pt modelId="{85CD2508-2D37-4B6B-B430-4DA3F3CE3878}" type="pres">
      <dgm:prSet presAssocID="{C6920F1C-FCF4-447D-8458-2938749C5BBF}" presName="spNode" presStyleCnt="0"/>
      <dgm:spPr/>
    </dgm:pt>
    <dgm:pt modelId="{30B2139B-8C46-4845-A127-961463EC71A4}" type="pres">
      <dgm:prSet presAssocID="{3C4600BE-2C6C-40B1-8351-0D8A86994D2A}" presName="sibTrans" presStyleLbl="sibTrans1D1" presStyleIdx="13" presStyleCnt="14"/>
      <dgm:spPr/>
    </dgm:pt>
  </dgm:ptLst>
  <dgm:cxnLst>
    <dgm:cxn modelId="{57382800-E934-4273-8FD3-CA399E119355}" srcId="{E0B0D262-F4B7-4EE6-B78F-2993C6F12E5B}" destId="{7C184AED-ACA4-42E3-8943-6A7920E58FEB}" srcOrd="9" destOrd="0" parTransId="{A34A0906-B74B-4A6D-984D-18B0DC9316F7}" sibTransId="{64F2D824-9292-4D7A-A197-08AF1E42CC3A}"/>
    <dgm:cxn modelId="{1C30300F-354D-4F1D-9B3E-A8580E2E5AD7}" type="presOf" srcId="{FDD6CA7B-51E9-4867-BCAD-7AB3E2FA816F}" destId="{7A026BAB-C95F-40A2-88BB-C36395D97BC8}" srcOrd="0" destOrd="0" presId="urn:microsoft.com/office/officeart/2005/8/layout/cycle6"/>
    <dgm:cxn modelId="{9BB46311-2885-41F7-A600-3DF02DA398D9}" srcId="{E0B0D262-F4B7-4EE6-B78F-2993C6F12E5B}" destId="{C6920F1C-FCF4-447D-8458-2938749C5BBF}" srcOrd="13" destOrd="0" parTransId="{71B68317-FFE0-4420-ACE1-82646F47DE42}" sibTransId="{3C4600BE-2C6C-40B1-8351-0D8A86994D2A}"/>
    <dgm:cxn modelId="{43D51C18-92D9-4921-B020-527F987A5162}" type="presOf" srcId="{249AF8B4-6EE1-4EFA-A98A-0984C763D87A}" destId="{0D48858D-748C-450C-9309-1B2EF592A448}" srcOrd="0" destOrd="0" presId="urn:microsoft.com/office/officeart/2005/8/layout/cycle6"/>
    <dgm:cxn modelId="{5FE44E19-FC23-4C41-BCBF-29DDC2B44C50}" type="presOf" srcId="{7C184AED-ACA4-42E3-8943-6A7920E58FEB}" destId="{97B4A1DB-449F-48D6-86F6-BF202AAFC522}" srcOrd="0" destOrd="0" presId="urn:microsoft.com/office/officeart/2005/8/layout/cycle6"/>
    <dgm:cxn modelId="{18A08C1A-986C-4A63-ADA8-227A2D9503E4}" type="presOf" srcId="{3F3E777D-1302-4964-8D5F-6A589A2DCD88}" destId="{05073D0C-9690-4343-AAF9-1B7D23418964}" srcOrd="0" destOrd="0" presId="urn:microsoft.com/office/officeart/2005/8/layout/cycle6"/>
    <dgm:cxn modelId="{9FAA152C-A4A2-4BAB-A4DC-5392F44F3B4D}" type="presOf" srcId="{C30E2054-F9A7-4432-A05D-04239328C14E}" destId="{A210D5B1-3F3E-4418-903E-595BE98598BE}" srcOrd="0" destOrd="0" presId="urn:microsoft.com/office/officeart/2005/8/layout/cycle6"/>
    <dgm:cxn modelId="{CAEAA82E-180E-4A6A-9511-24D8DC94F71A}" type="presOf" srcId="{E0B0D262-F4B7-4EE6-B78F-2993C6F12E5B}" destId="{AD55BBEE-FC65-4158-8F1A-78A687CE9D18}" srcOrd="0" destOrd="0" presId="urn:microsoft.com/office/officeart/2005/8/layout/cycle6"/>
    <dgm:cxn modelId="{CF52FD38-AE29-4F8D-856B-98D5F87226D8}" type="presOf" srcId="{DB477F4D-CD84-4057-B396-C4FFF2749F43}" destId="{BB3296C6-EA23-489B-BFEB-40B842FBA965}" srcOrd="0" destOrd="0" presId="urn:microsoft.com/office/officeart/2005/8/layout/cycle6"/>
    <dgm:cxn modelId="{1B9B3941-C7EB-42DE-8252-50467D828D96}" type="presOf" srcId="{A63570E7-5960-4E50-9D90-7B415F0CC5DC}" destId="{C51AA9C4-22AB-4771-AA45-D820D36FA48B}" srcOrd="0" destOrd="0" presId="urn:microsoft.com/office/officeart/2005/8/layout/cycle6"/>
    <dgm:cxn modelId="{9D436964-6FAA-4D24-B70A-219B51666F3A}" type="presOf" srcId="{3CFFE7EC-06EA-4C8E-8A16-D8373ADF264C}" destId="{A70E9705-19F9-463D-A753-5A316DBD867D}" srcOrd="0" destOrd="0" presId="urn:microsoft.com/office/officeart/2005/8/layout/cycle6"/>
    <dgm:cxn modelId="{EEBB9A48-B601-4032-82DE-B7AD9879662B}" type="presOf" srcId="{A2A723B8-DB8B-4C95-ACEE-5FF670AB16EB}" destId="{136F282C-4720-49D7-97D9-0A471221D05C}" srcOrd="0" destOrd="0" presId="urn:microsoft.com/office/officeart/2005/8/layout/cycle6"/>
    <dgm:cxn modelId="{B609EF49-8200-442D-93AB-C8037EF9CC9D}" type="presOf" srcId="{D3703566-5EC1-4E48-AB99-4BE8D8EE080C}" destId="{516F1F5D-510B-4DB3-AC3D-C29780211C33}" srcOrd="0" destOrd="0" presId="urn:microsoft.com/office/officeart/2005/8/layout/cycle6"/>
    <dgm:cxn modelId="{55886F6F-3027-45D1-9E18-D0494D48A426}" type="presOf" srcId="{E02ACF6E-1374-4C6D-AC20-3369308CD6B1}" destId="{633BACED-D1D1-497C-86E0-D40E2F334C3C}" srcOrd="0" destOrd="0" presId="urn:microsoft.com/office/officeart/2005/8/layout/cycle6"/>
    <dgm:cxn modelId="{8B94744F-006A-441F-9760-72453D4D63CC}" type="presOf" srcId="{871E5E64-D5F2-4808-88A3-4A9DB9873379}" destId="{D29CB1FC-FBAB-4F16-AF92-73E4AD3E9202}" srcOrd="0" destOrd="0" presId="urn:microsoft.com/office/officeart/2005/8/layout/cycle6"/>
    <dgm:cxn modelId="{6C1EC350-5105-4928-AC8F-DB98687E8A7F}" type="presOf" srcId="{620CDB79-1954-4C8C-A64E-D62F6D5B1003}" destId="{55DE899E-59DC-4607-B4EC-BD286DD72323}" srcOrd="0" destOrd="0" presId="urn:microsoft.com/office/officeart/2005/8/layout/cycle6"/>
    <dgm:cxn modelId="{C7B29376-BE24-4D41-B8FB-CAEA0E4A948F}" type="presOf" srcId="{3C4600BE-2C6C-40B1-8351-0D8A86994D2A}" destId="{30B2139B-8C46-4845-A127-961463EC71A4}" srcOrd="0" destOrd="0" presId="urn:microsoft.com/office/officeart/2005/8/layout/cycle6"/>
    <dgm:cxn modelId="{655D7C77-A620-4D65-8B43-F3AAF609031B}" type="presOf" srcId="{0940681D-387A-4394-963E-5B08405B11DF}" destId="{49CF7EF6-EFFE-4F24-B40F-1E8C83D48DEB}" srcOrd="0" destOrd="0" presId="urn:microsoft.com/office/officeart/2005/8/layout/cycle6"/>
    <dgm:cxn modelId="{38663559-98CE-476E-8684-D8749A1DD9EE}" type="presOf" srcId="{F8E795B5-D43C-467D-9A8B-1A329D924246}" destId="{A4511F6D-6AC4-4AE9-8ADC-168165C0A8D6}" srcOrd="0" destOrd="0" presId="urn:microsoft.com/office/officeart/2005/8/layout/cycle6"/>
    <dgm:cxn modelId="{5508AC88-0834-4264-9F1C-85042B0F24C3}" type="presOf" srcId="{9AC87A06-D693-43DF-9ECA-16D7885151EA}" destId="{4E42D812-BBB8-4888-B666-76A240576BB2}" srcOrd="0" destOrd="0" presId="urn:microsoft.com/office/officeart/2005/8/layout/cycle6"/>
    <dgm:cxn modelId="{DE9D898E-476C-4F48-952A-1C164B2C37D0}" srcId="{E0B0D262-F4B7-4EE6-B78F-2993C6F12E5B}" destId="{871E5E64-D5F2-4808-88A3-4A9DB9873379}" srcOrd="10" destOrd="0" parTransId="{F23543FE-2AE6-4C0F-ACBD-0BE016646055}" sibTransId="{3F3E777D-1302-4964-8D5F-6A589A2DCD88}"/>
    <dgm:cxn modelId="{05A11792-33DA-43D3-BFD0-DB0AD1025A7B}" srcId="{E0B0D262-F4B7-4EE6-B78F-2993C6F12E5B}" destId="{FDD6CA7B-51E9-4867-BCAD-7AB3E2FA816F}" srcOrd="7" destOrd="0" parTransId="{8785A4E4-CBDD-4C5B-8FFB-011059FB0271}" sibTransId="{EEA2A084-9593-4315-B9AA-C6DB3F95C30F}"/>
    <dgm:cxn modelId="{0C54AE92-672F-4D35-BF4E-FB6CED34275E}" srcId="{E0B0D262-F4B7-4EE6-B78F-2993C6F12E5B}" destId="{0940681D-387A-4394-963E-5B08405B11DF}" srcOrd="2" destOrd="0" parTransId="{6A8AF3C1-A0F5-42A7-A38B-84D273512F17}" sibTransId="{C30E2054-F9A7-4432-A05D-04239328C14E}"/>
    <dgm:cxn modelId="{FF3090A0-7D46-4A9C-BD18-FF7C8F016463}" type="presOf" srcId="{799FBAFF-F9E2-4707-AF23-76627A15CF94}" destId="{CDD747C4-5DC7-45A0-BF42-DDA7622A2A86}" srcOrd="0" destOrd="0" presId="urn:microsoft.com/office/officeart/2005/8/layout/cycle6"/>
    <dgm:cxn modelId="{C2016FA5-889A-402C-9EEB-9011ADFA2870}" srcId="{E0B0D262-F4B7-4EE6-B78F-2993C6F12E5B}" destId="{799FBAFF-F9E2-4707-AF23-76627A15CF94}" srcOrd="0" destOrd="0" parTransId="{1809EBC2-CF02-4F43-8480-F0A3E270FF93}" sibTransId="{9AC87A06-D693-43DF-9ECA-16D7885151EA}"/>
    <dgm:cxn modelId="{34A324B1-F9B1-4D2C-A531-B59827425FC6}" type="presOf" srcId="{FD3A0257-B3FD-4673-BD3E-49A56FE44C60}" destId="{1392F98E-E259-4464-988D-ED998BB00D41}" srcOrd="0" destOrd="0" presId="urn:microsoft.com/office/officeart/2005/8/layout/cycle6"/>
    <dgm:cxn modelId="{9F4BC6B2-65BD-41DF-A34D-E1BE0E8C3567}" type="presOf" srcId="{7486B079-FC2F-4FC8-92D1-A88A5FF62B9E}" destId="{57FB74B4-9F6D-40BB-94EC-594571F6D93C}" srcOrd="0" destOrd="0" presId="urn:microsoft.com/office/officeart/2005/8/layout/cycle6"/>
    <dgm:cxn modelId="{65F19DB3-27FD-4D50-90C9-6812C465766F}" srcId="{E0B0D262-F4B7-4EE6-B78F-2993C6F12E5B}" destId="{E02ACF6E-1374-4C6D-AC20-3369308CD6B1}" srcOrd="11" destOrd="0" parTransId="{EFD0CAF5-7D2D-4BE5-837A-0599A1C3A2EC}" sibTransId="{A63570E7-5960-4E50-9D90-7B415F0CC5DC}"/>
    <dgm:cxn modelId="{B4A83DB4-1528-42CF-90CC-6652230BCDBE}" type="presOf" srcId="{3AE51A3D-DBE1-44CB-9CF4-1C67E96AA964}" destId="{6033BC84-E0D7-46A6-821C-E8FEFFD38E0F}" srcOrd="0" destOrd="0" presId="urn:microsoft.com/office/officeart/2005/8/layout/cycle6"/>
    <dgm:cxn modelId="{C2736AB4-4E9E-4B58-8F45-7D59B1AABFAD}" type="presOf" srcId="{EEA2A084-9593-4315-B9AA-C6DB3F95C30F}" destId="{DB2BEC3E-2900-4A6D-A439-F9B6FB2970F6}" srcOrd="0" destOrd="0" presId="urn:microsoft.com/office/officeart/2005/8/layout/cycle6"/>
    <dgm:cxn modelId="{179CA2B4-2465-42EF-9DFF-740302EBD615}" srcId="{E0B0D262-F4B7-4EE6-B78F-2993C6F12E5B}" destId="{D3703566-5EC1-4E48-AB99-4BE8D8EE080C}" srcOrd="5" destOrd="0" parTransId="{50E9A104-5EF4-4155-9AF4-A72273ADAC7C}" sibTransId="{249AF8B4-6EE1-4EFA-A98A-0984C763D87A}"/>
    <dgm:cxn modelId="{C8AF47BA-9813-41C4-A932-A7CFB304B5E0}" type="presOf" srcId="{4E86DADE-2141-4B39-988C-2FA1CBCE0604}" destId="{94A2CE6B-97DE-4FBC-8F8C-644FBF1EB7A5}" srcOrd="0" destOrd="0" presId="urn:microsoft.com/office/officeart/2005/8/layout/cycle6"/>
    <dgm:cxn modelId="{EFC856C7-609D-4E8E-85E2-89EBE26A3D29}" srcId="{E0B0D262-F4B7-4EE6-B78F-2993C6F12E5B}" destId="{3AE51A3D-DBE1-44CB-9CF4-1C67E96AA964}" srcOrd="4" destOrd="0" parTransId="{D05A860C-AC60-43D5-9446-BFA2EE7CAF08}" sibTransId="{7486B079-FC2F-4FC8-92D1-A88A5FF62B9E}"/>
    <dgm:cxn modelId="{4DFA87CC-75B9-4726-8477-936E79A32E64}" type="presOf" srcId="{64F2D824-9292-4D7A-A197-08AF1E42CC3A}" destId="{31550FEB-8D44-44E5-9CFA-9FEAD97BA229}" srcOrd="0" destOrd="0" presId="urn:microsoft.com/office/officeart/2005/8/layout/cycle6"/>
    <dgm:cxn modelId="{3921FAD0-9B09-4EE4-8AA4-05724C7E3AB1}" srcId="{E0B0D262-F4B7-4EE6-B78F-2993C6F12E5B}" destId="{45363CAB-0C3B-42A8-BCB3-66F85C1BB906}" srcOrd="3" destOrd="0" parTransId="{F4464A1F-064D-4ACB-9096-6E284B137688}" sibTransId="{4E86DADE-2141-4B39-988C-2FA1CBCE0604}"/>
    <dgm:cxn modelId="{57F388DC-1F66-420F-A749-5E716137C828}" srcId="{E0B0D262-F4B7-4EE6-B78F-2993C6F12E5B}" destId="{F8E795B5-D43C-467D-9A8B-1A329D924246}" srcOrd="12" destOrd="0" parTransId="{DF74D89C-0517-44FB-AF43-F83B4EF2313B}" sibTransId="{FD3A0257-B3FD-4673-BD3E-49A56FE44C60}"/>
    <dgm:cxn modelId="{BE035FEA-EAE0-471F-AD35-5ACA5239C224}" srcId="{E0B0D262-F4B7-4EE6-B78F-2993C6F12E5B}" destId="{A6A4CC42-C82B-487B-A134-B2D3F4F90BA7}" srcOrd="1" destOrd="0" parTransId="{6C33E35A-8C6B-4292-A0EF-2B986ACA9D0D}" sibTransId="{620CDB79-1954-4C8C-A64E-D62F6D5B1003}"/>
    <dgm:cxn modelId="{50D901EE-E907-449E-87D1-4A5356B789D9}" type="presOf" srcId="{45363CAB-0C3B-42A8-BCB3-66F85C1BB906}" destId="{2DB9EE5B-F22E-469A-B01A-204BE6288203}" srcOrd="0" destOrd="0" presId="urn:microsoft.com/office/officeart/2005/8/layout/cycle6"/>
    <dgm:cxn modelId="{80EC63F2-1EDC-4928-AEEB-77493C58E991}" type="presOf" srcId="{A6A4CC42-C82B-487B-A134-B2D3F4F90BA7}" destId="{D422B9FD-F0DE-4841-AA46-D109EEE1BCCF}" srcOrd="0" destOrd="0" presId="urn:microsoft.com/office/officeart/2005/8/layout/cycle6"/>
    <dgm:cxn modelId="{637D5AF4-A194-4CE1-B2FA-A686CAA2BE79}" srcId="{E0B0D262-F4B7-4EE6-B78F-2993C6F12E5B}" destId="{DB477F4D-CD84-4057-B396-C4FFF2749F43}" srcOrd="6" destOrd="0" parTransId="{1DB1E59A-EAB3-4E62-935B-54ABA3F784A5}" sibTransId="{C56D3843-A330-4D79-B086-B77D01EBA09F}"/>
    <dgm:cxn modelId="{A5751AF8-D4EA-4BFF-BDC4-1B69D0B5F53B}" type="presOf" srcId="{C56D3843-A330-4D79-B086-B77D01EBA09F}" destId="{1417197B-52CC-4A9A-BB90-0D18956478F8}" srcOrd="0" destOrd="0" presId="urn:microsoft.com/office/officeart/2005/8/layout/cycle6"/>
    <dgm:cxn modelId="{442BECF9-280B-44AC-89A2-233AD9E2C70C}" type="presOf" srcId="{C6920F1C-FCF4-447D-8458-2938749C5BBF}" destId="{7E7D43C2-59B2-4FEF-947B-D3738A132932}" srcOrd="0" destOrd="0" presId="urn:microsoft.com/office/officeart/2005/8/layout/cycle6"/>
    <dgm:cxn modelId="{C96DC3FF-DCE4-44EA-88FC-D60E72A02AE4}" srcId="{E0B0D262-F4B7-4EE6-B78F-2993C6F12E5B}" destId="{A2A723B8-DB8B-4C95-ACEE-5FF670AB16EB}" srcOrd="8" destOrd="0" parTransId="{3E97652B-C445-4352-A50C-EF8900E41520}" sibTransId="{3CFFE7EC-06EA-4C8E-8A16-D8373ADF264C}"/>
    <dgm:cxn modelId="{B210CCF5-C31E-4D6E-A518-27542451084F}" type="presParOf" srcId="{AD55BBEE-FC65-4158-8F1A-78A687CE9D18}" destId="{CDD747C4-5DC7-45A0-BF42-DDA7622A2A86}" srcOrd="0" destOrd="0" presId="urn:microsoft.com/office/officeart/2005/8/layout/cycle6"/>
    <dgm:cxn modelId="{CAE02065-CDB5-4E41-8DCA-1FA6096FDD6D}" type="presParOf" srcId="{AD55BBEE-FC65-4158-8F1A-78A687CE9D18}" destId="{4492DEDD-DBB7-48E5-B2B1-0DD501E03C68}" srcOrd="1" destOrd="0" presId="urn:microsoft.com/office/officeart/2005/8/layout/cycle6"/>
    <dgm:cxn modelId="{4BE3736E-772B-4753-AF78-FC54F51EF41F}" type="presParOf" srcId="{AD55BBEE-FC65-4158-8F1A-78A687CE9D18}" destId="{4E42D812-BBB8-4888-B666-76A240576BB2}" srcOrd="2" destOrd="0" presId="urn:microsoft.com/office/officeart/2005/8/layout/cycle6"/>
    <dgm:cxn modelId="{A1549557-4819-4489-B4DE-CE1E7EC687B0}" type="presParOf" srcId="{AD55BBEE-FC65-4158-8F1A-78A687CE9D18}" destId="{D422B9FD-F0DE-4841-AA46-D109EEE1BCCF}" srcOrd="3" destOrd="0" presId="urn:microsoft.com/office/officeart/2005/8/layout/cycle6"/>
    <dgm:cxn modelId="{BEFE60A2-63B4-4C7C-9DE8-54C69778A25A}" type="presParOf" srcId="{AD55BBEE-FC65-4158-8F1A-78A687CE9D18}" destId="{C53707A4-3AA5-4C37-8E56-52BD0A2C08FE}" srcOrd="4" destOrd="0" presId="urn:microsoft.com/office/officeart/2005/8/layout/cycle6"/>
    <dgm:cxn modelId="{F9D67C12-D351-4718-855A-208DB7E86152}" type="presParOf" srcId="{AD55BBEE-FC65-4158-8F1A-78A687CE9D18}" destId="{55DE899E-59DC-4607-B4EC-BD286DD72323}" srcOrd="5" destOrd="0" presId="urn:microsoft.com/office/officeart/2005/8/layout/cycle6"/>
    <dgm:cxn modelId="{A36B277D-017B-4187-860E-158D2626233F}" type="presParOf" srcId="{AD55BBEE-FC65-4158-8F1A-78A687CE9D18}" destId="{49CF7EF6-EFFE-4F24-B40F-1E8C83D48DEB}" srcOrd="6" destOrd="0" presId="urn:microsoft.com/office/officeart/2005/8/layout/cycle6"/>
    <dgm:cxn modelId="{C6F88CBB-2DDF-48B8-B72C-A70608C6A502}" type="presParOf" srcId="{AD55BBEE-FC65-4158-8F1A-78A687CE9D18}" destId="{ED1A7388-1488-4375-B867-B4158FA87AFE}" srcOrd="7" destOrd="0" presId="urn:microsoft.com/office/officeart/2005/8/layout/cycle6"/>
    <dgm:cxn modelId="{4FC4B304-213B-4262-B6F1-CCC30510B6C8}" type="presParOf" srcId="{AD55BBEE-FC65-4158-8F1A-78A687CE9D18}" destId="{A210D5B1-3F3E-4418-903E-595BE98598BE}" srcOrd="8" destOrd="0" presId="urn:microsoft.com/office/officeart/2005/8/layout/cycle6"/>
    <dgm:cxn modelId="{5790B84D-A75E-4EAA-956F-1C6588B8176A}" type="presParOf" srcId="{AD55BBEE-FC65-4158-8F1A-78A687CE9D18}" destId="{2DB9EE5B-F22E-469A-B01A-204BE6288203}" srcOrd="9" destOrd="0" presId="urn:microsoft.com/office/officeart/2005/8/layout/cycle6"/>
    <dgm:cxn modelId="{9CFB9DE3-9DF3-4246-A829-8FC195DCAADA}" type="presParOf" srcId="{AD55BBEE-FC65-4158-8F1A-78A687CE9D18}" destId="{43CAFBD6-871D-4B8E-B372-9A7623EB5599}" srcOrd="10" destOrd="0" presId="urn:microsoft.com/office/officeart/2005/8/layout/cycle6"/>
    <dgm:cxn modelId="{76F1CF8C-40A9-4C50-A992-7388E6A46506}" type="presParOf" srcId="{AD55BBEE-FC65-4158-8F1A-78A687CE9D18}" destId="{94A2CE6B-97DE-4FBC-8F8C-644FBF1EB7A5}" srcOrd="11" destOrd="0" presId="urn:microsoft.com/office/officeart/2005/8/layout/cycle6"/>
    <dgm:cxn modelId="{199571BC-B1CB-4C1C-9D2A-A761D0EDC365}" type="presParOf" srcId="{AD55BBEE-FC65-4158-8F1A-78A687CE9D18}" destId="{6033BC84-E0D7-46A6-821C-E8FEFFD38E0F}" srcOrd="12" destOrd="0" presId="urn:microsoft.com/office/officeart/2005/8/layout/cycle6"/>
    <dgm:cxn modelId="{94A361D7-C762-4CBE-8F6D-57198BA7733C}" type="presParOf" srcId="{AD55BBEE-FC65-4158-8F1A-78A687CE9D18}" destId="{2BD5B631-E055-4E49-989E-4D72C34A0CC4}" srcOrd="13" destOrd="0" presId="urn:microsoft.com/office/officeart/2005/8/layout/cycle6"/>
    <dgm:cxn modelId="{50E90FC8-896B-4B33-A7B2-92FB8077B72D}" type="presParOf" srcId="{AD55BBEE-FC65-4158-8F1A-78A687CE9D18}" destId="{57FB74B4-9F6D-40BB-94EC-594571F6D93C}" srcOrd="14" destOrd="0" presId="urn:microsoft.com/office/officeart/2005/8/layout/cycle6"/>
    <dgm:cxn modelId="{730EB8F7-1822-4BEA-B3AF-FD8F6215ABBE}" type="presParOf" srcId="{AD55BBEE-FC65-4158-8F1A-78A687CE9D18}" destId="{516F1F5D-510B-4DB3-AC3D-C29780211C33}" srcOrd="15" destOrd="0" presId="urn:microsoft.com/office/officeart/2005/8/layout/cycle6"/>
    <dgm:cxn modelId="{4D584DF5-278D-49F3-B353-62A717F59071}" type="presParOf" srcId="{AD55BBEE-FC65-4158-8F1A-78A687CE9D18}" destId="{C4A14DD5-BD83-4168-989A-39520AE4F7CF}" srcOrd="16" destOrd="0" presId="urn:microsoft.com/office/officeart/2005/8/layout/cycle6"/>
    <dgm:cxn modelId="{C3B662C4-8DD9-48FB-8671-561C3DA05691}" type="presParOf" srcId="{AD55BBEE-FC65-4158-8F1A-78A687CE9D18}" destId="{0D48858D-748C-450C-9309-1B2EF592A448}" srcOrd="17" destOrd="0" presId="urn:microsoft.com/office/officeart/2005/8/layout/cycle6"/>
    <dgm:cxn modelId="{0552048D-DA0A-4300-A2F8-0291A4750494}" type="presParOf" srcId="{AD55BBEE-FC65-4158-8F1A-78A687CE9D18}" destId="{BB3296C6-EA23-489B-BFEB-40B842FBA965}" srcOrd="18" destOrd="0" presId="urn:microsoft.com/office/officeart/2005/8/layout/cycle6"/>
    <dgm:cxn modelId="{C201FFBE-BCF3-473D-BE67-644534F67F8E}" type="presParOf" srcId="{AD55BBEE-FC65-4158-8F1A-78A687CE9D18}" destId="{5320E223-46C7-4D0B-9B75-1C19D872B297}" srcOrd="19" destOrd="0" presId="urn:microsoft.com/office/officeart/2005/8/layout/cycle6"/>
    <dgm:cxn modelId="{ABE30CF1-A820-4C5A-B921-51FB28510620}" type="presParOf" srcId="{AD55BBEE-FC65-4158-8F1A-78A687CE9D18}" destId="{1417197B-52CC-4A9A-BB90-0D18956478F8}" srcOrd="20" destOrd="0" presId="urn:microsoft.com/office/officeart/2005/8/layout/cycle6"/>
    <dgm:cxn modelId="{915998DE-041E-40CF-99D1-401205C7E462}" type="presParOf" srcId="{AD55BBEE-FC65-4158-8F1A-78A687CE9D18}" destId="{7A026BAB-C95F-40A2-88BB-C36395D97BC8}" srcOrd="21" destOrd="0" presId="urn:microsoft.com/office/officeart/2005/8/layout/cycle6"/>
    <dgm:cxn modelId="{B57A1475-9C1D-48B1-8CD8-497FD93B09A3}" type="presParOf" srcId="{AD55BBEE-FC65-4158-8F1A-78A687CE9D18}" destId="{49576A92-A2EC-44AA-A6CD-04A9E5EA619F}" srcOrd="22" destOrd="0" presId="urn:microsoft.com/office/officeart/2005/8/layout/cycle6"/>
    <dgm:cxn modelId="{60B0DF9F-8D6C-4A61-BCBE-A9434FBDCECD}" type="presParOf" srcId="{AD55BBEE-FC65-4158-8F1A-78A687CE9D18}" destId="{DB2BEC3E-2900-4A6D-A439-F9B6FB2970F6}" srcOrd="23" destOrd="0" presId="urn:microsoft.com/office/officeart/2005/8/layout/cycle6"/>
    <dgm:cxn modelId="{66DD1D91-FA4F-4467-B693-BF37E393B923}" type="presParOf" srcId="{AD55BBEE-FC65-4158-8F1A-78A687CE9D18}" destId="{136F282C-4720-49D7-97D9-0A471221D05C}" srcOrd="24" destOrd="0" presId="urn:microsoft.com/office/officeart/2005/8/layout/cycle6"/>
    <dgm:cxn modelId="{7C55AA1B-8023-43CD-807C-83A6FFD0439E}" type="presParOf" srcId="{AD55BBEE-FC65-4158-8F1A-78A687CE9D18}" destId="{BDF95E61-EFA3-4A74-99D0-DD6FB94A36A3}" srcOrd="25" destOrd="0" presId="urn:microsoft.com/office/officeart/2005/8/layout/cycle6"/>
    <dgm:cxn modelId="{E1906E68-B0FC-4D63-BEC9-DD9CC5CCD26F}" type="presParOf" srcId="{AD55BBEE-FC65-4158-8F1A-78A687CE9D18}" destId="{A70E9705-19F9-463D-A753-5A316DBD867D}" srcOrd="26" destOrd="0" presId="urn:microsoft.com/office/officeart/2005/8/layout/cycle6"/>
    <dgm:cxn modelId="{A59CE347-290A-4D73-9117-E40ED068C51F}" type="presParOf" srcId="{AD55BBEE-FC65-4158-8F1A-78A687CE9D18}" destId="{97B4A1DB-449F-48D6-86F6-BF202AAFC522}" srcOrd="27" destOrd="0" presId="urn:microsoft.com/office/officeart/2005/8/layout/cycle6"/>
    <dgm:cxn modelId="{E8F938E0-F6CC-4CBF-8DD3-E3AD36F98170}" type="presParOf" srcId="{AD55BBEE-FC65-4158-8F1A-78A687CE9D18}" destId="{B8FE2423-A4E1-42B0-8D1D-E933EF3485A8}" srcOrd="28" destOrd="0" presId="urn:microsoft.com/office/officeart/2005/8/layout/cycle6"/>
    <dgm:cxn modelId="{DEE82714-73C2-4D50-BE47-176347375F30}" type="presParOf" srcId="{AD55BBEE-FC65-4158-8F1A-78A687CE9D18}" destId="{31550FEB-8D44-44E5-9CFA-9FEAD97BA229}" srcOrd="29" destOrd="0" presId="urn:microsoft.com/office/officeart/2005/8/layout/cycle6"/>
    <dgm:cxn modelId="{E2FEA0D2-2C72-4562-A99F-9D066506302F}" type="presParOf" srcId="{AD55BBEE-FC65-4158-8F1A-78A687CE9D18}" destId="{D29CB1FC-FBAB-4F16-AF92-73E4AD3E9202}" srcOrd="30" destOrd="0" presId="urn:microsoft.com/office/officeart/2005/8/layout/cycle6"/>
    <dgm:cxn modelId="{9448DC42-6167-4BCC-A762-F2BCD0EF8F9B}" type="presParOf" srcId="{AD55BBEE-FC65-4158-8F1A-78A687CE9D18}" destId="{29F98166-09E4-43DC-A27C-465C062F1C27}" srcOrd="31" destOrd="0" presId="urn:microsoft.com/office/officeart/2005/8/layout/cycle6"/>
    <dgm:cxn modelId="{225BC3AB-5C15-4F9B-814C-E1D35DB4C134}" type="presParOf" srcId="{AD55BBEE-FC65-4158-8F1A-78A687CE9D18}" destId="{05073D0C-9690-4343-AAF9-1B7D23418964}" srcOrd="32" destOrd="0" presId="urn:microsoft.com/office/officeart/2005/8/layout/cycle6"/>
    <dgm:cxn modelId="{6559E1F4-E23B-4C6A-9AC9-14854C158446}" type="presParOf" srcId="{AD55BBEE-FC65-4158-8F1A-78A687CE9D18}" destId="{633BACED-D1D1-497C-86E0-D40E2F334C3C}" srcOrd="33" destOrd="0" presId="urn:microsoft.com/office/officeart/2005/8/layout/cycle6"/>
    <dgm:cxn modelId="{CDB671D9-6D0B-493D-B1BE-31B451F8693E}" type="presParOf" srcId="{AD55BBEE-FC65-4158-8F1A-78A687CE9D18}" destId="{F54E971D-8860-4128-A57B-22C22AC96D7E}" srcOrd="34" destOrd="0" presId="urn:microsoft.com/office/officeart/2005/8/layout/cycle6"/>
    <dgm:cxn modelId="{6AC6A9BD-9C24-4925-A886-AA0578D7A167}" type="presParOf" srcId="{AD55BBEE-FC65-4158-8F1A-78A687CE9D18}" destId="{C51AA9C4-22AB-4771-AA45-D820D36FA48B}" srcOrd="35" destOrd="0" presId="urn:microsoft.com/office/officeart/2005/8/layout/cycle6"/>
    <dgm:cxn modelId="{201A66EC-4AD5-4634-959B-E9440C10306E}" type="presParOf" srcId="{AD55BBEE-FC65-4158-8F1A-78A687CE9D18}" destId="{A4511F6D-6AC4-4AE9-8ADC-168165C0A8D6}" srcOrd="36" destOrd="0" presId="urn:microsoft.com/office/officeart/2005/8/layout/cycle6"/>
    <dgm:cxn modelId="{535492AC-46F8-4EB3-B77D-97C95C84FC4B}" type="presParOf" srcId="{AD55BBEE-FC65-4158-8F1A-78A687CE9D18}" destId="{048D9ED5-3D0E-401D-BFBA-D0002215CFDB}" srcOrd="37" destOrd="0" presId="urn:microsoft.com/office/officeart/2005/8/layout/cycle6"/>
    <dgm:cxn modelId="{52F1027E-6D44-4A39-805E-7E776B6CEB6A}" type="presParOf" srcId="{AD55BBEE-FC65-4158-8F1A-78A687CE9D18}" destId="{1392F98E-E259-4464-988D-ED998BB00D41}" srcOrd="38" destOrd="0" presId="urn:microsoft.com/office/officeart/2005/8/layout/cycle6"/>
    <dgm:cxn modelId="{243B4DF1-3A4B-464F-A6A3-D495DC93E1DC}" type="presParOf" srcId="{AD55BBEE-FC65-4158-8F1A-78A687CE9D18}" destId="{7E7D43C2-59B2-4FEF-947B-D3738A132932}" srcOrd="39" destOrd="0" presId="urn:microsoft.com/office/officeart/2005/8/layout/cycle6"/>
    <dgm:cxn modelId="{1E7B5254-E522-4EC9-8D23-38C4471B5BD0}" type="presParOf" srcId="{AD55BBEE-FC65-4158-8F1A-78A687CE9D18}" destId="{85CD2508-2D37-4B6B-B430-4DA3F3CE3878}" srcOrd="40" destOrd="0" presId="urn:microsoft.com/office/officeart/2005/8/layout/cycle6"/>
    <dgm:cxn modelId="{4C936BA0-75BA-4431-BFD8-E888234442D9}" type="presParOf" srcId="{AD55BBEE-FC65-4158-8F1A-78A687CE9D18}" destId="{30B2139B-8C46-4845-A127-961463EC71A4}" srcOrd="4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3270A-16E0-49F6-8FA8-6A6DB016735A}">
      <dsp:nvSpPr>
        <dsp:cNvPr id="0" name=""/>
        <dsp:cNvSpPr/>
      </dsp:nvSpPr>
      <dsp:spPr>
        <a:xfrm>
          <a:off x="2741467" y="-38505"/>
          <a:ext cx="5911896" cy="5911896"/>
        </a:xfrm>
        <a:prstGeom prst="circularArrow">
          <a:avLst>
            <a:gd name="adj1" fmla="val 5544"/>
            <a:gd name="adj2" fmla="val 330680"/>
            <a:gd name="adj3" fmla="val 13724711"/>
            <a:gd name="adj4" fmla="val 1741721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FBE86-B3D9-44C9-8A01-DF519D56842F}">
      <dsp:nvSpPr>
        <dsp:cNvPr id="0" name=""/>
        <dsp:cNvSpPr/>
      </dsp:nvSpPr>
      <dsp:spPr>
        <a:xfrm>
          <a:off x="4282798" y="2589"/>
          <a:ext cx="2829234" cy="141461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>
              <a:latin typeface="+mj-lt"/>
            </a:rPr>
            <a:t>Contracting: Establishing roles and expectations</a:t>
          </a:r>
        </a:p>
      </dsp:txBody>
      <dsp:txXfrm>
        <a:off x="4351854" y="71645"/>
        <a:ext cx="2691122" cy="1276505"/>
      </dsp:txXfrm>
    </dsp:sp>
    <dsp:sp modelId="{52622797-C05D-4CEE-89EA-31C7499FA59B}">
      <dsp:nvSpPr>
        <dsp:cNvPr id="0" name=""/>
        <dsp:cNvSpPr/>
      </dsp:nvSpPr>
      <dsp:spPr>
        <a:xfrm>
          <a:off x="6680473" y="1654851"/>
          <a:ext cx="2829234" cy="159411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b="0" kern="1200" dirty="0">
              <a:latin typeface="+mj-lt"/>
            </a:rPr>
            <a:t>Guiding Hypotheses &amp; information Gathering</a:t>
          </a:r>
          <a:endParaRPr lang="en-GB" sz="2800" b="0" kern="1200" dirty="0">
            <a:latin typeface="+mj-lt"/>
          </a:endParaRPr>
        </a:p>
      </dsp:txBody>
      <dsp:txXfrm>
        <a:off x="6758291" y="1732669"/>
        <a:ext cx="2673598" cy="1438481"/>
      </dsp:txXfrm>
    </dsp:sp>
    <dsp:sp modelId="{C09E13B6-A097-4815-8951-4B14CCC0D18C}">
      <dsp:nvSpPr>
        <dsp:cNvPr id="0" name=""/>
        <dsp:cNvSpPr/>
      </dsp:nvSpPr>
      <dsp:spPr>
        <a:xfrm>
          <a:off x="5764643" y="4563237"/>
          <a:ext cx="2829234" cy="141461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b="0" kern="1200" dirty="0">
              <a:latin typeface="+mj-lt"/>
            </a:rPr>
            <a:t>Joint Problem Analysis</a:t>
          </a:r>
          <a:endParaRPr lang="en-GB" sz="2800" b="0" kern="1200" dirty="0">
            <a:latin typeface="+mj-lt"/>
          </a:endParaRPr>
        </a:p>
      </dsp:txBody>
      <dsp:txXfrm>
        <a:off x="5833699" y="4632293"/>
        <a:ext cx="2691122" cy="1276505"/>
      </dsp:txXfrm>
    </dsp:sp>
    <dsp:sp modelId="{303C33B0-2135-46C9-A429-D8F300A9EE93}">
      <dsp:nvSpPr>
        <dsp:cNvPr id="0" name=""/>
        <dsp:cNvSpPr/>
      </dsp:nvSpPr>
      <dsp:spPr>
        <a:xfrm>
          <a:off x="2800954" y="4563237"/>
          <a:ext cx="2829234" cy="141461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b="0" kern="1200" dirty="0">
              <a:latin typeface="+mj-lt"/>
            </a:rPr>
            <a:t>Joint action plan &amp; implementation</a:t>
          </a:r>
          <a:endParaRPr lang="en-GB" sz="2800" b="0" kern="1200" dirty="0">
            <a:latin typeface="+mj-lt"/>
          </a:endParaRPr>
        </a:p>
      </dsp:txBody>
      <dsp:txXfrm>
        <a:off x="2870010" y="4632293"/>
        <a:ext cx="2691122" cy="1276505"/>
      </dsp:txXfrm>
    </dsp:sp>
    <dsp:sp modelId="{11F5D0CD-F1D1-4C88-9D19-1EBADB0F25DF}">
      <dsp:nvSpPr>
        <dsp:cNvPr id="0" name=""/>
        <dsp:cNvSpPr/>
      </dsp:nvSpPr>
      <dsp:spPr>
        <a:xfrm>
          <a:off x="1885123" y="1744601"/>
          <a:ext cx="2829234" cy="141461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b="0" kern="1200" dirty="0">
              <a:latin typeface="+mj-lt"/>
            </a:rPr>
            <a:t>Evaluate, reflect &amp; monitor</a:t>
          </a:r>
          <a:endParaRPr lang="en-GB" sz="2800" b="0" kern="1200" dirty="0">
            <a:latin typeface="+mj-lt"/>
          </a:endParaRPr>
        </a:p>
      </dsp:txBody>
      <dsp:txXfrm>
        <a:off x="1954179" y="1813657"/>
        <a:ext cx="2691122" cy="1276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28E37-69D7-48DC-8070-75FCE16E4648}">
      <dsp:nvSpPr>
        <dsp:cNvPr id="0" name=""/>
        <dsp:cNvSpPr/>
      </dsp:nvSpPr>
      <dsp:spPr>
        <a:xfrm>
          <a:off x="0" y="502361"/>
          <a:ext cx="74756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6BE9E-0879-486B-B4BB-92F6088CA999}">
      <dsp:nvSpPr>
        <dsp:cNvPr id="0" name=""/>
        <dsp:cNvSpPr/>
      </dsp:nvSpPr>
      <dsp:spPr>
        <a:xfrm>
          <a:off x="373781" y="74321"/>
          <a:ext cx="5232934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792" tIns="0" rIns="19779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/>
            <a:t>School readiness</a:t>
          </a:r>
          <a:endParaRPr lang="en-US" sz="3200" kern="1200"/>
        </a:p>
      </dsp:txBody>
      <dsp:txXfrm>
        <a:off x="415571" y="116111"/>
        <a:ext cx="5149354" cy="772500"/>
      </dsp:txXfrm>
    </dsp:sp>
    <dsp:sp modelId="{8B8BF2CC-2711-45C9-8719-A1972F670633}">
      <dsp:nvSpPr>
        <dsp:cNvPr id="0" name=""/>
        <dsp:cNvSpPr/>
      </dsp:nvSpPr>
      <dsp:spPr>
        <a:xfrm>
          <a:off x="0" y="1817801"/>
          <a:ext cx="74756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8514B-039C-4192-86E4-63DDD30B6B80}">
      <dsp:nvSpPr>
        <dsp:cNvPr id="0" name=""/>
        <dsp:cNvSpPr/>
      </dsp:nvSpPr>
      <dsp:spPr>
        <a:xfrm>
          <a:off x="373781" y="1389761"/>
          <a:ext cx="5232934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792" tIns="0" rIns="19779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/>
            <a:t>Contracting and partnership working</a:t>
          </a:r>
          <a:endParaRPr lang="en-US" sz="3200" kern="1200"/>
        </a:p>
      </dsp:txBody>
      <dsp:txXfrm>
        <a:off x="415571" y="1431551"/>
        <a:ext cx="5149354" cy="772500"/>
      </dsp:txXfrm>
    </dsp:sp>
    <dsp:sp modelId="{86996E0F-DBFD-456A-A996-D4A5451F2807}">
      <dsp:nvSpPr>
        <dsp:cNvPr id="0" name=""/>
        <dsp:cNvSpPr/>
      </dsp:nvSpPr>
      <dsp:spPr>
        <a:xfrm>
          <a:off x="0" y="3133241"/>
          <a:ext cx="74756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171DC-E47E-42EE-AEA8-C2F37BE0B693}">
      <dsp:nvSpPr>
        <dsp:cNvPr id="0" name=""/>
        <dsp:cNvSpPr/>
      </dsp:nvSpPr>
      <dsp:spPr>
        <a:xfrm>
          <a:off x="373781" y="2705201"/>
          <a:ext cx="5232934" cy="856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792" tIns="0" rIns="19779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/>
            <a:t>Assessment and evidence-based intervention</a:t>
          </a:r>
          <a:endParaRPr lang="en-US" sz="3200" kern="1200"/>
        </a:p>
      </dsp:txBody>
      <dsp:txXfrm>
        <a:off x="415571" y="2746991"/>
        <a:ext cx="5149354" cy="772500"/>
      </dsp:txXfrm>
    </dsp:sp>
    <dsp:sp modelId="{5E7870FE-17F9-4F01-A55C-028CFF40A6EF}">
      <dsp:nvSpPr>
        <dsp:cNvPr id="0" name=""/>
        <dsp:cNvSpPr/>
      </dsp:nvSpPr>
      <dsp:spPr>
        <a:xfrm>
          <a:off x="0" y="4448681"/>
          <a:ext cx="74756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D7055-2EFB-4F64-B6C8-36D69FAA4E0E}">
      <dsp:nvSpPr>
        <dsp:cNvPr id="0" name=""/>
        <dsp:cNvSpPr/>
      </dsp:nvSpPr>
      <dsp:spPr>
        <a:xfrm>
          <a:off x="373781" y="4020641"/>
          <a:ext cx="5232934" cy="856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792" tIns="0" rIns="19779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/>
            <a:t>Pathways and processes</a:t>
          </a:r>
          <a:endParaRPr lang="en-US" sz="3200" kern="1200"/>
        </a:p>
      </dsp:txBody>
      <dsp:txXfrm>
        <a:off x="415571" y="4062431"/>
        <a:ext cx="5149354" cy="772500"/>
      </dsp:txXfrm>
    </dsp:sp>
    <dsp:sp modelId="{31D0D871-DCF6-41BF-9009-8C34408190DB}">
      <dsp:nvSpPr>
        <dsp:cNvPr id="0" name=""/>
        <dsp:cNvSpPr/>
      </dsp:nvSpPr>
      <dsp:spPr>
        <a:xfrm>
          <a:off x="0" y="5764120"/>
          <a:ext cx="74756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DE704-4522-4ED8-A7C9-DF0613439743}">
      <dsp:nvSpPr>
        <dsp:cNvPr id="0" name=""/>
        <dsp:cNvSpPr/>
      </dsp:nvSpPr>
      <dsp:spPr>
        <a:xfrm>
          <a:off x="373781" y="5336080"/>
          <a:ext cx="5232934" cy="8560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792" tIns="0" rIns="19779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/>
            <a:t>Whole School Approaches</a:t>
          </a:r>
          <a:endParaRPr lang="en-US" sz="3200" kern="1200"/>
        </a:p>
      </dsp:txBody>
      <dsp:txXfrm>
        <a:off x="415571" y="5377870"/>
        <a:ext cx="5149354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747C4-5DC7-45A0-BF42-DDA7622A2A86}">
      <dsp:nvSpPr>
        <dsp:cNvPr id="0" name=""/>
        <dsp:cNvSpPr/>
      </dsp:nvSpPr>
      <dsp:spPr>
        <a:xfrm>
          <a:off x="4667987" y="-77308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/>
            <a:t>School Nurse</a:t>
          </a:r>
        </a:p>
      </dsp:txBody>
      <dsp:txXfrm>
        <a:off x="4698848" y="-46447"/>
        <a:ext cx="1117903" cy="570474"/>
      </dsp:txXfrm>
    </dsp:sp>
    <dsp:sp modelId="{4E42D812-BBB8-4888-B666-76A240576BB2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3469486" y="61210"/>
              </a:moveTo>
              <a:arcTo wR="2878977" hR="2878977" stAng="16910160" swAng="833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2B9FD-F0DE-4841-AA46-D109EEE1BCCF}">
      <dsp:nvSpPr>
        <dsp:cNvPr id="0" name=""/>
        <dsp:cNvSpPr/>
      </dsp:nvSpPr>
      <dsp:spPr>
        <a:xfrm>
          <a:off x="5917128" y="207799"/>
          <a:ext cx="1179625" cy="632196"/>
        </a:xfrm>
        <a:prstGeom prst="round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DMHL</a:t>
          </a:r>
        </a:p>
      </dsp:txBody>
      <dsp:txXfrm>
        <a:off x="5947989" y="238660"/>
        <a:ext cx="1117903" cy="570474"/>
      </dsp:txXfrm>
    </dsp:sp>
    <dsp:sp modelId="{55DE899E-59DC-4607-B4EC-BD286DD72323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4641200" y="602339"/>
              </a:moveTo>
              <a:arcTo wR="2878977" hR="2878977" stAng="18464492" swAng="2167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F7EF6-EFFE-4F24-B40F-1E8C83D48DEB}">
      <dsp:nvSpPr>
        <dsp:cNvPr id="0" name=""/>
        <dsp:cNvSpPr/>
      </dsp:nvSpPr>
      <dsp:spPr>
        <a:xfrm>
          <a:off x="6735611" y="957910"/>
          <a:ext cx="1546126" cy="72968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CAMHS Outreach</a:t>
          </a:r>
        </a:p>
      </dsp:txBody>
      <dsp:txXfrm>
        <a:off x="6771231" y="993530"/>
        <a:ext cx="1474886" cy="658446"/>
      </dsp:txXfrm>
    </dsp:sp>
    <dsp:sp modelId="{A210D5B1-3F3E-4418-903E-595BE98598BE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5380183" y="1453328"/>
              </a:moveTo>
              <a:arcTo wR="2878977" hR="2878977" stAng="19819053" swAng="6101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9EE5B-F22E-469A-B01A-204BE6288203}">
      <dsp:nvSpPr>
        <dsp:cNvPr id="0" name=""/>
        <dsp:cNvSpPr/>
      </dsp:nvSpPr>
      <dsp:spPr>
        <a:xfrm>
          <a:off x="7474782" y="2161035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SALT</a:t>
          </a:r>
        </a:p>
      </dsp:txBody>
      <dsp:txXfrm>
        <a:off x="7505643" y="2191896"/>
        <a:ext cx="1117903" cy="570474"/>
      </dsp:txXfrm>
    </dsp:sp>
    <dsp:sp modelId="{94A2CE6B-97DE-4FBC-8F8C-644FBF1EB7A5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5740328" y="2560892"/>
              </a:moveTo>
              <a:arcTo wR="2878977" hR="2878977" stAng="21219403" swAng="7611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3BC84-E0D7-46A6-821C-E8FEFFD38E0F}">
      <dsp:nvSpPr>
        <dsp:cNvPr id="0" name=""/>
        <dsp:cNvSpPr/>
      </dsp:nvSpPr>
      <dsp:spPr>
        <a:xfrm>
          <a:off x="7474782" y="3442301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SIP</a:t>
          </a:r>
        </a:p>
      </dsp:txBody>
      <dsp:txXfrm>
        <a:off x="7505643" y="3473162"/>
        <a:ext cx="1117903" cy="570474"/>
      </dsp:txXfrm>
    </dsp:sp>
    <dsp:sp modelId="{57FB74B4-9F6D-40BB-94EC-594571F6D93C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5592413" y="3841147"/>
              </a:moveTo>
              <a:arcTo wR="2878977" hR="2878977" stAng="1171454" swAng="67627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F1F5D-510B-4DB3-AC3D-C29780211C33}">
      <dsp:nvSpPr>
        <dsp:cNvPr id="0" name=""/>
        <dsp:cNvSpPr/>
      </dsp:nvSpPr>
      <dsp:spPr>
        <a:xfrm>
          <a:off x="6800804" y="4596681"/>
          <a:ext cx="1415740" cy="632196"/>
        </a:xfrm>
        <a:prstGeom prst="round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School Counsellor</a:t>
          </a:r>
        </a:p>
      </dsp:txBody>
      <dsp:txXfrm>
        <a:off x="6831665" y="4627542"/>
        <a:ext cx="1354018" cy="570474"/>
      </dsp:txXfrm>
    </dsp:sp>
    <dsp:sp modelId="{0D48858D-748C-450C-9309-1B2EF592A448}">
      <dsp:nvSpPr>
        <dsp:cNvPr id="0" name=""/>
        <dsp:cNvSpPr/>
      </dsp:nvSpPr>
      <dsp:spPr>
        <a:xfrm>
          <a:off x="1569054" y="1555635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5645955" y="3674173"/>
              </a:moveTo>
              <a:arcTo wR="2878977" hR="2878977" stAng="962041" swAng="11341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296C6-EA23-489B-BFEB-40B842FBA965}">
      <dsp:nvSpPr>
        <dsp:cNvPr id="0" name=""/>
        <dsp:cNvSpPr/>
      </dsp:nvSpPr>
      <dsp:spPr>
        <a:xfrm>
          <a:off x="6160829" y="5321562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EWO</a:t>
          </a:r>
        </a:p>
      </dsp:txBody>
      <dsp:txXfrm>
        <a:off x="6191690" y="5352423"/>
        <a:ext cx="1117903" cy="570474"/>
      </dsp:txXfrm>
    </dsp:sp>
    <dsp:sp modelId="{1417197B-52CC-4A9A-BB90-0D18956478F8}">
      <dsp:nvSpPr>
        <dsp:cNvPr id="0" name=""/>
        <dsp:cNvSpPr/>
      </dsp:nvSpPr>
      <dsp:spPr>
        <a:xfrm>
          <a:off x="3784744" y="190287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2375230" y="5713540"/>
              </a:moveTo>
              <a:arcTo wR="2878977" hR="2878977" stAng="6004629" swAng="1015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26BAB-C95F-40A2-88BB-C36395D97BC8}">
      <dsp:nvSpPr>
        <dsp:cNvPr id="0" name=""/>
        <dsp:cNvSpPr/>
      </dsp:nvSpPr>
      <dsp:spPr>
        <a:xfrm>
          <a:off x="4896016" y="5680645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SW</a:t>
          </a:r>
        </a:p>
      </dsp:txBody>
      <dsp:txXfrm>
        <a:off x="4926877" y="5711506"/>
        <a:ext cx="1117903" cy="570474"/>
      </dsp:txXfrm>
    </dsp:sp>
    <dsp:sp modelId="{DB2BEC3E-2900-4A6D-A439-F9B6FB2970F6}">
      <dsp:nvSpPr>
        <dsp:cNvPr id="0" name=""/>
        <dsp:cNvSpPr/>
      </dsp:nvSpPr>
      <dsp:spPr>
        <a:xfrm>
          <a:off x="2505476" y="266791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2388564" y="5715877"/>
              </a:moveTo>
              <a:arcTo wR="2878977" hR="2878977" stAng="5988465" swAng="2346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6F282C-4720-49D7-97D9-0A471221D05C}">
      <dsp:nvSpPr>
        <dsp:cNvPr id="0" name=""/>
        <dsp:cNvSpPr/>
      </dsp:nvSpPr>
      <dsp:spPr>
        <a:xfrm>
          <a:off x="3317539" y="5395537"/>
          <a:ext cx="1382237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Behaviour Consultant </a:t>
          </a:r>
        </a:p>
      </dsp:txBody>
      <dsp:txXfrm>
        <a:off x="3348400" y="5426398"/>
        <a:ext cx="1320515" cy="570474"/>
      </dsp:txXfrm>
    </dsp:sp>
    <dsp:sp modelId="{A70E9705-19F9-463D-A753-5A316DBD867D}">
      <dsp:nvSpPr>
        <dsp:cNvPr id="0" name=""/>
        <dsp:cNvSpPr/>
      </dsp:nvSpPr>
      <dsp:spPr>
        <a:xfrm>
          <a:off x="2185677" y="101793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1306294" y="5290445"/>
              </a:moveTo>
              <a:arcTo wR="2878977" hR="2878977" stAng="7386667" swAng="7091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4A1DB-449F-48D6-86F6-BF202AAFC522}">
      <dsp:nvSpPr>
        <dsp:cNvPr id="0" name=""/>
        <dsp:cNvSpPr/>
      </dsp:nvSpPr>
      <dsp:spPr>
        <a:xfrm>
          <a:off x="2203154" y="4382490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EP</a:t>
          </a:r>
        </a:p>
      </dsp:txBody>
      <dsp:txXfrm>
        <a:off x="2234015" y="4413351"/>
        <a:ext cx="1117903" cy="570474"/>
      </dsp:txXfrm>
    </dsp:sp>
    <dsp:sp modelId="{31550FEB-8D44-44E5-9CFA-9FEAD97BA229}">
      <dsp:nvSpPr>
        <dsp:cNvPr id="0" name=""/>
        <dsp:cNvSpPr/>
      </dsp:nvSpPr>
      <dsp:spPr>
        <a:xfrm>
          <a:off x="2494969" y="674865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120921" y="3704590"/>
              </a:moveTo>
              <a:arcTo wR="2878977" hR="2878977" stAng="9800108" swAng="37096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CB1FC-FBAB-4F16-AF92-73E4AD3E9202}">
      <dsp:nvSpPr>
        <dsp:cNvPr id="0" name=""/>
        <dsp:cNvSpPr/>
      </dsp:nvSpPr>
      <dsp:spPr>
        <a:xfrm>
          <a:off x="1861192" y="3442301"/>
          <a:ext cx="1179625" cy="632196"/>
        </a:xfrm>
        <a:prstGeom prst="round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SENDCO</a:t>
          </a:r>
        </a:p>
      </dsp:txBody>
      <dsp:txXfrm>
        <a:off x="1892053" y="3473162"/>
        <a:ext cx="1117903" cy="570474"/>
      </dsp:txXfrm>
    </dsp:sp>
    <dsp:sp modelId="{05073D0C-9690-4343-AAF9-1B7D23418964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17625" y="3197061"/>
              </a:moveTo>
              <a:arcTo wR="2878977" hR="2878977" stAng="10419403" swAng="7611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BACED-D1D1-497C-86E0-D40E2F334C3C}">
      <dsp:nvSpPr>
        <dsp:cNvPr id="0" name=""/>
        <dsp:cNvSpPr/>
      </dsp:nvSpPr>
      <dsp:spPr>
        <a:xfrm>
          <a:off x="1861192" y="2161035"/>
          <a:ext cx="1179625" cy="632196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Specialist Teacher</a:t>
          </a:r>
        </a:p>
      </dsp:txBody>
      <dsp:txXfrm>
        <a:off x="1892053" y="2191896"/>
        <a:ext cx="1117903" cy="570474"/>
      </dsp:txXfrm>
    </dsp:sp>
    <dsp:sp modelId="{C51AA9C4-22AB-4771-AA45-D820D36FA48B}">
      <dsp:nvSpPr>
        <dsp:cNvPr id="0" name=""/>
        <dsp:cNvSpPr/>
      </dsp:nvSpPr>
      <dsp:spPr>
        <a:xfrm>
          <a:off x="2364784" y="277738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178544" y="1880891"/>
              </a:moveTo>
              <a:arcTo wR="2878977" hR="2878977" stAng="12017065" swAng="3001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1F6D-6AC4-4AE9-8ADC-168165C0A8D6}">
      <dsp:nvSpPr>
        <dsp:cNvPr id="0" name=""/>
        <dsp:cNvSpPr/>
      </dsp:nvSpPr>
      <dsp:spPr>
        <a:xfrm>
          <a:off x="1838475" y="1040923"/>
          <a:ext cx="2108284" cy="883691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MHST: EMHP/Band 6/Supervisor</a:t>
          </a:r>
        </a:p>
      </dsp:txBody>
      <dsp:txXfrm>
        <a:off x="1881613" y="1084061"/>
        <a:ext cx="2022008" cy="797415"/>
      </dsp:txXfrm>
    </dsp:sp>
    <dsp:sp modelId="{1392F98E-E259-4464-988D-ED998BB00D41}">
      <dsp:nvSpPr>
        <dsp:cNvPr id="0" name=""/>
        <dsp:cNvSpPr/>
      </dsp:nvSpPr>
      <dsp:spPr>
        <a:xfrm>
          <a:off x="2406362" y="217232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865133" y="821565"/>
              </a:moveTo>
              <a:arcTo wR="2878977" hR="2878977" stAng="13536787" swAng="3555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D43C2-59B2-4FEF-947B-D3738A132932}">
      <dsp:nvSpPr>
        <dsp:cNvPr id="0" name=""/>
        <dsp:cNvSpPr/>
      </dsp:nvSpPr>
      <dsp:spPr>
        <a:xfrm>
          <a:off x="3418845" y="207799"/>
          <a:ext cx="1179625" cy="632196"/>
        </a:xfrm>
        <a:prstGeom prst="round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DSL</a:t>
          </a:r>
        </a:p>
      </dsp:txBody>
      <dsp:txXfrm>
        <a:off x="3449706" y="238660"/>
        <a:ext cx="1117903" cy="570474"/>
      </dsp:txXfrm>
    </dsp:sp>
    <dsp:sp modelId="{30B2139B-8C46-4845-A127-961463EC71A4}">
      <dsp:nvSpPr>
        <dsp:cNvPr id="0" name=""/>
        <dsp:cNvSpPr/>
      </dsp:nvSpPr>
      <dsp:spPr>
        <a:xfrm>
          <a:off x="2378822" y="238789"/>
          <a:ext cx="5757954" cy="5757954"/>
        </a:xfrm>
        <a:custGeom>
          <a:avLst/>
          <a:gdLst/>
          <a:ahLst/>
          <a:cxnLst/>
          <a:rect l="0" t="0" r="0" b="0"/>
          <a:pathLst>
            <a:path>
              <a:moveTo>
                <a:pt x="2220341" y="76351"/>
              </a:moveTo>
              <a:arcTo wR="2878977" hR="2878977" stAng="15406505" swAng="833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49891-E715-4942-B088-E62745A1F4D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4525-DB8D-416D-B0BD-1620E1ED7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2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64525-DB8D-416D-B0BD-1620E1ED72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64525-DB8D-416D-B0BD-1620E1ED72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1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64525-DB8D-416D-B0BD-1620E1ED72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37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A1F39EF-53AB-4091-9DE5-A2E8E91B3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80DDF2-7EC3-4C37-87A8-27F2409E9BBE}" type="slidenum">
              <a:rPr lang="en-GB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4245F0D-B21F-4E8A-933A-871ADEF59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DE4BCB0-FCBA-4678-9873-3DE35DD35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5002213"/>
            <a:ext cx="5453062" cy="49688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algn="just" eaLnBrk="1" hangingPunct="1">
              <a:buFont typeface="+mj-lt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B49CD-7E1B-C543-B23F-34FDB672E3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8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234A9-34E5-4C4D-96C1-A2B3BC235E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42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64525-DB8D-416D-B0BD-1620E1ED72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05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234A9-34E5-4C4D-96C1-A2B3BC235E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11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51BF-1462-4943-B7FF-841E23614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5156F-9AC4-41E4-B301-5D5C9C2CB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A7699-256B-4883-A22B-0C6E7314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932FA-A84E-47F6-95FD-9F771E4C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2A6C5-43C1-4B31-ACAF-546811A9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93AF-086E-4501-A24E-E0F20EE3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D39F8-B53A-4F61-A4F7-4B37B845D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6A41B-5F83-4077-9A3F-0F29D872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3BFB3-B469-42D4-B7DE-694C8546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19AF-6297-42D1-80F4-C52641D7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2CF28-3E30-4C84-8266-BB5914B67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CAFC3-8414-4C16-BCD0-6372FE66E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20ADA-6EBB-4D7D-92A4-A0A3FC1D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44A42-F365-4FF6-9C47-A5725349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7FB7E-C512-43C0-894D-99ACA38E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96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-Content-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0000" y="179999"/>
            <a:ext cx="11232000" cy="7292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0A2D50"/>
              </a:buClr>
              <a:buFont typeface="Arial"/>
              <a:buChar char="•"/>
              <a:defRPr lang="en-US" sz="2000" b="0" i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-34290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0A2D50"/>
              </a:buClr>
              <a:buFont typeface="Arial"/>
              <a:buChar char="•"/>
              <a:defRPr lang="en-US" sz="2000" b="0" i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268715" indent="-268715" algn="l" defTabSz="4572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0A2D50"/>
              </a:buClr>
              <a:buFont typeface="Arial"/>
              <a:buChar char="•"/>
              <a:defRPr lang="en-US" sz="2000" kern="120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537429" indent="-268715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0A2D50"/>
              </a:buClr>
              <a:buFont typeface="Arial"/>
              <a:buChar char="•"/>
              <a:defRPr lang="en-US" sz="2000" b="0" i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6144" indent="-268715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0A2D50"/>
              </a:buClr>
              <a:buFont typeface="Arial"/>
              <a:buChar char="•"/>
              <a:defRPr lang="en-US" sz="2000" b="0" i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>
              <a:buNone/>
              <a:defRPr/>
            </a:lvl6pPr>
          </a:lstStyle>
          <a:p>
            <a:r>
              <a:rPr lang="en-US"/>
              <a:t>First level bullet point (indent x0)</a:t>
            </a:r>
          </a:p>
          <a:p>
            <a:pPr lvl="3"/>
            <a:r>
              <a:rPr lang="en-US"/>
              <a:t>Second level bullet point (indent x1)</a:t>
            </a:r>
          </a:p>
          <a:p>
            <a:pPr lvl="4"/>
            <a:r>
              <a:rPr lang="en-US"/>
              <a:t>Third level bullet point (indent x2)</a:t>
            </a:r>
          </a:p>
          <a:p>
            <a:pPr lvl="1"/>
            <a:endParaRPr lang="en-US"/>
          </a:p>
        </p:txBody>
      </p:sp>
      <p:cxnSp>
        <p:nvCxnSpPr>
          <p:cNvPr id="8" name="Straight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80001" y="909220"/>
            <a:ext cx="11232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499E8A-945E-40C1-A9D1-96DA09645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25200" y="6567158"/>
            <a:ext cx="637125" cy="290841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ct val="100000"/>
              </a:lnSpc>
              <a:defRPr sz="1200" kern="1200">
                <a:solidFill>
                  <a:srgbClr val="0A2E4F"/>
                </a:solidFill>
                <a:latin typeface="Georgia"/>
                <a:ea typeface="+mn-ea"/>
                <a:cs typeface="Georgi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fld id="{8A04D54F-FA85-F344-8424-FB00D2AE8D0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455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43E1-1128-46BB-BA00-DE16E126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E90DD-9692-484A-99FD-F665EBD6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91E64-2A62-448E-A98C-F57E2BD46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943D0-32FB-4676-8F17-B531D220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8096D-F351-4A2A-B66D-795D4EF0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5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5F9C-79D3-4953-B352-F47D4724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BF327-ADDA-4ECC-970D-0E3301AF8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E17F1-C9DE-4549-B01D-525BB4A4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19A0F-5EA9-4266-97A5-C7581596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914B4-7578-42F8-95D5-42E44AF5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5D13-D8FA-4E58-AA5C-6642E937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0ADD2-D555-4836-8354-DE04D7782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49AC3-9F7B-48D7-BD98-B85446EC3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E98D8-79A4-4CAB-834F-0F8DC652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4BE25-E419-4B65-9CCA-63F81AD0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FC88F-77AF-425A-AB0F-C38ABAF9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9A87-C243-4B45-A6BB-F2E3C693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E54E0-7354-473B-BC1A-43A6120CA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DDC6D-0074-41B9-8D39-8ABA70846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C13BA-798F-4020-A9D9-1D4B50D8F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D024B-7FBC-4B90-ABD1-66EA244E4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F9C00-D02D-4F52-A676-0D45F045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B9040-1E6F-4056-A0C1-AE327CC4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1CF45-4505-450A-AD3B-CC10E69D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6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58E4B-DAC4-43CD-AC83-D67E121F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FE1C8B-C3D5-4D5F-8AE5-338132F9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D4FB7-5118-4D34-8FB9-B4E1818F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82AED-041E-496B-B89D-1922A310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87D43-54D8-4D01-8375-485660FE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15F3E-3CBF-4250-A344-30D6D535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9806B-9BCD-444E-B3CA-A7082F06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2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83A4-9B50-4153-98CB-A53D3C0A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FC49-49B1-437A-B55C-769D98FA3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8D918-61D0-4608-8868-FB0A1031F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7A7FE-4527-45C9-BD32-B4DCA527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2DFF7-9203-4BAE-A6D1-5F8768A8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41B18-2CC7-4EC8-8008-515BAED8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0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24C4-C4D2-4A54-9AF3-675F243D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1C07A-6756-48EA-9891-8DB4937D6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5C42B-3B95-452B-AC83-309624B92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5C65C-AE4E-459C-A4E8-E41F0123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49140-69FA-4393-A25C-74472678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0666E-CF1E-45E3-ACA0-3DAD3346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83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718F8-E936-4CB3-96BA-12D6F295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ADE09-071A-4DC7-91FF-6CCFBCFDA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434A9-66A5-472C-944F-12847A0F1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5890-7525-4E57-85F9-6BB82CA563DD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2D350-4B93-40C5-8425-B11C37E2D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281B3-C608-4C0D-B65C-96CE854E0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FAAD-AD42-4A1B-B2F0-C9E41A830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6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34;p49">
            <a:extLst>
              <a:ext uri="{FF2B5EF4-FFF2-40B4-BE49-F238E27FC236}">
                <a16:creationId xmlns:a16="http://schemas.microsoft.com/office/drawing/2014/main" id="{DB102804-F579-46E1-8733-15446A4211B0}"/>
              </a:ext>
            </a:extLst>
          </p:cNvPr>
          <p:cNvSpPr/>
          <p:nvPr/>
        </p:nvSpPr>
        <p:spPr>
          <a:xfrm>
            <a:off x="10571056" y="3436331"/>
            <a:ext cx="1263227" cy="1620770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440;p49">
            <a:extLst>
              <a:ext uri="{FF2B5EF4-FFF2-40B4-BE49-F238E27FC236}">
                <a16:creationId xmlns:a16="http://schemas.microsoft.com/office/drawing/2014/main" id="{5E691096-D202-4170-914D-EEF4E644AE28}"/>
              </a:ext>
            </a:extLst>
          </p:cNvPr>
          <p:cNvSpPr/>
          <p:nvPr/>
        </p:nvSpPr>
        <p:spPr>
          <a:xfrm>
            <a:off x="1448791" y="1487930"/>
            <a:ext cx="1125668" cy="1300680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449;p49">
            <a:extLst>
              <a:ext uri="{FF2B5EF4-FFF2-40B4-BE49-F238E27FC236}">
                <a16:creationId xmlns:a16="http://schemas.microsoft.com/office/drawing/2014/main" id="{F7BC62CE-0BF1-40D7-B2F5-6B51A2965EFD}"/>
              </a:ext>
            </a:extLst>
          </p:cNvPr>
          <p:cNvSpPr/>
          <p:nvPr/>
        </p:nvSpPr>
        <p:spPr>
          <a:xfrm>
            <a:off x="324185" y="3625647"/>
            <a:ext cx="2552354" cy="1628100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2467;p49">
            <a:extLst>
              <a:ext uri="{FF2B5EF4-FFF2-40B4-BE49-F238E27FC236}">
                <a16:creationId xmlns:a16="http://schemas.microsoft.com/office/drawing/2014/main" id="{79145A36-16E4-448D-9550-0CE5CEADF2A4}"/>
              </a:ext>
            </a:extLst>
          </p:cNvPr>
          <p:cNvSpPr/>
          <p:nvPr/>
        </p:nvSpPr>
        <p:spPr>
          <a:xfrm>
            <a:off x="11148048" y="1915101"/>
            <a:ext cx="1124385" cy="1132985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473;p49">
            <a:extLst>
              <a:ext uri="{FF2B5EF4-FFF2-40B4-BE49-F238E27FC236}">
                <a16:creationId xmlns:a16="http://schemas.microsoft.com/office/drawing/2014/main" id="{77B759BE-5240-4278-9A8B-73A5BC7F3A49}"/>
              </a:ext>
            </a:extLst>
          </p:cNvPr>
          <p:cNvSpPr/>
          <p:nvPr/>
        </p:nvSpPr>
        <p:spPr>
          <a:xfrm>
            <a:off x="8858005" y="-45967"/>
            <a:ext cx="2344664" cy="2813686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43C091-B7C8-4733-BEC0-F1F033BB6DB6}"/>
              </a:ext>
            </a:extLst>
          </p:cNvPr>
          <p:cNvSpPr txBox="1"/>
          <p:nvPr/>
        </p:nvSpPr>
        <p:spPr>
          <a:xfrm>
            <a:off x="2928532" y="606806"/>
            <a:ext cx="61943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MHSTs: An Educational Psychologist Perspective</a:t>
            </a:r>
          </a:p>
        </p:txBody>
      </p:sp>
      <p:sp>
        <p:nvSpPr>
          <p:cNvPr id="33" name="Google Shape;2465;p49">
            <a:extLst>
              <a:ext uri="{FF2B5EF4-FFF2-40B4-BE49-F238E27FC236}">
                <a16:creationId xmlns:a16="http://schemas.microsoft.com/office/drawing/2014/main" id="{13979255-87A2-4B17-B729-ED99F7B4B9FB}"/>
              </a:ext>
            </a:extLst>
          </p:cNvPr>
          <p:cNvSpPr/>
          <p:nvPr/>
        </p:nvSpPr>
        <p:spPr>
          <a:xfrm>
            <a:off x="-157631" y="2006447"/>
            <a:ext cx="1447901" cy="1456673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81AF86-EB13-433E-8EEA-4A17F22F5BDC}"/>
              </a:ext>
            </a:extLst>
          </p:cNvPr>
          <p:cNvSpPr txBox="1"/>
          <p:nvPr/>
        </p:nvSpPr>
        <p:spPr>
          <a:xfrm>
            <a:off x="398322" y="5369035"/>
            <a:ext cx="5467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Michael Annan – Educational, Child and Adolescent Psychologist, Family Therapist, KCL Co-Lead CYP-MH Supervision (EMHP) Course</a:t>
            </a: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8EBA6-E323-4C5F-BFFF-D5AB1D3B7752}"/>
              </a:ext>
            </a:extLst>
          </p:cNvPr>
          <p:cNvSpPr/>
          <p:nvPr/>
        </p:nvSpPr>
        <p:spPr>
          <a:xfrm>
            <a:off x="6025693" y="53625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Dr Katie Lydiatt – Educational, Child and Adolescent Psychologist, Lewisham MHST Service Development Manager, KCL Senior Education Tutor CYP-MH Supervision (EMHP) Course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D5F36A-CAE1-4E14-BD50-478835A7EE74}"/>
              </a:ext>
            </a:extLst>
          </p:cNvPr>
          <p:cNvSpPr txBox="1"/>
          <p:nvPr/>
        </p:nvSpPr>
        <p:spPr>
          <a:xfrm>
            <a:off x="4333461" y="4556097"/>
            <a:ext cx="338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24</a:t>
            </a:r>
            <a:r>
              <a:rPr lang="en-GB" baseline="30000" dirty="0">
                <a:solidFill>
                  <a:schemeClr val="bg1"/>
                </a:solidFill>
              </a:rPr>
              <a:t>th</a:t>
            </a:r>
            <a:r>
              <a:rPr lang="en-GB" dirty="0">
                <a:solidFill>
                  <a:schemeClr val="bg1"/>
                </a:solidFill>
              </a:rPr>
              <a:t> March 2022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06E9BD31-BEB4-4884-8F4F-D601384CB8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27" y="-267807"/>
            <a:ext cx="2264124" cy="1698093"/>
          </a:xfrm>
          <a:prstGeom prst="rect">
            <a:avLst/>
          </a:prstGeom>
        </p:spPr>
      </p:pic>
      <p:pic>
        <p:nvPicPr>
          <p:cNvPr id="1026" name="Picture 2" descr="King's College London">
            <a:extLst>
              <a:ext uri="{FF2B5EF4-FFF2-40B4-BE49-F238E27FC236}">
                <a16:creationId xmlns:a16="http://schemas.microsoft.com/office/drawing/2014/main" id="{12CA78A2-1A40-42FC-B36B-0A64D40B5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7"/>
            <a:ext cx="1740192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35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34;p49">
            <a:extLst>
              <a:ext uri="{FF2B5EF4-FFF2-40B4-BE49-F238E27FC236}">
                <a16:creationId xmlns:a16="http://schemas.microsoft.com/office/drawing/2014/main" id="{A725A4B4-F2F6-4F02-82CB-DFA32C1B730E}"/>
              </a:ext>
            </a:extLst>
          </p:cNvPr>
          <p:cNvSpPr/>
          <p:nvPr/>
        </p:nvSpPr>
        <p:spPr>
          <a:xfrm>
            <a:off x="319767" y="5492386"/>
            <a:ext cx="453247" cy="581534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437;p49">
            <a:extLst>
              <a:ext uri="{FF2B5EF4-FFF2-40B4-BE49-F238E27FC236}">
                <a16:creationId xmlns:a16="http://schemas.microsoft.com/office/drawing/2014/main" id="{2AA7059D-CB4F-43F3-86C0-B7E8D0F07BA9}"/>
              </a:ext>
            </a:extLst>
          </p:cNvPr>
          <p:cNvSpPr/>
          <p:nvPr/>
        </p:nvSpPr>
        <p:spPr>
          <a:xfrm>
            <a:off x="3934371" y="5646893"/>
            <a:ext cx="475021" cy="533486"/>
          </a:xfrm>
          <a:custGeom>
            <a:avLst/>
            <a:gdLst/>
            <a:ahLst/>
            <a:cxnLst/>
            <a:rect l="l" t="t" r="r" b="b"/>
            <a:pathLst>
              <a:path w="14430" h="16206" extrusionOk="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440;p49">
            <a:extLst>
              <a:ext uri="{FF2B5EF4-FFF2-40B4-BE49-F238E27FC236}">
                <a16:creationId xmlns:a16="http://schemas.microsoft.com/office/drawing/2014/main" id="{978AA9A8-CCC0-4953-8548-83246526C085}"/>
              </a:ext>
            </a:extLst>
          </p:cNvPr>
          <p:cNvSpPr/>
          <p:nvPr/>
        </p:nvSpPr>
        <p:spPr>
          <a:xfrm>
            <a:off x="1377812" y="5814270"/>
            <a:ext cx="592286" cy="684371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2456;p49">
            <a:extLst>
              <a:ext uri="{FF2B5EF4-FFF2-40B4-BE49-F238E27FC236}">
                <a16:creationId xmlns:a16="http://schemas.microsoft.com/office/drawing/2014/main" id="{ACA53786-5DF9-4630-A1BF-5F679D5ED31F}"/>
              </a:ext>
            </a:extLst>
          </p:cNvPr>
          <p:cNvSpPr/>
          <p:nvPr/>
        </p:nvSpPr>
        <p:spPr>
          <a:xfrm rot="20939380">
            <a:off x="859353" y="5774997"/>
            <a:ext cx="423304" cy="42750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467;p49">
            <a:extLst>
              <a:ext uri="{FF2B5EF4-FFF2-40B4-BE49-F238E27FC236}">
                <a16:creationId xmlns:a16="http://schemas.microsoft.com/office/drawing/2014/main" id="{213ECB26-7B13-4DBF-8247-42B31F2BC8F9}"/>
              </a:ext>
            </a:extLst>
          </p:cNvPr>
          <p:cNvSpPr/>
          <p:nvPr/>
        </p:nvSpPr>
        <p:spPr>
          <a:xfrm>
            <a:off x="-156398" y="6073920"/>
            <a:ext cx="529437" cy="533486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473;p49">
            <a:extLst>
              <a:ext uri="{FF2B5EF4-FFF2-40B4-BE49-F238E27FC236}">
                <a16:creationId xmlns:a16="http://schemas.microsoft.com/office/drawing/2014/main" id="{8D142E17-7F8F-4EDB-8778-0C656D5C8E7D}"/>
              </a:ext>
            </a:extLst>
          </p:cNvPr>
          <p:cNvSpPr/>
          <p:nvPr/>
        </p:nvSpPr>
        <p:spPr>
          <a:xfrm>
            <a:off x="2989222" y="5361401"/>
            <a:ext cx="695570" cy="83471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2478;p49">
            <a:extLst>
              <a:ext uri="{FF2B5EF4-FFF2-40B4-BE49-F238E27FC236}">
                <a16:creationId xmlns:a16="http://schemas.microsoft.com/office/drawing/2014/main" id="{B2CD30CB-0DD9-4EE1-B6D2-675457FC9195}"/>
              </a:ext>
            </a:extLst>
          </p:cNvPr>
          <p:cNvSpPr/>
          <p:nvPr/>
        </p:nvSpPr>
        <p:spPr>
          <a:xfrm>
            <a:off x="855107" y="6387328"/>
            <a:ext cx="535483" cy="506457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2479;p49">
            <a:extLst>
              <a:ext uri="{FF2B5EF4-FFF2-40B4-BE49-F238E27FC236}">
                <a16:creationId xmlns:a16="http://schemas.microsoft.com/office/drawing/2014/main" id="{A291F1B8-F098-43F4-9396-E506EA28A818}"/>
              </a:ext>
            </a:extLst>
          </p:cNvPr>
          <p:cNvSpPr/>
          <p:nvPr/>
        </p:nvSpPr>
        <p:spPr>
          <a:xfrm rot="912264">
            <a:off x="2014945" y="6305485"/>
            <a:ext cx="585954" cy="590962"/>
          </a:xfrm>
          <a:custGeom>
            <a:avLst/>
            <a:gdLst/>
            <a:ahLst/>
            <a:cxnLst/>
            <a:rect l="l" t="t" r="r" b="b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481;p49">
            <a:extLst>
              <a:ext uri="{FF2B5EF4-FFF2-40B4-BE49-F238E27FC236}">
                <a16:creationId xmlns:a16="http://schemas.microsoft.com/office/drawing/2014/main" id="{686794F8-FE4D-4FB0-BDED-88A04D42038A}"/>
              </a:ext>
            </a:extLst>
          </p:cNvPr>
          <p:cNvSpPr/>
          <p:nvPr/>
        </p:nvSpPr>
        <p:spPr>
          <a:xfrm rot="6459768">
            <a:off x="3253346" y="6304513"/>
            <a:ext cx="824336" cy="666800"/>
          </a:xfrm>
          <a:custGeom>
            <a:avLst/>
            <a:gdLst/>
            <a:ahLst/>
            <a:cxnLst/>
            <a:rect l="l" t="t" r="r" b="b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2465;p49">
            <a:extLst>
              <a:ext uri="{FF2B5EF4-FFF2-40B4-BE49-F238E27FC236}">
                <a16:creationId xmlns:a16="http://schemas.microsoft.com/office/drawing/2014/main" id="{68CA1593-D5BF-478F-AED7-DEBA99DD266E}"/>
              </a:ext>
            </a:extLst>
          </p:cNvPr>
          <p:cNvSpPr/>
          <p:nvPr/>
        </p:nvSpPr>
        <p:spPr>
          <a:xfrm>
            <a:off x="2668759" y="6110866"/>
            <a:ext cx="523874" cy="527047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2449;p49">
            <a:extLst>
              <a:ext uri="{FF2B5EF4-FFF2-40B4-BE49-F238E27FC236}">
                <a16:creationId xmlns:a16="http://schemas.microsoft.com/office/drawing/2014/main" id="{0CB7C64A-A40E-4006-BF5A-7A378B300B03}"/>
              </a:ext>
            </a:extLst>
          </p:cNvPr>
          <p:cNvSpPr/>
          <p:nvPr/>
        </p:nvSpPr>
        <p:spPr>
          <a:xfrm>
            <a:off x="2189270" y="5482977"/>
            <a:ext cx="641357" cy="590943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441;p49">
            <a:extLst>
              <a:ext uri="{FF2B5EF4-FFF2-40B4-BE49-F238E27FC236}">
                <a16:creationId xmlns:a16="http://schemas.microsoft.com/office/drawing/2014/main" id="{6F6581E6-AD64-475D-890A-CFA77C858B10}"/>
              </a:ext>
            </a:extLst>
          </p:cNvPr>
          <p:cNvSpPr/>
          <p:nvPr/>
        </p:nvSpPr>
        <p:spPr>
          <a:xfrm>
            <a:off x="11363326" y="6064802"/>
            <a:ext cx="703015" cy="614564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2442;p49">
            <a:extLst>
              <a:ext uri="{FF2B5EF4-FFF2-40B4-BE49-F238E27FC236}">
                <a16:creationId xmlns:a16="http://schemas.microsoft.com/office/drawing/2014/main" id="{FDC86938-C1EB-44C0-8EC2-8A2F0072FF1F}"/>
              </a:ext>
            </a:extLst>
          </p:cNvPr>
          <p:cNvSpPr/>
          <p:nvPr/>
        </p:nvSpPr>
        <p:spPr>
          <a:xfrm rot="652261">
            <a:off x="11669408" y="5491611"/>
            <a:ext cx="565982" cy="483586"/>
          </a:xfrm>
          <a:custGeom>
            <a:avLst/>
            <a:gdLst/>
            <a:ahLst/>
            <a:cxnLst/>
            <a:rect l="l" t="t" r="r" b="b"/>
            <a:pathLst>
              <a:path w="16766" h="15987" extrusionOk="0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2443;p49">
            <a:extLst>
              <a:ext uri="{FF2B5EF4-FFF2-40B4-BE49-F238E27FC236}">
                <a16:creationId xmlns:a16="http://schemas.microsoft.com/office/drawing/2014/main" id="{F7327E79-862D-4665-BDF9-CA434074DAD9}"/>
              </a:ext>
            </a:extLst>
          </p:cNvPr>
          <p:cNvSpPr/>
          <p:nvPr/>
        </p:nvSpPr>
        <p:spPr>
          <a:xfrm>
            <a:off x="10777336" y="5551811"/>
            <a:ext cx="592239" cy="604644"/>
          </a:xfrm>
          <a:custGeom>
            <a:avLst/>
            <a:gdLst/>
            <a:ahLst/>
            <a:cxnLst/>
            <a:rect l="l" t="t" r="r" b="b"/>
            <a:pathLst>
              <a:path w="16279" h="16620" extrusionOk="0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446;p49">
            <a:extLst>
              <a:ext uri="{FF2B5EF4-FFF2-40B4-BE49-F238E27FC236}">
                <a16:creationId xmlns:a16="http://schemas.microsoft.com/office/drawing/2014/main" id="{66AD8212-5482-4EDB-A790-A6C219FBB114}"/>
              </a:ext>
            </a:extLst>
          </p:cNvPr>
          <p:cNvSpPr/>
          <p:nvPr/>
        </p:nvSpPr>
        <p:spPr>
          <a:xfrm>
            <a:off x="7330153" y="6340663"/>
            <a:ext cx="762550" cy="655911"/>
          </a:xfrm>
          <a:custGeom>
            <a:avLst/>
            <a:gdLst/>
            <a:ahLst/>
            <a:cxnLst/>
            <a:rect l="l" t="t" r="r" b="b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458;p49">
            <a:extLst>
              <a:ext uri="{FF2B5EF4-FFF2-40B4-BE49-F238E27FC236}">
                <a16:creationId xmlns:a16="http://schemas.microsoft.com/office/drawing/2014/main" id="{E4E65604-941C-4E78-A60A-1DCAEE92B21D}"/>
              </a:ext>
            </a:extLst>
          </p:cNvPr>
          <p:cNvSpPr/>
          <p:nvPr/>
        </p:nvSpPr>
        <p:spPr>
          <a:xfrm rot="4623249">
            <a:off x="4691515" y="5505521"/>
            <a:ext cx="601898" cy="604526"/>
          </a:xfrm>
          <a:custGeom>
            <a:avLst/>
            <a:gdLst/>
            <a:ahLst/>
            <a:cxnLst/>
            <a:rect l="l" t="t" r="r" b="b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463;p49">
            <a:extLst>
              <a:ext uri="{FF2B5EF4-FFF2-40B4-BE49-F238E27FC236}">
                <a16:creationId xmlns:a16="http://schemas.microsoft.com/office/drawing/2014/main" id="{787D8931-210B-46FD-A6D4-91D62ABF5600}"/>
              </a:ext>
            </a:extLst>
          </p:cNvPr>
          <p:cNvSpPr/>
          <p:nvPr/>
        </p:nvSpPr>
        <p:spPr>
          <a:xfrm>
            <a:off x="9895655" y="5453611"/>
            <a:ext cx="565982" cy="530362"/>
          </a:xfrm>
          <a:custGeom>
            <a:avLst/>
            <a:gdLst/>
            <a:ahLst/>
            <a:cxnLst/>
            <a:rect l="l" t="t" r="r" b="b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464;p49">
            <a:extLst>
              <a:ext uri="{FF2B5EF4-FFF2-40B4-BE49-F238E27FC236}">
                <a16:creationId xmlns:a16="http://schemas.microsoft.com/office/drawing/2014/main" id="{631386F7-B5AC-4B84-AB74-4949500734D7}"/>
              </a:ext>
            </a:extLst>
          </p:cNvPr>
          <p:cNvSpPr/>
          <p:nvPr/>
        </p:nvSpPr>
        <p:spPr>
          <a:xfrm>
            <a:off x="9545106" y="6073920"/>
            <a:ext cx="565982" cy="617951"/>
          </a:xfrm>
          <a:custGeom>
            <a:avLst/>
            <a:gdLst/>
            <a:ahLst/>
            <a:cxnLst/>
            <a:rect l="l" t="t" r="r" b="b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66;p49">
            <a:extLst>
              <a:ext uri="{FF2B5EF4-FFF2-40B4-BE49-F238E27FC236}">
                <a16:creationId xmlns:a16="http://schemas.microsoft.com/office/drawing/2014/main" id="{43456990-75B1-4740-A88C-E176CE9B203F}"/>
              </a:ext>
            </a:extLst>
          </p:cNvPr>
          <p:cNvSpPr/>
          <p:nvPr/>
        </p:nvSpPr>
        <p:spPr>
          <a:xfrm>
            <a:off x="8580550" y="5529170"/>
            <a:ext cx="489104" cy="492098"/>
          </a:xfrm>
          <a:custGeom>
            <a:avLst/>
            <a:gdLst/>
            <a:ahLst/>
            <a:cxnLst/>
            <a:rect l="l" t="t" r="r" b="b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470;p49">
            <a:extLst>
              <a:ext uri="{FF2B5EF4-FFF2-40B4-BE49-F238E27FC236}">
                <a16:creationId xmlns:a16="http://schemas.microsoft.com/office/drawing/2014/main" id="{D4D516DF-8D4E-4F00-BEA0-051A365FB3F1}"/>
              </a:ext>
            </a:extLst>
          </p:cNvPr>
          <p:cNvSpPr/>
          <p:nvPr/>
        </p:nvSpPr>
        <p:spPr>
          <a:xfrm>
            <a:off x="9242105" y="5453611"/>
            <a:ext cx="335851" cy="795308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472;p49">
            <a:extLst>
              <a:ext uri="{FF2B5EF4-FFF2-40B4-BE49-F238E27FC236}">
                <a16:creationId xmlns:a16="http://schemas.microsoft.com/office/drawing/2014/main" id="{31589781-2805-4F46-914A-673B6DB21670}"/>
              </a:ext>
            </a:extLst>
          </p:cNvPr>
          <p:cNvSpPr/>
          <p:nvPr/>
        </p:nvSpPr>
        <p:spPr>
          <a:xfrm>
            <a:off x="10211354" y="6021268"/>
            <a:ext cx="565982" cy="522755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475;p49">
            <a:extLst>
              <a:ext uri="{FF2B5EF4-FFF2-40B4-BE49-F238E27FC236}">
                <a16:creationId xmlns:a16="http://schemas.microsoft.com/office/drawing/2014/main" id="{C3C720DE-C577-4C7E-97E5-6490F14B75B6}"/>
              </a:ext>
            </a:extLst>
          </p:cNvPr>
          <p:cNvSpPr/>
          <p:nvPr/>
        </p:nvSpPr>
        <p:spPr>
          <a:xfrm rot="19819669">
            <a:off x="8012412" y="5602856"/>
            <a:ext cx="440240" cy="737396"/>
          </a:xfrm>
          <a:custGeom>
            <a:avLst/>
            <a:gdLst/>
            <a:ahLst/>
            <a:cxnLst/>
            <a:rect l="l" t="t" r="r" b="b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480;p49">
            <a:extLst>
              <a:ext uri="{FF2B5EF4-FFF2-40B4-BE49-F238E27FC236}">
                <a16:creationId xmlns:a16="http://schemas.microsoft.com/office/drawing/2014/main" id="{D9B3C705-F522-4216-B1E2-445C9852C4B9}"/>
              </a:ext>
            </a:extLst>
          </p:cNvPr>
          <p:cNvSpPr/>
          <p:nvPr/>
        </p:nvSpPr>
        <p:spPr>
          <a:xfrm>
            <a:off x="8494825" y="6196111"/>
            <a:ext cx="851853" cy="848259"/>
          </a:xfrm>
          <a:custGeom>
            <a:avLst/>
            <a:gdLst/>
            <a:ahLst/>
            <a:cxnLst/>
            <a:rect l="l" t="t" r="r" b="b"/>
            <a:pathLst>
              <a:path w="17301" h="17228" extrusionOk="0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493;p49">
            <a:extLst>
              <a:ext uri="{FF2B5EF4-FFF2-40B4-BE49-F238E27FC236}">
                <a16:creationId xmlns:a16="http://schemas.microsoft.com/office/drawing/2014/main" id="{365EC3CF-BB7C-4FBE-9C7F-420D0F1A8549}"/>
              </a:ext>
            </a:extLst>
          </p:cNvPr>
          <p:cNvSpPr/>
          <p:nvPr/>
        </p:nvSpPr>
        <p:spPr>
          <a:xfrm rot="967625">
            <a:off x="10680103" y="6535204"/>
            <a:ext cx="565982" cy="573517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495;p49">
            <a:extLst>
              <a:ext uri="{FF2B5EF4-FFF2-40B4-BE49-F238E27FC236}">
                <a16:creationId xmlns:a16="http://schemas.microsoft.com/office/drawing/2014/main" id="{FBDA47D2-1EA3-40F3-BDA4-AAC9E8FE7CFC}"/>
              </a:ext>
            </a:extLst>
          </p:cNvPr>
          <p:cNvSpPr/>
          <p:nvPr/>
        </p:nvSpPr>
        <p:spPr>
          <a:xfrm>
            <a:off x="7029016" y="5714100"/>
            <a:ext cx="762551" cy="46627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497;p49">
            <a:extLst>
              <a:ext uri="{FF2B5EF4-FFF2-40B4-BE49-F238E27FC236}">
                <a16:creationId xmlns:a16="http://schemas.microsoft.com/office/drawing/2014/main" id="{254BA71A-2603-482E-9C94-4A1F19B6C54D}"/>
              </a:ext>
            </a:extLst>
          </p:cNvPr>
          <p:cNvSpPr/>
          <p:nvPr/>
        </p:nvSpPr>
        <p:spPr>
          <a:xfrm>
            <a:off x="5357202" y="5913636"/>
            <a:ext cx="724004" cy="908327"/>
          </a:xfrm>
          <a:custGeom>
            <a:avLst/>
            <a:gdLst/>
            <a:ahLst/>
            <a:cxnLst/>
            <a:rect l="l" t="t" r="r" b="b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2504;p49">
            <a:extLst>
              <a:ext uri="{FF2B5EF4-FFF2-40B4-BE49-F238E27FC236}">
                <a16:creationId xmlns:a16="http://schemas.microsoft.com/office/drawing/2014/main" id="{FFDDB47F-2B99-40D6-9559-B1813BCDCADB}"/>
              </a:ext>
            </a:extLst>
          </p:cNvPr>
          <p:cNvSpPr/>
          <p:nvPr/>
        </p:nvSpPr>
        <p:spPr>
          <a:xfrm>
            <a:off x="6149436" y="6156455"/>
            <a:ext cx="907954" cy="512017"/>
          </a:xfrm>
          <a:custGeom>
            <a:avLst/>
            <a:gdLst/>
            <a:ahLst/>
            <a:cxnLst/>
            <a:rect l="l" t="t" r="r" b="b"/>
            <a:pathLst>
              <a:path w="21705" h="12240" extrusionOk="0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505;p49">
            <a:extLst>
              <a:ext uri="{FF2B5EF4-FFF2-40B4-BE49-F238E27FC236}">
                <a16:creationId xmlns:a16="http://schemas.microsoft.com/office/drawing/2014/main" id="{D4B576DA-9F85-4686-824F-5F0C5F98EF2E}"/>
              </a:ext>
            </a:extLst>
          </p:cNvPr>
          <p:cNvSpPr/>
          <p:nvPr/>
        </p:nvSpPr>
        <p:spPr>
          <a:xfrm>
            <a:off x="6081206" y="5381835"/>
            <a:ext cx="611307" cy="643625"/>
          </a:xfrm>
          <a:custGeom>
            <a:avLst/>
            <a:gdLst/>
            <a:ahLst/>
            <a:cxnLst/>
            <a:rect l="l" t="t" r="r" b="b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511;p49">
            <a:extLst>
              <a:ext uri="{FF2B5EF4-FFF2-40B4-BE49-F238E27FC236}">
                <a16:creationId xmlns:a16="http://schemas.microsoft.com/office/drawing/2014/main" id="{AED72207-587C-403C-80E3-5C59CCCA615D}"/>
              </a:ext>
            </a:extLst>
          </p:cNvPr>
          <p:cNvSpPr/>
          <p:nvPr/>
        </p:nvSpPr>
        <p:spPr>
          <a:xfrm>
            <a:off x="4269961" y="6238990"/>
            <a:ext cx="740671" cy="708998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514537-D5E8-4FC6-872B-A7B94D3B4A2E}"/>
              </a:ext>
            </a:extLst>
          </p:cNvPr>
          <p:cNvSpPr txBox="1"/>
          <p:nvPr/>
        </p:nvSpPr>
        <p:spPr>
          <a:xfrm>
            <a:off x="551022" y="460914"/>
            <a:ext cx="927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72396C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Hopes for the session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094E39-F10B-4E1C-9C19-A0F326198D30}"/>
              </a:ext>
            </a:extLst>
          </p:cNvPr>
          <p:cNvSpPr txBox="1"/>
          <p:nvPr/>
        </p:nvSpPr>
        <p:spPr>
          <a:xfrm>
            <a:off x="546390" y="1382944"/>
            <a:ext cx="1108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7564B5-F71D-4F0F-9ABB-BC5DC8384BCA}"/>
              </a:ext>
            </a:extLst>
          </p:cNvPr>
          <p:cNvSpPr txBox="1"/>
          <p:nvPr/>
        </p:nvSpPr>
        <p:spPr>
          <a:xfrm>
            <a:off x="632339" y="1714435"/>
            <a:ext cx="1108249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24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Explain the role of an educational psychologist</a:t>
            </a:r>
          </a:p>
          <a:p>
            <a:pPr lvl="1">
              <a:spcAft>
                <a:spcPts val="600"/>
              </a:spcAft>
            </a:pPr>
            <a:endParaRPr lang="en-GB" sz="24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sz="24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Explore and celebrate the contribution of EPs in MHSTs (and the learning for EPs!)</a:t>
            </a:r>
          </a:p>
          <a:p>
            <a:pPr lvl="1">
              <a:spcAft>
                <a:spcPts val="600"/>
              </a:spcAft>
            </a:pPr>
            <a:endParaRPr lang="en-GB" sz="24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sz="24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Consider opportunities and challenges</a:t>
            </a:r>
          </a:p>
          <a:p>
            <a:pPr lvl="1">
              <a:spcAft>
                <a:spcPts val="600"/>
              </a:spcAft>
            </a:pPr>
            <a:endParaRPr lang="en-GB" sz="20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43" name="Google Shape;716;p50">
            <a:extLst>
              <a:ext uri="{FF2B5EF4-FFF2-40B4-BE49-F238E27FC236}">
                <a16:creationId xmlns:a16="http://schemas.microsoft.com/office/drawing/2014/main" id="{E4AF374C-380E-442E-B5A7-70D03535F507}"/>
              </a:ext>
            </a:extLst>
          </p:cNvPr>
          <p:cNvSpPr/>
          <p:nvPr/>
        </p:nvSpPr>
        <p:spPr>
          <a:xfrm>
            <a:off x="586350" y="1809899"/>
            <a:ext cx="373327" cy="376518"/>
          </a:xfrm>
          <a:custGeom>
            <a:avLst/>
            <a:gdLst/>
            <a:ahLst/>
            <a:cxnLst/>
            <a:rect l="l" t="t" r="r" b="b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676;p50">
            <a:extLst>
              <a:ext uri="{FF2B5EF4-FFF2-40B4-BE49-F238E27FC236}">
                <a16:creationId xmlns:a16="http://schemas.microsoft.com/office/drawing/2014/main" id="{F4CA4AB6-D695-4A97-8B2F-5BC27C67F491}"/>
              </a:ext>
            </a:extLst>
          </p:cNvPr>
          <p:cNvSpPr/>
          <p:nvPr/>
        </p:nvSpPr>
        <p:spPr>
          <a:xfrm>
            <a:off x="615010" y="2719041"/>
            <a:ext cx="414830" cy="366421"/>
          </a:xfrm>
          <a:custGeom>
            <a:avLst/>
            <a:gdLst/>
            <a:ahLst/>
            <a:cxnLst/>
            <a:rect l="l" t="t" r="r" b="b"/>
            <a:pathLst>
              <a:path w="18981" h="16766" extrusionOk="0">
                <a:moveTo>
                  <a:pt x="5451" y="5475"/>
                </a:moveTo>
                <a:lnTo>
                  <a:pt x="5257" y="5548"/>
                </a:lnTo>
                <a:lnTo>
                  <a:pt x="5159" y="5597"/>
                </a:lnTo>
                <a:lnTo>
                  <a:pt x="5062" y="5670"/>
                </a:lnTo>
                <a:lnTo>
                  <a:pt x="5013" y="5743"/>
                </a:lnTo>
                <a:lnTo>
                  <a:pt x="4965" y="5816"/>
                </a:lnTo>
                <a:lnTo>
                  <a:pt x="4940" y="5889"/>
                </a:lnTo>
                <a:lnTo>
                  <a:pt x="4965" y="5962"/>
                </a:lnTo>
                <a:lnTo>
                  <a:pt x="5013" y="6011"/>
                </a:lnTo>
                <a:lnTo>
                  <a:pt x="5086" y="6059"/>
                </a:lnTo>
                <a:lnTo>
                  <a:pt x="5208" y="6059"/>
                </a:lnTo>
                <a:lnTo>
                  <a:pt x="5354" y="6035"/>
                </a:lnTo>
                <a:lnTo>
                  <a:pt x="5476" y="6011"/>
                </a:lnTo>
                <a:lnTo>
                  <a:pt x="5695" y="6011"/>
                </a:lnTo>
                <a:lnTo>
                  <a:pt x="5792" y="5986"/>
                </a:lnTo>
                <a:lnTo>
                  <a:pt x="5865" y="5913"/>
                </a:lnTo>
                <a:lnTo>
                  <a:pt x="5914" y="5816"/>
                </a:lnTo>
                <a:lnTo>
                  <a:pt x="5938" y="5743"/>
                </a:lnTo>
                <a:lnTo>
                  <a:pt x="5938" y="5694"/>
                </a:lnTo>
                <a:lnTo>
                  <a:pt x="5889" y="5573"/>
                </a:lnTo>
                <a:lnTo>
                  <a:pt x="5792" y="5500"/>
                </a:lnTo>
                <a:lnTo>
                  <a:pt x="5670" y="5475"/>
                </a:lnTo>
                <a:close/>
                <a:moveTo>
                  <a:pt x="4575" y="5986"/>
                </a:moveTo>
                <a:lnTo>
                  <a:pt x="4454" y="6011"/>
                </a:lnTo>
                <a:lnTo>
                  <a:pt x="4356" y="6035"/>
                </a:lnTo>
                <a:lnTo>
                  <a:pt x="4259" y="6084"/>
                </a:lnTo>
                <a:lnTo>
                  <a:pt x="4113" y="6205"/>
                </a:lnTo>
                <a:lnTo>
                  <a:pt x="4040" y="6254"/>
                </a:lnTo>
                <a:lnTo>
                  <a:pt x="3991" y="6351"/>
                </a:lnTo>
                <a:lnTo>
                  <a:pt x="3967" y="6424"/>
                </a:lnTo>
                <a:lnTo>
                  <a:pt x="3991" y="6522"/>
                </a:lnTo>
                <a:lnTo>
                  <a:pt x="4064" y="6570"/>
                </a:lnTo>
                <a:lnTo>
                  <a:pt x="4162" y="6619"/>
                </a:lnTo>
                <a:lnTo>
                  <a:pt x="4283" y="6595"/>
                </a:lnTo>
                <a:lnTo>
                  <a:pt x="4429" y="6546"/>
                </a:lnTo>
                <a:lnTo>
                  <a:pt x="4527" y="6522"/>
                </a:lnTo>
                <a:lnTo>
                  <a:pt x="4551" y="6497"/>
                </a:lnTo>
                <a:lnTo>
                  <a:pt x="4648" y="6473"/>
                </a:lnTo>
                <a:lnTo>
                  <a:pt x="4721" y="6424"/>
                </a:lnTo>
                <a:lnTo>
                  <a:pt x="4794" y="6327"/>
                </a:lnTo>
                <a:lnTo>
                  <a:pt x="4794" y="6205"/>
                </a:lnTo>
                <a:lnTo>
                  <a:pt x="4770" y="6108"/>
                </a:lnTo>
                <a:lnTo>
                  <a:pt x="4673" y="6035"/>
                </a:lnTo>
                <a:lnTo>
                  <a:pt x="4575" y="5986"/>
                </a:lnTo>
                <a:close/>
                <a:moveTo>
                  <a:pt x="7593" y="5962"/>
                </a:moveTo>
                <a:lnTo>
                  <a:pt x="7495" y="6011"/>
                </a:lnTo>
                <a:lnTo>
                  <a:pt x="7447" y="6059"/>
                </a:lnTo>
                <a:lnTo>
                  <a:pt x="7398" y="6132"/>
                </a:lnTo>
                <a:lnTo>
                  <a:pt x="7398" y="6181"/>
                </a:lnTo>
                <a:lnTo>
                  <a:pt x="7422" y="6254"/>
                </a:lnTo>
                <a:lnTo>
                  <a:pt x="7520" y="6351"/>
                </a:lnTo>
                <a:lnTo>
                  <a:pt x="7593" y="6424"/>
                </a:lnTo>
                <a:lnTo>
                  <a:pt x="7641" y="6449"/>
                </a:lnTo>
                <a:lnTo>
                  <a:pt x="7666" y="6473"/>
                </a:lnTo>
                <a:lnTo>
                  <a:pt x="7690" y="6497"/>
                </a:lnTo>
                <a:lnTo>
                  <a:pt x="7714" y="6546"/>
                </a:lnTo>
                <a:lnTo>
                  <a:pt x="7763" y="6619"/>
                </a:lnTo>
                <a:lnTo>
                  <a:pt x="7787" y="6668"/>
                </a:lnTo>
                <a:lnTo>
                  <a:pt x="7812" y="6692"/>
                </a:lnTo>
                <a:lnTo>
                  <a:pt x="7909" y="6741"/>
                </a:lnTo>
                <a:lnTo>
                  <a:pt x="8031" y="6741"/>
                </a:lnTo>
                <a:lnTo>
                  <a:pt x="8128" y="6716"/>
                </a:lnTo>
                <a:lnTo>
                  <a:pt x="8201" y="6643"/>
                </a:lnTo>
                <a:lnTo>
                  <a:pt x="8250" y="6546"/>
                </a:lnTo>
                <a:lnTo>
                  <a:pt x="8250" y="6449"/>
                </a:lnTo>
                <a:lnTo>
                  <a:pt x="8225" y="6351"/>
                </a:lnTo>
                <a:lnTo>
                  <a:pt x="8177" y="6254"/>
                </a:lnTo>
                <a:lnTo>
                  <a:pt x="8104" y="6181"/>
                </a:lnTo>
                <a:lnTo>
                  <a:pt x="8006" y="6108"/>
                </a:lnTo>
                <a:lnTo>
                  <a:pt x="7909" y="6035"/>
                </a:lnTo>
                <a:lnTo>
                  <a:pt x="7812" y="5986"/>
                </a:lnTo>
                <a:lnTo>
                  <a:pt x="7690" y="5962"/>
                </a:lnTo>
                <a:close/>
                <a:moveTo>
                  <a:pt x="3578" y="6741"/>
                </a:moveTo>
                <a:lnTo>
                  <a:pt x="3456" y="6765"/>
                </a:lnTo>
                <a:lnTo>
                  <a:pt x="3359" y="6814"/>
                </a:lnTo>
                <a:lnTo>
                  <a:pt x="3286" y="6887"/>
                </a:lnTo>
                <a:lnTo>
                  <a:pt x="3189" y="6960"/>
                </a:lnTo>
                <a:lnTo>
                  <a:pt x="3140" y="7081"/>
                </a:lnTo>
                <a:lnTo>
                  <a:pt x="3091" y="7179"/>
                </a:lnTo>
                <a:lnTo>
                  <a:pt x="3067" y="7300"/>
                </a:lnTo>
                <a:lnTo>
                  <a:pt x="3067" y="7398"/>
                </a:lnTo>
                <a:lnTo>
                  <a:pt x="3091" y="7446"/>
                </a:lnTo>
                <a:lnTo>
                  <a:pt x="3116" y="7471"/>
                </a:lnTo>
                <a:lnTo>
                  <a:pt x="3189" y="7519"/>
                </a:lnTo>
                <a:lnTo>
                  <a:pt x="3286" y="7544"/>
                </a:lnTo>
                <a:lnTo>
                  <a:pt x="3359" y="7519"/>
                </a:lnTo>
                <a:lnTo>
                  <a:pt x="3481" y="7446"/>
                </a:lnTo>
                <a:lnTo>
                  <a:pt x="3554" y="7325"/>
                </a:lnTo>
                <a:lnTo>
                  <a:pt x="3627" y="7276"/>
                </a:lnTo>
                <a:lnTo>
                  <a:pt x="3651" y="7252"/>
                </a:lnTo>
                <a:lnTo>
                  <a:pt x="3700" y="7227"/>
                </a:lnTo>
                <a:lnTo>
                  <a:pt x="3773" y="7179"/>
                </a:lnTo>
                <a:lnTo>
                  <a:pt x="3821" y="7106"/>
                </a:lnTo>
                <a:lnTo>
                  <a:pt x="3821" y="7033"/>
                </a:lnTo>
                <a:lnTo>
                  <a:pt x="3821" y="6935"/>
                </a:lnTo>
                <a:lnTo>
                  <a:pt x="3797" y="6862"/>
                </a:lnTo>
                <a:lnTo>
                  <a:pt x="3724" y="6789"/>
                </a:lnTo>
                <a:lnTo>
                  <a:pt x="3651" y="6765"/>
                </a:lnTo>
                <a:lnTo>
                  <a:pt x="3578" y="6741"/>
                </a:lnTo>
                <a:close/>
                <a:moveTo>
                  <a:pt x="16863" y="4526"/>
                </a:moveTo>
                <a:lnTo>
                  <a:pt x="16766" y="4575"/>
                </a:lnTo>
                <a:lnTo>
                  <a:pt x="16693" y="4624"/>
                </a:lnTo>
                <a:lnTo>
                  <a:pt x="16620" y="4697"/>
                </a:lnTo>
                <a:lnTo>
                  <a:pt x="16498" y="4843"/>
                </a:lnTo>
                <a:lnTo>
                  <a:pt x="16401" y="5037"/>
                </a:lnTo>
                <a:lnTo>
                  <a:pt x="16158" y="5500"/>
                </a:lnTo>
                <a:lnTo>
                  <a:pt x="15914" y="5962"/>
                </a:lnTo>
                <a:lnTo>
                  <a:pt x="15647" y="5816"/>
                </a:lnTo>
                <a:lnTo>
                  <a:pt x="15501" y="5719"/>
                </a:lnTo>
                <a:lnTo>
                  <a:pt x="15355" y="5670"/>
                </a:lnTo>
                <a:lnTo>
                  <a:pt x="15233" y="5646"/>
                </a:lnTo>
                <a:lnTo>
                  <a:pt x="15087" y="5597"/>
                </a:lnTo>
                <a:lnTo>
                  <a:pt x="15038" y="5573"/>
                </a:lnTo>
                <a:lnTo>
                  <a:pt x="15014" y="5573"/>
                </a:lnTo>
                <a:lnTo>
                  <a:pt x="14917" y="5621"/>
                </a:lnTo>
                <a:lnTo>
                  <a:pt x="14892" y="5646"/>
                </a:lnTo>
                <a:lnTo>
                  <a:pt x="14844" y="5694"/>
                </a:lnTo>
                <a:lnTo>
                  <a:pt x="14844" y="5767"/>
                </a:lnTo>
                <a:lnTo>
                  <a:pt x="14868" y="5840"/>
                </a:lnTo>
                <a:lnTo>
                  <a:pt x="14892" y="5913"/>
                </a:lnTo>
                <a:lnTo>
                  <a:pt x="15087" y="6059"/>
                </a:lnTo>
                <a:lnTo>
                  <a:pt x="15282" y="6181"/>
                </a:lnTo>
                <a:lnTo>
                  <a:pt x="15671" y="6424"/>
                </a:lnTo>
                <a:lnTo>
                  <a:pt x="15355" y="6984"/>
                </a:lnTo>
                <a:lnTo>
                  <a:pt x="15160" y="7252"/>
                </a:lnTo>
                <a:lnTo>
                  <a:pt x="14965" y="7519"/>
                </a:lnTo>
                <a:lnTo>
                  <a:pt x="14941" y="7592"/>
                </a:lnTo>
                <a:lnTo>
                  <a:pt x="14941" y="7641"/>
                </a:lnTo>
                <a:lnTo>
                  <a:pt x="14941" y="7714"/>
                </a:lnTo>
                <a:lnTo>
                  <a:pt x="14965" y="7763"/>
                </a:lnTo>
                <a:lnTo>
                  <a:pt x="15014" y="7836"/>
                </a:lnTo>
                <a:lnTo>
                  <a:pt x="15063" y="7860"/>
                </a:lnTo>
                <a:lnTo>
                  <a:pt x="15111" y="7884"/>
                </a:lnTo>
                <a:lnTo>
                  <a:pt x="15184" y="7909"/>
                </a:lnTo>
                <a:lnTo>
                  <a:pt x="15257" y="7884"/>
                </a:lnTo>
                <a:lnTo>
                  <a:pt x="15355" y="7860"/>
                </a:lnTo>
                <a:lnTo>
                  <a:pt x="15501" y="7763"/>
                </a:lnTo>
                <a:lnTo>
                  <a:pt x="15622" y="7641"/>
                </a:lnTo>
                <a:lnTo>
                  <a:pt x="15744" y="7471"/>
                </a:lnTo>
                <a:lnTo>
                  <a:pt x="15866" y="7276"/>
                </a:lnTo>
                <a:lnTo>
                  <a:pt x="15963" y="7081"/>
                </a:lnTo>
                <a:lnTo>
                  <a:pt x="16133" y="6716"/>
                </a:lnTo>
                <a:lnTo>
                  <a:pt x="16328" y="6862"/>
                </a:lnTo>
                <a:lnTo>
                  <a:pt x="16523" y="7008"/>
                </a:lnTo>
                <a:lnTo>
                  <a:pt x="16742" y="7106"/>
                </a:lnTo>
                <a:lnTo>
                  <a:pt x="16839" y="7130"/>
                </a:lnTo>
                <a:lnTo>
                  <a:pt x="16961" y="7154"/>
                </a:lnTo>
                <a:lnTo>
                  <a:pt x="17034" y="7130"/>
                </a:lnTo>
                <a:lnTo>
                  <a:pt x="17082" y="7106"/>
                </a:lnTo>
                <a:lnTo>
                  <a:pt x="17131" y="7057"/>
                </a:lnTo>
                <a:lnTo>
                  <a:pt x="17155" y="7008"/>
                </a:lnTo>
                <a:lnTo>
                  <a:pt x="17180" y="6960"/>
                </a:lnTo>
                <a:lnTo>
                  <a:pt x="17180" y="6887"/>
                </a:lnTo>
                <a:lnTo>
                  <a:pt x="17155" y="6814"/>
                </a:lnTo>
                <a:lnTo>
                  <a:pt x="17131" y="6765"/>
                </a:lnTo>
                <a:lnTo>
                  <a:pt x="16961" y="6619"/>
                </a:lnTo>
                <a:lnTo>
                  <a:pt x="16766" y="6497"/>
                </a:lnTo>
                <a:lnTo>
                  <a:pt x="16377" y="6254"/>
                </a:lnTo>
                <a:lnTo>
                  <a:pt x="16644" y="5670"/>
                </a:lnTo>
                <a:lnTo>
                  <a:pt x="16766" y="5427"/>
                </a:lnTo>
                <a:lnTo>
                  <a:pt x="16912" y="5183"/>
                </a:lnTo>
                <a:lnTo>
                  <a:pt x="17034" y="4916"/>
                </a:lnTo>
                <a:lnTo>
                  <a:pt x="17082" y="4770"/>
                </a:lnTo>
                <a:lnTo>
                  <a:pt x="17082" y="4648"/>
                </a:lnTo>
                <a:lnTo>
                  <a:pt x="17082" y="4599"/>
                </a:lnTo>
                <a:lnTo>
                  <a:pt x="17058" y="4551"/>
                </a:lnTo>
                <a:lnTo>
                  <a:pt x="17009" y="4526"/>
                </a:lnTo>
                <a:close/>
                <a:moveTo>
                  <a:pt x="8420" y="6838"/>
                </a:moveTo>
                <a:lnTo>
                  <a:pt x="8371" y="6862"/>
                </a:lnTo>
                <a:lnTo>
                  <a:pt x="8298" y="6911"/>
                </a:lnTo>
                <a:lnTo>
                  <a:pt x="8274" y="6984"/>
                </a:lnTo>
                <a:lnTo>
                  <a:pt x="8250" y="7081"/>
                </a:lnTo>
                <a:lnTo>
                  <a:pt x="8274" y="7179"/>
                </a:lnTo>
                <a:lnTo>
                  <a:pt x="8298" y="7276"/>
                </a:lnTo>
                <a:lnTo>
                  <a:pt x="8347" y="7373"/>
                </a:lnTo>
                <a:lnTo>
                  <a:pt x="8420" y="7519"/>
                </a:lnTo>
                <a:lnTo>
                  <a:pt x="8444" y="7665"/>
                </a:lnTo>
                <a:lnTo>
                  <a:pt x="8444" y="7763"/>
                </a:lnTo>
                <a:lnTo>
                  <a:pt x="8493" y="7836"/>
                </a:lnTo>
                <a:lnTo>
                  <a:pt x="8566" y="7909"/>
                </a:lnTo>
                <a:lnTo>
                  <a:pt x="8663" y="7933"/>
                </a:lnTo>
                <a:lnTo>
                  <a:pt x="8761" y="7957"/>
                </a:lnTo>
                <a:lnTo>
                  <a:pt x="8882" y="7909"/>
                </a:lnTo>
                <a:lnTo>
                  <a:pt x="8980" y="7836"/>
                </a:lnTo>
                <a:lnTo>
                  <a:pt x="9004" y="7787"/>
                </a:lnTo>
                <a:lnTo>
                  <a:pt x="9028" y="7738"/>
                </a:lnTo>
                <a:lnTo>
                  <a:pt x="9028" y="7592"/>
                </a:lnTo>
                <a:lnTo>
                  <a:pt x="9004" y="7446"/>
                </a:lnTo>
                <a:lnTo>
                  <a:pt x="8955" y="7325"/>
                </a:lnTo>
                <a:lnTo>
                  <a:pt x="8882" y="7179"/>
                </a:lnTo>
                <a:lnTo>
                  <a:pt x="8809" y="7057"/>
                </a:lnTo>
                <a:lnTo>
                  <a:pt x="8712" y="6960"/>
                </a:lnTo>
                <a:lnTo>
                  <a:pt x="8663" y="6911"/>
                </a:lnTo>
                <a:lnTo>
                  <a:pt x="8615" y="6862"/>
                </a:lnTo>
                <a:lnTo>
                  <a:pt x="8542" y="6838"/>
                </a:lnTo>
                <a:close/>
                <a:moveTo>
                  <a:pt x="16255" y="7495"/>
                </a:moveTo>
                <a:lnTo>
                  <a:pt x="16206" y="7544"/>
                </a:lnTo>
                <a:lnTo>
                  <a:pt x="16158" y="7592"/>
                </a:lnTo>
                <a:lnTo>
                  <a:pt x="16158" y="7714"/>
                </a:lnTo>
                <a:lnTo>
                  <a:pt x="16158" y="7836"/>
                </a:lnTo>
                <a:lnTo>
                  <a:pt x="16206" y="7982"/>
                </a:lnTo>
                <a:lnTo>
                  <a:pt x="16231" y="8030"/>
                </a:lnTo>
                <a:lnTo>
                  <a:pt x="16279" y="8079"/>
                </a:lnTo>
                <a:lnTo>
                  <a:pt x="16304" y="8103"/>
                </a:lnTo>
                <a:lnTo>
                  <a:pt x="16377" y="8128"/>
                </a:lnTo>
                <a:lnTo>
                  <a:pt x="16474" y="8128"/>
                </a:lnTo>
                <a:lnTo>
                  <a:pt x="16523" y="8103"/>
                </a:lnTo>
                <a:lnTo>
                  <a:pt x="16547" y="8055"/>
                </a:lnTo>
                <a:lnTo>
                  <a:pt x="16571" y="8006"/>
                </a:lnTo>
                <a:lnTo>
                  <a:pt x="16571" y="7957"/>
                </a:lnTo>
                <a:lnTo>
                  <a:pt x="16547" y="7836"/>
                </a:lnTo>
                <a:lnTo>
                  <a:pt x="16523" y="7738"/>
                </a:lnTo>
                <a:lnTo>
                  <a:pt x="16474" y="7641"/>
                </a:lnTo>
                <a:lnTo>
                  <a:pt x="16401" y="7544"/>
                </a:lnTo>
                <a:lnTo>
                  <a:pt x="16328" y="7495"/>
                </a:lnTo>
                <a:close/>
                <a:moveTo>
                  <a:pt x="2897" y="7836"/>
                </a:moveTo>
                <a:lnTo>
                  <a:pt x="2799" y="7860"/>
                </a:lnTo>
                <a:lnTo>
                  <a:pt x="2702" y="7909"/>
                </a:lnTo>
                <a:lnTo>
                  <a:pt x="2629" y="7982"/>
                </a:lnTo>
                <a:lnTo>
                  <a:pt x="2556" y="8079"/>
                </a:lnTo>
                <a:lnTo>
                  <a:pt x="2507" y="8201"/>
                </a:lnTo>
                <a:lnTo>
                  <a:pt x="2507" y="8347"/>
                </a:lnTo>
                <a:lnTo>
                  <a:pt x="2507" y="8468"/>
                </a:lnTo>
                <a:lnTo>
                  <a:pt x="2556" y="8517"/>
                </a:lnTo>
                <a:lnTo>
                  <a:pt x="2580" y="8566"/>
                </a:lnTo>
                <a:lnTo>
                  <a:pt x="2678" y="8614"/>
                </a:lnTo>
                <a:lnTo>
                  <a:pt x="2799" y="8614"/>
                </a:lnTo>
                <a:lnTo>
                  <a:pt x="2848" y="8590"/>
                </a:lnTo>
                <a:lnTo>
                  <a:pt x="2897" y="8566"/>
                </a:lnTo>
                <a:lnTo>
                  <a:pt x="2970" y="8493"/>
                </a:lnTo>
                <a:lnTo>
                  <a:pt x="3018" y="8420"/>
                </a:lnTo>
                <a:lnTo>
                  <a:pt x="3116" y="8274"/>
                </a:lnTo>
                <a:lnTo>
                  <a:pt x="3140" y="8152"/>
                </a:lnTo>
                <a:lnTo>
                  <a:pt x="3140" y="8055"/>
                </a:lnTo>
                <a:lnTo>
                  <a:pt x="3091" y="7957"/>
                </a:lnTo>
                <a:lnTo>
                  <a:pt x="3018" y="7884"/>
                </a:lnTo>
                <a:lnTo>
                  <a:pt x="2897" y="7836"/>
                </a:lnTo>
                <a:close/>
                <a:moveTo>
                  <a:pt x="8955" y="8152"/>
                </a:moveTo>
                <a:lnTo>
                  <a:pt x="8882" y="8201"/>
                </a:lnTo>
                <a:lnTo>
                  <a:pt x="8858" y="8274"/>
                </a:lnTo>
                <a:lnTo>
                  <a:pt x="8858" y="8371"/>
                </a:lnTo>
                <a:lnTo>
                  <a:pt x="8858" y="8468"/>
                </a:lnTo>
                <a:lnTo>
                  <a:pt x="8907" y="8639"/>
                </a:lnTo>
                <a:lnTo>
                  <a:pt x="8955" y="8760"/>
                </a:lnTo>
                <a:lnTo>
                  <a:pt x="8980" y="8858"/>
                </a:lnTo>
                <a:lnTo>
                  <a:pt x="9053" y="8955"/>
                </a:lnTo>
                <a:lnTo>
                  <a:pt x="9101" y="9004"/>
                </a:lnTo>
                <a:lnTo>
                  <a:pt x="9150" y="9028"/>
                </a:lnTo>
                <a:lnTo>
                  <a:pt x="9296" y="9028"/>
                </a:lnTo>
                <a:lnTo>
                  <a:pt x="9369" y="8979"/>
                </a:lnTo>
                <a:lnTo>
                  <a:pt x="9393" y="8931"/>
                </a:lnTo>
                <a:lnTo>
                  <a:pt x="9418" y="8858"/>
                </a:lnTo>
                <a:lnTo>
                  <a:pt x="9418" y="8785"/>
                </a:lnTo>
                <a:lnTo>
                  <a:pt x="9393" y="8639"/>
                </a:lnTo>
                <a:lnTo>
                  <a:pt x="9369" y="8614"/>
                </a:lnTo>
                <a:lnTo>
                  <a:pt x="9345" y="8517"/>
                </a:lnTo>
                <a:lnTo>
                  <a:pt x="9247" y="8322"/>
                </a:lnTo>
                <a:lnTo>
                  <a:pt x="9199" y="8225"/>
                </a:lnTo>
                <a:lnTo>
                  <a:pt x="9101" y="8176"/>
                </a:lnTo>
                <a:lnTo>
                  <a:pt x="9028" y="8152"/>
                </a:lnTo>
                <a:close/>
                <a:moveTo>
                  <a:pt x="16352" y="8541"/>
                </a:moveTo>
                <a:lnTo>
                  <a:pt x="16279" y="8566"/>
                </a:lnTo>
                <a:lnTo>
                  <a:pt x="16231" y="8614"/>
                </a:lnTo>
                <a:lnTo>
                  <a:pt x="16206" y="8663"/>
                </a:lnTo>
                <a:lnTo>
                  <a:pt x="16182" y="8736"/>
                </a:lnTo>
                <a:lnTo>
                  <a:pt x="16182" y="8858"/>
                </a:lnTo>
                <a:lnTo>
                  <a:pt x="16206" y="8979"/>
                </a:lnTo>
                <a:lnTo>
                  <a:pt x="16231" y="9174"/>
                </a:lnTo>
                <a:lnTo>
                  <a:pt x="16255" y="9296"/>
                </a:lnTo>
                <a:lnTo>
                  <a:pt x="16304" y="9369"/>
                </a:lnTo>
                <a:lnTo>
                  <a:pt x="16401" y="9417"/>
                </a:lnTo>
                <a:lnTo>
                  <a:pt x="16498" y="9417"/>
                </a:lnTo>
                <a:lnTo>
                  <a:pt x="16596" y="9393"/>
                </a:lnTo>
                <a:lnTo>
                  <a:pt x="16669" y="9320"/>
                </a:lnTo>
                <a:lnTo>
                  <a:pt x="16693" y="9223"/>
                </a:lnTo>
                <a:lnTo>
                  <a:pt x="16693" y="9101"/>
                </a:lnTo>
                <a:lnTo>
                  <a:pt x="16644" y="8882"/>
                </a:lnTo>
                <a:lnTo>
                  <a:pt x="16596" y="8760"/>
                </a:lnTo>
                <a:lnTo>
                  <a:pt x="16547" y="8639"/>
                </a:lnTo>
                <a:lnTo>
                  <a:pt x="16523" y="8590"/>
                </a:lnTo>
                <a:lnTo>
                  <a:pt x="16474" y="8541"/>
                </a:lnTo>
                <a:close/>
                <a:moveTo>
                  <a:pt x="2434" y="9077"/>
                </a:moveTo>
                <a:lnTo>
                  <a:pt x="2337" y="9101"/>
                </a:lnTo>
                <a:lnTo>
                  <a:pt x="2264" y="9125"/>
                </a:lnTo>
                <a:lnTo>
                  <a:pt x="2191" y="9198"/>
                </a:lnTo>
                <a:lnTo>
                  <a:pt x="2142" y="9271"/>
                </a:lnTo>
                <a:lnTo>
                  <a:pt x="2118" y="9369"/>
                </a:lnTo>
                <a:lnTo>
                  <a:pt x="2094" y="9515"/>
                </a:lnTo>
                <a:lnTo>
                  <a:pt x="2094" y="9612"/>
                </a:lnTo>
                <a:lnTo>
                  <a:pt x="2094" y="9685"/>
                </a:lnTo>
                <a:lnTo>
                  <a:pt x="2118" y="9782"/>
                </a:lnTo>
                <a:lnTo>
                  <a:pt x="2191" y="9831"/>
                </a:lnTo>
                <a:lnTo>
                  <a:pt x="2240" y="9879"/>
                </a:lnTo>
                <a:lnTo>
                  <a:pt x="2337" y="9904"/>
                </a:lnTo>
                <a:lnTo>
                  <a:pt x="2410" y="9879"/>
                </a:lnTo>
                <a:lnTo>
                  <a:pt x="2483" y="9831"/>
                </a:lnTo>
                <a:lnTo>
                  <a:pt x="2556" y="9733"/>
                </a:lnTo>
                <a:lnTo>
                  <a:pt x="2580" y="9612"/>
                </a:lnTo>
                <a:lnTo>
                  <a:pt x="2653" y="9417"/>
                </a:lnTo>
                <a:lnTo>
                  <a:pt x="2653" y="9320"/>
                </a:lnTo>
                <a:lnTo>
                  <a:pt x="2653" y="9247"/>
                </a:lnTo>
                <a:lnTo>
                  <a:pt x="2605" y="9174"/>
                </a:lnTo>
                <a:lnTo>
                  <a:pt x="2532" y="9125"/>
                </a:lnTo>
                <a:lnTo>
                  <a:pt x="2434" y="9077"/>
                </a:lnTo>
                <a:close/>
                <a:moveTo>
                  <a:pt x="9272" y="9296"/>
                </a:moveTo>
                <a:lnTo>
                  <a:pt x="9199" y="9344"/>
                </a:lnTo>
                <a:lnTo>
                  <a:pt x="9101" y="9417"/>
                </a:lnTo>
                <a:lnTo>
                  <a:pt x="9077" y="9539"/>
                </a:lnTo>
                <a:lnTo>
                  <a:pt x="9053" y="9661"/>
                </a:lnTo>
                <a:lnTo>
                  <a:pt x="9077" y="9782"/>
                </a:lnTo>
                <a:lnTo>
                  <a:pt x="9126" y="9904"/>
                </a:lnTo>
                <a:lnTo>
                  <a:pt x="9174" y="10001"/>
                </a:lnTo>
                <a:lnTo>
                  <a:pt x="9247" y="10123"/>
                </a:lnTo>
                <a:lnTo>
                  <a:pt x="9320" y="10196"/>
                </a:lnTo>
                <a:lnTo>
                  <a:pt x="9393" y="10220"/>
                </a:lnTo>
                <a:lnTo>
                  <a:pt x="9442" y="10220"/>
                </a:lnTo>
                <a:lnTo>
                  <a:pt x="9564" y="10196"/>
                </a:lnTo>
                <a:lnTo>
                  <a:pt x="9612" y="10147"/>
                </a:lnTo>
                <a:lnTo>
                  <a:pt x="9661" y="10123"/>
                </a:lnTo>
                <a:lnTo>
                  <a:pt x="9685" y="10050"/>
                </a:lnTo>
                <a:lnTo>
                  <a:pt x="9685" y="10001"/>
                </a:lnTo>
                <a:lnTo>
                  <a:pt x="9685" y="9904"/>
                </a:lnTo>
                <a:lnTo>
                  <a:pt x="9637" y="9806"/>
                </a:lnTo>
                <a:lnTo>
                  <a:pt x="9539" y="9636"/>
                </a:lnTo>
                <a:lnTo>
                  <a:pt x="9515" y="9515"/>
                </a:lnTo>
                <a:lnTo>
                  <a:pt x="9442" y="9393"/>
                </a:lnTo>
                <a:lnTo>
                  <a:pt x="9393" y="9344"/>
                </a:lnTo>
                <a:lnTo>
                  <a:pt x="9345" y="9320"/>
                </a:lnTo>
                <a:lnTo>
                  <a:pt x="9272" y="9296"/>
                </a:lnTo>
                <a:close/>
                <a:moveTo>
                  <a:pt x="16231" y="9855"/>
                </a:moveTo>
                <a:lnTo>
                  <a:pt x="16231" y="9879"/>
                </a:lnTo>
                <a:lnTo>
                  <a:pt x="16182" y="9904"/>
                </a:lnTo>
                <a:lnTo>
                  <a:pt x="16133" y="9952"/>
                </a:lnTo>
                <a:lnTo>
                  <a:pt x="16060" y="10098"/>
                </a:lnTo>
                <a:lnTo>
                  <a:pt x="16012" y="10293"/>
                </a:lnTo>
                <a:lnTo>
                  <a:pt x="16012" y="10390"/>
                </a:lnTo>
                <a:lnTo>
                  <a:pt x="16012" y="10463"/>
                </a:lnTo>
                <a:lnTo>
                  <a:pt x="16085" y="10561"/>
                </a:lnTo>
                <a:lnTo>
                  <a:pt x="16182" y="10634"/>
                </a:lnTo>
                <a:lnTo>
                  <a:pt x="16304" y="10634"/>
                </a:lnTo>
                <a:lnTo>
                  <a:pt x="16352" y="10609"/>
                </a:lnTo>
                <a:lnTo>
                  <a:pt x="16401" y="10561"/>
                </a:lnTo>
                <a:lnTo>
                  <a:pt x="16450" y="10488"/>
                </a:lnTo>
                <a:lnTo>
                  <a:pt x="16474" y="10415"/>
                </a:lnTo>
                <a:lnTo>
                  <a:pt x="16498" y="10244"/>
                </a:lnTo>
                <a:lnTo>
                  <a:pt x="16498" y="10147"/>
                </a:lnTo>
                <a:lnTo>
                  <a:pt x="16498" y="10050"/>
                </a:lnTo>
                <a:lnTo>
                  <a:pt x="16474" y="9952"/>
                </a:lnTo>
                <a:lnTo>
                  <a:pt x="16425" y="9879"/>
                </a:lnTo>
                <a:lnTo>
                  <a:pt x="16328" y="9855"/>
                </a:lnTo>
                <a:close/>
                <a:moveTo>
                  <a:pt x="2167" y="10244"/>
                </a:moveTo>
                <a:lnTo>
                  <a:pt x="2045" y="10269"/>
                </a:lnTo>
                <a:lnTo>
                  <a:pt x="1972" y="10317"/>
                </a:lnTo>
                <a:lnTo>
                  <a:pt x="1875" y="10463"/>
                </a:lnTo>
                <a:lnTo>
                  <a:pt x="1826" y="10634"/>
                </a:lnTo>
                <a:lnTo>
                  <a:pt x="1802" y="10804"/>
                </a:lnTo>
                <a:lnTo>
                  <a:pt x="1850" y="10926"/>
                </a:lnTo>
                <a:lnTo>
                  <a:pt x="1923" y="11023"/>
                </a:lnTo>
                <a:lnTo>
                  <a:pt x="1948" y="11072"/>
                </a:lnTo>
                <a:lnTo>
                  <a:pt x="2021" y="11096"/>
                </a:lnTo>
                <a:lnTo>
                  <a:pt x="2118" y="11096"/>
                </a:lnTo>
                <a:lnTo>
                  <a:pt x="2191" y="11072"/>
                </a:lnTo>
                <a:lnTo>
                  <a:pt x="2215" y="11023"/>
                </a:lnTo>
                <a:lnTo>
                  <a:pt x="2288" y="10950"/>
                </a:lnTo>
                <a:lnTo>
                  <a:pt x="2313" y="10877"/>
                </a:lnTo>
                <a:lnTo>
                  <a:pt x="2337" y="10780"/>
                </a:lnTo>
                <a:lnTo>
                  <a:pt x="2337" y="10755"/>
                </a:lnTo>
                <a:lnTo>
                  <a:pt x="2337" y="10731"/>
                </a:lnTo>
                <a:lnTo>
                  <a:pt x="2386" y="10658"/>
                </a:lnTo>
                <a:lnTo>
                  <a:pt x="2410" y="10561"/>
                </a:lnTo>
                <a:lnTo>
                  <a:pt x="2434" y="10488"/>
                </a:lnTo>
                <a:lnTo>
                  <a:pt x="2410" y="10390"/>
                </a:lnTo>
                <a:lnTo>
                  <a:pt x="2337" y="10317"/>
                </a:lnTo>
                <a:lnTo>
                  <a:pt x="2264" y="10269"/>
                </a:lnTo>
                <a:lnTo>
                  <a:pt x="2167" y="10244"/>
                </a:lnTo>
                <a:close/>
                <a:moveTo>
                  <a:pt x="9661" y="10512"/>
                </a:moveTo>
                <a:lnTo>
                  <a:pt x="9612" y="10536"/>
                </a:lnTo>
                <a:lnTo>
                  <a:pt x="9539" y="10609"/>
                </a:lnTo>
                <a:lnTo>
                  <a:pt x="9491" y="10658"/>
                </a:lnTo>
                <a:lnTo>
                  <a:pt x="9491" y="10731"/>
                </a:lnTo>
                <a:lnTo>
                  <a:pt x="9491" y="10877"/>
                </a:lnTo>
                <a:lnTo>
                  <a:pt x="9539" y="11023"/>
                </a:lnTo>
                <a:lnTo>
                  <a:pt x="9588" y="11169"/>
                </a:lnTo>
                <a:lnTo>
                  <a:pt x="9637" y="11242"/>
                </a:lnTo>
                <a:lnTo>
                  <a:pt x="9710" y="11315"/>
                </a:lnTo>
                <a:lnTo>
                  <a:pt x="9783" y="11339"/>
                </a:lnTo>
                <a:lnTo>
                  <a:pt x="9880" y="11339"/>
                </a:lnTo>
                <a:lnTo>
                  <a:pt x="9977" y="11291"/>
                </a:lnTo>
                <a:lnTo>
                  <a:pt x="10026" y="11218"/>
                </a:lnTo>
                <a:lnTo>
                  <a:pt x="10075" y="11120"/>
                </a:lnTo>
                <a:lnTo>
                  <a:pt x="10050" y="11023"/>
                </a:lnTo>
                <a:lnTo>
                  <a:pt x="10002" y="10877"/>
                </a:lnTo>
                <a:lnTo>
                  <a:pt x="9929" y="10731"/>
                </a:lnTo>
                <a:lnTo>
                  <a:pt x="9831" y="10609"/>
                </a:lnTo>
                <a:lnTo>
                  <a:pt x="9783" y="10561"/>
                </a:lnTo>
                <a:lnTo>
                  <a:pt x="9710" y="10536"/>
                </a:lnTo>
                <a:lnTo>
                  <a:pt x="9661" y="10512"/>
                </a:lnTo>
                <a:close/>
                <a:moveTo>
                  <a:pt x="15987" y="10999"/>
                </a:moveTo>
                <a:lnTo>
                  <a:pt x="15890" y="11047"/>
                </a:lnTo>
                <a:lnTo>
                  <a:pt x="15817" y="11120"/>
                </a:lnTo>
                <a:lnTo>
                  <a:pt x="15720" y="11291"/>
                </a:lnTo>
                <a:lnTo>
                  <a:pt x="15598" y="11461"/>
                </a:lnTo>
                <a:lnTo>
                  <a:pt x="15525" y="11631"/>
                </a:lnTo>
                <a:lnTo>
                  <a:pt x="15525" y="11729"/>
                </a:lnTo>
                <a:lnTo>
                  <a:pt x="15549" y="11802"/>
                </a:lnTo>
                <a:lnTo>
                  <a:pt x="15598" y="11850"/>
                </a:lnTo>
                <a:lnTo>
                  <a:pt x="15647" y="11899"/>
                </a:lnTo>
                <a:lnTo>
                  <a:pt x="15720" y="11948"/>
                </a:lnTo>
                <a:lnTo>
                  <a:pt x="15793" y="11948"/>
                </a:lnTo>
                <a:lnTo>
                  <a:pt x="15866" y="11923"/>
                </a:lnTo>
                <a:lnTo>
                  <a:pt x="15939" y="11875"/>
                </a:lnTo>
                <a:lnTo>
                  <a:pt x="16036" y="11704"/>
                </a:lnTo>
                <a:lnTo>
                  <a:pt x="16109" y="11510"/>
                </a:lnTo>
                <a:lnTo>
                  <a:pt x="16182" y="11315"/>
                </a:lnTo>
                <a:lnTo>
                  <a:pt x="16206" y="11218"/>
                </a:lnTo>
                <a:lnTo>
                  <a:pt x="16206" y="11120"/>
                </a:lnTo>
                <a:lnTo>
                  <a:pt x="16182" y="11047"/>
                </a:lnTo>
                <a:lnTo>
                  <a:pt x="16133" y="11023"/>
                </a:lnTo>
                <a:lnTo>
                  <a:pt x="16060" y="10999"/>
                </a:lnTo>
                <a:close/>
                <a:moveTo>
                  <a:pt x="1996" y="11437"/>
                </a:moveTo>
                <a:lnTo>
                  <a:pt x="1948" y="11461"/>
                </a:lnTo>
                <a:lnTo>
                  <a:pt x="1875" y="11485"/>
                </a:lnTo>
                <a:lnTo>
                  <a:pt x="1826" y="11558"/>
                </a:lnTo>
                <a:lnTo>
                  <a:pt x="1802" y="11607"/>
                </a:lnTo>
                <a:lnTo>
                  <a:pt x="1777" y="11680"/>
                </a:lnTo>
                <a:lnTo>
                  <a:pt x="1777" y="11826"/>
                </a:lnTo>
                <a:lnTo>
                  <a:pt x="1777" y="11899"/>
                </a:lnTo>
                <a:lnTo>
                  <a:pt x="1802" y="12021"/>
                </a:lnTo>
                <a:lnTo>
                  <a:pt x="1850" y="12094"/>
                </a:lnTo>
                <a:lnTo>
                  <a:pt x="1899" y="12142"/>
                </a:lnTo>
                <a:lnTo>
                  <a:pt x="1972" y="12167"/>
                </a:lnTo>
                <a:lnTo>
                  <a:pt x="2069" y="12167"/>
                </a:lnTo>
                <a:lnTo>
                  <a:pt x="2118" y="12142"/>
                </a:lnTo>
                <a:lnTo>
                  <a:pt x="2191" y="12094"/>
                </a:lnTo>
                <a:lnTo>
                  <a:pt x="2215" y="12021"/>
                </a:lnTo>
                <a:lnTo>
                  <a:pt x="2264" y="11875"/>
                </a:lnTo>
                <a:lnTo>
                  <a:pt x="2288" y="11753"/>
                </a:lnTo>
                <a:lnTo>
                  <a:pt x="2288" y="11680"/>
                </a:lnTo>
                <a:lnTo>
                  <a:pt x="2288" y="11607"/>
                </a:lnTo>
                <a:lnTo>
                  <a:pt x="2264" y="11534"/>
                </a:lnTo>
                <a:lnTo>
                  <a:pt x="2215" y="11485"/>
                </a:lnTo>
                <a:lnTo>
                  <a:pt x="2142" y="11437"/>
                </a:lnTo>
                <a:close/>
                <a:moveTo>
                  <a:pt x="10221" y="11753"/>
                </a:moveTo>
                <a:lnTo>
                  <a:pt x="10123" y="11802"/>
                </a:lnTo>
                <a:lnTo>
                  <a:pt x="10075" y="11875"/>
                </a:lnTo>
                <a:lnTo>
                  <a:pt x="10075" y="11996"/>
                </a:lnTo>
                <a:lnTo>
                  <a:pt x="10123" y="12094"/>
                </a:lnTo>
                <a:lnTo>
                  <a:pt x="10172" y="12191"/>
                </a:lnTo>
                <a:lnTo>
                  <a:pt x="10342" y="12337"/>
                </a:lnTo>
                <a:lnTo>
                  <a:pt x="10440" y="12410"/>
                </a:lnTo>
                <a:lnTo>
                  <a:pt x="10561" y="12483"/>
                </a:lnTo>
                <a:lnTo>
                  <a:pt x="10683" y="12532"/>
                </a:lnTo>
                <a:lnTo>
                  <a:pt x="10829" y="12532"/>
                </a:lnTo>
                <a:lnTo>
                  <a:pt x="10926" y="12507"/>
                </a:lnTo>
                <a:lnTo>
                  <a:pt x="10999" y="12459"/>
                </a:lnTo>
                <a:lnTo>
                  <a:pt x="11048" y="12386"/>
                </a:lnTo>
                <a:lnTo>
                  <a:pt x="11072" y="12313"/>
                </a:lnTo>
                <a:lnTo>
                  <a:pt x="11072" y="12240"/>
                </a:lnTo>
                <a:lnTo>
                  <a:pt x="11048" y="12167"/>
                </a:lnTo>
                <a:lnTo>
                  <a:pt x="10975" y="12094"/>
                </a:lnTo>
                <a:lnTo>
                  <a:pt x="10902" y="12045"/>
                </a:lnTo>
                <a:lnTo>
                  <a:pt x="10756" y="12021"/>
                </a:lnTo>
                <a:lnTo>
                  <a:pt x="10634" y="11948"/>
                </a:lnTo>
                <a:lnTo>
                  <a:pt x="10488" y="11826"/>
                </a:lnTo>
                <a:lnTo>
                  <a:pt x="10415" y="11777"/>
                </a:lnTo>
                <a:lnTo>
                  <a:pt x="10318" y="11753"/>
                </a:lnTo>
                <a:close/>
                <a:moveTo>
                  <a:pt x="15306" y="11996"/>
                </a:moveTo>
                <a:lnTo>
                  <a:pt x="15257" y="12045"/>
                </a:lnTo>
                <a:lnTo>
                  <a:pt x="15136" y="12167"/>
                </a:lnTo>
                <a:lnTo>
                  <a:pt x="15014" y="12288"/>
                </a:lnTo>
                <a:lnTo>
                  <a:pt x="14868" y="12386"/>
                </a:lnTo>
                <a:lnTo>
                  <a:pt x="14795" y="12434"/>
                </a:lnTo>
                <a:lnTo>
                  <a:pt x="14722" y="12483"/>
                </a:lnTo>
                <a:lnTo>
                  <a:pt x="14698" y="12532"/>
                </a:lnTo>
                <a:lnTo>
                  <a:pt x="14698" y="12605"/>
                </a:lnTo>
                <a:lnTo>
                  <a:pt x="14722" y="12653"/>
                </a:lnTo>
                <a:lnTo>
                  <a:pt x="14746" y="12678"/>
                </a:lnTo>
                <a:lnTo>
                  <a:pt x="14868" y="12726"/>
                </a:lnTo>
                <a:lnTo>
                  <a:pt x="14990" y="12726"/>
                </a:lnTo>
                <a:lnTo>
                  <a:pt x="15111" y="12702"/>
                </a:lnTo>
                <a:lnTo>
                  <a:pt x="15209" y="12629"/>
                </a:lnTo>
                <a:lnTo>
                  <a:pt x="15330" y="12556"/>
                </a:lnTo>
                <a:lnTo>
                  <a:pt x="15428" y="12483"/>
                </a:lnTo>
                <a:lnTo>
                  <a:pt x="15501" y="12386"/>
                </a:lnTo>
                <a:lnTo>
                  <a:pt x="15574" y="12288"/>
                </a:lnTo>
                <a:lnTo>
                  <a:pt x="15598" y="12215"/>
                </a:lnTo>
                <a:lnTo>
                  <a:pt x="15598" y="12142"/>
                </a:lnTo>
                <a:lnTo>
                  <a:pt x="15574" y="12094"/>
                </a:lnTo>
                <a:lnTo>
                  <a:pt x="15525" y="12045"/>
                </a:lnTo>
                <a:lnTo>
                  <a:pt x="15452" y="11996"/>
                </a:lnTo>
                <a:close/>
                <a:moveTo>
                  <a:pt x="14114" y="12605"/>
                </a:moveTo>
                <a:lnTo>
                  <a:pt x="14041" y="12629"/>
                </a:lnTo>
                <a:lnTo>
                  <a:pt x="13968" y="12678"/>
                </a:lnTo>
                <a:lnTo>
                  <a:pt x="13895" y="12726"/>
                </a:lnTo>
                <a:lnTo>
                  <a:pt x="13797" y="12751"/>
                </a:lnTo>
                <a:lnTo>
                  <a:pt x="13700" y="12751"/>
                </a:lnTo>
                <a:lnTo>
                  <a:pt x="13578" y="12775"/>
                </a:lnTo>
                <a:lnTo>
                  <a:pt x="13481" y="12848"/>
                </a:lnTo>
                <a:lnTo>
                  <a:pt x="13432" y="12872"/>
                </a:lnTo>
                <a:lnTo>
                  <a:pt x="13408" y="12921"/>
                </a:lnTo>
                <a:lnTo>
                  <a:pt x="13408" y="12970"/>
                </a:lnTo>
                <a:lnTo>
                  <a:pt x="13432" y="13018"/>
                </a:lnTo>
                <a:lnTo>
                  <a:pt x="13457" y="13091"/>
                </a:lnTo>
                <a:lnTo>
                  <a:pt x="13505" y="13116"/>
                </a:lnTo>
                <a:lnTo>
                  <a:pt x="13603" y="13164"/>
                </a:lnTo>
                <a:lnTo>
                  <a:pt x="13724" y="13189"/>
                </a:lnTo>
                <a:lnTo>
                  <a:pt x="13870" y="13189"/>
                </a:lnTo>
                <a:lnTo>
                  <a:pt x="14016" y="13164"/>
                </a:lnTo>
                <a:lnTo>
                  <a:pt x="14162" y="13091"/>
                </a:lnTo>
                <a:lnTo>
                  <a:pt x="14284" y="12994"/>
                </a:lnTo>
                <a:lnTo>
                  <a:pt x="14333" y="12945"/>
                </a:lnTo>
                <a:lnTo>
                  <a:pt x="14357" y="12872"/>
                </a:lnTo>
                <a:lnTo>
                  <a:pt x="14357" y="12799"/>
                </a:lnTo>
                <a:lnTo>
                  <a:pt x="14357" y="12726"/>
                </a:lnTo>
                <a:lnTo>
                  <a:pt x="14333" y="12678"/>
                </a:lnTo>
                <a:lnTo>
                  <a:pt x="14284" y="12653"/>
                </a:lnTo>
                <a:lnTo>
                  <a:pt x="14235" y="12605"/>
                </a:lnTo>
                <a:close/>
                <a:moveTo>
                  <a:pt x="6668" y="512"/>
                </a:moveTo>
                <a:lnTo>
                  <a:pt x="6887" y="755"/>
                </a:lnTo>
                <a:lnTo>
                  <a:pt x="7130" y="950"/>
                </a:lnTo>
                <a:lnTo>
                  <a:pt x="7398" y="1120"/>
                </a:lnTo>
                <a:lnTo>
                  <a:pt x="7666" y="1290"/>
                </a:lnTo>
                <a:lnTo>
                  <a:pt x="8250" y="1558"/>
                </a:lnTo>
                <a:lnTo>
                  <a:pt x="8834" y="1801"/>
                </a:lnTo>
                <a:lnTo>
                  <a:pt x="9320" y="2020"/>
                </a:lnTo>
                <a:lnTo>
                  <a:pt x="9807" y="2215"/>
                </a:lnTo>
                <a:lnTo>
                  <a:pt x="10780" y="2604"/>
                </a:lnTo>
                <a:lnTo>
                  <a:pt x="11194" y="2799"/>
                </a:lnTo>
                <a:lnTo>
                  <a:pt x="11559" y="3018"/>
                </a:lnTo>
                <a:lnTo>
                  <a:pt x="11729" y="3115"/>
                </a:lnTo>
                <a:lnTo>
                  <a:pt x="11924" y="3188"/>
                </a:lnTo>
                <a:lnTo>
                  <a:pt x="12094" y="3261"/>
                </a:lnTo>
                <a:lnTo>
                  <a:pt x="12240" y="3358"/>
                </a:lnTo>
                <a:lnTo>
                  <a:pt x="12264" y="3407"/>
                </a:lnTo>
                <a:lnTo>
                  <a:pt x="12313" y="3456"/>
                </a:lnTo>
                <a:lnTo>
                  <a:pt x="12410" y="3480"/>
                </a:lnTo>
                <a:lnTo>
                  <a:pt x="12435" y="3942"/>
                </a:lnTo>
                <a:lnTo>
                  <a:pt x="11851" y="3650"/>
                </a:lnTo>
                <a:lnTo>
                  <a:pt x="11389" y="3407"/>
                </a:lnTo>
                <a:lnTo>
                  <a:pt x="11170" y="3310"/>
                </a:lnTo>
                <a:lnTo>
                  <a:pt x="10926" y="3237"/>
                </a:lnTo>
                <a:lnTo>
                  <a:pt x="10878" y="3237"/>
                </a:lnTo>
                <a:lnTo>
                  <a:pt x="10853" y="3261"/>
                </a:lnTo>
                <a:lnTo>
                  <a:pt x="10853" y="3285"/>
                </a:lnTo>
                <a:lnTo>
                  <a:pt x="10853" y="3310"/>
                </a:lnTo>
                <a:lnTo>
                  <a:pt x="11024" y="3480"/>
                </a:lnTo>
                <a:lnTo>
                  <a:pt x="11218" y="3626"/>
                </a:lnTo>
                <a:lnTo>
                  <a:pt x="11608" y="3869"/>
                </a:lnTo>
                <a:lnTo>
                  <a:pt x="12045" y="4113"/>
                </a:lnTo>
                <a:lnTo>
                  <a:pt x="12459" y="4307"/>
                </a:lnTo>
                <a:lnTo>
                  <a:pt x="12483" y="4818"/>
                </a:lnTo>
                <a:lnTo>
                  <a:pt x="12337" y="4770"/>
                </a:lnTo>
                <a:lnTo>
                  <a:pt x="12216" y="4721"/>
                </a:lnTo>
                <a:lnTo>
                  <a:pt x="12021" y="4672"/>
                </a:lnTo>
                <a:lnTo>
                  <a:pt x="11729" y="4526"/>
                </a:lnTo>
                <a:lnTo>
                  <a:pt x="11413" y="4380"/>
                </a:lnTo>
                <a:lnTo>
                  <a:pt x="11218" y="4259"/>
                </a:lnTo>
                <a:lnTo>
                  <a:pt x="11121" y="4234"/>
                </a:lnTo>
                <a:lnTo>
                  <a:pt x="11024" y="4210"/>
                </a:lnTo>
                <a:lnTo>
                  <a:pt x="10975" y="4210"/>
                </a:lnTo>
                <a:lnTo>
                  <a:pt x="10951" y="4259"/>
                </a:lnTo>
                <a:lnTo>
                  <a:pt x="10951" y="4283"/>
                </a:lnTo>
                <a:lnTo>
                  <a:pt x="10951" y="4332"/>
                </a:lnTo>
                <a:lnTo>
                  <a:pt x="11024" y="4429"/>
                </a:lnTo>
                <a:lnTo>
                  <a:pt x="11121" y="4526"/>
                </a:lnTo>
                <a:lnTo>
                  <a:pt x="11218" y="4599"/>
                </a:lnTo>
                <a:lnTo>
                  <a:pt x="11340" y="4672"/>
                </a:lnTo>
                <a:lnTo>
                  <a:pt x="11608" y="4818"/>
                </a:lnTo>
                <a:lnTo>
                  <a:pt x="11826" y="4916"/>
                </a:lnTo>
                <a:lnTo>
                  <a:pt x="12143" y="5037"/>
                </a:lnTo>
                <a:lnTo>
                  <a:pt x="12313" y="5086"/>
                </a:lnTo>
                <a:lnTo>
                  <a:pt x="12410" y="5086"/>
                </a:lnTo>
                <a:lnTo>
                  <a:pt x="12483" y="5062"/>
                </a:lnTo>
                <a:lnTo>
                  <a:pt x="12483" y="5743"/>
                </a:lnTo>
                <a:lnTo>
                  <a:pt x="12289" y="5621"/>
                </a:lnTo>
                <a:lnTo>
                  <a:pt x="12094" y="5475"/>
                </a:lnTo>
                <a:lnTo>
                  <a:pt x="11608" y="5256"/>
                </a:lnTo>
                <a:lnTo>
                  <a:pt x="11194" y="5110"/>
                </a:lnTo>
                <a:lnTo>
                  <a:pt x="11024" y="5062"/>
                </a:lnTo>
                <a:lnTo>
                  <a:pt x="10926" y="5062"/>
                </a:lnTo>
                <a:lnTo>
                  <a:pt x="10902" y="5086"/>
                </a:lnTo>
                <a:lnTo>
                  <a:pt x="10878" y="5110"/>
                </a:lnTo>
                <a:lnTo>
                  <a:pt x="10951" y="5232"/>
                </a:lnTo>
                <a:lnTo>
                  <a:pt x="11024" y="5305"/>
                </a:lnTo>
                <a:lnTo>
                  <a:pt x="11121" y="5378"/>
                </a:lnTo>
                <a:lnTo>
                  <a:pt x="11267" y="5451"/>
                </a:lnTo>
                <a:lnTo>
                  <a:pt x="11535" y="5548"/>
                </a:lnTo>
                <a:lnTo>
                  <a:pt x="11754" y="5646"/>
                </a:lnTo>
                <a:lnTo>
                  <a:pt x="12094" y="5792"/>
                </a:lnTo>
                <a:lnTo>
                  <a:pt x="12240" y="5889"/>
                </a:lnTo>
                <a:lnTo>
                  <a:pt x="12386" y="6011"/>
                </a:lnTo>
                <a:lnTo>
                  <a:pt x="12483" y="6108"/>
                </a:lnTo>
                <a:lnTo>
                  <a:pt x="12483" y="6254"/>
                </a:lnTo>
                <a:lnTo>
                  <a:pt x="12337" y="6157"/>
                </a:lnTo>
                <a:lnTo>
                  <a:pt x="12191" y="6084"/>
                </a:lnTo>
                <a:lnTo>
                  <a:pt x="11899" y="5938"/>
                </a:lnTo>
                <a:lnTo>
                  <a:pt x="11705" y="5816"/>
                </a:lnTo>
                <a:lnTo>
                  <a:pt x="11510" y="5743"/>
                </a:lnTo>
                <a:lnTo>
                  <a:pt x="11291" y="5670"/>
                </a:lnTo>
                <a:lnTo>
                  <a:pt x="11194" y="5670"/>
                </a:lnTo>
                <a:lnTo>
                  <a:pt x="11097" y="5694"/>
                </a:lnTo>
                <a:lnTo>
                  <a:pt x="11072" y="5694"/>
                </a:lnTo>
                <a:lnTo>
                  <a:pt x="11072" y="5719"/>
                </a:lnTo>
                <a:lnTo>
                  <a:pt x="11145" y="5816"/>
                </a:lnTo>
                <a:lnTo>
                  <a:pt x="11218" y="5889"/>
                </a:lnTo>
                <a:lnTo>
                  <a:pt x="11413" y="6035"/>
                </a:lnTo>
                <a:lnTo>
                  <a:pt x="11826" y="6254"/>
                </a:lnTo>
                <a:lnTo>
                  <a:pt x="12143" y="6449"/>
                </a:lnTo>
                <a:lnTo>
                  <a:pt x="12289" y="6522"/>
                </a:lnTo>
                <a:lnTo>
                  <a:pt x="12459" y="6570"/>
                </a:lnTo>
                <a:lnTo>
                  <a:pt x="12459" y="6838"/>
                </a:lnTo>
                <a:lnTo>
                  <a:pt x="12459" y="6862"/>
                </a:lnTo>
                <a:lnTo>
                  <a:pt x="12337" y="6765"/>
                </a:lnTo>
                <a:lnTo>
                  <a:pt x="12216" y="6668"/>
                </a:lnTo>
                <a:lnTo>
                  <a:pt x="12094" y="6619"/>
                </a:lnTo>
                <a:lnTo>
                  <a:pt x="11924" y="6546"/>
                </a:lnTo>
                <a:lnTo>
                  <a:pt x="11729" y="6473"/>
                </a:lnTo>
                <a:lnTo>
                  <a:pt x="11486" y="6424"/>
                </a:lnTo>
                <a:lnTo>
                  <a:pt x="11267" y="6376"/>
                </a:lnTo>
                <a:lnTo>
                  <a:pt x="11072" y="6303"/>
                </a:lnTo>
                <a:lnTo>
                  <a:pt x="11048" y="6303"/>
                </a:lnTo>
                <a:lnTo>
                  <a:pt x="11048" y="6327"/>
                </a:lnTo>
                <a:lnTo>
                  <a:pt x="11145" y="6449"/>
                </a:lnTo>
                <a:lnTo>
                  <a:pt x="11267" y="6546"/>
                </a:lnTo>
                <a:lnTo>
                  <a:pt x="11389" y="6619"/>
                </a:lnTo>
                <a:lnTo>
                  <a:pt x="11535" y="6692"/>
                </a:lnTo>
                <a:lnTo>
                  <a:pt x="11948" y="6862"/>
                </a:lnTo>
                <a:lnTo>
                  <a:pt x="12143" y="6960"/>
                </a:lnTo>
                <a:lnTo>
                  <a:pt x="12216" y="7033"/>
                </a:lnTo>
                <a:lnTo>
                  <a:pt x="12289" y="7106"/>
                </a:lnTo>
                <a:lnTo>
                  <a:pt x="12362" y="7179"/>
                </a:lnTo>
                <a:lnTo>
                  <a:pt x="12459" y="7179"/>
                </a:lnTo>
                <a:lnTo>
                  <a:pt x="12459" y="7592"/>
                </a:lnTo>
                <a:lnTo>
                  <a:pt x="12264" y="7495"/>
                </a:lnTo>
                <a:lnTo>
                  <a:pt x="12070" y="7422"/>
                </a:lnTo>
                <a:lnTo>
                  <a:pt x="11802" y="7349"/>
                </a:lnTo>
                <a:lnTo>
                  <a:pt x="11389" y="7106"/>
                </a:lnTo>
                <a:lnTo>
                  <a:pt x="11121" y="7008"/>
                </a:lnTo>
                <a:lnTo>
                  <a:pt x="11024" y="6984"/>
                </a:lnTo>
                <a:lnTo>
                  <a:pt x="10999" y="6984"/>
                </a:lnTo>
                <a:lnTo>
                  <a:pt x="10975" y="7008"/>
                </a:lnTo>
                <a:lnTo>
                  <a:pt x="10975" y="7057"/>
                </a:lnTo>
                <a:lnTo>
                  <a:pt x="10975" y="7106"/>
                </a:lnTo>
                <a:lnTo>
                  <a:pt x="10999" y="7227"/>
                </a:lnTo>
                <a:lnTo>
                  <a:pt x="11097" y="7325"/>
                </a:lnTo>
                <a:lnTo>
                  <a:pt x="11194" y="7398"/>
                </a:lnTo>
                <a:lnTo>
                  <a:pt x="11437" y="7544"/>
                </a:lnTo>
                <a:lnTo>
                  <a:pt x="11632" y="7641"/>
                </a:lnTo>
                <a:lnTo>
                  <a:pt x="11997" y="7836"/>
                </a:lnTo>
                <a:lnTo>
                  <a:pt x="12240" y="7909"/>
                </a:lnTo>
                <a:lnTo>
                  <a:pt x="12362" y="7933"/>
                </a:lnTo>
                <a:lnTo>
                  <a:pt x="12459" y="7957"/>
                </a:lnTo>
                <a:lnTo>
                  <a:pt x="12459" y="8298"/>
                </a:lnTo>
                <a:lnTo>
                  <a:pt x="12216" y="8176"/>
                </a:lnTo>
                <a:lnTo>
                  <a:pt x="11972" y="8055"/>
                </a:lnTo>
                <a:lnTo>
                  <a:pt x="11754" y="7909"/>
                </a:lnTo>
                <a:lnTo>
                  <a:pt x="11535" y="7738"/>
                </a:lnTo>
                <a:lnTo>
                  <a:pt x="11413" y="7665"/>
                </a:lnTo>
                <a:lnTo>
                  <a:pt x="11291" y="7617"/>
                </a:lnTo>
                <a:lnTo>
                  <a:pt x="11170" y="7592"/>
                </a:lnTo>
                <a:lnTo>
                  <a:pt x="11048" y="7568"/>
                </a:lnTo>
                <a:lnTo>
                  <a:pt x="11048" y="7592"/>
                </a:lnTo>
                <a:lnTo>
                  <a:pt x="11024" y="7617"/>
                </a:lnTo>
                <a:lnTo>
                  <a:pt x="11072" y="7714"/>
                </a:lnTo>
                <a:lnTo>
                  <a:pt x="11145" y="7836"/>
                </a:lnTo>
                <a:lnTo>
                  <a:pt x="11243" y="7933"/>
                </a:lnTo>
                <a:lnTo>
                  <a:pt x="11364" y="8006"/>
                </a:lnTo>
                <a:lnTo>
                  <a:pt x="11583" y="8176"/>
                </a:lnTo>
                <a:lnTo>
                  <a:pt x="11802" y="8322"/>
                </a:lnTo>
                <a:lnTo>
                  <a:pt x="12118" y="8493"/>
                </a:lnTo>
                <a:lnTo>
                  <a:pt x="12289" y="8590"/>
                </a:lnTo>
                <a:lnTo>
                  <a:pt x="12459" y="8663"/>
                </a:lnTo>
                <a:lnTo>
                  <a:pt x="12483" y="9101"/>
                </a:lnTo>
                <a:lnTo>
                  <a:pt x="12435" y="9028"/>
                </a:lnTo>
                <a:lnTo>
                  <a:pt x="12386" y="8979"/>
                </a:lnTo>
                <a:lnTo>
                  <a:pt x="12216" y="8882"/>
                </a:lnTo>
                <a:lnTo>
                  <a:pt x="11899" y="8736"/>
                </a:lnTo>
                <a:lnTo>
                  <a:pt x="11559" y="8517"/>
                </a:lnTo>
                <a:lnTo>
                  <a:pt x="11364" y="8420"/>
                </a:lnTo>
                <a:lnTo>
                  <a:pt x="11291" y="8395"/>
                </a:lnTo>
                <a:lnTo>
                  <a:pt x="11194" y="8371"/>
                </a:lnTo>
                <a:lnTo>
                  <a:pt x="11170" y="8371"/>
                </a:lnTo>
                <a:lnTo>
                  <a:pt x="11170" y="8395"/>
                </a:lnTo>
                <a:lnTo>
                  <a:pt x="11194" y="8493"/>
                </a:lnTo>
                <a:lnTo>
                  <a:pt x="11218" y="8566"/>
                </a:lnTo>
                <a:lnTo>
                  <a:pt x="11364" y="8712"/>
                </a:lnTo>
                <a:lnTo>
                  <a:pt x="11535" y="8858"/>
                </a:lnTo>
                <a:lnTo>
                  <a:pt x="11681" y="8955"/>
                </a:lnTo>
                <a:lnTo>
                  <a:pt x="11851" y="9052"/>
                </a:lnTo>
                <a:lnTo>
                  <a:pt x="12070" y="9174"/>
                </a:lnTo>
                <a:lnTo>
                  <a:pt x="12167" y="9223"/>
                </a:lnTo>
                <a:lnTo>
                  <a:pt x="12264" y="9247"/>
                </a:lnTo>
                <a:lnTo>
                  <a:pt x="12362" y="9247"/>
                </a:lnTo>
                <a:lnTo>
                  <a:pt x="12459" y="9223"/>
                </a:lnTo>
                <a:lnTo>
                  <a:pt x="12483" y="9198"/>
                </a:lnTo>
                <a:lnTo>
                  <a:pt x="12508" y="10025"/>
                </a:lnTo>
                <a:lnTo>
                  <a:pt x="12386" y="9879"/>
                </a:lnTo>
                <a:lnTo>
                  <a:pt x="12240" y="9758"/>
                </a:lnTo>
                <a:lnTo>
                  <a:pt x="11924" y="9515"/>
                </a:lnTo>
                <a:lnTo>
                  <a:pt x="11608" y="9296"/>
                </a:lnTo>
                <a:lnTo>
                  <a:pt x="11267" y="9101"/>
                </a:lnTo>
                <a:lnTo>
                  <a:pt x="11243" y="9077"/>
                </a:lnTo>
                <a:lnTo>
                  <a:pt x="11218" y="9101"/>
                </a:lnTo>
                <a:lnTo>
                  <a:pt x="11218" y="9125"/>
                </a:lnTo>
                <a:lnTo>
                  <a:pt x="11218" y="9150"/>
                </a:lnTo>
                <a:lnTo>
                  <a:pt x="11340" y="9296"/>
                </a:lnTo>
                <a:lnTo>
                  <a:pt x="11462" y="9466"/>
                </a:lnTo>
                <a:lnTo>
                  <a:pt x="11608" y="9612"/>
                </a:lnTo>
                <a:lnTo>
                  <a:pt x="11754" y="9733"/>
                </a:lnTo>
                <a:lnTo>
                  <a:pt x="11924" y="9855"/>
                </a:lnTo>
                <a:lnTo>
                  <a:pt x="12094" y="9952"/>
                </a:lnTo>
                <a:lnTo>
                  <a:pt x="12289" y="10050"/>
                </a:lnTo>
                <a:lnTo>
                  <a:pt x="12459" y="10098"/>
                </a:lnTo>
                <a:lnTo>
                  <a:pt x="12508" y="10098"/>
                </a:lnTo>
                <a:lnTo>
                  <a:pt x="12508" y="10488"/>
                </a:lnTo>
                <a:lnTo>
                  <a:pt x="12289" y="10317"/>
                </a:lnTo>
                <a:lnTo>
                  <a:pt x="11802" y="10001"/>
                </a:lnTo>
                <a:lnTo>
                  <a:pt x="11608" y="9855"/>
                </a:lnTo>
                <a:lnTo>
                  <a:pt x="11486" y="9782"/>
                </a:lnTo>
                <a:lnTo>
                  <a:pt x="11389" y="9733"/>
                </a:lnTo>
                <a:lnTo>
                  <a:pt x="11364" y="9758"/>
                </a:lnTo>
                <a:lnTo>
                  <a:pt x="11364" y="9855"/>
                </a:lnTo>
                <a:lnTo>
                  <a:pt x="11389" y="9952"/>
                </a:lnTo>
                <a:lnTo>
                  <a:pt x="11437" y="10050"/>
                </a:lnTo>
                <a:lnTo>
                  <a:pt x="11510" y="10147"/>
                </a:lnTo>
                <a:lnTo>
                  <a:pt x="11681" y="10317"/>
                </a:lnTo>
                <a:lnTo>
                  <a:pt x="11851" y="10439"/>
                </a:lnTo>
                <a:lnTo>
                  <a:pt x="12094" y="10585"/>
                </a:lnTo>
                <a:lnTo>
                  <a:pt x="12313" y="10780"/>
                </a:lnTo>
                <a:lnTo>
                  <a:pt x="12410" y="10877"/>
                </a:lnTo>
                <a:lnTo>
                  <a:pt x="12508" y="10999"/>
                </a:lnTo>
                <a:lnTo>
                  <a:pt x="12483" y="11291"/>
                </a:lnTo>
                <a:lnTo>
                  <a:pt x="11875" y="10901"/>
                </a:lnTo>
                <a:lnTo>
                  <a:pt x="11705" y="10780"/>
                </a:lnTo>
                <a:lnTo>
                  <a:pt x="11535" y="10658"/>
                </a:lnTo>
                <a:lnTo>
                  <a:pt x="11462" y="10609"/>
                </a:lnTo>
                <a:lnTo>
                  <a:pt x="11364" y="10585"/>
                </a:lnTo>
                <a:lnTo>
                  <a:pt x="11267" y="10561"/>
                </a:lnTo>
                <a:lnTo>
                  <a:pt x="11145" y="10585"/>
                </a:lnTo>
                <a:lnTo>
                  <a:pt x="11121" y="10609"/>
                </a:lnTo>
                <a:lnTo>
                  <a:pt x="11145" y="10634"/>
                </a:lnTo>
                <a:lnTo>
                  <a:pt x="11291" y="10780"/>
                </a:lnTo>
                <a:lnTo>
                  <a:pt x="11413" y="10926"/>
                </a:lnTo>
                <a:lnTo>
                  <a:pt x="11535" y="11072"/>
                </a:lnTo>
                <a:lnTo>
                  <a:pt x="11705" y="11218"/>
                </a:lnTo>
                <a:lnTo>
                  <a:pt x="12070" y="11485"/>
                </a:lnTo>
                <a:lnTo>
                  <a:pt x="12483" y="11729"/>
                </a:lnTo>
                <a:lnTo>
                  <a:pt x="12459" y="12094"/>
                </a:lnTo>
                <a:lnTo>
                  <a:pt x="12191" y="11923"/>
                </a:lnTo>
                <a:lnTo>
                  <a:pt x="11948" y="11777"/>
                </a:lnTo>
                <a:lnTo>
                  <a:pt x="11559" y="11558"/>
                </a:lnTo>
                <a:lnTo>
                  <a:pt x="11170" y="11388"/>
                </a:lnTo>
                <a:lnTo>
                  <a:pt x="11145" y="11388"/>
                </a:lnTo>
                <a:lnTo>
                  <a:pt x="11145" y="11485"/>
                </a:lnTo>
                <a:lnTo>
                  <a:pt x="11170" y="11558"/>
                </a:lnTo>
                <a:lnTo>
                  <a:pt x="11243" y="11704"/>
                </a:lnTo>
                <a:lnTo>
                  <a:pt x="11364" y="11850"/>
                </a:lnTo>
                <a:lnTo>
                  <a:pt x="11510" y="11948"/>
                </a:lnTo>
                <a:lnTo>
                  <a:pt x="11754" y="12118"/>
                </a:lnTo>
                <a:lnTo>
                  <a:pt x="12021" y="12288"/>
                </a:lnTo>
                <a:lnTo>
                  <a:pt x="12216" y="12434"/>
                </a:lnTo>
                <a:lnTo>
                  <a:pt x="12435" y="12556"/>
                </a:lnTo>
                <a:lnTo>
                  <a:pt x="12435" y="12799"/>
                </a:lnTo>
                <a:lnTo>
                  <a:pt x="12337" y="12824"/>
                </a:lnTo>
                <a:lnTo>
                  <a:pt x="12264" y="12848"/>
                </a:lnTo>
                <a:lnTo>
                  <a:pt x="12143" y="12775"/>
                </a:lnTo>
                <a:lnTo>
                  <a:pt x="11972" y="12629"/>
                </a:lnTo>
                <a:lnTo>
                  <a:pt x="11802" y="12507"/>
                </a:lnTo>
                <a:lnTo>
                  <a:pt x="11632" y="12361"/>
                </a:lnTo>
                <a:lnTo>
                  <a:pt x="11462" y="12240"/>
                </a:lnTo>
                <a:lnTo>
                  <a:pt x="11413" y="12240"/>
                </a:lnTo>
                <a:lnTo>
                  <a:pt x="11413" y="12288"/>
                </a:lnTo>
                <a:lnTo>
                  <a:pt x="11413" y="12361"/>
                </a:lnTo>
                <a:lnTo>
                  <a:pt x="11413" y="12434"/>
                </a:lnTo>
                <a:lnTo>
                  <a:pt x="11486" y="12605"/>
                </a:lnTo>
                <a:lnTo>
                  <a:pt x="11389" y="12605"/>
                </a:lnTo>
                <a:lnTo>
                  <a:pt x="11267" y="12653"/>
                </a:lnTo>
                <a:lnTo>
                  <a:pt x="11243" y="12678"/>
                </a:lnTo>
                <a:lnTo>
                  <a:pt x="11218" y="12726"/>
                </a:lnTo>
                <a:lnTo>
                  <a:pt x="11218" y="12775"/>
                </a:lnTo>
                <a:lnTo>
                  <a:pt x="11218" y="12848"/>
                </a:lnTo>
                <a:lnTo>
                  <a:pt x="11291" y="12921"/>
                </a:lnTo>
                <a:lnTo>
                  <a:pt x="11364" y="12994"/>
                </a:lnTo>
                <a:lnTo>
                  <a:pt x="11486" y="13043"/>
                </a:lnTo>
                <a:lnTo>
                  <a:pt x="11583" y="13091"/>
                </a:lnTo>
                <a:lnTo>
                  <a:pt x="11705" y="13140"/>
                </a:lnTo>
                <a:lnTo>
                  <a:pt x="11802" y="13140"/>
                </a:lnTo>
                <a:lnTo>
                  <a:pt x="11924" y="13116"/>
                </a:lnTo>
                <a:lnTo>
                  <a:pt x="12021" y="13067"/>
                </a:lnTo>
                <a:lnTo>
                  <a:pt x="12240" y="13189"/>
                </a:lnTo>
                <a:lnTo>
                  <a:pt x="12410" y="13335"/>
                </a:lnTo>
                <a:lnTo>
                  <a:pt x="12386" y="13602"/>
                </a:lnTo>
                <a:lnTo>
                  <a:pt x="11802" y="13286"/>
                </a:lnTo>
                <a:lnTo>
                  <a:pt x="11510" y="13140"/>
                </a:lnTo>
                <a:lnTo>
                  <a:pt x="11194" y="13018"/>
                </a:lnTo>
                <a:lnTo>
                  <a:pt x="11170" y="13018"/>
                </a:lnTo>
                <a:lnTo>
                  <a:pt x="11145" y="13116"/>
                </a:lnTo>
                <a:lnTo>
                  <a:pt x="11170" y="13213"/>
                </a:lnTo>
                <a:lnTo>
                  <a:pt x="11218" y="13286"/>
                </a:lnTo>
                <a:lnTo>
                  <a:pt x="11291" y="13359"/>
                </a:lnTo>
                <a:lnTo>
                  <a:pt x="11437" y="13456"/>
                </a:lnTo>
                <a:lnTo>
                  <a:pt x="11608" y="13529"/>
                </a:lnTo>
                <a:lnTo>
                  <a:pt x="11802" y="13651"/>
                </a:lnTo>
                <a:lnTo>
                  <a:pt x="11997" y="13773"/>
                </a:lnTo>
                <a:lnTo>
                  <a:pt x="12191" y="13894"/>
                </a:lnTo>
                <a:lnTo>
                  <a:pt x="12386" y="14016"/>
                </a:lnTo>
                <a:lnTo>
                  <a:pt x="12386" y="14332"/>
                </a:lnTo>
                <a:lnTo>
                  <a:pt x="11851" y="13943"/>
                </a:lnTo>
                <a:lnTo>
                  <a:pt x="11705" y="13846"/>
                </a:lnTo>
                <a:lnTo>
                  <a:pt x="11510" y="13724"/>
                </a:lnTo>
                <a:lnTo>
                  <a:pt x="11413" y="13700"/>
                </a:lnTo>
                <a:lnTo>
                  <a:pt x="11316" y="13675"/>
                </a:lnTo>
                <a:lnTo>
                  <a:pt x="11218" y="13675"/>
                </a:lnTo>
                <a:lnTo>
                  <a:pt x="11121" y="13700"/>
                </a:lnTo>
                <a:lnTo>
                  <a:pt x="11121" y="13724"/>
                </a:lnTo>
                <a:lnTo>
                  <a:pt x="11121" y="13748"/>
                </a:lnTo>
                <a:lnTo>
                  <a:pt x="11145" y="13821"/>
                </a:lnTo>
                <a:lnTo>
                  <a:pt x="11218" y="13919"/>
                </a:lnTo>
                <a:lnTo>
                  <a:pt x="11364" y="14040"/>
                </a:lnTo>
                <a:lnTo>
                  <a:pt x="11729" y="14284"/>
                </a:lnTo>
                <a:lnTo>
                  <a:pt x="12045" y="14551"/>
                </a:lnTo>
                <a:lnTo>
                  <a:pt x="12191" y="14673"/>
                </a:lnTo>
                <a:lnTo>
                  <a:pt x="12386" y="14795"/>
                </a:lnTo>
                <a:lnTo>
                  <a:pt x="12386" y="15281"/>
                </a:lnTo>
                <a:lnTo>
                  <a:pt x="12289" y="15184"/>
                </a:lnTo>
                <a:lnTo>
                  <a:pt x="12167" y="15087"/>
                </a:lnTo>
                <a:lnTo>
                  <a:pt x="12021" y="14916"/>
                </a:lnTo>
                <a:lnTo>
                  <a:pt x="11851" y="14746"/>
                </a:lnTo>
                <a:lnTo>
                  <a:pt x="11656" y="14600"/>
                </a:lnTo>
                <a:lnTo>
                  <a:pt x="11413" y="14503"/>
                </a:lnTo>
                <a:lnTo>
                  <a:pt x="11170" y="14430"/>
                </a:lnTo>
                <a:lnTo>
                  <a:pt x="10926" y="14430"/>
                </a:lnTo>
                <a:lnTo>
                  <a:pt x="10902" y="14454"/>
                </a:lnTo>
                <a:lnTo>
                  <a:pt x="10902" y="14478"/>
                </a:lnTo>
                <a:lnTo>
                  <a:pt x="10975" y="14551"/>
                </a:lnTo>
                <a:lnTo>
                  <a:pt x="11024" y="14600"/>
                </a:lnTo>
                <a:lnTo>
                  <a:pt x="11194" y="14697"/>
                </a:lnTo>
                <a:lnTo>
                  <a:pt x="11462" y="14892"/>
                </a:lnTo>
                <a:lnTo>
                  <a:pt x="11608" y="14989"/>
                </a:lnTo>
                <a:lnTo>
                  <a:pt x="11729" y="15111"/>
                </a:lnTo>
                <a:lnTo>
                  <a:pt x="11875" y="15281"/>
                </a:lnTo>
                <a:lnTo>
                  <a:pt x="12021" y="15452"/>
                </a:lnTo>
                <a:lnTo>
                  <a:pt x="12118" y="15525"/>
                </a:lnTo>
                <a:lnTo>
                  <a:pt x="12191" y="15573"/>
                </a:lnTo>
                <a:lnTo>
                  <a:pt x="12313" y="15622"/>
                </a:lnTo>
                <a:lnTo>
                  <a:pt x="12410" y="15646"/>
                </a:lnTo>
                <a:lnTo>
                  <a:pt x="12435" y="16133"/>
                </a:lnTo>
                <a:lnTo>
                  <a:pt x="12386" y="16133"/>
                </a:lnTo>
                <a:lnTo>
                  <a:pt x="12362" y="16084"/>
                </a:lnTo>
                <a:lnTo>
                  <a:pt x="12240" y="15963"/>
                </a:lnTo>
                <a:lnTo>
                  <a:pt x="12070" y="15841"/>
                </a:lnTo>
                <a:lnTo>
                  <a:pt x="11754" y="15622"/>
                </a:lnTo>
                <a:lnTo>
                  <a:pt x="11413" y="15354"/>
                </a:lnTo>
                <a:lnTo>
                  <a:pt x="11243" y="15233"/>
                </a:lnTo>
                <a:lnTo>
                  <a:pt x="11072" y="15160"/>
                </a:lnTo>
                <a:lnTo>
                  <a:pt x="11048" y="15160"/>
                </a:lnTo>
                <a:lnTo>
                  <a:pt x="11024" y="15184"/>
                </a:lnTo>
                <a:lnTo>
                  <a:pt x="11048" y="15281"/>
                </a:lnTo>
                <a:lnTo>
                  <a:pt x="11072" y="15354"/>
                </a:lnTo>
                <a:lnTo>
                  <a:pt x="11170" y="15500"/>
                </a:lnTo>
                <a:lnTo>
                  <a:pt x="11291" y="15622"/>
                </a:lnTo>
                <a:lnTo>
                  <a:pt x="11437" y="15744"/>
                </a:lnTo>
                <a:lnTo>
                  <a:pt x="11218" y="15646"/>
                </a:lnTo>
                <a:lnTo>
                  <a:pt x="9564" y="14916"/>
                </a:lnTo>
                <a:lnTo>
                  <a:pt x="8055" y="14259"/>
                </a:lnTo>
                <a:lnTo>
                  <a:pt x="7301" y="13894"/>
                </a:lnTo>
                <a:lnTo>
                  <a:pt x="7130" y="13797"/>
                </a:lnTo>
                <a:lnTo>
                  <a:pt x="6863" y="13675"/>
                </a:lnTo>
                <a:lnTo>
                  <a:pt x="6863" y="13602"/>
                </a:lnTo>
                <a:lnTo>
                  <a:pt x="6814" y="12775"/>
                </a:lnTo>
                <a:lnTo>
                  <a:pt x="6765" y="11972"/>
                </a:lnTo>
                <a:lnTo>
                  <a:pt x="6692" y="11145"/>
                </a:lnTo>
                <a:lnTo>
                  <a:pt x="6668" y="10317"/>
                </a:lnTo>
                <a:lnTo>
                  <a:pt x="6668" y="9393"/>
                </a:lnTo>
                <a:lnTo>
                  <a:pt x="6692" y="8493"/>
                </a:lnTo>
                <a:lnTo>
                  <a:pt x="6717" y="7568"/>
                </a:lnTo>
                <a:lnTo>
                  <a:pt x="6717" y="6643"/>
                </a:lnTo>
                <a:lnTo>
                  <a:pt x="6717" y="5889"/>
                </a:lnTo>
                <a:lnTo>
                  <a:pt x="6863" y="5913"/>
                </a:lnTo>
                <a:lnTo>
                  <a:pt x="6936" y="5938"/>
                </a:lnTo>
                <a:lnTo>
                  <a:pt x="7033" y="5962"/>
                </a:lnTo>
                <a:lnTo>
                  <a:pt x="7130" y="5938"/>
                </a:lnTo>
                <a:lnTo>
                  <a:pt x="7228" y="5865"/>
                </a:lnTo>
                <a:lnTo>
                  <a:pt x="7252" y="5816"/>
                </a:lnTo>
                <a:lnTo>
                  <a:pt x="7276" y="5767"/>
                </a:lnTo>
                <a:lnTo>
                  <a:pt x="7276" y="5670"/>
                </a:lnTo>
                <a:lnTo>
                  <a:pt x="7252" y="5573"/>
                </a:lnTo>
                <a:lnTo>
                  <a:pt x="7179" y="5500"/>
                </a:lnTo>
                <a:lnTo>
                  <a:pt x="7082" y="5451"/>
                </a:lnTo>
                <a:lnTo>
                  <a:pt x="7033" y="5427"/>
                </a:lnTo>
                <a:lnTo>
                  <a:pt x="6960" y="5402"/>
                </a:lnTo>
                <a:lnTo>
                  <a:pt x="6887" y="5427"/>
                </a:lnTo>
                <a:lnTo>
                  <a:pt x="6814" y="5451"/>
                </a:lnTo>
                <a:lnTo>
                  <a:pt x="6790" y="5451"/>
                </a:lnTo>
                <a:lnTo>
                  <a:pt x="6692" y="5500"/>
                </a:lnTo>
                <a:lnTo>
                  <a:pt x="6644" y="3018"/>
                </a:lnTo>
                <a:lnTo>
                  <a:pt x="6644" y="1752"/>
                </a:lnTo>
                <a:lnTo>
                  <a:pt x="6668" y="512"/>
                </a:lnTo>
                <a:close/>
                <a:moveTo>
                  <a:pt x="6206" y="585"/>
                </a:moveTo>
                <a:lnTo>
                  <a:pt x="6181" y="852"/>
                </a:lnTo>
                <a:lnTo>
                  <a:pt x="6181" y="1096"/>
                </a:lnTo>
                <a:lnTo>
                  <a:pt x="6181" y="1874"/>
                </a:lnTo>
                <a:lnTo>
                  <a:pt x="6181" y="2653"/>
                </a:lnTo>
                <a:lnTo>
                  <a:pt x="6181" y="3602"/>
                </a:lnTo>
                <a:lnTo>
                  <a:pt x="6181" y="4551"/>
                </a:lnTo>
                <a:lnTo>
                  <a:pt x="6230" y="6449"/>
                </a:lnTo>
                <a:lnTo>
                  <a:pt x="6230" y="7373"/>
                </a:lnTo>
                <a:lnTo>
                  <a:pt x="6206" y="8298"/>
                </a:lnTo>
                <a:lnTo>
                  <a:pt x="6181" y="9198"/>
                </a:lnTo>
                <a:lnTo>
                  <a:pt x="6133" y="10123"/>
                </a:lnTo>
                <a:lnTo>
                  <a:pt x="6157" y="10926"/>
                </a:lnTo>
                <a:lnTo>
                  <a:pt x="6206" y="11729"/>
                </a:lnTo>
                <a:lnTo>
                  <a:pt x="6254" y="12532"/>
                </a:lnTo>
                <a:lnTo>
                  <a:pt x="6279" y="13335"/>
                </a:lnTo>
                <a:lnTo>
                  <a:pt x="6206" y="13359"/>
                </a:lnTo>
                <a:lnTo>
                  <a:pt x="5451" y="13748"/>
                </a:lnTo>
                <a:lnTo>
                  <a:pt x="4721" y="14186"/>
                </a:lnTo>
                <a:lnTo>
                  <a:pt x="3262" y="15087"/>
                </a:lnTo>
                <a:lnTo>
                  <a:pt x="2897" y="15281"/>
                </a:lnTo>
                <a:lnTo>
                  <a:pt x="2532" y="15476"/>
                </a:lnTo>
                <a:lnTo>
                  <a:pt x="2142" y="15671"/>
                </a:lnTo>
                <a:lnTo>
                  <a:pt x="1753" y="15841"/>
                </a:lnTo>
                <a:lnTo>
                  <a:pt x="950" y="16133"/>
                </a:lnTo>
                <a:lnTo>
                  <a:pt x="634" y="16255"/>
                </a:lnTo>
                <a:lnTo>
                  <a:pt x="634" y="16279"/>
                </a:lnTo>
                <a:lnTo>
                  <a:pt x="585" y="15938"/>
                </a:lnTo>
                <a:lnTo>
                  <a:pt x="561" y="15573"/>
                </a:lnTo>
                <a:lnTo>
                  <a:pt x="536" y="15208"/>
                </a:lnTo>
                <a:lnTo>
                  <a:pt x="512" y="14868"/>
                </a:lnTo>
                <a:lnTo>
                  <a:pt x="439" y="14430"/>
                </a:lnTo>
                <a:lnTo>
                  <a:pt x="415" y="13992"/>
                </a:lnTo>
                <a:lnTo>
                  <a:pt x="415" y="13578"/>
                </a:lnTo>
                <a:lnTo>
                  <a:pt x="439" y="13140"/>
                </a:lnTo>
                <a:lnTo>
                  <a:pt x="512" y="11461"/>
                </a:lnTo>
                <a:lnTo>
                  <a:pt x="561" y="10634"/>
                </a:lnTo>
                <a:lnTo>
                  <a:pt x="585" y="9782"/>
                </a:lnTo>
                <a:lnTo>
                  <a:pt x="609" y="8225"/>
                </a:lnTo>
                <a:lnTo>
                  <a:pt x="609" y="6668"/>
                </a:lnTo>
                <a:lnTo>
                  <a:pt x="561" y="5110"/>
                </a:lnTo>
                <a:lnTo>
                  <a:pt x="536" y="4356"/>
                </a:lnTo>
                <a:lnTo>
                  <a:pt x="488" y="3577"/>
                </a:lnTo>
                <a:lnTo>
                  <a:pt x="609" y="3504"/>
                </a:lnTo>
                <a:lnTo>
                  <a:pt x="755" y="3407"/>
                </a:lnTo>
                <a:lnTo>
                  <a:pt x="1145" y="3164"/>
                </a:lnTo>
                <a:lnTo>
                  <a:pt x="1558" y="2920"/>
                </a:lnTo>
                <a:lnTo>
                  <a:pt x="2337" y="2507"/>
                </a:lnTo>
                <a:lnTo>
                  <a:pt x="3116" y="2093"/>
                </a:lnTo>
                <a:lnTo>
                  <a:pt x="3529" y="1850"/>
                </a:lnTo>
                <a:lnTo>
                  <a:pt x="3967" y="1655"/>
                </a:lnTo>
                <a:lnTo>
                  <a:pt x="4405" y="1461"/>
                </a:lnTo>
                <a:lnTo>
                  <a:pt x="4843" y="1290"/>
                </a:lnTo>
                <a:lnTo>
                  <a:pt x="5208" y="1144"/>
                </a:lnTo>
                <a:lnTo>
                  <a:pt x="5549" y="974"/>
                </a:lnTo>
                <a:lnTo>
                  <a:pt x="6206" y="585"/>
                </a:lnTo>
                <a:close/>
                <a:moveTo>
                  <a:pt x="18542" y="804"/>
                </a:moveTo>
                <a:lnTo>
                  <a:pt x="18518" y="1023"/>
                </a:lnTo>
                <a:lnTo>
                  <a:pt x="18518" y="1266"/>
                </a:lnTo>
                <a:lnTo>
                  <a:pt x="18518" y="1752"/>
                </a:lnTo>
                <a:lnTo>
                  <a:pt x="18567" y="2263"/>
                </a:lnTo>
                <a:lnTo>
                  <a:pt x="18567" y="2726"/>
                </a:lnTo>
                <a:lnTo>
                  <a:pt x="18542" y="4648"/>
                </a:lnTo>
                <a:lnTo>
                  <a:pt x="18494" y="6546"/>
                </a:lnTo>
                <a:lnTo>
                  <a:pt x="18469" y="8249"/>
                </a:lnTo>
                <a:lnTo>
                  <a:pt x="18494" y="9952"/>
                </a:lnTo>
                <a:lnTo>
                  <a:pt x="18567" y="13359"/>
                </a:lnTo>
                <a:lnTo>
                  <a:pt x="18542" y="13359"/>
                </a:lnTo>
                <a:lnTo>
                  <a:pt x="18396" y="13505"/>
                </a:lnTo>
                <a:lnTo>
                  <a:pt x="18226" y="13651"/>
                </a:lnTo>
                <a:lnTo>
                  <a:pt x="18031" y="13748"/>
                </a:lnTo>
                <a:lnTo>
                  <a:pt x="17837" y="13846"/>
                </a:lnTo>
                <a:lnTo>
                  <a:pt x="17423" y="14016"/>
                </a:lnTo>
                <a:lnTo>
                  <a:pt x="17009" y="14186"/>
                </a:lnTo>
                <a:lnTo>
                  <a:pt x="16474" y="14454"/>
                </a:lnTo>
                <a:lnTo>
                  <a:pt x="15963" y="14746"/>
                </a:lnTo>
                <a:lnTo>
                  <a:pt x="15452" y="15038"/>
                </a:lnTo>
                <a:lnTo>
                  <a:pt x="14941" y="15330"/>
                </a:lnTo>
                <a:lnTo>
                  <a:pt x="14479" y="15598"/>
                </a:lnTo>
                <a:lnTo>
                  <a:pt x="14016" y="15865"/>
                </a:lnTo>
                <a:lnTo>
                  <a:pt x="13773" y="15987"/>
                </a:lnTo>
                <a:lnTo>
                  <a:pt x="13530" y="16109"/>
                </a:lnTo>
                <a:lnTo>
                  <a:pt x="13286" y="16182"/>
                </a:lnTo>
                <a:lnTo>
                  <a:pt x="13043" y="16255"/>
                </a:lnTo>
                <a:lnTo>
                  <a:pt x="12921" y="16303"/>
                </a:lnTo>
                <a:lnTo>
                  <a:pt x="12921" y="15987"/>
                </a:lnTo>
                <a:lnTo>
                  <a:pt x="12897" y="15671"/>
                </a:lnTo>
                <a:lnTo>
                  <a:pt x="12873" y="15379"/>
                </a:lnTo>
                <a:lnTo>
                  <a:pt x="12848" y="15062"/>
                </a:lnTo>
                <a:lnTo>
                  <a:pt x="12824" y="14770"/>
                </a:lnTo>
                <a:lnTo>
                  <a:pt x="12824" y="14016"/>
                </a:lnTo>
                <a:lnTo>
                  <a:pt x="12848" y="13943"/>
                </a:lnTo>
                <a:lnTo>
                  <a:pt x="12848" y="13894"/>
                </a:lnTo>
                <a:lnTo>
                  <a:pt x="12848" y="13359"/>
                </a:lnTo>
                <a:lnTo>
                  <a:pt x="12946" y="13335"/>
                </a:lnTo>
                <a:lnTo>
                  <a:pt x="13019" y="13310"/>
                </a:lnTo>
                <a:lnTo>
                  <a:pt x="13092" y="13262"/>
                </a:lnTo>
                <a:lnTo>
                  <a:pt x="13140" y="13213"/>
                </a:lnTo>
                <a:lnTo>
                  <a:pt x="13165" y="13116"/>
                </a:lnTo>
                <a:lnTo>
                  <a:pt x="13165" y="13018"/>
                </a:lnTo>
                <a:lnTo>
                  <a:pt x="13116" y="12921"/>
                </a:lnTo>
                <a:lnTo>
                  <a:pt x="13043" y="12872"/>
                </a:lnTo>
                <a:lnTo>
                  <a:pt x="12970" y="12848"/>
                </a:lnTo>
                <a:lnTo>
                  <a:pt x="12873" y="12848"/>
                </a:lnTo>
                <a:lnTo>
                  <a:pt x="12921" y="11826"/>
                </a:lnTo>
                <a:lnTo>
                  <a:pt x="12970" y="10804"/>
                </a:lnTo>
                <a:lnTo>
                  <a:pt x="12970" y="9806"/>
                </a:lnTo>
                <a:lnTo>
                  <a:pt x="12946" y="8809"/>
                </a:lnTo>
                <a:lnTo>
                  <a:pt x="12897" y="7836"/>
                </a:lnTo>
                <a:lnTo>
                  <a:pt x="12897" y="6838"/>
                </a:lnTo>
                <a:lnTo>
                  <a:pt x="12946" y="5986"/>
                </a:lnTo>
                <a:lnTo>
                  <a:pt x="12970" y="5110"/>
                </a:lnTo>
                <a:lnTo>
                  <a:pt x="12970" y="4672"/>
                </a:lnTo>
                <a:lnTo>
                  <a:pt x="12946" y="4234"/>
                </a:lnTo>
                <a:lnTo>
                  <a:pt x="12897" y="3821"/>
                </a:lnTo>
                <a:lnTo>
                  <a:pt x="12800" y="3383"/>
                </a:lnTo>
                <a:lnTo>
                  <a:pt x="13067" y="3285"/>
                </a:lnTo>
                <a:lnTo>
                  <a:pt x="13335" y="3164"/>
                </a:lnTo>
                <a:lnTo>
                  <a:pt x="13603" y="3042"/>
                </a:lnTo>
                <a:lnTo>
                  <a:pt x="13870" y="2920"/>
                </a:lnTo>
                <a:lnTo>
                  <a:pt x="14235" y="2750"/>
                </a:lnTo>
                <a:lnTo>
                  <a:pt x="14600" y="2555"/>
                </a:lnTo>
                <a:lnTo>
                  <a:pt x="15306" y="2142"/>
                </a:lnTo>
                <a:lnTo>
                  <a:pt x="15963" y="1752"/>
                </a:lnTo>
                <a:lnTo>
                  <a:pt x="16304" y="1558"/>
                </a:lnTo>
                <a:lnTo>
                  <a:pt x="16644" y="1388"/>
                </a:lnTo>
                <a:lnTo>
                  <a:pt x="17009" y="1242"/>
                </a:lnTo>
                <a:lnTo>
                  <a:pt x="17350" y="1096"/>
                </a:lnTo>
                <a:lnTo>
                  <a:pt x="17715" y="974"/>
                </a:lnTo>
                <a:lnTo>
                  <a:pt x="18104" y="877"/>
                </a:lnTo>
                <a:lnTo>
                  <a:pt x="18153" y="877"/>
                </a:lnTo>
                <a:lnTo>
                  <a:pt x="18202" y="828"/>
                </a:lnTo>
                <a:lnTo>
                  <a:pt x="18372" y="828"/>
                </a:lnTo>
                <a:lnTo>
                  <a:pt x="18542" y="804"/>
                </a:lnTo>
                <a:close/>
                <a:moveTo>
                  <a:pt x="6279" y="1"/>
                </a:moveTo>
                <a:lnTo>
                  <a:pt x="6206" y="25"/>
                </a:lnTo>
                <a:lnTo>
                  <a:pt x="5403" y="487"/>
                </a:lnTo>
                <a:lnTo>
                  <a:pt x="4989" y="682"/>
                </a:lnTo>
                <a:lnTo>
                  <a:pt x="4551" y="852"/>
                </a:lnTo>
                <a:lnTo>
                  <a:pt x="4113" y="1023"/>
                </a:lnTo>
                <a:lnTo>
                  <a:pt x="3700" y="1217"/>
                </a:lnTo>
                <a:lnTo>
                  <a:pt x="3286" y="1436"/>
                </a:lnTo>
                <a:lnTo>
                  <a:pt x="2872" y="1679"/>
                </a:lnTo>
                <a:lnTo>
                  <a:pt x="2021" y="2117"/>
                </a:lnTo>
                <a:lnTo>
                  <a:pt x="1607" y="2361"/>
                </a:lnTo>
                <a:lnTo>
                  <a:pt x="1193" y="2604"/>
                </a:lnTo>
                <a:lnTo>
                  <a:pt x="974" y="2726"/>
                </a:lnTo>
                <a:lnTo>
                  <a:pt x="731" y="2896"/>
                </a:lnTo>
                <a:lnTo>
                  <a:pt x="488" y="3066"/>
                </a:lnTo>
                <a:lnTo>
                  <a:pt x="390" y="3188"/>
                </a:lnTo>
                <a:lnTo>
                  <a:pt x="317" y="3285"/>
                </a:lnTo>
                <a:lnTo>
                  <a:pt x="269" y="3310"/>
                </a:lnTo>
                <a:lnTo>
                  <a:pt x="220" y="3358"/>
                </a:lnTo>
                <a:lnTo>
                  <a:pt x="171" y="3480"/>
                </a:lnTo>
                <a:lnTo>
                  <a:pt x="123" y="3626"/>
                </a:lnTo>
                <a:lnTo>
                  <a:pt x="98" y="3894"/>
                </a:lnTo>
                <a:lnTo>
                  <a:pt x="98" y="4186"/>
                </a:lnTo>
                <a:lnTo>
                  <a:pt x="123" y="4453"/>
                </a:lnTo>
                <a:lnTo>
                  <a:pt x="147" y="5329"/>
                </a:lnTo>
                <a:lnTo>
                  <a:pt x="171" y="6205"/>
                </a:lnTo>
                <a:lnTo>
                  <a:pt x="171" y="8006"/>
                </a:lnTo>
                <a:lnTo>
                  <a:pt x="147" y="9782"/>
                </a:lnTo>
                <a:lnTo>
                  <a:pt x="123" y="10658"/>
                </a:lnTo>
                <a:lnTo>
                  <a:pt x="98" y="11558"/>
                </a:lnTo>
                <a:lnTo>
                  <a:pt x="1" y="13335"/>
                </a:lnTo>
                <a:lnTo>
                  <a:pt x="1" y="13700"/>
                </a:lnTo>
                <a:lnTo>
                  <a:pt x="1" y="14065"/>
                </a:lnTo>
                <a:lnTo>
                  <a:pt x="25" y="14454"/>
                </a:lnTo>
                <a:lnTo>
                  <a:pt x="50" y="14819"/>
                </a:lnTo>
                <a:lnTo>
                  <a:pt x="98" y="15233"/>
                </a:lnTo>
                <a:lnTo>
                  <a:pt x="123" y="15646"/>
                </a:lnTo>
                <a:lnTo>
                  <a:pt x="147" y="16060"/>
                </a:lnTo>
                <a:lnTo>
                  <a:pt x="171" y="16255"/>
                </a:lnTo>
                <a:lnTo>
                  <a:pt x="220" y="16474"/>
                </a:lnTo>
                <a:lnTo>
                  <a:pt x="244" y="16547"/>
                </a:lnTo>
                <a:lnTo>
                  <a:pt x="317" y="16595"/>
                </a:lnTo>
                <a:lnTo>
                  <a:pt x="390" y="16620"/>
                </a:lnTo>
                <a:lnTo>
                  <a:pt x="463" y="16620"/>
                </a:lnTo>
                <a:lnTo>
                  <a:pt x="536" y="16644"/>
                </a:lnTo>
                <a:lnTo>
                  <a:pt x="707" y="16620"/>
                </a:lnTo>
                <a:lnTo>
                  <a:pt x="877" y="16595"/>
                </a:lnTo>
                <a:lnTo>
                  <a:pt x="1218" y="16474"/>
                </a:lnTo>
                <a:lnTo>
                  <a:pt x="1850" y="16230"/>
                </a:lnTo>
                <a:lnTo>
                  <a:pt x="2240" y="16060"/>
                </a:lnTo>
                <a:lnTo>
                  <a:pt x="2605" y="15890"/>
                </a:lnTo>
                <a:lnTo>
                  <a:pt x="2970" y="15719"/>
                </a:lnTo>
                <a:lnTo>
                  <a:pt x="3310" y="15525"/>
                </a:lnTo>
                <a:lnTo>
                  <a:pt x="4064" y="15062"/>
                </a:lnTo>
                <a:lnTo>
                  <a:pt x="4819" y="14624"/>
                </a:lnTo>
                <a:lnTo>
                  <a:pt x="5549" y="14162"/>
                </a:lnTo>
                <a:lnTo>
                  <a:pt x="5938" y="13967"/>
                </a:lnTo>
                <a:lnTo>
                  <a:pt x="6327" y="13748"/>
                </a:lnTo>
                <a:lnTo>
                  <a:pt x="6400" y="13821"/>
                </a:lnTo>
                <a:lnTo>
                  <a:pt x="6473" y="13870"/>
                </a:lnTo>
                <a:lnTo>
                  <a:pt x="6546" y="13894"/>
                </a:lnTo>
                <a:lnTo>
                  <a:pt x="6644" y="13870"/>
                </a:lnTo>
                <a:lnTo>
                  <a:pt x="6741" y="13992"/>
                </a:lnTo>
                <a:lnTo>
                  <a:pt x="6863" y="14089"/>
                </a:lnTo>
                <a:lnTo>
                  <a:pt x="7130" y="14259"/>
                </a:lnTo>
                <a:lnTo>
                  <a:pt x="7422" y="14405"/>
                </a:lnTo>
                <a:lnTo>
                  <a:pt x="7690" y="14551"/>
                </a:lnTo>
                <a:lnTo>
                  <a:pt x="8517" y="14916"/>
                </a:lnTo>
                <a:lnTo>
                  <a:pt x="9345" y="15306"/>
                </a:lnTo>
                <a:lnTo>
                  <a:pt x="10878" y="16011"/>
                </a:lnTo>
                <a:lnTo>
                  <a:pt x="11656" y="16352"/>
                </a:lnTo>
                <a:lnTo>
                  <a:pt x="12435" y="16644"/>
                </a:lnTo>
                <a:lnTo>
                  <a:pt x="12459" y="16668"/>
                </a:lnTo>
                <a:lnTo>
                  <a:pt x="12508" y="16741"/>
                </a:lnTo>
                <a:lnTo>
                  <a:pt x="12581" y="16766"/>
                </a:lnTo>
                <a:lnTo>
                  <a:pt x="12678" y="16766"/>
                </a:lnTo>
                <a:lnTo>
                  <a:pt x="12751" y="16741"/>
                </a:lnTo>
                <a:lnTo>
                  <a:pt x="12800" y="16693"/>
                </a:lnTo>
                <a:lnTo>
                  <a:pt x="12897" y="16717"/>
                </a:lnTo>
                <a:lnTo>
                  <a:pt x="13019" y="16717"/>
                </a:lnTo>
                <a:lnTo>
                  <a:pt x="13286" y="16668"/>
                </a:lnTo>
                <a:lnTo>
                  <a:pt x="13530" y="16595"/>
                </a:lnTo>
                <a:lnTo>
                  <a:pt x="13724" y="16522"/>
                </a:lnTo>
                <a:lnTo>
                  <a:pt x="14211" y="16279"/>
                </a:lnTo>
                <a:lnTo>
                  <a:pt x="14698" y="16036"/>
                </a:lnTo>
                <a:lnTo>
                  <a:pt x="15647" y="15500"/>
                </a:lnTo>
                <a:lnTo>
                  <a:pt x="16596" y="14965"/>
                </a:lnTo>
                <a:lnTo>
                  <a:pt x="17058" y="14697"/>
                </a:lnTo>
                <a:lnTo>
                  <a:pt x="17545" y="14478"/>
                </a:lnTo>
                <a:lnTo>
                  <a:pt x="17885" y="14332"/>
                </a:lnTo>
                <a:lnTo>
                  <a:pt x="18226" y="14186"/>
                </a:lnTo>
                <a:lnTo>
                  <a:pt x="18542" y="14016"/>
                </a:lnTo>
                <a:lnTo>
                  <a:pt x="18688" y="13894"/>
                </a:lnTo>
                <a:lnTo>
                  <a:pt x="18834" y="13773"/>
                </a:lnTo>
                <a:lnTo>
                  <a:pt x="18883" y="13748"/>
                </a:lnTo>
                <a:lnTo>
                  <a:pt x="18932" y="13724"/>
                </a:lnTo>
                <a:lnTo>
                  <a:pt x="18980" y="13651"/>
                </a:lnTo>
                <a:lnTo>
                  <a:pt x="18980" y="13578"/>
                </a:lnTo>
                <a:lnTo>
                  <a:pt x="18980" y="12726"/>
                </a:lnTo>
                <a:lnTo>
                  <a:pt x="18956" y="11875"/>
                </a:lnTo>
                <a:lnTo>
                  <a:pt x="18883" y="10171"/>
                </a:lnTo>
                <a:lnTo>
                  <a:pt x="18859" y="9271"/>
                </a:lnTo>
                <a:lnTo>
                  <a:pt x="18859" y="8347"/>
                </a:lnTo>
                <a:lnTo>
                  <a:pt x="18883" y="6546"/>
                </a:lnTo>
                <a:lnTo>
                  <a:pt x="18932" y="4648"/>
                </a:lnTo>
                <a:lnTo>
                  <a:pt x="18956" y="2726"/>
                </a:lnTo>
                <a:lnTo>
                  <a:pt x="18980" y="2215"/>
                </a:lnTo>
                <a:lnTo>
                  <a:pt x="18980" y="1679"/>
                </a:lnTo>
                <a:lnTo>
                  <a:pt x="18932" y="1144"/>
                </a:lnTo>
                <a:lnTo>
                  <a:pt x="18883" y="901"/>
                </a:lnTo>
                <a:lnTo>
                  <a:pt x="18834" y="633"/>
                </a:lnTo>
                <a:lnTo>
                  <a:pt x="18883" y="585"/>
                </a:lnTo>
                <a:lnTo>
                  <a:pt x="18883" y="512"/>
                </a:lnTo>
                <a:lnTo>
                  <a:pt x="18883" y="439"/>
                </a:lnTo>
                <a:lnTo>
                  <a:pt x="18834" y="366"/>
                </a:lnTo>
                <a:lnTo>
                  <a:pt x="18761" y="293"/>
                </a:lnTo>
                <a:lnTo>
                  <a:pt x="18664" y="244"/>
                </a:lnTo>
                <a:lnTo>
                  <a:pt x="18421" y="244"/>
                </a:lnTo>
                <a:lnTo>
                  <a:pt x="18177" y="317"/>
                </a:lnTo>
                <a:lnTo>
                  <a:pt x="17958" y="414"/>
                </a:lnTo>
                <a:lnTo>
                  <a:pt x="17715" y="487"/>
                </a:lnTo>
                <a:lnTo>
                  <a:pt x="17374" y="585"/>
                </a:lnTo>
                <a:lnTo>
                  <a:pt x="17058" y="706"/>
                </a:lnTo>
                <a:lnTo>
                  <a:pt x="16742" y="828"/>
                </a:lnTo>
                <a:lnTo>
                  <a:pt x="16425" y="974"/>
                </a:lnTo>
                <a:lnTo>
                  <a:pt x="15817" y="1290"/>
                </a:lnTo>
                <a:lnTo>
                  <a:pt x="15209" y="1655"/>
                </a:lnTo>
                <a:lnTo>
                  <a:pt x="14479" y="2117"/>
                </a:lnTo>
                <a:lnTo>
                  <a:pt x="14089" y="2312"/>
                </a:lnTo>
                <a:lnTo>
                  <a:pt x="13700" y="2507"/>
                </a:lnTo>
                <a:lnTo>
                  <a:pt x="13432" y="2628"/>
                </a:lnTo>
                <a:lnTo>
                  <a:pt x="13165" y="2750"/>
                </a:lnTo>
                <a:lnTo>
                  <a:pt x="12897" y="2920"/>
                </a:lnTo>
                <a:lnTo>
                  <a:pt x="12654" y="3091"/>
                </a:lnTo>
                <a:lnTo>
                  <a:pt x="12532" y="2969"/>
                </a:lnTo>
                <a:lnTo>
                  <a:pt x="12386" y="2896"/>
                </a:lnTo>
                <a:lnTo>
                  <a:pt x="12070" y="2750"/>
                </a:lnTo>
                <a:lnTo>
                  <a:pt x="11875" y="2653"/>
                </a:lnTo>
                <a:lnTo>
                  <a:pt x="11705" y="2555"/>
                </a:lnTo>
                <a:lnTo>
                  <a:pt x="11316" y="2336"/>
                </a:lnTo>
                <a:lnTo>
                  <a:pt x="11072" y="2190"/>
                </a:lnTo>
                <a:lnTo>
                  <a:pt x="10805" y="2093"/>
                </a:lnTo>
                <a:lnTo>
                  <a:pt x="10294" y="1874"/>
                </a:lnTo>
                <a:lnTo>
                  <a:pt x="9758" y="1679"/>
                </a:lnTo>
                <a:lnTo>
                  <a:pt x="9223" y="1485"/>
                </a:lnTo>
                <a:lnTo>
                  <a:pt x="8298" y="1071"/>
                </a:lnTo>
                <a:lnTo>
                  <a:pt x="7836" y="852"/>
                </a:lnTo>
                <a:lnTo>
                  <a:pt x="7398" y="609"/>
                </a:lnTo>
                <a:lnTo>
                  <a:pt x="7325" y="536"/>
                </a:lnTo>
                <a:lnTo>
                  <a:pt x="7228" y="439"/>
                </a:lnTo>
                <a:lnTo>
                  <a:pt x="7057" y="244"/>
                </a:lnTo>
                <a:lnTo>
                  <a:pt x="6936" y="147"/>
                </a:lnTo>
                <a:lnTo>
                  <a:pt x="6838" y="74"/>
                </a:lnTo>
                <a:lnTo>
                  <a:pt x="6741" y="25"/>
                </a:lnTo>
                <a:lnTo>
                  <a:pt x="6619" y="25"/>
                </a:lnTo>
                <a:lnTo>
                  <a:pt x="6571" y="1"/>
                </a:lnTo>
                <a:lnTo>
                  <a:pt x="6498" y="1"/>
                </a:lnTo>
                <a:lnTo>
                  <a:pt x="6449" y="25"/>
                </a:lnTo>
                <a:lnTo>
                  <a:pt x="640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734;p50">
            <a:extLst>
              <a:ext uri="{FF2B5EF4-FFF2-40B4-BE49-F238E27FC236}">
                <a16:creationId xmlns:a16="http://schemas.microsoft.com/office/drawing/2014/main" id="{25770A42-4529-464C-94C3-FB4405BFCFF5}"/>
              </a:ext>
            </a:extLst>
          </p:cNvPr>
          <p:cNvSpPr/>
          <p:nvPr/>
        </p:nvSpPr>
        <p:spPr>
          <a:xfrm>
            <a:off x="630653" y="3885262"/>
            <a:ext cx="321749" cy="403662"/>
          </a:xfrm>
          <a:custGeom>
            <a:avLst/>
            <a:gdLst/>
            <a:ahLst/>
            <a:cxnLst/>
            <a:rect l="l" t="t" r="r" b="b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958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34;p49">
            <a:extLst>
              <a:ext uri="{FF2B5EF4-FFF2-40B4-BE49-F238E27FC236}">
                <a16:creationId xmlns:a16="http://schemas.microsoft.com/office/drawing/2014/main" id="{A725A4B4-F2F6-4F02-82CB-DFA32C1B730E}"/>
              </a:ext>
            </a:extLst>
          </p:cNvPr>
          <p:cNvSpPr/>
          <p:nvPr/>
        </p:nvSpPr>
        <p:spPr>
          <a:xfrm>
            <a:off x="319767" y="5492386"/>
            <a:ext cx="453247" cy="581534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437;p49">
            <a:extLst>
              <a:ext uri="{FF2B5EF4-FFF2-40B4-BE49-F238E27FC236}">
                <a16:creationId xmlns:a16="http://schemas.microsoft.com/office/drawing/2014/main" id="{2AA7059D-CB4F-43F3-86C0-B7E8D0F07BA9}"/>
              </a:ext>
            </a:extLst>
          </p:cNvPr>
          <p:cNvSpPr/>
          <p:nvPr/>
        </p:nvSpPr>
        <p:spPr>
          <a:xfrm>
            <a:off x="3934371" y="5646893"/>
            <a:ext cx="475021" cy="533486"/>
          </a:xfrm>
          <a:custGeom>
            <a:avLst/>
            <a:gdLst/>
            <a:ahLst/>
            <a:cxnLst/>
            <a:rect l="l" t="t" r="r" b="b"/>
            <a:pathLst>
              <a:path w="14430" h="16206" extrusionOk="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440;p49">
            <a:extLst>
              <a:ext uri="{FF2B5EF4-FFF2-40B4-BE49-F238E27FC236}">
                <a16:creationId xmlns:a16="http://schemas.microsoft.com/office/drawing/2014/main" id="{978AA9A8-CCC0-4953-8548-83246526C085}"/>
              </a:ext>
            </a:extLst>
          </p:cNvPr>
          <p:cNvSpPr/>
          <p:nvPr/>
        </p:nvSpPr>
        <p:spPr>
          <a:xfrm>
            <a:off x="1377812" y="5814270"/>
            <a:ext cx="592286" cy="684371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2456;p49">
            <a:extLst>
              <a:ext uri="{FF2B5EF4-FFF2-40B4-BE49-F238E27FC236}">
                <a16:creationId xmlns:a16="http://schemas.microsoft.com/office/drawing/2014/main" id="{ACA53786-5DF9-4630-A1BF-5F679D5ED31F}"/>
              </a:ext>
            </a:extLst>
          </p:cNvPr>
          <p:cNvSpPr/>
          <p:nvPr/>
        </p:nvSpPr>
        <p:spPr>
          <a:xfrm rot="20939380">
            <a:off x="859353" y="5774997"/>
            <a:ext cx="423304" cy="42750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467;p49">
            <a:extLst>
              <a:ext uri="{FF2B5EF4-FFF2-40B4-BE49-F238E27FC236}">
                <a16:creationId xmlns:a16="http://schemas.microsoft.com/office/drawing/2014/main" id="{213ECB26-7B13-4DBF-8247-42B31F2BC8F9}"/>
              </a:ext>
            </a:extLst>
          </p:cNvPr>
          <p:cNvSpPr/>
          <p:nvPr/>
        </p:nvSpPr>
        <p:spPr>
          <a:xfrm>
            <a:off x="-156398" y="6073920"/>
            <a:ext cx="529437" cy="533486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473;p49">
            <a:extLst>
              <a:ext uri="{FF2B5EF4-FFF2-40B4-BE49-F238E27FC236}">
                <a16:creationId xmlns:a16="http://schemas.microsoft.com/office/drawing/2014/main" id="{8D142E17-7F8F-4EDB-8778-0C656D5C8E7D}"/>
              </a:ext>
            </a:extLst>
          </p:cNvPr>
          <p:cNvSpPr/>
          <p:nvPr/>
        </p:nvSpPr>
        <p:spPr>
          <a:xfrm>
            <a:off x="2989222" y="5361401"/>
            <a:ext cx="695570" cy="83471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2478;p49">
            <a:extLst>
              <a:ext uri="{FF2B5EF4-FFF2-40B4-BE49-F238E27FC236}">
                <a16:creationId xmlns:a16="http://schemas.microsoft.com/office/drawing/2014/main" id="{B2CD30CB-0DD9-4EE1-B6D2-675457FC9195}"/>
              </a:ext>
            </a:extLst>
          </p:cNvPr>
          <p:cNvSpPr/>
          <p:nvPr/>
        </p:nvSpPr>
        <p:spPr>
          <a:xfrm>
            <a:off x="855107" y="6387328"/>
            <a:ext cx="535483" cy="506457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2479;p49">
            <a:extLst>
              <a:ext uri="{FF2B5EF4-FFF2-40B4-BE49-F238E27FC236}">
                <a16:creationId xmlns:a16="http://schemas.microsoft.com/office/drawing/2014/main" id="{A291F1B8-F098-43F4-9396-E506EA28A818}"/>
              </a:ext>
            </a:extLst>
          </p:cNvPr>
          <p:cNvSpPr/>
          <p:nvPr/>
        </p:nvSpPr>
        <p:spPr>
          <a:xfrm rot="912264">
            <a:off x="2014945" y="6305485"/>
            <a:ext cx="585954" cy="590962"/>
          </a:xfrm>
          <a:custGeom>
            <a:avLst/>
            <a:gdLst/>
            <a:ahLst/>
            <a:cxnLst/>
            <a:rect l="l" t="t" r="r" b="b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481;p49">
            <a:extLst>
              <a:ext uri="{FF2B5EF4-FFF2-40B4-BE49-F238E27FC236}">
                <a16:creationId xmlns:a16="http://schemas.microsoft.com/office/drawing/2014/main" id="{686794F8-FE4D-4FB0-BDED-88A04D42038A}"/>
              </a:ext>
            </a:extLst>
          </p:cNvPr>
          <p:cNvSpPr/>
          <p:nvPr/>
        </p:nvSpPr>
        <p:spPr>
          <a:xfrm rot="6459768">
            <a:off x="3253346" y="6304513"/>
            <a:ext cx="824336" cy="666800"/>
          </a:xfrm>
          <a:custGeom>
            <a:avLst/>
            <a:gdLst/>
            <a:ahLst/>
            <a:cxnLst/>
            <a:rect l="l" t="t" r="r" b="b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2465;p49">
            <a:extLst>
              <a:ext uri="{FF2B5EF4-FFF2-40B4-BE49-F238E27FC236}">
                <a16:creationId xmlns:a16="http://schemas.microsoft.com/office/drawing/2014/main" id="{68CA1593-D5BF-478F-AED7-DEBA99DD266E}"/>
              </a:ext>
            </a:extLst>
          </p:cNvPr>
          <p:cNvSpPr/>
          <p:nvPr/>
        </p:nvSpPr>
        <p:spPr>
          <a:xfrm>
            <a:off x="2668759" y="6110866"/>
            <a:ext cx="523874" cy="527047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2449;p49">
            <a:extLst>
              <a:ext uri="{FF2B5EF4-FFF2-40B4-BE49-F238E27FC236}">
                <a16:creationId xmlns:a16="http://schemas.microsoft.com/office/drawing/2014/main" id="{0CB7C64A-A40E-4006-BF5A-7A378B300B03}"/>
              </a:ext>
            </a:extLst>
          </p:cNvPr>
          <p:cNvSpPr/>
          <p:nvPr/>
        </p:nvSpPr>
        <p:spPr>
          <a:xfrm>
            <a:off x="2189270" y="5482977"/>
            <a:ext cx="641357" cy="590943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441;p49">
            <a:extLst>
              <a:ext uri="{FF2B5EF4-FFF2-40B4-BE49-F238E27FC236}">
                <a16:creationId xmlns:a16="http://schemas.microsoft.com/office/drawing/2014/main" id="{6F6581E6-AD64-475D-890A-CFA77C858B10}"/>
              </a:ext>
            </a:extLst>
          </p:cNvPr>
          <p:cNvSpPr/>
          <p:nvPr/>
        </p:nvSpPr>
        <p:spPr>
          <a:xfrm>
            <a:off x="11363326" y="6064802"/>
            <a:ext cx="703015" cy="614564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2442;p49">
            <a:extLst>
              <a:ext uri="{FF2B5EF4-FFF2-40B4-BE49-F238E27FC236}">
                <a16:creationId xmlns:a16="http://schemas.microsoft.com/office/drawing/2014/main" id="{FDC86938-C1EB-44C0-8EC2-8A2F0072FF1F}"/>
              </a:ext>
            </a:extLst>
          </p:cNvPr>
          <p:cNvSpPr/>
          <p:nvPr/>
        </p:nvSpPr>
        <p:spPr>
          <a:xfrm rot="652261">
            <a:off x="11669408" y="5491611"/>
            <a:ext cx="565982" cy="483586"/>
          </a:xfrm>
          <a:custGeom>
            <a:avLst/>
            <a:gdLst/>
            <a:ahLst/>
            <a:cxnLst/>
            <a:rect l="l" t="t" r="r" b="b"/>
            <a:pathLst>
              <a:path w="16766" h="15987" extrusionOk="0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2443;p49">
            <a:extLst>
              <a:ext uri="{FF2B5EF4-FFF2-40B4-BE49-F238E27FC236}">
                <a16:creationId xmlns:a16="http://schemas.microsoft.com/office/drawing/2014/main" id="{F7327E79-862D-4665-BDF9-CA434074DAD9}"/>
              </a:ext>
            </a:extLst>
          </p:cNvPr>
          <p:cNvSpPr/>
          <p:nvPr/>
        </p:nvSpPr>
        <p:spPr>
          <a:xfrm>
            <a:off x="10777336" y="5551811"/>
            <a:ext cx="592239" cy="604644"/>
          </a:xfrm>
          <a:custGeom>
            <a:avLst/>
            <a:gdLst/>
            <a:ahLst/>
            <a:cxnLst/>
            <a:rect l="l" t="t" r="r" b="b"/>
            <a:pathLst>
              <a:path w="16279" h="16620" extrusionOk="0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446;p49">
            <a:extLst>
              <a:ext uri="{FF2B5EF4-FFF2-40B4-BE49-F238E27FC236}">
                <a16:creationId xmlns:a16="http://schemas.microsoft.com/office/drawing/2014/main" id="{66AD8212-5482-4EDB-A790-A6C219FBB114}"/>
              </a:ext>
            </a:extLst>
          </p:cNvPr>
          <p:cNvSpPr/>
          <p:nvPr/>
        </p:nvSpPr>
        <p:spPr>
          <a:xfrm>
            <a:off x="7330153" y="6340663"/>
            <a:ext cx="762550" cy="655911"/>
          </a:xfrm>
          <a:custGeom>
            <a:avLst/>
            <a:gdLst/>
            <a:ahLst/>
            <a:cxnLst/>
            <a:rect l="l" t="t" r="r" b="b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458;p49">
            <a:extLst>
              <a:ext uri="{FF2B5EF4-FFF2-40B4-BE49-F238E27FC236}">
                <a16:creationId xmlns:a16="http://schemas.microsoft.com/office/drawing/2014/main" id="{E4E65604-941C-4E78-A60A-1DCAEE92B21D}"/>
              </a:ext>
            </a:extLst>
          </p:cNvPr>
          <p:cNvSpPr/>
          <p:nvPr/>
        </p:nvSpPr>
        <p:spPr>
          <a:xfrm rot="4623249">
            <a:off x="4691515" y="5505521"/>
            <a:ext cx="601898" cy="604526"/>
          </a:xfrm>
          <a:custGeom>
            <a:avLst/>
            <a:gdLst/>
            <a:ahLst/>
            <a:cxnLst/>
            <a:rect l="l" t="t" r="r" b="b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463;p49">
            <a:extLst>
              <a:ext uri="{FF2B5EF4-FFF2-40B4-BE49-F238E27FC236}">
                <a16:creationId xmlns:a16="http://schemas.microsoft.com/office/drawing/2014/main" id="{787D8931-210B-46FD-A6D4-91D62ABF5600}"/>
              </a:ext>
            </a:extLst>
          </p:cNvPr>
          <p:cNvSpPr/>
          <p:nvPr/>
        </p:nvSpPr>
        <p:spPr>
          <a:xfrm>
            <a:off x="9895655" y="5453611"/>
            <a:ext cx="565982" cy="530362"/>
          </a:xfrm>
          <a:custGeom>
            <a:avLst/>
            <a:gdLst/>
            <a:ahLst/>
            <a:cxnLst/>
            <a:rect l="l" t="t" r="r" b="b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464;p49">
            <a:extLst>
              <a:ext uri="{FF2B5EF4-FFF2-40B4-BE49-F238E27FC236}">
                <a16:creationId xmlns:a16="http://schemas.microsoft.com/office/drawing/2014/main" id="{631386F7-B5AC-4B84-AB74-4949500734D7}"/>
              </a:ext>
            </a:extLst>
          </p:cNvPr>
          <p:cNvSpPr/>
          <p:nvPr/>
        </p:nvSpPr>
        <p:spPr>
          <a:xfrm>
            <a:off x="9545106" y="6073920"/>
            <a:ext cx="565982" cy="617951"/>
          </a:xfrm>
          <a:custGeom>
            <a:avLst/>
            <a:gdLst/>
            <a:ahLst/>
            <a:cxnLst/>
            <a:rect l="l" t="t" r="r" b="b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66;p49">
            <a:extLst>
              <a:ext uri="{FF2B5EF4-FFF2-40B4-BE49-F238E27FC236}">
                <a16:creationId xmlns:a16="http://schemas.microsoft.com/office/drawing/2014/main" id="{43456990-75B1-4740-A88C-E176CE9B203F}"/>
              </a:ext>
            </a:extLst>
          </p:cNvPr>
          <p:cNvSpPr/>
          <p:nvPr/>
        </p:nvSpPr>
        <p:spPr>
          <a:xfrm>
            <a:off x="8580550" y="5529170"/>
            <a:ext cx="489104" cy="492098"/>
          </a:xfrm>
          <a:custGeom>
            <a:avLst/>
            <a:gdLst/>
            <a:ahLst/>
            <a:cxnLst/>
            <a:rect l="l" t="t" r="r" b="b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470;p49">
            <a:extLst>
              <a:ext uri="{FF2B5EF4-FFF2-40B4-BE49-F238E27FC236}">
                <a16:creationId xmlns:a16="http://schemas.microsoft.com/office/drawing/2014/main" id="{D4D516DF-8D4E-4F00-BEA0-051A365FB3F1}"/>
              </a:ext>
            </a:extLst>
          </p:cNvPr>
          <p:cNvSpPr/>
          <p:nvPr/>
        </p:nvSpPr>
        <p:spPr>
          <a:xfrm>
            <a:off x="9242105" y="5453611"/>
            <a:ext cx="335851" cy="795308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472;p49">
            <a:extLst>
              <a:ext uri="{FF2B5EF4-FFF2-40B4-BE49-F238E27FC236}">
                <a16:creationId xmlns:a16="http://schemas.microsoft.com/office/drawing/2014/main" id="{31589781-2805-4F46-914A-673B6DB21670}"/>
              </a:ext>
            </a:extLst>
          </p:cNvPr>
          <p:cNvSpPr/>
          <p:nvPr/>
        </p:nvSpPr>
        <p:spPr>
          <a:xfrm>
            <a:off x="10211354" y="6021268"/>
            <a:ext cx="565982" cy="522755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475;p49">
            <a:extLst>
              <a:ext uri="{FF2B5EF4-FFF2-40B4-BE49-F238E27FC236}">
                <a16:creationId xmlns:a16="http://schemas.microsoft.com/office/drawing/2014/main" id="{C3C720DE-C577-4C7E-97E5-6490F14B75B6}"/>
              </a:ext>
            </a:extLst>
          </p:cNvPr>
          <p:cNvSpPr/>
          <p:nvPr/>
        </p:nvSpPr>
        <p:spPr>
          <a:xfrm rot="19819669">
            <a:off x="8012412" y="5602856"/>
            <a:ext cx="440240" cy="737396"/>
          </a:xfrm>
          <a:custGeom>
            <a:avLst/>
            <a:gdLst/>
            <a:ahLst/>
            <a:cxnLst/>
            <a:rect l="l" t="t" r="r" b="b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480;p49">
            <a:extLst>
              <a:ext uri="{FF2B5EF4-FFF2-40B4-BE49-F238E27FC236}">
                <a16:creationId xmlns:a16="http://schemas.microsoft.com/office/drawing/2014/main" id="{D9B3C705-F522-4216-B1E2-445C9852C4B9}"/>
              </a:ext>
            </a:extLst>
          </p:cNvPr>
          <p:cNvSpPr/>
          <p:nvPr/>
        </p:nvSpPr>
        <p:spPr>
          <a:xfrm>
            <a:off x="8494825" y="6196111"/>
            <a:ext cx="851853" cy="848259"/>
          </a:xfrm>
          <a:custGeom>
            <a:avLst/>
            <a:gdLst/>
            <a:ahLst/>
            <a:cxnLst/>
            <a:rect l="l" t="t" r="r" b="b"/>
            <a:pathLst>
              <a:path w="17301" h="17228" extrusionOk="0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493;p49">
            <a:extLst>
              <a:ext uri="{FF2B5EF4-FFF2-40B4-BE49-F238E27FC236}">
                <a16:creationId xmlns:a16="http://schemas.microsoft.com/office/drawing/2014/main" id="{365EC3CF-BB7C-4FBE-9C7F-420D0F1A8549}"/>
              </a:ext>
            </a:extLst>
          </p:cNvPr>
          <p:cNvSpPr/>
          <p:nvPr/>
        </p:nvSpPr>
        <p:spPr>
          <a:xfrm rot="967625">
            <a:off x="10680103" y="6535204"/>
            <a:ext cx="565982" cy="573517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495;p49">
            <a:extLst>
              <a:ext uri="{FF2B5EF4-FFF2-40B4-BE49-F238E27FC236}">
                <a16:creationId xmlns:a16="http://schemas.microsoft.com/office/drawing/2014/main" id="{FBDA47D2-1EA3-40F3-BDA4-AAC9E8FE7CFC}"/>
              </a:ext>
            </a:extLst>
          </p:cNvPr>
          <p:cNvSpPr/>
          <p:nvPr/>
        </p:nvSpPr>
        <p:spPr>
          <a:xfrm>
            <a:off x="7029016" y="5714100"/>
            <a:ext cx="762551" cy="46627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497;p49">
            <a:extLst>
              <a:ext uri="{FF2B5EF4-FFF2-40B4-BE49-F238E27FC236}">
                <a16:creationId xmlns:a16="http://schemas.microsoft.com/office/drawing/2014/main" id="{254BA71A-2603-482E-9C94-4A1F19B6C54D}"/>
              </a:ext>
            </a:extLst>
          </p:cNvPr>
          <p:cNvSpPr/>
          <p:nvPr/>
        </p:nvSpPr>
        <p:spPr>
          <a:xfrm>
            <a:off x="5357202" y="5913636"/>
            <a:ext cx="724004" cy="908327"/>
          </a:xfrm>
          <a:custGeom>
            <a:avLst/>
            <a:gdLst/>
            <a:ahLst/>
            <a:cxnLst/>
            <a:rect l="l" t="t" r="r" b="b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2504;p49">
            <a:extLst>
              <a:ext uri="{FF2B5EF4-FFF2-40B4-BE49-F238E27FC236}">
                <a16:creationId xmlns:a16="http://schemas.microsoft.com/office/drawing/2014/main" id="{FFDDB47F-2B99-40D6-9559-B1813BCDCADB}"/>
              </a:ext>
            </a:extLst>
          </p:cNvPr>
          <p:cNvSpPr/>
          <p:nvPr/>
        </p:nvSpPr>
        <p:spPr>
          <a:xfrm>
            <a:off x="6149436" y="6156455"/>
            <a:ext cx="907954" cy="512017"/>
          </a:xfrm>
          <a:custGeom>
            <a:avLst/>
            <a:gdLst/>
            <a:ahLst/>
            <a:cxnLst/>
            <a:rect l="l" t="t" r="r" b="b"/>
            <a:pathLst>
              <a:path w="21705" h="12240" extrusionOk="0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505;p49">
            <a:extLst>
              <a:ext uri="{FF2B5EF4-FFF2-40B4-BE49-F238E27FC236}">
                <a16:creationId xmlns:a16="http://schemas.microsoft.com/office/drawing/2014/main" id="{D4B576DA-9F85-4686-824F-5F0C5F98EF2E}"/>
              </a:ext>
            </a:extLst>
          </p:cNvPr>
          <p:cNvSpPr/>
          <p:nvPr/>
        </p:nvSpPr>
        <p:spPr>
          <a:xfrm>
            <a:off x="6081206" y="5381835"/>
            <a:ext cx="611307" cy="643625"/>
          </a:xfrm>
          <a:custGeom>
            <a:avLst/>
            <a:gdLst/>
            <a:ahLst/>
            <a:cxnLst/>
            <a:rect l="l" t="t" r="r" b="b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511;p49">
            <a:extLst>
              <a:ext uri="{FF2B5EF4-FFF2-40B4-BE49-F238E27FC236}">
                <a16:creationId xmlns:a16="http://schemas.microsoft.com/office/drawing/2014/main" id="{AED72207-587C-403C-80E3-5C59CCCA615D}"/>
              </a:ext>
            </a:extLst>
          </p:cNvPr>
          <p:cNvSpPr/>
          <p:nvPr/>
        </p:nvSpPr>
        <p:spPr>
          <a:xfrm>
            <a:off x="4269961" y="6238990"/>
            <a:ext cx="740671" cy="708998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514537-D5E8-4FC6-872B-A7B94D3B4A2E}"/>
              </a:ext>
            </a:extLst>
          </p:cNvPr>
          <p:cNvSpPr txBox="1"/>
          <p:nvPr/>
        </p:nvSpPr>
        <p:spPr>
          <a:xfrm>
            <a:off x="551022" y="460914"/>
            <a:ext cx="927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72396C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What is an educational psychologist?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094E39-F10B-4E1C-9C19-A0F326198D30}"/>
              </a:ext>
            </a:extLst>
          </p:cNvPr>
          <p:cNvSpPr txBox="1"/>
          <p:nvPr/>
        </p:nvSpPr>
        <p:spPr>
          <a:xfrm>
            <a:off x="-2559777" y="3166006"/>
            <a:ext cx="1108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7564B5-F71D-4F0F-9ABB-BC5DC8384BCA}"/>
              </a:ext>
            </a:extLst>
          </p:cNvPr>
          <p:cNvSpPr txBox="1"/>
          <p:nvPr/>
        </p:nvSpPr>
        <p:spPr>
          <a:xfrm>
            <a:off x="632339" y="1421583"/>
            <a:ext cx="1108249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24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Educational psychologists work in partnership with CYP, families, schools and increasingly communities where there is a concern that could impact on access to learning in the widest sense.</a:t>
            </a:r>
          </a:p>
          <a:p>
            <a:pPr lvl="1">
              <a:spcAft>
                <a:spcPts val="600"/>
              </a:spcAft>
            </a:pPr>
            <a:endParaRPr lang="en-GB" sz="24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sz="24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We work at the systemic level, including whole school change projects, through to working with individual CYP who may be experiencing difficulties in a broad range of areas, including social and emotional mental health.</a:t>
            </a:r>
          </a:p>
          <a:p>
            <a:pPr lvl="1">
              <a:spcAft>
                <a:spcPts val="600"/>
              </a:spcAft>
            </a:pPr>
            <a:endParaRPr lang="en-GB" sz="24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sz="2400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EPs may work with MHSTs in a variety of ways, as part of the team or the wider Wellbeing Team with the School.</a:t>
            </a:r>
          </a:p>
          <a:p>
            <a:pPr lvl="1">
              <a:spcAft>
                <a:spcPts val="600"/>
              </a:spcAft>
            </a:pPr>
            <a:endParaRPr lang="en-GB" sz="20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41" name="Google Shape;678;p50">
            <a:extLst>
              <a:ext uri="{FF2B5EF4-FFF2-40B4-BE49-F238E27FC236}">
                <a16:creationId xmlns:a16="http://schemas.microsoft.com/office/drawing/2014/main" id="{A3238C1A-E566-47DA-A670-66ADFBEE0428}"/>
              </a:ext>
            </a:extLst>
          </p:cNvPr>
          <p:cNvSpPr/>
          <p:nvPr/>
        </p:nvSpPr>
        <p:spPr>
          <a:xfrm>
            <a:off x="595125" y="1504332"/>
            <a:ext cx="414283" cy="362159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677;p50">
            <a:extLst>
              <a:ext uri="{FF2B5EF4-FFF2-40B4-BE49-F238E27FC236}">
                <a16:creationId xmlns:a16="http://schemas.microsoft.com/office/drawing/2014/main" id="{F4AB9356-D63B-4D05-9A52-EADBB898BDAF}"/>
              </a:ext>
            </a:extLst>
          </p:cNvPr>
          <p:cNvSpPr/>
          <p:nvPr/>
        </p:nvSpPr>
        <p:spPr>
          <a:xfrm>
            <a:off x="595125" y="3155023"/>
            <a:ext cx="355778" cy="411093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695;p50">
            <a:extLst>
              <a:ext uri="{FF2B5EF4-FFF2-40B4-BE49-F238E27FC236}">
                <a16:creationId xmlns:a16="http://schemas.microsoft.com/office/drawing/2014/main" id="{1528B972-A391-4299-92CB-FF57BEE9C62B}"/>
              </a:ext>
            </a:extLst>
          </p:cNvPr>
          <p:cNvSpPr/>
          <p:nvPr/>
        </p:nvSpPr>
        <p:spPr>
          <a:xfrm>
            <a:off x="585553" y="4807772"/>
            <a:ext cx="365350" cy="366945"/>
          </a:xfrm>
          <a:custGeom>
            <a:avLst/>
            <a:gdLst/>
            <a:ahLst/>
            <a:cxnLst/>
            <a:rect l="l" t="t" r="r" b="b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615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AAFAFCB9-5CA2-4C6C-AE8B-1206AA0951F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95625" y="1196976"/>
            <a:ext cx="5894388" cy="457041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71845" tIns="35922" rIns="71845" bIns="35922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DAACEC6A-A274-4B4A-8823-79B5598A9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892426"/>
            <a:ext cx="2036762" cy="2036763"/>
          </a:xfrm>
          <a:prstGeom prst="ellipse">
            <a:avLst/>
          </a:prstGeom>
          <a:noFill/>
          <a:ln w="76200">
            <a:solidFill>
              <a:srgbClr val="FF9900"/>
            </a:solidFill>
            <a:prstDash val="solid"/>
            <a:round/>
            <a:headEnd/>
            <a:tailEnd/>
          </a:ln>
        </p:spPr>
        <p:txBody>
          <a:bodyPr wrap="none" lIns="71845" tIns="35922" rIns="71845" bIns="35922" anchor="ctr"/>
          <a:lstStyle/>
          <a:p>
            <a:pPr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50" name="Oval 4">
            <a:extLst>
              <a:ext uri="{FF2B5EF4-FFF2-40B4-BE49-F238E27FC236}">
                <a16:creationId xmlns:a16="http://schemas.microsoft.com/office/drawing/2014/main" id="{6C9C388D-548B-4415-A76E-EC1A47983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1446213"/>
            <a:ext cx="2786062" cy="2679700"/>
          </a:xfrm>
          <a:prstGeom prst="ellipse">
            <a:avLst/>
          </a:prstGeom>
          <a:noFill/>
          <a:ln w="762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wrap="none" lIns="71845" tIns="35922" rIns="71845" bIns="35922" anchor="ctr"/>
          <a:lstStyle/>
          <a:p>
            <a:pPr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C3BDE5-0249-4949-BB3E-DAEB18356D67}"/>
              </a:ext>
            </a:extLst>
          </p:cNvPr>
          <p:cNvSpPr/>
          <p:nvPr/>
        </p:nvSpPr>
        <p:spPr>
          <a:xfrm>
            <a:off x="3630614" y="1874839"/>
            <a:ext cx="2947987" cy="2840037"/>
          </a:xfrm>
          <a:prstGeom prst="ellipse">
            <a:avLst/>
          </a:prstGeom>
          <a:noFill/>
          <a:ln w="635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5E467-F039-4A7A-B287-6E52B04E2E08}"/>
              </a:ext>
            </a:extLst>
          </p:cNvPr>
          <p:cNvCxnSpPr/>
          <p:nvPr/>
        </p:nvCxnSpPr>
        <p:spPr>
          <a:xfrm>
            <a:off x="4864100" y="3965575"/>
            <a:ext cx="235743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94A1B6-E985-4495-8624-58318F47BA6C}"/>
              </a:ext>
            </a:extLst>
          </p:cNvPr>
          <p:cNvCxnSpPr/>
          <p:nvPr/>
        </p:nvCxnSpPr>
        <p:spPr>
          <a:xfrm>
            <a:off x="4059239" y="2732089"/>
            <a:ext cx="3965575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32CBBD2-DE1E-485F-B060-CCFB4353AB4A}"/>
              </a:ext>
            </a:extLst>
          </p:cNvPr>
          <p:cNvSpPr txBox="1"/>
          <p:nvPr/>
        </p:nvSpPr>
        <p:spPr>
          <a:xfrm>
            <a:off x="3578225" y="2625726"/>
            <a:ext cx="266700" cy="13382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defTabSz="685800">
              <a:defRPr/>
            </a:pPr>
            <a:r>
              <a:rPr lang="en-GB" sz="1350" b="1">
                <a:solidFill>
                  <a:srgbClr val="0070C0"/>
                </a:solidFill>
                <a:latin typeface="Calibri" panose="020F0502020204030204"/>
              </a:rPr>
              <a:t>SCHOOL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DE8B09-D593-4261-8397-889C937FC90E}"/>
              </a:ext>
            </a:extLst>
          </p:cNvPr>
          <p:cNvSpPr/>
          <p:nvPr/>
        </p:nvSpPr>
        <p:spPr>
          <a:xfrm>
            <a:off x="5453063" y="1874839"/>
            <a:ext cx="2946400" cy="2840037"/>
          </a:xfrm>
          <a:prstGeom prst="ellipse">
            <a:avLst/>
          </a:prstGeom>
          <a:noFill/>
          <a:ln w="635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63677A-8B56-42D0-B6E1-78C942444C8E}"/>
              </a:ext>
            </a:extLst>
          </p:cNvPr>
          <p:cNvSpPr txBox="1"/>
          <p:nvPr/>
        </p:nvSpPr>
        <p:spPr>
          <a:xfrm>
            <a:off x="8185150" y="2732088"/>
            <a:ext cx="323850" cy="13398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defTabSz="685800">
              <a:defRPr/>
            </a:pPr>
            <a:r>
              <a:rPr lang="en-GB" sz="1350" b="1">
                <a:solidFill>
                  <a:srgbClr val="002060"/>
                </a:solidFill>
                <a:latin typeface="Calibri" panose="020F0502020204030204"/>
              </a:rPr>
              <a:t>F</a:t>
            </a:r>
          </a:p>
          <a:p>
            <a:pPr algn="ctr" defTabSz="685800">
              <a:defRPr/>
            </a:pPr>
            <a:r>
              <a:rPr lang="en-GB" sz="1350" b="1">
                <a:solidFill>
                  <a:srgbClr val="002060"/>
                </a:solidFill>
                <a:latin typeface="Calibri" panose="020F0502020204030204"/>
              </a:rPr>
              <a:t>AMI</a:t>
            </a:r>
          </a:p>
          <a:p>
            <a:pPr algn="ctr" defTabSz="685800">
              <a:defRPr/>
            </a:pPr>
            <a:r>
              <a:rPr lang="en-GB" sz="1350" b="1">
                <a:solidFill>
                  <a:srgbClr val="002060"/>
                </a:solidFill>
                <a:latin typeface="Calibri" panose="020F0502020204030204"/>
              </a:rPr>
              <a:t>L</a:t>
            </a:r>
          </a:p>
          <a:p>
            <a:pPr algn="ctr" defTabSz="685800">
              <a:defRPr/>
            </a:pPr>
            <a:r>
              <a:rPr lang="en-GB" sz="1350" b="1">
                <a:solidFill>
                  <a:srgbClr val="002060"/>
                </a:solidFill>
                <a:latin typeface="Calibri" panose="020F0502020204030204"/>
              </a:rPr>
              <a:t>Y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F61C259-F56A-46AB-BD55-FDBE1239D3FD}"/>
              </a:ext>
            </a:extLst>
          </p:cNvPr>
          <p:cNvSpPr/>
          <p:nvPr/>
        </p:nvSpPr>
        <p:spPr>
          <a:xfrm>
            <a:off x="2881313" y="1339850"/>
            <a:ext cx="6375400" cy="4554538"/>
          </a:xfrm>
          <a:prstGeom prst="ellipse">
            <a:avLst/>
          </a:prstGeom>
          <a:noFill/>
          <a:ln w="635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9AE450-00D0-4411-8570-64B7B686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788" y="4714875"/>
            <a:ext cx="1346566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B0F0"/>
                </a:solidFill>
                <a:latin typeface="Calibri" panose="020F0502020204030204" pitchFamily="34" charset="0"/>
              </a:rPr>
              <a:t>Community</a:t>
            </a: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E5782EB1-7E10-40FE-84F0-0AC5989DD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01" y="1400175"/>
            <a:ext cx="2411413" cy="349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845" tIns="35922" rIns="71845" bIns="35922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0000FF"/>
                </a:solidFill>
                <a:latin typeface="Calibri" panose="020F0502020204030204" pitchFamily="34" charset="0"/>
              </a:rPr>
              <a:t>Emotional Wellbeing</a:t>
            </a: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A74986C4-6088-42AE-B99F-0B42DA894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1" y="4875213"/>
            <a:ext cx="1660525" cy="3032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845" tIns="35922" rIns="71845" bIns="35922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500" b="1">
                <a:solidFill>
                  <a:srgbClr val="FF9900"/>
                </a:solidFill>
                <a:latin typeface="Calibri" panose="020F0502020204030204" pitchFamily="34" charset="0"/>
              </a:rPr>
              <a:t>Mental Health</a:t>
            </a: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62B3A8AB-12B3-434F-9D31-24000C43E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6" y="2316164"/>
            <a:ext cx="31162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100" b="1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5FE3D3C7-5D09-4840-95AF-84EA7D927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3308351"/>
            <a:ext cx="311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100" b="1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  <a:p>
            <a:pPr algn="ctr" eaLnBrk="1" hangingPunct="1"/>
            <a:endParaRPr lang="en-GB" altLang="en-US" sz="15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Text Box 12">
            <a:extLst>
              <a:ext uri="{FF2B5EF4-FFF2-40B4-BE49-F238E27FC236}">
                <a16:creationId xmlns:a16="http://schemas.microsoft.com/office/drawing/2014/main" id="{63DA72A5-9FFF-4CD4-98C0-753A16FF8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4500564"/>
            <a:ext cx="35433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100" b="1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1762" name="Slide Number Placeholder 6">
            <a:extLst>
              <a:ext uri="{FF2B5EF4-FFF2-40B4-BE49-F238E27FC236}">
                <a16:creationId xmlns:a16="http://schemas.microsoft.com/office/drawing/2014/main" id="{78CBD19D-00F6-473A-8019-E6E9775C6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defTabSz="342900">
              <a:lnSpc>
                <a:spcPct val="120000"/>
              </a:lnSpc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defTabSz="342900">
              <a:lnSpc>
                <a:spcPct val="120000"/>
              </a:lnSpc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defTabSz="342900">
              <a:lnSpc>
                <a:spcPct val="120000"/>
              </a:lnSpc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defTabSz="342900">
              <a:lnSpc>
                <a:spcPct val="120000"/>
              </a:lnSpc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defTabSz="342900">
              <a:lnSpc>
                <a:spcPct val="120000"/>
              </a:lnSpc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defTabSz="342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defTabSz="342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defTabSz="342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defTabSz="342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A2D50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fld id="{BAE901A3-9B3B-44C2-935B-153C67AF6AD9}" type="slidenum">
              <a:rPr lang="en-US" altLang="en-US" sz="900">
                <a:solidFill>
                  <a:srgbClr val="FFFFFF"/>
                </a:solidFill>
                <a:latin typeface="Georgia" panose="02040502050405020303" pitchFamily="18" charset="0"/>
              </a:rPr>
              <a:pPr>
                <a:lnSpc>
                  <a:spcPct val="100000"/>
                </a:lnSpc>
                <a:buClrTx/>
                <a:buFontTx/>
                <a:buNone/>
              </a:pPr>
              <a:t>4</a:t>
            </a:fld>
            <a:endParaRPr lang="en-US" altLang="en-US" sz="9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4552C7A-CC95-4BC5-8931-BFDC8EA76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3048000" cy="832953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endParaRPr lang="en-US" sz="1350" dirty="0">
              <a:solidFill>
                <a:schemeClr val="bg2"/>
              </a:solidFill>
            </a:endParaRPr>
          </a:p>
          <a:p>
            <a:pPr marL="0" indent="0" algn="ctr">
              <a:buNone/>
              <a:defRPr/>
            </a:pPr>
            <a:r>
              <a:rPr lang="en-US" sz="5700" dirty="0">
                <a:solidFill>
                  <a:srgbClr val="002060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Context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DC3814-3B25-42E9-904F-8DE775AE7AC3}"/>
              </a:ext>
            </a:extLst>
          </p:cNvPr>
          <p:cNvSpPr/>
          <p:nvPr/>
        </p:nvSpPr>
        <p:spPr>
          <a:xfrm>
            <a:off x="1371600" y="164123"/>
            <a:ext cx="9401908" cy="6529754"/>
          </a:xfrm>
          <a:prstGeom prst="ellipse">
            <a:avLst/>
          </a:prstGeom>
          <a:noFill/>
          <a:ln w="635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3AC208-D57E-4D6B-9257-70B8D04C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230" y="4867275"/>
            <a:ext cx="188741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solidFill>
                  <a:schemeClr val="accent1"/>
                </a:solidFill>
                <a:latin typeface="Calibri" panose="020F0502020204030204" pitchFamily="34" charset="0"/>
              </a:rPr>
              <a:t>Local Authority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149" grpId="0" animBg="1"/>
      <p:bldP spid="6150" grpId="0" animBg="1"/>
      <p:bldP spid="8" grpId="0" animBg="1"/>
      <p:bldP spid="22" grpId="0" animBg="1"/>
      <p:bldP spid="25" grpId="0" animBg="1"/>
      <p:bldP spid="30" grpId="0" animBg="1"/>
      <p:bldP spid="53" grpId="0" animBg="1"/>
      <p:bldP spid="57" grpId="0" animBg="1"/>
      <p:bldP spid="6147" grpId="0" animBg="1"/>
      <p:bldP spid="6148" grpId="0" animBg="1"/>
      <p:bldP spid="27" grpId="0" build="allAtOnce"/>
      <p:bldP spid="28" grpId="0" build="allAtOnce"/>
      <p:bldP spid="29" grpId="0" build="allAtOnce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4145-2D6B-4834-8C0C-2ADC7DC7D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3" y="250337"/>
            <a:ext cx="12191999" cy="729217"/>
          </a:xfrm>
        </p:spPr>
        <p:txBody>
          <a:bodyPr>
            <a:normAutofit fontScale="90000"/>
          </a:bodyPr>
          <a:lstStyle/>
          <a:p>
            <a:r>
              <a:rPr lang="en-GB" sz="4900" b="0" dirty="0">
                <a:solidFill>
                  <a:srgbClr val="002060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How might we work? </a:t>
            </a:r>
            <a:br>
              <a:rPr lang="en-GB" sz="3200" dirty="0">
                <a:solidFill>
                  <a:schemeClr val="bg2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67C2D2-5805-4E76-9D03-7A6F6A281D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997599"/>
              </p:ext>
            </p:extLst>
          </p:nvPr>
        </p:nvGraphicFramePr>
        <p:xfrm>
          <a:off x="797169" y="877556"/>
          <a:ext cx="11394832" cy="5980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00E0A8-9FA2-482B-8562-56A6F006AB31}"/>
              </a:ext>
            </a:extLst>
          </p:cNvPr>
          <p:cNvSpPr txBox="1"/>
          <p:nvPr/>
        </p:nvSpPr>
        <p:spPr>
          <a:xfrm>
            <a:off x="0" y="5288340"/>
            <a:ext cx="2954215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An Integrated Framework to Guide EP Practice; </a:t>
            </a:r>
            <a:r>
              <a:rPr lang="en-GB" sz="2400" b="1" dirty="0" err="1">
                <a:solidFill>
                  <a:srgbClr val="002060"/>
                </a:solidFill>
              </a:rPr>
              <a:t>Woolfson</a:t>
            </a:r>
            <a:r>
              <a:rPr lang="en-GB" sz="2400" b="1" dirty="0">
                <a:solidFill>
                  <a:srgbClr val="002060"/>
                </a:solidFill>
              </a:rPr>
              <a:t> et al (2003)</a:t>
            </a:r>
          </a:p>
        </p:txBody>
      </p:sp>
    </p:spTree>
    <p:extLst>
      <p:ext uri="{BB962C8B-B14F-4D97-AF65-F5344CB8AC3E}">
        <p14:creationId xmlns:p14="http://schemas.microsoft.com/office/powerpoint/2010/main" val="14611844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696E-AB56-0244-9681-2917964A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800" dirty="0"/>
              <a:t>Areas of EP contribution to the MHST </a:t>
            </a: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D3530-9CE8-5846-9790-904C24DD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8C081E3-A7FD-4A04-A4BF-80FF8835C95A}" type="slidenum"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GB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C6A80C8-2B1A-4A79-91F5-F8A79630D2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55431" y="288758"/>
          <a:ext cx="7475621" cy="656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028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2434;p49">
            <a:extLst>
              <a:ext uri="{FF2B5EF4-FFF2-40B4-BE49-F238E27FC236}">
                <a16:creationId xmlns:a16="http://schemas.microsoft.com/office/drawing/2014/main" id="{6A36F07F-B95E-488A-836B-650C12869428}"/>
              </a:ext>
            </a:extLst>
          </p:cNvPr>
          <p:cNvSpPr/>
          <p:nvPr/>
        </p:nvSpPr>
        <p:spPr>
          <a:xfrm>
            <a:off x="319767" y="5492386"/>
            <a:ext cx="453247" cy="581534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2437;p49">
            <a:extLst>
              <a:ext uri="{FF2B5EF4-FFF2-40B4-BE49-F238E27FC236}">
                <a16:creationId xmlns:a16="http://schemas.microsoft.com/office/drawing/2014/main" id="{54F9842D-C0BF-43A8-AA6D-DD110D2D2C27}"/>
              </a:ext>
            </a:extLst>
          </p:cNvPr>
          <p:cNvSpPr/>
          <p:nvPr/>
        </p:nvSpPr>
        <p:spPr>
          <a:xfrm>
            <a:off x="3934371" y="5646893"/>
            <a:ext cx="475021" cy="533486"/>
          </a:xfrm>
          <a:custGeom>
            <a:avLst/>
            <a:gdLst/>
            <a:ahLst/>
            <a:cxnLst/>
            <a:rect l="l" t="t" r="r" b="b"/>
            <a:pathLst>
              <a:path w="14430" h="16206" extrusionOk="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2440;p49">
            <a:extLst>
              <a:ext uri="{FF2B5EF4-FFF2-40B4-BE49-F238E27FC236}">
                <a16:creationId xmlns:a16="http://schemas.microsoft.com/office/drawing/2014/main" id="{934E1180-6342-445E-919E-712FDDC5224F}"/>
              </a:ext>
            </a:extLst>
          </p:cNvPr>
          <p:cNvSpPr/>
          <p:nvPr/>
        </p:nvSpPr>
        <p:spPr>
          <a:xfrm>
            <a:off x="1377812" y="5814270"/>
            <a:ext cx="592286" cy="684371"/>
          </a:xfrm>
          <a:custGeom>
            <a:avLst/>
            <a:gdLst/>
            <a:ahLst/>
            <a:cxnLst/>
            <a:rect l="l" t="t" r="r" b="b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2456;p49">
            <a:extLst>
              <a:ext uri="{FF2B5EF4-FFF2-40B4-BE49-F238E27FC236}">
                <a16:creationId xmlns:a16="http://schemas.microsoft.com/office/drawing/2014/main" id="{D833F522-405D-43B5-822F-93421600F7E4}"/>
              </a:ext>
            </a:extLst>
          </p:cNvPr>
          <p:cNvSpPr/>
          <p:nvPr/>
        </p:nvSpPr>
        <p:spPr>
          <a:xfrm rot="20939380">
            <a:off x="859353" y="5774997"/>
            <a:ext cx="423304" cy="427505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2467;p49">
            <a:extLst>
              <a:ext uri="{FF2B5EF4-FFF2-40B4-BE49-F238E27FC236}">
                <a16:creationId xmlns:a16="http://schemas.microsoft.com/office/drawing/2014/main" id="{7DB2E65C-A8CC-42B0-8973-72EC19418CF7}"/>
              </a:ext>
            </a:extLst>
          </p:cNvPr>
          <p:cNvSpPr/>
          <p:nvPr/>
        </p:nvSpPr>
        <p:spPr>
          <a:xfrm>
            <a:off x="-156398" y="6073920"/>
            <a:ext cx="529437" cy="533486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2473;p49">
            <a:extLst>
              <a:ext uri="{FF2B5EF4-FFF2-40B4-BE49-F238E27FC236}">
                <a16:creationId xmlns:a16="http://schemas.microsoft.com/office/drawing/2014/main" id="{ADEBEA1A-AB35-42F7-998B-5FA70F1E1B55}"/>
              </a:ext>
            </a:extLst>
          </p:cNvPr>
          <p:cNvSpPr/>
          <p:nvPr/>
        </p:nvSpPr>
        <p:spPr>
          <a:xfrm>
            <a:off x="2989222" y="5361401"/>
            <a:ext cx="695570" cy="83471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2478;p49">
            <a:extLst>
              <a:ext uri="{FF2B5EF4-FFF2-40B4-BE49-F238E27FC236}">
                <a16:creationId xmlns:a16="http://schemas.microsoft.com/office/drawing/2014/main" id="{A782C2D9-967A-4601-9512-5189EAE3B337}"/>
              </a:ext>
            </a:extLst>
          </p:cNvPr>
          <p:cNvSpPr/>
          <p:nvPr/>
        </p:nvSpPr>
        <p:spPr>
          <a:xfrm>
            <a:off x="855107" y="6387328"/>
            <a:ext cx="535483" cy="506457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2479;p49">
            <a:extLst>
              <a:ext uri="{FF2B5EF4-FFF2-40B4-BE49-F238E27FC236}">
                <a16:creationId xmlns:a16="http://schemas.microsoft.com/office/drawing/2014/main" id="{D6CCB96F-32B6-44B2-9E4F-B8FE7B80D461}"/>
              </a:ext>
            </a:extLst>
          </p:cNvPr>
          <p:cNvSpPr/>
          <p:nvPr/>
        </p:nvSpPr>
        <p:spPr>
          <a:xfrm rot="912264">
            <a:off x="2014945" y="6305485"/>
            <a:ext cx="585954" cy="590962"/>
          </a:xfrm>
          <a:custGeom>
            <a:avLst/>
            <a:gdLst/>
            <a:ahLst/>
            <a:cxnLst/>
            <a:rect l="l" t="t" r="r" b="b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2465;p49">
            <a:extLst>
              <a:ext uri="{FF2B5EF4-FFF2-40B4-BE49-F238E27FC236}">
                <a16:creationId xmlns:a16="http://schemas.microsoft.com/office/drawing/2014/main" id="{DDB971A0-6638-4F7E-8765-7A201E1EE676}"/>
              </a:ext>
            </a:extLst>
          </p:cNvPr>
          <p:cNvSpPr/>
          <p:nvPr/>
        </p:nvSpPr>
        <p:spPr>
          <a:xfrm>
            <a:off x="2668759" y="6110866"/>
            <a:ext cx="523874" cy="527047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2449;p49">
            <a:extLst>
              <a:ext uri="{FF2B5EF4-FFF2-40B4-BE49-F238E27FC236}">
                <a16:creationId xmlns:a16="http://schemas.microsoft.com/office/drawing/2014/main" id="{CB9E9B3A-5E81-48C2-901E-5D4789BE5D7D}"/>
              </a:ext>
            </a:extLst>
          </p:cNvPr>
          <p:cNvSpPr/>
          <p:nvPr/>
        </p:nvSpPr>
        <p:spPr>
          <a:xfrm>
            <a:off x="2189270" y="5482977"/>
            <a:ext cx="641357" cy="590943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2441;p49">
            <a:extLst>
              <a:ext uri="{FF2B5EF4-FFF2-40B4-BE49-F238E27FC236}">
                <a16:creationId xmlns:a16="http://schemas.microsoft.com/office/drawing/2014/main" id="{CE504905-8508-46D1-97D6-F9F3F9A6B13C}"/>
              </a:ext>
            </a:extLst>
          </p:cNvPr>
          <p:cNvSpPr/>
          <p:nvPr/>
        </p:nvSpPr>
        <p:spPr>
          <a:xfrm>
            <a:off x="11363326" y="6064802"/>
            <a:ext cx="703015" cy="614564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2442;p49">
            <a:extLst>
              <a:ext uri="{FF2B5EF4-FFF2-40B4-BE49-F238E27FC236}">
                <a16:creationId xmlns:a16="http://schemas.microsoft.com/office/drawing/2014/main" id="{9204E2A1-ADDD-46F2-8A79-578B4CF3D215}"/>
              </a:ext>
            </a:extLst>
          </p:cNvPr>
          <p:cNvSpPr/>
          <p:nvPr/>
        </p:nvSpPr>
        <p:spPr>
          <a:xfrm rot="652261">
            <a:off x="11669408" y="5491611"/>
            <a:ext cx="565982" cy="483586"/>
          </a:xfrm>
          <a:custGeom>
            <a:avLst/>
            <a:gdLst/>
            <a:ahLst/>
            <a:cxnLst/>
            <a:rect l="l" t="t" r="r" b="b"/>
            <a:pathLst>
              <a:path w="16766" h="15987" extrusionOk="0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2443;p49">
            <a:extLst>
              <a:ext uri="{FF2B5EF4-FFF2-40B4-BE49-F238E27FC236}">
                <a16:creationId xmlns:a16="http://schemas.microsoft.com/office/drawing/2014/main" id="{9000F7EE-5758-45ED-A33A-1276DC8617FF}"/>
              </a:ext>
            </a:extLst>
          </p:cNvPr>
          <p:cNvSpPr/>
          <p:nvPr/>
        </p:nvSpPr>
        <p:spPr>
          <a:xfrm>
            <a:off x="10777336" y="5551811"/>
            <a:ext cx="592239" cy="604644"/>
          </a:xfrm>
          <a:custGeom>
            <a:avLst/>
            <a:gdLst/>
            <a:ahLst/>
            <a:cxnLst/>
            <a:rect l="l" t="t" r="r" b="b"/>
            <a:pathLst>
              <a:path w="16279" h="16620" extrusionOk="0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2446;p49">
            <a:extLst>
              <a:ext uri="{FF2B5EF4-FFF2-40B4-BE49-F238E27FC236}">
                <a16:creationId xmlns:a16="http://schemas.microsoft.com/office/drawing/2014/main" id="{D937E600-E24B-4447-A02A-F04065872DCF}"/>
              </a:ext>
            </a:extLst>
          </p:cNvPr>
          <p:cNvSpPr/>
          <p:nvPr/>
        </p:nvSpPr>
        <p:spPr>
          <a:xfrm>
            <a:off x="7330153" y="6340663"/>
            <a:ext cx="762550" cy="655911"/>
          </a:xfrm>
          <a:custGeom>
            <a:avLst/>
            <a:gdLst/>
            <a:ahLst/>
            <a:cxnLst/>
            <a:rect l="l" t="t" r="r" b="b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2458;p49">
            <a:extLst>
              <a:ext uri="{FF2B5EF4-FFF2-40B4-BE49-F238E27FC236}">
                <a16:creationId xmlns:a16="http://schemas.microsoft.com/office/drawing/2014/main" id="{5D42A315-825E-4EA5-8E4D-51BEC8A9F242}"/>
              </a:ext>
            </a:extLst>
          </p:cNvPr>
          <p:cNvSpPr/>
          <p:nvPr/>
        </p:nvSpPr>
        <p:spPr>
          <a:xfrm rot="4623249">
            <a:off x="4691515" y="5505521"/>
            <a:ext cx="601898" cy="604526"/>
          </a:xfrm>
          <a:custGeom>
            <a:avLst/>
            <a:gdLst/>
            <a:ahLst/>
            <a:cxnLst/>
            <a:rect l="l" t="t" r="r" b="b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2463;p49">
            <a:extLst>
              <a:ext uri="{FF2B5EF4-FFF2-40B4-BE49-F238E27FC236}">
                <a16:creationId xmlns:a16="http://schemas.microsoft.com/office/drawing/2014/main" id="{AFC70026-A213-41FD-A37C-165EFC410C93}"/>
              </a:ext>
            </a:extLst>
          </p:cNvPr>
          <p:cNvSpPr/>
          <p:nvPr/>
        </p:nvSpPr>
        <p:spPr>
          <a:xfrm>
            <a:off x="9895655" y="5453611"/>
            <a:ext cx="565982" cy="530362"/>
          </a:xfrm>
          <a:custGeom>
            <a:avLst/>
            <a:gdLst/>
            <a:ahLst/>
            <a:cxnLst/>
            <a:rect l="l" t="t" r="r" b="b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2464;p49">
            <a:extLst>
              <a:ext uri="{FF2B5EF4-FFF2-40B4-BE49-F238E27FC236}">
                <a16:creationId xmlns:a16="http://schemas.microsoft.com/office/drawing/2014/main" id="{A55C2C85-935D-4F51-8973-ABD30AA2129C}"/>
              </a:ext>
            </a:extLst>
          </p:cNvPr>
          <p:cNvSpPr/>
          <p:nvPr/>
        </p:nvSpPr>
        <p:spPr>
          <a:xfrm>
            <a:off x="9545106" y="6073920"/>
            <a:ext cx="565982" cy="617951"/>
          </a:xfrm>
          <a:custGeom>
            <a:avLst/>
            <a:gdLst/>
            <a:ahLst/>
            <a:cxnLst/>
            <a:rect l="l" t="t" r="r" b="b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2466;p49">
            <a:extLst>
              <a:ext uri="{FF2B5EF4-FFF2-40B4-BE49-F238E27FC236}">
                <a16:creationId xmlns:a16="http://schemas.microsoft.com/office/drawing/2014/main" id="{5C448D89-2857-4E83-9BD2-2A81E34035E4}"/>
              </a:ext>
            </a:extLst>
          </p:cNvPr>
          <p:cNvSpPr/>
          <p:nvPr/>
        </p:nvSpPr>
        <p:spPr>
          <a:xfrm>
            <a:off x="8580550" y="5529170"/>
            <a:ext cx="489104" cy="492098"/>
          </a:xfrm>
          <a:custGeom>
            <a:avLst/>
            <a:gdLst/>
            <a:ahLst/>
            <a:cxnLst/>
            <a:rect l="l" t="t" r="r" b="b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2470;p49">
            <a:extLst>
              <a:ext uri="{FF2B5EF4-FFF2-40B4-BE49-F238E27FC236}">
                <a16:creationId xmlns:a16="http://schemas.microsoft.com/office/drawing/2014/main" id="{633A00C4-BBFE-45B6-B36E-53B185A139E3}"/>
              </a:ext>
            </a:extLst>
          </p:cNvPr>
          <p:cNvSpPr/>
          <p:nvPr/>
        </p:nvSpPr>
        <p:spPr>
          <a:xfrm>
            <a:off x="9242105" y="5453611"/>
            <a:ext cx="335851" cy="795308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2472;p49">
            <a:extLst>
              <a:ext uri="{FF2B5EF4-FFF2-40B4-BE49-F238E27FC236}">
                <a16:creationId xmlns:a16="http://schemas.microsoft.com/office/drawing/2014/main" id="{9B755339-7D48-49E5-82B5-F7CBD11E3559}"/>
              </a:ext>
            </a:extLst>
          </p:cNvPr>
          <p:cNvSpPr/>
          <p:nvPr/>
        </p:nvSpPr>
        <p:spPr>
          <a:xfrm>
            <a:off x="10211354" y="6021268"/>
            <a:ext cx="565982" cy="522755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2475;p49">
            <a:extLst>
              <a:ext uri="{FF2B5EF4-FFF2-40B4-BE49-F238E27FC236}">
                <a16:creationId xmlns:a16="http://schemas.microsoft.com/office/drawing/2014/main" id="{A829B7D9-1DB0-472F-83A2-943E3E7185AE}"/>
              </a:ext>
            </a:extLst>
          </p:cNvPr>
          <p:cNvSpPr/>
          <p:nvPr/>
        </p:nvSpPr>
        <p:spPr>
          <a:xfrm rot="19819669">
            <a:off x="8012412" y="5602856"/>
            <a:ext cx="440240" cy="737396"/>
          </a:xfrm>
          <a:custGeom>
            <a:avLst/>
            <a:gdLst/>
            <a:ahLst/>
            <a:cxnLst/>
            <a:rect l="l" t="t" r="r" b="b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2480;p49">
            <a:extLst>
              <a:ext uri="{FF2B5EF4-FFF2-40B4-BE49-F238E27FC236}">
                <a16:creationId xmlns:a16="http://schemas.microsoft.com/office/drawing/2014/main" id="{FC1B5901-A06F-49F9-AE78-BDFF8F22DCD1}"/>
              </a:ext>
            </a:extLst>
          </p:cNvPr>
          <p:cNvSpPr/>
          <p:nvPr/>
        </p:nvSpPr>
        <p:spPr>
          <a:xfrm>
            <a:off x="8494825" y="6196111"/>
            <a:ext cx="851853" cy="848259"/>
          </a:xfrm>
          <a:custGeom>
            <a:avLst/>
            <a:gdLst/>
            <a:ahLst/>
            <a:cxnLst/>
            <a:rect l="l" t="t" r="r" b="b"/>
            <a:pathLst>
              <a:path w="17301" h="17228" extrusionOk="0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2495;p49">
            <a:extLst>
              <a:ext uri="{FF2B5EF4-FFF2-40B4-BE49-F238E27FC236}">
                <a16:creationId xmlns:a16="http://schemas.microsoft.com/office/drawing/2014/main" id="{E33BA48E-AC45-4341-ABD6-4E5ABBB70DF2}"/>
              </a:ext>
            </a:extLst>
          </p:cNvPr>
          <p:cNvSpPr/>
          <p:nvPr/>
        </p:nvSpPr>
        <p:spPr>
          <a:xfrm>
            <a:off x="7029016" y="5714100"/>
            <a:ext cx="762551" cy="46627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2497;p49">
            <a:extLst>
              <a:ext uri="{FF2B5EF4-FFF2-40B4-BE49-F238E27FC236}">
                <a16:creationId xmlns:a16="http://schemas.microsoft.com/office/drawing/2014/main" id="{174F4A03-B58A-4E8F-9F2A-AC3A07D5280B}"/>
              </a:ext>
            </a:extLst>
          </p:cNvPr>
          <p:cNvSpPr/>
          <p:nvPr/>
        </p:nvSpPr>
        <p:spPr>
          <a:xfrm>
            <a:off x="5357202" y="5913636"/>
            <a:ext cx="724004" cy="908327"/>
          </a:xfrm>
          <a:custGeom>
            <a:avLst/>
            <a:gdLst/>
            <a:ahLst/>
            <a:cxnLst/>
            <a:rect l="l" t="t" r="r" b="b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2504;p49">
            <a:extLst>
              <a:ext uri="{FF2B5EF4-FFF2-40B4-BE49-F238E27FC236}">
                <a16:creationId xmlns:a16="http://schemas.microsoft.com/office/drawing/2014/main" id="{88F2B461-047D-4E85-8812-CAA2E5CA953D}"/>
              </a:ext>
            </a:extLst>
          </p:cNvPr>
          <p:cNvSpPr/>
          <p:nvPr/>
        </p:nvSpPr>
        <p:spPr>
          <a:xfrm>
            <a:off x="6149436" y="6156455"/>
            <a:ext cx="907954" cy="512017"/>
          </a:xfrm>
          <a:custGeom>
            <a:avLst/>
            <a:gdLst/>
            <a:ahLst/>
            <a:cxnLst/>
            <a:rect l="l" t="t" r="r" b="b"/>
            <a:pathLst>
              <a:path w="21705" h="12240" extrusionOk="0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2505;p49">
            <a:extLst>
              <a:ext uri="{FF2B5EF4-FFF2-40B4-BE49-F238E27FC236}">
                <a16:creationId xmlns:a16="http://schemas.microsoft.com/office/drawing/2014/main" id="{E70B0DF2-DA26-42C0-A378-8DD47E813534}"/>
              </a:ext>
            </a:extLst>
          </p:cNvPr>
          <p:cNvSpPr/>
          <p:nvPr/>
        </p:nvSpPr>
        <p:spPr>
          <a:xfrm>
            <a:off x="6081206" y="5381835"/>
            <a:ext cx="611307" cy="643625"/>
          </a:xfrm>
          <a:custGeom>
            <a:avLst/>
            <a:gdLst/>
            <a:ahLst/>
            <a:cxnLst/>
            <a:rect l="l" t="t" r="r" b="b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2511;p49">
            <a:extLst>
              <a:ext uri="{FF2B5EF4-FFF2-40B4-BE49-F238E27FC236}">
                <a16:creationId xmlns:a16="http://schemas.microsoft.com/office/drawing/2014/main" id="{9C6A8BEF-65E9-4B14-818E-86E228D8612C}"/>
              </a:ext>
            </a:extLst>
          </p:cNvPr>
          <p:cNvSpPr/>
          <p:nvPr/>
        </p:nvSpPr>
        <p:spPr>
          <a:xfrm>
            <a:off x="4269961" y="6238990"/>
            <a:ext cx="740671" cy="708998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2481;p49">
            <a:extLst>
              <a:ext uri="{FF2B5EF4-FFF2-40B4-BE49-F238E27FC236}">
                <a16:creationId xmlns:a16="http://schemas.microsoft.com/office/drawing/2014/main" id="{88C1948B-C6F5-43DA-A985-BAF1EAEF01F5}"/>
              </a:ext>
            </a:extLst>
          </p:cNvPr>
          <p:cNvSpPr/>
          <p:nvPr/>
        </p:nvSpPr>
        <p:spPr>
          <a:xfrm rot="6459768">
            <a:off x="3253346" y="6304513"/>
            <a:ext cx="824336" cy="666800"/>
          </a:xfrm>
          <a:custGeom>
            <a:avLst/>
            <a:gdLst/>
            <a:ahLst/>
            <a:cxnLst/>
            <a:rect l="l" t="t" r="r" b="b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2493;p49">
            <a:extLst>
              <a:ext uri="{FF2B5EF4-FFF2-40B4-BE49-F238E27FC236}">
                <a16:creationId xmlns:a16="http://schemas.microsoft.com/office/drawing/2014/main" id="{A47C206B-1CE8-4A1B-9C8C-3072817A0292}"/>
              </a:ext>
            </a:extLst>
          </p:cNvPr>
          <p:cNvSpPr/>
          <p:nvPr/>
        </p:nvSpPr>
        <p:spPr>
          <a:xfrm rot="967625">
            <a:off x="10680103" y="6535204"/>
            <a:ext cx="565982" cy="573517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76FD74-93D0-43D3-9C76-D756C14EFEE1}"/>
              </a:ext>
            </a:extLst>
          </p:cNvPr>
          <p:cNvSpPr txBox="1"/>
          <p:nvPr/>
        </p:nvSpPr>
        <p:spPr>
          <a:xfrm>
            <a:off x="319767" y="361183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2396C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Opportunities and challenges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DA12F3-43AB-402D-863B-284F7B8E77C0}"/>
              </a:ext>
            </a:extLst>
          </p:cNvPr>
          <p:cNvSpPr txBox="1"/>
          <p:nvPr/>
        </p:nvSpPr>
        <p:spPr>
          <a:xfrm>
            <a:off x="620145" y="1191094"/>
            <a:ext cx="110929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Interdisciplinary working</a:t>
            </a:r>
          </a:p>
          <a:p>
            <a:endParaRPr lang="en-GB" sz="2400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Links to EP services</a:t>
            </a:r>
          </a:p>
          <a:p>
            <a:endParaRPr lang="en-GB" sz="2400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Promoting opportunities for systemic thinking in all aspects of the MHSTs</a:t>
            </a: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work</a:t>
            </a:r>
          </a:p>
          <a:p>
            <a:endParaRPr lang="en-GB" sz="2400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Strengthening the MHSTs work on supporting the whole school   </a:t>
            </a: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approach, including through defining the scope of this work, identifying </a:t>
            </a: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and developing measures and  consolidating its place in national </a:t>
            </a: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reporting.</a:t>
            </a:r>
          </a:p>
          <a:p>
            <a:endParaRPr lang="en-GB" sz="2400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GB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          Recruitment and/or sustainable employment options for EPs in MHSTs</a:t>
            </a:r>
          </a:p>
          <a:p>
            <a:endParaRPr lang="en-GB" dirty="0"/>
          </a:p>
        </p:txBody>
      </p:sp>
      <p:sp>
        <p:nvSpPr>
          <p:cNvPr id="45" name="Google Shape;678;p50">
            <a:extLst>
              <a:ext uri="{FF2B5EF4-FFF2-40B4-BE49-F238E27FC236}">
                <a16:creationId xmlns:a16="http://schemas.microsoft.com/office/drawing/2014/main" id="{236A0660-8B73-4464-BA1E-C7AC4233C0B2}"/>
              </a:ext>
            </a:extLst>
          </p:cNvPr>
          <p:cNvSpPr/>
          <p:nvPr/>
        </p:nvSpPr>
        <p:spPr>
          <a:xfrm>
            <a:off x="795278" y="3840442"/>
            <a:ext cx="414283" cy="362159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748;p50">
            <a:extLst>
              <a:ext uri="{FF2B5EF4-FFF2-40B4-BE49-F238E27FC236}">
                <a16:creationId xmlns:a16="http://schemas.microsoft.com/office/drawing/2014/main" id="{FFC997A5-AA82-49E9-9E67-CCBF06128D86}"/>
              </a:ext>
            </a:extLst>
          </p:cNvPr>
          <p:cNvSpPr/>
          <p:nvPr/>
        </p:nvSpPr>
        <p:spPr>
          <a:xfrm>
            <a:off x="759916" y="2813336"/>
            <a:ext cx="485006" cy="464266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718;p50">
            <a:extLst>
              <a:ext uri="{FF2B5EF4-FFF2-40B4-BE49-F238E27FC236}">
                <a16:creationId xmlns:a16="http://schemas.microsoft.com/office/drawing/2014/main" id="{EB8903A6-8912-48D1-8D44-D00654281887}"/>
              </a:ext>
            </a:extLst>
          </p:cNvPr>
          <p:cNvSpPr/>
          <p:nvPr/>
        </p:nvSpPr>
        <p:spPr>
          <a:xfrm>
            <a:off x="795278" y="1253902"/>
            <a:ext cx="492437" cy="398329"/>
          </a:xfrm>
          <a:custGeom>
            <a:avLst/>
            <a:gdLst/>
            <a:ahLst/>
            <a:cxnLst/>
            <a:rect l="l" t="t" r="r" b="b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695;p50">
            <a:extLst>
              <a:ext uri="{FF2B5EF4-FFF2-40B4-BE49-F238E27FC236}">
                <a16:creationId xmlns:a16="http://schemas.microsoft.com/office/drawing/2014/main" id="{8686A2A1-9350-47BF-97FA-4CA657E7F9A4}"/>
              </a:ext>
            </a:extLst>
          </p:cNvPr>
          <p:cNvSpPr/>
          <p:nvPr/>
        </p:nvSpPr>
        <p:spPr>
          <a:xfrm>
            <a:off x="844211" y="2049311"/>
            <a:ext cx="365350" cy="366945"/>
          </a:xfrm>
          <a:custGeom>
            <a:avLst/>
            <a:gdLst/>
            <a:ahLst/>
            <a:cxnLst/>
            <a:rect l="l" t="t" r="r" b="b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675;p50">
            <a:extLst>
              <a:ext uri="{FF2B5EF4-FFF2-40B4-BE49-F238E27FC236}">
                <a16:creationId xmlns:a16="http://schemas.microsoft.com/office/drawing/2014/main" id="{1D97A387-1815-4FE5-B7D7-A68CD413F8F2}"/>
              </a:ext>
            </a:extLst>
          </p:cNvPr>
          <p:cNvSpPr/>
          <p:nvPr/>
        </p:nvSpPr>
        <p:spPr>
          <a:xfrm>
            <a:off x="888166" y="5646893"/>
            <a:ext cx="268576" cy="357373"/>
          </a:xfrm>
          <a:custGeom>
            <a:avLst/>
            <a:gdLst/>
            <a:ahLst/>
            <a:cxnLst/>
            <a:rect l="l" t="t" r="r" b="b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352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1F39-456E-4CF6-B900-592762F9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4879455"/>
            <a:ext cx="3850105" cy="2108219"/>
          </a:xfrm>
        </p:spPr>
        <p:txBody>
          <a:bodyPr anchor="b">
            <a:normAutofit fontScale="90000"/>
          </a:bodyPr>
          <a:lstStyle/>
          <a:p>
            <a:r>
              <a:rPr lang="en-GB" altLang="en-US" sz="4400" dirty="0">
                <a:solidFill>
                  <a:srgbClr val="72396C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Interdisciplinary ‘team alongside the School’</a:t>
            </a:r>
            <a:br>
              <a:rPr lang="en-GB" altLang="en-US" sz="4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br>
              <a:rPr lang="en-GB" altLang="en-US" sz="4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Meet at least termly to consider work at 3 levels:</a:t>
            </a:r>
            <a:b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- Universal</a:t>
            </a:r>
            <a:b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- Targeted</a:t>
            </a:r>
            <a:b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</a:br>
            <a:r>
              <a:rPr lang="en-GB" sz="36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- Specialist </a:t>
            </a:r>
            <a:br>
              <a:rPr lang="en-GB" sz="3600" dirty="0"/>
            </a:br>
            <a:br>
              <a:rPr lang="en-GB" altLang="en-US" sz="4400" dirty="0">
                <a:latin typeface="Calibri" panose="020F0502020204030204" pitchFamily="34" charset="0"/>
              </a:rPr>
            </a:br>
            <a:br>
              <a:rPr lang="en-GB" altLang="en-US" sz="4400" dirty="0">
                <a:latin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95575C-5A7F-47D4-B00D-6AC8323B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8C081E3-A7FD-4A04-A4BF-80FF8835C95A}" type="slidenum"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5A2123A9-763B-4212-A55B-1F5671C2D3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79821" y="429962"/>
          <a:ext cx="10515600" cy="623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475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BAA5C72C9FF1489D5006A25021FE39" ma:contentTypeVersion="13" ma:contentTypeDescription="Create a new document." ma:contentTypeScope="" ma:versionID="54635ede43a5b4f1c39c862eab894c8b">
  <xsd:schema xmlns:xsd="http://www.w3.org/2001/XMLSchema" xmlns:xs="http://www.w3.org/2001/XMLSchema" xmlns:p="http://schemas.microsoft.com/office/2006/metadata/properties" xmlns:ns3="7387711d-0c06-4dbf-9da9-8741be361eeb" xmlns:ns4="969c0c31-551d-41f1-9bca-42f1e5dbc0a3" targetNamespace="http://schemas.microsoft.com/office/2006/metadata/properties" ma:root="true" ma:fieldsID="985d00e065df39cb0fa24c8ab74d14f4" ns3:_="" ns4:_="">
    <xsd:import namespace="7387711d-0c06-4dbf-9da9-8741be361eeb"/>
    <xsd:import namespace="969c0c31-551d-41f1-9bca-42f1e5dbc0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7711d-0c06-4dbf-9da9-8741be361e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9c0c31-551d-41f1-9bca-42f1e5dbc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FC4FDF-72A6-43DF-BDF4-CB2192EEA6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B89674-F2CD-4E8C-B7A5-7CE193B34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87711d-0c06-4dbf-9da9-8741be361eeb"/>
    <ds:schemaRef ds:uri="969c0c31-551d-41f1-9bca-42f1e5dbc0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BADDCA-1BB6-4859-8796-8F1F2697D6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415</Words>
  <Application>Microsoft Office PowerPoint</Application>
  <PresentationFormat>Widescreen</PresentationFormat>
  <Paragraphs>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Nirmala UI</vt:lpstr>
      <vt:lpstr>Nirmala UI Semilight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How might we work?  </vt:lpstr>
      <vt:lpstr>Areas of EP contribution to the MHST </vt:lpstr>
      <vt:lpstr>PowerPoint Presentation</vt:lpstr>
      <vt:lpstr>Interdisciplinary ‘team alongside the School’  Meet at least termly to consider work at 3 levels: - Universal - Targeted - Specialist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Dawson, Holly</dc:creator>
  <cp:lastModifiedBy>Erica Deti</cp:lastModifiedBy>
  <cp:revision>34</cp:revision>
  <dcterms:created xsi:type="dcterms:W3CDTF">2021-08-11T08:57:19Z</dcterms:created>
  <dcterms:modified xsi:type="dcterms:W3CDTF">2022-03-18T08:28:01Z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0x01010084BAA5C72C9FF1489D5006A25021FE39</vt:lpwstr>
  </property>
</Properties>
</file>