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268" r:id="rId6"/>
    <p:sldId id="1295" r:id="rId7"/>
    <p:sldId id="1293" r:id="rId8"/>
    <p:sldId id="1267" r:id="rId9"/>
    <p:sldId id="1189" r:id="rId10"/>
    <p:sldId id="274" r:id="rId11"/>
    <p:sldId id="1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396C"/>
    <a:srgbClr val="089999"/>
    <a:srgbClr val="EF9021"/>
    <a:srgbClr val="C5C5E3"/>
    <a:srgbClr val="000000"/>
    <a:srgbClr val="03415E"/>
    <a:srgbClr val="E87EA0"/>
    <a:srgbClr val="FFD5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62894" autoAdjust="0"/>
  </p:normalViewPr>
  <p:slideViewPr>
    <p:cSldViewPr snapToGrid="0">
      <p:cViewPr varScale="1">
        <p:scale>
          <a:sx n="66" d="100"/>
          <a:sy n="66" d="100"/>
        </p:scale>
        <p:origin x="11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07BF-A340-418E-8306-E6A92554EAB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F8655D-47D4-41CD-9AD3-A881123133D0}">
      <dgm:prSet phldrT="[Text]" custT="1"/>
      <dgm:spPr>
        <a:solidFill>
          <a:srgbClr val="002060"/>
        </a:solidFill>
      </dgm:spPr>
      <dgm:t>
        <a:bodyPr/>
        <a:lstStyle/>
        <a:p>
          <a:r>
            <a:rPr lang="en-GB" sz="2800" b="0" dirty="0">
              <a:latin typeface="+mj-lt"/>
            </a:rPr>
            <a:t>Contracting: Establishing roles and expectations</a:t>
          </a:r>
        </a:p>
      </dgm:t>
    </dgm:pt>
    <dgm:pt modelId="{BF404F91-B50F-4C64-A9A2-2F5D31191834}" type="parTrans" cxnId="{76794E9D-9E6D-436D-9BE8-AD998391AACB}">
      <dgm:prSet/>
      <dgm:spPr/>
      <dgm:t>
        <a:bodyPr/>
        <a:lstStyle/>
        <a:p>
          <a:endParaRPr lang="en-GB"/>
        </a:p>
      </dgm:t>
    </dgm:pt>
    <dgm:pt modelId="{E44E9B36-72D6-4485-9F49-270B367A2A25}" type="sibTrans" cxnId="{76794E9D-9E6D-436D-9BE8-AD998391AACB}">
      <dgm:prSet/>
      <dgm:spPr/>
      <dgm:t>
        <a:bodyPr/>
        <a:lstStyle/>
        <a:p>
          <a:endParaRPr lang="en-GB"/>
        </a:p>
      </dgm:t>
    </dgm:pt>
    <dgm:pt modelId="{C1092858-9317-45CD-BF70-2167BFCF30B6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altLang="en-US" sz="2800" b="0" dirty="0">
              <a:latin typeface="+mj-lt"/>
            </a:rPr>
            <a:t>Guiding Hypotheses &amp; information Gathering</a:t>
          </a:r>
          <a:endParaRPr lang="en-GB" sz="2800" b="0" dirty="0">
            <a:latin typeface="+mj-lt"/>
          </a:endParaRPr>
        </a:p>
      </dgm:t>
    </dgm:pt>
    <dgm:pt modelId="{51D85B57-D673-4E1F-8E26-5BEF90CF31EB}" type="parTrans" cxnId="{735D0409-A742-4BE3-8E11-BE0886469D7B}">
      <dgm:prSet/>
      <dgm:spPr/>
      <dgm:t>
        <a:bodyPr/>
        <a:lstStyle/>
        <a:p>
          <a:endParaRPr lang="en-GB"/>
        </a:p>
      </dgm:t>
    </dgm:pt>
    <dgm:pt modelId="{DCDA3DD4-F97C-460E-92CF-601A2205852B}" type="sibTrans" cxnId="{735D0409-A742-4BE3-8E11-BE0886469D7B}">
      <dgm:prSet/>
      <dgm:spPr/>
      <dgm:t>
        <a:bodyPr/>
        <a:lstStyle/>
        <a:p>
          <a:endParaRPr lang="en-GB"/>
        </a:p>
      </dgm:t>
    </dgm:pt>
    <dgm:pt modelId="{8C3E5A03-5746-44E7-AB50-59FBD5EBEEB6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altLang="en-US" sz="2800" b="0" dirty="0">
              <a:latin typeface="+mj-lt"/>
            </a:rPr>
            <a:t>Joint Problem Analysis</a:t>
          </a:r>
          <a:endParaRPr lang="en-GB" sz="2800" b="0" dirty="0">
            <a:latin typeface="+mj-lt"/>
          </a:endParaRPr>
        </a:p>
      </dgm:t>
    </dgm:pt>
    <dgm:pt modelId="{6925D7C1-8F20-4E0B-A9E4-4F96BE273D0F}" type="parTrans" cxnId="{DA954FAD-7224-4C4F-B5FE-16C5F4F4BCC7}">
      <dgm:prSet/>
      <dgm:spPr/>
      <dgm:t>
        <a:bodyPr/>
        <a:lstStyle/>
        <a:p>
          <a:endParaRPr lang="en-GB"/>
        </a:p>
      </dgm:t>
    </dgm:pt>
    <dgm:pt modelId="{556DAC7A-64A0-49BF-A3BC-E9117E7655FF}" type="sibTrans" cxnId="{DA954FAD-7224-4C4F-B5FE-16C5F4F4BCC7}">
      <dgm:prSet/>
      <dgm:spPr/>
      <dgm:t>
        <a:bodyPr/>
        <a:lstStyle/>
        <a:p>
          <a:endParaRPr lang="en-GB"/>
        </a:p>
      </dgm:t>
    </dgm:pt>
    <dgm:pt modelId="{2DA01443-4FFD-44C2-A963-AFEFE26D2AD4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altLang="en-US" sz="2800" b="0" dirty="0">
              <a:latin typeface="+mj-lt"/>
            </a:rPr>
            <a:t>Joint action plan &amp; implementation</a:t>
          </a:r>
          <a:endParaRPr lang="en-GB" sz="2800" b="0" dirty="0">
            <a:latin typeface="+mj-lt"/>
          </a:endParaRPr>
        </a:p>
      </dgm:t>
    </dgm:pt>
    <dgm:pt modelId="{F1718799-285B-4460-8FA3-D65A10985662}" type="parTrans" cxnId="{AF692571-9D8B-48E5-A393-F3EC35906693}">
      <dgm:prSet/>
      <dgm:spPr/>
      <dgm:t>
        <a:bodyPr/>
        <a:lstStyle/>
        <a:p>
          <a:endParaRPr lang="en-GB"/>
        </a:p>
      </dgm:t>
    </dgm:pt>
    <dgm:pt modelId="{5A85F3DC-4781-430B-8292-EB51C174406C}" type="sibTrans" cxnId="{AF692571-9D8B-48E5-A393-F3EC35906693}">
      <dgm:prSet/>
      <dgm:spPr/>
      <dgm:t>
        <a:bodyPr/>
        <a:lstStyle/>
        <a:p>
          <a:endParaRPr lang="en-GB"/>
        </a:p>
      </dgm:t>
    </dgm:pt>
    <dgm:pt modelId="{0FCC0953-EAA9-4F3C-86FC-270F6AB2B14B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altLang="en-US" sz="2800" b="0" dirty="0">
              <a:latin typeface="+mj-lt"/>
            </a:rPr>
            <a:t>Evaluate, reflect &amp; monitor</a:t>
          </a:r>
          <a:endParaRPr lang="en-GB" sz="2800" b="0" dirty="0">
            <a:latin typeface="+mj-lt"/>
          </a:endParaRPr>
        </a:p>
      </dgm:t>
    </dgm:pt>
    <dgm:pt modelId="{6C890601-AB82-4F1E-AB14-C9A00AC0BAC9}" type="parTrans" cxnId="{E4EE27AA-8FC9-4DE3-8FCA-D321AC4AB3B5}">
      <dgm:prSet/>
      <dgm:spPr/>
      <dgm:t>
        <a:bodyPr/>
        <a:lstStyle/>
        <a:p>
          <a:endParaRPr lang="en-GB"/>
        </a:p>
      </dgm:t>
    </dgm:pt>
    <dgm:pt modelId="{B80AFAFC-E538-4334-B497-428C8A2400AB}" type="sibTrans" cxnId="{E4EE27AA-8FC9-4DE3-8FCA-D321AC4AB3B5}">
      <dgm:prSet/>
      <dgm:spPr/>
      <dgm:t>
        <a:bodyPr/>
        <a:lstStyle/>
        <a:p>
          <a:endParaRPr lang="en-GB"/>
        </a:p>
      </dgm:t>
    </dgm:pt>
    <dgm:pt modelId="{C092AE4F-5BA9-4805-9AA7-353DE64BEA4E}" type="pres">
      <dgm:prSet presAssocID="{C16507BF-A340-418E-8306-E6A92554EAB8}" presName="Name0" presStyleCnt="0">
        <dgm:presLayoutVars>
          <dgm:dir/>
          <dgm:resizeHandles val="exact"/>
        </dgm:presLayoutVars>
      </dgm:prSet>
      <dgm:spPr/>
    </dgm:pt>
    <dgm:pt modelId="{116DAC68-4217-445B-BBA2-E2AC36AB08C0}" type="pres">
      <dgm:prSet presAssocID="{C16507BF-A340-418E-8306-E6A92554EAB8}" presName="cycle" presStyleCnt="0"/>
      <dgm:spPr/>
    </dgm:pt>
    <dgm:pt modelId="{459FBE86-B3D9-44C9-8A01-DF519D56842F}" type="pres">
      <dgm:prSet presAssocID="{97F8655D-47D4-41CD-9AD3-A881123133D0}" presName="nodeFirstNode" presStyleLbl="node1" presStyleIdx="0" presStyleCnt="5">
        <dgm:presLayoutVars>
          <dgm:bulletEnabled val="1"/>
        </dgm:presLayoutVars>
      </dgm:prSet>
      <dgm:spPr/>
    </dgm:pt>
    <dgm:pt modelId="{98B3270A-16E0-49F6-8FA8-6A6DB016735A}" type="pres">
      <dgm:prSet presAssocID="{E44E9B36-72D6-4485-9F49-270B367A2A25}" presName="sibTransFirstNode" presStyleLbl="bgShp" presStyleIdx="0" presStyleCnt="1"/>
      <dgm:spPr/>
    </dgm:pt>
    <dgm:pt modelId="{52622797-C05D-4CEE-89EA-31C7499FA59B}" type="pres">
      <dgm:prSet presAssocID="{C1092858-9317-45CD-BF70-2167BFCF30B6}" presName="nodeFollowingNodes" presStyleLbl="node1" presStyleIdx="1" presStyleCnt="5" custScaleY="112689">
        <dgm:presLayoutVars>
          <dgm:bulletEnabled val="1"/>
        </dgm:presLayoutVars>
      </dgm:prSet>
      <dgm:spPr/>
    </dgm:pt>
    <dgm:pt modelId="{C09E13B6-A097-4815-8951-4B14CCC0D18C}" type="pres">
      <dgm:prSet presAssocID="{8C3E5A03-5746-44E7-AB50-59FBD5EBEEB6}" presName="nodeFollowingNodes" presStyleLbl="node1" presStyleIdx="2" presStyleCnt="5">
        <dgm:presLayoutVars>
          <dgm:bulletEnabled val="1"/>
        </dgm:presLayoutVars>
      </dgm:prSet>
      <dgm:spPr/>
    </dgm:pt>
    <dgm:pt modelId="{303C33B0-2135-46C9-A429-D8F300A9EE93}" type="pres">
      <dgm:prSet presAssocID="{2DA01443-4FFD-44C2-A963-AFEFE26D2AD4}" presName="nodeFollowingNodes" presStyleLbl="node1" presStyleIdx="3" presStyleCnt="5">
        <dgm:presLayoutVars>
          <dgm:bulletEnabled val="1"/>
        </dgm:presLayoutVars>
      </dgm:prSet>
      <dgm:spPr/>
    </dgm:pt>
    <dgm:pt modelId="{11F5D0CD-F1D1-4C88-9D19-1EBADB0F25DF}" type="pres">
      <dgm:prSet presAssocID="{0FCC0953-EAA9-4F3C-86FC-270F6AB2B14B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61A19D03-2826-430F-BB42-22F32A32AD2A}" type="presOf" srcId="{E44E9B36-72D6-4485-9F49-270B367A2A25}" destId="{98B3270A-16E0-49F6-8FA8-6A6DB016735A}" srcOrd="0" destOrd="0" presId="urn:microsoft.com/office/officeart/2005/8/layout/cycle3"/>
    <dgm:cxn modelId="{735D0409-A742-4BE3-8E11-BE0886469D7B}" srcId="{C16507BF-A340-418E-8306-E6A92554EAB8}" destId="{C1092858-9317-45CD-BF70-2167BFCF30B6}" srcOrd="1" destOrd="0" parTransId="{51D85B57-D673-4E1F-8E26-5BEF90CF31EB}" sibTransId="{DCDA3DD4-F97C-460E-92CF-601A2205852B}"/>
    <dgm:cxn modelId="{3E639419-A541-4868-A855-2C58BBF27513}" type="presOf" srcId="{8C3E5A03-5746-44E7-AB50-59FBD5EBEEB6}" destId="{C09E13B6-A097-4815-8951-4B14CCC0D18C}" srcOrd="0" destOrd="0" presId="urn:microsoft.com/office/officeart/2005/8/layout/cycle3"/>
    <dgm:cxn modelId="{B4C5D71F-65A1-4A87-ADF9-3602D5F3C1AC}" type="presOf" srcId="{C16507BF-A340-418E-8306-E6A92554EAB8}" destId="{C092AE4F-5BA9-4805-9AA7-353DE64BEA4E}" srcOrd="0" destOrd="0" presId="urn:microsoft.com/office/officeart/2005/8/layout/cycle3"/>
    <dgm:cxn modelId="{BE9DFE2E-5603-43A7-9967-F47975B45DB6}" type="presOf" srcId="{C1092858-9317-45CD-BF70-2167BFCF30B6}" destId="{52622797-C05D-4CEE-89EA-31C7499FA59B}" srcOrd="0" destOrd="0" presId="urn:microsoft.com/office/officeart/2005/8/layout/cycle3"/>
    <dgm:cxn modelId="{F8620B5D-C3B1-4D5C-BFC2-E0E4B75C25BB}" type="presOf" srcId="{2DA01443-4FFD-44C2-A963-AFEFE26D2AD4}" destId="{303C33B0-2135-46C9-A429-D8F300A9EE93}" srcOrd="0" destOrd="0" presId="urn:microsoft.com/office/officeart/2005/8/layout/cycle3"/>
    <dgm:cxn modelId="{AF692571-9D8B-48E5-A393-F3EC35906693}" srcId="{C16507BF-A340-418E-8306-E6A92554EAB8}" destId="{2DA01443-4FFD-44C2-A963-AFEFE26D2AD4}" srcOrd="3" destOrd="0" parTransId="{F1718799-285B-4460-8FA3-D65A10985662}" sibTransId="{5A85F3DC-4781-430B-8292-EB51C174406C}"/>
    <dgm:cxn modelId="{BD1D6679-3652-41EB-9F60-5007F4CA7F10}" type="presOf" srcId="{97F8655D-47D4-41CD-9AD3-A881123133D0}" destId="{459FBE86-B3D9-44C9-8A01-DF519D56842F}" srcOrd="0" destOrd="0" presId="urn:microsoft.com/office/officeart/2005/8/layout/cycle3"/>
    <dgm:cxn modelId="{76794E9D-9E6D-436D-9BE8-AD998391AACB}" srcId="{C16507BF-A340-418E-8306-E6A92554EAB8}" destId="{97F8655D-47D4-41CD-9AD3-A881123133D0}" srcOrd="0" destOrd="0" parTransId="{BF404F91-B50F-4C64-A9A2-2F5D31191834}" sibTransId="{E44E9B36-72D6-4485-9F49-270B367A2A25}"/>
    <dgm:cxn modelId="{E4EE27AA-8FC9-4DE3-8FCA-D321AC4AB3B5}" srcId="{C16507BF-A340-418E-8306-E6A92554EAB8}" destId="{0FCC0953-EAA9-4F3C-86FC-270F6AB2B14B}" srcOrd="4" destOrd="0" parTransId="{6C890601-AB82-4F1E-AB14-C9A00AC0BAC9}" sibTransId="{B80AFAFC-E538-4334-B497-428C8A2400AB}"/>
    <dgm:cxn modelId="{DA954FAD-7224-4C4F-B5FE-16C5F4F4BCC7}" srcId="{C16507BF-A340-418E-8306-E6A92554EAB8}" destId="{8C3E5A03-5746-44E7-AB50-59FBD5EBEEB6}" srcOrd="2" destOrd="0" parTransId="{6925D7C1-8F20-4E0B-A9E4-4F96BE273D0F}" sibTransId="{556DAC7A-64A0-49BF-A3BC-E9117E7655FF}"/>
    <dgm:cxn modelId="{6A08ECF1-15C3-4D16-9888-2C26C6D038FE}" type="presOf" srcId="{0FCC0953-EAA9-4F3C-86FC-270F6AB2B14B}" destId="{11F5D0CD-F1D1-4C88-9D19-1EBADB0F25DF}" srcOrd="0" destOrd="0" presId="urn:microsoft.com/office/officeart/2005/8/layout/cycle3"/>
    <dgm:cxn modelId="{D005A3E6-0BA3-40CD-A0FA-07DEF61CE5C6}" type="presParOf" srcId="{C092AE4F-5BA9-4805-9AA7-353DE64BEA4E}" destId="{116DAC68-4217-445B-BBA2-E2AC36AB08C0}" srcOrd="0" destOrd="0" presId="urn:microsoft.com/office/officeart/2005/8/layout/cycle3"/>
    <dgm:cxn modelId="{DFF5C092-430A-40DE-B1AE-ACF2B6335107}" type="presParOf" srcId="{116DAC68-4217-445B-BBA2-E2AC36AB08C0}" destId="{459FBE86-B3D9-44C9-8A01-DF519D56842F}" srcOrd="0" destOrd="0" presId="urn:microsoft.com/office/officeart/2005/8/layout/cycle3"/>
    <dgm:cxn modelId="{CD19EB24-65E4-4329-84C0-8F2AAEAEE297}" type="presParOf" srcId="{116DAC68-4217-445B-BBA2-E2AC36AB08C0}" destId="{98B3270A-16E0-49F6-8FA8-6A6DB016735A}" srcOrd="1" destOrd="0" presId="urn:microsoft.com/office/officeart/2005/8/layout/cycle3"/>
    <dgm:cxn modelId="{B5C81CB3-F57C-4C8B-80C1-8980C11F3505}" type="presParOf" srcId="{116DAC68-4217-445B-BBA2-E2AC36AB08C0}" destId="{52622797-C05D-4CEE-89EA-31C7499FA59B}" srcOrd="2" destOrd="0" presId="urn:microsoft.com/office/officeart/2005/8/layout/cycle3"/>
    <dgm:cxn modelId="{BE9A9AB4-D3BD-400C-9D39-FF633A0319DC}" type="presParOf" srcId="{116DAC68-4217-445B-BBA2-E2AC36AB08C0}" destId="{C09E13B6-A097-4815-8951-4B14CCC0D18C}" srcOrd="3" destOrd="0" presId="urn:microsoft.com/office/officeart/2005/8/layout/cycle3"/>
    <dgm:cxn modelId="{5305599A-5146-437A-9933-5D04B30E260B}" type="presParOf" srcId="{116DAC68-4217-445B-BBA2-E2AC36AB08C0}" destId="{303C33B0-2135-46C9-A429-D8F300A9EE93}" srcOrd="4" destOrd="0" presId="urn:microsoft.com/office/officeart/2005/8/layout/cycle3"/>
    <dgm:cxn modelId="{60C378A3-1291-4D4C-B80E-4CC1AEC9111F}" type="presParOf" srcId="{116DAC68-4217-445B-BBA2-E2AC36AB08C0}" destId="{11F5D0CD-F1D1-4C88-9D19-1EBADB0F25DF}" srcOrd="5" destOrd="0" presId="urn:microsoft.com/office/officeart/2005/8/layout/cycle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0D5E6D-8D1C-4CAB-86A1-D6E53066AAB1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D1406A7-97CD-4B38-9E2E-4DDE79CEEE0C}">
      <dgm:prSet custT="1"/>
      <dgm:spPr/>
      <dgm:t>
        <a:bodyPr/>
        <a:lstStyle/>
        <a:p>
          <a:r>
            <a:rPr lang="en-GB" sz="3200" b="0" i="0"/>
            <a:t>School readiness</a:t>
          </a:r>
          <a:endParaRPr lang="en-US" sz="3200"/>
        </a:p>
      </dgm:t>
    </dgm:pt>
    <dgm:pt modelId="{373A545C-399E-4AA6-9C22-AC371DD5AF94}" type="parTrans" cxnId="{AF773E77-AB56-4B09-8548-55CDF1B81C0E}">
      <dgm:prSet/>
      <dgm:spPr/>
      <dgm:t>
        <a:bodyPr/>
        <a:lstStyle/>
        <a:p>
          <a:endParaRPr lang="en-US"/>
        </a:p>
      </dgm:t>
    </dgm:pt>
    <dgm:pt modelId="{7D1E2046-0C07-4847-9397-CB4F4CD10EB9}" type="sibTrans" cxnId="{AF773E77-AB56-4B09-8548-55CDF1B81C0E}">
      <dgm:prSet/>
      <dgm:spPr/>
      <dgm:t>
        <a:bodyPr/>
        <a:lstStyle/>
        <a:p>
          <a:endParaRPr lang="en-US"/>
        </a:p>
      </dgm:t>
    </dgm:pt>
    <dgm:pt modelId="{F8B91381-4A11-472B-BE5E-4A673DA5BF4D}">
      <dgm:prSet custT="1"/>
      <dgm:spPr/>
      <dgm:t>
        <a:bodyPr/>
        <a:lstStyle/>
        <a:p>
          <a:r>
            <a:rPr lang="en-GB" sz="3200" b="0" i="0"/>
            <a:t>Contracting and partnership working</a:t>
          </a:r>
          <a:endParaRPr lang="en-US" sz="3200"/>
        </a:p>
      </dgm:t>
    </dgm:pt>
    <dgm:pt modelId="{A1A697DA-1C38-4493-AF6E-EF76E7EE8402}" type="parTrans" cxnId="{3144DA55-A2A3-43F0-934C-E369211A64BA}">
      <dgm:prSet/>
      <dgm:spPr/>
      <dgm:t>
        <a:bodyPr/>
        <a:lstStyle/>
        <a:p>
          <a:endParaRPr lang="en-US"/>
        </a:p>
      </dgm:t>
    </dgm:pt>
    <dgm:pt modelId="{5F64D7F9-5670-4BB9-8154-3E6B702B2ACB}" type="sibTrans" cxnId="{3144DA55-A2A3-43F0-934C-E369211A64BA}">
      <dgm:prSet/>
      <dgm:spPr/>
      <dgm:t>
        <a:bodyPr/>
        <a:lstStyle/>
        <a:p>
          <a:endParaRPr lang="en-US"/>
        </a:p>
      </dgm:t>
    </dgm:pt>
    <dgm:pt modelId="{F95D2E6D-BF19-4E72-948E-9B3A7BA61AC6}">
      <dgm:prSet custT="1"/>
      <dgm:spPr/>
      <dgm:t>
        <a:bodyPr/>
        <a:lstStyle/>
        <a:p>
          <a:r>
            <a:rPr lang="en-GB" sz="3200" b="0" i="0"/>
            <a:t>Assessment and evidence-based intervention</a:t>
          </a:r>
          <a:endParaRPr lang="en-US" sz="3200"/>
        </a:p>
      </dgm:t>
    </dgm:pt>
    <dgm:pt modelId="{93FEAF80-263C-426A-81FD-580F0CFD79D3}" type="parTrans" cxnId="{5DFD0692-9473-49D9-A7C1-A8BEA93923CC}">
      <dgm:prSet/>
      <dgm:spPr/>
      <dgm:t>
        <a:bodyPr/>
        <a:lstStyle/>
        <a:p>
          <a:endParaRPr lang="en-US"/>
        </a:p>
      </dgm:t>
    </dgm:pt>
    <dgm:pt modelId="{90B4AAE7-39C4-4457-9C82-2C9E37558F81}" type="sibTrans" cxnId="{5DFD0692-9473-49D9-A7C1-A8BEA93923CC}">
      <dgm:prSet/>
      <dgm:spPr/>
      <dgm:t>
        <a:bodyPr/>
        <a:lstStyle/>
        <a:p>
          <a:endParaRPr lang="en-US"/>
        </a:p>
      </dgm:t>
    </dgm:pt>
    <dgm:pt modelId="{73CCA641-C6BE-4F76-A54F-8B1EE656113C}">
      <dgm:prSet custT="1"/>
      <dgm:spPr/>
      <dgm:t>
        <a:bodyPr/>
        <a:lstStyle/>
        <a:p>
          <a:r>
            <a:rPr lang="en-GB" sz="3200" b="0" i="0"/>
            <a:t>Pathways and processes</a:t>
          </a:r>
          <a:endParaRPr lang="en-US" sz="3200"/>
        </a:p>
      </dgm:t>
    </dgm:pt>
    <dgm:pt modelId="{1A356D7F-5A17-482E-9148-920C59257888}" type="parTrans" cxnId="{720B9201-5299-4760-98ED-5CEB33998ECD}">
      <dgm:prSet/>
      <dgm:spPr/>
      <dgm:t>
        <a:bodyPr/>
        <a:lstStyle/>
        <a:p>
          <a:endParaRPr lang="en-US"/>
        </a:p>
      </dgm:t>
    </dgm:pt>
    <dgm:pt modelId="{CA134656-8D42-47EC-A921-3B012D69B10B}" type="sibTrans" cxnId="{720B9201-5299-4760-98ED-5CEB33998ECD}">
      <dgm:prSet/>
      <dgm:spPr/>
      <dgm:t>
        <a:bodyPr/>
        <a:lstStyle/>
        <a:p>
          <a:endParaRPr lang="en-US"/>
        </a:p>
      </dgm:t>
    </dgm:pt>
    <dgm:pt modelId="{7D573A21-DA07-4F08-B9FD-3505F194C5BE}">
      <dgm:prSet custT="1"/>
      <dgm:spPr/>
      <dgm:t>
        <a:bodyPr/>
        <a:lstStyle/>
        <a:p>
          <a:r>
            <a:rPr lang="en-GB" sz="3200" b="0" i="0"/>
            <a:t>Whole School Approaches</a:t>
          </a:r>
          <a:endParaRPr lang="en-US" sz="3200"/>
        </a:p>
      </dgm:t>
    </dgm:pt>
    <dgm:pt modelId="{A2724D5B-B47D-4971-98C8-160FA74DEE89}" type="parTrans" cxnId="{0F55961E-7F8A-471D-B9C9-4B91D80590DE}">
      <dgm:prSet/>
      <dgm:spPr/>
      <dgm:t>
        <a:bodyPr/>
        <a:lstStyle/>
        <a:p>
          <a:endParaRPr lang="en-US"/>
        </a:p>
      </dgm:t>
    </dgm:pt>
    <dgm:pt modelId="{CAE3D265-9202-4830-989E-CD64AB3D31D9}" type="sibTrans" cxnId="{0F55961E-7F8A-471D-B9C9-4B91D80590DE}">
      <dgm:prSet/>
      <dgm:spPr/>
      <dgm:t>
        <a:bodyPr/>
        <a:lstStyle/>
        <a:p>
          <a:endParaRPr lang="en-US"/>
        </a:p>
      </dgm:t>
    </dgm:pt>
    <dgm:pt modelId="{B69C679D-6DBC-4575-A52B-DA1FD3736EEB}" type="pres">
      <dgm:prSet presAssocID="{740D5E6D-8D1C-4CAB-86A1-D6E53066AAB1}" presName="linear" presStyleCnt="0">
        <dgm:presLayoutVars>
          <dgm:dir/>
          <dgm:animLvl val="lvl"/>
          <dgm:resizeHandles val="exact"/>
        </dgm:presLayoutVars>
      </dgm:prSet>
      <dgm:spPr/>
    </dgm:pt>
    <dgm:pt modelId="{D528EEE9-B7BF-44DE-8407-903FAA79F198}" type="pres">
      <dgm:prSet presAssocID="{DD1406A7-97CD-4B38-9E2E-4DDE79CEEE0C}" presName="parentLin" presStyleCnt="0"/>
      <dgm:spPr/>
    </dgm:pt>
    <dgm:pt modelId="{9BD1606D-0AD8-42D5-B9A6-DBD7E3228199}" type="pres">
      <dgm:prSet presAssocID="{DD1406A7-97CD-4B38-9E2E-4DDE79CEEE0C}" presName="parentLeftMargin" presStyleLbl="node1" presStyleIdx="0" presStyleCnt="5"/>
      <dgm:spPr/>
    </dgm:pt>
    <dgm:pt modelId="{7416BE9E-0879-486B-B4BB-92F6088CA999}" type="pres">
      <dgm:prSet presAssocID="{DD1406A7-97CD-4B38-9E2E-4DDE79CEEE0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CD8A298-C772-4FF3-97DD-0FE348EB5043}" type="pres">
      <dgm:prSet presAssocID="{DD1406A7-97CD-4B38-9E2E-4DDE79CEEE0C}" presName="negativeSpace" presStyleCnt="0"/>
      <dgm:spPr/>
    </dgm:pt>
    <dgm:pt modelId="{20828E37-69D7-48DC-8070-75FCE16E4648}" type="pres">
      <dgm:prSet presAssocID="{DD1406A7-97CD-4B38-9E2E-4DDE79CEEE0C}" presName="childText" presStyleLbl="conFgAcc1" presStyleIdx="0" presStyleCnt="5">
        <dgm:presLayoutVars>
          <dgm:bulletEnabled val="1"/>
        </dgm:presLayoutVars>
      </dgm:prSet>
      <dgm:spPr/>
    </dgm:pt>
    <dgm:pt modelId="{0D7AE50C-9CEB-4911-BC60-26E0002A0391}" type="pres">
      <dgm:prSet presAssocID="{7D1E2046-0C07-4847-9397-CB4F4CD10EB9}" presName="spaceBetweenRectangles" presStyleCnt="0"/>
      <dgm:spPr/>
    </dgm:pt>
    <dgm:pt modelId="{366F2911-FCD1-400D-A668-2FC0471A5E21}" type="pres">
      <dgm:prSet presAssocID="{F8B91381-4A11-472B-BE5E-4A673DA5BF4D}" presName="parentLin" presStyleCnt="0"/>
      <dgm:spPr/>
    </dgm:pt>
    <dgm:pt modelId="{5B6D117C-5A97-4601-981B-74BD0522A8C1}" type="pres">
      <dgm:prSet presAssocID="{F8B91381-4A11-472B-BE5E-4A673DA5BF4D}" presName="parentLeftMargin" presStyleLbl="node1" presStyleIdx="0" presStyleCnt="5"/>
      <dgm:spPr/>
    </dgm:pt>
    <dgm:pt modelId="{7918514B-039C-4192-86E4-63DDD30B6B80}" type="pres">
      <dgm:prSet presAssocID="{F8B91381-4A11-472B-BE5E-4A673DA5BF4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E2311F5-9CD7-451F-ACF9-9F44FC691877}" type="pres">
      <dgm:prSet presAssocID="{F8B91381-4A11-472B-BE5E-4A673DA5BF4D}" presName="negativeSpace" presStyleCnt="0"/>
      <dgm:spPr/>
    </dgm:pt>
    <dgm:pt modelId="{8B8BF2CC-2711-45C9-8719-A1972F670633}" type="pres">
      <dgm:prSet presAssocID="{F8B91381-4A11-472B-BE5E-4A673DA5BF4D}" presName="childText" presStyleLbl="conFgAcc1" presStyleIdx="1" presStyleCnt="5">
        <dgm:presLayoutVars>
          <dgm:bulletEnabled val="1"/>
        </dgm:presLayoutVars>
      </dgm:prSet>
      <dgm:spPr/>
    </dgm:pt>
    <dgm:pt modelId="{50D1759C-C82F-48D6-8EEE-F1FBCF7857C9}" type="pres">
      <dgm:prSet presAssocID="{5F64D7F9-5670-4BB9-8154-3E6B702B2ACB}" presName="spaceBetweenRectangles" presStyleCnt="0"/>
      <dgm:spPr/>
    </dgm:pt>
    <dgm:pt modelId="{D7A98C16-1E7E-4588-B348-84544C4B7AFC}" type="pres">
      <dgm:prSet presAssocID="{F95D2E6D-BF19-4E72-948E-9B3A7BA61AC6}" presName="parentLin" presStyleCnt="0"/>
      <dgm:spPr/>
    </dgm:pt>
    <dgm:pt modelId="{E5568395-7BBB-4F70-9D1D-23FA88B65409}" type="pres">
      <dgm:prSet presAssocID="{F95D2E6D-BF19-4E72-948E-9B3A7BA61AC6}" presName="parentLeftMargin" presStyleLbl="node1" presStyleIdx="1" presStyleCnt="5"/>
      <dgm:spPr/>
    </dgm:pt>
    <dgm:pt modelId="{788171DC-E47E-42EE-AEA8-C2F37BE0B693}" type="pres">
      <dgm:prSet presAssocID="{F95D2E6D-BF19-4E72-948E-9B3A7BA61AC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3D475C8-5B4C-4257-8677-ABF9554397D4}" type="pres">
      <dgm:prSet presAssocID="{F95D2E6D-BF19-4E72-948E-9B3A7BA61AC6}" presName="negativeSpace" presStyleCnt="0"/>
      <dgm:spPr/>
    </dgm:pt>
    <dgm:pt modelId="{86996E0F-DBFD-456A-A996-D4A5451F2807}" type="pres">
      <dgm:prSet presAssocID="{F95D2E6D-BF19-4E72-948E-9B3A7BA61AC6}" presName="childText" presStyleLbl="conFgAcc1" presStyleIdx="2" presStyleCnt="5">
        <dgm:presLayoutVars>
          <dgm:bulletEnabled val="1"/>
        </dgm:presLayoutVars>
      </dgm:prSet>
      <dgm:spPr/>
    </dgm:pt>
    <dgm:pt modelId="{31303F8F-9C20-4388-BF6C-BA6AB5DE8309}" type="pres">
      <dgm:prSet presAssocID="{90B4AAE7-39C4-4457-9C82-2C9E37558F81}" presName="spaceBetweenRectangles" presStyleCnt="0"/>
      <dgm:spPr/>
    </dgm:pt>
    <dgm:pt modelId="{C3DE7CED-AB76-4811-9054-5CF26FC1F77E}" type="pres">
      <dgm:prSet presAssocID="{73CCA641-C6BE-4F76-A54F-8B1EE656113C}" presName="parentLin" presStyleCnt="0"/>
      <dgm:spPr/>
    </dgm:pt>
    <dgm:pt modelId="{91F80C15-E587-40DE-8B31-91A7BB38A545}" type="pres">
      <dgm:prSet presAssocID="{73CCA641-C6BE-4F76-A54F-8B1EE656113C}" presName="parentLeftMargin" presStyleLbl="node1" presStyleIdx="2" presStyleCnt="5"/>
      <dgm:spPr/>
    </dgm:pt>
    <dgm:pt modelId="{7A8D7055-2EFB-4F64-B6C8-36D69FAA4E0E}" type="pres">
      <dgm:prSet presAssocID="{73CCA641-C6BE-4F76-A54F-8B1EE656113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D640C75-B902-4042-B6A7-060C6E39D614}" type="pres">
      <dgm:prSet presAssocID="{73CCA641-C6BE-4F76-A54F-8B1EE656113C}" presName="negativeSpace" presStyleCnt="0"/>
      <dgm:spPr/>
    </dgm:pt>
    <dgm:pt modelId="{5E7870FE-17F9-4F01-A55C-028CFF40A6EF}" type="pres">
      <dgm:prSet presAssocID="{73CCA641-C6BE-4F76-A54F-8B1EE656113C}" presName="childText" presStyleLbl="conFgAcc1" presStyleIdx="3" presStyleCnt="5">
        <dgm:presLayoutVars>
          <dgm:bulletEnabled val="1"/>
        </dgm:presLayoutVars>
      </dgm:prSet>
      <dgm:spPr/>
    </dgm:pt>
    <dgm:pt modelId="{C19165E9-1AD9-46FF-8008-FC4E0AD841B0}" type="pres">
      <dgm:prSet presAssocID="{CA134656-8D42-47EC-A921-3B012D69B10B}" presName="spaceBetweenRectangles" presStyleCnt="0"/>
      <dgm:spPr/>
    </dgm:pt>
    <dgm:pt modelId="{308152E2-6381-46ED-BB78-39BA461A5853}" type="pres">
      <dgm:prSet presAssocID="{7D573A21-DA07-4F08-B9FD-3505F194C5BE}" presName="parentLin" presStyleCnt="0"/>
      <dgm:spPr/>
    </dgm:pt>
    <dgm:pt modelId="{DBB2B5EC-72B5-4C4A-BE25-1B0180DE20DF}" type="pres">
      <dgm:prSet presAssocID="{7D573A21-DA07-4F08-B9FD-3505F194C5BE}" presName="parentLeftMargin" presStyleLbl="node1" presStyleIdx="3" presStyleCnt="5"/>
      <dgm:spPr/>
    </dgm:pt>
    <dgm:pt modelId="{4D1DE704-4522-4ED8-A7C9-DF0613439743}" type="pres">
      <dgm:prSet presAssocID="{7D573A21-DA07-4F08-B9FD-3505F194C5BE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32836D2E-0849-439A-9339-D47312549DDC}" type="pres">
      <dgm:prSet presAssocID="{7D573A21-DA07-4F08-B9FD-3505F194C5BE}" presName="negativeSpace" presStyleCnt="0"/>
      <dgm:spPr/>
    </dgm:pt>
    <dgm:pt modelId="{31D0D871-DCF6-41BF-9009-8C34408190DB}" type="pres">
      <dgm:prSet presAssocID="{7D573A21-DA07-4F08-B9FD-3505F194C5B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20B9201-5299-4760-98ED-5CEB33998ECD}" srcId="{740D5E6D-8D1C-4CAB-86A1-D6E53066AAB1}" destId="{73CCA641-C6BE-4F76-A54F-8B1EE656113C}" srcOrd="3" destOrd="0" parTransId="{1A356D7F-5A17-482E-9148-920C59257888}" sibTransId="{CA134656-8D42-47EC-A921-3B012D69B10B}"/>
    <dgm:cxn modelId="{0F55961E-7F8A-471D-B9C9-4B91D80590DE}" srcId="{740D5E6D-8D1C-4CAB-86A1-D6E53066AAB1}" destId="{7D573A21-DA07-4F08-B9FD-3505F194C5BE}" srcOrd="4" destOrd="0" parTransId="{A2724D5B-B47D-4971-98C8-160FA74DEE89}" sibTransId="{CAE3D265-9202-4830-989E-CD64AB3D31D9}"/>
    <dgm:cxn modelId="{7A2E285B-8B2B-49FD-BF3F-51ED0D5C44A4}" type="presOf" srcId="{73CCA641-C6BE-4F76-A54F-8B1EE656113C}" destId="{91F80C15-E587-40DE-8B31-91A7BB38A545}" srcOrd="0" destOrd="0" presId="urn:microsoft.com/office/officeart/2005/8/layout/list1"/>
    <dgm:cxn modelId="{2A51EC6F-F042-47C7-9D71-015E9A414EA0}" type="presOf" srcId="{DD1406A7-97CD-4B38-9E2E-4DDE79CEEE0C}" destId="{7416BE9E-0879-486B-B4BB-92F6088CA999}" srcOrd="1" destOrd="0" presId="urn:microsoft.com/office/officeart/2005/8/layout/list1"/>
    <dgm:cxn modelId="{5D002771-C063-4583-A0DB-9970C1866A15}" type="presOf" srcId="{7D573A21-DA07-4F08-B9FD-3505F194C5BE}" destId="{4D1DE704-4522-4ED8-A7C9-DF0613439743}" srcOrd="1" destOrd="0" presId="urn:microsoft.com/office/officeart/2005/8/layout/list1"/>
    <dgm:cxn modelId="{3144DA55-A2A3-43F0-934C-E369211A64BA}" srcId="{740D5E6D-8D1C-4CAB-86A1-D6E53066AAB1}" destId="{F8B91381-4A11-472B-BE5E-4A673DA5BF4D}" srcOrd="1" destOrd="0" parTransId="{A1A697DA-1C38-4493-AF6E-EF76E7EE8402}" sibTransId="{5F64D7F9-5670-4BB9-8154-3E6B702B2ACB}"/>
    <dgm:cxn modelId="{AF773E77-AB56-4B09-8548-55CDF1B81C0E}" srcId="{740D5E6D-8D1C-4CAB-86A1-D6E53066AAB1}" destId="{DD1406A7-97CD-4B38-9E2E-4DDE79CEEE0C}" srcOrd="0" destOrd="0" parTransId="{373A545C-399E-4AA6-9C22-AC371DD5AF94}" sibTransId="{7D1E2046-0C07-4847-9397-CB4F4CD10EB9}"/>
    <dgm:cxn modelId="{530D6F80-C7EB-4193-B80F-2221CFE4B9CC}" type="presOf" srcId="{73CCA641-C6BE-4F76-A54F-8B1EE656113C}" destId="{7A8D7055-2EFB-4F64-B6C8-36D69FAA4E0E}" srcOrd="1" destOrd="0" presId="urn:microsoft.com/office/officeart/2005/8/layout/list1"/>
    <dgm:cxn modelId="{4C0A1282-E339-4639-888F-1C09F3B37259}" type="presOf" srcId="{740D5E6D-8D1C-4CAB-86A1-D6E53066AAB1}" destId="{B69C679D-6DBC-4575-A52B-DA1FD3736EEB}" srcOrd="0" destOrd="0" presId="urn:microsoft.com/office/officeart/2005/8/layout/list1"/>
    <dgm:cxn modelId="{5DFD0692-9473-49D9-A7C1-A8BEA93923CC}" srcId="{740D5E6D-8D1C-4CAB-86A1-D6E53066AAB1}" destId="{F95D2E6D-BF19-4E72-948E-9B3A7BA61AC6}" srcOrd="2" destOrd="0" parTransId="{93FEAF80-263C-426A-81FD-580F0CFD79D3}" sibTransId="{90B4AAE7-39C4-4457-9C82-2C9E37558F81}"/>
    <dgm:cxn modelId="{9E2031AB-4E13-4BC7-98B5-8B9EEA876A4C}" type="presOf" srcId="{DD1406A7-97CD-4B38-9E2E-4DDE79CEEE0C}" destId="{9BD1606D-0AD8-42D5-B9A6-DBD7E3228199}" srcOrd="0" destOrd="0" presId="urn:microsoft.com/office/officeart/2005/8/layout/list1"/>
    <dgm:cxn modelId="{86EB85B5-007F-4FF4-BE7F-E0F83E17FE5D}" type="presOf" srcId="{F8B91381-4A11-472B-BE5E-4A673DA5BF4D}" destId="{7918514B-039C-4192-86E4-63DDD30B6B80}" srcOrd="1" destOrd="0" presId="urn:microsoft.com/office/officeart/2005/8/layout/list1"/>
    <dgm:cxn modelId="{011666CF-2C51-422B-97E6-4731B9721A94}" type="presOf" srcId="{7D573A21-DA07-4F08-B9FD-3505F194C5BE}" destId="{DBB2B5EC-72B5-4C4A-BE25-1B0180DE20DF}" srcOrd="0" destOrd="0" presId="urn:microsoft.com/office/officeart/2005/8/layout/list1"/>
    <dgm:cxn modelId="{159E1DEF-4B77-469E-B088-9713D80927F2}" type="presOf" srcId="{F95D2E6D-BF19-4E72-948E-9B3A7BA61AC6}" destId="{E5568395-7BBB-4F70-9D1D-23FA88B65409}" srcOrd="0" destOrd="0" presId="urn:microsoft.com/office/officeart/2005/8/layout/list1"/>
    <dgm:cxn modelId="{85400EF0-3F85-4D70-A2B3-AE7A981B491E}" type="presOf" srcId="{F95D2E6D-BF19-4E72-948E-9B3A7BA61AC6}" destId="{788171DC-E47E-42EE-AEA8-C2F37BE0B693}" srcOrd="1" destOrd="0" presId="urn:microsoft.com/office/officeart/2005/8/layout/list1"/>
    <dgm:cxn modelId="{1AD4D9F3-5075-4DB9-93A0-B4D61FD298AE}" type="presOf" srcId="{F8B91381-4A11-472B-BE5E-4A673DA5BF4D}" destId="{5B6D117C-5A97-4601-981B-74BD0522A8C1}" srcOrd="0" destOrd="0" presId="urn:microsoft.com/office/officeart/2005/8/layout/list1"/>
    <dgm:cxn modelId="{2F53D9EB-0297-458E-8CF3-D88F5F149872}" type="presParOf" srcId="{B69C679D-6DBC-4575-A52B-DA1FD3736EEB}" destId="{D528EEE9-B7BF-44DE-8407-903FAA79F198}" srcOrd="0" destOrd="0" presId="urn:microsoft.com/office/officeart/2005/8/layout/list1"/>
    <dgm:cxn modelId="{15B86ADE-C066-4193-85D7-54F4F96D79C7}" type="presParOf" srcId="{D528EEE9-B7BF-44DE-8407-903FAA79F198}" destId="{9BD1606D-0AD8-42D5-B9A6-DBD7E3228199}" srcOrd="0" destOrd="0" presId="urn:microsoft.com/office/officeart/2005/8/layout/list1"/>
    <dgm:cxn modelId="{B53D0BC1-CD0C-416A-9A0B-17D4971EC7A8}" type="presParOf" srcId="{D528EEE9-B7BF-44DE-8407-903FAA79F198}" destId="{7416BE9E-0879-486B-B4BB-92F6088CA999}" srcOrd="1" destOrd="0" presId="urn:microsoft.com/office/officeart/2005/8/layout/list1"/>
    <dgm:cxn modelId="{949D2449-EF63-4682-82A2-7E2353B0E59F}" type="presParOf" srcId="{B69C679D-6DBC-4575-A52B-DA1FD3736EEB}" destId="{BCD8A298-C772-4FF3-97DD-0FE348EB5043}" srcOrd="1" destOrd="0" presId="urn:microsoft.com/office/officeart/2005/8/layout/list1"/>
    <dgm:cxn modelId="{9B9C9071-4ADD-48CA-A3F4-CC302D40EE7D}" type="presParOf" srcId="{B69C679D-6DBC-4575-A52B-DA1FD3736EEB}" destId="{20828E37-69D7-48DC-8070-75FCE16E4648}" srcOrd="2" destOrd="0" presId="urn:microsoft.com/office/officeart/2005/8/layout/list1"/>
    <dgm:cxn modelId="{4D8F1418-9AB0-48E6-908E-9C2B8541F5EF}" type="presParOf" srcId="{B69C679D-6DBC-4575-A52B-DA1FD3736EEB}" destId="{0D7AE50C-9CEB-4911-BC60-26E0002A0391}" srcOrd="3" destOrd="0" presId="urn:microsoft.com/office/officeart/2005/8/layout/list1"/>
    <dgm:cxn modelId="{13126160-F311-42DD-B37F-01953939EE99}" type="presParOf" srcId="{B69C679D-6DBC-4575-A52B-DA1FD3736EEB}" destId="{366F2911-FCD1-400D-A668-2FC0471A5E21}" srcOrd="4" destOrd="0" presId="urn:microsoft.com/office/officeart/2005/8/layout/list1"/>
    <dgm:cxn modelId="{60D27F2A-659C-40CD-BB7F-24925E8AFDAC}" type="presParOf" srcId="{366F2911-FCD1-400D-A668-2FC0471A5E21}" destId="{5B6D117C-5A97-4601-981B-74BD0522A8C1}" srcOrd="0" destOrd="0" presId="urn:microsoft.com/office/officeart/2005/8/layout/list1"/>
    <dgm:cxn modelId="{FE4B4541-D551-42C9-8C0D-04366B96D2DD}" type="presParOf" srcId="{366F2911-FCD1-400D-A668-2FC0471A5E21}" destId="{7918514B-039C-4192-86E4-63DDD30B6B80}" srcOrd="1" destOrd="0" presId="urn:microsoft.com/office/officeart/2005/8/layout/list1"/>
    <dgm:cxn modelId="{ED375F7F-595F-4DCB-992B-9D40072AF114}" type="presParOf" srcId="{B69C679D-6DBC-4575-A52B-DA1FD3736EEB}" destId="{CE2311F5-9CD7-451F-ACF9-9F44FC691877}" srcOrd="5" destOrd="0" presId="urn:microsoft.com/office/officeart/2005/8/layout/list1"/>
    <dgm:cxn modelId="{80765794-0CD8-452B-81B5-BD74C8C09185}" type="presParOf" srcId="{B69C679D-6DBC-4575-A52B-DA1FD3736EEB}" destId="{8B8BF2CC-2711-45C9-8719-A1972F670633}" srcOrd="6" destOrd="0" presId="urn:microsoft.com/office/officeart/2005/8/layout/list1"/>
    <dgm:cxn modelId="{F2B20FC5-A06B-49BD-B8EE-23FA2D186EA2}" type="presParOf" srcId="{B69C679D-6DBC-4575-A52B-DA1FD3736EEB}" destId="{50D1759C-C82F-48D6-8EEE-F1FBCF7857C9}" srcOrd="7" destOrd="0" presId="urn:microsoft.com/office/officeart/2005/8/layout/list1"/>
    <dgm:cxn modelId="{6DD355AD-51DA-4DF0-A281-04A4DF6C796A}" type="presParOf" srcId="{B69C679D-6DBC-4575-A52B-DA1FD3736EEB}" destId="{D7A98C16-1E7E-4588-B348-84544C4B7AFC}" srcOrd="8" destOrd="0" presId="urn:microsoft.com/office/officeart/2005/8/layout/list1"/>
    <dgm:cxn modelId="{2346263C-2BD3-4141-8474-E1C911E95092}" type="presParOf" srcId="{D7A98C16-1E7E-4588-B348-84544C4B7AFC}" destId="{E5568395-7BBB-4F70-9D1D-23FA88B65409}" srcOrd="0" destOrd="0" presId="urn:microsoft.com/office/officeart/2005/8/layout/list1"/>
    <dgm:cxn modelId="{5BD016F4-0338-49FC-9035-8B930A44FE93}" type="presParOf" srcId="{D7A98C16-1E7E-4588-B348-84544C4B7AFC}" destId="{788171DC-E47E-42EE-AEA8-C2F37BE0B693}" srcOrd="1" destOrd="0" presId="urn:microsoft.com/office/officeart/2005/8/layout/list1"/>
    <dgm:cxn modelId="{C3417EF4-B203-4FAA-9029-21B2028B5B3B}" type="presParOf" srcId="{B69C679D-6DBC-4575-A52B-DA1FD3736EEB}" destId="{63D475C8-5B4C-4257-8677-ABF9554397D4}" srcOrd="9" destOrd="0" presId="urn:microsoft.com/office/officeart/2005/8/layout/list1"/>
    <dgm:cxn modelId="{E9B476E7-2719-46A9-BF3D-09344AD174DC}" type="presParOf" srcId="{B69C679D-6DBC-4575-A52B-DA1FD3736EEB}" destId="{86996E0F-DBFD-456A-A996-D4A5451F2807}" srcOrd="10" destOrd="0" presId="urn:microsoft.com/office/officeart/2005/8/layout/list1"/>
    <dgm:cxn modelId="{AE19FC1F-7E3E-4718-B00B-30DE64382F9C}" type="presParOf" srcId="{B69C679D-6DBC-4575-A52B-DA1FD3736EEB}" destId="{31303F8F-9C20-4388-BF6C-BA6AB5DE8309}" srcOrd="11" destOrd="0" presId="urn:microsoft.com/office/officeart/2005/8/layout/list1"/>
    <dgm:cxn modelId="{B5339814-AF01-4D7D-B60A-61D72AEE9B51}" type="presParOf" srcId="{B69C679D-6DBC-4575-A52B-DA1FD3736EEB}" destId="{C3DE7CED-AB76-4811-9054-5CF26FC1F77E}" srcOrd="12" destOrd="0" presId="urn:microsoft.com/office/officeart/2005/8/layout/list1"/>
    <dgm:cxn modelId="{2A2D5F94-9142-492A-BC5E-812EBAA43B73}" type="presParOf" srcId="{C3DE7CED-AB76-4811-9054-5CF26FC1F77E}" destId="{91F80C15-E587-40DE-8B31-91A7BB38A545}" srcOrd="0" destOrd="0" presId="urn:microsoft.com/office/officeart/2005/8/layout/list1"/>
    <dgm:cxn modelId="{FAF77CF7-1940-40BB-9244-DEF67F7F231C}" type="presParOf" srcId="{C3DE7CED-AB76-4811-9054-5CF26FC1F77E}" destId="{7A8D7055-2EFB-4F64-B6C8-36D69FAA4E0E}" srcOrd="1" destOrd="0" presId="urn:microsoft.com/office/officeart/2005/8/layout/list1"/>
    <dgm:cxn modelId="{58FB4051-CDCB-473F-97C0-814FFA208251}" type="presParOf" srcId="{B69C679D-6DBC-4575-A52B-DA1FD3736EEB}" destId="{1D640C75-B902-4042-B6A7-060C6E39D614}" srcOrd="13" destOrd="0" presId="urn:microsoft.com/office/officeart/2005/8/layout/list1"/>
    <dgm:cxn modelId="{ECC5CFEA-FDE7-4B9C-A7B4-E6FB4FBD5960}" type="presParOf" srcId="{B69C679D-6DBC-4575-A52B-DA1FD3736EEB}" destId="{5E7870FE-17F9-4F01-A55C-028CFF40A6EF}" srcOrd="14" destOrd="0" presId="urn:microsoft.com/office/officeart/2005/8/layout/list1"/>
    <dgm:cxn modelId="{DF1568BE-1AC7-4236-9853-D92F224CC594}" type="presParOf" srcId="{B69C679D-6DBC-4575-A52B-DA1FD3736EEB}" destId="{C19165E9-1AD9-46FF-8008-FC4E0AD841B0}" srcOrd="15" destOrd="0" presId="urn:microsoft.com/office/officeart/2005/8/layout/list1"/>
    <dgm:cxn modelId="{B4373208-F9CE-448F-86DE-3F71B364F509}" type="presParOf" srcId="{B69C679D-6DBC-4575-A52B-DA1FD3736EEB}" destId="{308152E2-6381-46ED-BB78-39BA461A5853}" srcOrd="16" destOrd="0" presId="urn:microsoft.com/office/officeart/2005/8/layout/list1"/>
    <dgm:cxn modelId="{6C0C0D03-7446-4A23-8759-8C8B707E82A7}" type="presParOf" srcId="{308152E2-6381-46ED-BB78-39BA461A5853}" destId="{DBB2B5EC-72B5-4C4A-BE25-1B0180DE20DF}" srcOrd="0" destOrd="0" presId="urn:microsoft.com/office/officeart/2005/8/layout/list1"/>
    <dgm:cxn modelId="{4604C93E-D51B-4612-B563-CBE9934C6F4C}" type="presParOf" srcId="{308152E2-6381-46ED-BB78-39BA461A5853}" destId="{4D1DE704-4522-4ED8-A7C9-DF0613439743}" srcOrd="1" destOrd="0" presId="urn:microsoft.com/office/officeart/2005/8/layout/list1"/>
    <dgm:cxn modelId="{0054DE98-E8FC-4520-9E56-C39331A0D3F9}" type="presParOf" srcId="{B69C679D-6DBC-4575-A52B-DA1FD3736EEB}" destId="{32836D2E-0849-439A-9339-D47312549DDC}" srcOrd="17" destOrd="0" presId="urn:microsoft.com/office/officeart/2005/8/layout/list1"/>
    <dgm:cxn modelId="{8536F94A-E15E-4CAB-8BA7-DD2CECE70F1F}" type="presParOf" srcId="{B69C679D-6DBC-4575-A52B-DA1FD3736EEB}" destId="{31D0D871-DCF6-41BF-9009-8C34408190D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B0D262-F4B7-4EE6-B78F-2993C6F12E5B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99FBAFF-F9E2-4707-AF23-76627A15CF9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 b="0"/>
            <a:t>School Nurse</a:t>
          </a:r>
        </a:p>
      </dgm:t>
    </dgm:pt>
    <dgm:pt modelId="{1809EBC2-CF02-4F43-8480-F0A3E270FF93}" type="parTrans" cxnId="{C2016FA5-889A-402C-9EEB-9011ADFA2870}">
      <dgm:prSet/>
      <dgm:spPr/>
      <dgm:t>
        <a:bodyPr/>
        <a:lstStyle/>
        <a:p>
          <a:endParaRPr lang="en-GB"/>
        </a:p>
      </dgm:t>
    </dgm:pt>
    <dgm:pt modelId="{9AC87A06-D693-43DF-9ECA-16D7885151EA}" type="sibTrans" cxnId="{C2016FA5-889A-402C-9EEB-9011ADFA2870}">
      <dgm:prSet/>
      <dgm:spPr/>
      <dgm:t>
        <a:bodyPr/>
        <a:lstStyle/>
        <a:p>
          <a:endParaRPr lang="en-GB"/>
        </a:p>
      </dgm:t>
    </dgm:pt>
    <dgm:pt modelId="{FDD6CA7B-51E9-4867-BCAD-7AB3E2FA816F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SW</a:t>
          </a:r>
        </a:p>
      </dgm:t>
    </dgm:pt>
    <dgm:pt modelId="{8785A4E4-CBDD-4C5B-8FFB-011059FB0271}" type="parTrans" cxnId="{05A11792-33DA-43D3-BFD0-DB0AD1025A7B}">
      <dgm:prSet/>
      <dgm:spPr/>
      <dgm:t>
        <a:bodyPr/>
        <a:lstStyle/>
        <a:p>
          <a:endParaRPr lang="en-GB"/>
        </a:p>
      </dgm:t>
    </dgm:pt>
    <dgm:pt modelId="{EEA2A084-9593-4315-B9AA-C6DB3F95C30F}" type="sibTrans" cxnId="{05A11792-33DA-43D3-BFD0-DB0AD1025A7B}">
      <dgm:prSet/>
      <dgm:spPr/>
      <dgm:t>
        <a:bodyPr/>
        <a:lstStyle/>
        <a:p>
          <a:endParaRPr lang="en-GB"/>
        </a:p>
      </dgm:t>
    </dgm:pt>
    <dgm:pt modelId="{A2A723B8-DB8B-4C95-ACEE-5FF670AB16E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Behaviour Consultant </a:t>
          </a:r>
        </a:p>
      </dgm:t>
    </dgm:pt>
    <dgm:pt modelId="{3E97652B-C445-4352-A50C-EF8900E41520}" type="parTrans" cxnId="{C96DC3FF-DCE4-44EA-88FC-D60E72A02AE4}">
      <dgm:prSet/>
      <dgm:spPr/>
      <dgm:t>
        <a:bodyPr/>
        <a:lstStyle/>
        <a:p>
          <a:endParaRPr lang="en-GB"/>
        </a:p>
      </dgm:t>
    </dgm:pt>
    <dgm:pt modelId="{3CFFE7EC-06EA-4C8E-8A16-D8373ADF264C}" type="sibTrans" cxnId="{C96DC3FF-DCE4-44EA-88FC-D60E72A02AE4}">
      <dgm:prSet/>
      <dgm:spPr/>
      <dgm:t>
        <a:bodyPr/>
        <a:lstStyle/>
        <a:p>
          <a:endParaRPr lang="en-GB"/>
        </a:p>
      </dgm:t>
    </dgm:pt>
    <dgm:pt modelId="{7C184AED-ACA4-42E3-8943-6A7920E58FE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EP</a:t>
          </a:r>
        </a:p>
      </dgm:t>
    </dgm:pt>
    <dgm:pt modelId="{A34A0906-B74B-4A6D-984D-18B0DC9316F7}" type="parTrans" cxnId="{57382800-E934-4273-8FD3-CA399E119355}">
      <dgm:prSet/>
      <dgm:spPr/>
      <dgm:t>
        <a:bodyPr/>
        <a:lstStyle/>
        <a:p>
          <a:endParaRPr lang="en-GB"/>
        </a:p>
      </dgm:t>
    </dgm:pt>
    <dgm:pt modelId="{64F2D824-9292-4D7A-A197-08AF1E42CC3A}" type="sibTrans" cxnId="{57382800-E934-4273-8FD3-CA399E119355}">
      <dgm:prSet/>
      <dgm:spPr/>
      <dgm:t>
        <a:bodyPr/>
        <a:lstStyle/>
        <a:p>
          <a:endParaRPr lang="en-GB"/>
        </a:p>
      </dgm:t>
    </dgm:pt>
    <dgm:pt modelId="{871E5E64-D5F2-4808-88A3-4A9DB9873379}">
      <dgm:prSet phldrT="[Text]" custT="1"/>
      <dgm:spPr>
        <a:solidFill>
          <a:srgbClr val="FF3300"/>
        </a:solidFill>
      </dgm:spPr>
      <dgm:t>
        <a:bodyPr/>
        <a:lstStyle/>
        <a:p>
          <a:r>
            <a:rPr lang="en-GB" sz="1800"/>
            <a:t>SENDCO</a:t>
          </a:r>
        </a:p>
      </dgm:t>
    </dgm:pt>
    <dgm:pt modelId="{F23543FE-2AE6-4C0F-ACBD-0BE016646055}" type="parTrans" cxnId="{DE9D898E-476C-4F48-952A-1C164B2C37D0}">
      <dgm:prSet/>
      <dgm:spPr/>
      <dgm:t>
        <a:bodyPr/>
        <a:lstStyle/>
        <a:p>
          <a:endParaRPr lang="en-GB"/>
        </a:p>
      </dgm:t>
    </dgm:pt>
    <dgm:pt modelId="{3F3E777D-1302-4964-8D5F-6A589A2DCD88}" type="sibTrans" cxnId="{DE9D898E-476C-4F48-952A-1C164B2C37D0}">
      <dgm:prSet/>
      <dgm:spPr/>
      <dgm:t>
        <a:bodyPr/>
        <a:lstStyle/>
        <a:p>
          <a:endParaRPr lang="en-GB"/>
        </a:p>
      </dgm:t>
    </dgm:pt>
    <dgm:pt modelId="{DB477F4D-CD84-4057-B396-C4FFF2749F43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EWO</a:t>
          </a:r>
        </a:p>
      </dgm:t>
    </dgm:pt>
    <dgm:pt modelId="{1DB1E59A-EAB3-4E62-935B-54ABA3F784A5}" type="parTrans" cxnId="{637D5AF4-A194-4CE1-B2FA-A686CAA2BE79}">
      <dgm:prSet/>
      <dgm:spPr/>
      <dgm:t>
        <a:bodyPr/>
        <a:lstStyle/>
        <a:p>
          <a:endParaRPr lang="en-GB"/>
        </a:p>
      </dgm:t>
    </dgm:pt>
    <dgm:pt modelId="{C56D3843-A330-4D79-B086-B77D01EBA09F}" type="sibTrans" cxnId="{637D5AF4-A194-4CE1-B2FA-A686CAA2BE79}">
      <dgm:prSet/>
      <dgm:spPr/>
      <dgm:t>
        <a:bodyPr/>
        <a:lstStyle/>
        <a:p>
          <a:endParaRPr lang="en-GB"/>
        </a:p>
      </dgm:t>
    </dgm:pt>
    <dgm:pt modelId="{A6A4CC42-C82B-487B-A134-B2D3F4F90BA7}">
      <dgm:prSet phldrT="[Text]" custT="1"/>
      <dgm:spPr>
        <a:solidFill>
          <a:srgbClr val="FF3300"/>
        </a:solidFill>
      </dgm:spPr>
      <dgm:t>
        <a:bodyPr/>
        <a:lstStyle/>
        <a:p>
          <a:r>
            <a:rPr lang="en-GB" sz="1800"/>
            <a:t>DMHL</a:t>
          </a:r>
        </a:p>
      </dgm:t>
    </dgm:pt>
    <dgm:pt modelId="{6C33E35A-8C6B-4292-A0EF-2B986ACA9D0D}" type="parTrans" cxnId="{BE035FEA-EAE0-471F-AD35-5ACA5239C224}">
      <dgm:prSet/>
      <dgm:spPr/>
      <dgm:t>
        <a:bodyPr/>
        <a:lstStyle/>
        <a:p>
          <a:endParaRPr lang="en-GB"/>
        </a:p>
      </dgm:t>
    </dgm:pt>
    <dgm:pt modelId="{620CDB79-1954-4C8C-A64E-D62F6D5B1003}" type="sibTrans" cxnId="{BE035FEA-EAE0-471F-AD35-5ACA5239C224}">
      <dgm:prSet/>
      <dgm:spPr/>
      <dgm:t>
        <a:bodyPr/>
        <a:lstStyle/>
        <a:p>
          <a:endParaRPr lang="en-GB"/>
        </a:p>
      </dgm:t>
    </dgm:pt>
    <dgm:pt modelId="{45363CAB-0C3B-42A8-BCB3-66F85C1BB906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SALT</a:t>
          </a:r>
        </a:p>
      </dgm:t>
    </dgm:pt>
    <dgm:pt modelId="{F4464A1F-064D-4ACB-9096-6E284B137688}" type="parTrans" cxnId="{3921FAD0-9B09-4EE4-8AA4-05724C7E3AB1}">
      <dgm:prSet/>
      <dgm:spPr/>
      <dgm:t>
        <a:bodyPr/>
        <a:lstStyle/>
        <a:p>
          <a:endParaRPr lang="en-GB"/>
        </a:p>
      </dgm:t>
    </dgm:pt>
    <dgm:pt modelId="{4E86DADE-2141-4B39-988C-2FA1CBCE0604}" type="sibTrans" cxnId="{3921FAD0-9B09-4EE4-8AA4-05724C7E3AB1}">
      <dgm:prSet/>
      <dgm:spPr/>
      <dgm:t>
        <a:bodyPr/>
        <a:lstStyle/>
        <a:p>
          <a:endParaRPr lang="en-GB"/>
        </a:p>
      </dgm:t>
    </dgm:pt>
    <dgm:pt modelId="{3AE51A3D-DBE1-44CB-9CF4-1C67E96AA96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SIP</a:t>
          </a:r>
        </a:p>
      </dgm:t>
    </dgm:pt>
    <dgm:pt modelId="{D05A860C-AC60-43D5-9446-BFA2EE7CAF08}" type="parTrans" cxnId="{EFC856C7-609D-4E8E-85E2-89EBE26A3D29}">
      <dgm:prSet/>
      <dgm:spPr/>
      <dgm:t>
        <a:bodyPr/>
        <a:lstStyle/>
        <a:p>
          <a:endParaRPr lang="en-GB"/>
        </a:p>
      </dgm:t>
    </dgm:pt>
    <dgm:pt modelId="{7486B079-FC2F-4FC8-92D1-A88A5FF62B9E}" type="sibTrans" cxnId="{EFC856C7-609D-4E8E-85E2-89EBE26A3D29}">
      <dgm:prSet/>
      <dgm:spPr/>
      <dgm:t>
        <a:bodyPr/>
        <a:lstStyle/>
        <a:p>
          <a:endParaRPr lang="en-GB"/>
        </a:p>
      </dgm:t>
    </dgm:pt>
    <dgm:pt modelId="{D3703566-5EC1-4E48-AB99-4BE8D8EE080C}">
      <dgm:prSet phldrT="[Text]" custT="1"/>
      <dgm:spPr>
        <a:solidFill>
          <a:srgbClr val="FF3300"/>
        </a:solidFill>
      </dgm:spPr>
      <dgm:t>
        <a:bodyPr/>
        <a:lstStyle/>
        <a:p>
          <a:r>
            <a:rPr lang="en-GB" sz="1800"/>
            <a:t>School Counsellor</a:t>
          </a:r>
        </a:p>
      </dgm:t>
    </dgm:pt>
    <dgm:pt modelId="{50E9A104-5EF4-4155-9AF4-A72273ADAC7C}" type="parTrans" cxnId="{179CA2B4-2465-42EF-9DFF-740302EBD615}">
      <dgm:prSet/>
      <dgm:spPr/>
      <dgm:t>
        <a:bodyPr/>
        <a:lstStyle/>
        <a:p>
          <a:endParaRPr lang="en-GB"/>
        </a:p>
      </dgm:t>
    </dgm:pt>
    <dgm:pt modelId="{249AF8B4-6EE1-4EFA-A98A-0984C763D87A}" type="sibTrans" cxnId="{179CA2B4-2465-42EF-9DFF-740302EBD615}">
      <dgm:prSet/>
      <dgm:spPr/>
      <dgm:t>
        <a:bodyPr/>
        <a:lstStyle/>
        <a:p>
          <a:endParaRPr lang="en-GB"/>
        </a:p>
      </dgm:t>
    </dgm:pt>
    <dgm:pt modelId="{F8E795B5-D43C-467D-9A8B-1A329D924246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2000" dirty="0"/>
            <a:t>MHST: EMHP/Band 6/Supervisor</a:t>
          </a:r>
        </a:p>
      </dgm:t>
    </dgm:pt>
    <dgm:pt modelId="{DF74D89C-0517-44FB-AF43-F83B4EF2313B}" type="parTrans" cxnId="{57F388DC-1F66-420F-A749-5E716137C828}">
      <dgm:prSet/>
      <dgm:spPr/>
      <dgm:t>
        <a:bodyPr/>
        <a:lstStyle/>
        <a:p>
          <a:endParaRPr lang="en-GB"/>
        </a:p>
      </dgm:t>
    </dgm:pt>
    <dgm:pt modelId="{FD3A0257-B3FD-4673-BD3E-49A56FE44C60}" type="sibTrans" cxnId="{57F388DC-1F66-420F-A749-5E716137C828}">
      <dgm:prSet/>
      <dgm:spPr/>
      <dgm:t>
        <a:bodyPr/>
        <a:lstStyle/>
        <a:p>
          <a:endParaRPr lang="en-GB"/>
        </a:p>
      </dgm:t>
    </dgm:pt>
    <dgm:pt modelId="{E02ACF6E-1374-4C6D-AC20-3369308CD6B1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Specialist Teacher</a:t>
          </a:r>
        </a:p>
      </dgm:t>
    </dgm:pt>
    <dgm:pt modelId="{EFD0CAF5-7D2D-4BE5-837A-0599A1C3A2EC}" type="parTrans" cxnId="{65F19DB3-27FD-4D50-90C9-6812C465766F}">
      <dgm:prSet/>
      <dgm:spPr/>
      <dgm:t>
        <a:bodyPr/>
        <a:lstStyle/>
        <a:p>
          <a:endParaRPr lang="en-GB"/>
        </a:p>
      </dgm:t>
    </dgm:pt>
    <dgm:pt modelId="{A63570E7-5960-4E50-9D90-7B415F0CC5DC}" type="sibTrans" cxnId="{65F19DB3-27FD-4D50-90C9-6812C465766F}">
      <dgm:prSet/>
      <dgm:spPr/>
      <dgm:t>
        <a:bodyPr/>
        <a:lstStyle/>
        <a:p>
          <a:endParaRPr lang="en-GB"/>
        </a:p>
      </dgm:t>
    </dgm:pt>
    <dgm:pt modelId="{C6920F1C-FCF4-447D-8458-2938749C5BBF}">
      <dgm:prSet phldrT="[Text]" custT="1"/>
      <dgm:spPr>
        <a:solidFill>
          <a:srgbClr val="FF3300"/>
        </a:solidFill>
      </dgm:spPr>
      <dgm:t>
        <a:bodyPr/>
        <a:lstStyle/>
        <a:p>
          <a:r>
            <a:rPr lang="en-GB" sz="1800"/>
            <a:t>DSL</a:t>
          </a:r>
        </a:p>
      </dgm:t>
    </dgm:pt>
    <dgm:pt modelId="{71B68317-FFE0-4420-ACE1-82646F47DE42}" type="parTrans" cxnId="{9BB46311-2885-41F7-A600-3DF02DA398D9}">
      <dgm:prSet/>
      <dgm:spPr/>
      <dgm:t>
        <a:bodyPr/>
        <a:lstStyle/>
        <a:p>
          <a:endParaRPr lang="en-GB"/>
        </a:p>
      </dgm:t>
    </dgm:pt>
    <dgm:pt modelId="{3C4600BE-2C6C-40B1-8351-0D8A86994D2A}" type="sibTrans" cxnId="{9BB46311-2885-41F7-A600-3DF02DA398D9}">
      <dgm:prSet/>
      <dgm:spPr/>
      <dgm:t>
        <a:bodyPr/>
        <a:lstStyle/>
        <a:p>
          <a:endParaRPr lang="en-GB"/>
        </a:p>
      </dgm:t>
    </dgm:pt>
    <dgm:pt modelId="{0940681D-387A-4394-963E-5B08405B11DF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800"/>
            <a:t>CAMHS Outreach</a:t>
          </a:r>
        </a:p>
      </dgm:t>
    </dgm:pt>
    <dgm:pt modelId="{6A8AF3C1-A0F5-42A7-A38B-84D273512F17}" type="parTrans" cxnId="{0C54AE92-672F-4D35-BF4E-FB6CED34275E}">
      <dgm:prSet/>
      <dgm:spPr/>
      <dgm:t>
        <a:bodyPr/>
        <a:lstStyle/>
        <a:p>
          <a:endParaRPr lang="en-GB"/>
        </a:p>
      </dgm:t>
    </dgm:pt>
    <dgm:pt modelId="{C30E2054-F9A7-4432-A05D-04239328C14E}" type="sibTrans" cxnId="{0C54AE92-672F-4D35-BF4E-FB6CED34275E}">
      <dgm:prSet/>
      <dgm:spPr/>
      <dgm:t>
        <a:bodyPr/>
        <a:lstStyle/>
        <a:p>
          <a:endParaRPr lang="en-GB"/>
        </a:p>
      </dgm:t>
    </dgm:pt>
    <dgm:pt modelId="{AD55BBEE-FC65-4158-8F1A-78A687CE9D18}" type="pres">
      <dgm:prSet presAssocID="{E0B0D262-F4B7-4EE6-B78F-2993C6F12E5B}" presName="cycle" presStyleCnt="0">
        <dgm:presLayoutVars>
          <dgm:dir/>
          <dgm:resizeHandles val="exact"/>
        </dgm:presLayoutVars>
      </dgm:prSet>
      <dgm:spPr/>
    </dgm:pt>
    <dgm:pt modelId="{CDD747C4-5DC7-45A0-BF42-DDA7622A2A86}" type="pres">
      <dgm:prSet presAssocID="{799FBAFF-F9E2-4707-AF23-76627A15CF94}" presName="node" presStyleLbl="node1" presStyleIdx="0" presStyleCnt="14" custScaleX="161790" custScaleY="133397">
        <dgm:presLayoutVars>
          <dgm:bulletEnabled val="1"/>
        </dgm:presLayoutVars>
      </dgm:prSet>
      <dgm:spPr/>
    </dgm:pt>
    <dgm:pt modelId="{4492DEDD-DBB7-48E5-B2B1-0DD501E03C68}" type="pres">
      <dgm:prSet presAssocID="{799FBAFF-F9E2-4707-AF23-76627A15CF94}" presName="spNode" presStyleCnt="0"/>
      <dgm:spPr/>
    </dgm:pt>
    <dgm:pt modelId="{4E42D812-BBB8-4888-B666-76A240576BB2}" type="pres">
      <dgm:prSet presAssocID="{9AC87A06-D693-43DF-9ECA-16D7885151EA}" presName="sibTrans" presStyleLbl="sibTrans1D1" presStyleIdx="0" presStyleCnt="14"/>
      <dgm:spPr/>
    </dgm:pt>
    <dgm:pt modelId="{D422B9FD-F0DE-4841-AA46-D109EEE1BCCF}" type="pres">
      <dgm:prSet presAssocID="{A6A4CC42-C82B-487B-A134-B2D3F4F90BA7}" presName="node" presStyleLbl="node1" presStyleIdx="1" presStyleCnt="14" custScaleX="161790" custScaleY="133397">
        <dgm:presLayoutVars>
          <dgm:bulletEnabled val="1"/>
        </dgm:presLayoutVars>
      </dgm:prSet>
      <dgm:spPr/>
    </dgm:pt>
    <dgm:pt modelId="{C53707A4-3AA5-4C37-8E56-52BD0A2C08FE}" type="pres">
      <dgm:prSet presAssocID="{A6A4CC42-C82B-487B-A134-B2D3F4F90BA7}" presName="spNode" presStyleCnt="0"/>
      <dgm:spPr/>
    </dgm:pt>
    <dgm:pt modelId="{55DE899E-59DC-4607-B4EC-BD286DD72323}" type="pres">
      <dgm:prSet presAssocID="{620CDB79-1954-4C8C-A64E-D62F6D5B1003}" presName="sibTrans" presStyleLbl="sibTrans1D1" presStyleIdx="1" presStyleCnt="14"/>
      <dgm:spPr/>
    </dgm:pt>
    <dgm:pt modelId="{49CF7EF6-EFFE-4F24-B40F-1E8C83D48DEB}" type="pres">
      <dgm:prSet presAssocID="{0940681D-387A-4394-963E-5B08405B11DF}" presName="node" presStyleLbl="node1" presStyleIdx="2" presStyleCnt="14" custScaleX="212057" custScaleY="153968">
        <dgm:presLayoutVars>
          <dgm:bulletEnabled val="1"/>
        </dgm:presLayoutVars>
      </dgm:prSet>
      <dgm:spPr/>
    </dgm:pt>
    <dgm:pt modelId="{ED1A7388-1488-4375-B867-B4158FA87AFE}" type="pres">
      <dgm:prSet presAssocID="{0940681D-387A-4394-963E-5B08405B11DF}" presName="spNode" presStyleCnt="0"/>
      <dgm:spPr/>
    </dgm:pt>
    <dgm:pt modelId="{A210D5B1-3F3E-4418-903E-595BE98598BE}" type="pres">
      <dgm:prSet presAssocID="{C30E2054-F9A7-4432-A05D-04239328C14E}" presName="sibTrans" presStyleLbl="sibTrans1D1" presStyleIdx="2" presStyleCnt="14"/>
      <dgm:spPr/>
    </dgm:pt>
    <dgm:pt modelId="{2DB9EE5B-F22E-469A-B01A-204BE6288203}" type="pres">
      <dgm:prSet presAssocID="{45363CAB-0C3B-42A8-BCB3-66F85C1BB906}" presName="node" presStyleLbl="node1" presStyleIdx="3" presStyleCnt="14" custScaleX="161790" custScaleY="133397">
        <dgm:presLayoutVars>
          <dgm:bulletEnabled val="1"/>
        </dgm:presLayoutVars>
      </dgm:prSet>
      <dgm:spPr/>
    </dgm:pt>
    <dgm:pt modelId="{43CAFBD6-871D-4B8E-B372-9A7623EB5599}" type="pres">
      <dgm:prSet presAssocID="{45363CAB-0C3B-42A8-BCB3-66F85C1BB906}" presName="spNode" presStyleCnt="0"/>
      <dgm:spPr/>
    </dgm:pt>
    <dgm:pt modelId="{94A2CE6B-97DE-4FBC-8F8C-644FBF1EB7A5}" type="pres">
      <dgm:prSet presAssocID="{4E86DADE-2141-4B39-988C-2FA1CBCE0604}" presName="sibTrans" presStyleLbl="sibTrans1D1" presStyleIdx="3" presStyleCnt="14"/>
      <dgm:spPr/>
    </dgm:pt>
    <dgm:pt modelId="{6033BC84-E0D7-46A6-821C-E8FEFFD38E0F}" type="pres">
      <dgm:prSet presAssocID="{3AE51A3D-DBE1-44CB-9CF4-1C67E96AA964}" presName="node" presStyleLbl="node1" presStyleIdx="4" presStyleCnt="14" custScaleX="161790" custScaleY="133397">
        <dgm:presLayoutVars>
          <dgm:bulletEnabled val="1"/>
        </dgm:presLayoutVars>
      </dgm:prSet>
      <dgm:spPr/>
    </dgm:pt>
    <dgm:pt modelId="{2BD5B631-E055-4E49-989E-4D72C34A0CC4}" type="pres">
      <dgm:prSet presAssocID="{3AE51A3D-DBE1-44CB-9CF4-1C67E96AA964}" presName="spNode" presStyleCnt="0"/>
      <dgm:spPr/>
    </dgm:pt>
    <dgm:pt modelId="{57FB74B4-9F6D-40BB-94EC-594571F6D93C}" type="pres">
      <dgm:prSet presAssocID="{7486B079-FC2F-4FC8-92D1-A88A5FF62B9E}" presName="sibTrans" presStyleLbl="sibTrans1D1" presStyleIdx="4" presStyleCnt="14"/>
      <dgm:spPr/>
    </dgm:pt>
    <dgm:pt modelId="{516F1F5D-510B-4DB3-AC3D-C29780211C33}" type="pres">
      <dgm:prSet presAssocID="{D3703566-5EC1-4E48-AB99-4BE8D8EE080C}" presName="node" presStyleLbl="node1" presStyleIdx="5" presStyleCnt="14" custScaleX="194174" custScaleY="133397">
        <dgm:presLayoutVars>
          <dgm:bulletEnabled val="1"/>
        </dgm:presLayoutVars>
      </dgm:prSet>
      <dgm:spPr/>
    </dgm:pt>
    <dgm:pt modelId="{C4A14DD5-BD83-4168-989A-39520AE4F7CF}" type="pres">
      <dgm:prSet presAssocID="{D3703566-5EC1-4E48-AB99-4BE8D8EE080C}" presName="spNode" presStyleCnt="0"/>
      <dgm:spPr/>
    </dgm:pt>
    <dgm:pt modelId="{0D48858D-748C-450C-9309-1B2EF592A448}" type="pres">
      <dgm:prSet presAssocID="{249AF8B4-6EE1-4EFA-A98A-0984C763D87A}" presName="sibTrans" presStyleLbl="sibTrans1D1" presStyleIdx="5" presStyleCnt="14"/>
      <dgm:spPr/>
    </dgm:pt>
    <dgm:pt modelId="{BB3296C6-EA23-489B-BFEB-40B842FBA965}" type="pres">
      <dgm:prSet presAssocID="{DB477F4D-CD84-4057-B396-C4FFF2749F43}" presName="node" presStyleLbl="node1" presStyleIdx="6" presStyleCnt="14" custScaleX="161790" custScaleY="133397" custRadScaleRad="101734" custRadScaleInc="-57507">
        <dgm:presLayoutVars>
          <dgm:bulletEnabled val="1"/>
        </dgm:presLayoutVars>
      </dgm:prSet>
      <dgm:spPr/>
    </dgm:pt>
    <dgm:pt modelId="{5320E223-46C7-4D0B-9B75-1C19D872B297}" type="pres">
      <dgm:prSet presAssocID="{DB477F4D-CD84-4057-B396-C4FFF2749F43}" presName="spNode" presStyleCnt="0"/>
      <dgm:spPr/>
    </dgm:pt>
    <dgm:pt modelId="{1417197B-52CC-4A9A-BB90-0D18956478F8}" type="pres">
      <dgm:prSet presAssocID="{C56D3843-A330-4D79-B086-B77D01EBA09F}" presName="sibTrans" presStyleLbl="sibTrans1D1" presStyleIdx="6" presStyleCnt="14"/>
      <dgm:spPr/>
    </dgm:pt>
    <dgm:pt modelId="{7A026BAB-C95F-40A2-88BB-C36395D97BC8}" type="pres">
      <dgm:prSet presAssocID="{FDD6CA7B-51E9-4867-BCAD-7AB3E2FA816F}" presName="node" presStyleLbl="node1" presStyleIdx="7" presStyleCnt="14" custScaleX="161790" custScaleY="133397" custRadScaleRad="102458" custRadScaleInc="-51726">
        <dgm:presLayoutVars>
          <dgm:bulletEnabled val="1"/>
        </dgm:presLayoutVars>
      </dgm:prSet>
      <dgm:spPr/>
    </dgm:pt>
    <dgm:pt modelId="{49576A92-A2EC-44AA-A6CD-04A9E5EA619F}" type="pres">
      <dgm:prSet presAssocID="{FDD6CA7B-51E9-4867-BCAD-7AB3E2FA816F}" presName="spNode" presStyleCnt="0"/>
      <dgm:spPr/>
    </dgm:pt>
    <dgm:pt modelId="{DB2BEC3E-2900-4A6D-A439-F9B6FB2970F6}" type="pres">
      <dgm:prSet presAssocID="{EEA2A084-9593-4315-B9AA-C6DB3F95C30F}" presName="sibTrans" presStyleLbl="sibTrans1D1" presStyleIdx="7" presStyleCnt="14"/>
      <dgm:spPr/>
    </dgm:pt>
    <dgm:pt modelId="{136F282C-4720-49D7-97D9-0A471221D05C}" type="pres">
      <dgm:prSet presAssocID="{A2A723B8-DB8B-4C95-ACEE-5FF670AB16EB}" presName="node" presStyleLbl="node1" presStyleIdx="8" presStyleCnt="14" custScaleX="189579" custScaleY="133397">
        <dgm:presLayoutVars>
          <dgm:bulletEnabled val="1"/>
        </dgm:presLayoutVars>
      </dgm:prSet>
      <dgm:spPr/>
    </dgm:pt>
    <dgm:pt modelId="{BDF95E61-EFA3-4A74-99D0-DD6FB94A36A3}" type="pres">
      <dgm:prSet presAssocID="{A2A723B8-DB8B-4C95-ACEE-5FF670AB16EB}" presName="spNode" presStyleCnt="0"/>
      <dgm:spPr/>
    </dgm:pt>
    <dgm:pt modelId="{A70E9705-19F9-463D-A753-5A316DBD867D}" type="pres">
      <dgm:prSet presAssocID="{3CFFE7EC-06EA-4C8E-8A16-D8373ADF264C}" presName="sibTrans" presStyleLbl="sibTrans1D1" presStyleIdx="8" presStyleCnt="14"/>
      <dgm:spPr/>
    </dgm:pt>
    <dgm:pt modelId="{97B4A1DB-449F-48D6-86F6-BF202AAFC522}" type="pres">
      <dgm:prSet presAssocID="{7C184AED-ACA4-42E3-8943-6A7920E58FEB}" presName="node" presStyleLbl="node1" presStyleIdx="9" presStyleCnt="14" custScaleX="161790" custScaleY="133397" custRadScaleRad="101710" custRadScaleInc="68802">
        <dgm:presLayoutVars>
          <dgm:bulletEnabled val="1"/>
        </dgm:presLayoutVars>
      </dgm:prSet>
      <dgm:spPr/>
    </dgm:pt>
    <dgm:pt modelId="{B8FE2423-A4E1-42B0-8D1D-E933EF3485A8}" type="pres">
      <dgm:prSet presAssocID="{7C184AED-ACA4-42E3-8943-6A7920E58FEB}" presName="spNode" presStyleCnt="0"/>
      <dgm:spPr/>
    </dgm:pt>
    <dgm:pt modelId="{31550FEB-8D44-44E5-9CFA-9FEAD97BA229}" type="pres">
      <dgm:prSet presAssocID="{64F2D824-9292-4D7A-A197-08AF1E42CC3A}" presName="sibTrans" presStyleLbl="sibTrans1D1" presStyleIdx="9" presStyleCnt="14"/>
      <dgm:spPr/>
    </dgm:pt>
    <dgm:pt modelId="{D29CB1FC-FBAB-4F16-AF92-73E4AD3E9202}" type="pres">
      <dgm:prSet presAssocID="{871E5E64-D5F2-4808-88A3-4A9DB9873379}" presName="node" presStyleLbl="node1" presStyleIdx="10" presStyleCnt="14" custScaleX="161790" custScaleY="133397">
        <dgm:presLayoutVars>
          <dgm:bulletEnabled val="1"/>
        </dgm:presLayoutVars>
      </dgm:prSet>
      <dgm:spPr/>
    </dgm:pt>
    <dgm:pt modelId="{29F98166-09E4-43DC-A27C-465C062F1C27}" type="pres">
      <dgm:prSet presAssocID="{871E5E64-D5F2-4808-88A3-4A9DB9873379}" presName="spNode" presStyleCnt="0"/>
      <dgm:spPr/>
    </dgm:pt>
    <dgm:pt modelId="{05073D0C-9690-4343-AAF9-1B7D23418964}" type="pres">
      <dgm:prSet presAssocID="{3F3E777D-1302-4964-8D5F-6A589A2DCD88}" presName="sibTrans" presStyleLbl="sibTrans1D1" presStyleIdx="10" presStyleCnt="14"/>
      <dgm:spPr/>
    </dgm:pt>
    <dgm:pt modelId="{633BACED-D1D1-497C-86E0-D40E2F334C3C}" type="pres">
      <dgm:prSet presAssocID="{E02ACF6E-1374-4C6D-AC20-3369308CD6B1}" presName="node" presStyleLbl="node1" presStyleIdx="11" presStyleCnt="14" custScaleX="161790" custScaleY="133397">
        <dgm:presLayoutVars>
          <dgm:bulletEnabled val="1"/>
        </dgm:presLayoutVars>
      </dgm:prSet>
      <dgm:spPr/>
    </dgm:pt>
    <dgm:pt modelId="{F54E971D-8860-4128-A57B-22C22AC96D7E}" type="pres">
      <dgm:prSet presAssocID="{E02ACF6E-1374-4C6D-AC20-3369308CD6B1}" presName="spNode" presStyleCnt="0"/>
      <dgm:spPr/>
    </dgm:pt>
    <dgm:pt modelId="{C51AA9C4-22AB-4771-AA45-D820D36FA48B}" type="pres">
      <dgm:prSet presAssocID="{A63570E7-5960-4E50-9D90-7B415F0CC5DC}" presName="sibTrans" presStyleLbl="sibTrans1D1" presStyleIdx="11" presStyleCnt="14"/>
      <dgm:spPr/>
    </dgm:pt>
    <dgm:pt modelId="{A4511F6D-6AC4-4AE9-8ADC-168165C0A8D6}" type="pres">
      <dgm:prSet presAssocID="{F8E795B5-D43C-467D-9A8B-1A329D924246}" presName="node" presStyleLbl="node1" presStyleIdx="12" presStyleCnt="14" custScaleX="289159" custScaleY="186464" custRadScaleRad="99872" custRadScaleInc="-45689">
        <dgm:presLayoutVars>
          <dgm:bulletEnabled val="1"/>
        </dgm:presLayoutVars>
      </dgm:prSet>
      <dgm:spPr/>
    </dgm:pt>
    <dgm:pt modelId="{048D9ED5-3D0E-401D-BFBA-D0002215CFDB}" type="pres">
      <dgm:prSet presAssocID="{F8E795B5-D43C-467D-9A8B-1A329D924246}" presName="spNode" presStyleCnt="0"/>
      <dgm:spPr/>
    </dgm:pt>
    <dgm:pt modelId="{1392F98E-E259-4464-988D-ED998BB00D41}" type="pres">
      <dgm:prSet presAssocID="{FD3A0257-B3FD-4673-BD3E-49A56FE44C60}" presName="sibTrans" presStyleLbl="sibTrans1D1" presStyleIdx="12" presStyleCnt="14"/>
      <dgm:spPr/>
    </dgm:pt>
    <dgm:pt modelId="{7E7D43C2-59B2-4FEF-947B-D3738A132932}" type="pres">
      <dgm:prSet presAssocID="{C6920F1C-FCF4-447D-8458-2938749C5BBF}" presName="node" presStyleLbl="node1" presStyleIdx="13" presStyleCnt="14" custScaleX="161790" custScaleY="133397">
        <dgm:presLayoutVars>
          <dgm:bulletEnabled val="1"/>
        </dgm:presLayoutVars>
      </dgm:prSet>
      <dgm:spPr/>
    </dgm:pt>
    <dgm:pt modelId="{85CD2508-2D37-4B6B-B430-4DA3F3CE3878}" type="pres">
      <dgm:prSet presAssocID="{C6920F1C-FCF4-447D-8458-2938749C5BBF}" presName="spNode" presStyleCnt="0"/>
      <dgm:spPr/>
    </dgm:pt>
    <dgm:pt modelId="{30B2139B-8C46-4845-A127-961463EC71A4}" type="pres">
      <dgm:prSet presAssocID="{3C4600BE-2C6C-40B1-8351-0D8A86994D2A}" presName="sibTrans" presStyleLbl="sibTrans1D1" presStyleIdx="13" presStyleCnt="14"/>
      <dgm:spPr/>
    </dgm:pt>
  </dgm:ptLst>
  <dgm:cxnLst>
    <dgm:cxn modelId="{57382800-E934-4273-8FD3-CA399E119355}" srcId="{E0B0D262-F4B7-4EE6-B78F-2993C6F12E5B}" destId="{7C184AED-ACA4-42E3-8943-6A7920E58FEB}" srcOrd="9" destOrd="0" parTransId="{A34A0906-B74B-4A6D-984D-18B0DC9316F7}" sibTransId="{64F2D824-9292-4D7A-A197-08AF1E42CC3A}"/>
    <dgm:cxn modelId="{1C30300F-354D-4F1D-9B3E-A8580E2E5AD7}" type="presOf" srcId="{FDD6CA7B-51E9-4867-BCAD-7AB3E2FA816F}" destId="{7A026BAB-C95F-40A2-88BB-C36395D97BC8}" srcOrd="0" destOrd="0" presId="urn:microsoft.com/office/officeart/2005/8/layout/cycle6"/>
    <dgm:cxn modelId="{9BB46311-2885-41F7-A600-3DF02DA398D9}" srcId="{E0B0D262-F4B7-4EE6-B78F-2993C6F12E5B}" destId="{C6920F1C-FCF4-447D-8458-2938749C5BBF}" srcOrd="13" destOrd="0" parTransId="{71B68317-FFE0-4420-ACE1-82646F47DE42}" sibTransId="{3C4600BE-2C6C-40B1-8351-0D8A86994D2A}"/>
    <dgm:cxn modelId="{43D51C18-92D9-4921-B020-527F987A5162}" type="presOf" srcId="{249AF8B4-6EE1-4EFA-A98A-0984C763D87A}" destId="{0D48858D-748C-450C-9309-1B2EF592A448}" srcOrd="0" destOrd="0" presId="urn:microsoft.com/office/officeart/2005/8/layout/cycle6"/>
    <dgm:cxn modelId="{5FE44E19-FC23-4C41-BCBF-29DDC2B44C50}" type="presOf" srcId="{7C184AED-ACA4-42E3-8943-6A7920E58FEB}" destId="{97B4A1DB-449F-48D6-86F6-BF202AAFC522}" srcOrd="0" destOrd="0" presId="urn:microsoft.com/office/officeart/2005/8/layout/cycle6"/>
    <dgm:cxn modelId="{18A08C1A-986C-4A63-ADA8-227A2D9503E4}" type="presOf" srcId="{3F3E777D-1302-4964-8D5F-6A589A2DCD88}" destId="{05073D0C-9690-4343-AAF9-1B7D23418964}" srcOrd="0" destOrd="0" presId="urn:microsoft.com/office/officeart/2005/8/layout/cycle6"/>
    <dgm:cxn modelId="{9FAA152C-A4A2-4BAB-A4DC-5392F44F3B4D}" type="presOf" srcId="{C30E2054-F9A7-4432-A05D-04239328C14E}" destId="{A210D5B1-3F3E-4418-903E-595BE98598BE}" srcOrd="0" destOrd="0" presId="urn:microsoft.com/office/officeart/2005/8/layout/cycle6"/>
    <dgm:cxn modelId="{CAEAA82E-180E-4A6A-9511-24D8DC94F71A}" type="presOf" srcId="{E0B0D262-F4B7-4EE6-B78F-2993C6F12E5B}" destId="{AD55BBEE-FC65-4158-8F1A-78A687CE9D18}" srcOrd="0" destOrd="0" presId="urn:microsoft.com/office/officeart/2005/8/layout/cycle6"/>
    <dgm:cxn modelId="{CF52FD38-AE29-4F8D-856B-98D5F87226D8}" type="presOf" srcId="{DB477F4D-CD84-4057-B396-C4FFF2749F43}" destId="{BB3296C6-EA23-489B-BFEB-40B842FBA965}" srcOrd="0" destOrd="0" presId="urn:microsoft.com/office/officeart/2005/8/layout/cycle6"/>
    <dgm:cxn modelId="{1B9B3941-C7EB-42DE-8252-50467D828D96}" type="presOf" srcId="{A63570E7-5960-4E50-9D90-7B415F0CC5DC}" destId="{C51AA9C4-22AB-4771-AA45-D820D36FA48B}" srcOrd="0" destOrd="0" presId="urn:microsoft.com/office/officeart/2005/8/layout/cycle6"/>
    <dgm:cxn modelId="{9D436964-6FAA-4D24-B70A-219B51666F3A}" type="presOf" srcId="{3CFFE7EC-06EA-4C8E-8A16-D8373ADF264C}" destId="{A70E9705-19F9-463D-A753-5A316DBD867D}" srcOrd="0" destOrd="0" presId="urn:microsoft.com/office/officeart/2005/8/layout/cycle6"/>
    <dgm:cxn modelId="{EEBB9A48-B601-4032-82DE-B7AD9879662B}" type="presOf" srcId="{A2A723B8-DB8B-4C95-ACEE-5FF670AB16EB}" destId="{136F282C-4720-49D7-97D9-0A471221D05C}" srcOrd="0" destOrd="0" presId="urn:microsoft.com/office/officeart/2005/8/layout/cycle6"/>
    <dgm:cxn modelId="{B609EF49-8200-442D-93AB-C8037EF9CC9D}" type="presOf" srcId="{D3703566-5EC1-4E48-AB99-4BE8D8EE080C}" destId="{516F1F5D-510B-4DB3-AC3D-C29780211C33}" srcOrd="0" destOrd="0" presId="urn:microsoft.com/office/officeart/2005/8/layout/cycle6"/>
    <dgm:cxn modelId="{55886F6F-3027-45D1-9E18-D0494D48A426}" type="presOf" srcId="{E02ACF6E-1374-4C6D-AC20-3369308CD6B1}" destId="{633BACED-D1D1-497C-86E0-D40E2F334C3C}" srcOrd="0" destOrd="0" presId="urn:microsoft.com/office/officeart/2005/8/layout/cycle6"/>
    <dgm:cxn modelId="{8B94744F-006A-441F-9760-72453D4D63CC}" type="presOf" srcId="{871E5E64-D5F2-4808-88A3-4A9DB9873379}" destId="{D29CB1FC-FBAB-4F16-AF92-73E4AD3E9202}" srcOrd="0" destOrd="0" presId="urn:microsoft.com/office/officeart/2005/8/layout/cycle6"/>
    <dgm:cxn modelId="{6C1EC350-5105-4928-AC8F-DB98687E8A7F}" type="presOf" srcId="{620CDB79-1954-4C8C-A64E-D62F6D5B1003}" destId="{55DE899E-59DC-4607-B4EC-BD286DD72323}" srcOrd="0" destOrd="0" presId="urn:microsoft.com/office/officeart/2005/8/layout/cycle6"/>
    <dgm:cxn modelId="{C7B29376-BE24-4D41-B8FB-CAEA0E4A948F}" type="presOf" srcId="{3C4600BE-2C6C-40B1-8351-0D8A86994D2A}" destId="{30B2139B-8C46-4845-A127-961463EC71A4}" srcOrd="0" destOrd="0" presId="urn:microsoft.com/office/officeart/2005/8/layout/cycle6"/>
    <dgm:cxn modelId="{655D7C77-A620-4D65-8B43-F3AAF609031B}" type="presOf" srcId="{0940681D-387A-4394-963E-5B08405B11DF}" destId="{49CF7EF6-EFFE-4F24-B40F-1E8C83D48DEB}" srcOrd="0" destOrd="0" presId="urn:microsoft.com/office/officeart/2005/8/layout/cycle6"/>
    <dgm:cxn modelId="{38663559-98CE-476E-8684-D8749A1DD9EE}" type="presOf" srcId="{F8E795B5-D43C-467D-9A8B-1A329D924246}" destId="{A4511F6D-6AC4-4AE9-8ADC-168165C0A8D6}" srcOrd="0" destOrd="0" presId="urn:microsoft.com/office/officeart/2005/8/layout/cycle6"/>
    <dgm:cxn modelId="{5508AC88-0834-4264-9F1C-85042B0F24C3}" type="presOf" srcId="{9AC87A06-D693-43DF-9ECA-16D7885151EA}" destId="{4E42D812-BBB8-4888-B666-76A240576BB2}" srcOrd="0" destOrd="0" presId="urn:microsoft.com/office/officeart/2005/8/layout/cycle6"/>
    <dgm:cxn modelId="{DE9D898E-476C-4F48-952A-1C164B2C37D0}" srcId="{E0B0D262-F4B7-4EE6-B78F-2993C6F12E5B}" destId="{871E5E64-D5F2-4808-88A3-4A9DB9873379}" srcOrd="10" destOrd="0" parTransId="{F23543FE-2AE6-4C0F-ACBD-0BE016646055}" sibTransId="{3F3E777D-1302-4964-8D5F-6A589A2DCD88}"/>
    <dgm:cxn modelId="{05A11792-33DA-43D3-BFD0-DB0AD1025A7B}" srcId="{E0B0D262-F4B7-4EE6-B78F-2993C6F12E5B}" destId="{FDD6CA7B-51E9-4867-BCAD-7AB3E2FA816F}" srcOrd="7" destOrd="0" parTransId="{8785A4E4-CBDD-4C5B-8FFB-011059FB0271}" sibTransId="{EEA2A084-9593-4315-B9AA-C6DB3F95C30F}"/>
    <dgm:cxn modelId="{0C54AE92-672F-4D35-BF4E-FB6CED34275E}" srcId="{E0B0D262-F4B7-4EE6-B78F-2993C6F12E5B}" destId="{0940681D-387A-4394-963E-5B08405B11DF}" srcOrd="2" destOrd="0" parTransId="{6A8AF3C1-A0F5-42A7-A38B-84D273512F17}" sibTransId="{C30E2054-F9A7-4432-A05D-04239328C14E}"/>
    <dgm:cxn modelId="{FF3090A0-7D46-4A9C-BD18-FF7C8F016463}" type="presOf" srcId="{799FBAFF-F9E2-4707-AF23-76627A15CF94}" destId="{CDD747C4-5DC7-45A0-BF42-DDA7622A2A86}" srcOrd="0" destOrd="0" presId="urn:microsoft.com/office/officeart/2005/8/layout/cycle6"/>
    <dgm:cxn modelId="{C2016FA5-889A-402C-9EEB-9011ADFA2870}" srcId="{E0B0D262-F4B7-4EE6-B78F-2993C6F12E5B}" destId="{799FBAFF-F9E2-4707-AF23-76627A15CF94}" srcOrd="0" destOrd="0" parTransId="{1809EBC2-CF02-4F43-8480-F0A3E270FF93}" sibTransId="{9AC87A06-D693-43DF-9ECA-16D7885151EA}"/>
    <dgm:cxn modelId="{34A324B1-F9B1-4D2C-A531-B59827425FC6}" type="presOf" srcId="{FD3A0257-B3FD-4673-BD3E-49A56FE44C60}" destId="{1392F98E-E259-4464-988D-ED998BB00D41}" srcOrd="0" destOrd="0" presId="urn:microsoft.com/office/officeart/2005/8/layout/cycle6"/>
    <dgm:cxn modelId="{9F4BC6B2-65BD-41DF-A34D-E1BE0E8C3567}" type="presOf" srcId="{7486B079-FC2F-4FC8-92D1-A88A5FF62B9E}" destId="{57FB74B4-9F6D-40BB-94EC-594571F6D93C}" srcOrd="0" destOrd="0" presId="urn:microsoft.com/office/officeart/2005/8/layout/cycle6"/>
    <dgm:cxn modelId="{65F19DB3-27FD-4D50-90C9-6812C465766F}" srcId="{E0B0D262-F4B7-4EE6-B78F-2993C6F12E5B}" destId="{E02ACF6E-1374-4C6D-AC20-3369308CD6B1}" srcOrd="11" destOrd="0" parTransId="{EFD0CAF5-7D2D-4BE5-837A-0599A1C3A2EC}" sibTransId="{A63570E7-5960-4E50-9D90-7B415F0CC5DC}"/>
    <dgm:cxn modelId="{B4A83DB4-1528-42CF-90CC-6652230BCDBE}" type="presOf" srcId="{3AE51A3D-DBE1-44CB-9CF4-1C67E96AA964}" destId="{6033BC84-E0D7-46A6-821C-E8FEFFD38E0F}" srcOrd="0" destOrd="0" presId="urn:microsoft.com/office/officeart/2005/8/layout/cycle6"/>
    <dgm:cxn modelId="{C2736AB4-4E9E-4B58-8F45-7D59B1AABFAD}" type="presOf" srcId="{EEA2A084-9593-4315-B9AA-C6DB3F95C30F}" destId="{DB2BEC3E-2900-4A6D-A439-F9B6FB2970F6}" srcOrd="0" destOrd="0" presId="urn:microsoft.com/office/officeart/2005/8/layout/cycle6"/>
    <dgm:cxn modelId="{179CA2B4-2465-42EF-9DFF-740302EBD615}" srcId="{E0B0D262-F4B7-4EE6-B78F-2993C6F12E5B}" destId="{D3703566-5EC1-4E48-AB99-4BE8D8EE080C}" srcOrd="5" destOrd="0" parTransId="{50E9A104-5EF4-4155-9AF4-A72273ADAC7C}" sibTransId="{249AF8B4-6EE1-4EFA-A98A-0984C763D87A}"/>
    <dgm:cxn modelId="{C8AF47BA-9813-41C4-A932-A7CFB304B5E0}" type="presOf" srcId="{4E86DADE-2141-4B39-988C-2FA1CBCE0604}" destId="{94A2CE6B-97DE-4FBC-8F8C-644FBF1EB7A5}" srcOrd="0" destOrd="0" presId="urn:microsoft.com/office/officeart/2005/8/layout/cycle6"/>
    <dgm:cxn modelId="{EFC856C7-609D-4E8E-85E2-89EBE26A3D29}" srcId="{E0B0D262-F4B7-4EE6-B78F-2993C6F12E5B}" destId="{3AE51A3D-DBE1-44CB-9CF4-1C67E96AA964}" srcOrd="4" destOrd="0" parTransId="{D05A860C-AC60-43D5-9446-BFA2EE7CAF08}" sibTransId="{7486B079-FC2F-4FC8-92D1-A88A5FF62B9E}"/>
    <dgm:cxn modelId="{4DFA87CC-75B9-4726-8477-936E79A32E64}" type="presOf" srcId="{64F2D824-9292-4D7A-A197-08AF1E42CC3A}" destId="{31550FEB-8D44-44E5-9CFA-9FEAD97BA229}" srcOrd="0" destOrd="0" presId="urn:microsoft.com/office/officeart/2005/8/layout/cycle6"/>
    <dgm:cxn modelId="{3921FAD0-9B09-4EE4-8AA4-05724C7E3AB1}" srcId="{E0B0D262-F4B7-4EE6-B78F-2993C6F12E5B}" destId="{45363CAB-0C3B-42A8-BCB3-66F85C1BB906}" srcOrd="3" destOrd="0" parTransId="{F4464A1F-064D-4ACB-9096-6E284B137688}" sibTransId="{4E86DADE-2141-4B39-988C-2FA1CBCE0604}"/>
    <dgm:cxn modelId="{57F388DC-1F66-420F-A749-5E716137C828}" srcId="{E0B0D262-F4B7-4EE6-B78F-2993C6F12E5B}" destId="{F8E795B5-D43C-467D-9A8B-1A329D924246}" srcOrd="12" destOrd="0" parTransId="{DF74D89C-0517-44FB-AF43-F83B4EF2313B}" sibTransId="{FD3A0257-B3FD-4673-BD3E-49A56FE44C60}"/>
    <dgm:cxn modelId="{BE035FEA-EAE0-471F-AD35-5ACA5239C224}" srcId="{E0B0D262-F4B7-4EE6-B78F-2993C6F12E5B}" destId="{A6A4CC42-C82B-487B-A134-B2D3F4F90BA7}" srcOrd="1" destOrd="0" parTransId="{6C33E35A-8C6B-4292-A0EF-2B986ACA9D0D}" sibTransId="{620CDB79-1954-4C8C-A64E-D62F6D5B1003}"/>
    <dgm:cxn modelId="{50D901EE-E907-449E-87D1-4A5356B789D9}" type="presOf" srcId="{45363CAB-0C3B-42A8-BCB3-66F85C1BB906}" destId="{2DB9EE5B-F22E-469A-B01A-204BE6288203}" srcOrd="0" destOrd="0" presId="urn:microsoft.com/office/officeart/2005/8/layout/cycle6"/>
    <dgm:cxn modelId="{80EC63F2-1EDC-4928-AEEB-77493C58E991}" type="presOf" srcId="{A6A4CC42-C82B-487B-A134-B2D3F4F90BA7}" destId="{D422B9FD-F0DE-4841-AA46-D109EEE1BCCF}" srcOrd="0" destOrd="0" presId="urn:microsoft.com/office/officeart/2005/8/layout/cycle6"/>
    <dgm:cxn modelId="{637D5AF4-A194-4CE1-B2FA-A686CAA2BE79}" srcId="{E0B0D262-F4B7-4EE6-B78F-2993C6F12E5B}" destId="{DB477F4D-CD84-4057-B396-C4FFF2749F43}" srcOrd="6" destOrd="0" parTransId="{1DB1E59A-EAB3-4E62-935B-54ABA3F784A5}" sibTransId="{C56D3843-A330-4D79-B086-B77D01EBA09F}"/>
    <dgm:cxn modelId="{A5751AF8-D4EA-4BFF-BDC4-1B69D0B5F53B}" type="presOf" srcId="{C56D3843-A330-4D79-B086-B77D01EBA09F}" destId="{1417197B-52CC-4A9A-BB90-0D18956478F8}" srcOrd="0" destOrd="0" presId="urn:microsoft.com/office/officeart/2005/8/layout/cycle6"/>
    <dgm:cxn modelId="{442BECF9-280B-44AC-89A2-233AD9E2C70C}" type="presOf" srcId="{C6920F1C-FCF4-447D-8458-2938749C5BBF}" destId="{7E7D43C2-59B2-4FEF-947B-D3738A132932}" srcOrd="0" destOrd="0" presId="urn:microsoft.com/office/officeart/2005/8/layout/cycle6"/>
    <dgm:cxn modelId="{C96DC3FF-DCE4-44EA-88FC-D60E72A02AE4}" srcId="{E0B0D262-F4B7-4EE6-B78F-2993C6F12E5B}" destId="{A2A723B8-DB8B-4C95-ACEE-5FF670AB16EB}" srcOrd="8" destOrd="0" parTransId="{3E97652B-C445-4352-A50C-EF8900E41520}" sibTransId="{3CFFE7EC-06EA-4C8E-8A16-D8373ADF264C}"/>
    <dgm:cxn modelId="{B210CCF5-C31E-4D6E-A518-27542451084F}" type="presParOf" srcId="{AD55BBEE-FC65-4158-8F1A-78A687CE9D18}" destId="{CDD747C4-5DC7-45A0-BF42-DDA7622A2A86}" srcOrd="0" destOrd="0" presId="urn:microsoft.com/office/officeart/2005/8/layout/cycle6"/>
    <dgm:cxn modelId="{CAE02065-CDB5-4E41-8DCA-1FA6096FDD6D}" type="presParOf" srcId="{AD55BBEE-FC65-4158-8F1A-78A687CE9D18}" destId="{4492DEDD-DBB7-48E5-B2B1-0DD501E03C68}" srcOrd="1" destOrd="0" presId="urn:microsoft.com/office/officeart/2005/8/layout/cycle6"/>
    <dgm:cxn modelId="{4BE3736E-772B-4753-AF78-FC54F51EF41F}" type="presParOf" srcId="{AD55BBEE-FC65-4158-8F1A-78A687CE9D18}" destId="{4E42D812-BBB8-4888-B666-76A240576BB2}" srcOrd="2" destOrd="0" presId="urn:microsoft.com/office/officeart/2005/8/layout/cycle6"/>
    <dgm:cxn modelId="{A1549557-4819-4489-B4DE-CE1E7EC687B0}" type="presParOf" srcId="{AD55BBEE-FC65-4158-8F1A-78A687CE9D18}" destId="{D422B9FD-F0DE-4841-AA46-D109EEE1BCCF}" srcOrd="3" destOrd="0" presId="urn:microsoft.com/office/officeart/2005/8/layout/cycle6"/>
    <dgm:cxn modelId="{BEFE60A2-63B4-4C7C-9DE8-54C69778A25A}" type="presParOf" srcId="{AD55BBEE-FC65-4158-8F1A-78A687CE9D18}" destId="{C53707A4-3AA5-4C37-8E56-52BD0A2C08FE}" srcOrd="4" destOrd="0" presId="urn:microsoft.com/office/officeart/2005/8/layout/cycle6"/>
    <dgm:cxn modelId="{F9D67C12-D351-4718-855A-208DB7E86152}" type="presParOf" srcId="{AD55BBEE-FC65-4158-8F1A-78A687CE9D18}" destId="{55DE899E-59DC-4607-B4EC-BD286DD72323}" srcOrd="5" destOrd="0" presId="urn:microsoft.com/office/officeart/2005/8/layout/cycle6"/>
    <dgm:cxn modelId="{A36B277D-017B-4187-860E-158D2626233F}" type="presParOf" srcId="{AD55BBEE-FC65-4158-8F1A-78A687CE9D18}" destId="{49CF7EF6-EFFE-4F24-B40F-1E8C83D48DEB}" srcOrd="6" destOrd="0" presId="urn:microsoft.com/office/officeart/2005/8/layout/cycle6"/>
    <dgm:cxn modelId="{C6F88CBB-2DDF-48B8-B72C-A70608C6A502}" type="presParOf" srcId="{AD55BBEE-FC65-4158-8F1A-78A687CE9D18}" destId="{ED1A7388-1488-4375-B867-B4158FA87AFE}" srcOrd="7" destOrd="0" presId="urn:microsoft.com/office/officeart/2005/8/layout/cycle6"/>
    <dgm:cxn modelId="{4FC4B304-213B-4262-B6F1-CCC30510B6C8}" type="presParOf" srcId="{AD55BBEE-FC65-4158-8F1A-78A687CE9D18}" destId="{A210D5B1-3F3E-4418-903E-595BE98598BE}" srcOrd="8" destOrd="0" presId="urn:microsoft.com/office/officeart/2005/8/layout/cycle6"/>
    <dgm:cxn modelId="{5790B84D-A75E-4EAA-956F-1C6588B8176A}" type="presParOf" srcId="{AD55BBEE-FC65-4158-8F1A-78A687CE9D18}" destId="{2DB9EE5B-F22E-469A-B01A-204BE6288203}" srcOrd="9" destOrd="0" presId="urn:microsoft.com/office/officeart/2005/8/layout/cycle6"/>
    <dgm:cxn modelId="{9CFB9DE3-9DF3-4246-A829-8FC195DCAADA}" type="presParOf" srcId="{AD55BBEE-FC65-4158-8F1A-78A687CE9D18}" destId="{43CAFBD6-871D-4B8E-B372-9A7623EB5599}" srcOrd="10" destOrd="0" presId="urn:microsoft.com/office/officeart/2005/8/layout/cycle6"/>
    <dgm:cxn modelId="{76F1CF8C-40A9-4C50-A992-7388E6A46506}" type="presParOf" srcId="{AD55BBEE-FC65-4158-8F1A-78A687CE9D18}" destId="{94A2CE6B-97DE-4FBC-8F8C-644FBF1EB7A5}" srcOrd="11" destOrd="0" presId="urn:microsoft.com/office/officeart/2005/8/layout/cycle6"/>
    <dgm:cxn modelId="{199571BC-B1CB-4C1C-9D2A-A761D0EDC365}" type="presParOf" srcId="{AD55BBEE-FC65-4158-8F1A-78A687CE9D18}" destId="{6033BC84-E0D7-46A6-821C-E8FEFFD38E0F}" srcOrd="12" destOrd="0" presId="urn:microsoft.com/office/officeart/2005/8/layout/cycle6"/>
    <dgm:cxn modelId="{94A361D7-C762-4CBE-8F6D-57198BA7733C}" type="presParOf" srcId="{AD55BBEE-FC65-4158-8F1A-78A687CE9D18}" destId="{2BD5B631-E055-4E49-989E-4D72C34A0CC4}" srcOrd="13" destOrd="0" presId="urn:microsoft.com/office/officeart/2005/8/layout/cycle6"/>
    <dgm:cxn modelId="{50E90FC8-896B-4B33-A7B2-92FB8077B72D}" type="presParOf" srcId="{AD55BBEE-FC65-4158-8F1A-78A687CE9D18}" destId="{57FB74B4-9F6D-40BB-94EC-594571F6D93C}" srcOrd="14" destOrd="0" presId="urn:microsoft.com/office/officeart/2005/8/layout/cycle6"/>
    <dgm:cxn modelId="{730EB8F7-1822-4BEA-B3AF-FD8F6215ABBE}" type="presParOf" srcId="{AD55BBEE-FC65-4158-8F1A-78A687CE9D18}" destId="{516F1F5D-510B-4DB3-AC3D-C29780211C33}" srcOrd="15" destOrd="0" presId="urn:microsoft.com/office/officeart/2005/8/layout/cycle6"/>
    <dgm:cxn modelId="{4D584DF5-278D-49F3-B353-62A717F59071}" type="presParOf" srcId="{AD55BBEE-FC65-4158-8F1A-78A687CE9D18}" destId="{C4A14DD5-BD83-4168-989A-39520AE4F7CF}" srcOrd="16" destOrd="0" presId="urn:microsoft.com/office/officeart/2005/8/layout/cycle6"/>
    <dgm:cxn modelId="{C3B662C4-8DD9-48FB-8671-561C3DA05691}" type="presParOf" srcId="{AD55BBEE-FC65-4158-8F1A-78A687CE9D18}" destId="{0D48858D-748C-450C-9309-1B2EF592A448}" srcOrd="17" destOrd="0" presId="urn:microsoft.com/office/officeart/2005/8/layout/cycle6"/>
    <dgm:cxn modelId="{0552048D-DA0A-4300-A2F8-0291A4750494}" type="presParOf" srcId="{AD55BBEE-FC65-4158-8F1A-78A687CE9D18}" destId="{BB3296C6-EA23-489B-BFEB-40B842FBA965}" srcOrd="18" destOrd="0" presId="urn:microsoft.com/office/officeart/2005/8/layout/cycle6"/>
    <dgm:cxn modelId="{C201FFBE-BCF3-473D-BE67-644534F67F8E}" type="presParOf" srcId="{AD55BBEE-FC65-4158-8F1A-78A687CE9D18}" destId="{5320E223-46C7-4D0B-9B75-1C19D872B297}" srcOrd="19" destOrd="0" presId="urn:microsoft.com/office/officeart/2005/8/layout/cycle6"/>
    <dgm:cxn modelId="{ABE30CF1-A820-4C5A-B921-51FB28510620}" type="presParOf" srcId="{AD55BBEE-FC65-4158-8F1A-78A687CE9D18}" destId="{1417197B-52CC-4A9A-BB90-0D18956478F8}" srcOrd="20" destOrd="0" presId="urn:microsoft.com/office/officeart/2005/8/layout/cycle6"/>
    <dgm:cxn modelId="{915998DE-041E-40CF-99D1-401205C7E462}" type="presParOf" srcId="{AD55BBEE-FC65-4158-8F1A-78A687CE9D18}" destId="{7A026BAB-C95F-40A2-88BB-C36395D97BC8}" srcOrd="21" destOrd="0" presId="urn:microsoft.com/office/officeart/2005/8/layout/cycle6"/>
    <dgm:cxn modelId="{B57A1475-9C1D-48B1-8CD8-497FD93B09A3}" type="presParOf" srcId="{AD55BBEE-FC65-4158-8F1A-78A687CE9D18}" destId="{49576A92-A2EC-44AA-A6CD-04A9E5EA619F}" srcOrd="22" destOrd="0" presId="urn:microsoft.com/office/officeart/2005/8/layout/cycle6"/>
    <dgm:cxn modelId="{60B0DF9F-8D6C-4A61-BCBE-A9434FBDCECD}" type="presParOf" srcId="{AD55BBEE-FC65-4158-8F1A-78A687CE9D18}" destId="{DB2BEC3E-2900-4A6D-A439-F9B6FB2970F6}" srcOrd="23" destOrd="0" presId="urn:microsoft.com/office/officeart/2005/8/layout/cycle6"/>
    <dgm:cxn modelId="{66DD1D91-FA4F-4467-B693-BF37E393B923}" type="presParOf" srcId="{AD55BBEE-FC65-4158-8F1A-78A687CE9D18}" destId="{136F282C-4720-49D7-97D9-0A471221D05C}" srcOrd="24" destOrd="0" presId="urn:microsoft.com/office/officeart/2005/8/layout/cycle6"/>
    <dgm:cxn modelId="{7C55AA1B-8023-43CD-807C-83A6FFD0439E}" type="presParOf" srcId="{AD55BBEE-FC65-4158-8F1A-78A687CE9D18}" destId="{BDF95E61-EFA3-4A74-99D0-DD6FB94A36A3}" srcOrd="25" destOrd="0" presId="urn:microsoft.com/office/officeart/2005/8/layout/cycle6"/>
    <dgm:cxn modelId="{E1906E68-B0FC-4D63-BEC9-DD9CC5CCD26F}" type="presParOf" srcId="{AD55BBEE-FC65-4158-8F1A-78A687CE9D18}" destId="{A70E9705-19F9-463D-A753-5A316DBD867D}" srcOrd="26" destOrd="0" presId="urn:microsoft.com/office/officeart/2005/8/layout/cycle6"/>
    <dgm:cxn modelId="{A59CE347-290A-4D73-9117-E40ED068C51F}" type="presParOf" srcId="{AD55BBEE-FC65-4158-8F1A-78A687CE9D18}" destId="{97B4A1DB-449F-48D6-86F6-BF202AAFC522}" srcOrd="27" destOrd="0" presId="urn:microsoft.com/office/officeart/2005/8/layout/cycle6"/>
    <dgm:cxn modelId="{E8F938E0-F6CC-4CBF-8DD3-E3AD36F98170}" type="presParOf" srcId="{AD55BBEE-FC65-4158-8F1A-78A687CE9D18}" destId="{B8FE2423-A4E1-42B0-8D1D-E933EF3485A8}" srcOrd="28" destOrd="0" presId="urn:microsoft.com/office/officeart/2005/8/layout/cycle6"/>
    <dgm:cxn modelId="{DEE82714-73C2-4D50-BE47-176347375F30}" type="presParOf" srcId="{AD55BBEE-FC65-4158-8F1A-78A687CE9D18}" destId="{31550FEB-8D44-44E5-9CFA-9FEAD97BA229}" srcOrd="29" destOrd="0" presId="urn:microsoft.com/office/officeart/2005/8/layout/cycle6"/>
    <dgm:cxn modelId="{E2FEA0D2-2C72-4562-A99F-9D066506302F}" type="presParOf" srcId="{AD55BBEE-FC65-4158-8F1A-78A687CE9D18}" destId="{D29CB1FC-FBAB-4F16-AF92-73E4AD3E9202}" srcOrd="30" destOrd="0" presId="urn:microsoft.com/office/officeart/2005/8/layout/cycle6"/>
    <dgm:cxn modelId="{9448DC42-6167-4BCC-A762-F2BCD0EF8F9B}" type="presParOf" srcId="{AD55BBEE-FC65-4158-8F1A-78A687CE9D18}" destId="{29F98166-09E4-43DC-A27C-465C062F1C27}" srcOrd="31" destOrd="0" presId="urn:microsoft.com/office/officeart/2005/8/layout/cycle6"/>
    <dgm:cxn modelId="{225BC3AB-5C15-4F9B-814C-E1D35DB4C134}" type="presParOf" srcId="{AD55BBEE-FC65-4158-8F1A-78A687CE9D18}" destId="{05073D0C-9690-4343-AAF9-1B7D23418964}" srcOrd="32" destOrd="0" presId="urn:microsoft.com/office/officeart/2005/8/layout/cycle6"/>
    <dgm:cxn modelId="{6559E1F4-E23B-4C6A-9AC9-14854C158446}" type="presParOf" srcId="{AD55BBEE-FC65-4158-8F1A-78A687CE9D18}" destId="{633BACED-D1D1-497C-86E0-D40E2F334C3C}" srcOrd="33" destOrd="0" presId="urn:microsoft.com/office/officeart/2005/8/layout/cycle6"/>
    <dgm:cxn modelId="{CDB671D9-6D0B-493D-B1BE-31B451F8693E}" type="presParOf" srcId="{AD55BBEE-FC65-4158-8F1A-78A687CE9D18}" destId="{F54E971D-8860-4128-A57B-22C22AC96D7E}" srcOrd="34" destOrd="0" presId="urn:microsoft.com/office/officeart/2005/8/layout/cycle6"/>
    <dgm:cxn modelId="{6AC6A9BD-9C24-4925-A886-AA0578D7A167}" type="presParOf" srcId="{AD55BBEE-FC65-4158-8F1A-78A687CE9D18}" destId="{C51AA9C4-22AB-4771-AA45-D820D36FA48B}" srcOrd="35" destOrd="0" presId="urn:microsoft.com/office/officeart/2005/8/layout/cycle6"/>
    <dgm:cxn modelId="{201A66EC-4AD5-4634-959B-E9440C10306E}" type="presParOf" srcId="{AD55BBEE-FC65-4158-8F1A-78A687CE9D18}" destId="{A4511F6D-6AC4-4AE9-8ADC-168165C0A8D6}" srcOrd="36" destOrd="0" presId="urn:microsoft.com/office/officeart/2005/8/layout/cycle6"/>
    <dgm:cxn modelId="{535492AC-46F8-4EB3-B77D-97C95C84FC4B}" type="presParOf" srcId="{AD55BBEE-FC65-4158-8F1A-78A687CE9D18}" destId="{048D9ED5-3D0E-401D-BFBA-D0002215CFDB}" srcOrd="37" destOrd="0" presId="urn:microsoft.com/office/officeart/2005/8/layout/cycle6"/>
    <dgm:cxn modelId="{52F1027E-6D44-4A39-805E-7E776B6CEB6A}" type="presParOf" srcId="{AD55BBEE-FC65-4158-8F1A-78A687CE9D18}" destId="{1392F98E-E259-4464-988D-ED998BB00D41}" srcOrd="38" destOrd="0" presId="urn:microsoft.com/office/officeart/2005/8/layout/cycle6"/>
    <dgm:cxn modelId="{243B4DF1-3A4B-464F-A6A3-D495DC93E1DC}" type="presParOf" srcId="{AD55BBEE-FC65-4158-8F1A-78A687CE9D18}" destId="{7E7D43C2-59B2-4FEF-947B-D3738A132932}" srcOrd="39" destOrd="0" presId="urn:microsoft.com/office/officeart/2005/8/layout/cycle6"/>
    <dgm:cxn modelId="{1E7B5254-E522-4EC9-8D23-38C4471B5BD0}" type="presParOf" srcId="{AD55BBEE-FC65-4158-8F1A-78A687CE9D18}" destId="{85CD2508-2D37-4B6B-B430-4DA3F3CE3878}" srcOrd="40" destOrd="0" presId="urn:microsoft.com/office/officeart/2005/8/layout/cycle6"/>
    <dgm:cxn modelId="{4C936BA0-75BA-4431-BFD8-E888234442D9}" type="presParOf" srcId="{AD55BBEE-FC65-4158-8F1A-78A687CE9D18}" destId="{30B2139B-8C46-4845-A127-961463EC71A4}" srcOrd="4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3270A-16E0-49F6-8FA8-6A6DB016735A}">
      <dsp:nvSpPr>
        <dsp:cNvPr id="0" name=""/>
        <dsp:cNvSpPr/>
      </dsp:nvSpPr>
      <dsp:spPr>
        <a:xfrm>
          <a:off x="2741467" y="-38505"/>
          <a:ext cx="5911896" cy="5911896"/>
        </a:xfrm>
        <a:prstGeom prst="circularArrow">
          <a:avLst>
            <a:gd name="adj1" fmla="val 5544"/>
            <a:gd name="adj2" fmla="val 330680"/>
            <a:gd name="adj3" fmla="val 13724711"/>
            <a:gd name="adj4" fmla="val 17417212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FBE86-B3D9-44C9-8A01-DF519D56842F}">
      <dsp:nvSpPr>
        <dsp:cNvPr id="0" name=""/>
        <dsp:cNvSpPr/>
      </dsp:nvSpPr>
      <dsp:spPr>
        <a:xfrm>
          <a:off x="4282798" y="2589"/>
          <a:ext cx="2829234" cy="141461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0" kern="1200" dirty="0">
              <a:latin typeface="+mj-lt"/>
            </a:rPr>
            <a:t>Contracting: Establishing roles and expectations</a:t>
          </a:r>
        </a:p>
      </dsp:txBody>
      <dsp:txXfrm>
        <a:off x="4351854" y="71645"/>
        <a:ext cx="2691122" cy="1276505"/>
      </dsp:txXfrm>
    </dsp:sp>
    <dsp:sp modelId="{52622797-C05D-4CEE-89EA-31C7499FA59B}">
      <dsp:nvSpPr>
        <dsp:cNvPr id="0" name=""/>
        <dsp:cNvSpPr/>
      </dsp:nvSpPr>
      <dsp:spPr>
        <a:xfrm>
          <a:off x="6680473" y="1654851"/>
          <a:ext cx="2829234" cy="159411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b="0" kern="1200" dirty="0">
              <a:latin typeface="+mj-lt"/>
            </a:rPr>
            <a:t>Guiding Hypotheses &amp; information Gathering</a:t>
          </a:r>
          <a:endParaRPr lang="en-GB" sz="2800" b="0" kern="1200" dirty="0">
            <a:latin typeface="+mj-lt"/>
          </a:endParaRPr>
        </a:p>
      </dsp:txBody>
      <dsp:txXfrm>
        <a:off x="6758291" y="1732669"/>
        <a:ext cx="2673598" cy="1438481"/>
      </dsp:txXfrm>
    </dsp:sp>
    <dsp:sp modelId="{C09E13B6-A097-4815-8951-4B14CCC0D18C}">
      <dsp:nvSpPr>
        <dsp:cNvPr id="0" name=""/>
        <dsp:cNvSpPr/>
      </dsp:nvSpPr>
      <dsp:spPr>
        <a:xfrm>
          <a:off x="5764643" y="4563237"/>
          <a:ext cx="2829234" cy="141461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b="0" kern="1200" dirty="0">
              <a:latin typeface="+mj-lt"/>
            </a:rPr>
            <a:t>Joint Problem Analysis</a:t>
          </a:r>
          <a:endParaRPr lang="en-GB" sz="2800" b="0" kern="1200" dirty="0">
            <a:latin typeface="+mj-lt"/>
          </a:endParaRPr>
        </a:p>
      </dsp:txBody>
      <dsp:txXfrm>
        <a:off x="5833699" y="4632293"/>
        <a:ext cx="2691122" cy="1276505"/>
      </dsp:txXfrm>
    </dsp:sp>
    <dsp:sp modelId="{303C33B0-2135-46C9-A429-D8F300A9EE93}">
      <dsp:nvSpPr>
        <dsp:cNvPr id="0" name=""/>
        <dsp:cNvSpPr/>
      </dsp:nvSpPr>
      <dsp:spPr>
        <a:xfrm>
          <a:off x="2800954" y="4563237"/>
          <a:ext cx="2829234" cy="141461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b="0" kern="1200" dirty="0">
              <a:latin typeface="+mj-lt"/>
            </a:rPr>
            <a:t>Joint action plan &amp; implementation</a:t>
          </a:r>
          <a:endParaRPr lang="en-GB" sz="2800" b="0" kern="1200" dirty="0">
            <a:latin typeface="+mj-lt"/>
          </a:endParaRPr>
        </a:p>
      </dsp:txBody>
      <dsp:txXfrm>
        <a:off x="2870010" y="4632293"/>
        <a:ext cx="2691122" cy="1276505"/>
      </dsp:txXfrm>
    </dsp:sp>
    <dsp:sp modelId="{11F5D0CD-F1D1-4C88-9D19-1EBADB0F25DF}">
      <dsp:nvSpPr>
        <dsp:cNvPr id="0" name=""/>
        <dsp:cNvSpPr/>
      </dsp:nvSpPr>
      <dsp:spPr>
        <a:xfrm>
          <a:off x="1885123" y="1744601"/>
          <a:ext cx="2829234" cy="141461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b="0" kern="1200" dirty="0">
              <a:latin typeface="+mj-lt"/>
            </a:rPr>
            <a:t>Evaluate, reflect &amp; monitor</a:t>
          </a:r>
          <a:endParaRPr lang="en-GB" sz="2800" b="0" kern="1200" dirty="0">
            <a:latin typeface="+mj-lt"/>
          </a:endParaRPr>
        </a:p>
      </dsp:txBody>
      <dsp:txXfrm>
        <a:off x="1954179" y="1813657"/>
        <a:ext cx="2691122" cy="1276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28E37-69D7-48DC-8070-75FCE16E4648}">
      <dsp:nvSpPr>
        <dsp:cNvPr id="0" name=""/>
        <dsp:cNvSpPr/>
      </dsp:nvSpPr>
      <dsp:spPr>
        <a:xfrm>
          <a:off x="0" y="502361"/>
          <a:ext cx="74756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6BE9E-0879-486B-B4BB-92F6088CA999}">
      <dsp:nvSpPr>
        <dsp:cNvPr id="0" name=""/>
        <dsp:cNvSpPr/>
      </dsp:nvSpPr>
      <dsp:spPr>
        <a:xfrm>
          <a:off x="373781" y="74321"/>
          <a:ext cx="5232934" cy="8560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792" tIns="0" rIns="19779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kern="1200"/>
            <a:t>School readiness</a:t>
          </a:r>
          <a:endParaRPr lang="en-US" sz="3200" kern="1200"/>
        </a:p>
      </dsp:txBody>
      <dsp:txXfrm>
        <a:off x="415571" y="116111"/>
        <a:ext cx="5149354" cy="772500"/>
      </dsp:txXfrm>
    </dsp:sp>
    <dsp:sp modelId="{8B8BF2CC-2711-45C9-8719-A1972F670633}">
      <dsp:nvSpPr>
        <dsp:cNvPr id="0" name=""/>
        <dsp:cNvSpPr/>
      </dsp:nvSpPr>
      <dsp:spPr>
        <a:xfrm>
          <a:off x="0" y="1817801"/>
          <a:ext cx="74756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18514B-039C-4192-86E4-63DDD30B6B80}">
      <dsp:nvSpPr>
        <dsp:cNvPr id="0" name=""/>
        <dsp:cNvSpPr/>
      </dsp:nvSpPr>
      <dsp:spPr>
        <a:xfrm>
          <a:off x="373781" y="1389761"/>
          <a:ext cx="5232934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792" tIns="0" rIns="19779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kern="1200"/>
            <a:t>Contracting and partnership working</a:t>
          </a:r>
          <a:endParaRPr lang="en-US" sz="3200" kern="1200"/>
        </a:p>
      </dsp:txBody>
      <dsp:txXfrm>
        <a:off x="415571" y="1431551"/>
        <a:ext cx="5149354" cy="772500"/>
      </dsp:txXfrm>
    </dsp:sp>
    <dsp:sp modelId="{86996E0F-DBFD-456A-A996-D4A5451F2807}">
      <dsp:nvSpPr>
        <dsp:cNvPr id="0" name=""/>
        <dsp:cNvSpPr/>
      </dsp:nvSpPr>
      <dsp:spPr>
        <a:xfrm>
          <a:off x="0" y="3133241"/>
          <a:ext cx="74756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8171DC-E47E-42EE-AEA8-C2F37BE0B693}">
      <dsp:nvSpPr>
        <dsp:cNvPr id="0" name=""/>
        <dsp:cNvSpPr/>
      </dsp:nvSpPr>
      <dsp:spPr>
        <a:xfrm>
          <a:off x="373781" y="2705201"/>
          <a:ext cx="5232934" cy="8560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792" tIns="0" rIns="19779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kern="1200"/>
            <a:t>Assessment and evidence-based intervention</a:t>
          </a:r>
          <a:endParaRPr lang="en-US" sz="3200" kern="1200"/>
        </a:p>
      </dsp:txBody>
      <dsp:txXfrm>
        <a:off x="415571" y="2746991"/>
        <a:ext cx="5149354" cy="772500"/>
      </dsp:txXfrm>
    </dsp:sp>
    <dsp:sp modelId="{5E7870FE-17F9-4F01-A55C-028CFF40A6EF}">
      <dsp:nvSpPr>
        <dsp:cNvPr id="0" name=""/>
        <dsp:cNvSpPr/>
      </dsp:nvSpPr>
      <dsp:spPr>
        <a:xfrm>
          <a:off x="0" y="4448681"/>
          <a:ext cx="74756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D7055-2EFB-4F64-B6C8-36D69FAA4E0E}">
      <dsp:nvSpPr>
        <dsp:cNvPr id="0" name=""/>
        <dsp:cNvSpPr/>
      </dsp:nvSpPr>
      <dsp:spPr>
        <a:xfrm>
          <a:off x="373781" y="4020641"/>
          <a:ext cx="5232934" cy="8560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792" tIns="0" rIns="19779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kern="1200"/>
            <a:t>Pathways and processes</a:t>
          </a:r>
          <a:endParaRPr lang="en-US" sz="3200" kern="1200"/>
        </a:p>
      </dsp:txBody>
      <dsp:txXfrm>
        <a:off x="415571" y="4062431"/>
        <a:ext cx="5149354" cy="772500"/>
      </dsp:txXfrm>
    </dsp:sp>
    <dsp:sp modelId="{31D0D871-DCF6-41BF-9009-8C34408190DB}">
      <dsp:nvSpPr>
        <dsp:cNvPr id="0" name=""/>
        <dsp:cNvSpPr/>
      </dsp:nvSpPr>
      <dsp:spPr>
        <a:xfrm>
          <a:off x="0" y="5764120"/>
          <a:ext cx="74756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DE704-4522-4ED8-A7C9-DF0613439743}">
      <dsp:nvSpPr>
        <dsp:cNvPr id="0" name=""/>
        <dsp:cNvSpPr/>
      </dsp:nvSpPr>
      <dsp:spPr>
        <a:xfrm>
          <a:off x="373781" y="5336080"/>
          <a:ext cx="5232934" cy="85608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792" tIns="0" rIns="19779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kern="1200"/>
            <a:t>Whole School Approaches</a:t>
          </a:r>
          <a:endParaRPr lang="en-US" sz="3200" kern="1200"/>
        </a:p>
      </dsp:txBody>
      <dsp:txXfrm>
        <a:off x="415571" y="5377870"/>
        <a:ext cx="5149354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747C4-5DC7-45A0-BF42-DDA7622A2A86}">
      <dsp:nvSpPr>
        <dsp:cNvPr id="0" name=""/>
        <dsp:cNvSpPr/>
      </dsp:nvSpPr>
      <dsp:spPr>
        <a:xfrm>
          <a:off x="4667987" y="-77308"/>
          <a:ext cx="1179625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/>
            <a:t>School Nurse</a:t>
          </a:r>
        </a:p>
      </dsp:txBody>
      <dsp:txXfrm>
        <a:off x="4698848" y="-46447"/>
        <a:ext cx="1117903" cy="570474"/>
      </dsp:txXfrm>
    </dsp:sp>
    <dsp:sp modelId="{4E42D812-BBB8-4888-B666-76A240576BB2}">
      <dsp:nvSpPr>
        <dsp:cNvPr id="0" name=""/>
        <dsp:cNvSpPr/>
      </dsp:nvSpPr>
      <dsp:spPr>
        <a:xfrm>
          <a:off x="2378822" y="238789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3469486" y="61210"/>
              </a:moveTo>
              <a:arcTo wR="2878977" hR="2878977" stAng="16910160" swAng="83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2B9FD-F0DE-4841-AA46-D109EEE1BCCF}">
      <dsp:nvSpPr>
        <dsp:cNvPr id="0" name=""/>
        <dsp:cNvSpPr/>
      </dsp:nvSpPr>
      <dsp:spPr>
        <a:xfrm>
          <a:off x="5917128" y="207799"/>
          <a:ext cx="1179625" cy="632196"/>
        </a:xfrm>
        <a:prstGeom prst="round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DMHL</a:t>
          </a:r>
        </a:p>
      </dsp:txBody>
      <dsp:txXfrm>
        <a:off x="5947989" y="238660"/>
        <a:ext cx="1117903" cy="570474"/>
      </dsp:txXfrm>
    </dsp:sp>
    <dsp:sp modelId="{55DE899E-59DC-4607-B4EC-BD286DD72323}">
      <dsp:nvSpPr>
        <dsp:cNvPr id="0" name=""/>
        <dsp:cNvSpPr/>
      </dsp:nvSpPr>
      <dsp:spPr>
        <a:xfrm>
          <a:off x="2378822" y="238789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4641200" y="602339"/>
              </a:moveTo>
              <a:arcTo wR="2878977" hR="2878977" stAng="18464492" swAng="21674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F7EF6-EFFE-4F24-B40F-1E8C83D48DEB}">
      <dsp:nvSpPr>
        <dsp:cNvPr id="0" name=""/>
        <dsp:cNvSpPr/>
      </dsp:nvSpPr>
      <dsp:spPr>
        <a:xfrm>
          <a:off x="6735611" y="957910"/>
          <a:ext cx="1546126" cy="72968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CAMHS Outreach</a:t>
          </a:r>
        </a:p>
      </dsp:txBody>
      <dsp:txXfrm>
        <a:off x="6771231" y="993530"/>
        <a:ext cx="1474886" cy="658446"/>
      </dsp:txXfrm>
    </dsp:sp>
    <dsp:sp modelId="{A210D5B1-3F3E-4418-903E-595BE98598BE}">
      <dsp:nvSpPr>
        <dsp:cNvPr id="0" name=""/>
        <dsp:cNvSpPr/>
      </dsp:nvSpPr>
      <dsp:spPr>
        <a:xfrm>
          <a:off x="2378822" y="238789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5380183" y="1453328"/>
              </a:moveTo>
              <a:arcTo wR="2878977" hR="2878977" stAng="19819053" swAng="6101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9EE5B-F22E-469A-B01A-204BE6288203}">
      <dsp:nvSpPr>
        <dsp:cNvPr id="0" name=""/>
        <dsp:cNvSpPr/>
      </dsp:nvSpPr>
      <dsp:spPr>
        <a:xfrm>
          <a:off x="7474782" y="2161035"/>
          <a:ext cx="1179625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SALT</a:t>
          </a:r>
        </a:p>
      </dsp:txBody>
      <dsp:txXfrm>
        <a:off x="7505643" y="2191896"/>
        <a:ext cx="1117903" cy="570474"/>
      </dsp:txXfrm>
    </dsp:sp>
    <dsp:sp modelId="{94A2CE6B-97DE-4FBC-8F8C-644FBF1EB7A5}">
      <dsp:nvSpPr>
        <dsp:cNvPr id="0" name=""/>
        <dsp:cNvSpPr/>
      </dsp:nvSpPr>
      <dsp:spPr>
        <a:xfrm>
          <a:off x="2378822" y="238789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5740328" y="2560892"/>
              </a:moveTo>
              <a:arcTo wR="2878977" hR="2878977" stAng="21219403" swAng="7611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3BC84-E0D7-46A6-821C-E8FEFFD38E0F}">
      <dsp:nvSpPr>
        <dsp:cNvPr id="0" name=""/>
        <dsp:cNvSpPr/>
      </dsp:nvSpPr>
      <dsp:spPr>
        <a:xfrm>
          <a:off x="7474782" y="3442301"/>
          <a:ext cx="1179625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SIP</a:t>
          </a:r>
        </a:p>
      </dsp:txBody>
      <dsp:txXfrm>
        <a:off x="7505643" y="3473162"/>
        <a:ext cx="1117903" cy="570474"/>
      </dsp:txXfrm>
    </dsp:sp>
    <dsp:sp modelId="{57FB74B4-9F6D-40BB-94EC-594571F6D93C}">
      <dsp:nvSpPr>
        <dsp:cNvPr id="0" name=""/>
        <dsp:cNvSpPr/>
      </dsp:nvSpPr>
      <dsp:spPr>
        <a:xfrm>
          <a:off x="2378822" y="238789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5592413" y="3841147"/>
              </a:moveTo>
              <a:arcTo wR="2878977" hR="2878977" stAng="1171454" swAng="67627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F1F5D-510B-4DB3-AC3D-C29780211C33}">
      <dsp:nvSpPr>
        <dsp:cNvPr id="0" name=""/>
        <dsp:cNvSpPr/>
      </dsp:nvSpPr>
      <dsp:spPr>
        <a:xfrm>
          <a:off x="6800804" y="4596681"/>
          <a:ext cx="1415740" cy="632196"/>
        </a:xfrm>
        <a:prstGeom prst="round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School Counsellor</a:t>
          </a:r>
        </a:p>
      </dsp:txBody>
      <dsp:txXfrm>
        <a:off x="6831665" y="4627542"/>
        <a:ext cx="1354018" cy="570474"/>
      </dsp:txXfrm>
    </dsp:sp>
    <dsp:sp modelId="{0D48858D-748C-450C-9309-1B2EF592A448}">
      <dsp:nvSpPr>
        <dsp:cNvPr id="0" name=""/>
        <dsp:cNvSpPr/>
      </dsp:nvSpPr>
      <dsp:spPr>
        <a:xfrm>
          <a:off x="1569054" y="1555635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5645955" y="3674173"/>
              </a:moveTo>
              <a:arcTo wR="2878977" hR="2878977" stAng="962041" swAng="1134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296C6-EA23-489B-BFEB-40B842FBA965}">
      <dsp:nvSpPr>
        <dsp:cNvPr id="0" name=""/>
        <dsp:cNvSpPr/>
      </dsp:nvSpPr>
      <dsp:spPr>
        <a:xfrm>
          <a:off x="6160829" y="5321562"/>
          <a:ext cx="1179625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EWO</a:t>
          </a:r>
        </a:p>
      </dsp:txBody>
      <dsp:txXfrm>
        <a:off x="6191690" y="5352423"/>
        <a:ext cx="1117903" cy="570474"/>
      </dsp:txXfrm>
    </dsp:sp>
    <dsp:sp modelId="{1417197B-52CC-4A9A-BB90-0D18956478F8}">
      <dsp:nvSpPr>
        <dsp:cNvPr id="0" name=""/>
        <dsp:cNvSpPr/>
      </dsp:nvSpPr>
      <dsp:spPr>
        <a:xfrm>
          <a:off x="3784744" y="190287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2375230" y="5713540"/>
              </a:moveTo>
              <a:arcTo wR="2878977" hR="2878977" stAng="6004629" swAng="1015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26BAB-C95F-40A2-88BB-C36395D97BC8}">
      <dsp:nvSpPr>
        <dsp:cNvPr id="0" name=""/>
        <dsp:cNvSpPr/>
      </dsp:nvSpPr>
      <dsp:spPr>
        <a:xfrm>
          <a:off x="4896016" y="5680645"/>
          <a:ext cx="1179625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SW</a:t>
          </a:r>
        </a:p>
      </dsp:txBody>
      <dsp:txXfrm>
        <a:off x="4926877" y="5711506"/>
        <a:ext cx="1117903" cy="570474"/>
      </dsp:txXfrm>
    </dsp:sp>
    <dsp:sp modelId="{DB2BEC3E-2900-4A6D-A439-F9B6FB2970F6}">
      <dsp:nvSpPr>
        <dsp:cNvPr id="0" name=""/>
        <dsp:cNvSpPr/>
      </dsp:nvSpPr>
      <dsp:spPr>
        <a:xfrm>
          <a:off x="2505476" y="266791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2388564" y="5715877"/>
              </a:moveTo>
              <a:arcTo wR="2878977" hR="2878977" stAng="5988465" swAng="2346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6F282C-4720-49D7-97D9-0A471221D05C}">
      <dsp:nvSpPr>
        <dsp:cNvPr id="0" name=""/>
        <dsp:cNvSpPr/>
      </dsp:nvSpPr>
      <dsp:spPr>
        <a:xfrm>
          <a:off x="3317539" y="5395537"/>
          <a:ext cx="1382237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Behaviour Consultant </a:t>
          </a:r>
        </a:p>
      </dsp:txBody>
      <dsp:txXfrm>
        <a:off x="3348400" y="5426398"/>
        <a:ext cx="1320515" cy="570474"/>
      </dsp:txXfrm>
    </dsp:sp>
    <dsp:sp modelId="{A70E9705-19F9-463D-A753-5A316DBD867D}">
      <dsp:nvSpPr>
        <dsp:cNvPr id="0" name=""/>
        <dsp:cNvSpPr/>
      </dsp:nvSpPr>
      <dsp:spPr>
        <a:xfrm>
          <a:off x="2185677" y="101793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1306294" y="5290445"/>
              </a:moveTo>
              <a:arcTo wR="2878977" hR="2878977" stAng="7386667" swAng="7091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4A1DB-449F-48D6-86F6-BF202AAFC522}">
      <dsp:nvSpPr>
        <dsp:cNvPr id="0" name=""/>
        <dsp:cNvSpPr/>
      </dsp:nvSpPr>
      <dsp:spPr>
        <a:xfrm>
          <a:off x="2203154" y="4382490"/>
          <a:ext cx="1179625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EP</a:t>
          </a:r>
        </a:p>
      </dsp:txBody>
      <dsp:txXfrm>
        <a:off x="2234015" y="4413351"/>
        <a:ext cx="1117903" cy="570474"/>
      </dsp:txXfrm>
    </dsp:sp>
    <dsp:sp modelId="{31550FEB-8D44-44E5-9CFA-9FEAD97BA229}">
      <dsp:nvSpPr>
        <dsp:cNvPr id="0" name=""/>
        <dsp:cNvSpPr/>
      </dsp:nvSpPr>
      <dsp:spPr>
        <a:xfrm>
          <a:off x="2494969" y="674865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120921" y="3704590"/>
              </a:moveTo>
              <a:arcTo wR="2878977" hR="2878977" stAng="9800108" swAng="37096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CB1FC-FBAB-4F16-AF92-73E4AD3E9202}">
      <dsp:nvSpPr>
        <dsp:cNvPr id="0" name=""/>
        <dsp:cNvSpPr/>
      </dsp:nvSpPr>
      <dsp:spPr>
        <a:xfrm>
          <a:off x="1861192" y="3442301"/>
          <a:ext cx="1179625" cy="632196"/>
        </a:xfrm>
        <a:prstGeom prst="round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SENDCO</a:t>
          </a:r>
        </a:p>
      </dsp:txBody>
      <dsp:txXfrm>
        <a:off x="1892053" y="3473162"/>
        <a:ext cx="1117903" cy="570474"/>
      </dsp:txXfrm>
    </dsp:sp>
    <dsp:sp modelId="{05073D0C-9690-4343-AAF9-1B7D23418964}">
      <dsp:nvSpPr>
        <dsp:cNvPr id="0" name=""/>
        <dsp:cNvSpPr/>
      </dsp:nvSpPr>
      <dsp:spPr>
        <a:xfrm>
          <a:off x="2378822" y="238789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17625" y="3197061"/>
              </a:moveTo>
              <a:arcTo wR="2878977" hR="2878977" stAng="10419403" swAng="7611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BACED-D1D1-497C-86E0-D40E2F334C3C}">
      <dsp:nvSpPr>
        <dsp:cNvPr id="0" name=""/>
        <dsp:cNvSpPr/>
      </dsp:nvSpPr>
      <dsp:spPr>
        <a:xfrm>
          <a:off x="1861192" y="2161035"/>
          <a:ext cx="1179625" cy="632196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Specialist Teacher</a:t>
          </a:r>
        </a:p>
      </dsp:txBody>
      <dsp:txXfrm>
        <a:off x="1892053" y="2191896"/>
        <a:ext cx="1117903" cy="570474"/>
      </dsp:txXfrm>
    </dsp:sp>
    <dsp:sp modelId="{C51AA9C4-22AB-4771-AA45-D820D36FA48B}">
      <dsp:nvSpPr>
        <dsp:cNvPr id="0" name=""/>
        <dsp:cNvSpPr/>
      </dsp:nvSpPr>
      <dsp:spPr>
        <a:xfrm>
          <a:off x="2364784" y="277738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178544" y="1880891"/>
              </a:moveTo>
              <a:arcTo wR="2878977" hR="2878977" stAng="12017065" swAng="30018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11F6D-6AC4-4AE9-8ADC-168165C0A8D6}">
      <dsp:nvSpPr>
        <dsp:cNvPr id="0" name=""/>
        <dsp:cNvSpPr/>
      </dsp:nvSpPr>
      <dsp:spPr>
        <a:xfrm>
          <a:off x="1838475" y="1040923"/>
          <a:ext cx="2108284" cy="883691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MHST: EMHP/Band 6/Supervisor</a:t>
          </a:r>
        </a:p>
      </dsp:txBody>
      <dsp:txXfrm>
        <a:off x="1881613" y="1084061"/>
        <a:ext cx="2022008" cy="797415"/>
      </dsp:txXfrm>
    </dsp:sp>
    <dsp:sp modelId="{1392F98E-E259-4464-988D-ED998BB00D41}">
      <dsp:nvSpPr>
        <dsp:cNvPr id="0" name=""/>
        <dsp:cNvSpPr/>
      </dsp:nvSpPr>
      <dsp:spPr>
        <a:xfrm>
          <a:off x="2406362" y="217232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865133" y="821565"/>
              </a:moveTo>
              <a:arcTo wR="2878977" hR="2878977" stAng="13536787" swAng="3555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D43C2-59B2-4FEF-947B-D3738A132932}">
      <dsp:nvSpPr>
        <dsp:cNvPr id="0" name=""/>
        <dsp:cNvSpPr/>
      </dsp:nvSpPr>
      <dsp:spPr>
        <a:xfrm>
          <a:off x="3418845" y="207799"/>
          <a:ext cx="1179625" cy="632196"/>
        </a:xfrm>
        <a:prstGeom prst="round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DSL</a:t>
          </a:r>
        </a:p>
      </dsp:txBody>
      <dsp:txXfrm>
        <a:off x="3449706" y="238660"/>
        <a:ext cx="1117903" cy="570474"/>
      </dsp:txXfrm>
    </dsp:sp>
    <dsp:sp modelId="{30B2139B-8C46-4845-A127-961463EC71A4}">
      <dsp:nvSpPr>
        <dsp:cNvPr id="0" name=""/>
        <dsp:cNvSpPr/>
      </dsp:nvSpPr>
      <dsp:spPr>
        <a:xfrm>
          <a:off x="2378822" y="238789"/>
          <a:ext cx="5757954" cy="5757954"/>
        </a:xfrm>
        <a:custGeom>
          <a:avLst/>
          <a:gdLst/>
          <a:ahLst/>
          <a:cxnLst/>
          <a:rect l="0" t="0" r="0" b="0"/>
          <a:pathLst>
            <a:path>
              <a:moveTo>
                <a:pt x="2220341" y="76351"/>
              </a:moveTo>
              <a:arcTo wR="2878977" hR="2878977" stAng="15406505" swAng="83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49891-E715-4942-B088-E62745A1F4D8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4525-DB8D-416D-B0BD-1620E1ED7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72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64525-DB8D-416D-B0BD-1620E1ED724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64525-DB8D-416D-B0BD-1620E1ED72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91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64525-DB8D-416D-B0BD-1620E1ED724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237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BA1F39EF-53AB-4091-9DE5-A2E8E91B3B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80DDF2-7EC3-4C37-87A8-27F2409E9BBE}" type="slidenum">
              <a:rPr lang="en-GB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4</a:t>
            </a:fld>
            <a:endParaRPr lang="en-GB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4245F0D-B21F-4E8A-933A-871ADEF59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23838" y="808038"/>
            <a:ext cx="7185026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DE4BCB0-FCBA-4678-9873-3DE35DD35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863" y="5002213"/>
            <a:ext cx="5453062" cy="49688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228600" indent="-228600" algn="just" eaLnBrk="1" hangingPunct="1">
              <a:buFont typeface="+mj-lt"/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B49CD-7E1B-C543-B23F-34FDB672E3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8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234A9-34E5-4C4D-96C1-A2B3BC235E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142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64525-DB8D-416D-B0BD-1620E1ED724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705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234A9-34E5-4C4D-96C1-A2B3BC235E8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11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51BF-1462-4943-B7FF-841E23614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D5156F-9AC4-41E4-B301-5D5C9C2CB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A7699-256B-4883-A22B-0C6E73141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932FA-A84E-47F6-95FD-9F771E4C7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2A6C5-43C1-4B31-ACAF-546811A9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93AF-086E-4501-A24E-E0F20EE35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4D39F8-B53A-4F61-A4F7-4B37B845D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6A41B-5F83-4077-9A3F-0F29D872A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3BFB3-B469-42D4-B7DE-694C85463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19AF-6297-42D1-80F4-C52641D7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64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92CF28-3E30-4C84-8266-BB5914B67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6CAFC3-8414-4C16-BCD0-6372FE66E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20ADA-6EBB-4D7D-92A4-A0A3FC1D2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44A42-F365-4FF6-9C47-A5725349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7FB7E-C512-43C0-894D-99ACA38E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496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-Content-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0000" y="179999"/>
            <a:ext cx="11232000" cy="72921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268715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537429" indent="-268715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6144" indent="-268715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>
              <a:buNone/>
              <a:defRPr/>
            </a:lvl6pPr>
          </a:lstStyle>
          <a:p>
            <a:r>
              <a:rPr lang="en-US"/>
              <a:t>First level bullet point (indent x0)</a:t>
            </a:r>
          </a:p>
          <a:p>
            <a:pPr lvl="3"/>
            <a:r>
              <a:rPr lang="en-US"/>
              <a:t>Second level bullet point (indent x1)</a:t>
            </a:r>
          </a:p>
          <a:p>
            <a:pPr lvl="4"/>
            <a:r>
              <a:rPr lang="en-US"/>
              <a:t>Third level bullet point (indent x2)</a:t>
            </a:r>
          </a:p>
          <a:p>
            <a:pPr lvl="1"/>
            <a:endParaRPr lang="en-US"/>
          </a:p>
        </p:txBody>
      </p:sp>
      <p:cxnSp>
        <p:nvCxnSpPr>
          <p:cNvPr id="8" name="Straight Connector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499E8A-945E-40C1-A9D1-96DA09645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58"/>
            <a:ext cx="637125" cy="290841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34554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43E1-1128-46BB-BA00-DE16E126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E90DD-9692-484A-99FD-F665EBD6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91E64-2A62-448E-A98C-F57E2BD46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943D0-32FB-4676-8F17-B531D220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8096D-F351-4A2A-B66D-795D4EF0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75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25F9C-79D3-4953-B352-F47D4724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BF327-ADDA-4ECC-970D-0E3301AF8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E17F1-C9DE-4549-B01D-525BB4A4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19A0F-5EA9-4266-97A5-C7581596B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914B4-7578-42F8-95D5-42E44AF5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5D13-D8FA-4E58-AA5C-6642E937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0ADD2-D555-4836-8354-DE04D7782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49AC3-9F7B-48D7-BD98-B85446EC3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E98D8-79A4-4CAB-834F-0F8DC652F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24BE25-E419-4B65-9CCA-63F81AD0D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FC88F-77AF-425A-AB0F-C38ABAF9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19A87-C243-4B45-A6BB-F2E3C693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E54E0-7354-473B-BC1A-43A6120CA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DDC6D-0074-41B9-8D39-8ABA70846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C13BA-798F-4020-A9D9-1D4B50D8F4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4D024B-7FBC-4B90-ABD1-66EA244E4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AF9C00-D02D-4F52-A676-0D45F045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BB9040-1E6F-4056-A0C1-AE327CC4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1CF45-4505-450A-AD3B-CC10E69D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56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58E4B-DAC4-43CD-AC83-D67E121F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FE1C8B-C3D5-4D5F-8AE5-338132F9A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D4FB7-5118-4D34-8FB9-B4E1818F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82AED-041E-496B-B89D-1922A3107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95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987D43-54D8-4D01-8375-485660FE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715F3E-3CBF-4250-A344-30D6D5354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9806B-9BCD-444E-B3CA-A7082F06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2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83A4-9B50-4153-98CB-A53D3C0A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DFC49-49B1-437A-B55C-769D98FA3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A8D918-61D0-4608-8868-FB0A1031F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7A7FE-4527-45C9-BD32-B4DCA5272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2DFF7-9203-4BAE-A6D1-5F8768A8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41B18-2CC7-4EC8-8008-515BAED8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90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24C4-C4D2-4A54-9AF3-675F243DA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1C07A-6756-48EA-9891-8DB4937D6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5C42B-3B95-452B-AC83-309624B92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5C65C-AE4E-459C-A4E8-E41F01237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49140-69FA-4393-A25C-74472678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0666E-CF1E-45E3-ACA0-3DAD3346F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83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6718F8-E936-4CB3-96BA-12D6F295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ADE09-071A-4DC7-91FF-6CCFBCFDA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434A9-66A5-472C-944F-12847A0F1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5890-7525-4E57-85F9-6BB82CA563DD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2D350-4B93-40C5-8425-B11C37E2D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281B3-C608-4C0D-B65C-96CE854E0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6FAAD-AD42-4A1B-B2F0-C9E41A830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56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34;p49">
            <a:extLst>
              <a:ext uri="{FF2B5EF4-FFF2-40B4-BE49-F238E27FC236}">
                <a16:creationId xmlns:a16="http://schemas.microsoft.com/office/drawing/2014/main" id="{DB102804-F579-46E1-8733-15446A4211B0}"/>
              </a:ext>
            </a:extLst>
          </p:cNvPr>
          <p:cNvSpPr/>
          <p:nvPr/>
        </p:nvSpPr>
        <p:spPr>
          <a:xfrm>
            <a:off x="10571056" y="3436331"/>
            <a:ext cx="1263227" cy="1620770"/>
          </a:xfrm>
          <a:custGeom>
            <a:avLst/>
            <a:gdLst/>
            <a:ahLst/>
            <a:cxnLst/>
            <a:rect l="l" t="t" r="r" b="b"/>
            <a:pathLst>
              <a:path w="17107" h="21949" extrusionOk="0">
                <a:moveTo>
                  <a:pt x="9198" y="1679"/>
                </a:moveTo>
                <a:lnTo>
                  <a:pt x="9198" y="1947"/>
                </a:lnTo>
                <a:lnTo>
                  <a:pt x="9247" y="2190"/>
                </a:lnTo>
                <a:lnTo>
                  <a:pt x="9296" y="2385"/>
                </a:lnTo>
                <a:lnTo>
                  <a:pt x="9344" y="2482"/>
                </a:lnTo>
                <a:lnTo>
                  <a:pt x="9417" y="2531"/>
                </a:lnTo>
                <a:lnTo>
                  <a:pt x="9515" y="2604"/>
                </a:lnTo>
                <a:lnTo>
                  <a:pt x="9612" y="2604"/>
                </a:lnTo>
                <a:lnTo>
                  <a:pt x="9709" y="2580"/>
                </a:lnTo>
                <a:lnTo>
                  <a:pt x="9758" y="2531"/>
                </a:lnTo>
                <a:lnTo>
                  <a:pt x="9782" y="2482"/>
                </a:lnTo>
                <a:lnTo>
                  <a:pt x="9831" y="2385"/>
                </a:lnTo>
                <a:lnTo>
                  <a:pt x="9855" y="2263"/>
                </a:lnTo>
                <a:lnTo>
                  <a:pt x="9831" y="2409"/>
                </a:lnTo>
                <a:lnTo>
                  <a:pt x="9806" y="2555"/>
                </a:lnTo>
                <a:lnTo>
                  <a:pt x="9758" y="2677"/>
                </a:lnTo>
                <a:lnTo>
                  <a:pt x="9661" y="2799"/>
                </a:lnTo>
                <a:lnTo>
                  <a:pt x="9563" y="2847"/>
                </a:lnTo>
                <a:lnTo>
                  <a:pt x="9466" y="2872"/>
                </a:lnTo>
                <a:lnTo>
                  <a:pt x="9320" y="2847"/>
                </a:lnTo>
                <a:lnTo>
                  <a:pt x="9198" y="2774"/>
                </a:lnTo>
                <a:lnTo>
                  <a:pt x="9077" y="2701"/>
                </a:lnTo>
                <a:lnTo>
                  <a:pt x="8979" y="2628"/>
                </a:lnTo>
                <a:lnTo>
                  <a:pt x="8906" y="2531"/>
                </a:lnTo>
                <a:lnTo>
                  <a:pt x="8858" y="2434"/>
                </a:lnTo>
                <a:lnTo>
                  <a:pt x="8809" y="2312"/>
                </a:lnTo>
                <a:lnTo>
                  <a:pt x="8809" y="2190"/>
                </a:lnTo>
                <a:lnTo>
                  <a:pt x="8833" y="2093"/>
                </a:lnTo>
                <a:lnTo>
                  <a:pt x="8858" y="1971"/>
                </a:lnTo>
                <a:lnTo>
                  <a:pt x="8931" y="1898"/>
                </a:lnTo>
                <a:lnTo>
                  <a:pt x="9004" y="1801"/>
                </a:lnTo>
                <a:lnTo>
                  <a:pt x="9101" y="1728"/>
                </a:lnTo>
                <a:lnTo>
                  <a:pt x="9198" y="1679"/>
                </a:lnTo>
                <a:close/>
                <a:moveTo>
                  <a:pt x="12483" y="1850"/>
                </a:moveTo>
                <a:lnTo>
                  <a:pt x="12507" y="2142"/>
                </a:lnTo>
                <a:lnTo>
                  <a:pt x="12556" y="2288"/>
                </a:lnTo>
                <a:lnTo>
                  <a:pt x="12605" y="2409"/>
                </a:lnTo>
                <a:lnTo>
                  <a:pt x="12629" y="2434"/>
                </a:lnTo>
                <a:lnTo>
                  <a:pt x="12653" y="2482"/>
                </a:lnTo>
                <a:lnTo>
                  <a:pt x="12751" y="2482"/>
                </a:lnTo>
                <a:lnTo>
                  <a:pt x="12848" y="2458"/>
                </a:lnTo>
                <a:lnTo>
                  <a:pt x="12921" y="2409"/>
                </a:lnTo>
                <a:lnTo>
                  <a:pt x="12970" y="2288"/>
                </a:lnTo>
                <a:lnTo>
                  <a:pt x="13018" y="2190"/>
                </a:lnTo>
                <a:lnTo>
                  <a:pt x="13043" y="2069"/>
                </a:lnTo>
                <a:lnTo>
                  <a:pt x="13043" y="1947"/>
                </a:lnTo>
                <a:lnTo>
                  <a:pt x="13140" y="1971"/>
                </a:lnTo>
                <a:lnTo>
                  <a:pt x="13213" y="2020"/>
                </a:lnTo>
                <a:lnTo>
                  <a:pt x="13286" y="2093"/>
                </a:lnTo>
                <a:lnTo>
                  <a:pt x="13359" y="2190"/>
                </a:lnTo>
                <a:lnTo>
                  <a:pt x="13432" y="2312"/>
                </a:lnTo>
                <a:lnTo>
                  <a:pt x="13456" y="2434"/>
                </a:lnTo>
                <a:lnTo>
                  <a:pt x="13432" y="2580"/>
                </a:lnTo>
                <a:lnTo>
                  <a:pt x="13408" y="2628"/>
                </a:lnTo>
                <a:lnTo>
                  <a:pt x="13383" y="2701"/>
                </a:lnTo>
                <a:lnTo>
                  <a:pt x="13286" y="2774"/>
                </a:lnTo>
                <a:lnTo>
                  <a:pt x="13164" y="2847"/>
                </a:lnTo>
                <a:lnTo>
                  <a:pt x="13043" y="2872"/>
                </a:lnTo>
                <a:lnTo>
                  <a:pt x="12921" y="2896"/>
                </a:lnTo>
                <a:lnTo>
                  <a:pt x="12629" y="2896"/>
                </a:lnTo>
                <a:lnTo>
                  <a:pt x="12386" y="2872"/>
                </a:lnTo>
                <a:lnTo>
                  <a:pt x="12264" y="2799"/>
                </a:lnTo>
                <a:lnTo>
                  <a:pt x="12167" y="2726"/>
                </a:lnTo>
                <a:lnTo>
                  <a:pt x="12094" y="2628"/>
                </a:lnTo>
                <a:lnTo>
                  <a:pt x="12069" y="2507"/>
                </a:lnTo>
                <a:lnTo>
                  <a:pt x="12094" y="2385"/>
                </a:lnTo>
                <a:lnTo>
                  <a:pt x="12118" y="2263"/>
                </a:lnTo>
                <a:lnTo>
                  <a:pt x="12167" y="2166"/>
                </a:lnTo>
                <a:lnTo>
                  <a:pt x="12240" y="2044"/>
                </a:lnTo>
                <a:lnTo>
                  <a:pt x="12361" y="1923"/>
                </a:lnTo>
                <a:lnTo>
                  <a:pt x="12483" y="1850"/>
                </a:lnTo>
                <a:close/>
                <a:moveTo>
                  <a:pt x="5865" y="1825"/>
                </a:moveTo>
                <a:lnTo>
                  <a:pt x="5840" y="1874"/>
                </a:lnTo>
                <a:lnTo>
                  <a:pt x="5840" y="2069"/>
                </a:lnTo>
                <a:lnTo>
                  <a:pt x="5840" y="2288"/>
                </a:lnTo>
                <a:lnTo>
                  <a:pt x="5865" y="2385"/>
                </a:lnTo>
                <a:lnTo>
                  <a:pt x="5889" y="2482"/>
                </a:lnTo>
                <a:lnTo>
                  <a:pt x="5938" y="2580"/>
                </a:lnTo>
                <a:lnTo>
                  <a:pt x="6011" y="2628"/>
                </a:lnTo>
                <a:lnTo>
                  <a:pt x="6132" y="2677"/>
                </a:lnTo>
                <a:lnTo>
                  <a:pt x="6230" y="2653"/>
                </a:lnTo>
                <a:lnTo>
                  <a:pt x="6327" y="2604"/>
                </a:lnTo>
                <a:lnTo>
                  <a:pt x="6376" y="2531"/>
                </a:lnTo>
                <a:lnTo>
                  <a:pt x="6400" y="2531"/>
                </a:lnTo>
                <a:lnTo>
                  <a:pt x="6424" y="2409"/>
                </a:lnTo>
                <a:lnTo>
                  <a:pt x="6449" y="2288"/>
                </a:lnTo>
                <a:lnTo>
                  <a:pt x="6449" y="1996"/>
                </a:lnTo>
                <a:lnTo>
                  <a:pt x="6522" y="2020"/>
                </a:lnTo>
                <a:lnTo>
                  <a:pt x="6595" y="2117"/>
                </a:lnTo>
                <a:lnTo>
                  <a:pt x="6643" y="2215"/>
                </a:lnTo>
                <a:lnTo>
                  <a:pt x="6643" y="2312"/>
                </a:lnTo>
                <a:lnTo>
                  <a:pt x="6643" y="2531"/>
                </a:lnTo>
                <a:lnTo>
                  <a:pt x="6595" y="2677"/>
                </a:lnTo>
                <a:lnTo>
                  <a:pt x="6522" y="2774"/>
                </a:lnTo>
                <a:lnTo>
                  <a:pt x="6424" y="2872"/>
                </a:lnTo>
                <a:lnTo>
                  <a:pt x="6303" y="2920"/>
                </a:lnTo>
                <a:lnTo>
                  <a:pt x="6181" y="2969"/>
                </a:lnTo>
                <a:lnTo>
                  <a:pt x="6059" y="2993"/>
                </a:lnTo>
                <a:lnTo>
                  <a:pt x="5913" y="2993"/>
                </a:lnTo>
                <a:lnTo>
                  <a:pt x="5792" y="2969"/>
                </a:lnTo>
                <a:lnTo>
                  <a:pt x="5646" y="2896"/>
                </a:lnTo>
                <a:lnTo>
                  <a:pt x="5548" y="2799"/>
                </a:lnTo>
                <a:lnTo>
                  <a:pt x="5475" y="2701"/>
                </a:lnTo>
                <a:lnTo>
                  <a:pt x="5427" y="2580"/>
                </a:lnTo>
                <a:lnTo>
                  <a:pt x="5427" y="2458"/>
                </a:lnTo>
                <a:lnTo>
                  <a:pt x="5451" y="2312"/>
                </a:lnTo>
                <a:lnTo>
                  <a:pt x="5475" y="2190"/>
                </a:lnTo>
                <a:lnTo>
                  <a:pt x="5548" y="2069"/>
                </a:lnTo>
                <a:lnTo>
                  <a:pt x="5694" y="1923"/>
                </a:lnTo>
                <a:lnTo>
                  <a:pt x="5865" y="1825"/>
                </a:lnTo>
                <a:close/>
                <a:moveTo>
                  <a:pt x="2531" y="1825"/>
                </a:moveTo>
                <a:lnTo>
                  <a:pt x="2580" y="2288"/>
                </a:lnTo>
                <a:lnTo>
                  <a:pt x="2604" y="2385"/>
                </a:lnTo>
                <a:lnTo>
                  <a:pt x="2653" y="2458"/>
                </a:lnTo>
                <a:lnTo>
                  <a:pt x="2750" y="2507"/>
                </a:lnTo>
                <a:lnTo>
                  <a:pt x="2847" y="2531"/>
                </a:lnTo>
                <a:lnTo>
                  <a:pt x="2945" y="2507"/>
                </a:lnTo>
                <a:lnTo>
                  <a:pt x="3018" y="2458"/>
                </a:lnTo>
                <a:lnTo>
                  <a:pt x="3066" y="2385"/>
                </a:lnTo>
                <a:lnTo>
                  <a:pt x="3091" y="2288"/>
                </a:lnTo>
                <a:lnTo>
                  <a:pt x="3066" y="1947"/>
                </a:lnTo>
                <a:lnTo>
                  <a:pt x="3115" y="1996"/>
                </a:lnTo>
                <a:lnTo>
                  <a:pt x="3188" y="2044"/>
                </a:lnTo>
                <a:lnTo>
                  <a:pt x="3212" y="2117"/>
                </a:lnTo>
                <a:lnTo>
                  <a:pt x="3237" y="2166"/>
                </a:lnTo>
                <a:lnTo>
                  <a:pt x="3237" y="2336"/>
                </a:lnTo>
                <a:lnTo>
                  <a:pt x="3212" y="2507"/>
                </a:lnTo>
                <a:lnTo>
                  <a:pt x="3139" y="2677"/>
                </a:lnTo>
                <a:lnTo>
                  <a:pt x="3042" y="2823"/>
                </a:lnTo>
                <a:lnTo>
                  <a:pt x="2920" y="2945"/>
                </a:lnTo>
                <a:lnTo>
                  <a:pt x="2774" y="3018"/>
                </a:lnTo>
                <a:lnTo>
                  <a:pt x="2653" y="3066"/>
                </a:lnTo>
                <a:lnTo>
                  <a:pt x="2531" y="3042"/>
                </a:lnTo>
                <a:lnTo>
                  <a:pt x="2409" y="3018"/>
                </a:lnTo>
                <a:lnTo>
                  <a:pt x="2312" y="2945"/>
                </a:lnTo>
                <a:lnTo>
                  <a:pt x="2215" y="2847"/>
                </a:lnTo>
                <a:lnTo>
                  <a:pt x="2142" y="2750"/>
                </a:lnTo>
                <a:lnTo>
                  <a:pt x="2093" y="2653"/>
                </a:lnTo>
                <a:lnTo>
                  <a:pt x="2044" y="2531"/>
                </a:lnTo>
                <a:lnTo>
                  <a:pt x="2044" y="2434"/>
                </a:lnTo>
                <a:lnTo>
                  <a:pt x="2044" y="2361"/>
                </a:lnTo>
                <a:lnTo>
                  <a:pt x="2117" y="2215"/>
                </a:lnTo>
                <a:lnTo>
                  <a:pt x="2190" y="2069"/>
                </a:lnTo>
                <a:lnTo>
                  <a:pt x="2312" y="1947"/>
                </a:lnTo>
                <a:lnTo>
                  <a:pt x="2409" y="1874"/>
                </a:lnTo>
                <a:lnTo>
                  <a:pt x="2531" y="1825"/>
                </a:lnTo>
                <a:close/>
                <a:moveTo>
                  <a:pt x="15598" y="3285"/>
                </a:moveTo>
                <a:lnTo>
                  <a:pt x="15768" y="3310"/>
                </a:lnTo>
                <a:lnTo>
                  <a:pt x="15598" y="3553"/>
                </a:lnTo>
                <a:lnTo>
                  <a:pt x="15598" y="3285"/>
                </a:lnTo>
                <a:close/>
                <a:moveTo>
                  <a:pt x="16328" y="3310"/>
                </a:moveTo>
                <a:lnTo>
                  <a:pt x="16328" y="3577"/>
                </a:lnTo>
                <a:lnTo>
                  <a:pt x="16352" y="3869"/>
                </a:lnTo>
                <a:lnTo>
                  <a:pt x="16011" y="4234"/>
                </a:lnTo>
                <a:lnTo>
                  <a:pt x="15695" y="4623"/>
                </a:lnTo>
                <a:lnTo>
                  <a:pt x="15549" y="4794"/>
                </a:lnTo>
                <a:lnTo>
                  <a:pt x="15573" y="4526"/>
                </a:lnTo>
                <a:lnTo>
                  <a:pt x="15598" y="4404"/>
                </a:lnTo>
                <a:lnTo>
                  <a:pt x="15695" y="4161"/>
                </a:lnTo>
                <a:lnTo>
                  <a:pt x="15817" y="3918"/>
                </a:lnTo>
                <a:lnTo>
                  <a:pt x="15963" y="3626"/>
                </a:lnTo>
                <a:lnTo>
                  <a:pt x="16133" y="3310"/>
                </a:lnTo>
                <a:close/>
                <a:moveTo>
                  <a:pt x="16425" y="4331"/>
                </a:moveTo>
                <a:lnTo>
                  <a:pt x="16547" y="4940"/>
                </a:lnTo>
                <a:lnTo>
                  <a:pt x="16425" y="4988"/>
                </a:lnTo>
                <a:lnTo>
                  <a:pt x="16328" y="5086"/>
                </a:lnTo>
                <a:lnTo>
                  <a:pt x="16133" y="5280"/>
                </a:lnTo>
                <a:lnTo>
                  <a:pt x="15938" y="5499"/>
                </a:lnTo>
                <a:lnTo>
                  <a:pt x="15817" y="5670"/>
                </a:lnTo>
                <a:lnTo>
                  <a:pt x="15549" y="5986"/>
                </a:lnTo>
                <a:lnTo>
                  <a:pt x="15549" y="5864"/>
                </a:lnTo>
                <a:lnTo>
                  <a:pt x="15598" y="5840"/>
                </a:lnTo>
                <a:lnTo>
                  <a:pt x="15646" y="5791"/>
                </a:lnTo>
                <a:lnTo>
                  <a:pt x="15671" y="5718"/>
                </a:lnTo>
                <a:lnTo>
                  <a:pt x="15671" y="5645"/>
                </a:lnTo>
                <a:lnTo>
                  <a:pt x="15671" y="5475"/>
                </a:lnTo>
                <a:lnTo>
                  <a:pt x="15719" y="5305"/>
                </a:lnTo>
                <a:lnTo>
                  <a:pt x="15792" y="5159"/>
                </a:lnTo>
                <a:lnTo>
                  <a:pt x="15890" y="4988"/>
                </a:lnTo>
                <a:lnTo>
                  <a:pt x="16133" y="4696"/>
                </a:lnTo>
                <a:lnTo>
                  <a:pt x="16352" y="4453"/>
                </a:lnTo>
                <a:lnTo>
                  <a:pt x="16425" y="4331"/>
                </a:lnTo>
                <a:close/>
                <a:moveTo>
                  <a:pt x="16571" y="5280"/>
                </a:moveTo>
                <a:lnTo>
                  <a:pt x="16595" y="5621"/>
                </a:lnTo>
                <a:lnTo>
                  <a:pt x="16595" y="6010"/>
                </a:lnTo>
                <a:lnTo>
                  <a:pt x="16401" y="6108"/>
                </a:lnTo>
                <a:lnTo>
                  <a:pt x="16230" y="6254"/>
                </a:lnTo>
                <a:lnTo>
                  <a:pt x="15914" y="6546"/>
                </a:lnTo>
                <a:lnTo>
                  <a:pt x="15719" y="6740"/>
                </a:lnTo>
                <a:lnTo>
                  <a:pt x="15549" y="6959"/>
                </a:lnTo>
                <a:lnTo>
                  <a:pt x="15549" y="6765"/>
                </a:lnTo>
                <a:lnTo>
                  <a:pt x="15622" y="6619"/>
                </a:lnTo>
                <a:lnTo>
                  <a:pt x="15695" y="6497"/>
                </a:lnTo>
                <a:lnTo>
                  <a:pt x="15841" y="6229"/>
                </a:lnTo>
                <a:lnTo>
                  <a:pt x="16036" y="5962"/>
                </a:lnTo>
                <a:lnTo>
                  <a:pt x="16230" y="5670"/>
                </a:lnTo>
                <a:lnTo>
                  <a:pt x="16449" y="5402"/>
                </a:lnTo>
                <a:lnTo>
                  <a:pt x="16571" y="5280"/>
                </a:lnTo>
                <a:close/>
                <a:moveTo>
                  <a:pt x="5743" y="6716"/>
                </a:moveTo>
                <a:lnTo>
                  <a:pt x="5694" y="6740"/>
                </a:lnTo>
                <a:lnTo>
                  <a:pt x="5621" y="6789"/>
                </a:lnTo>
                <a:lnTo>
                  <a:pt x="5475" y="6935"/>
                </a:lnTo>
                <a:lnTo>
                  <a:pt x="5305" y="7105"/>
                </a:lnTo>
                <a:lnTo>
                  <a:pt x="5086" y="7251"/>
                </a:lnTo>
                <a:lnTo>
                  <a:pt x="4867" y="7373"/>
                </a:lnTo>
                <a:lnTo>
                  <a:pt x="4745" y="7422"/>
                </a:lnTo>
                <a:lnTo>
                  <a:pt x="4648" y="7446"/>
                </a:lnTo>
                <a:lnTo>
                  <a:pt x="4429" y="7446"/>
                </a:lnTo>
                <a:lnTo>
                  <a:pt x="4332" y="7397"/>
                </a:lnTo>
                <a:lnTo>
                  <a:pt x="4259" y="7349"/>
                </a:lnTo>
                <a:lnTo>
                  <a:pt x="4186" y="7251"/>
                </a:lnTo>
                <a:lnTo>
                  <a:pt x="4113" y="7130"/>
                </a:lnTo>
                <a:lnTo>
                  <a:pt x="4064" y="7057"/>
                </a:lnTo>
                <a:lnTo>
                  <a:pt x="3991" y="7032"/>
                </a:lnTo>
                <a:lnTo>
                  <a:pt x="3894" y="7032"/>
                </a:lnTo>
                <a:lnTo>
                  <a:pt x="3821" y="7057"/>
                </a:lnTo>
                <a:lnTo>
                  <a:pt x="3553" y="7227"/>
                </a:lnTo>
                <a:lnTo>
                  <a:pt x="3358" y="7324"/>
                </a:lnTo>
                <a:lnTo>
                  <a:pt x="3188" y="7422"/>
                </a:lnTo>
                <a:lnTo>
                  <a:pt x="3042" y="7470"/>
                </a:lnTo>
                <a:lnTo>
                  <a:pt x="2969" y="7470"/>
                </a:lnTo>
                <a:lnTo>
                  <a:pt x="2896" y="7446"/>
                </a:lnTo>
                <a:lnTo>
                  <a:pt x="2847" y="7422"/>
                </a:lnTo>
                <a:lnTo>
                  <a:pt x="2823" y="7349"/>
                </a:lnTo>
                <a:lnTo>
                  <a:pt x="2799" y="7276"/>
                </a:lnTo>
                <a:lnTo>
                  <a:pt x="2799" y="7178"/>
                </a:lnTo>
                <a:lnTo>
                  <a:pt x="2799" y="7130"/>
                </a:lnTo>
                <a:lnTo>
                  <a:pt x="2774" y="7105"/>
                </a:lnTo>
                <a:lnTo>
                  <a:pt x="2726" y="7081"/>
                </a:lnTo>
                <a:lnTo>
                  <a:pt x="2653" y="7081"/>
                </a:lnTo>
                <a:lnTo>
                  <a:pt x="2604" y="7154"/>
                </a:lnTo>
                <a:lnTo>
                  <a:pt x="2555" y="7373"/>
                </a:lnTo>
                <a:lnTo>
                  <a:pt x="2531" y="7470"/>
                </a:lnTo>
                <a:lnTo>
                  <a:pt x="2531" y="7568"/>
                </a:lnTo>
                <a:lnTo>
                  <a:pt x="2555" y="7665"/>
                </a:lnTo>
                <a:lnTo>
                  <a:pt x="2628" y="7762"/>
                </a:lnTo>
                <a:lnTo>
                  <a:pt x="2701" y="7811"/>
                </a:lnTo>
                <a:lnTo>
                  <a:pt x="2823" y="7860"/>
                </a:lnTo>
                <a:lnTo>
                  <a:pt x="2945" y="7884"/>
                </a:lnTo>
                <a:lnTo>
                  <a:pt x="3091" y="7860"/>
                </a:lnTo>
                <a:lnTo>
                  <a:pt x="3212" y="7835"/>
                </a:lnTo>
                <a:lnTo>
                  <a:pt x="3358" y="7787"/>
                </a:lnTo>
                <a:lnTo>
                  <a:pt x="3602" y="7665"/>
                </a:lnTo>
                <a:lnTo>
                  <a:pt x="3845" y="7519"/>
                </a:lnTo>
                <a:lnTo>
                  <a:pt x="3942" y="7641"/>
                </a:lnTo>
                <a:lnTo>
                  <a:pt x="4040" y="7714"/>
                </a:lnTo>
                <a:lnTo>
                  <a:pt x="4137" y="7787"/>
                </a:lnTo>
                <a:lnTo>
                  <a:pt x="4259" y="7835"/>
                </a:lnTo>
                <a:lnTo>
                  <a:pt x="4356" y="7860"/>
                </a:lnTo>
                <a:lnTo>
                  <a:pt x="4478" y="7860"/>
                </a:lnTo>
                <a:lnTo>
                  <a:pt x="4745" y="7835"/>
                </a:lnTo>
                <a:lnTo>
                  <a:pt x="4989" y="7762"/>
                </a:lnTo>
                <a:lnTo>
                  <a:pt x="5232" y="7641"/>
                </a:lnTo>
                <a:lnTo>
                  <a:pt x="5475" y="7495"/>
                </a:lnTo>
                <a:lnTo>
                  <a:pt x="5694" y="7324"/>
                </a:lnTo>
                <a:lnTo>
                  <a:pt x="5816" y="7470"/>
                </a:lnTo>
                <a:lnTo>
                  <a:pt x="5962" y="7592"/>
                </a:lnTo>
                <a:lnTo>
                  <a:pt x="6132" y="7665"/>
                </a:lnTo>
                <a:lnTo>
                  <a:pt x="6327" y="7738"/>
                </a:lnTo>
                <a:lnTo>
                  <a:pt x="6741" y="7738"/>
                </a:lnTo>
                <a:lnTo>
                  <a:pt x="6862" y="7689"/>
                </a:lnTo>
                <a:lnTo>
                  <a:pt x="6984" y="7641"/>
                </a:lnTo>
                <a:lnTo>
                  <a:pt x="7106" y="7592"/>
                </a:lnTo>
                <a:lnTo>
                  <a:pt x="7300" y="7422"/>
                </a:lnTo>
                <a:lnTo>
                  <a:pt x="7422" y="7568"/>
                </a:lnTo>
                <a:lnTo>
                  <a:pt x="7592" y="7665"/>
                </a:lnTo>
                <a:lnTo>
                  <a:pt x="7787" y="7714"/>
                </a:lnTo>
                <a:lnTo>
                  <a:pt x="7982" y="7738"/>
                </a:lnTo>
                <a:lnTo>
                  <a:pt x="8201" y="7714"/>
                </a:lnTo>
                <a:lnTo>
                  <a:pt x="8395" y="7665"/>
                </a:lnTo>
                <a:lnTo>
                  <a:pt x="8590" y="7568"/>
                </a:lnTo>
                <a:lnTo>
                  <a:pt x="8785" y="7446"/>
                </a:lnTo>
                <a:lnTo>
                  <a:pt x="8931" y="7568"/>
                </a:lnTo>
                <a:lnTo>
                  <a:pt x="9101" y="7665"/>
                </a:lnTo>
                <a:lnTo>
                  <a:pt x="9271" y="7738"/>
                </a:lnTo>
                <a:lnTo>
                  <a:pt x="9466" y="7787"/>
                </a:lnTo>
                <a:lnTo>
                  <a:pt x="9636" y="7787"/>
                </a:lnTo>
                <a:lnTo>
                  <a:pt x="9806" y="7762"/>
                </a:lnTo>
                <a:lnTo>
                  <a:pt x="9977" y="7714"/>
                </a:lnTo>
                <a:lnTo>
                  <a:pt x="10098" y="7616"/>
                </a:lnTo>
                <a:lnTo>
                  <a:pt x="10196" y="7714"/>
                </a:lnTo>
                <a:lnTo>
                  <a:pt x="10293" y="7787"/>
                </a:lnTo>
                <a:lnTo>
                  <a:pt x="10415" y="7860"/>
                </a:lnTo>
                <a:lnTo>
                  <a:pt x="10536" y="7908"/>
                </a:lnTo>
                <a:lnTo>
                  <a:pt x="10658" y="7957"/>
                </a:lnTo>
                <a:lnTo>
                  <a:pt x="10780" y="7957"/>
                </a:lnTo>
                <a:lnTo>
                  <a:pt x="10901" y="7908"/>
                </a:lnTo>
                <a:lnTo>
                  <a:pt x="10999" y="7860"/>
                </a:lnTo>
                <a:lnTo>
                  <a:pt x="11120" y="7811"/>
                </a:lnTo>
                <a:lnTo>
                  <a:pt x="11193" y="7714"/>
                </a:lnTo>
                <a:lnTo>
                  <a:pt x="11364" y="7543"/>
                </a:lnTo>
                <a:lnTo>
                  <a:pt x="11607" y="7689"/>
                </a:lnTo>
                <a:lnTo>
                  <a:pt x="11729" y="7762"/>
                </a:lnTo>
                <a:lnTo>
                  <a:pt x="11850" y="7811"/>
                </a:lnTo>
                <a:lnTo>
                  <a:pt x="11972" y="7835"/>
                </a:lnTo>
                <a:lnTo>
                  <a:pt x="12094" y="7835"/>
                </a:lnTo>
                <a:lnTo>
                  <a:pt x="12191" y="7811"/>
                </a:lnTo>
                <a:lnTo>
                  <a:pt x="12288" y="7738"/>
                </a:lnTo>
                <a:lnTo>
                  <a:pt x="12410" y="7835"/>
                </a:lnTo>
                <a:lnTo>
                  <a:pt x="12556" y="7884"/>
                </a:lnTo>
                <a:lnTo>
                  <a:pt x="12726" y="7908"/>
                </a:lnTo>
                <a:lnTo>
                  <a:pt x="12872" y="7884"/>
                </a:lnTo>
                <a:lnTo>
                  <a:pt x="13018" y="7860"/>
                </a:lnTo>
                <a:lnTo>
                  <a:pt x="13164" y="7762"/>
                </a:lnTo>
                <a:lnTo>
                  <a:pt x="13262" y="7665"/>
                </a:lnTo>
                <a:lnTo>
                  <a:pt x="13335" y="7519"/>
                </a:lnTo>
                <a:lnTo>
                  <a:pt x="13335" y="7470"/>
                </a:lnTo>
                <a:lnTo>
                  <a:pt x="13335" y="7446"/>
                </a:lnTo>
                <a:lnTo>
                  <a:pt x="13286" y="7422"/>
                </a:lnTo>
                <a:lnTo>
                  <a:pt x="13262" y="7422"/>
                </a:lnTo>
                <a:lnTo>
                  <a:pt x="13043" y="7470"/>
                </a:lnTo>
                <a:lnTo>
                  <a:pt x="12775" y="7543"/>
                </a:lnTo>
                <a:lnTo>
                  <a:pt x="12653" y="7543"/>
                </a:lnTo>
                <a:lnTo>
                  <a:pt x="12532" y="7519"/>
                </a:lnTo>
                <a:lnTo>
                  <a:pt x="12459" y="7470"/>
                </a:lnTo>
                <a:lnTo>
                  <a:pt x="12434" y="7422"/>
                </a:lnTo>
                <a:lnTo>
                  <a:pt x="12410" y="7373"/>
                </a:lnTo>
                <a:lnTo>
                  <a:pt x="12386" y="7300"/>
                </a:lnTo>
                <a:lnTo>
                  <a:pt x="12337" y="7251"/>
                </a:lnTo>
                <a:lnTo>
                  <a:pt x="12288" y="7203"/>
                </a:lnTo>
                <a:lnTo>
                  <a:pt x="12167" y="7203"/>
                </a:lnTo>
                <a:lnTo>
                  <a:pt x="12118" y="7251"/>
                </a:lnTo>
                <a:lnTo>
                  <a:pt x="12094" y="7300"/>
                </a:lnTo>
                <a:lnTo>
                  <a:pt x="12069" y="7373"/>
                </a:lnTo>
                <a:lnTo>
                  <a:pt x="12069" y="7422"/>
                </a:lnTo>
                <a:lnTo>
                  <a:pt x="12045" y="7470"/>
                </a:lnTo>
                <a:lnTo>
                  <a:pt x="12021" y="7495"/>
                </a:lnTo>
                <a:lnTo>
                  <a:pt x="11899" y="7495"/>
                </a:lnTo>
                <a:lnTo>
                  <a:pt x="11777" y="7446"/>
                </a:lnTo>
                <a:lnTo>
                  <a:pt x="11583" y="7300"/>
                </a:lnTo>
                <a:lnTo>
                  <a:pt x="11461" y="7178"/>
                </a:lnTo>
                <a:lnTo>
                  <a:pt x="11388" y="7154"/>
                </a:lnTo>
                <a:lnTo>
                  <a:pt x="11339" y="7130"/>
                </a:lnTo>
                <a:lnTo>
                  <a:pt x="11266" y="7154"/>
                </a:lnTo>
                <a:lnTo>
                  <a:pt x="11218" y="7178"/>
                </a:lnTo>
                <a:lnTo>
                  <a:pt x="11047" y="7397"/>
                </a:lnTo>
                <a:lnTo>
                  <a:pt x="10926" y="7495"/>
                </a:lnTo>
                <a:lnTo>
                  <a:pt x="10804" y="7543"/>
                </a:lnTo>
                <a:lnTo>
                  <a:pt x="10707" y="7568"/>
                </a:lnTo>
                <a:lnTo>
                  <a:pt x="10609" y="7568"/>
                </a:lnTo>
                <a:lnTo>
                  <a:pt x="10536" y="7519"/>
                </a:lnTo>
                <a:lnTo>
                  <a:pt x="10463" y="7422"/>
                </a:lnTo>
                <a:lnTo>
                  <a:pt x="10390" y="7324"/>
                </a:lnTo>
                <a:lnTo>
                  <a:pt x="10342" y="7178"/>
                </a:lnTo>
                <a:lnTo>
                  <a:pt x="10342" y="7105"/>
                </a:lnTo>
                <a:lnTo>
                  <a:pt x="10293" y="7032"/>
                </a:lnTo>
                <a:lnTo>
                  <a:pt x="10244" y="7008"/>
                </a:lnTo>
                <a:lnTo>
                  <a:pt x="10196" y="6984"/>
                </a:lnTo>
                <a:lnTo>
                  <a:pt x="10123" y="6984"/>
                </a:lnTo>
                <a:lnTo>
                  <a:pt x="10074" y="7008"/>
                </a:lnTo>
                <a:lnTo>
                  <a:pt x="10025" y="7057"/>
                </a:lnTo>
                <a:lnTo>
                  <a:pt x="9977" y="7130"/>
                </a:lnTo>
                <a:lnTo>
                  <a:pt x="9952" y="7227"/>
                </a:lnTo>
                <a:lnTo>
                  <a:pt x="9904" y="7300"/>
                </a:lnTo>
                <a:lnTo>
                  <a:pt x="9831" y="7349"/>
                </a:lnTo>
                <a:lnTo>
                  <a:pt x="9782" y="7397"/>
                </a:lnTo>
                <a:lnTo>
                  <a:pt x="9709" y="7422"/>
                </a:lnTo>
                <a:lnTo>
                  <a:pt x="9636" y="7422"/>
                </a:lnTo>
                <a:lnTo>
                  <a:pt x="9466" y="7397"/>
                </a:lnTo>
                <a:lnTo>
                  <a:pt x="9320" y="7349"/>
                </a:lnTo>
                <a:lnTo>
                  <a:pt x="9174" y="7251"/>
                </a:lnTo>
                <a:lnTo>
                  <a:pt x="9028" y="7154"/>
                </a:lnTo>
                <a:lnTo>
                  <a:pt x="8906" y="7032"/>
                </a:lnTo>
                <a:lnTo>
                  <a:pt x="8858" y="6984"/>
                </a:lnTo>
                <a:lnTo>
                  <a:pt x="8687" y="6984"/>
                </a:lnTo>
                <a:lnTo>
                  <a:pt x="8639" y="7032"/>
                </a:lnTo>
                <a:lnTo>
                  <a:pt x="8517" y="7130"/>
                </a:lnTo>
                <a:lnTo>
                  <a:pt x="8371" y="7227"/>
                </a:lnTo>
                <a:lnTo>
                  <a:pt x="8201" y="7300"/>
                </a:lnTo>
                <a:lnTo>
                  <a:pt x="8030" y="7349"/>
                </a:lnTo>
                <a:lnTo>
                  <a:pt x="7860" y="7349"/>
                </a:lnTo>
                <a:lnTo>
                  <a:pt x="7787" y="7324"/>
                </a:lnTo>
                <a:lnTo>
                  <a:pt x="7738" y="7300"/>
                </a:lnTo>
                <a:lnTo>
                  <a:pt x="7665" y="7251"/>
                </a:lnTo>
                <a:lnTo>
                  <a:pt x="7641" y="7178"/>
                </a:lnTo>
                <a:lnTo>
                  <a:pt x="7592" y="7105"/>
                </a:lnTo>
                <a:lnTo>
                  <a:pt x="7592" y="7008"/>
                </a:lnTo>
                <a:lnTo>
                  <a:pt x="7568" y="6935"/>
                </a:lnTo>
                <a:lnTo>
                  <a:pt x="7544" y="6886"/>
                </a:lnTo>
                <a:lnTo>
                  <a:pt x="7495" y="6838"/>
                </a:lnTo>
                <a:lnTo>
                  <a:pt x="7446" y="6813"/>
                </a:lnTo>
                <a:lnTo>
                  <a:pt x="7398" y="6789"/>
                </a:lnTo>
                <a:lnTo>
                  <a:pt x="7325" y="6789"/>
                </a:lnTo>
                <a:lnTo>
                  <a:pt x="7276" y="6813"/>
                </a:lnTo>
                <a:lnTo>
                  <a:pt x="7227" y="6862"/>
                </a:lnTo>
                <a:lnTo>
                  <a:pt x="7057" y="7057"/>
                </a:lnTo>
                <a:lnTo>
                  <a:pt x="6960" y="7154"/>
                </a:lnTo>
                <a:lnTo>
                  <a:pt x="6862" y="7251"/>
                </a:lnTo>
                <a:lnTo>
                  <a:pt x="6741" y="7300"/>
                </a:lnTo>
                <a:lnTo>
                  <a:pt x="6619" y="7324"/>
                </a:lnTo>
                <a:lnTo>
                  <a:pt x="6473" y="7324"/>
                </a:lnTo>
                <a:lnTo>
                  <a:pt x="6351" y="7300"/>
                </a:lnTo>
                <a:lnTo>
                  <a:pt x="6230" y="7251"/>
                </a:lnTo>
                <a:lnTo>
                  <a:pt x="6108" y="7178"/>
                </a:lnTo>
                <a:lnTo>
                  <a:pt x="6035" y="7057"/>
                </a:lnTo>
                <a:lnTo>
                  <a:pt x="5986" y="6935"/>
                </a:lnTo>
                <a:lnTo>
                  <a:pt x="5986" y="6886"/>
                </a:lnTo>
                <a:lnTo>
                  <a:pt x="5962" y="6838"/>
                </a:lnTo>
                <a:lnTo>
                  <a:pt x="5913" y="6789"/>
                </a:lnTo>
                <a:lnTo>
                  <a:pt x="5865" y="6740"/>
                </a:lnTo>
                <a:lnTo>
                  <a:pt x="5792" y="6716"/>
                </a:lnTo>
                <a:close/>
                <a:moveTo>
                  <a:pt x="16595" y="6302"/>
                </a:moveTo>
                <a:lnTo>
                  <a:pt x="16547" y="7081"/>
                </a:lnTo>
                <a:lnTo>
                  <a:pt x="16401" y="7203"/>
                </a:lnTo>
                <a:lnTo>
                  <a:pt x="16279" y="7349"/>
                </a:lnTo>
                <a:lnTo>
                  <a:pt x="16011" y="7665"/>
                </a:lnTo>
                <a:lnTo>
                  <a:pt x="15792" y="7908"/>
                </a:lnTo>
                <a:lnTo>
                  <a:pt x="15573" y="8200"/>
                </a:lnTo>
                <a:lnTo>
                  <a:pt x="15573" y="7689"/>
                </a:lnTo>
                <a:lnTo>
                  <a:pt x="15573" y="7665"/>
                </a:lnTo>
                <a:lnTo>
                  <a:pt x="15671" y="7470"/>
                </a:lnTo>
                <a:lnTo>
                  <a:pt x="15768" y="7276"/>
                </a:lnTo>
                <a:lnTo>
                  <a:pt x="16011" y="6935"/>
                </a:lnTo>
                <a:lnTo>
                  <a:pt x="16303" y="6619"/>
                </a:lnTo>
                <a:lnTo>
                  <a:pt x="16595" y="6302"/>
                </a:lnTo>
                <a:close/>
                <a:moveTo>
                  <a:pt x="16547" y="7592"/>
                </a:moveTo>
                <a:lnTo>
                  <a:pt x="16522" y="8663"/>
                </a:lnTo>
                <a:lnTo>
                  <a:pt x="16425" y="8711"/>
                </a:lnTo>
                <a:lnTo>
                  <a:pt x="16328" y="8760"/>
                </a:lnTo>
                <a:lnTo>
                  <a:pt x="16157" y="8930"/>
                </a:lnTo>
                <a:lnTo>
                  <a:pt x="15841" y="9271"/>
                </a:lnTo>
                <a:lnTo>
                  <a:pt x="15719" y="9417"/>
                </a:lnTo>
                <a:lnTo>
                  <a:pt x="15573" y="9612"/>
                </a:lnTo>
                <a:lnTo>
                  <a:pt x="15573" y="8882"/>
                </a:lnTo>
                <a:lnTo>
                  <a:pt x="15671" y="8857"/>
                </a:lnTo>
                <a:lnTo>
                  <a:pt x="15744" y="8784"/>
                </a:lnTo>
                <a:lnTo>
                  <a:pt x="15890" y="8517"/>
                </a:lnTo>
                <a:lnTo>
                  <a:pt x="16060" y="8273"/>
                </a:lnTo>
                <a:lnTo>
                  <a:pt x="16401" y="7811"/>
                </a:lnTo>
                <a:lnTo>
                  <a:pt x="16547" y="7592"/>
                </a:lnTo>
                <a:close/>
                <a:moveTo>
                  <a:pt x="9734" y="9149"/>
                </a:moveTo>
                <a:lnTo>
                  <a:pt x="9661" y="9174"/>
                </a:lnTo>
                <a:lnTo>
                  <a:pt x="9588" y="9198"/>
                </a:lnTo>
                <a:lnTo>
                  <a:pt x="9539" y="9247"/>
                </a:lnTo>
                <a:lnTo>
                  <a:pt x="9466" y="9368"/>
                </a:lnTo>
                <a:lnTo>
                  <a:pt x="9442" y="9490"/>
                </a:lnTo>
                <a:lnTo>
                  <a:pt x="9320" y="9587"/>
                </a:lnTo>
                <a:lnTo>
                  <a:pt x="9174" y="9660"/>
                </a:lnTo>
                <a:lnTo>
                  <a:pt x="9052" y="9685"/>
                </a:lnTo>
                <a:lnTo>
                  <a:pt x="8882" y="9685"/>
                </a:lnTo>
                <a:lnTo>
                  <a:pt x="8785" y="9660"/>
                </a:lnTo>
                <a:lnTo>
                  <a:pt x="8736" y="9636"/>
                </a:lnTo>
                <a:lnTo>
                  <a:pt x="8687" y="9587"/>
                </a:lnTo>
                <a:lnTo>
                  <a:pt x="8663" y="9539"/>
                </a:lnTo>
                <a:lnTo>
                  <a:pt x="8663" y="9441"/>
                </a:lnTo>
                <a:lnTo>
                  <a:pt x="8639" y="9368"/>
                </a:lnTo>
                <a:lnTo>
                  <a:pt x="8590" y="9320"/>
                </a:lnTo>
                <a:lnTo>
                  <a:pt x="8517" y="9295"/>
                </a:lnTo>
                <a:lnTo>
                  <a:pt x="8444" y="9271"/>
                </a:lnTo>
                <a:lnTo>
                  <a:pt x="8395" y="9295"/>
                </a:lnTo>
                <a:lnTo>
                  <a:pt x="8322" y="9344"/>
                </a:lnTo>
                <a:lnTo>
                  <a:pt x="8274" y="9417"/>
                </a:lnTo>
                <a:lnTo>
                  <a:pt x="8249" y="9466"/>
                </a:lnTo>
                <a:lnTo>
                  <a:pt x="8201" y="9514"/>
                </a:lnTo>
                <a:lnTo>
                  <a:pt x="8079" y="9587"/>
                </a:lnTo>
                <a:lnTo>
                  <a:pt x="7933" y="9612"/>
                </a:lnTo>
                <a:lnTo>
                  <a:pt x="7738" y="9636"/>
                </a:lnTo>
                <a:lnTo>
                  <a:pt x="7568" y="9636"/>
                </a:lnTo>
                <a:lnTo>
                  <a:pt x="7422" y="9587"/>
                </a:lnTo>
                <a:lnTo>
                  <a:pt x="7325" y="9514"/>
                </a:lnTo>
                <a:lnTo>
                  <a:pt x="7276" y="9466"/>
                </a:lnTo>
                <a:lnTo>
                  <a:pt x="7252" y="9417"/>
                </a:lnTo>
                <a:lnTo>
                  <a:pt x="7252" y="9344"/>
                </a:lnTo>
                <a:lnTo>
                  <a:pt x="7227" y="9295"/>
                </a:lnTo>
                <a:lnTo>
                  <a:pt x="7179" y="9247"/>
                </a:lnTo>
                <a:lnTo>
                  <a:pt x="7130" y="9222"/>
                </a:lnTo>
                <a:lnTo>
                  <a:pt x="7081" y="9198"/>
                </a:lnTo>
                <a:lnTo>
                  <a:pt x="7008" y="9198"/>
                </a:lnTo>
                <a:lnTo>
                  <a:pt x="6960" y="9222"/>
                </a:lnTo>
                <a:lnTo>
                  <a:pt x="6887" y="9247"/>
                </a:lnTo>
                <a:lnTo>
                  <a:pt x="6765" y="9417"/>
                </a:lnTo>
                <a:lnTo>
                  <a:pt x="6643" y="9563"/>
                </a:lnTo>
                <a:lnTo>
                  <a:pt x="6570" y="9636"/>
                </a:lnTo>
                <a:lnTo>
                  <a:pt x="6449" y="9685"/>
                </a:lnTo>
                <a:lnTo>
                  <a:pt x="6327" y="9733"/>
                </a:lnTo>
                <a:lnTo>
                  <a:pt x="6205" y="9758"/>
                </a:lnTo>
                <a:lnTo>
                  <a:pt x="6084" y="9758"/>
                </a:lnTo>
                <a:lnTo>
                  <a:pt x="6035" y="9733"/>
                </a:lnTo>
                <a:lnTo>
                  <a:pt x="5986" y="9709"/>
                </a:lnTo>
                <a:lnTo>
                  <a:pt x="5962" y="9660"/>
                </a:lnTo>
                <a:lnTo>
                  <a:pt x="5938" y="9612"/>
                </a:lnTo>
                <a:lnTo>
                  <a:pt x="5938" y="9514"/>
                </a:lnTo>
                <a:lnTo>
                  <a:pt x="5962" y="9441"/>
                </a:lnTo>
                <a:lnTo>
                  <a:pt x="5962" y="9344"/>
                </a:lnTo>
                <a:lnTo>
                  <a:pt x="5938" y="9271"/>
                </a:lnTo>
                <a:lnTo>
                  <a:pt x="5865" y="9198"/>
                </a:lnTo>
                <a:lnTo>
                  <a:pt x="5792" y="9174"/>
                </a:lnTo>
                <a:lnTo>
                  <a:pt x="5646" y="9174"/>
                </a:lnTo>
                <a:lnTo>
                  <a:pt x="5573" y="9247"/>
                </a:lnTo>
                <a:lnTo>
                  <a:pt x="5548" y="9320"/>
                </a:lnTo>
                <a:lnTo>
                  <a:pt x="5500" y="9417"/>
                </a:lnTo>
                <a:lnTo>
                  <a:pt x="5451" y="9490"/>
                </a:lnTo>
                <a:lnTo>
                  <a:pt x="5378" y="9587"/>
                </a:lnTo>
                <a:lnTo>
                  <a:pt x="5305" y="9636"/>
                </a:lnTo>
                <a:lnTo>
                  <a:pt x="5183" y="9685"/>
                </a:lnTo>
                <a:lnTo>
                  <a:pt x="5086" y="9733"/>
                </a:lnTo>
                <a:lnTo>
                  <a:pt x="4843" y="9782"/>
                </a:lnTo>
                <a:lnTo>
                  <a:pt x="4624" y="9782"/>
                </a:lnTo>
                <a:lnTo>
                  <a:pt x="4502" y="9733"/>
                </a:lnTo>
                <a:lnTo>
                  <a:pt x="4405" y="9709"/>
                </a:lnTo>
                <a:lnTo>
                  <a:pt x="4332" y="9636"/>
                </a:lnTo>
                <a:lnTo>
                  <a:pt x="4259" y="9587"/>
                </a:lnTo>
                <a:lnTo>
                  <a:pt x="4210" y="9490"/>
                </a:lnTo>
                <a:lnTo>
                  <a:pt x="4161" y="9393"/>
                </a:lnTo>
                <a:lnTo>
                  <a:pt x="4161" y="9344"/>
                </a:lnTo>
                <a:lnTo>
                  <a:pt x="4137" y="9295"/>
                </a:lnTo>
                <a:lnTo>
                  <a:pt x="4040" y="9247"/>
                </a:lnTo>
                <a:lnTo>
                  <a:pt x="3942" y="9222"/>
                </a:lnTo>
                <a:lnTo>
                  <a:pt x="3869" y="9247"/>
                </a:lnTo>
                <a:lnTo>
                  <a:pt x="3602" y="9417"/>
                </a:lnTo>
                <a:lnTo>
                  <a:pt x="3407" y="9539"/>
                </a:lnTo>
                <a:lnTo>
                  <a:pt x="3212" y="9660"/>
                </a:lnTo>
                <a:lnTo>
                  <a:pt x="3018" y="9733"/>
                </a:lnTo>
                <a:lnTo>
                  <a:pt x="2872" y="9733"/>
                </a:lnTo>
                <a:lnTo>
                  <a:pt x="2823" y="9709"/>
                </a:lnTo>
                <a:lnTo>
                  <a:pt x="2774" y="9660"/>
                </a:lnTo>
                <a:lnTo>
                  <a:pt x="2774" y="9587"/>
                </a:lnTo>
                <a:lnTo>
                  <a:pt x="2774" y="9490"/>
                </a:lnTo>
                <a:lnTo>
                  <a:pt x="2774" y="9417"/>
                </a:lnTo>
                <a:lnTo>
                  <a:pt x="2750" y="9368"/>
                </a:lnTo>
                <a:lnTo>
                  <a:pt x="2726" y="9344"/>
                </a:lnTo>
                <a:lnTo>
                  <a:pt x="2677" y="9320"/>
                </a:lnTo>
                <a:lnTo>
                  <a:pt x="2653" y="9295"/>
                </a:lnTo>
                <a:lnTo>
                  <a:pt x="2604" y="9320"/>
                </a:lnTo>
                <a:lnTo>
                  <a:pt x="2555" y="9320"/>
                </a:lnTo>
                <a:lnTo>
                  <a:pt x="2507" y="9368"/>
                </a:lnTo>
                <a:lnTo>
                  <a:pt x="2458" y="9490"/>
                </a:lnTo>
                <a:lnTo>
                  <a:pt x="2434" y="9612"/>
                </a:lnTo>
                <a:lnTo>
                  <a:pt x="2434" y="9733"/>
                </a:lnTo>
                <a:lnTo>
                  <a:pt x="2458" y="9831"/>
                </a:lnTo>
                <a:lnTo>
                  <a:pt x="2531" y="9928"/>
                </a:lnTo>
                <a:lnTo>
                  <a:pt x="2604" y="10025"/>
                </a:lnTo>
                <a:lnTo>
                  <a:pt x="2726" y="10098"/>
                </a:lnTo>
                <a:lnTo>
                  <a:pt x="2847" y="10147"/>
                </a:lnTo>
                <a:lnTo>
                  <a:pt x="2969" y="10171"/>
                </a:lnTo>
                <a:lnTo>
                  <a:pt x="3115" y="10147"/>
                </a:lnTo>
                <a:lnTo>
                  <a:pt x="3237" y="10123"/>
                </a:lnTo>
                <a:lnTo>
                  <a:pt x="3358" y="10074"/>
                </a:lnTo>
                <a:lnTo>
                  <a:pt x="3626" y="9928"/>
                </a:lnTo>
                <a:lnTo>
                  <a:pt x="3845" y="9758"/>
                </a:lnTo>
                <a:lnTo>
                  <a:pt x="3918" y="9855"/>
                </a:lnTo>
                <a:lnTo>
                  <a:pt x="3991" y="9952"/>
                </a:lnTo>
                <a:lnTo>
                  <a:pt x="4088" y="10025"/>
                </a:lnTo>
                <a:lnTo>
                  <a:pt x="4186" y="10074"/>
                </a:lnTo>
                <a:lnTo>
                  <a:pt x="4429" y="10171"/>
                </a:lnTo>
                <a:lnTo>
                  <a:pt x="4672" y="10196"/>
                </a:lnTo>
                <a:lnTo>
                  <a:pt x="4940" y="10196"/>
                </a:lnTo>
                <a:lnTo>
                  <a:pt x="5208" y="10147"/>
                </a:lnTo>
                <a:lnTo>
                  <a:pt x="5427" y="10050"/>
                </a:lnTo>
                <a:lnTo>
                  <a:pt x="5646" y="9928"/>
                </a:lnTo>
                <a:lnTo>
                  <a:pt x="5743" y="10001"/>
                </a:lnTo>
                <a:lnTo>
                  <a:pt x="5840" y="10098"/>
                </a:lnTo>
                <a:lnTo>
                  <a:pt x="5986" y="10147"/>
                </a:lnTo>
                <a:lnTo>
                  <a:pt x="6132" y="10196"/>
                </a:lnTo>
                <a:lnTo>
                  <a:pt x="6278" y="10220"/>
                </a:lnTo>
                <a:lnTo>
                  <a:pt x="6424" y="10196"/>
                </a:lnTo>
                <a:lnTo>
                  <a:pt x="6546" y="10171"/>
                </a:lnTo>
                <a:lnTo>
                  <a:pt x="6643" y="10123"/>
                </a:lnTo>
                <a:lnTo>
                  <a:pt x="6741" y="10050"/>
                </a:lnTo>
                <a:lnTo>
                  <a:pt x="6838" y="9977"/>
                </a:lnTo>
                <a:lnTo>
                  <a:pt x="7008" y="9782"/>
                </a:lnTo>
                <a:lnTo>
                  <a:pt x="7130" y="9879"/>
                </a:lnTo>
                <a:lnTo>
                  <a:pt x="7300" y="9977"/>
                </a:lnTo>
                <a:lnTo>
                  <a:pt x="7471" y="10025"/>
                </a:lnTo>
                <a:lnTo>
                  <a:pt x="7665" y="10050"/>
                </a:lnTo>
                <a:lnTo>
                  <a:pt x="7860" y="10050"/>
                </a:lnTo>
                <a:lnTo>
                  <a:pt x="8030" y="10025"/>
                </a:lnTo>
                <a:lnTo>
                  <a:pt x="8225" y="9952"/>
                </a:lnTo>
                <a:lnTo>
                  <a:pt x="8371" y="9879"/>
                </a:lnTo>
                <a:lnTo>
                  <a:pt x="8493" y="9977"/>
                </a:lnTo>
                <a:lnTo>
                  <a:pt x="8639" y="10025"/>
                </a:lnTo>
                <a:lnTo>
                  <a:pt x="8785" y="10074"/>
                </a:lnTo>
                <a:lnTo>
                  <a:pt x="8955" y="10074"/>
                </a:lnTo>
                <a:lnTo>
                  <a:pt x="9125" y="10050"/>
                </a:lnTo>
                <a:lnTo>
                  <a:pt x="9320" y="10001"/>
                </a:lnTo>
                <a:lnTo>
                  <a:pt x="9466" y="9928"/>
                </a:lnTo>
                <a:lnTo>
                  <a:pt x="9636" y="9831"/>
                </a:lnTo>
                <a:lnTo>
                  <a:pt x="9734" y="9904"/>
                </a:lnTo>
                <a:lnTo>
                  <a:pt x="9855" y="9952"/>
                </a:lnTo>
                <a:lnTo>
                  <a:pt x="10001" y="9977"/>
                </a:lnTo>
                <a:lnTo>
                  <a:pt x="10147" y="10001"/>
                </a:lnTo>
                <a:lnTo>
                  <a:pt x="10293" y="10001"/>
                </a:lnTo>
                <a:lnTo>
                  <a:pt x="10439" y="9977"/>
                </a:lnTo>
                <a:lnTo>
                  <a:pt x="10561" y="9928"/>
                </a:lnTo>
                <a:lnTo>
                  <a:pt x="10682" y="9855"/>
                </a:lnTo>
                <a:lnTo>
                  <a:pt x="10780" y="9952"/>
                </a:lnTo>
                <a:lnTo>
                  <a:pt x="10901" y="10001"/>
                </a:lnTo>
                <a:lnTo>
                  <a:pt x="11193" y="10001"/>
                </a:lnTo>
                <a:lnTo>
                  <a:pt x="11339" y="9952"/>
                </a:lnTo>
                <a:lnTo>
                  <a:pt x="11510" y="9904"/>
                </a:lnTo>
                <a:lnTo>
                  <a:pt x="11656" y="9831"/>
                </a:lnTo>
                <a:lnTo>
                  <a:pt x="11802" y="9733"/>
                </a:lnTo>
                <a:lnTo>
                  <a:pt x="11850" y="9806"/>
                </a:lnTo>
                <a:lnTo>
                  <a:pt x="11923" y="9855"/>
                </a:lnTo>
                <a:lnTo>
                  <a:pt x="12069" y="9928"/>
                </a:lnTo>
                <a:lnTo>
                  <a:pt x="12240" y="9952"/>
                </a:lnTo>
                <a:lnTo>
                  <a:pt x="12434" y="9952"/>
                </a:lnTo>
                <a:lnTo>
                  <a:pt x="12629" y="9904"/>
                </a:lnTo>
                <a:lnTo>
                  <a:pt x="12824" y="9831"/>
                </a:lnTo>
                <a:lnTo>
                  <a:pt x="13018" y="9758"/>
                </a:lnTo>
                <a:lnTo>
                  <a:pt x="13164" y="9660"/>
                </a:lnTo>
                <a:lnTo>
                  <a:pt x="13237" y="9612"/>
                </a:lnTo>
                <a:lnTo>
                  <a:pt x="13262" y="9539"/>
                </a:lnTo>
                <a:lnTo>
                  <a:pt x="13262" y="9466"/>
                </a:lnTo>
                <a:lnTo>
                  <a:pt x="13237" y="9393"/>
                </a:lnTo>
                <a:lnTo>
                  <a:pt x="13189" y="9344"/>
                </a:lnTo>
                <a:lnTo>
                  <a:pt x="13116" y="9320"/>
                </a:lnTo>
                <a:lnTo>
                  <a:pt x="13067" y="9320"/>
                </a:lnTo>
                <a:lnTo>
                  <a:pt x="12994" y="9344"/>
                </a:lnTo>
                <a:lnTo>
                  <a:pt x="12775" y="9466"/>
                </a:lnTo>
                <a:lnTo>
                  <a:pt x="12605" y="9539"/>
                </a:lnTo>
                <a:lnTo>
                  <a:pt x="12459" y="9587"/>
                </a:lnTo>
                <a:lnTo>
                  <a:pt x="12288" y="9612"/>
                </a:lnTo>
                <a:lnTo>
                  <a:pt x="12167" y="9612"/>
                </a:lnTo>
                <a:lnTo>
                  <a:pt x="12118" y="9587"/>
                </a:lnTo>
                <a:lnTo>
                  <a:pt x="12094" y="9539"/>
                </a:lnTo>
                <a:lnTo>
                  <a:pt x="12069" y="9490"/>
                </a:lnTo>
                <a:lnTo>
                  <a:pt x="12069" y="9417"/>
                </a:lnTo>
                <a:lnTo>
                  <a:pt x="12069" y="9368"/>
                </a:lnTo>
                <a:lnTo>
                  <a:pt x="12045" y="9295"/>
                </a:lnTo>
                <a:lnTo>
                  <a:pt x="12021" y="9247"/>
                </a:lnTo>
                <a:lnTo>
                  <a:pt x="11972" y="9222"/>
                </a:lnTo>
                <a:lnTo>
                  <a:pt x="11875" y="9222"/>
                </a:lnTo>
                <a:lnTo>
                  <a:pt x="11826" y="9247"/>
                </a:lnTo>
                <a:lnTo>
                  <a:pt x="11777" y="9295"/>
                </a:lnTo>
                <a:lnTo>
                  <a:pt x="11704" y="9393"/>
                </a:lnTo>
                <a:lnTo>
                  <a:pt x="11583" y="9490"/>
                </a:lnTo>
                <a:lnTo>
                  <a:pt x="11437" y="9587"/>
                </a:lnTo>
                <a:lnTo>
                  <a:pt x="11266" y="9660"/>
                </a:lnTo>
                <a:lnTo>
                  <a:pt x="11120" y="9709"/>
                </a:lnTo>
                <a:lnTo>
                  <a:pt x="11072" y="9709"/>
                </a:lnTo>
                <a:lnTo>
                  <a:pt x="11023" y="9685"/>
                </a:lnTo>
                <a:lnTo>
                  <a:pt x="10974" y="9660"/>
                </a:lnTo>
                <a:lnTo>
                  <a:pt x="10950" y="9612"/>
                </a:lnTo>
                <a:lnTo>
                  <a:pt x="10950" y="9539"/>
                </a:lnTo>
                <a:lnTo>
                  <a:pt x="10974" y="9441"/>
                </a:lnTo>
                <a:lnTo>
                  <a:pt x="10974" y="9393"/>
                </a:lnTo>
                <a:lnTo>
                  <a:pt x="10950" y="9320"/>
                </a:lnTo>
                <a:lnTo>
                  <a:pt x="10926" y="9271"/>
                </a:lnTo>
                <a:lnTo>
                  <a:pt x="10853" y="9271"/>
                </a:lnTo>
                <a:lnTo>
                  <a:pt x="10804" y="9247"/>
                </a:lnTo>
                <a:lnTo>
                  <a:pt x="10755" y="9271"/>
                </a:lnTo>
                <a:lnTo>
                  <a:pt x="10682" y="9295"/>
                </a:lnTo>
                <a:lnTo>
                  <a:pt x="10658" y="9368"/>
                </a:lnTo>
                <a:lnTo>
                  <a:pt x="10585" y="9490"/>
                </a:lnTo>
                <a:lnTo>
                  <a:pt x="10463" y="9587"/>
                </a:lnTo>
                <a:lnTo>
                  <a:pt x="10342" y="9636"/>
                </a:lnTo>
                <a:lnTo>
                  <a:pt x="10025" y="9636"/>
                </a:lnTo>
                <a:lnTo>
                  <a:pt x="9928" y="9587"/>
                </a:lnTo>
                <a:lnTo>
                  <a:pt x="9855" y="9563"/>
                </a:lnTo>
                <a:lnTo>
                  <a:pt x="9904" y="9393"/>
                </a:lnTo>
                <a:lnTo>
                  <a:pt x="9904" y="9320"/>
                </a:lnTo>
                <a:lnTo>
                  <a:pt x="9879" y="9247"/>
                </a:lnTo>
                <a:lnTo>
                  <a:pt x="9831" y="9198"/>
                </a:lnTo>
                <a:lnTo>
                  <a:pt x="9782" y="9174"/>
                </a:lnTo>
                <a:lnTo>
                  <a:pt x="9734" y="9149"/>
                </a:lnTo>
                <a:close/>
                <a:moveTo>
                  <a:pt x="16522" y="9003"/>
                </a:moveTo>
                <a:lnTo>
                  <a:pt x="16522" y="9879"/>
                </a:lnTo>
                <a:lnTo>
                  <a:pt x="16401" y="9879"/>
                </a:lnTo>
                <a:lnTo>
                  <a:pt x="16279" y="9928"/>
                </a:lnTo>
                <a:lnTo>
                  <a:pt x="16182" y="9977"/>
                </a:lnTo>
                <a:lnTo>
                  <a:pt x="16084" y="10050"/>
                </a:lnTo>
                <a:lnTo>
                  <a:pt x="15914" y="10196"/>
                </a:lnTo>
                <a:lnTo>
                  <a:pt x="15744" y="10390"/>
                </a:lnTo>
                <a:lnTo>
                  <a:pt x="15598" y="10561"/>
                </a:lnTo>
                <a:lnTo>
                  <a:pt x="15598" y="10342"/>
                </a:lnTo>
                <a:lnTo>
                  <a:pt x="15646" y="10317"/>
                </a:lnTo>
                <a:lnTo>
                  <a:pt x="15671" y="10269"/>
                </a:lnTo>
                <a:lnTo>
                  <a:pt x="15890" y="9879"/>
                </a:lnTo>
                <a:lnTo>
                  <a:pt x="16011" y="9685"/>
                </a:lnTo>
                <a:lnTo>
                  <a:pt x="16133" y="9490"/>
                </a:lnTo>
                <a:lnTo>
                  <a:pt x="16328" y="9271"/>
                </a:lnTo>
                <a:lnTo>
                  <a:pt x="16522" y="9003"/>
                </a:lnTo>
                <a:close/>
                <a:moveTo>
                  <a:pt x="16522" y="10001"/>
                </a:moveTo>
                <a:lnTo>
                  <a:pt x="16522" y="10755"/>
                </a:lnTo>
                <a:lnTo>
                  <a:pt x="16352" y="10853"/>
                </a:lnTo>
                <a:lnTo>
                  <a:pt x="16230" y="10974"/>
                </a:lnTo>
                <a:lnTo>
                  <a:pt x="15987" y="11242"/>
                </a:lnTo>
                <a:lnTo>
                  <a:pt x="15792" y="11461"/>
                </a:lnTo>
                <a:lnTo>
                  <a:pt x="15598" y="11704"/>
                </a:lnTo>
                <a:lnTo>
                  <a:pt x="15598" y="11291"/>
                </a:lnTo>
                <a:lnTo>
                  <a:pt x="15768" y="10974"/>
                </a:lnTo>
                <a:lnTo>
                  <a:pt x="15963" y="10682"/>
                </a:lnTo>
                <a:lnTo>
                  <a:pt x="16255" y="10342"/>
                </a:lnTo>
                <a:lnTo>
                  <a:pt x="16522" y="10001"/>
                </a:lnTo>
                <a:close/>
                <a:moveTo>
                  <a:pt x="10244" y="11145"/>
                </a:moveTo>
                <a:lnTo>
                  <a:pt x="10171" y="11193"/>
                </a:lnTo>
                <a:lnTo>
                  <a:pt x="10123" y="11242"/>
                </a:lnTo>
                <a:lnTo>
                  <a:pt x="9928" y="11534"/>
                </a:lnTo>
                <a:lnTo>
                  <a:pt x="9831" y="11656"/>
                </a:lnTo>
                <a:lnTo>
                  <a:pt x="9709" y="11753"/>
                </a:lnTo>
                <a:lnTo>
                  <a:pt x="9636" y="11802"/>
                </a:lnTo>
                <a:lnTo>
                  <a:pt x="9539" y="11826"/>
                </a:lnTo>
                <a:lnTo>
                  <a:pt x="9320" y="11826"/>
                </a:lnTo>
                <a:lnTo>
                  <a:pt x="9223" y="11802"/>
                </a:lnTo>
                <a:lnTo>
                  <a:pt x="9150" y="11753"/>
                </a:lnTo>
                <a:lnTo>
                  <a:pt x="9077" y="11680"/>
                </a:lnTo>
                <a:lnTo>
                  <a:pt x="9052" y="11607"/>
                </a:lnTo>
                <a:lnTo>
                  <a:pt x="9125" y="11412"/>
                </a:lnTo>
                <a:lnTo>
                  <a:pt x="9125" y="11339"/>
                </a:lnTo>
                <a:lnTo>
                  <a:pt x="9101" y="11266"/>
                </a:lnTo>
                <a:lnTo>
                  <a:pt x="9052" y="11218"/>
                </a:lnTo>
                <a:lnTo>
                  <a:pt x="9004" y="11169"/>
                </a:lnTo>
                <a:lnTo>
                  <a:pt x="8882" y="11169"/>
                </a:lnTo>
                <a:lnTo>
                  <a:pt x="8809" y="11193"/>
                </a:lnTo>
                <a:lnTo>
                  <a:pt x="8760" y="11266"/>
                </a:lnTo>
                <a:lnTo>
                  <a:pt x="8687" y="11388"/>
                </a:lnTo>
                <a:lnTo>
                  <a:pt x="8663" y="11510"/>
                </a:lnTo>
                <a:lnTo>
                  <a:pt x="8566" y="11656"/>
                </a:lnTo>
                <a:lnTo>
                  <a:pt x="8395" y="11729"/>
                </a:lnTo>
                <a:lnTo>
                  <a:pt x="8298" y="11753"/>
                </a:lnTo>
                <a:lnTo>
                  <a:pt x="8176" y="11777"/>
                </a:lnTo>
                <a:lnTo>
                  <a:pt x="8103" y="11753"/>
                </a:lnTo>
                <a:lnTo>
                  <a:pt x="8055" y="11729"/>
                </a:lnTo>
                <a:lnTo>
                  <a:pt x="8055" y="11680"/>
                </a:lnTo>
                <a:lnTo>
                  <a:pt x="8055" y="11607"/>
                </a:lnTo>
                <a:lnTo>
                  <a:pt x="8079" y="11534"/>
                </a:lnTo>
                <a:lnTo>
                  <a:pt x="8079" y="11461"/>
                </a:lnTo>
                <a:lnTo>
                  <a:pt x="8055" y="11412"/>
                </a:lnTo>
                <a:lnTo>
                  <a:pt x="8006" y="11364"/>
                </a:lnTo>
                <a:lnTo>
                  <a:pt x="7957" y="11339"/>
                </a:lnTo>
                <a:lnTo>
                  <a:pt x="7884" y="11315"/>
                </a:lnTo>
                <a:lnTo>
                  <a:pt x="7811" y="11339"/>
                </a:lnTo>
                <a:lnTo>
                  <a:pt x="7763" y="11388"/>
                </a:lnTo>
                <a:lnTo>
                  <a:pt x="7544" y="11558"/>
                </a:lnTo>
                <a:lnTo>
                  <a:pt x="7325" y="11753"/>
                </a:lnTo>
                <a:lnTo>
                  <a:pt x="7179" y="11802"/>
                </a:lnTo>
                <a:lnTo>
                  <a:pt x="6984" y="11826"/>
                </a:lnTo>
                <a:lnTo>
                  <a:pt x="6887" y="11802"/>
                </a:lnTo>
                <a:lnTo>
                  <a:pt x="6765" y="11802"/>
                </a:lnTo>
                <a:lnTo>
                  <a:pt x="6692" y="11753"/>
                </a:lnTo>
                <a:lnTo>
                  <a:pt x="6643" y="11704"/>
                </a:lnTo>
                <a:lnTo>
                  <a:pt x="6668" y="11583"/>
                </a:lnTo>
                <a:lnTo>
                  <a:pt x="6668" y="11412"/>
                </a:lnTo>
                <a:lnTo>
                  <a:pt x="6643" y="11339"/>
                </a:lnTo>
                <a:lnTo>
                  <a:pt x="6595" y="11266"/>
                </a:lnTo>
                <a:lnTo>
                  <a:pt x="6546" y="11218"/>
                </a:lnTo>
                <a:lnTo>
                  <a:pt x="6473" y="11193"/>
                </a:lnTo>
                <a:lnTo>
                  <a:pt x="6400" y="11193"/>
                </a:lnTo>
                <a:lnTo>
                  <a:pt x="6327" y="11218"/>
                </a:lnTo>
                <a:lnTo>
                  <a:pt x="6254" y="11291"/>
                </a:lnTo>
                <a:lnTo>
                  <a:pt x="6205" y="11364"/>
                </a:lnTo>
                <a:lnTo>
                  <a:pt x="6181" y="11485"/>
                </a:lnTo>
                <a:lnTo>
                  <a:pt x="6157" y="11583"/>
                </a:lnTo>
                <a:lnTo>
                  <a:pt x="6084" y="11656"/>
                </a:lnTo>
                <a:lnTo>
                  <a:pt x="5986" y="11704"/>
                </a:lnTo>
                <a:lnTo>
                  <a:pt x="5767" y="11704"/>
                </a:lnTo>
                <a:lnTo>
                  <a:pt x="5670" y="11680"/>
                </a:lnTo>
                <a:lnTo>
                  <a:pt x="5573" y="11607"/>
                </a:lnTo>
                <a:lnTo>
                  <a:pt x="5475" y="11534"/>
                </a:lnTo>
                <a:lnTo>
                  <a:pt x="5427" y="11461"/>
                </a:lnTo>
                <a:lnTo>
                  <a:pt x="5378" y="11388"/>
                </a:lnTo>
                <a:lnTo>
                  <a:pt x="5305" y="11315"/>
                </a:lnTo>
                <a:lnTo>
                  <a:pt x="5232" y="11291"/>
                </a:lnTo>
                <a:lnTo>
                  <a:pt x="5159" y="11291"/>
                </a:lnTo>
                <a:lnTo>
                  <a:pt x="5062" y="11315"/>
                </a:lnTo>
                <a:lnTo>
                  <a:pt x="5013" y="11364"/>
                </a:lnTo>
                <a:lnTo>
                  <a:pt x="4964" y="11412"/>
                </a:lnTo>
                <a:lnTo>
                  <a:pt x="4964" y="11510"/>
                </a:lnTo>
                <a:lnTo>
                  <a:pt x="4964" y="11607"/>
                </a:lnTo>
                <a:lnTo>
                  <a:pt x="4964" y="11680"/>
                </a:lnTo>
                <a:lnTo>
                  <a:pt x="4940" y="11729"/>
                </a:lnTo>
                <a:lnTo>
                  <a:pt x="4891" y="11777"/>
                </a:lnTo>
                <a:lnTo>
                  <a:pt x="4818" y="11826"/>
                </a:lnTo>
                <a:lnTo>
                  <a:pt x="4697" y="11850"/>
                </a:lnTo>
                <a:lnTo>
                  <a:pt x="4599" y="11826"/>
                </a:lnTo>
                <a:lnTo>
                  <a:pt x="4502" y="11753"/>
                </a:lnTo>
                <a:lnTo>
                  <a:pt x="4453" y="11656"/>
                </a:lnTo>
                <a:lnTo>
                  <a:pt x="4453" y="11607"/>
                </a:lnTo>
                <a:lnTo>
                  <a:pt x="4453" y="11558"/>
                </a:lnTo>
                <a:lnTo>
                  <a:pt x="4478" y="11437"/>
                </a:lnTo>
                <a:lnTo>
                  <a:pt x="4429" y="11364"/>
                </a:lnTo>
                <a:lnTo>
                  <a:pt x="4380" y="11291"/>
                </a:lnTo>
                <a:lnTo>
                  <a:pt x="4307" y="11266"/>
                </a:lnTo>
                <a:lnTo>
                  <a:pt x="4210" y="11242"/>
                </a:lnTo>
                <a:lnTo>
                  <a:pt x="4113" y="11266"/>
                </a:lnTo>
                <a:lnTo>
                  <a:pt x="4040" y="11339"/>
                </a:lnTo>
                <a:lnTo>
                  <a:pt x="3991" y="11412"/>
                </a:lnTo>
                <a:lnTo>
                  <a:pt x="3942" y="11510"/>
                </a:lnTo>
                <a:lnTo>
                  <a:pt x="3894" y="11607"/>
                </a:lnTo>
                <a:lnTo>
                  <a:pt x="3796" y="11680"/>
                </a:lnTo>
                <a:lnTo>
                  <a:pt x="3723" y="11753"/>
                </a:lnTo>
                <a:lnTo>
                  <a:pt x="3529" y="11850"/>
                </a:lnTo>
                <a:lnTo>
                  <a:pt x="3431" y="11875"/>
                </a:lnTo>
                <a:lnTo>
                  <a:pt x="3310" y="11899"/>
                </a:lnTo>
                <a:lnTo>
                  <a:pt x="3261" y="11899"/>
                </a:lnTo>
                <a:lnTo>
                  <a:pt x="3212" y="11875"/>
                </a:lnTo>
                <a:lnTo>
                  <a:pt x="3139" y="11826"/>
                </a:lnTo>
                <a:lnTo>
                  <a:pt x="3115" y="11729"/>
                </a:lnTo>
                <a:lnTo>
                  <a:pt x="3066" y="11631"/>
                </a:lnTo>
                <a:lnTo>
                  <a:pt x="3018" y="11461"/>
                </a:lnTo>
                <a:lnTo>
                  <a:pt x="2993" y="11388"/>
                </a:lnTo>
                <a:lnTo>
                  <a:pt x="2969" y="11388"/>
                </a:lnTo>
                <a:lnTo>
                  <a:pt x="2969" y="11364"/>
                </a:lnTo>
                <a:lnTo>
                  <a:pt x="2945" y="11339"/>
                </a:lnTo>
                <a:lnTo>
                  <a:pt x="2896" y="11315"/>
                </a:lnTo>
                <a:lnTo>
                  <a:pt x="2847" y="11315"/>
                </a:lnTo>
                <a:lnTo>
                  <a:pt x="2799" y="11339"/>
                </a:lnTo>
                <a:lnTo>
                  <a:pt x="2750" y="11364"/>
                </a:lnTo>
                <a:lnTo>
                  <a:pt x="2701" y="11461"/>
                </a:lnTo>
                <a:lnTo>
                  <a:pt x="2677" y="11583"/>
                </a:lnTo>
                <a:lnTo>
                  <a:pt x="2677" y="11802"/>
                </a:lnTo>
                <a:lnTo>
                  <a:pt x="2701" y="11923"/>
                </a:lnTo>
                <a:lnTo>
                  <a:pt x="2726" y="12021"/>
                </a:lnTo>
                <a:lnTo>
                  <a:pt x="2799" y="12093"/>
                </a:lnTo>
                <a:lnTo>
                  <a:pt x="2847" y="12191"/>
                </a:lnTo>
                <a:lnTo>
                  <a:pt x="2945" y="12264"/>
                </a:lnTo>
                <a:lnTo>
                  <a:pt x="3042" y="12312"/>
                </a:lnTo>
                <a:lnTo>
                  <a:pt x="3188" y="12361"/>
                </a:lnTo>
                <a:lnTo>
                  <a:pt x="3480" y="12361"/>
                </a:lnTo>
                <a:lnTo>
                  <a:pt x="3626" y="12337"/>
                </a:lnTo>
                <a:lnTo>
                  <a:pt x="3748" y="12288"/>
                </a:lnTo>
                <a:lnTo>
                  <a:pt x="3869" y="12215"/>
                </a:lnTo>
                <a:lnTo>
                  <a:pt x="4015" y="12142"/>
                </a:lnTo>
                <a:lnTo>
                  <a:pt x="4113" y="12045"/>
                </a:lnTo>
                <a:lnTo>
                  <a:pt x="4259" y="12166"/>
                </a:lnTo>
                <a:lnTo>
                  <a:pt x="4405" y="12239"/>
                </a:lnTo>
                <a:lnTo>
                  <a:pt x="4575" y="12288"/>
                </a:lnTo>
                <a:lnTo>
                  <a:pt x="4745" y="12312"/>
                </a:lnTo>
                <a:lnTo>
                  <a:pt x="4916" y="12288"/>
                </a:lnTo>
                <a:lnTo>
                  <a:pt x="5086" y="12239"/>
                </a:lnTo>
                <a:lnTo>
                  <a:pt x="5232" y="12142"/>
                </a:lnTo>
                <a:lnTo>
                  <a:pt x="5354" y="12021"/>
                </a:lnTo>
                <a:lnTo>
                  <a:pt x="5475" y="12069"/>
                </a:lnTo>
                <a:lnTo>
                  <a:pt x="5597" y="12118"/>
                </a:lnTo>
                <a:lnTo>
                  <a:pt x="5743" y="12142"/>
                </a:lnTo>
                <a:lnTo>
                  <a:pt x="5889" y="12166"/>
                </a:lnTo>
                <a:lnTo>
                  <a:pt x="6011" y="12166"/>
                </a:lnTo>
                <a:lnTo>
                  <a:pt x="6157" y="12142"/>
                </a:lnTo>
                <a:lnTo>
                  <a:pt x="6278" y="12093"/>
                </a:lnTo>
                <a:lnTo>
                  <a:pt x="6376" y="12045"/>
                </a:lnTo>
                <a:lnTo>
                  <a:pt x="6546" y="12142"/>
                </a:lnTo>
                <a:lnTo>
                  <a:pt x="6716" y="12239"/>
                </a:lnTo>
                <a:lnTo>
                  <a:pt x="6862" y="12288"/>
                </a:lnTo>
                <a:lnTo>
                  <a:pt x="7008" y="12312"/>
                </a:lnTo>
                <a:lnTo>
                  <a:pt x="7154" y="12288"/>
                </a:lnTo>
                <a:lnTo>
                  <a:pt x="7276" y="12264"/>
                </a:lnTo>
                <a:lnTo>
                  <a:pt x="7398" y="12191"/>
                </a:lnTo>
                <a:lnTo>
                  <a:pt x="7519" y="12118"/>
                </a:lnTo>
                <a:lnTo>
                  <a:pt x="7763" y="11948"/>
                </a:lnTo>
                <a:lnTo>
                  <a:pt x="7836" y="12021"/>
                </a:lnTo>
                <a:lnTo>
                  <a:pt x="7909" y="12093"/>
                </a:lnTo>
                <a:lnTo>
                  <a:pt x="8030" y="12142"/>
                </a:lnTo>
                <a:lnTo>
                  <a:pt x="8347" y="12142"/>
                </a:lnTo>
                <a:lnTo>
                  <a:pt x="8493" y="12118"/>
                </a:lnTo>
                <a:lnTo>
                  <a:pt x="8663" y="12045"/>
                </a:lnTo>
                <a:lnTo>
                  <a:pt x="8785" y="11948"/>
                </a:lnTo>
                <a:lnTo>
                  <a:pt x="8882" y="12021"/>
                </a:lnTo>
                <a:lnTo>
                  <a:pt x="8955" y="12093"/>
                </a:lnTo>
                <a:lnTo>
                  <a:pt x="9174" y="12191"/>
                </a:lnTo>
                <a:lnTo>
                  <a:pt x="9320" y="12239"/>
                </a:lnTo>
                <a:lnTo>
                  <a:pt x="9466" y="12264"/>
                </a:lnTo>
                <a:lnTo>
                  <a:pt x="9588" y="12239"/>
                </a:lnTo>
                <a:lnTo>
                  <a:pt x="9709" y="12215"/>
                </a:lnTo>
                <a:lnTo>
                  <a:pt x="9831" y="12166"/>
                </a:lnTo>
                <a:lnTo>
                  <a:pt x="9952" y="12093"/>
                </a:lnTo>
                <a:lnTo>
                  <a:pt x="10147" y="11899"/>
                </a:lnTo>
                <a:lnTo>
                  <a:pt x="10269" y="12021"/>
                </a:lnTo>
                <a:lnTo>
                  <a:pt x="10415" y="12093"/>
                </a:lnTo>
                <a:lnTo>
                  <a:pt x="10561" y="12142"/>
                </a:lnTo>
                <a:lnTo>
                  <a:pt x="10755" y="12166"/>
                </a:lnTo>
                <a:lnTo>
                  <a:pt x="10926" y="12191"/>
                </a:lnTo>
                <a:lnTo>
                  <a:pt x="11096" y="12166"/>
                </a:lnTo>
                <a:lnTo>
                  <a:pt x="11266" y="12093"/>
                </a:lnTo>
                <a:lnTo>
                  <a:pt x="11412" y="12021"/>
                </a:lnTo>
                <a:lnTo>
                  <a:pt x="11558" y="12093"/>
                </a:lnTo>
                <a:lnTo>
                  <a:pt x="11704" y="12142"/>
                </a:lnTo>
                <a:lnTo>
                  <a:pt x="12045" y="12142"/>
                </a:lnTo>
                <a:lnTo>
                  <a:pt x="12215" y="12118"/>
                </a:lnTo>
                <a:lnTo>
                  <a:pt x="12410" y="12069"/>
                </a:lnTo>
                <a:lnTo>
                  <a:pt x="12580" y="11996"/>
                </a:lnTo>
                <a:lnTo>
                  <a:pt x="12726" y="11899"/>
                </a:lnTo>
                <a:lnTo>
                  <a:pt x="12799" y="11948"/>
                </a:lnTo>
                <a:lnTo>
                  <a:pt x="12921" y="11972"/>
                </a:lnTo>
                <a:lnTo>
                  <a:pt x="13043" y="11972"/>
                </a:lnTo>
                <a:lnTo>
                  <a:pt x="13164" y="11948"/>
                </a:lnTo>
                <a:lnTo>
                  <a:pt x="13237" y="11899"/>
                </a:lnTo>
                <a:lnTo>
                  <a:pt x="13286" y="11850"/>
                </a:lnTo>
                <a:lnTo>
                  <a:pt x="13310" y="11777"/>
                </a:lnTo>
                <a:lnTo>
                  <a:pt x="13310" y="11704"/>
                </a:lnTo>
                <a:lnTo>
                  <a:pt x="13286" y="11631"/>
                </a:lnTo>
                <a:lnTo>
                  <a:pt x="13262" y="11583"/>
                </a:lnTo>
                <a:lnTo>
                  <a:pt x="13189" y="11558"/>
                </a:lnTo>
                <a:lnTo>
                  <a:pt x="13116" y="11534"/>
                </a:lnTo>
                <a:lnTo>
                  <a:pt x="13043" y="11558"/>
                </a:lnTo>
                <a:lnTo>
                  <a:pt x="12970" y="11534"/>
                </a:lnTo>
                <a:lnTo>
                  <a:pt x="12897" y="11437"/>
                </a:lnTo>
                <a:lnTo>
                  <a:pt x="12799" y="11388"/>
                </a:lnTo>
                <a:lnTo>
                  <a:pt x="12751" y="11364"/>
                </a:lnTo>
                <a:lnTo>
                  <a:pt x="12702" y="11364"/>
                </a:lnTo>
                <a:lnTo>
                  <a:pt x="12653" y="11388"/>
                </a:lnTo>
                <a:lnTo>
                  <a:pt x="12605" y="11437"/>
                </a:lnTo>
                <a:lnTo>
                  <a:pt x="12532" y="11485"/>
                </a:lnTo>
                <a:lnTo>
                  <a:pt x="12410" y="11558"/>
                </a:lnTo>
                <a:lnTo>
                  <a:pt x="12264" y="11631"/>
                </a:lnTo>
                <a:lnTo>
                  <a:pt x="12094" y="11704"/>
                </a:lnTo>
                <a:lnTo>
                  <a:pt x="11948" y="11729"/>
                </a:lnTo>
                <a:lnTo>
                  <a:pt x="11753" y="11729"/>
                </a:lnTo>
                <a:lnTo>
                  <a:pt x="11729" y="11704"/>
                </a:lnTo>
                <a:lnTo>
                  <a:pt x="11704" y="11656"/>
                </a:lnTo>
                <a:lnTo>
                  <a:pt x="11680" y="11607"/>
                </a:lnTo>
                <a:lnTo>
                  <a:pt x="11704" y="11485"/>
                </a:lnTo>
                <a:lnTo>
                  <a:pt x="11704" y="11412"/>
                </a:lnTo>
                <a:lnTo>
                  <a:pt x="11656" y="11339"/>
                </a:lnTo>
                <a:lnTo>
                  <a:pt x="11607" y="11291"/>
                </a:lnTo>
                <a:lnTo>
                  <a:pt x="11534" y="11266"/>
                </a:lnTo>
                <a:lnTo>
                  <a:pt x="11461" y="11291"/>
                </a:lnTo>
                <a:lnTo>
                  <a:pt x="11388" y="11315"/>
                </a:lnTo>
                <a:lnTo>
                  <a:pt x="11315" y="11364"/>
                </a:lnTo>
                <a:lnTo>
                  <a:pt x="11291" y="11437"/>
                </a:lnTo>
                <a:lnTo>
                  <a:pt x="11266" y="11558"/>
                </a:lnTo>
                <a:lnTo>
                  <a:pt x="11218" y="11607"/>
                </a:lnTo>
                <a:lnTo>
                  <a:pt x="11169" y="11656"/>
                </a:lnTo>
                <a:lnTo>
                  <a:pt x="11047" y="11729"/>
                </a:lnTo>
                <a:lnTo>
                  <a:pt x="10901" y="11753"/>
                </a:lnTo>
                <a:lnTo>
                  <a:pt x="10755" y="11753"/>
                </a:lnTo>
                <a:lnTo>
                  <a:pt x="10609" y="11729"/>
                </a:lnTo>
                <a:lnTo>
                  <a:pt x="10488" y="11656"/>
                </a:lnTo>
                <a:lnTo>
                  <a:pt x="10463" y="11631"/>
                </a:lnTo>
                <a:lnTo>
                  <a:pt x="10439" y="11583"/>
                </a:lnTo>
                <a:lnTo>
                  <a:pt x="10439" y="11510"/>
                </a:lnTo>
                <a:lnTo>
                  <a:pt x="10463" y="11461"/>
                </a:lnTo>
                <a:lnTo>
                  <a:pt x="10512" y="11364"/>
                </a:lnTo>
                <a:lnTo>
                  <a:pt x="10488" y="11291"/>
                </a:lnTo>
                <a:lnTo>
                  <a:pt x="10463" y="11218"/>
                </a:lnTo>
                <a:lnTo>
                  <a:pt x="10390" y="11169"/>
                </a:lnTo>
                <a:lnTo>
                  <a:pt x="10317" y="11145"/>
                </a:lnTo>
                <a:close/>
                <a:moveTo>
                  <a:pt x="16498" y="11193"/>
                </a:moveTo>
                <a:lnTo>
                  <a:pt x="16498" y="11948"/>
                </a:lnTo>
                <a:lnTo>
                  <a:pt x="16255" y="12093"/>
                </a:lnTo>
                <a:lnTo>
                  <a:pt x="16011" y="12312"/>
                </a:lnTo>
                <a:lnTo>
                  <a:pt x="15792" y="12556"/>
                </a:lnTo>
                <a:lnTo>
                  <a:pt x="15598" y="12823"/>
                </a:lnTo>
                <a:lnTo>
                  <a:pt x="15598" y="12775"/>
                </a:lnTo>
                <a:lnTo>
                  <a:pt x="15598" y="12434"/>
                </a:lnTo>
                <a:lnTo>
                  <a:pt x="15622" y="12385"/>
                </a:lnTo>
                <a:lnTo>
                  <a:pt x="15914" y="11923"/>
                </a:lnTo>
                <a:lnTo>
                  <a:pt x="16060" y="11680"/>
                </a:lnTo>
                <a:lnTo>
                  <a:pt x="16206" y="11461"/>
                </a:lnTo>
                <a:lnTo>
                  <a:pt x="16352" y="11339"/>
                </a:lnTo>
                <a:lnTo>
                  <a:pt x="16498" y="11193"/>
                </a:lnTo>
                <a:close/>
                <a:moveTo>
                  <a:pt x="16498" y="12288"/>
                </a:moveTo>
                <a:lnTo>
                  <a:pt x="16498" y="13140"/>
                </a:lnTo>
                <a:lnTo>
                  <a:pt x="16303" y="13213"/>
                </a:lnTo>
                <a:lnTo>
                  <a:pt x="16157" y="13334"/>
                </a:lnTo>
                <a:lnTo>
                  <a:pt x="16011" y="13456"/>
                </a:lnTo>
                <a:lnTo>
                  <a:pt x="15890" y="13602"/>
                </a:lnTo>
                <a:lnTo>
                  <a:pt x="15719" y="13797"/>
                </a:lnTo>
                <a:lnTo>
                  <a:pt x="15573" y="14016"/>
                </a:lnTo>
                <a:lnTo>
                  <a:pt x="15573" y="13602"/>
                </a:lnTo>
                <a:lnTo>
                  <a:pt x="15792" y="13213"/>
                </a:lnTo>
                <a:lnTo>
                  <a:pt x="16036" y="12848"/>
                </a:lnTo>
                <a:lnTo>
                  <a:pt x="16255" y="12556"/>
                </a:lnTo>
                <a:lnTo>
                  <a:pt x="16498" y="12288"/>
                </a:lnTo>
                <a:close/>
                <a:moveTo>
                  <a:pt x="2847" y="13286"/>
                </a:moveTo>
                <a:lnTo>
                  <a:pt x="2799" y="13310"/>
                </a:lnTo>
                <a:lnTo>
                  <a:pt x="2774" y="13334"/>
                </a:lnTo>
                <a:lnTo>
                  <a:pt x="2580" y="13675"/>
                </a:lnTo>
                <a:lnTo>
                  <a:pt x="2507" y="13870"/>
                </a:lnTo>
                <a:lnTo>
                  <a:pt x="2458" y="14064"/>
                </a:lnTo>
                <a:lnTo>
                  <a:pt x="2434" y="14259"/>
                </a:lnTo>
                <a:lnTo>
                  <a:pt x="2458" y="14332"/>
                </a:lnTo>
                <a:lnTo>
                  <a:pt x="2507" y="14405"/>
                </a:lnTo>
                <a:lnTo>
                  <a:pt x="2555" y="14478"/>
                </a:lnTo>
                <a:lnTo>
                  <a:pt x="2628" y="14527"/>
                </a:lnTo>
                <a:lnTo>
                  <a:pt x="2750" y="14551"/>
                </a:lnTo>
                <a:lnTo>
                  <a:pt x="3018" y="14551"/>
                </a:lnTo>
                <a:lnTo>
                  <a:pt x="3164" y="14527"/>
                </a:lnTo>
                <a:lnTo>
                  <a:pt x="3285" y="14478"/>
                </a:lnTo>
                <a:lnTo>
                  <a:pt x="3431" y="14429"/>
                </a:lnTo>
                <a:lnTo>
                  <a:pt x="3699" y="14283"/>
                </a:lnTo>
                <a:lnTo>
                  <a:pt x="3942" y="14089"/>
                </a:lnTo>
                <a:lnTo>
                  <a:pt x="4015" y="14186"/>
                </a:lnTo>
                <a:lnTo>
                  <a:pt x="4137" y="14259"/>
                </a:lnTo>
                <a:lnTo>
                  <a:pt x="4234" y="14332"/>
                </a:lnTo>
                <a:lnTo>
                  <a:pt x="4380" y="14381"/>
                </a:lnTo>
                <a:lnTo>
                  <a:pt x="4551" y="14429"/>
                </a:lnTo>
                <a:lnTo>
                  <a:pt x="4867" y="14429"/>
                </a:lnTo>
                <a:lnTo>
                  <a:pt x="5037" y="14405"/>
                </a:lnTo>
                <a:lnTo>
                  <a:pt x="5183" y="14356"/>
                </a:lnTo>
                <a:lnTo>
                  <a:pt x="5329" y="14283"/>
                </a:lnTo>
                <a:lnTo>
                  <a:pt x="5475" y="14186"/>
                </a:lnTo>
                <a:lnTo>
                  <a:pt x="5597" y="14089"/>
                </a:lnTo>
                <a:lnTo>
                  <a:pt x="5719" y="14186"/>
                </a:lnTo>
                <a:lnTo>
                  <a:pt x="5889" y="14235"/>
                </a:lnTo>
                <a:lnTo>
                  <a:pt x="6084" y="14259"/>
                </a:lnTo>
                <a:lnTo>
                  <a:pt x="6278" y="14259"/>
                </a:lnTo>
                <a:lnTo>
                  <a:pt x="6814" y="14235"/>
                </a:lnTo>
                <a:lnTo>
                  <a:pt x="7325" y="14259"/>
                </a:lnTo>
                <a:lnTo>
                  <a:pt x="7665" y="14283"/>
                </a:lnTo>
                <a:lnTo>
                  <a:pt x="8030" y="14259"/>
                </a:lnTo>
                <a:lnTo>
                  <a:pt x="8225" y="14235"/>
                </a:lnTo>
                <a:lnTo>
                  <a:pt x="8395" y="14186"/>
                </a:lnTo>
                <a:lnTo>
                  <a:pt x="8541" y="14113"/>
                </a:lnTo>
                <a:lnTo>
                  <a:pt x="8687" y="13991"/>
                </a:lnTo>
                <a:lnTo>
                  <a:pt x="8712" y="13943"/>
                </a:lnTo>
                <a:lnTo>
                  <a:pt x="8712" y="13894"/>
                </a:lnTo>
                <a:lnTo>
                  <a:pt x="8687" y="13845"/>
                </a:lnTo>
                <a:lnTo>
                  <a:pt x="8639" y="13821"/>
                </a:lnTo>
                <a:lnTo>
                  <a:pt x="8420" y="13772"/>
                </a:lnTo>
                <a:lnTo>
                  <a:pt x="8225" y="13797"/>
                </a:lnTo>
                <a:lnTo>
                  <a:pt x="7787" y="13845"/>
                </a:lnTo>
                <a:lnTo>
                  <a:pt x="7373" y="13845"/>
                </a:lnTo>
                <a:lnTo>
                  <a:pt x="6935" y="13797"/>
                </a:lnTo>
                <a:lnTo>
                  <a:pt x="6716" y="13797"/>
                </a:lnTo>
                <a:lnTo>
                  <a:pt x="6376" y="13821"/>
                </a:lnTo>
                <a:lnTo>
                  <a:pt x="6059" y="13821"/>
                </a:lnTo>
                <a:lnTo>
                  <a:pt x="5962" y="13797"/>
                </a:lnTo>
                <a:lnTo>
                  <a:pt x="5938" y="13797"/>
                </a:lnTo>
                <a:lnTo>
                  <a:pt x="5938" y="13772"/>
                </a:lnTo>
                <a:lnTo>
                  <a:pt x="5962" y="13699"/>
                </a:lnTo>
                <a:lnTo>
                  <a:pt x="5938" y="13602"/>
                </a:lnTo>
                <a:lnTo>
                  <a:pt x="5913" y="13553"/>
                </a:lnTo>
                <a:lnTo>
                  <a:pt x="5865" y="13480"/>
                </a:lnTo>
                <a:lnTo>
                  <a:pt x="5816" y="13456"/>
                </a:lnTo>
                <a:lnTo>
                  <a:pt x="5743" y="13432"/>
                </a:lnTo>
                <a:lnTo>
                  <a:pt x="5670" y="13456"/>
                </a:lnTo>
                <a:lnTo>
                  <a:pt x="5597" y="13505"/>
                </a:lnTo>
                <a:lnTo>
                  <a:pt x="5354" y="13748"/>
                </a:lnTo>
                <a:lnTo>
                  <a:pt x="5062" y="13943"/>
                </a:lnTo>
                <a:lnTo>
                  <a:pt x="4964" y="13991"/>
                </a:lnTo>
                <a:lnTo>
                  <a:pt x="4818" y="14016"/>
                </a:lnTo>
                <a:lnTo>
                  <a:pt x="4672" y="14016"/>
                </a:lnTo>
                <a:lnTo>
                  <a:pt x="4526" y="13991"/>
                </a:lnTo>
                <a:lnTo>
                  <a:pt x="4405" y="13943"/>
                </a:lnTo>
                <a:lnTo>
                  <a:pt x="4307" y="13870"/>
                </a:lnTo>
                <a:lnTo>
                  <a:pt x="4283" y="13821"/>
                </a:lnTo>
                <a:lnTo>
                  <a:pt x="4283" y="13748"/>
                </a:lnTo>
                <a:lnTo>
                  <a:pt x="4283" y="13675"/>
                </a:lnTo>
                <a:lnTo>
                  <a:pt x="4307" y="13578"/>
                </a:lnTo>
                <a:lnTo>
                  <a:pt x="4307" y="13505"/>
                </a:lnTo>
                <a:lnTo>
                  <a:pt x="4307" y="13432"/>
                </a:lnTo>
                <a:lnTo>
                  <a:pt x="4259" y="13383"/>
                </a:lnTo>
                <a:lnTo>
                  <a:pt x="4186" y="13334"/>
                </a:lnTo>
                <a:lnTo>
                  <a:pt x="4113" y="13310"/>
                </a:lnTo>
                <a:lnTo>
                  <a:pt x="4040" y="13334"/>
                </a:lnTo>
                <a:lnTo>
                  <a:pt x="3967" y="13359"/>
                </a:lnTo>
                <a:lnTo>
                  <a:pt x="3918" y="13432"/>
                </a:lnTo>
                <a:lnTo>
                  <a:pt x="3845" y="13529"/>
                </a:lnTo>
                <a:lnTo>
                  <a:pt x="3772" y="13602"/>
                </a:lnTo>
                <a:lnTo>
                  <a:pt x="3602" y="13772"/>
                </a:lnTo>
                <a:lnTo>
                  <a:pt x="3407" y="13918"/>
                </a:lnTo>
                <a:lnTo>
                  <a:pt x="3212" y="14016"/>
                </a:lnTo>
                <a:lnTo>
                  <a:pt x="3091" y="14089"/>
                </a:lnTo>
                <a:lnTo>
                  <a:pt x="2945" y="14113"/>
                </a:lnTo>
                <a:lnTo>
                  <a:pt x="2896" y="14113"/>
                </a:lnTo>
                <a:lnTo>
                  <a:pt x="2847" y="14089"/>
                </a:lnTo>
                <a:lnTo>
                  <a:pt x="2847" y="14016"/>
                </a:lnTo>
                <a:lnTo>
                  <a:pt x="2847" y="13918"/>
                </a:lnTo>
                <a:lnTo>
                  <a:pt x="2969" y="13456"/>
                </a:lnTo>
                <a:lnTo>
                  <a:pt x="2969" y="13407"/>
                </a:lnTo>
                <a:lnTo>
                  <a:pt x="2969" y="13359"/>
                </a:lnTo>
                <a:lnTo>
                  <a:pt x="2920" y="13310"/>
                </a:lnTo>
                <a:lnTo>
                  <a:pt x="2872" y="13286"/>
                </a:lnTo>
                <a:close/>
                <a:moveTo>
                  <a:pt x="16498" y="13286"/>
                </a:moveTo>
                <a:lnTo>
                  <a:pt x="16474" y="14137"/>
                </a:lnTo>
                <a:lnTo>
                  <a:pt x="16425" y="14137"/>
                </a:lnTo>
                <a:lnTo>
                  <a:pt x="16328" y="14210"/>
                </a:lnTo>
                <a:lnTo>
                  <a:pt x="16206" y="14283"/>
                </a:lnTo>
                <a:lnTo>
                  <a:pt x="15987" y="14478"/>
                </a:lnTo>
                <a:lnTo>
                  <a:pt x="15792" y="14697"/>
                </a:lnTo>
                <a:lnTo>
                  <a:pt x="15622" y="14916"/>
                </a:lnTo>
                <a:lnTo>
                  <a:pt x="15525" y="15038"/>
                </a:lnTo>
                <a:lnTo>
                  <a:pt x="15549" y="14673"/>
                </a:lnTo>
                <a:lnTo>
                  <a:pt x="15573" y="14673"/>
                </a:lnTo>
                <a:lnTo>
                  <a:pt x="15695" y="14502"/>
                </a:lnTo>
                <a:lnTo>
                  <a:pt x="15817" y="14332"/>
                </a:lnTo>
                <a:lnTo>
                  <a:pt x="16011" y="13967"/>
                </a:lnTo>
                <a:lnTo>
                  <a:pt x="16230" y="13602"/>
                </a:lnTo>
                <a:lnTo>
                  <a:pt x="16352" y="13432"/>
                </a:lnTo>
                <a:lnTo>
                  <a:pt x="16498" y="13286"/>
                </a:lnTo>
                <a:close/>
                <a:moveTo>
                  <a:pt x="16474" y="14332"/>
                </a:moveTo>
                <a:lnTo>
                  <a:pt x="16449" y="15208"/>
                </a:lnTo>
                <a:lnTo>
                  <a:pt x="16352" y="15232"/>
                </a:lnTo>
                <a:lnTo>
                  <a:pt x="16230" y="15305"/>
                </a:lnTo>
                <a:lnTo>
                  <a:pt x="15987" y="15500"/>
                </a:lnTo>
                <a:lnTo>
                  <a:pt x="15768" y="15719"/>
                </a:lnTo>
                <a:lnTo>
                  <a:pt x="15622" y="15889"/>
                </a:lnTo>
                <a:lnTo>
                  <a:pt x="15476" y="16035"/>
                </a:lnTo>
                <a:lnTo>
                  <a:pt x="15476" y="15743"/>
                </a:lnTo>
                <a:lnTo>
                  <a:pt x="15549" y="15695"/>
                </a:lnTo>
                <a:lnTo>
                  <a:pt x="15598" y="15646"/>
                </a:lnTo>
                <a:lnTo>
                  <a:pt x="15671" y="15500"/>
                </a:lnTo>
                <a:lnTo>
                  <a:pt x="15817" y="15257"/>
                </a:lnTo>
                <a:lnTo>
                  <a:pt x="16011" y="15013"/>
                </a:lnTo>
                <a:lnTo>
                  <a:pt x="16279" y="14697"/>
                </a:lnTo>
                <a:lnTo>
                  <a:pt x="16376" y="14502"/>
                </a:lnTo>
                <a:lnTo>
                  <a:pt x="16474" y="14332"/>
                </a:lnTo>
                <a:close/>
                <a:moveTo>
                  <a:pt x="16449" y="15622"/>
                </a:moveTo>
                <a:lnTo>
                  <a:pt x="16425" y="16376"/>
                </a:lnTo>
                <a:lnTo>
                  <a:pt x="16328" y="16425"/>
                </a:lnTo>
                <a:lnTo>
                  <a:pt x="16230" y="16522"/>
                </a:lnTo>
                <a:lnTo>
                  <a:pt x="16036" y="16692"/>
                </a:lnTo>
                <a:lnTo>
                  <a:pt x="15719" y="17082"/>
                </a:lnTo>
                <a:lnTo>
                  <a:pt x="15427" y="17422"/>
                </a:lnTo>
                <a:lnTo>
                  <a:pt x="15427" y="17106"/>
                </a:lnTo>
                <a:lnTo>
                  <a:pt x="15452" y="16960"/>
                </a:lnTo>
                <a:lnTo>
                  <a:pt x="15452" y="16887"/>
                </a:lnTo>
                <a:lnTo>
                  <a:pt x="15476" y="16765"/>
                </a:lnTo>
                <a:lnTo>
                  <a:pt x="15525" y="16644"/>
                </a:lnTo>
                <a:lnTo>
                  <a:pt x="15598" y="16522"/>
                </a:lnTo>
                <a:lnTo>
                  <a:pt x="15695" y="16400"/>
                </a:lnTo>
                <a:lnTo>
                  <a:pt x="15890" y="16181"/>
                </a:lnTo>
                <a:lnTo>
                  <a:pt x="16060" y="15987"/>
                </a:lnTo>
                <a:lnTo>
                  <a:pt x="16255" y="15816"/>
                </a:lnTo>
                <a:lnTo>
                  <a:pt x="16449" y="15622"/>
                </a:lnTo>
                <a:close/>
                <a:moveTo>
                  <a:pt x="16401" y="16984"/>
                </a:moveTo>
                <a:lnTo>
                  <a:pt x="16401" y="17641"/>
                </a:lnTo>
                <a:lnTo>
                  <a:pt x="16157" y="17763"/>
                </a:lnTo>
                <a:lnTo>
                  <a:pt x="15938" y="17933"/>
                </a:lnTo>
                <a:lnTo>
                  <a:pt x="15719" y="18104"/>
                </a:lnTo>
                <a:lnTo>
                  <a:pt x="15549" y="18323"/>
                </a:lnTo>
                <a:lnTo>
                  <a:pt x="15403" y="18493"/>
                </a:lnTo>
                <a:lnTo>
                  <a:pt x="15403" y="18347"/>
                </a:lnTo>
                <a:lnTo>
                  <a:pt x="15452" y="18298"/>
                </a:lnTo>
                <a:lnTo>
                  <a:pt x="15476" y="18250"/>
                </a:lnTo>
                <a:lnTo>
                  <a:pt x="15525" y="18104"/>
                </a:lnTo>
                <a:lnTo>
                  <a:pt x="15598" y="17982"/>
                </a:lnTo>
                <a:lnTo>
                  <a:pt x="15768" y="17714"/>
                </a:lnTo>
                <a:lnTo>
                  <a:pt x="15963" y="17471"/>
                </a:lnTo>
                <a:lnTo>
                  <a:pt x="16157" y="17252"/>
                </a:lnTo>
                <a:lnTo>
                  <a:pt x="16401" y="16984"/>
                </a:lnTo>
                <a:close/>
                <a:moveTo>
                  <a:pt x="14405" y="1533"/>
                </a:moveTo>
                <a:lnTo>
                  <a:pt x="14722" y="1558"/>
                </a:lnTo>
                <a:lnTo>
                  <a:pt x="14819" y="1582"/>
                </a:lnTo>
                <a:lnTo>
                  <a:pt x="14892" y="1606"/>
                </a:lnTo>
                <a:lnTo>
                  <a:pt x="14965" y="1655"/>
                </a:lnTo>
                <a:lnTo>
                  <a:pt x="14965" y="1874"/>
                </a:lnTo>
                <a:lnTo>
                  <a:pt x="14989" y="2093"/>
                </a:lnTo>
                <a:lnTo>
                  <a:pt x="15062" y="2531"/>
                </a:lnTo>
                <a:lnTo>
                  <a:pt x="15062" y="3188"/>
                </a:lnTo>
                <a:lnTo>
                  <a:pt x="15038" y="3821"/>
                </a:lnTo>
                <a:lnTo>
                  <a:pt x="15014" y="5183"/>
                </a:lnTo>
                <a:lnTo>
                  <a:pt x="15014" y="6546"/>
                </a:lnTo>
                <a:lnTo>
                  <a:pt x="15038" y="9563"/>
                </a:lnTo>
                <a:lnTo>
                  <a:pt x="15038" y="12580"/>
                </a:lnTo>
                <a:lnTo>
                  <a:pt x="15038" y="13651"/>
                </a:lnTo>
                <a:lnTo>
                  <a:pt x="14989" y="14697"/>
                </a:lnTo>
                <a:lnTo>
                  <a:pt x="14941" y="15768"/>
                </a:lnTo>
                <a:lnTo>
                  <a:pt x="14892" y="16814"/>
                </a:lnTo>
                <a:lnTo>
                  <a:pt x="14868" y="18420"/>
                </a:lnTo>
                <a:lnTo>
                  <a:pt x="14843" y="19077"/>
                </a:lnTo>
                <a:lnTo>
                  <a:pt x="14843" y="19296"/>
                </a:lnTo>
                <a:lnTo>
                  <a:pt x="14819" y="19393"/>
                </a:lnTo>
                <a:lnTo>
                  <a:pt x="14868" y="19296"/>
                </a:lnTo>
                <a:lnTo>
                  <a:pt x="14843" y="19369"/>
                </a:lnTo>
                <a:lnTo>
                  <a:pt x="14843" y="19442"/>
                </a:lnTo>
                <a:lnTo>
                  <a:pt x="14503" y="19491"/>
                </a:lnTo>
                <a:lnTo>
                  <a:pt x="13505" y="19491"/>
                </a:lnTo>
                <a:lnTo>
                  <a:pt x="12580" y="19515"/>
                </a:lnTo>
                <a:lnTo>
                  <a:pt x="11680" y="19539"/>
                </a:lnTo>
                <a:lnTo>
                  <a:pt x="9636" y="19466"/>
                </a:lnTo>
                <a:lnTo>
                  <a:pt x="7592" y="19418"/>
                </a:lnTo>
                <a:lnTo>
                  <a:pt x="6570" y="19393"/>
                </a:lnTo>
                <a:lnTo>
                  <a:pt x="2653" y="19393"/>
                </a:lnTo>
                <a:lnTo>
                  <a:pt x="1777" y="19466"/>
                </a:lnTo>
                <a:lnTo>
                  <a:pt x="1266" y="19491"/>
                </a:lnTo>
                <a:lnTo>
                  <a:pt x="731" y="19515"/>
                </a:lnTo>
                <a:lnTo>
                  <a:pt x="731" y="19491"/>
                </a:lnTo>
                <a:lnTo>
                  <a:pt x="682" y="18955"/>
                </a:lnTo>
                <a:lnTo>
                  <a:pt x="658" y="18420"/>
                </a:lnTo>
                <a:lnTo>
                  <a:pt x="633" y="17349"/>
                </a:lnTo>
                <a:lnTo>
                  <a:pt x="658" y="16279"/>
                </a:lnTo>
                <a:lnTo>
                  <a:pt x="633" y="15743"/>
                </a:lnTo>
                <a:lnTo>
                  <a:pt x="609" y="15208"/>
                </a:lnTo>
                <a:lnTo>
                  <a:pt x="560" y="14648"/>
                </a:lnTo>
                <a:lnTo>
                  <a:pt x="560" y="14113"/>
                </a:lnTo>
                <a:lnTo>
                  <a:pt x="560" y="13553"/>
                </a:lnTo>
                <a:lnTo>
                  <a:pt x="560" y="13018"/>
                </a:lnTo>
                <a:lnTo>
                  <a:pt x="633" y="11923"/>
                </a:lnTo>
                <a:lnTo>
                  <a:pt x="682" y="10828"/>
                </a:lnTo>
                <a:lnTo>
                  <a:pt x="731" y="9685"/>
                </a:lnTo>
                <a:lnTo>
                  <a:pt x="731" y="8541"/>
                </a:lnTo>
                <a:lnTo>
                  <a:pt x="682" y="7422"/>
                </a:lnTo>
                <a:lnTo>
                  <a:pt x="658" y="6278"/>
                </a:lnTo>
                <a:lnTo>
                  <a:pt x="585" y="4015"/>
                </a:lnTo>
                <a:lnTo>
                  <a:pt x="560" y="2847"/>
                </a:lnTo>
                <a:lnTo>
                  <a:pt x="560" y="2239"/>
                </a:lnTo>
                <a:lnTo>
                  <a:pt x="512" y="1655"/>
                </a:lnTo>
                <a:lnTo>
                  <a:pt x="852" y="1679"/>
                </a:lnTo>
                <a:lnTo>
                  <a:pt x="1193" y="1704"/>
                </a:lnTo>
                <a:lnTo>
                  <a:pt x="1874" y="1679"/>
                </a:lnTo>
                <a:lnTo>
                  <a:pt x="1874" y="1679"/>
                </a:lnTo>
                <a:lnTo>
                  <a:pt x="1753" y="1850"/>
                </a:lnTo>
                <a:lnTo>
                  <a:pt x="1631" y="2020"/>
                </a:lnTo>
                <a:lnTo>
                  <a:pt x="1558" y="2190"/>
                </a:lnTo>
                <a:lnTo>
                  <a:pt x="1534" y="2409"/>
                </a:lnTo>
                <a:lnTo>
                  <a:pt x="1534" y="2507"/>
                </a:lnTo>
                <a:lnTo>
                  <a:pt x="1558" y="2628"/>
                </a:lnTo>
                <a:lnTo>
                  <a:pt x="1607" y="2872"/>
                </a:lnTo>
                <a:lnTo>
                  <a:pt x="1728" y="3066"/>
                </a:lnTo>
                <a:lnTo>
                  <a:pt x="1874" y="3261"/>
                </a:lnTo>
                <a:lnTo>
                  <a:pt x="2069" y="3407"/>
                </a:lnTo>
                <a:lnTo>
                  <a:pt x="2288" y="3529"/>
                </a:lnTo>
                <a:lnTo>
                  <a:pt x="2385" y="3553"/>
                </a:lnTo>
                <a:lnTo>
                  <a:pt x="2507" y="3577"/>
                </a:lnTo>
                <a:lnTo>
                  <a:pt x="2750" y="3577"/>
                </a:lnTo>
                <a:lnTo>
                  <a:pt x="2896" y="3529"/>
                </a:lnTo>
                <a:lnTo>
                  <a:pt x="3042" y="3480"/>
                </a:lnTo>
                <a:lnTo>
                  <a:pt x="3164" y="3407"/>
                </a:lnTo>
                <a:lnTo>
                  <a:pt x="3285" y="3310"/>
                </a:lnTo>
                <a:lnTo>
                  <a:pt x="3407" y="3188"/>
                </a:lnTo>
                <a:lnTo>
                  <a:pt x="3504" y="3066"/>
                </a:lnTo>
                <a:lnTo>
                  <a:pt x="3577" y="2945"/>
                </a:lnTo>
                <a:lnTo>
                  <a:pt x="3650" y="2799"/>
                </a:lnTo>
                <a:lnTo>
                  <a:pt x="3699" y="2653"/>
                </a:lnTo>
                <a:lnTo>
                  <a:pt x="3748" y="2482"/>
                </a:lnTo>
                <a:lnTo>
                  <a:pt x="3772" y="2336"/>
                </a:lnTo>
                <a:lnTo>
                  <a:pt x="3772" y="2190"/>
                </a:lnTo>
                <a:lnTo>
                  <a:pt x="3748" y="2044"/>
                </a:lnTo>
                <a:lnTo>
                  <a:pt x="3723" y="1923"/>
                </a:lnTo>
                <a:lnTo>
                  <a:pt x="3675" y="1801"/>
                </a:lnTo>
                <a:lnTo>
                  <a:pt x="3577" y="1679"/>
                </a:lnTo>
                <a:lnTo>
                  <a:pt x="5378" y="1679"/>
                </a:lnTo>
                <a:lnTo>
                  <a:pt x="5281" y="1777"/>
                </a:lnTo>
                <a:lnTo>
                  <a:pt x="5208" y="1874"/>
                </a:lnTo>
                <a:lnTo>
                  <a:pt x="5086" y="2069"/>
                </a:lnTo>
                <a:lnTo>
                  <a:pt x="5013" y="2288"/>
                </a:lnTo>
                <a:lnTo>
                  <a:pt x="4989" y="2507"/>
                </a:lnTo>
                <a:lnTo>
                  <a:pt x="5013" y="2726"/>
                </a:lnTo>
                <a:lnTo>
                  <a:pt x="5110" y="2920"/>
                </a:lnTo>
                <a:lnTo>
                  <a:pt x="5232" y="3091"/>
                </a:lnTo>
                <a:lnTo>
                  <a:pt x="5402" y="3261"/>
                </a:lnTo>
                <a:lnTo>
                  <a:pt x="5597" y="3358"/>
                </a:lnTo>
                <a:lnTo>
                  <a:pt x="5840" y="3431"/>
                </a:lnTo>
                <a:lnTo>
                  <a:pt x="6059" y="3456"/>
                </a:lnTo>
                <a:lnTo>
                  <a:pt x="6303" y="3431"/>
                </a:lnTo>
                <a:lnTo>
                  <a:pt x="6497" y="3358"/>
                </a:lnTo>
                <a:lnTo>
                  <a:pt x="6716" y="3237"/>
                </a:lnTo>
                <a:lnTo>
                  <a:pt x="6862" y="3091"/>
                </a:lnTo>
                <a:lnTo>
                  <a:pt x="7008" y="2896"/>
                </a:lnTo>
                <a:lnTo>
                  <a:pt x="7081" y="2653"/>
                </a:lnTo>
                <a:lnTo>
                  <a:pt x="7106" y="2531"/>
                </a:lnTo>
                <a:lnTo>
                  <a:pt x="7106" y="2409"/>
                </a:lnTo>
                <a:lnTo>
                  <a:pt x="7081" y="2142"/>
                </a:lnTo>
                <a:lnTo>
                  <a:pt x="7057" y="1996"/>
                </a:lnTo>
                <a:lnTo>
                  <a:pt x="7008" y="1874"/>
                </a:lnTo>
                <a:lnTo>
                  <a:pt x="6935" y="1777"/>
                </a:lnTo>
                <a:lnTo>
                  <a:pt x="6862" y="1679"/>
                </a:lnTo>
                <a:lnTo>
                  <a:pt x="8614" y="1631"/>
                </a:lnTo>
                <a:lnTo>
                  <a:pt x="8639" y="1631"/>
                </a:lnTo>
                <a:lnTo>
                  <a:pt x="8541" y="1801"/>
                </a:lnTo>
                <a:lnTo>
                  <a:pt x="8444" y="1971"/>
                </a:lnTo>
                <a:lnTo>
                  <a:pt x="8420" y="2142"/>
                </a:lnTo>
                <a:lnTo>
                  <a:pt x="8395" y="2336"/>
                </a:lnTo>
                <a:lnTo>
                  <a:pt x="8420" y="2458"/>
                </a:lnTo>
                <a:lnTo>
                  <a:pt x="8444" y="2580"/>
                </a:lnTo>
                <a:lnTo>
                  <a:pt x="8493" y="2677"/>
                </a:lnTo>
                <a:lnTo>
                  <a:pt x="8541" y="2774"/>
                </a:lnTo>
                <a:lnTo>
                  <a:pt x="8712" y="2969"/>
                </a:lnTo>
                <a:lnTo>
                  <a:pt x="8906" y="3115"/>
                </a:lnTo>
                <a:lnTo>
                  <a:pt x="9125" y="3237"/>
                </a:lnTo>
                <a:lnTo>
                  <a:pt x="9369" y="3310"/>
                </a:lnTo>
                <a:lnTo>
                  <a:pt x="9588" y="3310"/>
                </a:lnTo>
                <a:lnTo>
                  <a:pt x="9709" y="3285"/>
                </a:lnTo>
                <a:lnTo>
                  <a:pt x="9831" y="3237"/>
                </a:lnTo>
                <a:lnTo>
                  <a:pt x="9977" y="3139"/>
                </a:lnTo>
                <a:lnTo>
                  <a:pt x="10098" y="3018"/>
                </a:lnTo>
                <a:lnTo>
                  <a:pt x="10171" y="2872"/>
                </a:lnTo>
                <a:lnTo>
                  <a:pt x="10244" y="2701"/>
                </a:lnTo>
                <a:lnTo>
                  <a:pt x="10293" y="2507"/>
                </a:lnTo>
                <a:lnTo>
                  <a:pt x="10293" y="2336"/>
                </a:lnTo>
                <a:lnTo>
                  <a:pt x="10293" y="2142"/>
                </a:lnTo>
                <a:lnTo>
                  <a:pt x="10293" y="1971"/>
                </a:lnTo>
                <a:lnTo>
                  <a:pt x="10220" y="1777"/>
                </a:lnTo>
                <a:lnTo>
                  <a:pt x="10123" y="1582"/>
                </a:lnTo>
                <a:lnTo>
                  <a:pt x="11169" y="1558"/>
                </a:lnTo>
                <a:lnTo>
                  <a:pt x="12215" y="1533"/>
                </a:lnTo>
                <a:lnTo>
                  <a:pt x="12069" y="1631"/>
                </a:lnTo>
                <a:lnTo>
                  <a:pt x="11948" y="1728"/>
                </a:lnTo>
                <a:lnTo>
                  <a:pt x="11850" y="1850"/>
                </a:lnTo>
                <a:lnTo>
                  <a:pt x="11753" y="1996"/>
                </a:lnTo>
                <a:lnTo>
                  <a:pt x="11656" y="2190"/>
                </a:lnTo>
                <a:lnTo>
                  <a:pt x="11631" y="2409"/>
                </a:lnTo>
                <a:lnTo>
                  <a:pt x="11631" y="2604"/>
                </a:lnTo>
                <a:lnTo>
                  <a:pt x="11704" y="2799"/>
                </a:lnTo>
                <a:lnTo>
                  <a:pt x="11802" y="2969"/>
                </a:lnTo>
                <a:lnTo>
                  <a:pt x="11948" y="3115"/>
                </a:lnTo>
                <a:lnTo>
                  <a:pt x="12118" y="3237"/>
                </a:lnTo>
                <a:lnTo>
                  <a:pt x="12313" y="3310"/>
                </a:lnTo>
                <a:lnTo>
                  <a:pt x="12532" y="3358"/>
                </a:lnTo>
                <a:lnTo>
                  <a:pt x="12751" y="3383"/>
                </a:lnTo>
                <a:lnTo>
                  <a:pt x="12970" y="3358"/>
                </a:lnTo>
                <a:lnTo>
                  <a:pt x="13213" y="3310"/>
                </a:lnTo>
                <a:lnTo>
                  <a:pt x="13432" y="3237"/>
                </a:lnTo>
                <a:lnTo>
                  <a:pt x="13602" y="3115"/>
                </a:lnTo>
                <a:lnTo>
                  <a:pt x="13773" y="2969"/>
                </a:lnTo>
                <a:lnTo>
                  <a:pt x="13821" y="2872"/>
                </a:lnTo>
                <a:lnTo>
                  <a:pt x="13870" y="2774"/>
                </a:lnTo>
                <a:lnTo>
                  <a:pt x="13919" y="2628"/>
                </a:lnTo>
                <a:lnTo>
                  <a:pt x="13919" y="2458"/>
                </a:lnTo>
                <a:lnTo>
                  <a:pt x="13894" y="2288"/>
                </a:lnTo>
                <a:lnTo>
                  <a:pt x="13846" y="2117"/>
                </a:lnTo>
                <a:lnTo>
                  <a:pt x="13773" y="1947"/>
                </a:lnTo>
                <a:lnTo>
                  <a:pt x="13675" y="1801"/>
                </a:lnTo>
                <a:lnTo>
                  <a:pt x="13554" y="1655"/>
                </a:lnTo>
                <a:lnTo>
                  <a:pt x="13432" y="1558"/>
                </a:lnTo>
                <a:lnTo>
                  <a:pt x="13870" y="1533"/>
                </a:lnTo>
                <a:close/>
                <a:moveTo>
                  <a:pt x="2628" y="19904"/>
                </a:moveTo>
                <a:lnTo>
                  <a:pt x="2507" y="20002"/>
                </a:lnTo>
                <a:lnTo>
                  <a:pt x="2385" y="20099"/>
                </a:lnTo>
                <a:lnTo>
                  <a:pt x="2190" y="20318"/>
                </a:lnTo>
                <a:lnTo>
                  <a:pt x="1996" y="20464"/>
                </a:lnTo>
                <a:lnTo>
                  <a:pt x="1996" y="20196"/>
                </a:lnTo>
                <a:lnTo>
                  <a:pt x="1996" y="19953"/>
                </a:lnTo>
                <a:lnTo>
                  <a:pt x="2628" y="19904"/>
                </a:lnTo>
                <a:close/>
                <a:moveTo>
                  <a:pt x="16449" y="20220"/>
                </a:moveTo>
                <a:lnTo>
                  <a:pt x="16425" y="20658"/>
                </a:lnTo>
                <a:lnTo>
                  <a:pt x="16376" y="21121"/>
                </a:lnTo>
                <a:lnTo>
                  <a:pt x="16230" y="21145"/>
                </a:lnTo>
                <a:lnTo>
                  <a:pt x="16328" y="20683"/>
                </a:lnTo>
                <a:lnTo>
                  <a:pt x="16449" y="20220"/>
                </a:lnTo>
                <a:close/>
                <a:moveTo>
                  <a:pt x="16425" y="18955"/>
                </a:moveTo>
                <a:lnTo>
                  <a:pt x="16449" y="19880"/>
                </a:lnTo>
                <a:lnTo>
                  <a:pt x="16303" y="19977"/>
                </a:lnTo>
                <a:lnTo>
                  <a:pt x="16206" y="20099"/>
                </a:lnTo>
                <a:lnTo>
                  <a:pt x="16109" y="20245"/>
                </a:lnTo>
                <a:lnTo>
                  <a:pt x="16011" y="20415"/>
                </a:lnTo>
                <a:lnTo>
                  <a:pt x="15890" y="20780"/>
                </a:lnTo>
                <a:lnTo>
                  <a:pt x="15792" y="21194"/>
                </a:lnTo>
                <a:lnTo>
                  <a:pt x="15744" y="21194"/>
                </a:lnTo>
                <a:lnTo>
                  <a:pt x="15817" y="20926"/>
                </a:lnTo>
                <a:lnTo>
                  <a:pt x="15865" y="20658"/>
                </a:lnTo>
                <a:lnTo>
                  <a:pt x="15987" y="20172"/>
                </a:lnTo>
                <a:lnTo>
                  <a:pt x="16206" y="19564"/>
                </a:lnTo>
                <a:lnTo>
                  <a:pt x="16425" y="18955"/>
                </a:lnTo>
                <a:close/>
                <a:moveTo>
                  <a:pt x="16401" y="17787"/>
                </a:moveTo>
                <a:lnTo>
                  <a:pt x="16425" y="18517"/>
                </a:lnTo>
                <a:lnTo>
                  <a:pt x="16303" y="18663"/>
                </a:lnTo>
                <a:lnTo>
                  <a:pt x="16206" y="18834"/>
                </a:lnTo>
                <a:lnTo>
                  <a:pt x="16011" y="19174"/>
                </a:lnTo>
                <a:lnTo>
                  <a:pt x="15865" y="19564"/>
                </a:lnTo>
                <a:lnTo>
                  <a:pt x="15744" y="19929"/>
                </a:lnTo>
                <a:lnTo>
                  <a:pt x="15500" y="20537"/>
                </a:lnTo>
                <a:lnTo>
                  <a:pt x="15379" y="20877"/>
                </a:lnTo>
                <a:lnTo>
                  <a:pt x="15306" y="21218"/>
                </a:lnTo>
                <a:lnTo>
                  <a:pt x="14892" y="21242"/>
                </a:lnTo>
                <a:lnTo>
                  <a:pt x="15038" y="20926"/>
                </a:lnTo>
                <a:lnTo>
                  <a:pt x="15135" y="20585"/>
                </a:lnTo>
                <a:lnTo>
                  <a:pt x="15184" y="20220"/>
                </a:lnTo>
                <a:lnTo>
                  <a:pt x="15184" y="19856"/>
                </a:lnTo>
                <a:lnTo>
                  <a:pt x="15257" y="19831"/>
                </a:lnTo>
                <a:lnTo>
                  <a:pt x="15330" y="19807"/>
                </a:lnTo>
                <a:lnTo>
                  <a:pt x="15379" y="19758"/>
                </a:lnTo>
                <a:lnTo>
                  <a:pt x="15403" y="19710"/>
                </a:lnTo>
                <a:lnTo>
                  <a:pt x="15427" y="19661"/>
                </a:lnTo>
                <a:lnTo>
                  <a:pt x="15427" y="19539"/>
                </a:lnTo>
                <a:lnTo>
                  <a:pt x="15379" y="19418"/>
                </a:lnTo>
                <a:lnTo>
                  <a:pt x="15403" y="19296"/>
                </a:lnTo>
                <a:lnTo>
                  <a:pt x="15403" y="19150"/>
                </a:lnTo>
                <a:lnTo>
                  <a:pt x="15500" y="19053"/>
                </a:lnTo>
                <a:lnTo>
                  <a:pt x="15598" y="18931"/>
                </a:lnTo>
                <a:lnTo>
                  <a:pt x="15768" y="18663"/>
                </a:lnTo>
                <a:lnTo>
                  <a:pt x="16084" y="18225"/>
                </a:lnTo>
                <a:lnTo>
                  <a:pt x="16230" y="18006"/>
                </a:lnTo>
                <a:lnTo>
                  <a:pt x="16401" y="17787"/>
                </a:lnTo>
                <a:close/>
                <a:moveTo>
                  <a:pt x="3431" y="19904"/>
                </a:moveTo>
                <a:lnTo>
                  <a:pt x="3285" y="20002"/>
                </a:lnTo>
                <a:lnTo>
                  <a:pt x="3164" y="20123"/>
                </a:lnTo>
                <a:lnTo>
                  <a:pt x="2920" y="20342"/>
                </a:lnTo>
                <a:lnTo>
                  <a:pt x="2628" y="20683"/>
                </a:lnTo>
                <a:lnTo>
                  <a:pt x="2336" y="21023"/>
                </a:lnTo>
                <a:lnTo>
                  <a:pt x="2093" y="21291"/>
                </a:lnTo>
                <a:lnTo>
                  <a:pt x="2044" y="20902"/>
                </a:lnTo>
                <a:lnTo>
                  <a:pt x="2190" y="20853"/>
                </a:lnTo>
                <a:lnTo>
                  <a:pt x="2312" y="20756"/>
                </a:lnTo>
                <a:lnTo>
                  <a:pt x="2531" y="20585"/>
                </a:lnTo>
                <a:lnTo>
                  <a:pt x="2677" y="20464"/>
                </a:lnTo>
                <a:lnTo>
                  <a:pt x="2823" y="20318"/>
                </a:lnTo>
                <a:lnTo>
                  <a:pt x="2945" y="20172"/>
                </a:lnTo>
                <a:lnTo>
                  <a:pt x="2969" y="20075"/>
                </a:lnTo>
                <a:lnTo>
                  <a:pt x="2993" y="20002"/>
                </a:lnTo>
                <a:lnTo>
                  <a:pt x="2969" y="19953"/>
                </a:lnTo>
                <a:lnTo>
                  <a:pt x="2945" y="19904"/>
                </a:lnTo>
                <a:close/>
                <a:moveTo>
                  <a:pt x="10050" y="19977"/>
                </a:moveTo>
                <a:lnTo>
                  <a:pt x="9879" y="20148"/>
                </a:lnTo>
                <a:lnTo>
                  <a:pt x="9734" y="20293"/>
                </a:lnTo>
                <a:lnTo>
                  <a:pt x="9588" y="20537"/>
                </a:lnTo>
                <a:lnTo>
                  <a:pt x="9442" y="20756"/>
                </a:lnTo>
                <a:lnTo>
                  <a:pt x="9296" y="20975"/>
                </a:lnTo>
                <a:lnTo>
                  <a:pt x="9223" y="21072"/>
                </a:lnTo>
                <a:lnTo>
                  <a:pt x="9198" y="21194"/>
                </a:lnTo>
                <a:lnTo>
                  <a:pt x="9198" y="21242"/>
                </a:lnTo>
                <a:lnTo>
                  <a:pt x="9198" y="21291"/>
                </a:lnTo>
                <a:lnTo>
                  <a:pt x="8493" y="21291"/>
                </a:lnTo>
                <a:lnTo>
                  <a:pt x="8663" y="21072"/>
                </a:lnTo>
                <a:lnTo>
                  <a:pt x="8833" y="20853"/>
                </a:lnTo>
                <a:lnTo>
                  <a:pt x="9028" y="20537"/>
                </a:lnTo>
                <a:lnTo>
                  <a:pt x="9247" y="20245"/>
                </a:lnTo>
                <a:lnTo>
                  <a:pt x="9393" y="20099"/>
                </a:lnTo>
                <a:lnTo>
                  <a:pt x="9563" y="19977"/>
                </a:lnTo>
                <a:close/>
                <a:moveTo>
                  <a:pt x="10780" y="20002"/>
                </a:moveTo>
                <a:lnTo>
                  <a:pt x="10585" y="20342"/>
                </a:lnTo>
                <a:lnTo>
                  <a:pt x="10366" y="20731"/>
                </a:lnTo>
                <a:lnTo>
                  <a:pt x="10147" y="21145"/>
                </a:lnTo>
                <a:lnTo>
                  <a:pt x="10123" y="21218"/>
                </a:lnTo>
                <a:lnTo>
                  <a:pt x="10147" y="21291"/>
                </a:lnTo>
                <a:lnTo>
                  <a:pt x="9417" y="21291"/>
                </a:lnTo>
                <a:lnTo>
                  <a:pt x="9515" y="21242"/>
                </a:lnTo>
                <a:lnTo>
                  <a:pt x="9588" y="21169"/>
                </a:lnTo>
                <a:lnTo>
                  <a:pt x="9734" y="20975"/>
                </a:lnTo>
                <a:lnTo>
                  <a:pt x="9977" y="20610"/>
                </a:lnTo>
                <a:lnTo>
                  <a:pt x="10050" y="20512"/>
                </a:lnTo>
                <a:lnTo>
                  <a:pt x="10147" y="20415"/>
                </a:lnTo>
                <a:lnTo>
                  <a:pt x="10366" y="20220"/>
                </a:lnTo>
                <a:lnTo>
                  <a:pt x="10463" y="20123"/>
                </a:lnTo>
                <a:lnTo>
                  <a:pt x="10512" y="20002"/>
                </a:lnTo>
                <a:close/>
                <a:moveTo>
                  <a:pt x="11534" y="20026"/>
                </a:moveTo>
                <a:lnTo>
                  <a:pt x="11364" y="20269"/>
                </a:lnTo>
                <a:lnTo>
                  <a:pt x="11218" y="20512"/>
                </a:lnTo>
                <a:lnTo>
                  <a:pt x="11120" y="20683"/>
                </a:lnTo>
                <a:lnTo>
                  <a:pt x="11023" y="20877"/>
                </a:lnTo>
                <a:lnTo>
                  <a:pt x="10950" y="21096"/>
                </a:lnTo>
                <a:lnTo>
                  <a:pt x="10901" y="21291"/>
                </a:lnTo>
                <a:lnTo>
                  <a:pt x="10488" y="21291"/>
                </a:lnTo>
                <a:lnTo>
                  <a:pt x="10609" y="21145"/>
                </a:lnTo>
                <a:lnTo>
                  <a:pt x="10707" y="20975"/>
                </a:lnTo>
                <a:lnTo>
                  <a:pt x="10901" y="20658"/>
                </a:lnTo>
                <a:lnTo>
                  <a:pt x="11120" y="20342"/>
                </a:lnTo>
                <a:lnTo>
                  <a:pt x="11218" y="20196"/>
                </a:lnTo>
                <a:lnTo>
                  <a:pt x="11315" y="20026"/>
                </a:lnTo>
                <a:close/>
                <a:moveTo>
                  <a:pt x="14843" y="19953"/>
                </a:moveTo>
                <a:lnTo>
                  <a:pt x="14746" y="20220"/>
                </a:lnTo>
                <a:lnTo>
                  <a:pt x="14697" y="20512"/>
                </a:lnTo>
                <a:lnTo>
                  <a:pt x="14624" y="20780"/>
                </a:lnTo>
                <a:lnTo>
                  <a:pt x="14576" y="20926"/>
                </a:lnTo>
                <a:lnTo>
                  <a:pt x="14527" y="21048"/>
                </a:lnTo>
                <a:lnTo>
                  <a:pt x="14503" y="21121"/>
                </a:lnTo>
                <a:lnTo>
                  <a:pt x="14503" y="21169"/>
                </a:lnTo>
                <a:lnTo>
                  <a:pt x="14527" y="21267"/>
                </a:lnTo>
                <a:lnTo>
                  <a:pt x="14211" y="21291"/>
                </a:lnTo>
                <a:lnTo>
                  <a:pt x="14284" y="20999"/>
                </a:lnTo>
                <a:lnTo>
                  <a:pt x="14381" y="20658"/>
                </a:lnTo>
                <a:lnTo>
                  <a:pt x="14454" y="20293"/>
                </a:lnTo>
                <a:lnTo>
                  <a:pt x="14454" y="20123"/>
                </a:lnTo>
                <a:lnTo>
                  <a:pt x="14478" y="19977"/>
                </a:lnTo>
                <a:lnTo>
                  <a:pt x="14843" y="19953"/>
                </a:lnTo>
                <a:close/>
                <a:moveTo>
                  <a:pt x="12337" y="20026"/>
                </a:moveTo>
                <a:lnTo>
                  <a:pt x="12215" y="20220"/>
                </a:lnTo>
                <a:lnTo>
                  <a:pt x="12142" y="20391"/>
                </a:lnTo>
                <a:lnTo>
                  <a:pt x="11948" y="20829"/>
                </a:lnTo>
                <a:lnTo>
                  <a:pt x="11875" y="21072"/>
                </a:lnTo>
                <a:lnTo>
                  <a:pt x="11826" y="21315"/>
                </a:lnTo>
                <a:lnTo>
                  <a:pt x="11364" y="21291"/>
                </a:lnTo>
                <a:lnTo>
                  <a:pt x="11412" y="21121"/>
                </a:lnTo>
                <a:lnTo>
                  <a:pt x="11485" y="20950"/>
                </a:lnTo>
                <a:lnTo>
                  <a:pt x="11656" y="20634"/>
                </a:lnTo>
                <a:lnTo>
                  <a:pt x="11826" y="20342"/>
                </a:lnTo>
                <a:lnTo>
                  <a:pt x="11899" y="20196"/>
                </a:lnTo>
                <a:lnTo>
                  <a:pt x="11948" y="20026"/>
                </a:lnTo>
                <a:close/>
                <a:moveTo>
                  <a:pt x="13335" y="20002"/>
                </a:moveTo>
                <a:lnTo>
                  <a:pt x="13213" y="20148"/>
                </a:lnTo>
                <a:lnTo>
                  <a:pt x="13140" y="20293"/>
                </a:lnTo>
                <a:lnTo>
                  <a:pt x="12970" y="20585"/>
                </a:lnTo>
                <a:lnTo>
                  <a:pt x="12799" y="20950"/>
                </a:lnTo>
                <a:lnTo>
                  <a:pt x="12751" y="21121"/>
                </a:lnTo>
                <a:lnTo>
                  <a:pt x="12702" y="21315"/>
                </a:lnTo>
                <a:lnTo>
                  <a:pt x="12264" y="21315"/>
                </a:lnTo>
                <a:lnTo>
                  <a:pt x="12337" y="21023"/>
                </a:lnTo>
                <a:lnTo>
                  <a:pt x="12410" y="20756"/>
                </a:lnTo>
                <a:lnTo>
                  <a:pt x="12507" y="20366"/>
                </a:lnTo>
                <a:lnTo>
                  <a:pt x="12580" y="20172"/>
                </a:lnTo>
                <a:lnTo>
                  <a:pt x="12629" y="20075"/>
                </a:lnTo>
                <a:lnTo>
                  <a:pt x="12702" y="20026"/>
                </a:lnTo>
                <a:lnTo>
                  <a:pt x="13335" y="20002"/>
                </a:lnTo>
                <a:close/>
                <a:moveTo>
                  <a:pt x="14113" y="20002"/>
                </a:moveTo>
                <a:lnTo>
                  <a:pt x="14065" y="20196"/>
                </a:lnTo>
                <a:lnTo>
                  <a:pt x="14016" y="20366"/>
                </a:lnTo>
                <a:lnTo>
                  <a:pt x="13870" y="20804"/>
                </a:lnTo>
                <a:lnTo>
                  <a:pt x="13748" y="21242"/>
                </a:lnTo>
                <a:lnTo>
                  <a:pt x="13748" y="21291"/>
                </a:lnTo>
                <a:lnTo>
                  <a:pt x="13164" y="21315"/>
                </a:lnTo>
                <a:lnTo>
                  <a:pt x="13262" y="21023"/>
                </a:lnTo>
                <a:lnTo>
                  <a:pt x="13383" y="20731"/>
                </a:lnTo>
                <a:lnTo>
                  <a:pt x="13578" y="20391"/>
                </a:lnTo>
                <a:lnTo>
                  <a:pt x="13651" y="20196"/>
                </a:lnTo>
                <a:lnTo>
                  <a:pt x="13700" y="20002"/>
                </a:lnTo>
                <a:close/>
                <a:moveTo>
                  <a:pt x="8979" y="19953"/>
                </a:moveTo>
                <a:lnTo>
                  <a:pt x="8833" y="20148"/>
                </a:lnTo>
                <a:lnTo>
                  <a:pt x="8736" y="20318"/>
                </a:lnTo>
                <a:lnTo>
                  <a:pt x="8395" y="20804"/>
                </a:lnTo>
                <a:lnTo>
                  <a:pt x="8225" y="21048"/>
                </a:lnTo>
                <a:lnTo>
                  <a:pt x="8079" y="21315"/>
                </a:lnTo>
                <a:lnTo>
                  <a:pt x="7446" y="21340"/>
                </a:lnTo>
                <a:lnTo>
                  <a:pt x="7446" y="21340"/>
                </a:lnTo>
                <a:lnTo>
                  <a:pt x="7592" y="21194"/>
                </a:lnTo>
                <a:lnTo>
                  <a:pt x="7714" y="21023"/>
                </a:lnTo>
                <a:lnTo>
                  <a:pt x="7957" y="20683"/>
                </a:lnTo>
                <a:lnTo>
                  <a:pt x="8055" y="20561"/>
                </a:lnTo>
                <a:lnTo>
                  <a:pt x="8152" y="20464"/>
                </a:lnTo>
                <a:lnTo>
                  <a:pt x="8371" y="20293"/>
                </a:lnTo>
                <a:lnTo>
                  <a:pt x="8614" y="20123"/>
                </a:lnTo>
                <a:lnTo>
                  <a:pt x="8833" y="19953"/>
                </a:lnTo>
                <a:close/>
                <a:moveTo>
                  <a:pt x="5646" y="19929"/>
                </a:moveTo>
                <a:lnTo>
                  <a:pt x="5548" y="19977"/>
                </a:lnTo>
                <a:lnTo>
                  <a:pt x="4818" y="20658"/>
                </a:lnTo>
                <a:lnTo>
                  <a:pt x="4478" y="20975"/>
                </a:lnTo>
                <a:lnTo>
                  <a:pt x="4332" y="21145"/>
                </a:lnTo>
                <a:lnTo>
                  <a:pt x="4259" y="21242"/>
                </a:lnTo>
                <a:lnTo>
                  <a:pt x="4210" y="21340"/>
                </a:lnTo>
                <a:lnTo>
                  <a:pt x="4210" y="21364"/>
                </a:lnTo>
                <a:lnTo>
                  <a:pt x="4234" y="21364"/>
                </a:lnTo>
                <a:lnTo>
                  <a:pt x="4332" y="21340"/>
                </a:lnTo>
                <a:lnTo>
                  <a:pt x="4453" y="21291"/>
                </a:lnTo>
                <a:lnTo>
                  <a:pt x="4648" y="21194"/>
                </a:lnTo>
                <a:lnTo>
                  <a:pt x="5013" y="20926"/>
                </a:lnTo>
                <a:lnTo>
                  <a:pt x="5427" y="20610"/>
                </a:lnTo>
                <a:lnTo>
                  <a:pt x="5816" y="20245"/>
                </a:lnTo>
                <a:lnTo>
                  <a:pt x="5865" y="20172"/>
                </a:lnTo>
                <a:lnTo>
                  <a:pt x="5865" y="20075"/>
                </a:lnTo>
                <a:lnTo>
                  <a:pt x="5816" y="19977"/>
                </a:lnTo>
                <a:lnTo>
                  <a:pt x="5743" y="19929"/>
                </a:lnTo>
                <a:close/>
                <a:moveTo>
                  <a:pt x="8225" y="19929"/>
                </a:moveTo>
                <a:lnTo>
                  <a:pt x="7982" y="20123"/>
                </a:lnTo>
                <a:lnTo>
                  <a:pt x="7763" y="20342"/>
                </a:lnTo>
                <a:lnTo>
                  <a:pt x="7568" y="20585"/>
                </a:lnTo>
                <a:lnTo>
                  <a:pt x="7373" y="20829"/>
                </a:lnTo>
                <a:lnTo>
                  <a:pt x="7033" y="21364"/>
                </a:lnTo>
                <a:lnTo>
                  <a:pt x="6668" y="21388"/>
                </a:lnTo>
                <a:lnTo>
                  <a:pt x="6668" y="21388"/>
                </a:lnTo>
                <a:lnTo>
                  <a:pt x="6838" y="21169"/>
                </a:lnTo>
                <a:lnTo>
                  <a:pt x="6984" y="20950"/>
                </a:lnTo>
                <a:lnTo>
                  <a:pt x="7227" y="20585"/>
                </a:lnTo>
                <a:lnTo>
                  <a:pt x="7495" y="20220"/>
                </a:lnTo>
                <a:lnTo>
                  <a:pt x="7690" y="20050"/>
                </a:lnTo>
                <a:lnTo>
                  <a:pt x="7860" y="19929"/>
                </a:lnTo>
                <a:close/>
                <a:moveTo>
                  <a:pt x="4526" y="19904"/>
                </a:moveTo>
                <a:lnTo>
                  <a:pt x="4356" y="20050"/>
                </a:lnTo>
                <a:lnTo>
                  <a:pt x="4186" y="20196"/>
                </a:lnTo>
                <a:lnTo>
                  <a:pt x="3869" y="20512"/>
                </a:lnTo>
                <a:lnTo>
                  <a:pt x="3285" y="21023"/>
                </a:lnTo>
                <a:lnTo>
                  <a:pt x="3115" y="21194"/>
                </a:lnTo>
                <a:lnTo>
                  <a:pt x="3042" y="21267"/>
                </a:lnTo>
                <a:lnTo>
                  <a:pt x="2969" y="21315"/>
                </a:lnTo>
                <a:lnTo>
                  <a:pt x="2920" y="21364"/>
                </a:lnTo>
                <a:lnTo>
                  <a:pt x="2920" y="21388"/>
                </a:lnTo>
                <a:lnTo>
                  <a:pt x="2945" y="21437"/>
                </a:lnTo>
                <a:lnTo>
                  <a:pt x="2969" y="21461"/>
                </a:lnTo>
                <a:lnTo>
                  <a:pt x="2872" y="21461"/>
                </a:lnTo>
                <a:lnTo>
                  <a:pt x="2458" y="21413"/>
                </a:lnTo>
                <a:lnTo>
                  <a:pt x="2580" y="21315"/>
                </a:lnTo>
                <a:lnTo>
                  <a:pt x="2701" y="21169"/>
                </a:lnTo>
                <a:lnTo>
                  <a:pt x="2896" y="20950"/>
                </a:lnTo>
                <a:lnTo>
                  <a:pt x="3188" y="20683"/>
                </a:lnTo>
                <a:lnTo>
                  <a:pt x="3480" y="20415"/>
                </a:lnTo>
                <a:lnTo>
                  <a:pt x="3602" y="20318"/>
                </a:lnTo>
                <a:lnTo>
                  <a:pt x="3723" y="20245"/>
                </a:lnTo>
                <a:lnTo>
                  <a:pt x="3991" y="20148"/>
                </a:lnTo>
                <a:lnTo>
                  <a:pt x="4040" y="20099"/>
                </a:lnTo>
                <a:lnTo>
                  <a:pt x="4064" y="20026"/>
                </a:lnTo>
                <a:lnTo>
                  <a:pt x="4064" y="19977"/>
                </a:lnTo>
                <a:lnTo>
                  <a:pt x="4064" y="19904"/>
                </a:lnTo>
                <a:close/>
                <a:moveTo>
                  <a:pt x="7349" y="19904"/>
                </a:moveTo>
                <a:lnTo>
                  <a:pt x="7154" y="20148"/>
                </a:lnTo>
                <a:lnTo>
                  <a:pt x="7008" y="20366"/>
                </a:lnTo>
                <a:lnTo>
                  <a:pt x="6546" y="21072"/>
                </a:lnTo>
                <a:lnTo>
                  <a:pt x="6400" y="21242"/>
                </a:lnTo>
                <a:lnTo>
                  <a:pt x="6254" y="21413"/>
                </a:lnTo>
                <a:lnTo>
                  <a:pt x="5451" y="21461"/>
                </a:lnTo>
                <a:lnTo>
                  <a:pt x="5621" y="21315"/>
                </a:lnTo>
                <a:lnTo>
                  <a:pt x="5792" y="21145"/>
                </a:lnTo>
                <a:lnTo>
                  <a:pt x="6084" y="20829"/>
                </a:lnTo>
                <a:lnTo>
                  <a:pt x="6303" y="20634"/>
                </a:lnTo>
                <a:lnTo>
                  <a:pt x="6522" y="20415"/>
                </a:lnTo>
                <a:lnTo>
                  <a:pt x="6619" y="20293"/>
                </a:lnTo>
                <a:lnTo>
                  <a:pt x="6716" y="20172"/>
                </a:lnTo>
                <a:lnTo>
                  <a:pt x="6741" y="20026"/>
                </a:lnTo>
                <a:lnTo>
                  <a:pt x="6765" y="19904"/>
                </a:lnTo>
                <a:close/>
                <a:moveTo>
                  <a:pt x="6424" y="19904"/>
                </a:moveTo>
                <a:lnTo>
                  <a:pt x="6278" y="20026"/>
                </a:lnTo>
                <a:lnTo>
                  <a:pt x="5986" y="20318"/>
                </a:lnTo>
                <a:lnTo>
                  <a:pt x="5694" y="20610"/>
                </a:lnTo>
                <a:lnTo>
                  <a:pt x="5500" y="20804"/>
                </a:lnTo>
                <a:lnTo>
                  <a:pt x="5281" y="20999"/>
                </a:lnTo>
                <a:lnTo>
                  <a:pt x="5110" y="21242"/>
                </a:lnTo>
                <a:lnTo>
                  <a:pt x="5037" y="21364"/>
                </a:lnTo>
                <a:lnTo>
                  <a:pt x="4989" y="21486"/>
                </a:lnTo>
                <a:lnTo>
                  <a:pt x="4575" y="21510"/>
                </a:lnTo>
                <a:lnTo>
                  <a:pt x="3845" y="21510"/>
                </a:lnTo>
                <a:lnTo>
                  <a:pt x="3139" y="21486"/>
                </a:lnTo>
                <a:lnTo>
                  <a:pt x="3237" y="21437"/>
                </a:lnTo>
                <a:lnTo>
                  <a:pt x="3334" y="21388"/>
                </a:lnTo>
                <a:lnTo>
                  <a:pt x="3529" y="21242"/>
                </a:lnTo>
                <a:lnTo>
                  <a:pt x="3796" y="20999"/>
                </a:lnTo>
                <a:lnTo>
                  <a:pt x="4161" y="20683"/>
                </a:lnTo>
                <a:lnTo>
                  <a:pt x="4526" y="20342"/>
                </a:lnTo>
                <a:lnTo>
                  <a:pt x="4745" y="20123"/>
                </a:lnTo>
                <a:lnTo>
                  <a:pt x="4843" y="20026"/>
                </a:lnTo>
                <a:lnTo>
                  <a:pt x="4916" y="19904"/>
                </a:lnTo>
                <a:close/>
                <a:moveTo>
                  <a:pt x="6132" y="0"/>
                </a:moveTo>
                <a:lnTo>
                  <a:pt x="6059" y="49"/>
                </a:lnTo>
                <a:lnTo>
                  <a:pt x="6011" y="98"/>
                </a:lnTo>
                <a:lnTo>
                  <a:pt x="5986" y="146"/>
                </a:lnTo>
                <a:lnTo>
                  <a:pt x="5938" y="317"/>
                </a:lnTo>
                <a:lnTo>
                  <a:pt x="5913" y="487"/>
                </a:lnTo>
                <a:lnTo>
                  <a:pt x="5938" y="828"/>
                </a:lnTo>
                <a:lnTo>
                  <a:pt x="5913" y="1047"/>
                </a:lnTo>
                <a:lnTo>
                  <a:pt x="5913" y="1241"/>
                </a:lnTo>
                <a:lnTo>
                  <a:pt x="4745" y="1266"/>
                </a:lnTo>
                <a:lnTo>
                  <a:pt x="2969" y="1266"/>
                </a:lnTo>
                <a:lnTo>
                  <a:pt x="2945" y="1144"/>
                </a:lnTo>
                <a:lnTo>
                  <a:pt x="2945" y="901"/>
                </a:lnTo>
                <a:lnTo>
                  <a:pt x="2945" y="633"/>
                </a:lnTo>
                <a:lnTo>
                  <a:pt x="2945" y="365"/>
                </a:lnTo>
                <a:lnTo>
                  <a:pt x="2920" y="122"/>
                </a:lnTo>
                <a:lnTo>
                  <a:pt x="2896" y="73"/>
                </a:lnTo>
                <a:lnTo>
                  <a:pt x="2847" y="25"/>
                </a:lnTo>
                <a:lnTo>
                  <a:pt x="2799" y="25"/>
                </a:lnTo>
                <a:lnTo>
                  <a:pt x="2726" y="49"/>
                </a:lnTo>
                <a:lnTo>
                  <a:pt x="2653" y="122"/>
                </a:lnTo>
                <a:lnTo>
                  <a:pt x="2580" y="219"/>
                </a:lnTo>
                <a:lnTo>
                  <a:pt x="2531" y="317"/>
                </a:lnTo>
                <a:lnTo>
                  <a:pt x="2507" y="438"/>
                </a:lnTo>
                <a:lnTo>
                  <a:pt x="2482" y="682"/>
                </a:lnTo>
                <a:lnTo>
                  <a:pt x="2482" y="925"/>
                </a:lnTo>
                <a:lnTo>
                  <a:pt x="2482" y="1266"/>
                </a:lnTo>
                <a:lnTo>
                  <a:pt x="877" y="1266"/>
                </a:lnTo>
                <a:lnTo>
                  <a:pt x="366" y="1339"/>
                </a:lnTo>
                <a:lnTo>
                  <a:pt x="317" y="1363"/>
                </a:lnTo>
                <a:lnTo>
                  <a:pt x="268" y="1387"/>
                </a:lnTo>
                <a:lnTo>
                  <a:pt x="244" y="1460"/>
                </a:lnTo>
                <a:lnTo>
                  <a:pt x="195" y="1485"/>
                </a:lnTo>
                <a:lnTo>
                  <a:pt x="171" y="1558"/>
                </a:lnTo>
                <a:lnTo>
                  <a:pt x="98" y="2069"/>
                </a:lnTo>
                <a:lnTo>
                  <a:pt x="49" y="2628"/>
                </a:lnTo>
                <a:lnTo>
                  <a:pt x="25" y="3164"/>
                </a:lnTo>
                <a:lnTo>
                  <a:pt x="25" y="3723"/>
                </a:lnTo>
                <a:lnTo>
                  <a:pt x="49" y="4818"/>
                </a:lnTo>
                <a:lnTo>
                  <a:pt x="98" y="5913"/>
                </a:lnTo>
                <a:lnTo>
                  <a:pt x="171" y="8273"/>
                </a:lnTo>
                <a:lnTo>
                  <a:pt x="171" y="9441"/>
                </a:lnTo>
                <a:lnTo>
                  <a:pt x="147" y="10634"/>
                </a:lnTo>
                <a:lnTo>
                  <a:pt x="98" y="11777"/>
                </a:lnTo>
                <a:lnTo>
                  <a:pt x="25" y="12921"/>
                </a:lnTo>
                <a:lnTo>
                  <a:pt x="1" y="14064"/>
                </a:lnTo>
                <a:lnTo>
                  <a:pt x="1" y="14624"/>
                </a:lnTo>
                <a:lnTo>
                  <a:pt x="49" y="15208"/>
                </a:lnTo>
                <a:lnTo>
                  <a:pt x="49" y="15743"/>
                </a:lnTo>
                <a:lnTo>
                  <a:pt x="49" y="16279"/>
                </a:lnTo>
                <a:lnTo>
                  <a:pt x="25" y="17398"/>
                </a:lnTo>
                <a:lnTo>
                  <a:pt x="25" y="17933"/>
                </a:lnTo>
                <a:lnTo>
                  <a:pt x="49" y="18493"/>
                </a:lnTo>
                <a:lnTo>
                  <a:pt x="98" y="19028"/>
                </a:lnTo>
                <a:lnTo>
                  <a:pt x="195" y="19564"/>
                </a:lnTo>
                <a:lnTo>
                  <a:pt x="244" y="19661"/>
                </a:lnTo>
                <a:lnTo>
                  <a:pt x="293" y="19710"/>
                </a:lnTo>
                <a:lnTo>
                  <a:pt x="390" y="19734"/>
                </a:lnTo>
                <a:lnTo>
                  <a:pt x="487" y="19758"/>
                </a:lnTo>
                <a:lnTo>
                  <a:pt x="585" y="19856"/>
                </a:lnTo>
                <a:lnTo>
                  <a:pt x="682" y="19904"/>
                </a:lnTo>
                <a:lnTo>
                  <a:pt x="804" y="19953"/>
                </a:lnTo>
                <a:lnTo>
                  <a:pt x="950" y="19977"/>
                </a:lnTo>
                <a:lnTo>
                  <a:pt x="1485" y="19977"/>
                </a:lnTo>
                <a:lnTo>
                  <a:pt x="1485" y="20342"/>
                </a:lnTo>
                <a:lnTo>
                  <a:pt x="1485" y="20634"/>
                </a:lnTo>
                <a:lnTo>
                  <a:pt x="1509" y="20950"/>
                </a:lnTo>
                <a:lnTo>
                  <a:pt x="1558" y="21534"/>
                </a:lnTo>
                <a:lnTo>
                  <a:pt x="1558" y="21607"/>
                </a:lnTo>
                <a:lnTo>
                  <a:pt x="1582" y="21705"/>
                </a:lnTo>
                <a:lnTo>
                  <a:pt x="1655" y="21753"/>
                </a:lnTo>
                <a:lnTo>
                  <a:pt x="1728" y="21802"/>
                </a:lnTo>
                <a:lnTo>
                  <a:pt x="1898" y="21802"/>
                </a:lnTo>
                <a:lnTo>
                  <a:pt x="1971" y="21778"/>
                </a:lnTo>
                <a:lnTo>
                  <a:pt x="2385" y="21851"/>
                </a:lnTo>
                <a:lnTo>
                  <a:pt x="2799" y="21899"/>
                </a:lnTo>
                <a:lnTo>
                  <a:pt x="3626" y="21948"/>
                </a:lnTo>
                <a:lnTo>
                  <a:pt x="4478" y="21948"/>
                </a:lnTo>
                <a:lnTo>
                  <a:pt x="5305" y="21924"/>
                </a:lnTo>
                <a:lnTo>
                  <a:pt x="7008" y="21826"/>
                </a:lnTo>
                <a:lnTo>
                  <a:pt x="7836" y="21778"/>
                </a:lnTo>
                <a:lnTo>
                  <a:pt x="8687" y="21753"/>
                </a:lnTo>
                <a:lnTo>
                  <a:pt x="9515" y="21729"/>
                </a:lnTo>
                <a:lnTo>
                  <a:pt x="10342" y="21753"/>
                </a:lnTo>
                <a:lnTo>
                  <a:pt x="12021" y="21778"/>
                </a:lnTo>
                <a:lnTo>
                  <a:pt x="13700" y="21778"/>
                </a:lnTo>
                <a:lnTo>
                  <a:pt x="14527" y="21753"/>
                </a:lnTo>
                <a:lnTo>
                  <a:pt x="15354" y="21680"/>
                </a:lnTo>
                <a:lnTo>
                  <a:pt x="15427" y="21705"/>
                </a:lnTo>
                <a:lnTo>
                  <a:pt x="15500" y="21680"/>
                </a:lnTo>
                <a:lnTo>
                  <a:pt x="16425" y="21583"/>
                </a:lnTo>
                <a:lnTo>
                  <a:pt x="16498" y="21559"/>
                </a:lnTo>
                <a:lnTo>
                  <a:pt x="16620" y="21607"/>
                </a:lnTo>
                <a:lnTo>
                  <a:pt x="16717" y="21607"/>
                </a:lnTo>
                <a:lnTo>
                  <a:pt x="16766" y="21583"/>
                </a:lnTo>
                <a:lnTo>
                  <a:pt x="16814" y="21534"/>
                </a:lnTo>
                <a:lnTo>
                  <a:pt x="16863" y="21486"/>
                </a:lnTo>
                <a:lnTo>
                  <a:pt x="16863" y="21413"/>
                </a:lnTo>
                <a:lnTo>
                  <a:pt x="16936" y="20902"/>
                </a:lnTo>
                <a:lnTo>
                  <a:pt x="16985" y="20391"/>
                </a:lnTo>
                <a:lnTo>
                  <a:pt x="16985" y="19880"/>
                </a:lnTo>
                <a:lnTo>
                  <a:pt x="16985" y="19369"/>
                </a:lnTo>
                <a:lnTo>
                  <a:pt x="16936" y="18323"/>
                </a:lnTo>
                <a:lnTo>
                  <a:pt x="16936" y="17812"/>
                </a:lnTo>
                <a:lnTo>
                  <a:pt x="16936" y="17301"/>
                </a:lnTo>
                <a:lnTo>
                  <a:pt x="17009" y="14867"/>
                </a:lnTo>
                <a:lnTo>
                  <a:pt x="17033" y="13651"/>
                </a:lnTo>
                <a:lnTo>
                  <a:pt x="17033" y="12458"/>
                </a:lnTo>
                <a:lnTo>
                  <a:pt x="17058" y="10025"/>
                </a:lnTo>
                <a:lnTo>
                  <a:pt x="17082" y="8809"/>
                </a:lnTo>
                <a:lnTo>
                  <a:pt x="17082" y="7592"/>
                </a:lnTo>
                <a:lnTo>
                  <a:pt x="17082" y="6984"/>
                </a:lnTo>
                <a:lnTo>
                  <a:pt x="17082" y="6375"/>
                </a:lnTo>
                <a:lnTo>
                  <a:pt x="17106" y="5791"/>
                </a:lnTo>
                <a:lnTo>
                  <a:pt x="17082" y="5183"/>
                </a:lnTo>
                <a:lnTo>
                  <a:pt x="17033" y="4696"/>
                </a:lnTo>
                <a:lnTo>
                  <a:pt x="16960" y="4210"/>
                </a:lnTo>
                <a:lnTo>
                  <a:pt x="16766" y="3237"/>
                </a:lnTo>
                <a:lnTo>
                  <a:pt x="16839" y="3115"/>
                </a:lnTo>
                <a:lnTo>
                  <a:pt x="16839" y="2993"/>
                </a:lnTo>
                <a:lnTo>
                  <a:pt x="16814" y="2945"/>
                </a:lnTo>
                <a:lnTo>
                  <a:pt x="16790" y="2896"/>
                </a:lnTo>
                <a:lnTo>
                  <a:pt x="16717" y="2847"/>
                </a:lnTo>
                <a:lnTo>
                  <a:pt x="16644" y="2847"/>
                </a:lnTo>
                <a:lnTo>
                  <a:pt x="16157" y="2774"/>
                </a:lnTo>
                <a:lnTo>
                  <a:pt x="15865" y="2774"/>
                </a:lnTo>
                <a:lnTo>
                  <a:pt x="15622" y="2799"/>
                </a:lnTo>
                <a:lnTo>
                  <a:pt x="15598" y="2434"/>
                </a:lnTo>
                <a:lnTo>
                  <a:pt x="15549" y="2069"/>
                </a:lnTo>
                <a:lnTo>
                  <a:pt x="15500" y="1898"/>
                </a:lnTo>
                <a:lnTo>
                  <a:pt x="15452" y="1728"/>
                </a:lnTo>
                <a:lnTo>
                  <a:pt x="15403" y="1582"/>
                </a:lnTo>
                <a:lnTo>
                  <a:pt x="15306" y="1436"/>
                </a:lnTo>
                <a:lnTo>
                  <a:pt x="15306" y="1339"/>
                </a:lnTo>
                <a:lnTo>
                  <a:pt x="15233" y="1241"/>
                </a:lnTo>
                <a:lnTo>
                  <a:pt x="15160" y="1193"/>
                </a:lnTo>
                <a:lnTo>
                  <a:pt x="15087" y="1144"/>
                </a:lnTo>
                <a:lnTo>
                  <a:pt x="14892" y="1095"/>
                </a:lnTo>
                <a:lnTo>
                  <a:pt x="13262" y="1095"/>
                </a:lnTo>
                <a:lnTo>
                  <a:pt x="13018" y="1120"/>
                </a:lnTo>
                <a:lnTo>
                  <a:pt x="13043" y="560"/>
                </a:lnTo>
                <a:lnTo>
                  <a:pt x="13043" y="268"/>
                </a:lnTo>
                <a:lnTo>
                  <a:pt x="13018" y="146"/>
                </a:lnTo>
                <a:lnTo>
                  <a:pt x="12970" y="25"/>
                </a:lnTo>
                <a:lnTo>
                  <a:pt x="12945" y="0"/>
                </a:lnTo>
                <a:lnTo>
                  <a:pt x="12897" y="0"/>
                </a:lnTo>
                <a:lnTo>
                  <a:pt x="12799" y="98"/>
                </a:lnTo>
                <a:lnTo>
                  <a:pt x="12702" y="219"/>
                </a:lnTo>
                <a:lnTo>
                  <a:pt x="12653" y="341"/>
                </a:lnTo>
                <a:lnTo>
                  <a:pt x="12605" y="463"/>
                </a:lnTo>
                <a:lnTo>
                  <a:pt x="12556" y="755"/>
                </a:lnTo>
                <a:lnTo>
                  <a:pt x="12556" y="1047"/>
                </a:lnTo>
                <a:lnTo>
                  <a:pt x="12532" y="1120"/>
                </a:lnTo>
                <a:lnTo>
                  <a:pt x="11145" y="1144"/>
                </a:lnTo>
                <a:lnTo>
                  <a:pt x="9734" y="1168"/>
                </a:lnTo>
                <a:lnTo>
                  <a:pt x="9734" y="195"/>
                </a:lnTo>
                <a:lnTo>
                  <a:pt x="9734" y="146"/>
                </a:lnTo>
                <a:lnTo>
                  <a:pt x="9709" y="98"/>
                </a:lnTo>
                <a:lnTo>
                  <a:pt x="9636" y="25"/>
                </a:lnTo>
                <a:lnTo>
                  <a:pt x="9466" y="25"/>
                </a:lnTo>
                <a:lnTo>
                  <a:pt x="9417" y="73"/>
                </a:lnTo>
                <a:lnTo>
                  <a:pt x="9344" y="171"/>
                </a:lnTo>
                <a:lnTo>
                  <a:pt x="9296" y="317"/>
                </a:lnTo>
                <a:lnTo>
                  <a:pt x="9247" y="438"/>
                </a:lnTo>
                <a:lnTo>
                  <a:pt x="9223" y="609"/>
                </a:lnTo>
                <a:lnTo>
                  <a:pt x="9198" y="901"/>
                </a:lnTo>
                <a:lnTo>
                  <a:pt x="9198" y="1193"/>
                </a:lnTo>
                <a:lnTo>
                  <a:pt x="9150" y="1193"/>
                </a:lnTo>
                <a:lnTo>
                  <a:pt x="7811" y="1217"/>
                </a:lnTo>
                <a:lnTo>
                  <a:pt x="6449" y="1241"/>
                </a:lnTo>
                <a:lnTo>
                  <a:pt x="6449" y="706"/>
                </a:lnTo>
                <a:lnTo>
                  <a:pt x="6424" y="414"/>
                </a:lnTo>
                <a:lnTo>
                  <a:pt x="6376" y="146"/>
                </a:lnTo>
                <a:lnTo>
                  <a:pt x="6351" y="73"/>
                </a:lnTo>
                <a:lnTo>
                  <a:pt x="6303" y="25"/>
                </a:lnTo>
                <a:lnTo>
                  <a:pt x="6254" y="0"/>
                </a:lnTo>
                <a:close/>
              </a:path>
            </a:pathLst>
          </a:custGeom>
          <a:solidFill>
            <a:srgbClr val="FFFFFF">
              <a:alpha val="3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440;p49">
            <a:extLst>
              <a:ext uri="{FF2B5EF4-FFF2-40B4-BE49-F238E27FC236}">
                <a16:creationId xmlns:a16="http://schemas.microsoft.com/office/drawing/2014/main" id="{5E691096-D202-4170-914D-EEF4E644AE28}"/>
              </a:ext>
            </a:extLst>
          </p:cNvPr>
          <p:cNvSpPr/>
          <p:nvPr/>
        </p:nvSpPr>
        <p:spPr>
          <a:xfrm>
            <a:off x="1448791" y="1487930"/>
            <a:ext cx="1125668" cy="1300680"/>
          </a:xfrm>
          <a:custGeom>
            <a:avLst/>
            <a:gdLst/>
            <a:ahLst/>
            <a:cxnLst/>
            <a:rect l="l" t="t" r="r" b="b"/>
            <a:pathLst>
              <a:path w="16279" h="18810" extrusionOk="0">
                <a:moveTo>
                  <a:pt x="8297" y="536"/>
                </a:moveTo>
                <a:lnTo>
                  <a:pt x="8078" y="658"/>
                </a:lnTo>
                <a:lnTo>
                  <a:pt x="7859" y="780"/>
                </a:lnTo>
                <a:lnTo>
                  <a:pt x="7567" y="974"/>
                </a:lnTo>
                <a:lnTo>
                  <a:pt x="7665" y="804"/>
                </a:lnTo>
                <a:lnTo>
                  <a:pt x="7786" y="682"/>
                </a:lnTo>
                <a:lnTo>
                  <a:pt x="7884" y="609"/>
                </a:lnTo>
                <a:lnTo>
                  <a:pt x="7981" y="585"/>
                </a:lnTo>
                <a:lnTo>
                  <a:pt x="8078" y="561"/>
                </a:lnTo>
                <a:lnTo>
                  <a:pt x="8200" y="536"/>
                </a:lnTo>
                <a:close/>
                <a:moveTo>
                  <a:pt x="8687" y="731"/>
                </a:moveTo>
                <a:lnTo>
                  <a:pt x="8760" y="828"/>
                </a:lnTo>
                <a:lnTo>
                  <a:pt x="8808" y="950"/>
                </a:lnTo>
                <a:lnTo>
                  <a:pt x="8760" y="974"/>
                </a:lnTo>
                <a:lnTo>
                  <a:pt x="8541" y="1072"/>
                </a:lnTo>
                <a:lnTo>
                  <a:pt x="8346" y="1169"/>
                </a:lnTo>
                <a:lnTo>
                  <a:pt x="7957" y="1412"/>
                </a:lnTo>
                <a:lnTo>
                  <a:pt x="7689" y="1583"/>
                </a:lnTo>
                <a:lnTo>
                  <a:pt x="7543" y="1680"/>
                </a:lnTo>
                <a:lnTo>
                  <a:pt x="7397" y="1777"/>
                </a:lnTo>
                <a:lnTo>
                  <a:pt x="7421" y="1534"/>
                </a:lnTo>
                <a:lnTo>
                  <a:pt x="7446" y="1315"/>
                </a:lnTo>
                <a:lnTo>
                  <a:pt x="8054" y="999"/>
                </a:lnTo>
                <a:lnTo>
                  <a:pt x="8370" y="853"/>
                </a:lnTo>
                <a:lnTo>
                  <a:pt x="8687" y="731"/>
                </a:lnTo>
                <a:close/>
                <a:moveTo>
                  <a:pt x="8881" y="1364"/>
                </a:moveTo>
                <a:lnTo>
                  <a:pt x="8881" y="1583"/>
                </a:lnTo>
                <a:lnTo>
                  <a:pt x="8687" y="1656"/>
                </a:lnTo>
                <a:lnTo>
                  <a:pt x="8492" y="1753"/>
                </a:lnTo>
                <a:lnTo>
                  <a:pt x="8249" y="1875"/>
                </a:lnTo>
                <a:lnTo>
                  <a:pt x="8005" y="2021"/>
                </a:lnTo>
                <a:lnTo>
                  <a:pt x="7957" y="2069"/>
                </a:lnTo>
                <a:lnTo>
                  <a:pt x="7932" y="2142"/>
                </a:lnTo>
                <a:lnTo>
                  <a:pt x="7786" y="2142"/>
                </a:lnTo>
                <a:lnTo>
                  <a:pt x="7373" y="2118"/>
                </a:lnTo>
                <a:lnTo>
                  <a:pt x="7373" y="2069"/>
                </a:lnTo>
                <a:lnTo>
                  <a:pt x="7470" y="2069"/>
                </a:lnTo>
                <a:lnTo>
                  <a:pt x="7567" y="2045"/>
                </a:lnTo>
                <a:lnTo>
                  <a:pt x="7738" y="1972"/>
                </a:lnTo>
                <a:lnTo>
                  <a:pt x="8054" y="1777"/>
                </a:lnTo>
                <a:lnTo>
                  <a:pt x="8881" y="1364"/>
                </a:lnTo>
                <a:close/>
                <a:moveTo>
                  <a:pt x="8857" y="2021"/>
                </a:moveTo>
                <a:lnTo>
                  <a:pt x="8857" y="2191"/>
                </a:lnTo>
                <a:lnTo>
                  <a:pt x="8541" y="2167"/>
                </a:lnTo>
                <a:lnTo>
                  <a:pt x="8857" y="2021"/>
                </a:lnTo>
                <a:close/>
                <a:moveTo>
                  <a:pt x="5937" y="2556"/>
                </a:moveTo>
                <a:lnTo>
                  <a:pt x="6765" y="2580"/>
                </a:lnTo>
                <a:lnTo>
                  <a:pt x="7592" y="2629"/>
                </a:lnTo>
                <a:lnTo>
                  <a:pt x="9173" y="2677"/>
                </a:lnTo>
                <a:lnTo>
                  <a:pt x="9976" y="2702"/>
                </a:lnTo>
                <a:lnTo>
                  <a:pt x="10755" y="2726"/>
                </a:lnTo>
                <a:lnTo>
                  <a:pt x="11582" y="2702"/>
                </a:lnTo>
                <a:lnTo>
                  <a:pt x="12385" y="2677"/>
                </a:lnTo>
                <a:lnTo>
                  <a:pt x="13213" y="2629"/>
                </a:lnTo>
                <a:lnTo>
                  <a:pt x="14016" y="2605"/>
                </a:lnTo>
                <a:lnTo>
                  <a:pt x="14064" y="2605"/>
                </a:lnTo>
                <a:lnTo>
                  <a:pt x="14235" y="2750"/>
                </a:lnTo>
                <a:lnTo>
                  <a:pt x="14405" y="2872"/>
                </a:lnTo>
                <a:lnTo>
                  <a:pt x="15038" y="3432"/>
                </a:lnTo>
                <a:lnTo>
                  <a:pt x="15329" y="3724"/>
                </a:lnTo>
                <a:lnTo>
                  <a:pt x="15597" y="4040"/>
                </a:lnTo>
                <a:lnTo>
                  <a:pt x="15694" y="4235"/>
                </a:lnTo>
                <a:lnTo>
                  <a:pt x="15792" y="4405"/>
                </a:lnTo>
                <a:lnTo>
                  <a:pt x="15694" y="4551"/>
                </a:lnTo>
                <a:lnTo>
                  <a:pt x="15573" y="4673"/>
                </a:lnTo>
                <a:lnTo>
                  <a:pt x="15402" y="4843"/>
                </a:lnTo>
                <a:lnTo>
                  <a:pt x="15232" y="4989"/>
                </a:lnTo>
                <a:lnTo>
                  <a:pt x="14843" y="5281"/>
                </a:lnTo>
                <a:lnTo>
                  <a:pt x="14454" y="5549"/>
                </a:lnTo>
                <a:lnTo>
                  <a:pt x="14235" y="5719"/>
                </a:lnTo>
                <a:lnTo>
                  <a:pt x="14064" y="5889"/>
                </a:lnTo>
                <a:lnTo>
                  <a:pt x="13286" y="5865"/>
                </a:lnTo>
                <a:lnTo>
                  <a:pt x="12507" y="5841"/>
                </a:lnTo>
                <a:lnTo>
                  <a:pt x="10974" y="5841"/>
                </a:lnTo>
                <a:lnTo>
                  <a:pt x="7859" y="5889"/>
                </a:lnTo>
                <a:lnTo>
                  <a:pt x="4623" y="5938"/>
                </a:lnTo>
                <a:lnTo>
                  <a:pt x="2385" y="5938"/>
                </a:lnTo>
                <a:lnTo>
                  <a:pt x="2117" y="5962"/>
                </a:lnTo>
                <a:lnTo>
                  <a:pt x="1874" y="6011"/>
                </a:lnTo>
                <a:lnTo>
                  <a:pt x="1849" y="5889"/>
                </a:lnTo>
                <a:lnTo>
                  <a:pt x="1849" y="5768"/>
                </a:lnTo>
                <a:lnTo>
                  <a:pt x="1801" y="5524"/>
                </a:lnTo>
                <a:lnTo>
                  <a:pt x="1655" y="4332"/>
                </a:lnTo>
                <a:lnTo>
                  <a:pt x="1606" y="3724"/>
                </a:lnTo>
                <a:lnTo>
                  <a:pt x="1557" y="3091"/>
                </a:lnTo>
                <a:lnTo>
                  <a:pt x="1557" y="2848"/>
                </a:lnTo>
                <a:lnTo>
                  <a:pt x="1533" y="2580"/>
                </a:lnTo>
                <a:lnTo>
                  <a:pt x="1874" y="2629"/>
                </a:lnTo>
                <a:lnTo>
                  <a:pt x="2214" y="2653"/>
                </a:lnTo>
                <a:lnTo>
                  <a:pt x="2920" y="2653"/>
                </a:lnTo>
                <a:lnTo>
                  <a:pt x="3626" y="2629"/>
                </a:lnTo>
                <a:lnTo>
                  <a:pt x="4283" y="2580"/>
                </a:lnTo>
                <a:lnTo>
                  <a:pt x="5110" y="2556"/>
                </a:lnTo>
                <a:close/>
                <a:moveTo>
                  <a:pt x="8468" y="6352"/>
                </a:moveTo>
                <a:lnTo>
                  <a:pt x="8200" y="6449"/>
                </a:lnTo>
                <a:lnTo>
                  <a:pt x="7835" y="6644"/>
                </a:lnTo>
                <a:lnTo>
                  <a:pt x="7665" y="6765"/>
                </a:lnTo>
                <a:lnTo>
                  <a:pt x="7494" y="6887"/>
                </a:lnTo>
                <a:lnTo>
                  <a:pt x="7470" y="6619"/>
                </a:lnTo>
                <a:lnTo>
                  <a:pt x="7421" y="6352"/>
                </a:lnTo>
                <a:close/>
                <a:moveTo>
                  <a:pt x="8735" y="6644"/>
                </a:moveTo>
                <a:lnTo>
                  <a:pt x="8735" y="6692"/>
                </a:lnTo>
                <a:lnTo>
                  <a:pt x="8735" y="6960"/>
                </a:lnTo>
                <a:lnTo>
                  <a:pt x="8103" y="6936"/>
                </a:lnTo>
                <a:lnTo>
                  <a:pt x="8030" y="6936"/>
                </a:lnTo>
                <a:lnTo>
                  <a:pt x="8200" y="6863"/>
                </a:lnTo>
                <a:lnTo>
                  <a:pt x="8735" y="6644"/>
                </a:lnTo>
                <a:close/>
                <a:moveTo>
                  <a:pt x="3942" y="7301"/>
                </a:moveTo>
                <a:lnTo>
                  <a:pt x="4331" y="7325"/>
                </a:lnTo>
                <a:lnTo>
                  <a:pt x="5061" y="7374"/>
                </a:lnTo>
                <a:lnTo>
                  <a:pt x="5864" y="7422"/>
                </a:lnTo>
                <a:lnTo>
                  <a:pt x="6667" y="7447"/>
                </a:lnTo>
                <a:lnTo>
                  <a:pt x="8297" y="7471"/>
                </a:lnTo>
                <a:lnTo>
                  <a:pt x="8833" y="7495"/>
                </a:lnTo>
                <a:lnTo>
                  <a:pt x="8930" y="7520"/>
                </a:lnTo>
                <a:lnTo>
                  <a:pt x="9052" y="7495"/>
                </a:lnTo>
                <a:lnTo>
                  <a:pt x="11607" y="7593"/>
                </a:lnTo>
                <a:lnTo>
                  <a:pt x="12361" y="7617"/>
                </a:lnTo>
                <a:lnTo>
                  <a:pt x="13115" y="7593"/>
                </a:lnTo>
                <a:lnTo>
                  <a:pt x="13870" y="7568"/>
                </a:lnTo>
                <a:lnTo>
                  <a:pt x="14624" y="7568"/>
                </a:lnTo>
                <a:lnTo>
                  <a:pt x="14600" y="7739"/>
                </a:lnTo>
                <a:lnTo>
                  <a:pt x="14575" y="7933"/>
                </a:lnTo>
                <a:lnTo>
                  <a:pt x="14575" y="8298"/>
                </a:lnTo>
                <a:lnTo>
                  <a:pt x="14624" y="8980"/>
                </a:lnTo>
                <a:lnTo>
                  <a:pt x="14697" y="9539"/>
                </a:lnTo>
                <a:lnTo>
                  <a:pt x="14746" y="10123"/>
                </a:lnTo>
                <a:lnTo>
                  <a:pt x="14770" y="10391"/>
                </a:lnTo>
                <a:lnTo>
                  <a:pt x="14794" y="10659"/>
                </a:lnTo>
                <a:lnTo>
                  <a:pt x="13310" y="10707"/>
                </a:lnTo>
                <a:lnTo>
                  <a:pt x="11826" y="10780"/>
                </a:lnTo>
                <a:lnTo>
                  <a:pt x="10341" y="10829"/>
                </a:lnTo>
                <a:lnTo>
                  <a:pt x="9587" y="10853"/>
                </a:lnTo>
                <a:lnTo>
                  <a:pt x="8833" y="10829"/>
                </a:lnTo>
                <a:lnTo>
                  <a:pt x="7178" y="10780"/>
                </a:lnTo>
                <a:lnTo>
                  <a:pt x="6327" y="10780"/>
                </a:lnTo>
                <a:lnTo>
                  <a:pt x="5499" y="10804"/>
                </a:lnTo>
                <a:lnTo>
                  <a:pt x="4088" y="10853"/>
                </a:lnTo>
                <a:lnTo>
                  <a:pt x="3358" y="10902"/>
                </a:lnTo>
                <a:lnTo>
                  <a:pt x="3017" y="10926"/>
                </a:lnTo>
                <a:lnTo>
                  <a:pt x="2677" y="10999"/>
                </a:lnTo>
                <a:lnTo>
                  <a:pt x="2677" y="10926"/>
                </a:lnTo>
                <a:lnTo>
                  <a:pt x="2652" y="10853"/>
                </a:lnTo>
                <a:lnTo>
                  <a:pt x="2604" y="10804"/>
                </a:lnTo>
                <a:lnTo>
                  <a:pt x="2531" y="10756"/>
                </a:lnTo>
                <a:lnTo>
                  <a:pt x="2239" y="10586"/>
                </a:lnTo>
                <a:lnTo>
                  <a:pt x="1947" y="10391"/>
                </a:lnTo>
                <a:lnTo>
                  <a:pt x="1411" y="10002"/>
                </a:lnTo>
                <a:lnTo>
                  <a:pt x="1168" y="9807"/>
                </a:lnTo>
                <a:lnTo>
                  <a:pt x="925" y="9612"/>
                </a:lnTo>
                <a:lnTo>
                  <a:pt x="681" y="9393"/>
                </a:lnTo>
                <a:lnTo>
                  <a:pt x="438" y="9199"/>
                </a:lnTo>
                <a:lnTo>
                  <a:pt x="633" y="9028"/>
                </a:lnTo>
                <a:lnTo>
                  <a:pt x="1338" y="8396"/>
                </a:lnTo>
                <a:lnTo>
                  <a:pt x="1703" y="8104"/>
                </a:lnTo>
                <a:lnTo>
                  <a:pt x="2068" y="7812"/>
                </a:lnTo>
                <a:lnTo>
                  <a:pt x="2336" y="7641"/>
                </a:lnTo>
                <a:lnTo>
                  <a:pt x="2458" y="7568"/>
                </a:lnTo>
                <a:lnTo>
                  <a:pt x="2579" y="7447"/>
                </a:lnTo>
                <a:lnTo>
                  <a:pt x="2604" y="7374"/>
                </a:lnTo>
                <a:lnTo>
                  <a:pt x="2847" y="7374"/>
                </a:lnTo>
                <a:lnTo>
                  <a:pt x="3115" y="7349"/>
                </a:lnTo>
                <a:lnTo>
                  <a:pt x="3577" y="7301"/>
                </a:lnTo>
                <a:close/>
                <a:moveTo>
                  <a:pt x="7446" y="11242"/>
                </a:moveTo>
                <a:lnTo>
                  <a:pt x="8541" y="11291"/>
                </a:lnTo>
                <a:lnTo>
                  <a:pt x="8395" y="11364"/>
                </a:lnTo>
                <a:lnTo>
                  <a:pt x="8249" y="11461"/>
                </a:lnTo>
                <a:lnTo>
                  <a:pt x="7981" y="11632"/>
                </a:lnTo>
                <a:lnTo>
                  <a:pt x="7567" y="11851"/>
                </a:lnTo>
                <a:lnTo>
                  <a:pt x="7519" y="11534"/>
                </a:lnTo>
                <a:lnTo>
                  <a:pt x="7494" y="11388"/>
                </a:lnTo>
                <a:lnTo>
                  <a:pt x="7446" y="11242"/>
                </a:lnTo>
                <a:close/>
                <a:moveTo>
                  <a:pt x="8784" y="11632"/>
                </a:moveTo>
                <a:lnTo>
                  <a:pt x="8735" y="12094"/>
                </a:lnTo>
                <a:lnTo>
                  <a:pt x="8541" y="12167"/>
                </a:lnTo>
                <a:lnTo>
                  <a:pt x="8370" y="12264"/>
                </a:lnTo>
                <a:lnTo>
                  <a:pt x="8005" y="12459"/>
                </a:lnTo>
                <a:lnTo>
                  <a:pt x="7762" y="12581"/>
                </a:lnTo>
                <a:lnTo>
                  <a:pt x="7640" y="12678"/>
                </a:lnTo>
                <a:lnTo>
                  <a:pt x="7543" y="12751"/>
                </a:lnTo>
                <a:lnTo>
                  <a:pt x="7543" y="12678"/>
                </a:lnTo>
                <a:lnTo>
                  <a:pt x="7567" y="12216"/>
                </a:lnTo>
                <a:lnTo>
                  <a:pt x="7713" y="12167"/>
                </a:lnTo>
                <a:lnTo>
                  <a:pt x="7859" y="12118"/>
                </a:lnTo>
                <a:lnTo>
                  <a:pt x="8103" y="11997"/>
                </a:lnTo>
                <a:lnTo>
                  <a:pt x="8443" y="11826"/>
                </a:lnTo>
                <a:lnTo>
                  <a:pt x="8614" y="11729"/>
                </a:lnTo>
                <a:lnTo>
                  <a:pt x="8784" y="11632"/>
                </a:lnTo>
                <a:close/>
                <a:moveTo>
                  <a:pt x="8735" y="12581"/>
                </a:moveTo>
                <a:lnTo>
                  <a:pt x="8735" y="13189"/>
                </a:lnTo>
                <a:lnTo>
                  <a:pt x="8662" y="13165"/>
                </a:lnTo>
                <a:lnTo>
                  <a:pt x="8565" y="13165"/>
                </a:lnTo>
                <a:lnTo>
                  <a:pt x="8468" y="13189"/>
                </a:lnTo>
                <a:lnTo>
                  <a:pt x="8249" y="13262"/>
                </a:lnTo>
                <a:lnTo>
                  <a:pt x="8054" y="13384"/>
                </a:lnTo>
                <a:lnTo>
                  <a:pt x="7859" y="13481"/>
                </a:lnTo>
                <a:lnTo>
                  <a:pt x="7665" y="13627"/>
                </a:lnTo>
                <a:lnTo>
                  <a:pt x="7446" y="13797"/>
                </a:lnTo>
                <a:lnTo>
                  <a:pt x="7494" y="13140"/>
                </a:lnTo>
                <a:lnTo>
                  <a:pt x="7665" y="13116"/>
                </a:lnTo>
                <a:lnTo>
                  <a:pt x="7835" y="13043"/>
                </a:lnTo>
                <a:lnTo>
                  <a:pt x="8151" y="12873"/>
                </a:lnTo>
                <a:lnTo>
                  <a:pt x="8735" y="12581"/>
                </a:lnTo>
                <a:close/>
                <a:moveTo>
                  <a:pt x="8735" y="13578"/>
                </a:moveTo>
                <a:lnTo>
                  <a:pt x="8735" y="14138"/>
                </a:lnTo>
                <a:lnTo>
                  <a:pt x="8541" y="14211"/>
                </a:lnTo>
                <a:lnTo>
                  <a:pt x="8346" y="14284"/>
                </a:lnTo>
                <a:lnTo>
                  <a:pt x="7981" y="14454"/>
                </a:lnTo>
                <a:lnTo>
                  <a:pt x="7689" y="14576"/>
                </a:lnTo>
                <a:lnTo>
                  <a:pt x="7543" y="14673"/>
                </a:lnTo>
                <a:lnTo>
                  <a:pt x="7421" y="14746"/>
                </a:lnTo>
                <a:lnTo>
                  <a:pt x="7421" y="14454"/>
                </a:lnTo>
                <a:lnTo>
                  <a:pt x="7421" y="14138"/>
                </a:lnTo>
                <a:lnTo>
                  <a:pt x="7567" y="14089"/>
                </a:lnTo>
                <a:lnTo>
                  <a:pt x="7738" y="14016"/>
                </a:lnTo>
                <a:lnTo>
                  <a:pt x="8005" y="13870"/>
                </a:lnTo>
                <a:lnTo>
                  <a:pt x="8176" y="13773"/>
                </a:lnTo>
                <a:lnTo>
                  <a:pt x="8370" y="13724"/>
                </a:lnTo>
                <a:lnTo>
                  <a:pt x="8735" y="13578"/>
                </a:lnTo>
                <a:close/>
                <a:moveTo>
                  <a:pt x="8735" y="14625"/>
                </a:moveTo>
                <a:lnTo>
                  <a:pt x="8735" y="15014"/>
                </a:lnTo>
                <a:lnTo>
                  <a:pt x="8687" y="15038"/>
                </a:lnTo>
                <a:lnTo>
                  <a:pt x="7908" y="15501"/>
                </a:lnTo>
                <a:lnTo>
                  <a:pt x="7689" y="15598"/>
                </a:lnTo>
                <a:lnTo>
                  <a:pt x="7446" y="15720"/>
                </a:lnTo>
                <a:lnTo>
                  <a:pt x="7421" y="15087"/>
                </a:lnTo>
                <a:lnTo>
                  <a:pt x="7592" y="15063"/>
                </a:lnTo>
                <a:lnTo>
                  <a:pt x="7738" y="15014"/>
                </a:lnTo>
                <a:lnTo>
                  <a:pt x="8054" y="14892"/>
                </a:lnTo>
                <a:lnTo>
                  <a:pt x="8735" y="14625"/>
                </a:lnTo>
                <a:close/>
                <a:moveTo>
                  <a:pt x="8711" y="15452"/>
                </a:moveTo>
                <a:lnTo>
                  <a:pt x="8711" y="16231"/>
                </a:lnTo>
                <a:lnTo>
                  <a:pt x="8419" y="16328"/>
                </a:lnTo>
                <a:lnTo>
                  <a:pt x="8151" y="16425"/>
                </a:lnTo>
                <a:lnTo>
                  <a:pt x="7811" y="16523"/>
                </a:lnTo>
                <a:lnTo>
                  <a:pt x="7494" y="16620"/>
                </a:lnTo>
                <a:lnTo>
                  <a:pt x="7470" y="16012"/>
                </a:lnTo>
                <a:lnTo>
                  <a:pt x="7567" y="16012"/>
                </a:lnTo>
                <a:lnTo>
                  <a:pt x="7689" y="15963"/>
                </a:lnTo>
                <a:lnTo>
                  <a:pt x="7908" y="15890"/>
                </a:lnTo>
                <a:lnTo>
                  <a:pt x="8322" y="15671"/>
                </a:lnTo>
                <a:lnTo>
                  <a:pt x="8711" y="15452"/>
                </a:lnTo>
                <a:close/>
                <a:moveTo>
                  <a:pt x="8687" y="16717"/>
                </a:moveTo>
                <a:lnTo>
                  <a:pt x="8687" y="17082"/>
                </a:lnTo>
                <a:lnTo>
                  <a:pt x="8687" y="17107"/>
                </a:lnTo>
                <a:lnTo>
                  <a:pt x="8346" y="17228"/>
                </a:lnTo>
                <a:lnTo>
                  <a:pt x="8005" y="17399"/>
                </a:lnTo>
                <a:lnTo>
                  <a:pt x="7543" y="17593"/>
                </a:lnTo>
                <a:lnTo>
                  <a:pt x="7519" y="17009"/>
                </a:lnTo>
                <a:lnTo>
                  <a:pt x="7689" y="17009"/>
                </a:lnTo>
                <a:lnTo>
                  <a:pt x="7859" y="16961"/>
                </a:lnTo>
                <a:lnTo>
                  <a:pt x="8176" y="16888"/>
                </a:lnTo>
                <a:lnTo>
                  <a:pt x="8687" y="16717"/>
                </a:lnTo>
                <a:close/>
                <a:moveTo>
                  <a:pt x="8687" y="17545"/>
                </a:moveTo>
                <a:lnTo>
                  <a:pt x="8687" y="18250"/>
                </a:lnTo>
                <a:lnTo>
                  <a:pt x="8370" y="18275"/>
                </a:lnTo>
                <a:lnTo>
                  <a:pt x="8054" y="18299"/>
                </a:lnTo>
                <a:lnTo>
                  <a:pt x="7835" y="18323"/>
                </a:lnTo>
                <a:lnTo>
                  <a:pt x="7592" y="18348"/>
                </a:lnTo>
                <a:lnTo>
                  <a:pt x="7543" y="18372"/>
                </a:lnTo>
                <a:lnTo>
                  <a:pt x="7543" y="18031"/>
                </a:lnTo>
                <a:lnTo>
                  <a:pt x="7689" y="17983"/>
                </a:lnTo>
                <a:lnTo>
                  <a:pt x="7811" y="17934"/>
                </a:lnTo>
                <a:lnTo>
                  <a:pt x="8078" y="17812"/>
                </a:lnTo>
                <a:lnTo>
                  <a:pt x="8687" y="17545"/>
                </a:lnTo>
                <a:close/>
                <a:moveTo>
                  <a:pt x="8078" y="1"/>
                </a:moveTo>
                <a:lnTo>
                  <a:pt x="7884" y="25"/>
                </a:lnTo>
                <a:lnTo>
                  <a:pt x="7713" y="74"/>
                </a:lnTo>
                <a:lnTo>
                  <a:pt x="7567" y="171"/>
                </a:lnTo>
                <a:lnTo>
                  <a:pt x="7446" y="269"/>
                </a:lnTo>
                <a:lnTo>
                  <a:pt x="7324" y="390"/>
                </a:lnTo>
                <a:lnTo>
                  <a:pt x="7227" y="536"/>
                </a:lnTo>
                <a:lnTo>
                  <a:pt x="7154" y="682"/>
                </a:lnTo>
                <a:lnTo>
                  <a:pt x="7081" y="853"/>
                </a:lnTo>
                <a:lnTo>
                  <a:pt x="7032" y="1023"/>
                </a:lnTo>
                <a:lnTo>
                  <a:pt x="6959" y="1388"/>
                </a:lnTo>
                <a:lnTo>
                  <a:pt x="6935" y="1753"/>
                </a:lnTo>
                <a:lnTo>
                  <a:pt x="6959" y="2118"/>
                </a:lnTo>
                <a:lnTo>
                  <a:pt x="6959" y="2118"/>
                </a:lnTo>
                <a:lnTo>
                  <a:pt x="5816" y="2094"/>
                </a:lnTo>
                <a:lnTo>
                  <a:pt x="4672" y="2094"/>
                </a:lnTo>
                <a:lnTo>
                  <a:pt x="2993" y="2167"/>
                </a:lnTo>
                <a:lnTo>
                  <a:pt x="1801" y="2167"/>
                </a:lnTo>
                <a:lnTo>
                  <a:pt x="1387" y="2191"/>
                </a:lnTo>
                <a:lnTo>
                  <a:pt x="1338" y="2191"/>
                </a:lnTo>
                <a:lnTo>
                  <a:pt x="1290" y="2215"/>
                </a:lnTo>
                <a:lnTo>
                  <a:pt x="1290" y="2240"/>
                </a:lnTo>
                <a:lnTo>
                  <a:pt x="1217" y="2288"/>
                </a:lnTo>
                <a:lnTo>
                  <a:pt x="1192" y="2361"/>
                </a:lnTo>
                <a:lnTo>
                  <a:pt x="1119" y="2556"/>
                </a:lnTo>
                <a:lnTo>
                  <a:pt x="1071" y="2775"/>
                </a:lnTo>
                <a:lnTo>
                  <a:pt x="1046" y="3018"/>
                </a:lnTo>
                <a:lnTo>
                  <a:pt x="1046" y="3261"/>
                </a:lnTo>
                <a:lnTo>
                  <a:pt x="1071" y="3748"/>
                </a:lnTo>
                <a:lnTo>
                  <a:pt x="1119" y="4162"/>
                </a:lnTo>
                <a:lnTo>
                  <a:pt x="1168" y="4770"/>
                </a:lnTo>
                <a:lnTo>
                  <a:pt x="1241" y="5378"/>
                </a:lnTo>
                <a:lnTo>
                  <a:pt x="1265" y="5622"/>
                </a:lnTo>
                <a:lnTo>
                  <a:pt x="1290" y="5889"/>
                </a:lnTo>
                <a:lnTo>
                  <a:pt x="1314" y="6011"/>
                </a:lnTo>
                <a:lnTo>
                  <a:pt x="1338" y="6133"/>
                </a:lnTo>
                <a:lnTo>
                  <a:pt x="1411" y="6230"/>
                </a:lnTo>
                <a:lnTo>
                  <a:pt x="1484" y="6303"/>
                </a:lnTo>
                <a:lnTo>
                  <a:pt x="1557" y="6352"/>
                </a:lnTo>
                <a:lnTo>
                  <a:pt x="1630" y="6352"/>
                </a:lnTo>
                <a:lnTo>
                  <a:pt x="1703" y="6327"/>
                </a:lnTo>
                <a:lnTo>
                  <a:pt x="1776" y="6279"/>
                </a:lnTo>
                <a:lnTo>
                  <a:pt x="1801" y="6254"/>
                </a:lnTo>
                <a:lnTo>
                  <a:pt x="2020" y="6303"/>
                </a:lnTo>
                <a:lnTo>
                  <a:pt x="2239" y="6327"/>
                </a:lnTo>
                <a:lnTo>
                  <a:pt x="2701" y="6352"/>
                </a:lnTo>
                <a:lnTo>
                  <a:pt x="4429" y="6376"/>
                </a:lnTo>
                <a:lnTo>
                  <a:pt x="6959" y="6352"/>
                </a:lnTo>
                <a:lnTo>
                  <a:pt x="6984" y="6595"/>
                </a:lnTo>
                <a:lnTo>
                  <a:pt x="7008" y="6911"/>
                </a:lnTo>
                <a:lnTo>
                  <a:pt x="5962" y="6887"/>
                </a:lnTo>
                <a:lnTo>
                  <a:pt x="4891" y="6838"/>
                </a:lnTo>
                <a:lnTo>
                  <a:pt x="4161" y="6814"/>
                </a:lnTo>
                <a:lnTo>
                  <a:pt x="3163" y="6814"/>
                </a:lnTo>
                <a:lnTo>
                  <a:pt x="2896" y="6863"/>
                </a:lnTo>
                <a:lnTo>
                  <a:pt x="2628" y="6936"/>
                </a:lnTo>
                <a:lnTo>
                  <a:pt x="2506" y="6984"/>
                </a:lnTo>
                <a:lnTo>
                  <a:pt x="2409" y="7057"/>
                </a:lnTo>
                <a:lnTo>
                  <a:pt x="2360" y="7033"/>
                </a:lnTo>
                <a:lnTo>
                  <a:pt x="2263" y="7033"/>
                </a:lnTo>
                <a:lnTo>
                  <a:pt x="2190" y="7057"/>
                </a:lnTo>
                <a:lnTo>
                  <a:pt x="1995" y="7130"/>
                </a:lnTo>
                <a:lnTo>
                  <a:pt x="1825" y="7228"/>
                </a:lnTo>
                <a:lnTo>
                  <a:pt x="1630" y="7374"/>
                </a:lnTo>
                <a:lnTo>
                  <a:pt x="1290" y="7666"/>
                </a:lnTo>
                <a:lnTo>
                  <a:pt x="1022" y="7933"/>
                </a:lnTo>
                <a:lnTo>
                  <a:pt x="681" y="8250"/>
                </a:lnTo>
                <a:lnTo>
                  <a:pt x="365" y="8590"/>
                </a:lnTo>
                <a:lnTo>
                  <a:pt x="243" y="8712"/>
                </a:lnTo>
                <a:lnTo>
                  <a:pt x="122" y="8858"/>
                </a:lnTo>
                <a:lnTo>
                  <a:pt x="24" y="9004"/>
                </a:lnTo>
                <a:lnTo>
                  <a:pt x="0" y="9077"/>
                </a:lnTo>
                <a:lnTo>
                  <a:pt x="0" y="9174"/>
                </a:lnTo>
                <a:lnTo>
                  <a:pt x="0" y="9199"/>
                </a:lnTo>
                <a:lnTo>
                  <a:pt x="0" y="9247"/>
                </a:lnTo>
                <a:lnTo>
                  <a:pt x="0" y="9320"/>
                </a:lnTo>
                <a:lnTo>
                  <a:pt x="73" y="9466"/>
                </a:lnTo>
                <a:lnTo>
                  <a:pt x="170" y="9612"/>
                </a:lnTo>
                <a:lnTo>
                  <a:pt x="292" y="9758"/>
                </a:lnTo>
                <a:lnTo>
                  <a:pt x="414" y="9904"/>
                </a:lnTo>
                <a:lnTo>
                  <a:pt x="681" y="10148"/>
                </a:lnTo>
                <a:lnTo>
                  <a:pt x="949" y="10367"/>
                </a:lnTo>
                <a:lnTo>
                  <a:pt x="1265" y="10610"/>
                </a:lnTo>
                <a:lnTo>
                  <a:pt x="1582" y="10829"/>
                </a:lnTo>
                <a:lnTo>
                  <a:pt x="1922" y="11048"/>
                </a:lnTo>
                <a:lnTo>
                  <a:pt x="2239" y="11242"/>
                </a:lnTo>
                <a:lnTo>
                  <a:pt x="2312" y="11267"/>
                </a:lnTo>
                <a:lnTo>
                  <a:pt x="2385" y="11267"/>
                </a:lnTo>
                <a:lnTo>
                  <a:pt x="2750" y="11340"/>
                </a:lnTo>
                <a:lnTo>
                  <a:pt x="3139" y="11388"/>
                </a:lnTo>
                <a:lnTo>
                  <a:pt x="3528" y="11388"/>
                </a:lnTo>
                <a:lnTo>
                  <a:pt x="3918" y="11364"/>
                </a:lnTo>
                <a:lnTo>
                  <a:pt x="4721" y="11315"/>
                </a:lnTo>
                <a:lnTo>
                  <a:pt x="5499" y="11267"/>
                </a:lnTo>
                <a:lnTo>
                  <a:pt x="6278" y="11242"/>
                </a:lnTo>
                <a:lnTo>
                  <a:pt x="7081" y="11242"/>
                </a:lnTo>
                <a:lnTo>
                  <a:pt x="7081" y="11607"/>
                </a:lnTo>
                <a:lnTo>
                  <a:pt x="7081" y="11972"/>
                </a:lnTo>
                <a:lnTo>
                  <a:pt x="7081" y="12313"/>
                </a:lnTo>
                <a:lnTo>
                  <a:pt x="7057" y="12678"/>
                </a:lnTo>
                <a:lnTo>
                  <a:pt x="6984" y="13578"/>
                </a:lnTo>
                <a:lnTo>
                  <a:pt x="6935" y="14016"/>
                </a:lnTo>
                <a:lnTo>
                  <a:pt x="6911" y="14454"/>
                </a:lnTo>
                <a:lnTo>
                  <a:pt x="6911" y="15476"/>
                </a:lnTo>
                <a:lnTo>
                  <a:pt x="6959" y="16498"/>
                </a:lnTo>
                <a:lnTo>
                  <a:pt x="7057" y="18542"/>
                </a:lnTo>
                <a:lnTo>
                  <a:pt x="7057" y="18615"/>
                </a:lnTo>
                <a:lnTo>
                  <a:pt x="7081" y="18688"/>
                </a:lnTo>
                <a:lnTo>
                  <a:pt x="7130" y="18737"/>
                </a:lnTo>
                <a:lnTo>
                  <a:pt x="7203" y="18761"/>
                </a:lnTo>
                <a:lnTo>
                  <a:pt x="7251" y="18786"/>
                </a:lnTo>
                <a:lnTo>
                  <a:pt x="7324" y="18786"/>
                </a:lnTo>
                <a:lnTo>
                  <a:pt x="7373" y="18761"/>
                </a:lnTo>
                <a:lnTo>
                  <a:pt x="7446" y="18737"/>
                </a:lnTo>
                <a:lnTo>
                  <a:pt x="7519" y="18786"/>
                </a:lnTo>
                <a:lnTo>
                  <a:pt x="7640" y="18810"/>
                </a:lnTo>
                <a:lnTo>
                  <a:pt x="8662" y="18810"/>
                </a:lnTo>
                <a:lnTo>
                  <a:pt x="8954" y="18786"/>
                </a:lnTo>
                <a:lnTo>
                  <a:pt x="9003" y="18786"/>
                </a:lnTo>
                <a:lnTo>
                  <a:pt x="9076" y="18761"/>
                </a:lnTo>
                <a:lnTo>
                  <a:pt x="9149" y="18664"/>
                </a:lnTo>
                <a:lnTo>
                  <a:pt x="9198" y="18542"/>
                </a:lnTo>
                <a:lnTo>
                  <a:pt x="9198" y="18421"/>
                </a:lnTo>
                <a:lnTo>
                  <a:pt x="9198" y="18323"/>
                </a:lnTo>
                <a:lnTo>
                  <a:pt x="9222" y="16547"/>
                </a:lnTo>
                <a:lnTo>
                  <a:pt x="9246" y="14771"/>
                </a:lnTo>
                <a:lnTo>
                  <a:pt x="9271" y="12946"/>
                </a:lnTo>
                <a:lnTo>
                  <a:pt x="9295" y="12118"/>
                </a:lnTo>
                <a:lnTo>
                  <a:pt x="9271" y="11729"/>
                </a:lnTo>
                <a:lnTo>
                  <a:pt x="9246" y="11315"/>
                </a:lnTo>
                <a:lnTo>
                  <a:pt x="10682" y="11315"/>
                </a:lnTo>
                <a:lnTo>
                  <a:pt x="12142" y="11267"/>
                </a:lnTo>
                <a:lnTo>
                  <a:pt x="13578" y="11194"/>
                </a:lnTo>
                <a:lnTo>
                  <a:pt x="14283" y="11169"/>
                </a:lnTo>
                <a:lnTo>
                  <a:pt x="15013" y="11169"/>
                </a:lnTo>
                <a:lnTo>
                  <a:pt x="15135" y="11145"/>
                </a:lnTo>
                <a:lnTo>
                  <a:pt x="15208" y="11072"/>
                </a:lnTo>
                <a:lnTo>
                  <a:pt x="15257" y="10999"/>
                </a:lnTo>
                <a:lnTo>
                  <a:pt x="15257" y="10902"/>
                </a:lnTo>
                <a:lnTo>
                  <a:pt x="15305" y="10731"/>
                </a:lnTo>
                <a:lnTo>
                  <a:pt x="15305" y="10586"/>
                </a:lnTo>
                <a:lnTo>
                  <a:pt x="15281" y="10245"/>
                </a:lnTo>
                <a:lnTo>
                  <a:pt x="15135" y="9126"/>
                </a:lnTo>
                <a:lnTo>
                  <a:pt x="15086" y="8615"/>
                </a:lnTo>
                <a:lnTo>
                  <a:pt x="15086" y="8104"/>
                </a:lnTo>
                <a:lnTo>
                  <a:pt x="15086" y="7933"/>
                </a:lnTo>
                <a:lnTo>
                  <a:pt x="15111" y="7739"/>
                </a:lnTo>
                <a:lnTo>
                  <a:pt x="15135" y="7568"/>
                </a:lnTo>
                <a:lnTo>
                  <a:pt x="15135" y="7374"/>
                </a:lnTo>
                <a:lnTo>
                  <a:pt x="15135" y="7276"/>
                </a:lnTo>
                <a:lnTo>
                  <a:pt x="15111" y="7179"/>
                </a:lnTo>
                <a:lnTo>
                  <a:pt x="15086" y="7130"/>
                </a:lnTo>
                <a:lnTo>
                  <a:pt x="15038" y="7106"/>
                </a:lnTo>
                <a:lnTo>
                  <a:pt x="14965" y="7057"/>
                </a:lnTo>
                <a:lnTo>
                  <a:pt x="14892" y="7033"/>
                </a:lnTo>
                <a:lnTo>
                  <a:pt x="14064" y="7033"/>
                </a:lnTo>
                <a:lnTo>
                  <a:pt x="13237" y="7057"/>
                </a:lnTo>
                <a:lnTo>
                  <a:pt x="12434" y="7082"/>
                </a:lnTo>
                <a:lnTo>
                  <a:pt x="11607" y="7082"/>
                </a:lnTo>
                <a:lnTo>
                  <a:pt x="9246" y="6984"/>
                </a:lnTo>
                <a:lnTo>
                  <a:pt x="9246" y="6765"/>
                </a:lnTo>
                <a:lnTo>
                  <a:pt x="9246" y="6571"/>
                </a:lnTo>
                <a:lnTo>
                  <a:pt x="9198" y="6352"/>
                </a:lnTo>
                <a:lnTo>
                  <a:pt x="9222" y="6327"/>
                </a:lnTo>
                <a:lnTo>
                  <a:pt x="10925" y="6303"/>
                </a:lnTo>
                <a:lnTo>
                  <a:pt x="12556" y="6303"/>
                </a:lnTo>
                <a:lnTo>
                  <a:pt x="14186" y="6376"/>
                </a:lnTo>
                <a:lnTo>
                  <a:pt x="14259" y="6376"/>
                </a:lnTo>
                <a:lnTo>
                  <a:pt x="14308" y="6352"/>
                </a:lnTo>
                <a:lnTo>
                  <a:pt x="14381" y="6279"/>
                </a:lnTo>
                <a:lnTo>
                  <a:pt x="14405" y="6206"/>
                </a:lnTo>
                <a:lnTo>
                  <a:pt x="14405" y="6108"/>
                </a:lnTo>
                <a:lnTo>
                  <a:pt x="14575" y="5962"/>
                </a:lnTo>
                <a:lnTo>
                  <a:pt x="14940" y="5670"/>
                </a:lnTo>
                <a:lnTo>
                  <a:pt x="15329" y="5427"/>
                </a:lnTo>
                <a:lnTo>
                  <a:pt x="15597" y="5232"/>
                </a:lnTo>
                <a:lnTo>
                  <a:pt x="15913" y="4965"/>
                </a:lnTo>
                <a:lnTo>
                  <a:pt x="16059" y="4819"/>
                </a:lnTo>
                <a:lnTo>
                  <a:pt x="16181" y="4673"/>
                </a:lnTo>
                <a:lnTo>
                  <a:pt x="16254" y="4502"/>
                </a:lnTo>
                <a:lnTo>
                  <a:pt x="16254" y="4429"/>
                </a:lnTo>
                <a:lnTo>
                  <a:pt x="16254" y="4356"/>
                </a:lnTo>
                <a:lnTo>
                  <a:pt x="16278" y="4283"/>
                </a:lnTo>
                <a:lnTo>
                  <a:pt x="16278" y="4210"/>
                </a:lnTo>
                <a:lnTo>
                  <a:pt x="16230" y="4064"/>
                </a:lnTo>
                <a:lnTo>
                  <a:pt x="16132" y="3894"/>
                </a:lnTo>
                <a:lnTo>
                  <a:pt x="16011" y="3724"/>
                </a:lnTo>
                <a:lnTo>
                  <a:pt x="15743" y="3432"/>
                </a:lnTo>
                <a:lnTo>
                  <a:pt x="15524" y="3213"/>
                </a:lnTo>
                <a:lnTo>
                  <a:pt x="15135" y="2848"/>
                </a:lnTo>
                <a:lnTo>
                  <a:pt x="14746" y="2532"/>
                </a:lnTo>
                <a:lnTo>
                  <a:pt x="14478" y="2288"/>
                </a:lnTo>
                <a:lnTo>
                  <a:pt x="14308" y="2215"/>
                </a:lnTo>
                <a:lnTo>
                  <a:pt x="14235" y="2167"/>
                </a:lnTo>
                <a:lnTo>
                  <a:pt x="14162" y="2167"/>
                </a:lnTo>
                <a:lnTo>
                  <a:pt x="14089" y="2118"/>
                </a:lnTo>
                <a:lnTo>
                  <a:pt x="14016" y="2118"/>
                </a:lnTo>
                <a:lnTo>
                  <a:pt x="13237" y="2142"/>
                </a:lnTo>
                <a:lnTo>
                  <a:pt x="12483" y="2167"/>
                </a:lnTo>
                <a:lnTo>
                  <a:pt x="11704" y="2215"/>
                </a:lnTo>
                <a:lnTo>
                  <a:pt x="10950" y="2240"/>
                </a:lnTo>
                <a:lnTo>
                  <a:pt x="10171" y="2240"/>
                </a:lnTo>
                <a:lnTo>
                  <a:pt x="9392" y="2215"/>
                </a:lnTo>
                <a:lnTo>
                  <a:pt x="9441" y="2069"/>
                </a:lnTo>
                <a:lnTo>
                  <a:pt x="9465" y="1899"/>
                </a:lnTo>
                <a:lnTo>
                  <a:pt x="9465" y="1558"/>
                </a:lnTo>
                <a:lnTo>
                  <a:pt x="9417" y="1218"/>
                </a:lnTo>
                <a:lnTo>
                  <a:pt x="9368" y="950"/>
                </a:lnTo>
                <a:lnTo>
                  <a:pt x="9295" y="755"/>
                </a:lnTo>
                <a:lnTo>
                  <a:pt x="9222" y="561"/>
                </a:lnTo>
                <a:lnTo>
                  <a:pt x="9125" y="415"/>
                </a:lnTo>
                <a:lnTo>
                  <a:pt x="8979" y="293"/>
                </a:lnTo>
                <a:lnTo>
                  <a:pt x="8833" y="196"/>
                </a:lnTo>
                <a:lnTo>
                  <a:pt x="8662" y="98"/>
                </a:lnTo>
                <a:lnTo>
                  <a:pt x="8492" y="50"/>
                </a:lnTo>
                <a:lnTo>
                  <a:pt x="8297" y="1"/>
                </a:lnTo>
                <a:close/>
              </a:path>
            </a:pathLst>
          </a:custGeom>
          <a:solidFill>
            <a:srgbClr val="FFFFFF">
              <a:alpha val="3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449;p49">
            <a:extLst>
              <a:ext uri="{FF2B5EF4-FFF2-40B4-BE49-F238E27FC236}">
                <a16:creationId xmlns:a16="http://schemas.microsoft.com/office/drawing/2014/main" id="{F7BC62CE-0BF1-40D7-B2F5-6B51A2965EFD}"/>
              </a:ext>
            </a:extLst>
          </p:cNvPr>
          <p:cNvSpPr/>
          <p:nvPr/>
        </p:nvSpPr>
        <p:spPr>
          <a:xfrm>
            <a:off x="324185" y="3625647"/>
            <a:ext cx="2552354" cy="1628100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FFFFFF">
              <a:alpha val="3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2467;p49">
            <a:extLst>
              <a:ext uri="{FF2B5EF4-FFF2-40B4-BE49-F238E27FC236}">
                <a16:creationId xmlns:a16="http://schemas.microsoft.com/office/drawing/2014/main" id="{79145A36-16E4-448D-9550-0CE5CEADF2A4}"/>
              </a:ext>
            </a:extLst>
          </p:cNvPr>
          <p:cNvSpPr/>
          <p:nvPr/>
        </p:nvSpPr>
        <p:spPr>
          <a:xfrm>
            <a:off x="11148048" y="1915101"/>
            <a:ext cx="1124385" cy="1132985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rgbClr val="FFFFFF">
              <a:alpha val="3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473;p49">
            <a:extLst>
              <a:ext uri="{FF2B5EF4-FFF2-40B4-BE49-F238E27FC236}">
                <a16:creationId xmlns:a16="http://schemas.microsoft.com/office/drawing/2014/main" id="{77B759BE-5240-4278-9A8B-73A5BC7F3A49}"/>
              </a:ext>
            </a:extLst>
          </p:cNvPr>
          <p:cNvSpPr/>
          <p:nvPr/>
        </p:nvSpPr>
        <p:spPr>
          <a:xfrm>
            <a:off x="8858005" y="-45967"/>
            <a:ext cx="2344664" cy="2813686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>
              <a:alpha val="3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43C091-B7C8-4733-BEC0-F1F033BB6DB6}"/>
              </a:ext>
            </a:extLst>
          </p:cNvPr>
          <p:cNvSpPr txBox="1"/>
          <p:nvPr/>
        </p:nvSpPr>
        <p:spPr>
          <a:xfrm>
            <a:off x="2928532" y="606806"/>
            <a:ext cx="61943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Nirmala UI Semilight" panose="020B0402040204020203" pitchFamily="34" charset="0"/>
                <a:cs typeface="Nirmala UI Semilight" panose="020B0402040204020203" pitchFamily="34" charset="0"/>
              </a:rPr>
              <a:t>MHSTs: An Educational Psychologist Perspective</a:t>
            </a:r>
          </a:p>
        </p:txBody>
      </p:sp>
      <p:sp>
        <p:nvSpPr>
          <p:cNvPr id="33" name="Google Shape;2465;p49">
            <a:extLst>
              <a:ext uri="{FF2B5EF4-FFF2-40B4-BE49-F238E27FC236}">
                <a16:creationId xmlns:a16="http://schemas.microsoft.com/office/drawing/2014/main" id="{13979255-87A2-4B17-B729-ED99F7B4B9FB}"/>
              </a:ext>
            </a:extLst>
          </p:cNvPr>
          <p:cNvSpPr/>
          <p:nvPr/>
        </p:nvSpPr>
        <p:spPr>
          <a:xfrm>
            <a:off x="-157631" y="2006447"/>
            <a:ext cx="1447901" cy="1456673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FFFFFF">
              <a:alpha val="3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81AF86-EB13-433E-8EEA-4A17F22F5BDC}"/>
              </a:ext>
            </a:extLst>
          </p:cNvPr>
          <p:cNvSpPr txBox="1"/>
          <p:nvPr/>
        </p:nvSpPr>
        <p:spPr>
          <a:xfrm>
            <a:off x="398322" y="5369035"/>
            <a:ext cx="5467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Michael Annan – Educational, Child and Adolescent Psychologist, Family Therapist, KCL Co-Lead CYP-MH Supervision (EMHP) Course</a:t>
            </a: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58EBA6-E323-4C5F-BFFF-D5AB1D3B7752}"/>
              </a:ext>
            </a:extLst>
          </p:cNvPr>
          <p:cNvSpPr/>
          <p:nvPr/>
        </p:nvSpPr>
        <p:spPr>
          <a:xfrm>
            <a:off x="6025693" y="536256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Dr Katie Lydiatt – Educational, Child and Adolescent Psychologist, Lewisham MHST Service Development Manager, KCL Senior Education Tutor CYP-MH Supervision (EMHP) Course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D5F36A-CAE1-4E14-BD50-478835A7EE74}"/>
              </a:ext>
            </a:extLst>
          </p:cNvPr>
          <p:cNvSpPr txBox="1"/>
          <p:nvPr/>
        </p:nvSpPr>
        <p:spPr>
          <a:xfrm>
            <a:off x="4333461" y="4556097"/>
            <a:ext cx="338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24</a:t>
            </a:r>
            <a:r>
              <a:rPr lang="en-GB" baseline="30000" dirty="0">
                <a:solidFill>
                  <a:schemeClr val="bg1"/>
                </a:solidFill>
              </a:rPr>
              <a:t>th</a:t>
            </a:r>
            <a:r>
              <a:rPr lang="en-GB" dirty="0">
                <a:solidFill>
                  <a:schemeClr val="bg1"/>
                </a:solidFill>
              </a:rPr>
              <a:t> March 2022</a:t>
            </a:r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06E9BD31-BEB4-4884-8F4F-D601384CB8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227" y="-267807"/>
            <a:ext cx="2264124" cy="1698093"/>
          </a:xfrm>
          <a:prstGeom prst="rect">
            <a:avLst/>
          </a:prstGeom>
        </p:spPr>
      </p:pic>
      <p:pic>
        <p:nvPicPr>
          <p:cNvPr id="1026" name="Picture 2" descr="King's College London">
            <a:extLst>
              <a:ext uri="{FF2B5EF4-FFF2-40B4-BE49-F238E27FC236}">
                <a16:creationId xmlns:a16="http://schemas.microsoft.com/office/drawing/2014/main" id="{12CA78A2-1A40-42FC-B36B-0A64D40B5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7"/>
            <a:ext cx="1740192" cy="132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35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34;p49">
            <a:extLst>
              <a:ext uri="{FF2B5EF4-FFF2-40B4-BE49-F238E27FC236}">
                <a16:creationId xmlns:a16="http://schemas.microsoft.com/office/drawing/2014/main" id="{A725A4B4-F2F6-4F02-82CB-DFA32C1B730E}"/>
              </a:ext>
            </a:extLst>
          </p:cNvPr>
          <p:cNvSpPr/>
          <p:nvPr/>
        </p:nvSpPr>
        <p:spPr>
          <a:xfrm>
            <a:off x="319767" y="5492386"/>
            <a:ext cx="453247" cy="581534"/>
          </a:xfrm>
          <a:custGeom>
            <a:avLst/>
            <a:gdLst/>
            <a:ahLst/>
            <a:cxnLst/>
            <a:rect l="l" t="t" r="r" b="b"/>
            <a:pathLst>
              <a:path w="17107" h="21949" extrusionOk="0">
                <a:moveTo>
                  <a:pt x="9198" y="1679"/>
                </a:moveTo>
                <a:lnTo>
                  <a:pt x="9198" y="1947"/>
                </a:lnTo>
                <a:lnTo>
                  <a:pt x="9247" y="2190"/>
                </a:lnTo>
                <a:lnTo>
                  <a:pt x="9296" y="2385"/>
                </a:lnTo>
                <a:lnTo>
                  <a:pt x="9344" y="2482"/>
                </a:lnTo>
                <a:lnTo>
                  <a:pt x="9417" y="2531"/>
                </a:lnTo>
                <a:lnTo>
                  <a:pt x="9515" y="2604"/>
                </a:lnTo>
                <a:lnTo>
                  <a:pt x="9612" y="2604"/>
                </a:lnTo>
                <a:lnTo>
                  <a:pt x="9709" y="2580"/>
                </a:lnTo>
                <a:lnTo>
                  <a:pt x="9758" y="2531"/>
                </a:lnTo>
                <a:lnTo>
                  <a:pt x="9782" y="2482"/>
                </a:lnTo>
                <a:lnTo>
                  <a:pt x="9831" y="2385"/>
                </a:lnTo>
                <a:lnTo>
                  <a:pt x="9855" y="2263"/>
                </a:lnTo>
                <a:lnTo>
                  <a:pt x="9831" y="2409"/>
                </a:lnTo>
                <a:lnTo>
                  <a:pt x="9806" y="2555"/>
                </a:lnTo>
                <a:lnTo>
                  <a:pt x="9758" y="2677"/>
                </a:lnTo>
                <a:lnTo>
                  <a:pt x="9661" y="2799"/>
                </a:lnTo>
                <a:lnTo>
                  <a:pt x="9563" y="2847"/>
                </a:lnTo>
                <a:lnTo>
                  <a:pt x="9466" y="2872"/>
                </a:lnTo>
                <a:lnTo>
                  <a:pt x="9320" y="2847"/>
                </a:lnTo>
                <a:lnTo>
                  <a:pt x="9198" y="2774"/>
                </a:lnTo>
                <a:lnTo>
                  <a:pt x="9077" y="2701"/>
                </a:lnTo>
                <a:lnTo>
                  <a:pt x="8979" y="2628"/>
                </a:lnTo>
                <a:lnTo>
                  <a:pt x="8906" y="2531"/>
                </a:lnTo>
                <a:lnTo>
                  <a:pt x="8858" y="2434"/>
                </a:lnTo>
                <a:lnTo>
                  <a:pt x="8809" y="2312"/>
                </a:lnTo>
                <a:lnTo>
                  <a:pt x="8809" y="2190"/>
                </a:lnTo>
                <a:lnTo>
                  <a:pt x="8833" y="2093"/>
                </a:lnTo>
                <a:lnTo>
                  <a:pt x="8858" y="1971"/>
                </a:lnTo>
                <a:lnTo>
                  <a:pt x="8931" y="1898"/>
                </a:lnTo>
                <a:lnTo>
                  <a:pt x="9004" y="1801"/>
                </a:lnTo>
                <a:lnTo>
                  <a:pt x="9101" y="1728"/>
                </a:lnTo>
                <a:lnTo>
                  <a:pt x="9198" y="1679"/>
                </a:lnTo>
                <a:close/>
                <a:moveTo>
                  <a:pt x="12483" y="1850"/>
                </a:moveTo>
                <a:lnTo>
                  <a:pt x="12507" y="2142"/>
                </a:lnTo>
                <a:lnTo>
                  <a:pt x="12556" y="2288"/>
                </a:lnTo>
                <a:lnTo>
                  <a:pt x="12605" y="2409"/>
                </a:lnTo>
                <a:lnTo>
                  <a:pt x="12629" y="2434"/>
                </a:lnTo>
                <a:lnTo>
                  <a:pt x="12653" y="2482"/>
                </a:lnTo>
                <a:lnTo>
                  <a:pt x="12751" y="2482"/>
                </a:lnTo>
                <a:lnTo>
                  <a:pt x="12848" y="2458"/>
                </a:lnTo>
                <a:lnTo>
                  <a:pt x="12921" y="2409"/>
                </a:lnTo>
                <a:lnTo>
                  <a:pt x="12970" y="2288"/>
                </a:lnTo>
                <a:lnTo>
                  <a:pt x="13018" y="2190"/>
                </a:lnTo>
                <a:lnTo>
                  <a:pt x="13043" y="2069"/>
                </a:lnTo>
                <a:lnTo>
                  <a:pt x="13043" y="1947"/>
                </a:lnTo>
                <a:lnTo>
                  <a:pt x="13140" y="1971"/>
                </a:lnTo>
                <a:lnTo>
                  <a:pt x="13213" y="2020"/>
                </a:lnTo>
                <a:lnTo>
                  <a:pt x="13286" y="2093"/>
                </a:lnTo>
                <a:lnTo>
                  <a:pt x="13359" y="2190"/>
                </a:lnTo>
                <a:lnTo>
                  <a:pt x="13432" y="2312"/>
                </a:lnTo>
                <a:lnTo>
                  <a:pt x="13456" y="2434"/>
                </a:lnTo>
                <a:lnTo>
                  <a:pt x="13432" y="2580"/>
                </a:lnTo>
                <a:lnTo>
                  <a:pt x="13408" y="2628"/>
                </a:lnTo>
                <a:lnTo>
                  <a:pt x="13383" y="2701"/>
                </a:lnTo>
                <a:lnTo>
                  <a:pt x="13286" y="2774"/>
                </a:lnTo>
                <a:lnTo>
                  <a:pt x="13164" y="2847"/>
                </a:lnTo>
                <a:lnTo>
                  <a:pt x="13043" y="2872"/>
                </a:lnTo>
                <a:lnTo>
                  <a:pt x="12921" y="2896"/>
                </a:lnTo>
                <a:lnTo>
                  <a:pt x="12629" y="2896"/>
                </a:lnTo>
                <a:lnTo>
                  <a:pt x="12386" y="2872"/>
                </a:lnTo>
                <a:lnTo>
                  <a:pt x="12264" y="2799"/>
                </a:lnTo>
                <a:lnTo>
                  <a:pt x="12167" y="2726"/>
                </a:lnTo>
                <a:lnTo>
                  <a:pt x="12094" y="2628"/>
                </a:lnTo>
                <a:lnTo>
                  <a:pt x="12069" y="2507"/>
                </a:lnTo>
                <a:lnTo>
                  <a:pt x="12094" y="2385"/>
                </a:lnTo>
                <a:lnTo>
                  <a:pt x="12118" y="2263"/>
                </a:lnTo>
                <a:lnTo>
                  <a:pt x="12167" y="2166"/>
                </a:lnTo>
                <a:lnTo>
                  <a:pt x="12240" y="2044"/>
                </a:lnTo>
                <a:lnTo>
                  <a:pt x="12361" y="1923"/>
                </a:lnTo>
                <a:lnTo>
                  <a:pt x="12483" y="1850"/>
                </a:lnTo>
                <a:close/>
                <a:moveTo>
                  <a:pt x="5865" y="1825"/>
                </a:moveTo>
                <a:lnTo>
                  <a:pt x="5840" y="1874"/>
                </a:lnTo>
                <a:lnTo>
                  <a:pt x="5840" y="2069"/>
                </a:lnTo>
                <a:lnTo>
                  <a:pt x="5840" y="2288"/>
                </a:lnTo>
                <a:lnTo>
                  <a:pt x="5865" y="2385"/>
                </a:lnTo>
                <a:lnTo>
                  <a:pt x="5889" y="2482"/>
                </a:lnTo>
                <a:lnTo>
                  <a:pt x="5938" y="2580"/>
                </a:lnTo>
                <a:lnTo>
                  <a:pt x="6011" y="2628"/>
                </a:lnTo>
                <a:lnTo>
                  <a:pt x="6132" y="2677"/>
                </a:lnTo>
                <a:lnTo>
                  <a:pt x="6230" y="2653"/>
                </a:lnTo>
                <a:lnTo>
                  <a:pt x="6327" y="2604"/>
                </a:lnTo>
                <a:lnTo>
                  <a:pt x="6376" y="2531"/>
                </a:lnTo>
                <a:lnTo>
                  <a:pt x="6400" y="2531"/>
                </a:lnTo>
                <a:lnTo>
                  <a:pt x="6424" y="2409"/>
                </a:lnTo>
                <a:lnTo>
                  <a:pt x="6449" y="2288"/>
                </a:lnTo>
                <a:lnTo>
                  <a:pt x="6449" y="1996"/>
                </a:lnTo>
                <a:lnTo>
                  <a:pt x="6522" y="2020"/>
                </a:lnTo>
                <a:lnTo>
                  <a:pt x="6595" y="2117"/>
                </a:lnTo>
                <a:lnTo>
                  <a:pt x="6643" y="2215"/>
                </a:lnTo>
                <a:lnTo>
                  <a:pt x="6643" y="2312"/>
                </a:lnTo>
                <a:lnTo>
                  <a:pt x="6643" y="2531"/>
                </a:lnTo>
                <a:lnTo>
                  <a:pt x="6595" y="2677"/>
                </a:lnTo>
                <a:lnTo>
                  <a:pt x="6522" y="2774"/>
                </a:lnTo>
                <a:lnTo>
                  <a:pt x="6424" y="2872"/>
                </a:lnTo>
                <a:lnTo>
                  <a:pt x="6303" y="2920"/>
                </a:lnTo>
                <a:lnTo>
                  <a:pt x="6181" y="2969"/>
                </a:lnTo>
                <a:lnTo>
                  <a:pt x="6059" y="2993"/>
                </a:lnTo>
                <a:lnTo>
                  <a:pt x="5913" y="2993"/>
                </a:lnTo>
                <a:lnTo>
                  <a:pt x="5792" y="2969"/>
                </a:lnTo>
                <a:lnTo>
                  <a:pt x="5646" y="2896"/>
                </a:lnTo>
                <a:lnTo>
                  <a:pt x="5548" y="2799"/>
                </a:lnTo>
                <a:lnTo>
                  <a:pt x="5475" y="2701"/>
                </a:lnTo>
                <a:lnTo>
                  <a:pt x="5427" y="2580"/>
                </a:lnTo>
                <a:lnTo>
                  <a:pt x="5427" y="2458"/>
                </a:lnTo>
                <a:lnTo>
                  <a:pt x="5451" y="2312"/>
                </a:lnTo>
                <a:lnTo>
                  <a:pt x="5475" y="2190"/>
                </a:lnTo>
                <a:lnTo>
                  <a:pt x="5548" y="2069"/>
                </a:lnTo>
                <a:lnTo>
                  <a:pt x="5694" y="1923"/>
                </a:lnTo>
                <a:lnTo>
                  <a:pt x="5865" y="1825"/>
                </a:lnTo>
                <a:close/>
                <a:moveTo>
                  <a:pt x="2531" y="1825"/>
                </a:moveTo>
                <a:lnTo>
                  <a:pt x="2580" y="2288"/>
                </a:lnTo>
                <a:lnTo>
                  <a:pt x="2604" y="2385"/>
                </a:lnTo>
                <a:lnTo>
                  <a:pt x="2653" y="2458"/>
                </a:lnTo>
                <a:lnTo>
                  <a:pt x="2750" y="2507"/>
                </a:lnTo>
                <a:lnTo>
                  <a:pt x="2847" y="2531"/>
                </a:lnTo>
                <a:lnTo>
                  <a:pt x="2945" y="2507"/>
                </a:lnTo>
                <a:lnTo>
                  <a:pt x="3018" y="2458"/>
                </a:lnTo>
                <a:lnTo>
                  <a:pt x="3066" y="2385"/>
                </a:lnTo>
                <a:lnTo>
                  <a:pt x="3091" y="2288"/>
                </a:lnTo>
                <a:lnTo>
                  <a:pt x="3066" y="1947"/>
                </a:lnTo>
                <a:lnTo>
                  <a:pt x="3115" y="1996"/>
                </a:lnTo>
                <a:lnTo>
                  <a:pt x="3188" y="2044"/>
                </a:lnTo>
                <a:lnTo>
                  <a:pt x="3212" y="2117"/>
                </a:lnTo>
                <a:lnTo>
                  <a:pt x="3237" y="2166"/>
                </a:lnTo>
                <a:lnTo>
                  <a:pt x="3237" y="2336"/>
                </a:lnTo>
                <a:lnTo>
                  <a:pt x="3212" y="2507"/>
                </a:lnTo>
                <a:lnTo>
                  <a:pt x="3139" y="2677"/>
                </a:lnTo>
                <a:lnTo>
                  <a:pt x="3042" y="2823"/>
                </a:lnTo>
                <a:lnTo>
                  <a:pt x="2920" y="2945"/>
                </a:lnTo>
                <a:lnTo>
                  <a:pt x="2774" y="3018"/>
                </a:lnTo>
                <a:lnTo>
                  <a:pt x="2653" y="3066"/>
                </a:lnTo>
                <a:lnTo>
                  <a:pt x="2531" y="3042"/>
                </a:lnTo>
                <a:lnTo>
                  <a:pt x="2409" y="3018"/>
                </a:lnTo>
                <a:lnTo>
                  <a:pt x="2312" y="2945"/>
                </a:lnTo>
                <a:lnTo>
                  <a:pt x="2215" y="2847"/>
                </a:lnTo>
                <a:lnTo>
                  <a:pt x="2142" y="2750"/>
                </a:lnTo>
                <a:lnTo>
                  <a:pt x="2093" y="2653"/>
                </a:lnTo>
                <a:lnTo>
                  <a:pt x="2044" y="2531"/>
                </a:lnTo>
                <a:lnTo>
                  <a:pt x="2044" y="2434"/>
                </a:lnTo>
                <a:lnTo>
                  <a:pt x="2044" y="2361"/>
                </a:lnTo>
                <a:lnTo>
                  <a:pt x="2117" y="2215"/>
                </a:lnTo>
                <a:lnTo>
                  <a:pt x="2190" y="2069"/>
                </a:lnTo>
                <a:lnTo>
                  <a:pt x="2312" y="1947"/>
                </a:lnTo>
                <a:lnTo>
                  <a:pt x="2409" y="1874"/>
                </a:lnTo>
                <a:lnTo>
                  <a:pt x="2531" y="1825"/>
                </a:lnTo>
                <a:close/>
                <a:moveTo>
                  <a:pt x="15598" y="3285"/>
                </a:moveTo>
                <a:lnTo>
                  <a:pt x="15768" y="3310"/>
                </a:lnTo>
                <a:lnTo>
                  <a:pt x="15598" y="3553"/>
                </a:lnTo>
                <a:lnTo>
                  <a:pt x="15598" y="3285"/>
                </a:lnTo>
                <a:close/>
                <a:moveTo>
                  <a:pt x="16328" y="3310"/>
                </a:moveTo>
                <a:lnTo>
                  <a:pt x="16328" y="3577"/>
                </a:lnTo>
                <a:lnTo>
                  <a:pt x="16352" y="3869"/>
                </a:lnTo>
                <a:lnTo>
                  <a:pt x="16011" y="4234"/>
                </a:lnTo>
                <a:lnTo>
                  <a:pt x="15695" y="4623"/>
                </a:lnTo>
                <a:lnTo>
                  <a:pt x="15549" y="4794"/>
                </a:lnTo>
                <a:lnTo>
                  <a:pt x="15573" y="4526"/>
                </a:lnTo>
                <a:lnTo>
                  <a:pt x="15598" y="4404"/>
                </a:lnTo>
                <a:lnTo>
                  <a:pt x="15695" y="4161"/>
                </a:lnTo>
                <a:lnTo>
                  <a:pt x="15817" y="3918"/>
                </a:lnTo>
                <a:lnTo>
                  <a:pt x="15963" y="3626"/>
                </a:lnTo>
                <a:lnTo>
                  <a:pt x="16133" y="3310"/>
                </a:lnTo>
                <a:close/>
                <a:moveTo>
                  <a:pt x="16425" y="4331"/>
                </a:moveTo>
                <a:lnTo>
                  <a:pt x="16547" y="4940"/>
                </a:lnTo>
                <a:lnTo>
                  <a:pt x="16425" y="4988"/>
                </a:lnTo>
                <a:lnTo>
                  <a:pt x="16328" y="5086"/>
                </a:lnTo>
                <a:lnTo>
                  <a:pt x="16133" y="5280"/>
                </a:lnTo>
                <a:lnTo>
                  <a:pt x="15938" y="5499"/>
                </a:lnTo>
                <a:lnTo>
                  <a:pt x="15817" y="5670"/>
                </a:lnTo>
                <a:lnTo>
                  <a:pt x="15549" y="5986"/>
                </a:lnTo>
                <a:lnTo>
                  <a:pt x="15549" y="5864"/>
                </a:lnTo>
                <a:lnTo>
                  <a:pt x="15598" y="5840"/>
                </a:lnTo>
                <a:lnTo>
                  <a:pt x="15646" y="5791"/>
                </a:lnTo>
                <a:lnTo>
                  <a:pt x="15671" y="5718"/>
                </a:lnTo>
                <a:lnTo>
                  <a:pt x="15671" y="5645"/>
                </a:lnTo>
                <a:lnTo>
                  <a:pt x="15671" y="5475"/>
                </a:lnTo>
                <a:lnTo>
                  <a:pt x="15719" y="5305"/>
                </a:lnTo>
                <a:lnTo>
                  <a:pt x="15792" y="5159"/>
                </a:lnTo>
                <a:lnTo>
                  <a:pt x="15890" y="4988"/>
                </a:lnTo>
                <a:lnTo>
                  <a:pt x="16133" y="4696"/>
                </a:lnTo>
                <a:lnTo>
                  <a:pt x="16352" y="4453"/>
                </a:lnTo>
                <a:lnTo>
                  <a:pt x="16425" y="4331"/>
                </a:lnTo>
                <a:close/>
                <a:moveTo>
                  <a:pt x="16571" y="5280"/>
                </a:moveTo>
                <a:lnTo>
                  <a:pt x="16595" y="5621"/>
                </a:lnTo>
                <a:lnTo>
                  <a:pt x="16595" y="6010"/>
                </a:lnTo>
                <a:lnTo>
                  <a:pt x="16401" y="6108"/>
                </a:lnTo>
                <a:lnTo>
                  <a:pt x="16230" y="6254"/>
                </a:lnTo>
                <a:lnTo>
                  <a:pt x="15914" y="6546"/>
                </a:lnTo>
                <a:lnTo>
                  <a:pt x="15719" y="6740"/>
                </a:lnTo>
                <a:lnTo>
                  <a:pt x="15549" y="6959"/>
                </a:lnTo>
                <a:lnTo>
                  <a:pt x="15549" y="6765"/>
                </a:lnTo>
                <a:lnTo>
                  <a:pt x="15622" y="6619"/>
                </a:lnTo>
                <a:lnTo>
                  <a:pt x="15695" y="6497"/>
                </a:lnTo>
                <a:lnTo>
                  <a:pt x="15841" y="6229"/>
                </a:lnTo>
                <a:lnTo>
                  <a:pt x="16036" y="5962"/>
                </a:lnTo>
                <a:lnTo>
                  <a:pt x="16230" y="5670"/>
                </a:lnTo>
                <a:lnTo>
                  <a:pt x="16449" y="5402"/>
                </a:lnTo>
                <a:lnTo>
                  <a:pt x="16571" y="5280"/>
                </a:lnTo>
                <a:close/>
                <a:moveTo>
                  <a:pt x="5743" y="6716"/>
                </a:moveTo>
                <a:lnTo>
                  <a:pt x="5694" y="6740"/>
                </a:lnTo>
                <a:lnTo>
                  <a:pt x="5621" y="6789"/>
                </a:lnTo>
                <a:lnTo>
                  <a:pt x="5475" y="6935"/>
                </a:lnTo>
                <a:lnTo>
                  <a:pt x="5305" y="7105"/>
                </a:lnTo>
                <a:lnTo>
                  <a:pt x="5086" y="7251"/>
                </a:lnTo>
                <a:lnTo>
                  <a:pt x="4867" y="7373"/>
                </a:lnTo>
                <a:lnTo>
                  <a:pt x="4745" y="7422"/>
                </a:lnTo>
                <a:lnTo>
                  <a:pt x="4648" y="7446"/>
                </a:lnTo>
                <a:lnTo>
                  <a:pt x="4429" y="7446"/>
                </a:lnTo>
                <a:lnTo>
                  <a:pt x="4332" y="7397"/>
                </a:lnTo>
                <a:lnTo>
                  <a:pt x="4259" y="7349"/>
                </a:lnTo>
                <a:lnTo>
                  <a:pt x="4186" y="7251"/>
                </a:lnTo>
                <a:lnTo>
                  <a:pt x="4113" y="7130"/>
                </a:lnTo>
                <a:lnTo>
                  <a:pt x="4064" y="7057"/>
                </a:lnTo>
                <a:lnTo>
                  <a:pt x="3991" y="7032"/>
                </a:lnTo>
                <a:lnTo>
                  <a:pt x="3894" y="7032"/>
                </a:lnTo>
                <a:lnTo>
                  <a:pt x="3821" y="7057"/>
                </a:lnTo>
                <a:lnTo>
                  <a:pt x="3553" y="7227"/>
                </a:lnTo>
                <a:lnTo>
                  <a:pt x="3358" y="7324"/>
                </a:lnTo>
                <a:lnTo>
                  <a:pt x="3188" y="7422"/>
                </a:lnTo>
                <a:lnTo>
                  <a:pt x="3042" y="7470"/>
                </a:lnTo>
                <a:lnTo>
                  <a:pt x="2969" y="7470"/>
                </a:lnTo>
                <a:lnTo>
                  <a:pt x="2896" y="7446"/>
                </a:lnTo>
                <a:lnTo>
                  <a:pt x="2847" y="7422"/>
                </a:lnTo>
                <a:lnTo>
                  <a:pt x="2823" y="7349"/>
                </a:lnTo>
                <a:lnTo>
                  <a:pt x="2799" y="7276"/>
                </a:lnTo>
                <a:lnTo>
                  <a:pt x="2799" y="7178"/>
                </a:lnTo>
                <a:lnTo>
                  <a:pt x="2799" y="7130"/>
                </a:lnTo>
                <a:lnTo>
                  <a:pt x="2774" y="7105"/>
                </a:lnTo>
                <a:lnTo>
                  <a:pt x="2726" y="7081"/>
                </a:lnTo>
                <a:lnTo>
                  <a:pt x="2653" y="7081"/>
                </a:lnTo>
                <a:lnTo>
                  <a:pt x="2604" y="7154"/>
                </a:lnTo>
                <a:lnTo>
                  <a:pt x="2555" y="7373"/>
                </a:lnTo>
                <a:lnTo>
                  <a:pt x="2531" y="7470"/>
                </a:lnTo>
                <a:lnTo>
                  <a:pt x="2531" y="7568"/>
                </a:lnTo>
                <a:lnTo>
                  <a:pt x="2555" y="7665"/>
                </a:lnTo>
                <a:lnTo>
                  <a:pt x="2628" y="7762"/>
                </a:lnTo>
                <a:lnTo>
                  <a:pt x="2701" y="7811"/>
                </a:lnTo>
                <a:lnTo>
                  <a:pt x="2823" y="7860"/>
                </a:lnTo>
                <a:lnTo>
                  <a:pt x="2945" y="7884"/>
                </a:lnTo>
                <a:lnTo>
                  <a:pt x="3091" y="7860"/>
                </a:lnTo>
                <a:lnTo>
                  <a:pt x="3212" y="7835"/>
                </a:lnTo>
                <a:lnTo>
                  <a:pt x="3358" y="7787"/>
                </a:lnTo>
                <a:lnTo>
                  <a:pt x="3602" y="7665"/>
                </a:lnTo>
                <a:lnTo>
                  <a:pt x="3845" y="7519"/>
                </a:lnTo>
                <a:lnTo>
                  <a:pt x="3942" y="7641"/>
                </a:lnTo>
                <a:lnTo>
                  <a:pt x="4040" y="7714"/>
                </a:lnTo>
                <a:lnTo>
                  <a:pt x="4137" y="7787"/>
                </a:lnTo>
                <a:lnTo>
                  <a:pt x="4259" y="7835"/>
                </a:lnTo>
                <a:lnTo>
                  <a:pt x="4356" y="7860"/>
                </a:lnTo>
                <a:lnTo>
                  <a:pt x="4478" y="7860"/>
                </a:lnTo>
                <a:lnTo>
                  <a:pt x="4745" y="7835"/>
                </a:lnTo>
                <a:lnTo>
                  <a:pt x="4989" y="7762"/>
                </a:lnTo>
                <a:lnTo>
                  <a:pt x="5232" y="7641"/>
                </a:lnTo>
                <a:lnTo>
                  <a:pt x="5475" y="7495"/>
                </a:lnTo>
                <a:lnTo>
                  <a:pt x="5694" y="7324"/>
                </a:lnTo>
                <a:lnTo>
                  <a:pt x="5816" y="7470"/>
                </a:lnTo>
                <a:lnTo>
                  <a:pt x="5962" y="7592"/>
                </a:lnTo>
                <a:lnTo>
                  <a:pt x="6132" y="7665"/>
                </a:lnTo>
                <a:lnTo>
                  <a:pt x="6327" y="7738"/>
                </a:lnTo>
                <a:lnTo>
                  <a:pt x="6741" y="7738"/>
                </a:lnTo>
                <a:lnTo>
                  <a:pt x="6862" y="7689"/>
                </a:lnTo>
                <a:lnTo>
                  <a:pt x="6984" y="7641"/>
                </a:lnTo>
                <a:lnTo>
                  <a:pt x="7106" y="7592"/>
                </a:lnTo>
                <a:lnTo>
                  <a:pt x="7300" y="7422"/>
                </a:lnTo>
                <a:lnTo>
                  <a:pt x="7422" y="7568"/>
                </a:lnTo>
                <a:lnTo>
                  <a:pt x="7592" y="7665"/>
                </a:lnTo>
                <a:lnTo>
                  <a:pt x="7787" y="7714"/>
                </a:lnTo>
                <a:lnTo>
                  <a:pt x="7982" y="7738"/>
                </a:lnTo>
                <a:lnTo>
                  <a:pt x="8201" y="7714"/>
                </a:lnTo>
                <a:lnTo>
                  <a:pt x="8395" y="7665"/>
                </a:lnTo>
                <a:lnTo>
                  <a:pt x="8590" y="7568"/>
                </a:lnTo>
                <a:lnTo>
                  <a:pt x="8785" y="7446"/>
                </a:lnTo>
                <a:lnTo>
                  <a:pt x="8931" y="7568"/>
                </a:lnTo>
                <a:lnTo>
                  <a:pt x="9101" y="7665"/>
                </a:lnTo>
                <a:lnTo>
                  <a:pt x="9271" y="7738"/>
                </a:lnTo>
                <a:lnTo>
                  <a:pt x="9466" y="7787"/>
                </a:lnTo>
                <a:lnTo>
                  <a:pt x="9636" y="7787"/>
                </a:lnTo>
                <a:lnTo>
                  <a:pt x="9806" y="7762"/>
                </a:lnTo>
                <a:lnTo>
                  <a:pt x="9977" y="7714"/>
                </a:lnTo>
                <a:lnTo>
                  <a:pt x="10098" y="7616"/>
                </a:lnTo>
                <a:lnTo>
                  <a:pt x="10196" y="7714"/>
                </a:lnTo>
                <a:lnTo>
                  <a:pt x="10293" y="7787"/>
                </a:lnTo>
                <a:lnTo>
                  <a:pt x="10415" y="7860"/>
                </a:lnTo>
                <a:lnTo>
                  <a:pt x="10536" y="7908"/>
                </a:lnTo>
                <a:lnTo>
                  <a:pt x="10658" y="7957"/>
                </a:lnTo>
                <a:lnTo>
                  <a:pt x="10780" y="7957"/>
                </a:lnTo>
                <a:lnTo>
                  <a:pt x="10901" y="7908"/>
                </a:lnTo>
                <a:lnTo>
                  <a:pt x="10999" y="7860"/>
                </a:lnTo>
                <a:lnTo>
                  <a:pt x="11120" y="7811"/>
                </a:lnTo>
                <a:lnTo>
                  <a:pt x="11193" y="7714"/>
                </a:lnTo>
                <a:lnTo>
                  <a:pt x="11364" y="7543"/>
                </a:lnTo>
                <a:lnTo>
                  <a:pt x="11607" y="7689"/>
                </a:lnTo>
                <a:lnTo>
                  <a:pt x="11729" y="7762"/>
                </a:lnTo>
                <a:lnTo>
                  <a:pt x="11850" y="7811"/>
                </a:lnTo>
                <a:lnTo>
                  <a:pt x="11972" y="7835"/>
                </a:lnTo>
                <a:lnTo>
                  <a:pt x="12094" y="7835"/>
                </a:lnTo>
                <a:lnTo>
                  <a:pt x="12191" y="7811"/>
                </a:lnTo>
                <a:lnTo>
                  <a:pt x="12288" y="7738"/>
                </a:lnTo>
                <a:lnTo>
                  <a:pt x="12410" y="7835"/>
                </a:lnTo>
                <a:lnTo>
                  <a:pt x="12556" y="7884"/>
                </a:lnTo>
                <a:lnTo>
                  <a:pt x="12726" y="7908"/>
                </a:lnTo>
                <a:lnTo>
                  <a:pt x="12872" y="7884"/>
                </a:lnTo>
                <a:lnTo>
                  <a:pt x="13018" y="7860"/>
                </a:lnTo>
                <a:lnTo>
                  <a:pt x="13164" y="7762"/>
                </a:lnTo>
                <a:lnTo>
                  <a:pt x="13262" y="7665"/>
                </a:lnTo>
                <a:lnTo>
                  <a:pt x="13335" y="7519"/>
                </a:lnTo>
                <a:lnTo>
                  <a:pt x="13335" y="7470"/>
                </a:lnTo>
                <a:lnTo>
                  <a:pt x="13335" y="7446"/>
                </a:lnTo>
                <a:lnTo>
                  <a:pt x="13286" y="7422"/>
                </a:lnTo>
                <a:lnTo>
                  <a:pt x="13262" y="7422"/>
                </a:lnTo>
                <a:lnTo>
                  <a:pt x="13043" y="7470"/>
                </a:lnTo>
                <a:lnTo>
                  <a:pt x="12775" y="7543"/>
                </a:lnTo>
                <a:lnTo>
                  <a:pt x="12653" y="7543"/>
                </a:lnTo>
                <a:lnTo>
                  <a:pt x="12532" y="7519"/>
                </a:lnTo>
                <a:lnTo>
                  <a:pt x="12459" y="7470"/>
                </a:lnTo>
                <a:lnTo>
                  <a:pt x="12434" y="7422"/>
                </a:lnTo>
                <a:lnTo>
                  <a:pt x="12410" y="7373"/>
                </a:lnTo>
                <a:lnTo>
                  <a:pt x="12386" y="7300"/>
                </a:lnTo>
                <a:lnTo>
                  <a:pt x="12337" y="7251"/>
                </a:lnTo>
                <a:lnTo>
                  <a:pt x="12288" y="7203"/>
                </a:lnTo>
                <a:lnTo>
                  <a:pt x="12167" y="7203"/>
                </a:lnTo>
                <a:lnTo>
                  <a:pt x="12118" y="7251"/>
                </a:lnTo>
                <a:lnTo>
                  <a:pt x="12094" y="7300"/>
                </a:lnTo>
                <a:lnTo>
                  <a:pt x="12069" y="7373"/>
                </a:lnTo>
                <a:lnTo>
                  <a:pt x="12069" y="7422"/>
                </a:lnTo>
                <a:lnTo>
                  <a:pt x="12045" y="7470"/>
                </a:lnTo>
                <a:lnTo>
                  <a:pt x="12021" y="7495"/>
                </a:lnTo>
                <a:lnTo>
                  <a:pt x="11899" y="7495"/>
                </a:lnTo>
                <a:lnTo>
                  <a:pt x="11777" y="7446"/>
                </a:lnTo>
                <a:lnTo>
                  <a:pt x="11583" y="7300"/>
                </a:lnTo>
                <a:lnTo>
                  <a:pt x="11461" y="7178"/>
                </a:lnTo>
                <a:lnTo>
                  <a:pt x="11388" y="7154"/>
                </a:lnTo>
                <a:lnTo>
                  <a:pt x="11339" y="7130"/>
                </a:lnTo>
                <a:lnTo>
                  <a:pt x="11266" y="7154"/>
                </a:lnTo>
                <a:lnTo>
                  <a:pt x="11218" y="7178"/>
                </a:lnTo>
                <a:lnTo>
                  <a:pt x="11047" y="7397"/>
                </a:lnTo>
                <a:lnTo>
                  <a:pt x="10926" y="7495"/>
                </a:lnTo>
                <a:lnTo>
                  <a:pt x="10804" y="7543"/>
                </a:lnTo>
                <a:lnTo>
                  <a:pt x="10707" y="7568"/>
                </a:lnTo>
                <a:lnTo>
                  <a:pt x="10609" y="7568"/>
                </a:lnTo>
                <a:lnTo>
                  <a:pt x="10536" y="7519"/>
                </a:lnTo>
                <a:lnTo>
                  <a:pt x="10463" y="7422"/>
                </a:lnTo>
                <a:lnTo>
                  <a:pt x="10390" y="7324"/>
                </a:lnTo>
                <a:lnTo>
                  <a:pt x="10342" y="7178"/>
                </a:lnTo>
                <a:lnTo>
                  <a:pt x="10342" y="7105"/>
                </a:lnTo>
                <a:lnTo>
                  <a:pt x="10293" y="7032"/>
                </a:lnTo>
                <a:lnTo>
                  <a:pt x="10244" y="7008"/>
                </a:lnTo>
                <a:lnTo>
                  <a:pt x="10196" y="6984"/>
                </a:lnTo>
                <a:lnTo>
                  <a:pt x="10123" y="6984"/>
                </a:lnTo>
                <a:lnTo>
                  <a:pt x="10074" y="7008"/>
                </a:lnTo>
                <a:lnTo>
                  <a:pt x="10025" y="7057"/>
                </a:lnTo>
                <a:lnTo>
                  <a:pt x="9977" y="7130"/>
                </a:lnTo>
                <a:lnTo>
                  <a:pt x="9952" y="7227"/>
                </a:lnTo>
                <a:lnTo>
                  <a:pt x="9904" y="7300"/>
                </a:lnTo>
                <a:lnTo>
                  <a:pt x="9831" y="7349"/>
                </a:lnTo>
                <a:lnTo>
                  <a:pt x="9782" y="7397"/>
                </a:lnTo>
                <a:lnTo>
                  <a:pt x="9709" y="7422"/>
                </a:lnTo>
                <a:lnTo>
                  <a:pt x="9636" y="7422"/>
                </a:lnTo>
                <a:lnTo>
                  <a:pt x="9466" y="7397"/>
                </a:lnTo>
                <a:lnTo>
                  <a:pt x="9320" y="7349"/>
                </a:lnTo>
                <a:lnTo>
                  <a:pt x="9174" y="7251"/>
                </a:lnTo>
                <a:lnTo>
                  <a:pt x="9028" y="7154"/>
                </a:lnTo>
                <a:lnTo>
                  <a:pt x="8906" y="7032"/>
                </a:lnTo>
                <a:lnTo>
                  <a:pt x="8858" y="6984"/>
                </a:lnTo>
                <a:lnTo>
                  <a:pt x="8687" y="6984"/>
                </a:lnTo>
                <a:lnTo>
                  <a:pt x="8639" y="7032"/>
                </a:lnTo>
                <a:lnTo>
                  <a:pt x="8517" y="7130"/>
                </a:lnTo>
                <a:lnTo>
                  <a:pt x="8371" y="7227"/>
                </a:lnTo>
                <a:lnTo>
                  <a:pt x="8201" y="7300"/>
                </a:lnTo>
                <a:lnTo>
                  <a:pt x="8030" y="7349"/>
                </a:lnTo>
                <a:lnTo>
                  <a:pt x="7860" y="7349"/>
                </a:lnTo>
                <a:lnTo>
                  <a:pt x="7787" y="7324"/>
                </a:lnTo>
                <a:lnTo>
                  <a:pt x="7738" y="7300"/>
                </a:lnTo>
                <a:lnTo>
                  <a:pt x="7665" y="7251"/>
                </a:lnTo>
                <a:lnTo>
                  <a:pt x="7641" y="7178"/>
                </a:lnTo>
                <a:lnTo>
                  <a:pt x="7592" y="7105"/>
                </a:lnTo>
                <a:lnTo>
                  <a:pt x="7592" y="7008"/>
                </a:lnTo>
                <a:lnTo>
                  <a:pt x="7568" y="6935"/>
                </a:lnTo>
                <a:lnTo>
                  <a:pt x="7544" y="6886"/>
                </a:lnTo>
                <a:lnTo>
                  <a:pt x="7495" y="6838"/>
                </a:lnTo>
                <a:lnTo>
                  <a:pt x="7446" y="6813"/>
                </a:lnTo>
                <a:lnTo>
                  <a:pt x="7398" y="6789"/>
                </a:lnTo>
                <a:lnTo>
                  <a:pt x="7325" y="6789"/>
                </a:lnTo>
                <a:lnTo>
                  <a:pt x="7276" y="6813"/>
                </a:lnTo>
                <a:lnTo>
                  <a:pt x="7227" y="6862"/>
                </a:lnTo>
                <a:lnTo>
                  <a:pt x="7057" y="7057"/>
                </a:lnTo>
                <a:lnTo>
                  <a:pt x="6960" y="7154"/>
                </a:lnTo>
                <a:lnTo>
                  <a:pt x="6862" y="7251"/>
                </a:lnTo>
                <a:lnTo>
                  <a:pt x="6741" y="7300"/>
                </a:lnTo>
                <a:lnTo>
                  <a:pt x="6619" y="7324"/>
                </a:lnTo>
                <a:lnTo>
                  <a:pt x="6473" y="7324"/>
                </a:lnTo>
                <a:lnTo>
                  <a:pt x="6351" y="7300"/>
                </a:lnTo>
                <a:lnTo>
                  <a:pt x="6230" y="7251"/>
                </a:lnTo>
                <a:lnTo>
                  <a:pt x="6108" y="7178"/>
                </a:lnTo>
                <a:lnTo>
                  <a:pt x="6035" y="7057"/>
                </a:lnTo>
                <a:lnTo>
                  <a:pt x="5986" y="6935"/>
                </a:lnTo>
                <a:lnTo>
                  <a:pt x="5986" y="6886"/>
                </a:lnTo>
                <a:lnTo>
                  <a:pt x="5962" y="6838"/>
                </a:lnTo>
                <a:lnTo>
                  <a:pt x="5913" y="6789"/>
                </a:lnTo>
                <a:lnTo>
                  <a:pt x="5865" y="6740"/>
                </a:lnTo>
                <a:lnTo>
                  <a:pt x="5792" y="6716"/>
                </a:lnTo>
                <a:close/>
                <a:moveTo>
                  <a:pt x="16595" y="6302"/>
                </a:moveTo>
                <a:lnTo>
                  <a:pt x="16547" y="7081"/>
                </a:lnTo>
                <a:lnTo>
                  <a:pt x="16401" y="7203"/>
                </a:lnTo>
                <a:lnTo>
                  <a:pt x="16279" y="7349"/>
                </a:lnTo>
                <a:lnTo>
                  <a:pt x="16011" y="7665"/>
                </a:lnTo>
                <a:lnTo>
                  <a:pt x="15792" y="7908"/>
                </a:lnTo>
                <a:lnTo>
                  <a:pt x="15573" y="8200"/>
                </a:lnTo>
                <a:lnTo>
                  <a:pt x="15573" y="7689"/>
                </a:lnTo>
                <a:lnTo>
                  <a:pt x="15573" y="7665"/>
                </a:lnTo>
                <a:lnTo>
                  <a:pt x="15671" y="7470"/>
                </a:lnTo>
                <a:lnTo>
                  <a:pt x="15768" y="7276"/>
                </a:lnTo>
                <a:lnTo>
                  <a:pt x="16011" y="6935"/>
                </a:lnTo>
                <a:lnTo>
                  <a:pt x="16303" y="6619"/>
                </a:lnTo>
                <a:lnTo>
                  <a:pt x="16595" y="6302"/>
                </a:lnTo>
                <a:close/>
                <a:moveTo>
                  <a:pt x="16547" y="7592"/>
                </a:moveTo>
                <a:lnTo>
                  <a:pt x="16522" y="8663"/>
                </a:lnTo>
                <a:lnTo>
                  <a:pt x="16425" y="8711"/>
                </a:lnTo>
                <a:lnTo>
                  <a:pt x="16328" y="8760"/>
                </a:lnTo>
                <a:lnTo>
                  <a:pt x="16157" y="8930"/>
                </a:lnTo>
                <a:lnTo>
                  <a:pt x="15841" y="9271"/>
                </a:lnTo>
                <a:lnTo>
                  <a:pt x="15719" y="9417"/>
                </a:lnTo>
                <a:lnTo>
                  <a:pt x="15573" y="9612"/>
                </a:lnTo>
                <a:lnTo>
                  <a:pt x="15573" y="8882"/>
                </a:lnTo>
                <a:lnTo>
                  <a:pt x="15671" y="8857"/>
                </a:lnTo>
                <a:lnTo>
                  <a:pt x="15744" y="8784"/>
                </a:lnTo>
                <a:lnTo>
                  <a:pt x="15890" y="8517"/>
                </a:lnTo>
                <a:lnTo>
                  <a:pt x="16060" y="8273"/>
                </a:lnTo>
                <a:lnTo>
                  <a:pt x="16401" y="7811"/>
                </a:lnTo>
                <a:lnTo>
                  <a:pt x="16547" y="7592"/>
                </a:lnTo>
                <a:close/>
                <a:moveTo>
                  <a:pt x="9734" y="9149"/>
                </a:moveTo>
                <a:lnTo>
                  <a:pt x="9661" y="9174"/>
                </a:lnTo>
                <a:lnTo>
                  <a:pt x="9588" y="9198"/>
                </a:lnTo>
                <a:lnTo>
                  <a:pt x="9539" y="9247"/>
                </a:lnTo>
                <a:lnTo>
                  <a:pt x="9466" y="9368"/>
                </a:lnTo>
                <a:lnTo>
                  <a:pt x="9442" y="9490"/>
                </a:lnTo>
                <a:lnTo>
                  <a:pt x="9320" y="9587"/>
                </a:lnTo>
                <a:lnTo>
                  <a:pt x="9174" y="9660"/>
                </a:lnTo>
                <a:lnTo>
                  <a:pt x="9052" y="9685"/>
                </a:lnTo>
                <a:lnTo>
                  <a:pt x="8882" y="9685"/>
                </a:lnTo>
                <a:lnTo>
                  <a:pt x="8785" y="9660"/>
                </a:lnTo>
                <a:lnTo>
                  <a:pt x="8736" y="9636"/>
                </a:lnTo>
                <a:lnTo>
                  <a:pt x="8687" y="9587"/>
                </a:lnTo>
                <a:lnTo>
                  <a:pt x="8663" y="9539"/>
                </a:lnTo>
                <a:lnTo>
                  <a:pt x="8663" y="9441"/>
                </a:lnTo>
                <a:lnTo>
                  <a:pt x="8639" y="9368"/>
                </a:lnTo>
                <a:lnTo>
                  <a:pt x="8590" y="9320"/>
                </a:lnTo>
                <a:lnTo>
                  <a:pt x="8517" y="9295"/>
                </a:lnTo>
                <a:lnTo>
                  <a:pt x="8444" y="9271"/>
                </a:lnTo>
                <a:lnTo>
                  <a:pt x="8395" y="9295"/>
                </a:lnTo>
                <a:lnTo>
                  <a:pt x="8322" y="9344"/>
                </a:lnTo>
                <a:lnTo>
                  <a:pt x="8274" y="9417"/>
                </a:lnTo>
                <a:lnTo>
                  <a:pt x="8249" y="9466"/>
                </a:lnTo>
                <a:lnTo>
                  <a:pt x="8201" y="9514"/>
                </a:lnTo>
                <a:lnTo>
                  <a:pt x="8079" y="9587"/>
                </a:lnTo>
                <a:lnTo>
                  <a:pt x="7933" y="9612"/>
                </a:lnTo>
                <a:lnTo>
                  <a:pt x="7738" y="9636"/>
                </a:lnTo>
                <a:lnTo>
                  <a:pt x="7568" y="9636"/>
                </a:lnTo>
                <a:lnTo>
                  <a:pt x="7422" y="9587"/>
                </a:lnTo>
                <a:lnTo>
                  <a:pt x="7325" y="9514"/>
                </a:lnTo>
                <a:lnTo>
                  <a:pt x="7276" y="9466"/>
                </a:lnTo>
                <a:lnTo>
                  <a:pt x="7252" y="9417"/>
                </a:lnTo>
                <a:lnTo>
                  <a:pt x="7252" y="9344"/>
                </a:lnTo>
                <a:lnTo>
                  <a:pt x="7227" y="9295"/>
                </a:lnTo>
                <a:lnTo>
                  <a:pt x="7179" y="9247"/>
                </a:lnTo>
                <a:lnTo>
                  <a:pt x="7130" y="9222"/>
                </a:lnTo>
                <a:lnTo>
                  <a:pt x="7081" y="9198"/>
                </a:lnTo>
                <a:lnTo>
                  <a:pt x="7008" y="9198"/>
                </a:lnTo>
                <a:lnTo>
                  <a:pt x="6960" y="9222"/>
                </a:lnTo>
                <a:lnTo>
                  <a:pt x="6887" y="9247"/>
                </a:lnTo>
                <a:lnTo>
                  <a:pt x="6765" y="9417"/>
                </a:lnTo>
                <a:lnTo>
                  <a:pt x="6643" y="9563"/>
                </a:lnTo>
                <a:lnTo>
                  <a:pt x="6570" y="9636"/>
                </a:lnTo>
                <a:lnTo>
                  <a:pt x="6449" y="9685"/>
                </a:lnTo>
                <a:lnTo>
                  <a:pt x="6327" y="9733"/>
                </a:lnTo>
                <a:lnTo>
                  <a:pt x="6205" y="9758"/>
                </a:lnTo>
                <a:lnTo>
                  <a:pt x="6084" y="9758"/>
                </a:lnTo>
                <a:lnTo>
                  <a:pt x="6035" y="9733"/>
                </a:lnTo>
                <a:lnTo>
                  <a:pt x="5986" y="9709"/>
                </a:lnTo>
                <a:lnTo>
                  <a:pt x="5962" y="9660"/>
                </a:lnTo>
                <a:lnTo>
                  <a:pt x="5938" y="9612"/>
                </a:lnTo>
                <a:lnTo>
                  <a:pt x="5938" y="9514"/>
                </a:lnTo>
                <a:lnTo>
                  <a:pt x="5962" y="9441"/>
                </a:lnTo>
                <a:lnTo>
                  <a:pt x="5962" y="9344"/>
                </a:lnTo>
                <a:lnTo>
                  <a:pt x="5938" y="9271"/>
                </a:lnTo>
                <a:lnTo>
                  <a:pt x="5865" y="9198"/>
                </a:lnTo>
                <a:lnTo>
                  <a:pt x="5792" y="9174"/>
                </a:lnTo>
                <a:lnTo>
                  <a:pt x="5646" y="9174"/>
                </a:lnTo>
                <a:lnTo>
                  <a:pt x="5573" y="9247"/>
                </a:lnTo>
                <a:lnTo>
                  <a:pt x="5548" y="9320"/>
                </a:lnTo>
                <a:lnTo>
                  <a:pt x="5500" y="9417"/>
                </a:lnTo>
                <a:lnTo>
                  <a:pt x="5451" y="9490"/>
                </a:lnTo>
                <a:lnTo>
                  <a:pt x="5378" y="9587"/>
                </a:lnTo>
                <a:lnTo>
                  <a:pt x="5305" y="9636"/>
                </a:lnTo>
                <a:lnTo>
                  <a:pt x="5183" y="9685"/>
                </a:lnTo>
                <a:lnTo>
                  <a:pt x="5086" y="9733"/>
                </a:lnTo>
                <a:lnTo>
                  <a:pt x="4843" y="9782"/>
                </a:lnTo>
                <a:lnTo>
                  <a:pt x="4624" y="9782"/>
                </a:lnTo>
                <a:lnTo>
                  <a:pt x="4502" y="9733"/>
                </a:lnTo>
                <a:lnTo>
                  <a:pt x="4405" y="9709"/>
                </a:lnTo>
                <a:lnTo>
                  <a:pt x="4332" y="9636"/>
                </a:lnTo>
                <a:lnTo>
                  <a:pt x="4259" y="9587"/>
                </a:lnTo>
                <a:lnTo>
                  <a:pt x="4210" y="9490"/>
                </a:lnTo>
                <a:lnTo>
                  <a:pt x="4161" y="9393"/>
                </a:lnTo>
                <a:lnTo>
                  <a:pt x="4161" y="9344"/>
                </a:lnTo>
                <a:lnTo>
                  <a:pt x="4137" y="9295"/>
                </a:lnTo>
                <a:lnTo>
                  <a:pt x="4040" y="9247"/>
                </a:lnTo>
                <a:lnTo>
                  <a:pt x="3942" y="9222"/>
                </a:lnTo>
                <a:lnTo>
                  <a:pt x="3869" y="9247"/>
                </a:lnTo>
                <a:lnTo>
                  <a:pt x="3602" y="9417"/>
                </a:lnTo>
                <a:lnTo>
                  <a:pt x="3407" y="9539"/>
                </a:lnTo>
                <a:lnTo>
                  <a:pt x="3212" y="9660"/>
                </a:lnTo>
                <a:lnTo>
                  <a:pt x="3018" y="9733"/>
                </a:lnTo>
                <a:lnTo>
                  <a:pt x="2872" y="9733"/>
                </a:lnTo>
                <a:lnTo>
                  <a:pt x="2823" y="9709"/>
                </a:lnTo>
                <a:lnTo>
                  <a:pt x="2774" y="9660"/>
                </a:lnTo>
                <a:lnTo>
                  <a:pt x="2774" y="9587"/>
                </a:lnTo>
                <a:lnTo>
                  <a:pt x="2774" y="9490"/>
                </a:lnTo>
                <a:lnTo>
                  <a:pt x="2774" y="9417"/>
                </a:lnTo>
                <a:lnTo>
                  <a:pt x="2750" y="9368"/>
                </a:lnTo>
                <a:lnTo>
                  <a:pt x="2726" y="9344"/>
                </a:lnTo>
                <a:lnTo>
                  <a:pt x="2677" y="9320"/>
                </a:lnTo>
                <a:lnTo>
                  <a:pt x="2653" y="9295"/>
                </a:lnTo>
                <a:lnTo>
                  <a:pt x="2604" y="9320"/>
                </a:lnTo>
                <a:lnTo>
                  <a:pt x="2555" y="9320"/>
                </a:lnTo>
                <a:lnTo>
                  <a:pt x="2507" y="9368"/>
                </a:lnTo>
                <a:lnTo>
                  <a:pt x="2458" y="9490"/>
                </a:lnTo>
                <a:lnTo>
                  <a:pt x="2434" y="9612"/>
                </a:lnTo>
                <a:lnTo>
                  <a:pt x="2434" y="9733"/>
                </a:lnTo>
                <a:lnTo>
                  <a:pt x="2458" y="9831"/>
                </a:lnTo>
                <a:lnTo>
                  <a:pt x="2531" y="9928"/>
                </a:lnTo>
                <a:lnTo>
                  <a:pt x="2604" y="10025"/>
                </a:lnTo>
                <a:lnTo>
                  <a:pt x="2726" y="10098"/>
                </a:lnTo>
                <a:lnTo>
                  <a:pt x="2847" y="10147"/>
                </a:lnTo>
                <a:lnTo>
                  <a:pt x="2969" y="10171"/>
                </a:lnTo>
                <a:lnTo>
                  <a:pt x="3115" y="10147"/>
                </a:lnTo>
                <a:lnTo>
                  <a:pt x="3237" y="10123"/>
                </a:lnTo>
                <a:lnTo>
                  <a:pt x="3358" y="10074"/>
                </a:lnTo>
                <a:lnTo>
                  <a:pt x="3626" y="9928"/>
                </a:lnTo>
                <a:lnTo>
                  <a:pt x="3845" y="9758"/>
                </a:lnTo>
                <a:lnTo>
                  <a:pt x="3918" y="9855"/>
                </a:lnTo>
                <a:lnTo>
                  <a:pt x="3991" y="9952"/>
                </a:lnTo>
                <a:lnTo>
                  <a:pt x="4088" y="10025"/>
                </a:lnTo>
                <a:lnTo>
                  <a:pt x="4186" y="10074"/>
                </a:lnTo>
                <a:lnTo>
                  <a:pt x="4429" y="10171"/>
                </a:lnTo>
                <a:lnTo>
                  <a:pt x="4672" y="10196"/>
                </a:lnTo>
                <a:lnTo>
                  <a:pt x="4940" y="10196"/>
                </a:lnTo>
                <a:lnTo>
                  <a:pt x="5208" y="10147"/>
                </a:lnTo>
                <a:lnTo>
                  <a:pt x="5427" y="10050"/>
                </a:lnTo>
                <a:lnTo>
                  <a:pt x="5646" y="9928"/>
                </a:lnTo>
                <a:lnTo>
                  <a:pt x="5743" y="10001"/>
                </a:lnTo>
                <a:lnTo>
                  <a:pt x="5840" y="10098"/>
                </a:lnTo>
                <a:lnTo>
                  <a:pt x="5986" y="10147"/>
                </a:lnTo>
                <a:lnTo>
                  <a:pt x="6132" y="10196"/>
                </a:lnTo>
                <a:lnTo>
                  <a:pt x="6278" y="10220"/>
                </a:lnTo>
                <a:lnTo>
                  <a:pt x="6424" y="10196"/>
                </a:lnTo>
                <a:lnTo>
                  <a:pt x="6546" y="10171"/>
                </a:lnTo>
                <a:lnTo>
                  <a:pt x="6643" y="10123"/>
                </a:lnTo>
                <a:lnTo>
                  <a:pt x="6741" y="10050"/>
                </a:lnTo>
                <a:lnTo>
                  <a:pt x="6838" y="9977"/>
                </a:lnTo>
                <a:lnTo>
                  <a:pt x="7008" y="9782"/>
                </a:lnTo>
                <a:lnTo>
                  <a:pt x="7130" y="9879"/>
                </a:lnTo>
                <a:lnTo>
                  <a:pt x="7300" y="9977"/>
                </a:lnTo>
                <a:lnTo>
                  <a:pt x="7471" y="10025"/>
                </a:lnTo>
                <a:lnTo>
                  <a:pt x="7665" y="10050"/>
                </a:lnTo>
                <a:lnTo>
                  <a:pt x="7860" y="10050"/>
                </a:lnTo>
                <a:lnTo>
                  <a:pt x="8030" y="10025"/>
                </a:lnTo>
                <a:lnTo>
                  <a:pt x="8225" y="9952"/>
                </a:lnTo>
                <a:lnTo>
                  <a:pt x="8371" y="9879"/>
                </a:lnTo>
                <a:lnTo>
                  <a:pt x="8493" y="9977"/>
                </a:lnTo>
                <a:lnTo>
                  <a:pt x="8639" y="10025"/>
                </a:lnTo>
                <a:lnTo>
                  <a:pt x="8785" y="10074"/>
                </a:lnTo>
                <a:lnTo>
                  <a:pt x="8955" y="10074"/>
                </a:lnTo>
                <a:lnTo>
                  <a:pt x="9125" y="10050"/>
                </a:lnTo>
                <a:lnTo>
                  <a:pt x="9320" y="10001"/>
                </a:lnTo>
                <a:lnTo>
                  <a:pt x="9466" y="9928"/>
                </a:lnTo>
                <a:lnTo>
                  <a:pt x="9636" y="9831"/>
                </a:lnTo>
                <a:lnTo>
                  <a:pt x="9734" y="9904"/>
                </a:lnTo>
                <a:lnTo>
                  <a:pt x="9855" y="9952"/>
                </a:lnTo>
                <a:lnTo>
                  <a:pt x="10001" y="9977"/>
                </a:lnTo>
                <a:lnTo>
                  <a:pt x="10147" y="10001"/>
                </a:lnTo>
                <a:lnTo>
                  <a:pt x="10293" y="10001"/>
                </a:lnTo>
                <a:lnTo>
                  <a:pt x="10439" y="9977"/>
                </a:lnTo>
                <a:lnTo>
                  <a:pt x="10561" y="9928"/>
                </a:lnTo>
                <a:lnTo>
                  <a:pt x="10682" y="9855"/>
                </a:lnTo>
                <a:lnTo>
                  <a:pt x="10780" y="9952"/>
                </a:lnTo>
                <a:lnTo>
                  <a:pt x="10901" y="10001"/>
                </a:lnTo>
                <a:lnTo>
                  <a:pt x="11193" y="10001"/>
                </a:lnTo>
                <a:lnTo>
                  <a:pt x="11339" y="9952"/>
                </a:lnTo>
                <a:lnTo>
                  <a:pt x="11510" y="9904"/>
                </a:lnTo>
                <a:lnTo>
                  <a:pt x="11656" y="9831"/>
                </a:lnTo>
                <a:lnTo>
                  <a:pt x="11802" y="9733"/>
                </a:lnTo>
                <a:lnTo>
                  <a:pt x="11850" y="9806"/>
                </a:lnTo>
                <a:lnTo>
                  <a:pt x="11923" y="9855"/>
                </a:lnTo>
                <a:lnTo>
                  <a:pt x="12069" y="9928"/>
                </a:lnTo>
                <a:lnTo>
                  <a:pt x="12240" y="9952"/>
                </a:lnTo>
                <a:lnTo>
                  <a:pt x="12434" y="9952"/>
                </a:lnTo>
                <a:lnTo>
                  <a:pt x="12629" y="9904"/>
                </a:lnTo>
                <a:lnTo>
                  <a:pt x="12824" y="9831"/>
                </a:lnTo>
                <a:lnTo>
                  <a:pt x="13018" y="9758"/>
                </a:lnTo>
                <a:lnTo>
                  <a:pt x="13164" y="9660"/>
                </a:lnTo>
                <a:lnTo>
                  <a:pt x="13237" y="9612"/>
                </a:lnTo>
                <a:lnTo>
                  <a:pt x="13262" y="9539"/>
                </a:lnTo>
                <a:lnTo>
                  <a:pt x="13262" y="9466"/>
                </a:lnTo>
                <a:lnTo>
                  <a:pt x="13237" y="9393"/>
                </a:lnTo>
                <a:lnTo>
                  <a:pt x="13189" y="9344"/>
                </a:lnTo>
                <a:lnTo>
                  <a:pt x="13116" y="9320"/>
                </a:lnTo>
                <a:lnTo>
                  <a:pt x="13067" y="9320"/>
                </a:lnTo>
                <a:lnTo>
                  <a:pt x="12994" y="9344"/>
                </a:lnTo>
                <a:lnTo>
                  <a:pt x="12775" y="9466"/>
                </a:lnTo>
                <a:lnTo>
                  <a:pt x="12605" y="9539"/>
                </a:lnTo>
                <a:lnTo>
                  <a:pt x="12459" y="9587"/>
                </a:lnTo>
                <a:lnTo>
                  <a:pt x="12288" y="9612"/>
                </a:lnTo>
                <a:lnTo>
                  <a:pt x="12167" y="9612"/>
                </a:lnTo>
                <a:lnTo>
                  <a:pt x="12118" y="9587"/>
                </a:lnTo>
                <a:lnTo>
                  <a:pt x="12094" y="9539"/>
                </a:lnTo>
                <a:lnTo>
                  <a:pt x="12069" y="9490"/>
                </a:lnTo>
                <a:lnTo>
                  <a:pt x="12069" y="9417"/>
                </a:lnTo>
                <a:lnTo>
                  <a:pt x="12069" y="9368"/>
                </a:lnTo>
                <a:lnTo>
                  <a:pt x="12045" y="9295"/>
                </a:lnTo>
                <a:lnTo>
                  <a:pt x="12021" y="9247"/>
                </a:lnTo>
                <a:lnTo>
                  <a:pt x="11972" y="9222"/>
                </a:lnTo>
                <a:lnTo>
                  <a:pt x="11875" y="9222"/>
                </a:lnTo>
                <a:lnTo>
                  <a:pt x="11826" y="9247"/>
                </a:lnTo>
                <a:lnTo>
                  <a:pt x="11777" y="9295"/>
                </a:lnTo>
                <a:lnTo>
                  <a:pt x="11704" y="9393"/>
                </a:lnTo>
                <a:lnTo>
                  <a:pt x="11583" y="9490"/>
                </a:lnTo>
                <a:lnTo>
                  <a:pt x="11437" y="9587"/>
                </a:lnTo>
                <a:lnTo>
                  <a:pt x="11266" y="9660"/>
                </a:lnTo>
                <a:lnTo>
                  <a:pt x="11120" y="9709"/>
                </a:lnTo>
                <a:lnTo>
                  <a:pt x="11072" y="9709"/>
                </a:lnTo>
                <a:lnTo>
                  <a:pt x="11023" y="9685"/>
                </a:lnTo>
                <a:lnTo>
                  <a:pt x="10974" y="9660"/>
                </a:lnTo>
                <a:lnTo>
                  <a:pt x="10950" y="9612"/>
                </a:lnTo>
                <a:lnTo>
                  <a:pt x="10950" y="9539"/>
                </a:lnTo>
                <a:lnTo>
                  <a:pt x="10974" y="9441"/>
                </a:lnTo>
                <a:lnTo>
                  <a:pt x="10974" y="9393"/>
                </a:lnTo>
                <a:lnTo>
                  <a:pt x="10950" y="9320"/>
                </a:lnTo>
                <a:lnTo>
                  <a:pt x="10926" y="9271"/>
                </a:lnTo>
                <a:lnTo>
                  <a:pt x="10853" y="9271"/>
                </a:lnTo>
                <a:lnTo>
                  <a:pt x="10804" y="9247"/>
                </a:lnTo>
                <a:lnTo>
                  <a:pt x="10755" y="9271"/>
                </a:lnTo>
                <a:lnTo>
                  <a:pt x="10682" y="9295"/>
                </a:lnTo>
                <a:lnTo>
                  <a:pt x="10658" y="9368"/>
                </a:lnTo>
                <a:lnTo>
                  <a:pt x="10585" y="9490"/>
                </a:lnTo>
                <a:lnTo>
                  <a:pt x="10463" y="9587"/>
                </a:lnTo>
                <a:lnTo>
                  <a:pt x="10342" y="9636"/>
                </a:lnTo>
                <a:lnTo>
                  <a:pt x="10025" y="9636"/>
                </a:lnTo>
                <a:lnTo>
                  <a:pt x="9928" y="9587"/>
                </a:lnTo>
                <a:lnTo>
                  <a:pt x="9855" y="9563"/>
                </a:lnTo>
                <a:lnTo>
                  <a:pt x="9904" y="9393"/>
                </a:lnTo>
                <a:lnTo>
                  <a:pt x="9904" y="9320"/>
                </a:lnTo>
                <a:lnTo>
                  <a:pt x="9879" y="9247"/>
                </a:lnTo>
                <a:lnTo>
                  <a:pt x="9831" y="9198"/>
                </a:lnTo>
                <a:lnTo>
                  <a:pt x="9782" y="9174"/>
                </a:lnTo>
                <a:lnTo>
                  <a:pt x="9734" y="9149"/>
                </a:lnTo>
                <a:close/>
                <a:moveTo>
                  <a:pt x="16522" y="9003"/>
                </a:moveTo>
                <a:lnTo>
                  <a:pt x="16522" y="9879"/>
                </a:lnTo>
                <a:lnTo>
                  <a:pt x="16401" y="9879"/>
                </a:lnTo>
                <a:lnTo>
                  <a:pt x="16279" y="9928"/>
                </a:lnTo>
                <a:lnTo>
                  <a:pt x="16182" y="9977"/>
                </a:lnTo>
                <a:lnTo>
                  <a:pt x="16084" y="10050"/>
                </a:lnTo>
                <a:lnTo>
                  <a:pt x="15914" y="10196"/>
                </a:lnTo>
                <a:lnTo>
                  <a:pt x="15744" y="10390"/>
                </a:lnTo>
                <a:lnTo>
                  <a:pt x="15598" y="10561"/>
                </a:lnTo>
                <a:lnTo>
                  <a:pt x="15598" y="10342"/>
                </a:lnTo>
                <a:lnTo>
                  <a:pt x="15646" y="10317"/>
                </a:lnTo>
                <a:lnTo>
                  <a:pt x="15671" y="10269"/>
                </a:lnTo>
                <a:lnTo>
                  <a:pt x="15890" y="9879"/>
                </a:lnTo>
                <a:lnTo>
                  <a:pt x="16011" y="9685"/>
                </a:lnTo>
                <a:lnTo>
                  <a:pt x="16133" y="9490"/>
                </a:lnTo>
                <a:lnTo>
                  <a:pt x="16328" y="9271"/>
                </a:lnTo>
                <a:lnTo>
                  <a:pt x="16522" y="9003"/>
                </a:lnTo>
                <a:close/>
                <a:moveTo>
                  <a:pt x="16522" y="10001"/>
                </a:moveTo>
                <a:lnTo>
                  <a:pt x="16522" y="10755"/>
                </a:lnTo>
                <a:lnTo>
                  <a:pt x="16352" y="10853"/>
                </a:lnTo>
                <a:lnTo>
                  <a:pt x="16230" y="10974"/>
                </a:lnTo>
                <a:lnTo>
                  <a:pt x="15987" y="11242"/>
                </a:lnTo>
                <a:lnTo>
                  <a:pt x="15792" y="11461"/>
                </a:lnTo>
                <a:lnTo>
                  <a:pt x="15598" y="11704"/>
                </a:lnTo>
                <a:lnTo>
                  <a:pt x="15598" y="11291"/>
                </a:lnTo>
                <a:lnTo>
                  <a:pt x="15768" y="10974"/>
                </a:lnTo>
                <a:lnTo>
                  <a:pt x="15963" y="10682"/>
                </a:lnTo>
                <a:lnTo>
                  <a:pt x="16255" y="10342"/>
                </a:lnTo>
                <a:lnTo>
                  <a:pt x="16522" y="10001"/>
                </a:lnTo>
                <a:close/>
                <a:moveTo>
                  <a:pt x="10244" y="11145"/>
                </a:moveTo>
                <a:lnTo>
                  <a:pt x="10171" y="11193"/>
                </a:lnTo>
                <a:lnTo>
                  <a:pt x="10123" y="11242"/>
                </a:lnTo>
                <a:lnTo>
                  <a:pt x="9928" y="11534"/>
                </a:lnTo>
                <a:lnTo>
                  <a:pt x="9831" y="11656"/>
                </a:lnTo>
                <a:lnTo>
                  <a:pt x="9709" y="11753"/>
                </a:lnTo>
                <a:lnTo>
                  <a:pt x="9636" y="11802"/>
                </a:lnTo>
                <a:lnTo>
                  <a:pt x="9539" y="11826"/>
                </a:lnTo>
                <a:lnTo>
                  <a:pt x="9320" y="11826"/>
                </a:lnTo>
                <a:lnTo>
                  <a:pt x="9223" y="11802"/>
                </a:lnTo>
                <a:lnTo>
                  <a:pt x="9150" y="11753"/>
                </a:lnTo>
                <a:lnTo>
                  <a:pt x="9077" y="11680"/>
                </a:lnTo>
                <a:lnTo>
                  <a:pt x="9052" y="11607"/>
                </a:lnTo>
                <a:lnTo>
                  <a:pt x="9125" y="11412"/>
                </a:lnTo>
                <a:lnTo>
                  <a:pt x="9125" y="11339"/>
                </a:lnTo>
                <a:lnTo>
                  <a:pt x="9101" y="11266"/>
                </a:lnTo>
                <a:lnTo>
                  <a:pt x="9052" y="11218"/>
                </a:lnTo>
                <a:lnTo>
                  <a:pt x="9004" y="11169"/>
                </a:lnTo>
                <a:lnTo>
                  <a:pt x="8882" y="11169"/>
                </a:lnTo>
                <a:lnTo>
                  <a:pt x="8809" y="11193"/>
                </a:lnTo>
                <a:lnTo>
                  <a:pt x="8760" y="11266"/>
                </a:lnTo>
                <a:lnTo>
                  <a:pt x="8687" y="11388"/>
                </a:lnTo>
                <a:lnTo>
                  <a:pt x="8663" y="11510"/>
                </a:lnTo>
                <a:lnTo>
                  <a:pt x="8566" y="11656"/>
                </a:lnTo>
                <a:lnTo>
                  <a:pt x="8395" y="11729"/>
                </a:lnTo>
                <a:lnTo>
                  <a:pt x="8298" y="11753"/>
                </a:lnTo>
                <a:lnTo>
                  <a:pt x="8176" y="11777"/>
                </a:lnTo>
                <a:lnTo>
                  <a:pt x="8103" y="11753"/>
                </a:lnTo>
                <a:lnTo>
                  <a:pt x="8055" y="11729"/>
                </a:lnTo>
                <a:lnTo>
                  <a:pt x="8055" y="11680"/>
                </a:lnTo>
                <a:lnTo>
                  <a:pt x="8055" y="11607"/>
                </a:lnTo>
                <a:lnTo>
                  <a:pt x="8079" y="11534"/>
                </a:lnTo>
                <a:lnTo>
                  <a:pt x="8079" y="11461"/>
                </a:lnTo>
                <a:lnTo>
                  <a:pt x="8055" y="11412"/>
                </a:lnTo>
                <a:lnTo>
                  <a:pt x="8006" y="11364"/>
                </a:lnTo>
                <a:lnTo>
                  <a:pt x="7957" y="11339"/>
                </a:lnTo>
                <a:lnTo>
                  <a:pt x="7884" y="11315"/>
                </a:lnTo>
                <a:lnTo>
                  <a:pt x="7811" y="11339"/>
                </a:lnTo>
                <a:lnTo>
                  <a:pt x="7763" y="11388"/>
                </a:lnTo>
                <a:lnTo>
                  <a:pt x="7544" y="11558"/>
                </a:lnTo>
                <a:lnTo>
                  <a:pt x="7325" y="11753"/>
                </a:lnTo>
                <a:lnTo>
                  <a:pt x="7179" y="11802"/>
                </a:lnTo>
                <a:lnTo>
                  <a:pt x="6984" y="11826"/>
                </a:lnTo>
                <a:lnTo>
                  <a:pt x="6887" y="11802"/>
                </a:lnTo>
                <a:lnTo>
                  <a:pt x="6765" y="11802"/>
                </a:lnTo>
                <a:lnTo>
                  <a:pt x="6692" y="11753"/>
                </a:lnTo>
                <a:lnTo>
                  <a:pt x="6643" y="11704"/>
                </a:lnTo>
                <a:lnTo>
                  <a:pt x="6668" y="11583"/>
                </a:lnTo>
                <a:lnTo>
                  <a:pt x="6668" y="11412"/>
                </a:lnTo>
                <a:lnTo>
                  <a:pt x="6643" y="11339"/>
                </a:lnTo>
                <a:lnTo>
                  <a:pt x="6595" y="11266"/>
                </a:lnTo>
                <a:lnTo>
                  <a:pt x="6546" y="11218"/>
                </a:lnTo>
                <a:lnTo>
                  <a:pt x="6473" y="11193"/>
                </a:lnTo>
                <a:lnTo>
                  <a:pt x="6400" y="11193"/>
                </a:lnTo>
                <a:lnTo>
                  <a:pt x="6327" y="11218"/>
                </a:lnTo>
                <a:lnTo>
                  <a:pt x="6254" y="11291"/>
                </a:lnTo>
                <a:lnTo>
                  <a:pt x="6205" y="11364"/>
                </a:lnTo>
                <a:lnTo>
                  <a:pt x="6181" y="11485"/>
                </a:lnTo>
                <a:lnTo>
                  <a:pt x="6157" y="11583"/>
                </a:lnTo>
                <a:lnTo>
                  <a:pt x="6084" y="11656"/>
                </a:lnTo>
                <a:lnTo>
                  <a:pt x="5986" y="11704"/>
                </a:lnTo>
                <a:lnTo>
                  <a:pt x="5767" y="11704"/>
                </a:lnTo>
                <a:lnTo>
                  <a:pt x="5670" y="11680"/>
                </a:lnTo>
                <a:lnTo>
                  <a:pt x="5573" y="11607"/>
                </a:lnTo>
                <a:lnTo>
                  <a:pt x="5475" y="11534"/>
                </a:lnTo>
                <a:lnTo>
                  <a:pt x="5427" y="11461"/>
                </a:lnTo>
                <a:lnTo>
                  <a:pt x="5378" y="11388"/>
                </a:lnTo>
                <a:lnTo>
                  <a:pt x="5305" y="11315"/>
                </a:lnTo>
                <a:lnTo>
                  <a:pt x="5232" y="11291"/>
                </a:lnTo>
                <a:lnTo>
                  <a:pt x="5159" y="11291"/>
                </a:lnTo>
                <a:lnTo>
                  <a:pt x="5062" y="11315"/>
                </a:lnTo>
                <a:lnTo>
                  <a:pt x="5013" y="11364"/>
                </a:lnTo>
                <a:lnTo>
                  <a:pt x="4964" y="11412"/>
                </a:lnTo>
                <a:lnTo>
                  <a:pt x="4964" y="11510"/>
                </a:lnTo>
                <a:lnTo>
                  <a:pt x="4964" y="11607"/>
                </a:lnTo>
                <a:lnTo>
                  <a:pt x="4964" y="11680"/>
                </a:lnTo>
                <a:lnTo>
                  <a:pt x="4940" y="11729"/>
                </a:lnTo>
                <a:lnTo>
                  <a:pt x="4891" y="11777"/>
                </a:lnTo>
                <a:lnTo>
                  <a:pt x="4818" y="11826"/>
                </a:lnTo>
                <a:lnTo>
                  <a:pt x="4697" y="11850"/>
                </a:lnTo>
                <a:lnTo>
                  <a:pt x="4599" y="11826"/>
                </a:lnTo>
                <a:lnTo>
                  <a:pt x="4502" y="11753"/>
                </a:lnTo>
                <a:lnTo>
                  <a:pt x="4453" y="11656"/>
                </a:lnTo>
                <a:lnTo>
                  <a:pt x="4453" y="11607"/>
                </a:lnTo>
                <a:lnTo>
                  <a:pt x="4453" y="11558"/>
                </a:lnTo>
                <a:lnTo>
                  <a:pt x="4478" y="11437"/>
                </a:lnTo>
                <a:lnTo>
                  <a:pt x="4429" y="11364"/>
                </a:lnTo>
                <a:lnTo>
                  <a:pt x="4380" y="11291"/>
                </a:lnTo>
                <a:lnTo>
                  <a:pt x="4307" y="11266"/>
                </a:lnTo>
                <a:lnTo>
                  <a:pt x="4210" y="11242"/>
                </a:lnTo>
                <a:lnTo>
                  <a:pt x="4113" y="11266"/>
                </a:lnTo>
                <a:lnTo>
                  <a:pt x="4040" y="11339"/>
                </a:lnTo>
                <a:lnTo>
                  <a:pt x="3991" y="11412"/>
                </a:lnTo>
                <a:lnTo>
                  <a:pt x="3942" y="11510"/>
                </a:lnTo>
                <a:lnTo>
                  <a:pt x="3894" y="11607"/>
                </a:lnTo>
                <a:lnTo>
                  <a:pt x="3796" y="11680"/>
                </a:lnTo>
                <a:lnTo>
                  <a:pt x="3723" y="11753"/>
                </a:lnTo>
                <a:lnTo>
                  <a:pt x="3529" y="11850"/>
                </a:lnTo>
                <a:lnTo>
                  <a:pt x="3431" y="11875"/>
                </a:lnTo>
                <a:lnTo>
                  <a:pt x="3310" y="11899"/>
                </a:lnTo>
                <a:lnTo>
                  <a:pt x="3261" y="11899"/>
                </a:lnTo>
                <a:lnTo>
                  <a:pt x="3212" y="11875"/>
                </a:lnTo>
                <a:lnTo>
                  <a:pt x="3139" y="11826"/>
                </a:lnTo>
                <a:lnTo>
                  <a:pt x="3115" y="11729"/>
                </a:lnTo>
                <a:lnTo>
                  <a:pt x="3066" y="11631"/>
                </a:lnTo>
                <a:lnTo>
                  <a:pt x="3018" y="11461"/>
                </a:lnTo>
                <a:lnTo>
                  <a:pt x="2993" y="11388"/>
                </a:lnTo>
                <a:lnTo>
                  <a:pt x="2969" y="11388"/>
                </a:lnTo>
                <a:lnTo>
                  <a:pt x="2969" y="11364"/>
                </a:lnTo>
                <a:lnTo>
                  <a:pt x="2945" y="11339"/>
                </a:lnTo>
                <a:lnTo>
                  <a:pt x="2896" y="11315"/>
                </a:lnTo>
                <a:lnTo>
                  <a:pt x="2847" y="11315"/>
                </a:lnTo>
                <a:lnTo>
                  <a:pt x="2799" y="11339"/>
                </a:lnTo>
                <a:lnTo>
                  <a:pt x="2750" y="11364"/>
                </a:lnTo>
                <a:lnTo>
                  <a:pt x="2701" y="11461"/>
                </a:lnTo>
                <a:lnTo>
                  <a:pt x="2677" y="11583"/>
                </a:lnTo>
                <a:lnTo>
                  <a:pt x="2677" y="11802"/>
                </a:lnTo>
                <a:lnTo>
                  <a:pt x="2701" y="11923"/>
                </a:lnTo>
                <a:lnTo>
                  <a:pt x="2726" y="12021"/>
                </a:lnTo>
                <a:lnTo>
                  <a:pt x="2799" y="12093"/>
                </a:lnTo>
                <a:lnTo>
                  <a:pt x="2847" y="12191"/>
                </a:lnTo>
                <a:lnTo>
                  <a:pt x="2945" y="12264"/>
                </a:lnTo>
                <a:lnTo>
                  <a:pt x="3042" y="12312"/>
                </a:lnTo>
                <a:lnTo>
                  <a:pt x="3188" y="12361"/>
                </a:lnTo>
                <a:lnTo>
                  <a:pt x="3480" y="12361"/>
                </a:lnTo>
                <a:lnTo>
                  <a:pt x="3626" y="12337"/>
                </a:lnTo>
                <a:lnTo>
                  <a:pt x="3748" y="12288"/>
                </a:lnTo>
                <a:lnTo>
                  <a:pt x="3869" y="12215"/>
                </a:lnTo>
                <a:lnTo>
                  <a:pt x="4015" y="12142"/>
                </a:lnTo>
                <a:lnTo>
                  <a:pt x="4113" y="12045"/>
                </a:lnTo>
                <a:lnTo>
                  <a:pt x="4259" y="12166"/>
                </a:lnTo>
                <a:lnTo>
                  <a:pt x="4405" y="12239"/>
                </a:lnTo>
                <a:lnTo>
                  <a:pt x="4575" y="12288"/>
                </a:lnTo>
                <a:lnTo>
                  <a:pt x="4745" y="12312"/>
                </a:lnTo>
                <a:lnTo>
                  <a:pt x="4916" y="12288"/>
                </a:lnTo>
                <a:lnTo>
                  <a:pt x="5086" y="12239"/>
                </a:lnTo>
                <a:lnTo>
                  <a:pt x="5232" y="12142"/>
                </a:lnTo>
                <a:lnTo>
                  <a:pt x="5354" y="12021"/>
                </a:lnTo>
                <a:lnTo>
                  <a:pt x="5475" y="12069"/>
                </a:lnTo>
                <a:lnTo>
                  <a:pt x="5597" y="12118"/>
                </a:lnTo>
                <a:lnTo>
                  <a:pt x="5743" y="12142"/>
                </a:lnTo>
                <a:lnTo>
                  <a:pt x="5889" y="12166"/>
                </a:lnTo>
                <a:lnTo>
                  <a:pt x="6011" y="12166"/>
                </a:lnTo>
                <a:lnTo>
                  <a:pt x="6157" y="12142"/>
                </a:lnTo>
                <a:lnTo>
                  <a:pt x="6278" y="12093"/>
                </a:lnTo>
                <a:lnTo>
                  <a:pt x="6376" y="12045"/>
                </a:lnTo>
                <a:lnTo>
                  <a:pt x="6546" y="12142"/>
                </a:lnTo>
                <a:lnTo>
                  <a:pt x="6716" y="12239"/>
                </a:lnTo>
                <a:lnTo>
                  <a:pt x="6862" y="12288"/>
                </a:lnTo>
                <a:lnTo>
                  <a:pt x="7008" y="12312"/>
                </a:lnTo>
                <a:lnTo>
                  <a:pt x="7154" y="12288"/>
                </a:lnTo>
                <a:lnTo>
                  <a:pt x="7276" y="12264"/>
                </a:lnTo>
                <a:lnTo>
                  <a:pt x="7398" y="12191"/>
                </a:lnTo>
                <a:lnTo>
                  <a:pt x="7519" y="12118"/>
                </a:lnTo>
                <a:lnTo>
                  <a:pt x="7763" y="11948"/>
                </a:lnTo>
                <a:lnTo>
                  <a:pt x="7836" y="12021"/>
                </a:lnTo>
                <a:lnTo>
                  <a:pt x="7909" y="12093"/>
                </a:lnTo>
                <a:lnTo>
                  <a:pt x="8030" y="12142"/>
                </a:lnTo>
                <a:lnTo>
                  <a:pt x="8347" y="12142"/>
                </a:lnTo>
                <a:lnTo>
                  <a:pt x="8493" y="12118"/>
                </a:lnTo>
                <a:lnTo>
                  <a:pt x="8663" y="12045"/>
                </a:lnTo>
                <a:lnTo>
                  <a:pt x="8785" y="11948"/>
                </a:lnTo>
                <a:lnTo>
                  <a:pt x="8882" y="12021"/>
                </a:lnTo>
                <a:lnTo>
                  <a:pt x="8955" y="12093"/>
                </a:lnTo>
                <a:lnTo>
                  <a:pt x="9174" y="12191"/>
                </a:lnTo>
                <a:lnTo>
                  <a:pt x="9320" y="12239"/>
                </a:lnTo>
                <a:lnTo>
                  <a:pt x="9466" y="12264"/>
                </a:lnTo>
                <a:lnTo>
                  <a:pt x="9588" y="12239"/>
                </a:lnTo>
                <a:lnTo>
                  <a:pt x="9709" y="12215"/>
                </a:lnTo>
                <a:lnTo>
                  <a:pt x="9831" y="12166"/>
                </a:lnTo>
                <a:lnTo>
                  <a:pt x="9952" y="12093"/>
                </a:lnTo>
                <a:lnTo>
                  <a:pt x="10147" y="11899"/>
                </a:lnTo>
                <a:lnTo>
                  <a:pt x="10269" y="12021"/>
                </a:lnTo>
                <a:lnTo>
                  <a:pt x="10415" y="12093"/>
                </a:lnTo>
                <a:lnTo>
                  <a:pt x="10561" y="12142"/>
                </a:lnTo>
                <a:lnTo>
                  <a:pt x="10755" y="12166"/>
                </a:lnTo>
                <a:lnTo>
                  <a:pt x="10926" y="12191"/>
                </a:lnTo>
                <a:lnTo>
                  <a:pt x="11096" y="12166"/>
                </a:lnTo>
                <a:lnTo>
                  <a:pt x="11266" y="12093"/>
                </a:lnTo>
                <a:lnTo>
                  <a:pt x="11412" y="12021"/>
                </a:lnTo>
                <a:lnTo>
                  <a:pt x="11558" y="12093"/>
                </a:lnTo>
                <a:lnTo>
                  <a:pt x="11704" y="12142"/>
                </a:lnTo>
                <a:lnTo>
                  <a:pt x="12045" y="12142"/>
                </a:lnTo>
                <a:lnTo>
                  <a:pt x="12215" y="12118"/>
                </a:lnTo>
                <a:lnTo>
                  <a:pt x="12410" y="12069"/>
                </a:lnTo>
                <a:lnTo>
                  <a:pt x="12580" y="11996"/>
                </a:lnTo>
                <a:lnTo>
                  <a:pt x="12726" y="11899"/>
                </a:lnTo>
                <a:lnTo>
                  <a:pt x="12799" y="11948"/>
                </a:lnTo>
                <a:lnTo>
                  <a:pt x="12921" y="11972"/>
                </a:lnTo>
                <a:lnTo>
                  <a:pt x="13043" y="11972"/>
                </a:lnTo>
                <a:lnTo>
                  <a:pt x="13164" y="11948"/>
                </a:lnTo>
                <a:lnTo>
                  <a:pt x="13237" y="11899"/>
                </a:lnTo>
                <a:lnTo>
                  <a:pt x="13286" y="11850"/>
                </a:lnTo>
                <a:lnTo>
                  <a:pt x="13310" y="11777"/>
                </a:lnTo>
                <a:lnTo>
                  <a:pt x="13310" y="11704"/>
                </a:lnTo>
                <a:lnTo>
                  <a:pt x="13286" y="11631"/>
                </a:lnTo>
                <a:lnTo>
                  <a:pt x="13262" y="11583"/>
                </a:lnTo>
                <a:lnTo>
                  <a:pt x="13189" y="11558"/>
                </a:lnTo>
                <a:lnTo>
                  <a:pt x="13116" y="11534"/>
                </a:lnTo>
                <a:lnTo>
                  <a:pt x="13043" y="11558"/>
                </a:lnTo>
                <a:lnTo>
                  <a:pt x="12970" y="11534"/>
                </a:lnTo>
                <a:lnTo>
                  <a:pt x="12897" y="11437"/>
                </a:lnTo>
                <a:lnTo>
                  <a:pt x="12799" y="11388"/>
                </a:lnTo>
                <a:lnTo>
                  <a:pt x="12751" y="11364"/>
                </a:lnTo>
                <a:lnTo>
                  <a:pt x="12702" y="11364"/>
                </a:lnTo>
                <a:lnTo>
                  <a:pt x="12653" y="11388"/>
                </a:lnTo>
                <a:lnTo>
                  <a:pt x="12605" y="11437"/>
                </a:lnTo>
                <a:lnTo>
                  <a:pt x="12532" y="11485"/>
                </a:lnTo>
                <a:lnTo>
                  <a:pt x="12410" y="11558"/>
                </a:lnTo>
                <a:lnTo>
                  <a:pt x="12264" y="11631"/>
                </a:lnTo>
                <a:lnTo>
                  <a:pt x="12094" y="11704"/>
                </a:lnTo>
                <a:lnTo>
                  <a:pt x="11948" y="11729"/>
                </a:lnTo>
                <a:lnTo>
                  <a:pt x="11753" y="11729"/>
                </a:lnTo>
                <a:lnTo>
                  <a:pt x="11729" y="11704"/>
                </a:lnTo>
                <a:lnTo>
                  <a:pt x="11704" y="11656"/>
                </a:lnTo>
                <a:lnTo>
                  <a:pt x="11680" y="11607"/>
                </a:lnTo>
                <a:lnTo>
                  <a:pt x="11704" y="11485"/>
                </a:lnTo>
                <a:lnTo>
                  <a:pt x="11704" y="11412"/>
                </a:lnTo>
                <a:lnTo>
                  <a:pt x="11656" y="11339"/>
                </a:lnTo>
                <a:lnTo>
                  <a:pt x="11607" y="11291"/>
                </a:lnTo>
                <a:lnTo>
                  <a:pt x="11534" y="11266"/>
                </a:lnTo>
                <a:lnTo>
                  <a:pt x="11461" y="11291"/>
                </a:lnTo>
                <a:lnTo>
                  <a:pt x="11388" y="11315"/>
                </a:lnTo>
                <a:lnTo>
                  <a:pt x="11315" y="11364"/>
                </a:lnTo>
                <a:lnTo>
                  <a:pt x="11291" y="11437"/>
                </a:lnTo>
                <a:lnTo>
                  <a:pt x="11266" y="11558"/>
                </a:lnTo>
                <a:lnTo>
                  <a:pt x="11218" y="11607"/>
                </a:lnTo>
                <a:lnTo>
                  <a:pt x="11169" y="11656"/>
                </a:lnTo>
                <a:lnTo>
                  <a:pt x="11047" y="11729"/>
                </a:lnTo>
                <a:lnTo>
                  <a:pt x="10901" y="11753"/>
                </a:lnTo>
                <a:lnTo>
                  <a:pt x="10755" y="11753"/>
                </a:lnTo>
                <a:lnTo>
                  <a:pt x="10609" y="11729"/>
                </a:lnTo>
                <a:lnTo>
                  <a:pt x="10488" y="11656"/>
                </a:lnTo>
                <a:lnTo>
                  <a:pt x="10463" y="11631"/>
                </a:lnTo>
                <a:lnTo>
                  <a:pt x="10439" y="11583"/>
                </a:lnTo>
                <a:lnTo>
                  <a:pt x="10439" y="11510"/>
                </a:lnTo>
                <a:lnTo>
                  <a:pt x="10463" y="11461"/>
                </a:lnTo>
                <a:lnTo>
                  <a:pt x="10512" y="11364"/>
                </a:lnTo>
                <a:lnTo>
                  <a:pt x="10488" y="11291"/>
                </a:lnTo>
                <a:lnTo>
                  <a:pt x="10463" y="11218"/>
                </a:lnTo>
                <a:lnTo>
                  <a:pt x="10390" y="11169"/>
                </a:lnTo>
                <a:lnTo>
                  <a:pt x="10317" y="11145"/>
                </a:lnTo>
                <a:close/>
                <a:moveTo>
                  <a:pt x="16498" y="11193"/>
                </a:moveTo>
                <a:lnTo>
                  <a:pt x="16498" y="11948"/>
                </a:lnTo>
                <a:lnTo>
                  <a:pt x="16255" y="12093"/>
                </a:lnTo>
                <a:lnTo>
                  <a:pt x="16011" y="12312"/>
                </a:lnTo>
                <a:lnTo>
                  <a:pt x="15792" y="12556"/>
                </a:lnTo>
                <a:lnTo>
                  <a:pt x="15598" y="12823"/>
                </a:lnTo>
                <a:lnTo>
                  <a:pt x="15598" y="12775"/>
                </a:lnTo>
                <a:lnTo>
                  <a:pt x="15598" y="12434"/>
                </a:lnTo>
                <a:lnTo>
                  <a:pt x="15622" y="12385"/>
                </a:lnTo>
                <a:lnTo>
                  <a:pt x="15914" y="11923"/>
                </a:lnTo>
                <a:lnTo>
                  <a:pt x="16060" y="11680"/>
                </a:lnTo>
                <a:lnTo>
                  <a:pt x="16206" y="11461"/>
                </a:lnTo>
                <a:lnTo>
                  <a:pt x="16352" y="11339"/>
                </a:lnTo>
                <a:lnTo>
                  <a:pt x="16498" y="11193"/>
                </a:lnTo>
                <a:close/>
                <a:moveTo>
                  <a:pt x="16498" y="12288"/>
                </a:moveTo>
                <a:lnTo>
                  <a:pt x="16498" y="13140"/>
                </a:lnTo>
                <a:lnTo>
                  <a:pt x="16303" y="13213"/>
                </a:lnTo>
                <a:lnTo>
                  <a:pt x="16157" y="13334"/>
                </a:lnTo>
                <a:lnTo>
                  <a:pt x="16011" y="13456"/>
                </a:lnTo>
                <a:lnTo>
                  <a:pt x="15890" y="13602"/>
                </a:lnTo>
                <a:lnTo>
                  <a:pt x="15719" y="13797"/>
                </a:lnTo>
                <a:lnTo>
                  <a:pt x="15573" y="14016"/>
                </a:lnTo>
                <a:lnTo>
                  <a:pt x="15573" y="13602"/>
                </a:lnTo>
                <a:lnTo>
                  <a:pt x="15792" y="13213"/>
                </a:lnTo>
                <a:lnTo>
                  <a:pt x="16036" y="12848"/>
                </a:lnTo>
                <a:lnTo>
                  <a:pt x="16255" y="12556"/>
                </a:lnTo>
                <a:lnTo>
                  <a:pt x="16498" y="12288"/>
                </a:lnTo>
                <a:close/>
                <a:moveTo>
                  <a:pt x="2847" y="13286"/>
                </a:moveTo>
                <a:lnTo>
                  <a:pt x="2799" y="13310"/>
                </a:lnTo>
                <a:lnTo>
                  <a:pt x="2774" y="13334"/>
                </a:lnTo>
                <a:lnTo>
                  <a:pt x="2580" y="13675"/>
                </a:lnTo>
                <a:lnTo>
                  <a:pt x="2507" y="13870"/>
                </a:lnTo>
                <a:lnTo>
                  <a:pt x="2458" y="14064"/>
                </a:lnTo>
                <a:lnTo>
                  <a:pt x="2434" y="14259"/>
                </a:lnTo>
                <a:lnTo>
                  <a:pt x="2458" y="14332"/>
                </a:lnTo>
                <a:lnTo>
                  <a:pt x="2507" y="14405"/>
                </a:lnTo>
                <a:lnTo>
                  <a:pt x="2555" y="14478"/>
                </a:lnTo>
                <a:lnTo>
                  <a:pt x="2628" y="14527"/>
                </a:lnTo>
                <a:lnTo>
                  <a:pt x="2750" y="14551"/>
                </a:lnTo>
                <a:lnTo>
                  <a:pt x="3018" y="14551"/>
                </a:lnTo>
                <a:lnTo>
                  <a:pt x="3164" y="14527"/>
                </a:lnTo>
                <a:lnTo>
                  <a:pt x="3285" y="14478"/>
                </a:lnTo>
                <a:lnTo>
                  <a:pt x="3431" y="14429"/>
                </a:lnTo>
                <a:lnTo>
                  <a:pt x="3699" y="14283"/>
                </a:lnTo>
                <a:lnTo>
                  <a:pt x="3942" y="14089"/>
                </a:lnTo>
                <a:lnTo>
                  <a:pt x="4015" y="14186"/>
                </a:lnTo>
                <a:lnTo>
                  <a:pt x="4137" y="14259"/>
                </a:lnTo>
                <a:lnTo>
                  <a:pt x="4234" y="14332"/>
                </a:lnTo>
                <a:lnTo>
                  <a:pt x="4380" y="14381"/>
                </a:lnTo>
                <a:lnTo>
                  <a:pt x="4551" y="14429"/>
                </a:lnTo>
                <a:lnTo>
                  <a:pt x="4867" y="14429"/>
                </a:lnTo>
                <a:lnTo>
                  <a:pt x="5037" y="14405"/>
                </a:lnTo>
                <a:lnTo>
                  <a:pt x="5183" y="14356"/>
                </a:lnTo>
                <a:lnTo>
                  <a:pt x="5329" y="14283"/>
                </a:lnTo>
                <a:lnTo>
                  <a:pt x="5475" y="14186"/>
                </a:lnTo>
                <a:lnTo>
                  <a:pt x="5597" y="14089"/>
                </a:lnTo>
                <a:lnTo>
                  <a:pt x="5719" y="14186"/>
                </a:lnTo>
                <a:lnTo>
                  <a:pt x="5889" y="14235"/>
                </a:lnTo>
                <a:lnTo>
                  <a:pt x="6084" y="14259"/>
                </a:lnTo>
                <a:lnTo>
                  <a:pt x="6278" y="14259"/>
                </a:lnTo>
                <a:lnTo>
                  <a:pt x="6814" y="14235"/>
                </a:lnTo>
                <a:lnTo>
                  <a:pt x="7325" y="14259"/>
                </a:lnTo>
                <a:lnTo>
                  <a:pt x="7665" y="14283"/>
                </a:lnTo>
                <a:lnTo>
                  <a:pt x="8030" y="14259"/>
                </a:lnTo>
                <a:lnTo>
                  <a:pt x="8225" y="14235"/>
                </a:lnTo>
                <a:lnTo>
                  <a:pt x="8395" y="14186"/>
                </a:lnTo>
                <a:lnTo>
                  <a:pt x="8541" y="14113"/>
                </a:lnTo>
                <a:lnTo>
                  <a:pt x="8687" y="13991"/>
                </a:lnTo>
                <a:lnTo>
                  <a:pt x="8712" y="13943"/>
                </a:lnTo>
                <a:lnTo>
                  <a:pt x="8712" y="13894"/>
                </a:lnTo>
                <a:lnTo>
                  <a:pt x="8687" y="13845"/>
                </a:lnTo>
                <a:lnTo>
                  <a:pt x="8639" y="13821"/>
                </a:lnTo>
                <a:lnTo>
                  <a:pt x="8420" y="13772"/>
                </a:lnTo>
                <a:lnTo>
                  <a:pt x="8225" y="13797"/>
                </a:lnTo>
                <a:lnTo>
                  <a:pt x="7787" y="13845"/>
                </a:lnTo>
                <a:lnTo>
                  <a:pt x="7373" y="13845"/>
                </a:lnTo>
                <a:lnTo>
                  <a:pt x="6935" y="13797"/>
                </a:lnTo>
                <a:lnTo>
                  <a:pt x="6716" y="13797"/>
                </a:lnTo>
                <a:lnTo>
                  <a:pt x="6376" y="13821"/>
                </a:lnTo>
                <a:lnTo>
                  <a:pt x="6059" y="13821"/>
                </a:lnTo>
                <a:lnTo>
                  <a:pt x="5962" y="13797"/>
                </a:lnTo>
                <a:lnTo>
                  <a:pt x="5938" y="13797"/>
                </a:lnTo>
                <a:lnTo>
                  <a:pt x="5938" y="13772"/>
                </a:lnTo>
                <a:lnTo>
                  <a:pt x="5962" y="13699"/>
                </a:lnTo>
                <a:lnTo>
                  <a:pt x="5938" y="13602"/>
                </a:lnTo>
                <a:lnTo>
                  <a:pt x="5913" y="13553"/>
                </a:lnTo>
                <a:lnTo>
                  <a:pt x="5865" y="13480"/>
                </a:lnTo>
                <a:lnTo>
                  <a:pt x="5816" y="13456"/>
                </a:lnTo>
                <a:lnTo>
                  <a:pt x="5743" y="13432"/>
                </a:lnTo>
                <a:lnTo>
                  <a:pt x="5670" y="13456"/>
                </a:lnTo>
                <a:lnTo>
                  <a:pt x="5597" y="13505"/>
                </a:lnTo>
                <a:lnTo>
                  <a:pt x="5354" y="13748"/>
                </a:lnTo>
                <a:lnTo>
                  <a:pt x="5062" y="13943"/>
                </a:lnTo>
                <a:lnTo>
                  <a:pt x="4964" y="13991"/>
                </a:lnTo>
                <a:lnTo>
                  <a:pt x="4818" y="14016"/>
                </a:lnTo>
                <a:lnTo>
                  <a:pt x="4672" y="14016"/>
                </a:lnTo>
                <a:lnTo>
                  <a:pt x="4526" y="13991"/>
                </a:lnTo>
                <a:lnTo>
                  <a:pt x="4405" y="13943"/>
                </a:lnTo>
                <a:lnTo>
                  <a:pt x="4307" y="13870"/>
                </a:lnTo>
                <a:lnTo>
                  <a:pt x="4283" y="13821"/>
                </a:lnTo>
                <a:lnTo>
                  <a:pt x="4283" y="13748"/>
                </a:lnTo>
                <a:lnTo>
                  <a:pt x="4283" y="13675"/>
                </a:lnTo>
                <a:lnTo>
                  <a:pt x="4307" y="13578"/>
                </a:lnTo>
                <a:lnTo>
                  <a:pt x="4307" y="13505"/>
                </a:lnTo>
                <a:lnTo>
                  <a:pt x="4307" y="13432"/>
                </a:lnTo>
                <a:lnTo>
                  <a:pt x="4259" y="13383"/>
                </a:lnTo>
                <a:lnTo>
                  <a:pt x="4186" y="13334"/>
                </a:lnTo>
                <a:lnTo>
                  <a:pt x="4113" y="13310"/>
                </a:lnTo>
                <a:lnTo>
                  <a:pt x="4040" y="13334"/>
                </a:lnTo>
                <a:lnTo>
                  <a:pt x="3967" y="13359"/>
                </a:lnTo>
                <a:lnTo>
                  <a:pt x="3918" y="13432"/>
                </a:lnTo>
                <a:lnTo>
                  <a:pt x="3845" y="13529"/>
                </a:lnTo>
                <a:lnTo>
                  <a:pt x="3772" y="13602"/>
                </a:lnTo>
                <a:lnTo>
                  <a:pt x="3602" y="13772"/>
                </a:lnTo>
                <a:lnTo>
                  <a:pt x="3407" y="13918"/>
                </a:lnTo>
                <a:lnTo>
                  <a:pt x="3212" y="14016"/>
                </a:lnTo>
                <a:lnTo>
                  <a:pt x="3091" y="14089"/>
                </a:lnTo>
                <a:lnTo>
                  <a:pt x="2945" y="14113"/>
                </a:lnTo>
                <a:lnTo>
                  <a:pt x="2896" y="14113"/>
                </a:lnTo>
                <a:lnTo>
                  <a:pt x="2847" y="14089"/>
                </a:lnTo>
                <a:lnTo>
                  <a:pt x="2847" y="14016"/>
                </a:lnTo>
                <a:lnTo>
                  <a:pt x="2847" y="13918"/>
                </a:lnTo>
                <a:lnTo>
                  <a:pt x="2969" y="13456"/>
                </a:lnTo>
                <a:lnTo>
                  <a:pt x="2969" y="13407"/>
                </a:lnTo>
                <a:lnTo>
                  <a:pt x="2969" y="13359"/>
                </a:lnTo>
                <a:lnTo>
                  <a:pt x="2920" y="13310"/>
                </a:lnTo>
                <a:lnTo>
                  <a:pt x="2872" y="13286"/>
                </a:lnTo>
                <a:close/>
                <a:moveTo>
                  <a:pt x="16498" y="13286"/>
                </a:moveTo>
                <a:lnTo>
                  <a:pt x="16474" y="14137"/>
                </a:lnTo>
                <a:lnTo>
                  <a:pt x="16425" y="14137"/>
                </a:lnTo>
                <a:lnTo>
                  <a:pt x="16328" y="14210"/>
                </a:lnTo>
                <a:lnTo>
                  <a:pt x="16206" y="14283"/>
                </a:lnTo>
                <a:lnTo>
                  <a:pt x="15987" y="14478"/>
                </a:lnTo>
                <a:lnTo>
                  <a:pt x="15792" y="14697"/>
                </a:lnTo>
                <a:lnTo>
                  <a:pt x="15622" y="14916"/>
                </a:lnTo>
                <a:lnTo>
                  <a:pt x="15525" y="15038"/>
                </a:lnTo>
                <a:lnTo>
                  <a:pt x="15549" y="14673"/>
                </a:lnTo>
                <a:lnTo>
                  <a:pt x="15573" y="14673"/>
                </a:lnTo>
                <a:lnTo>
                  <a:pt x="15695" y="14502"/>
                </a:lnTo>
                <a:lnTo>
                  <a:pt x="15817" y="14332"/>
                </a:lnTo>
                <a:lnTo>
                  <a:pt x="16011" y="13967"/>
                </a:lnTo>
                <a:lnTo>
                  <a:pt x="16230" y="13602"/>
                </a:lnTo>
                <a:lnTo>
                  <a:pt x="16352" y="13432"/>
                </a:lnTo>
                <a:lnTo>
                  <a:pt x="16498" y="13286"/>
                </a:lnTo>
                <a:close/>
                <a:moveTo>
                  <a:pt x="16474" y="14332"/>
                </a:moveTo>
                <a:lnTo>
                  <a:pt x="16449" y="15208"/>
                </a:lnTo>
                <a:lnTo>
                  <a:pt x="16352" y="15232"/>
                </a:lnTo>
                <a:lnTo>
                  <a:pt x="16230" y="15305"/>
                </a:lnTo>
                <a:lnTo>
                  <a:pt x="15987" y="15500"/>
                </a:lnTo>
                <a:lnTo>
                  <a:pt x="15768" y="15719"/>
                </a:lnTo>
                <a:lnTo>
                  <a:pt x="15622" y="15889"/>
                </a:lnTo>
                <a:lnTo>
                  <a:pt x="15476" y="16035"/>
                </a:lnTo>
                <a:lnTo>
                  <a:pt x="15476" y="15743"/>
                </a:lnTo>
                <a:lnTo>
                  <a:pt x="15549" y="15695"/>
                </a:lnTo>
                <a:lnTo>
                  <a:pt x="15598" y="15646"/>
                </a:lnTo>
                <a:lnTo>
                  <a:pt x="15671" y="15500"/>
                </a:lnTo>
                <a:lnTo>
                  <a:pt x="15817" y="15257"/>
                </a:lnTo>
                <a:lnTo>
                  <a:pt x="16011" y="15013"/>
                </a:lnTo>
                <a:lnTo>
                  <a:pt x="16279" y="14697"/>
                </a:lnTo>
                <a:lnTo>
                  <a:pt x="16376" y="14502"/>
                </a:lnTo>
                <a:lnTo>
                  <a:pt x="16474" y="14332"/>
                </a:lnTo>
                <a:close/>
                <a:moveTo>
                  <a:pt x="16449" y="15622"/>
                </a:moveTo>
                <a:lnTo>
                  <a:pt x="16425" y="16376"/>
                </a:lnTo>
                <a:lnTo>
                  <a:pt x="16328" y="16425"/>
                </a:lnTo>
                <a:lnTo>
                  <a:pt x="16230" y="16522"/>
                </a:lnTo>
                <a:lnTo>
                  <a:pt x="16036" y="16692"/>
                </a:lnTo>
                <a:lnTo>
                  <a:pt x="15719" y="17082"/>
                </a:lnTo>
                <a:lnTo>
                  <a:pt x="15427" y="17422"/>
                </a:lnTo>
                <a:lnTo>
                  <a:pt x="15427" y="17106"/>
                </a:lnTo>
                <a:lnTo>
                  <a:pt x="15452" y="16960"/>
                </a:lnTo>
                <a:lnTo>
                  <a:pt x="15452" y="16887"/>
                </a:lnTo>
                <a:lnTo>
                  <a:pt x="15476" y="16765"/>
                </a:lnTo>
                <a:lnTo>
                  <a:pt x="15525" y="16644"/>
                </a:lnTo>
                <a:lnTo>
                  <a:pt x="15598" y="16522"/>
                </a:lnTo>
                <a:lnTo>
                  <a:pt x="15695" y="16400"/>
                </a:lnTo>
                <a:lnTo>
                  <a:pt x="15890" y="16181"/>
                </a:lnTo>
                <a:lnTo>
                  <a:pt x="16060" y="15987"/>
                </a:lnTo>
                <a:lnTo>
                  <a:pt x="16255" y="15816"/>
                </a:lnTo>
                <a:lnTo>
                  <a:pt x="16449" y="15622"/>
                </a:lnTo>
                <a:close/>
                <a:moveTo>
                  <a:pt x="16401" y="16984"/>
                </a:moveTo>
                <a:lnTo>
                  <a:pt x="16401" y="17641"/>
                </a:lnTo>
                <a:lnTo>
                  <a:pt x="16157" y="17763"/>
                </a:lnTo>
                <a:lnTo>
                  <a:pt x="15938" y="17933"/>
                </a:lnTo>
                <a:lnTo>
                  <a:pt x="15719" y="18104"/>
                </a:lnTo>
                <a:lnTo>
                  <a:pt x="15549" y="18323"/>
                </a:lnTo>
                <a:lnTo>
                  <a:pt x="15403" y="18493"/>
                </a:lnTo>
                <a:lnTo>
                  <a:pt x="15403" y="18347"/>
                </a:lnTo>
                <a:lnTo>
                  <a:pt x="15452" y="18298"/>
                </a:lnTo>
                <a:lnTo>
                  <a:pt x="15476" y="18250"/>
                </a:lnTo>
                <a:lnTo>
                  <a:pt x="15525" y="18104"/>
                </a:lnTo>
                <a:lnTo>
                  <a:pt x="15598" y="17982"/>
                </a:lnTo>
                <a:lnTo>
                  <a:pt x="15768" y="17714"/>
                </a:lnTo>
                <a:lnTo>
                  <a:pt x="15963" y="17471"/>
                </a:lnTo>
                <a:lnTo>
                  <a:pt x="16157" y="17252"/>
                </a:lnTo>
                <a:lnTo>
                  <a:pt x="16401" y="16984"/>
                </a:lnTo>
                <a:close/>
                <a:moveTo>
                  <a:pt x="14405" y="1533"/>
                </a:moveTo>
                <a:lnTo>
                  <a:pt x="14722" y="1558"/>
                </a:lnTo>
                <a:lnTo>
                  <a:pt x="14819" y="1582"/>
                </a:lnTo>
                <a:lnTo>
                  <a:pt x="14892" y="1606"/>
                </a:lnTo>
                <a:lnTo>
                  <a:pt x="14965" y="1655"/>
                </a:lnTo>
                <a:lnTo>
                  <a:pt x="14965" y="1874"/>
                </a:lnTo>
                <a:lnTo>
                  <a:pt x="14989" y="2093"/>
                </a:lnTo>
                <a:lnTo>
                  <a:pt x="15062" y="2531"/>
                </a:lnTo>
                <a:lnTo>
                  <a:pt x="15062" y="3188"/>
                </a:lnTo>
                <a:lnTo>
                  <a:pt x="15038" y="3821"/>
                </a:lnTo>
                <a:lnTo>
                  <a:pt x="15014" y="5183"/>
                </a:lnTo>
                <a:lnTo>
                  <a:pt x="15014" y="6546"/>
                </a:lnTo>
                <a:lnTo>
                  <a:pt x="15038" y="9563"/>
                </a:lnTo>
                <a:lnTo>
                  <a:pt x="15038" y="12580"/>
                </a:lnTo>
                <a:lnTo>
                  <a:pt x="15038" y="13651"/>
                </a:lnTo>
                <a:lnTo>
                  <a:pt x="14989" y="14697"/>
                </a:lnTo>
                <a:lnTo>
                  <a:pt x="14941" y="15768"/>
                </a:lnTo>
                <a:lnTo>
                  <a:pt x="14892" y="16814"/>
                </a:lnTo>
                <a:lnTo>
                  <a:pt x="14868" y="18420"/>
                </a:lnTo>
                <a:lnTo>
                  <a:pt x="14843" y="19077"/>
                </a:lnTo>
                <a:lnTo>
                  <a:pt x="14843" y="19296"/>
                </a:lnTo>
                <a:lnTo>
                  <a:pt x="14819" y="19393"/>
                </a:lnTo>
                <a:lnTo>
                  <a:pt x="14868" y="19296"/>
                </a:lnTo>
                <a:lnTo>
                  <a:pt x="14843" y="19369"/>
                </a:lnTo>
                <a:lnTo>
                  <a:pt x="14843" y="19442"/>
                </a:lnTo>
                <a:lnTo>
                  <a:pt x="14503" y="19491"/>
                </a:lnTo>
                <a:lnTo>
                  <a:pt x="13505" y="19491"/>
                </a:lnTo>
                <a:lnTo>
                  <a:pt x="12580" y="19515"/>
                </a:lnTo>
                <a:lnTo>
                  <a:pt x="11680" y="19539"/>
                </a:lnTo>
                <a:lnTo>
                  <a:pt x="9636" y="19466"/>
                </a:lnTo>
                <a:lnTo>
                  <a:pt x="7592" y="19418"/>
                </a:lnTo>
                <a:lnTo>
                  <a:pt x="6570" y="19393"/>
                </a:lnTo>
                <a:lnTo>
                  <a:pt x="2653" y="19393"/>
                </a:lnTo>
                <a:lnTo>
                  <a:pt x="1777" y="19466"/>
                </a:lnTo>
                <a:lnTo>
                  <a:pt x="1266" y="19491"/>
                </a:lnTo>
                <a:lnTo>
                  <a:pt x="731" y="19515"/>
                </a:lnTo>
                <a:lnTo>
                  <a:pt x="731" y="19491"/>
                </a:lnTo>
                <a:lnTo>
                  <a:pt x="682" y="18955"/>
                </a:lnTo>
                <a:lnTo>
                  <a:pt x="658" y="18420"/>
                </a:lnTo>
                <a:lnTo>
                  <a:pt x="633" y="17349"/>
                </a:lnTo>
                <a:lnTo>
                  <a:pt x="658" y="16279"/>
                </a:lnTo>
                <a:lnTo>
                  <a:pt x="633" y="15743"/>
                </a:lnTo>
                <a:lnTo>
                  <a:pt x="609" y="15208"/>
                </a:lnTo>
                <a:lnTo>
                  <a:pt x="560" y="14648"/>
                </a:lnTo>
                <a:lnTo>
                  <a:pt x="560" y="14113"/>
                </a:lnTo>
                <a:lnTo>
                  <a:pt x="560" y="13553"/>
                </a:lnTo>
                <a:lnTo>
                  <a:pt x="560" y="13018"/>
                </a:lnTo>
                <a:lnTo>
                  <a:pt x="633" y="11923"/>
                </a:lnTo>
                <a:lnTo>
                  <a:pt x="682" y="10828"/>
                </a:lnTo>
                <a:lnTo>
                  <a:pt x="731" y="9685"/>
                </a:lnTo>
                <a:lnTo>
                  <a:pt x="731" y="8541"/>
                </a:lnTo>
                <a:lnTo>
                  <a:pt x="682" y="7422"/>
                </a:lnTo>
                <a:lnTo>
                  <a:pt x="658" y="6278"/>
                </a:lnTo>
                <a:lnTo>
                  <a:pt x="585" y="4015"/>
                </a:lnTo>
                <a:lnTo>
                  <a:pt x="560" y="2847"/>
                </a:lnTo>
                <a:lnTo>
                  <a:pt x="560" y="2239"/>
                </a:lnTo>
                <a:lnTo>
                  <a:pt x="512" y="1655"/>
                </a:lnTo>
                <a:lnTo>
                  <a:pt x="852" y="1679"/>
                </a:lnTo>
                <a:lnTo>
                  <a:pt x="1193" y="1704"/>
                </a:lnTo>
                <a:lnTo>
                  <a:pt x="1874" y="1679"/>
                </a:lnTo>
                <a:lnTo>
                  <a:pt x="1874" y="1679"/>
                </a:lnTo>
                <a:lnTo>
                  <a:pt x="1753" y="1850"/>
                </a:lnTo>
                <a:lnTo>
                  <a:pt x="1631" y="2020"/>
                </a:lnTo>
                <a:lnTo>
                  <a:pt x="1558" y="2190"/>
                </a:lnTo>
                <a:lnTo>
                  <a:pt x="1534" y="2409"/>
                </a:lnTo>
                <a:lnTo>
                  <a:pt x="1534" y="2507"/>
                </a:lnTo>
                <a:lnTo>
                  <a:pt x="1558" y="2628"/>
                </a:lnTo>
                <a:lnTo>
                  <a:pt x="1607" y="2872"/>
                </a:lnTo>
                <a:lnTo>
                  <a:pt x="1728" y="3066"/>
                </a:lnTo>
                <a:lnTo>
                  <a:pt x="1874" y="3261"/>
                </a:lnTo>
                <a:lnTo>
                  <a:pt x="2069" y="3407"/>
                </a:lnTo>
                <a:lnTo>
                  <a:pt x="2288" y="3529"/>
                </a:lnTo>
                <a:lnTo>
                  <a:pt x="2385" y="3553"/>
                </a:lnTo>
                <a:lnTo>
                  <a:pt x="2507" y="3577"/>
                </a:lnTo>
                <a:lnTo>
                  <a:pt x="2750" y="3577"/>
                </a:lnTo>
                <a:lnTo>
                  <a:pt x="2896" y="3529"/>
                </a:lnTo>
                <a:lnTo>
                  <a:pt x="3042" y="3480"/>
                </a:lnTo>
                <a:lnTo>
                  <a:pt x="3164" y="3407"/>
                </a:lnTo>
                <a:lnTo>
                  <a:pt x="3285" y="3310"/>
                </a:lnTo>
                <a:lnTo>
                  <a:pt x="3407" y="3188"/>
                </a:lnTo>
                <a:lnTo>
                  <a:pt x="3504" y="3066"/>
                </a:lnTo>
                <a:lnTo>
                  <a:pt x="3577" y="2945"/>
                </a:lnTo>
                <a:lnTo>
                  <a:pt x="3650" y="2799"/>
                </a:lnTo>
                <a:lnTo>
                  <a:pt x="3699" y="2653"/>
                </a:lnTo>
                <a:lnTo>
                  <a:pt x="3748" y="2482"/>
                </a:lnTo>
                <a:lnTo>
                  <a:pt x="3772" y="2336"/>
                </a:lnTo>
                <a:lnTo>
                  <a:pt x="3772" y="2190"/>
                </a:lnTo>
                <a:lnTo>
                  <a:pt x="3748" y="2044"/>
                </a:lnTo>
                <a:lnTo>
                  <a:pt x="3723" y="1923"/>
                </a:lnTo>
                <a:lnTo>
                  <a:pt x="3675" y="1801"/>
                </a:lnTo>
                <a:lnTo>
                  <a:pt x="3577" y="1679"/>
                </a:lnTo>
                <a:lnTo>
                  <a:pt x="5378" y="1679"/>
                </a:lnTo>
                <a:lnTo>
                  <a:pt x="5281" y="1777"/>
                </a:lnTo>
                <a:lnTo>
                  <a:pt x="5208" y="1874"/>
                </a:lnTo>
                <a:lnTo>
                  <a:pt x="5086" y="2069"/>
                </a:lnTo>
                <a:lnTo>
                  <a:pt x="5013" y="2288"/>
                </a:lnTo>
                <a:lnTo>
                  <a:pt x="4989" y="2507"/>
                </a:lnTo>
                <a:lnTo>
                  <a:pt x="5013" y="2726"/>
                </a:lnTo>
                <a:lnTo>
                  <a:pt x="5110" y="2920"/>
                </a:lnTo>
                <a:lnTo>
                  <a:pt x="5232" y="3091"/>
                </a:lnTo>
                <a:lnTo>
                  <a:pt x="5402" y="3261"/>
                </a:lnTo>
                <a:lnTo>
                  <a:pt x="5597" y="3358"/>
                </a:lnTo>
                <a:lnTo>
                  <a:pt x="5840" y="3431"/>
                </a:lnTo>
                <a:lnTo>
                  <a:pt x="6059" y="3456"/>
                </a:lnTo>
                <a:lnTo>
                  <a:pt x="6303" y="3431"/>
                </a:lnTo>
                <a:lnTo>
                  <a:pt x="6497" y="3358"/>
                </a:lnTo>
                <a:lnTo>
                  <a:pt x="6716" y="3237"/>
                </a:lnTo>
                <a:lnTo>
                  <a:pt x="6862" y="3091"/>
                </a:lnTo>
                <a:lnTo>
                  <a:pt x="7008" y="2896"/>
                </a:lnTo>
                <a:lnTo>
                  <a:pt x="7081" y="2653"/>
                </a:lnTo>
                <a:lnTo>
                  <a:pt x="7106" y="2531"/>
                </a:lnTo>
                <a:lnTo>
                  <a:pt x="7106" y="2409"/>
                </a:lnTo>
                <a:lnTo>
                  <a:pt x="7081" y="2142"/>
                </a:lnTo>
                <a:lnTo>
                  <a:pt x="7057" y="1996"/>
                </a:lnTo>
                <a:lnTo>
                  <a:pt x="7008" y="1874"/>
                </a:lnTo>
                <a:lnTo>
                  <a:pt x="6935" y="1777"/>
                </a:lnTo>
                <a:lnTo>
                  <a:pt x="6862" y="1679"/>
                </a:lnTo>
                <a:lnTo>
                  <a:pt x="8614" y="1631"/>
                </a:lnTo>
                <a:lnTo>
                  <a:pt x="8639" y="1631"/>
                </a:lnTo>
                <a:lnTo>
                  <a:pt x="8541" y="1801"/>
                </a:lnTo>
                <a:lnTo>
                  <a:pt x="8444" y="1971"/>
                </a:lnTo>
                <a:lnTo>
                  <a:pt x="8420" y="2142"/>
                </a:lnTo>
                <a:lnTo>
                  <a:pt x="8395" y="2336"/>
                </a:lnTo>
                <a:lnTo>
                  <a:pt x="8420" y="2458"/>
                </a:lnTo>
                <a:lnTo>
                  <a:pt x="8444" y="2580"/>
                </a:lnTo>
                <a:lnTo>
                  <a:pt x="8493" y="2677"/>
                </a:lnTo>
                <a:lnTo>
                  <a:pt x="8541" y="2774"/>
                </a:lnTo>
                <a:lnTo>
                  <a:pt x="8712" y="2969"/>
                </a:lnTo>
                <a:lnTo>
                  <a:pt x="8906" y="3115"/>
                </a:lnTo>
                <a:lnTo>
                  <a:pt x="9125" y="3237"/>
                </a:lnTo>
                <a:lnTo>
                  <a:pt x="9369" y="3310"/>
                </a:lnTo>
                <a:lnTo>
                  <a:pt x="9588" y="3310"/>
                </a:lnTo>
                <a:lnTo>
                  <a:pt x="9709" y="3285"/>
                </a:lnTo>
                <a:lnTo>
                  <a:pt x="9831" y="3237"/>
                </a:lnTo>
                <a:lnTo>
                  <a:pt x="9977" y="3139"/>
                </a:lnTo>
                <a:lnTo>
                  <a:pt x="10098" y="3018"/>
                </a:lnTo>
                <a:lnTo>
                  <a:pt x="10171" y="2872"/>
                </a:lnTo>
                <a:lnTo>
                  <a:pt x="10244" y="2701"/>
                </a:lnTo>
                <a:lnTo>
                  <a:pt x="10293" y="2507"/>
                </a:lnTo>
                <a:lnTo>
                  <a:pt x="10293" y="2336"/>
                </a:lnTo>
                <a:lnTo>
                  <a:pt x="10293" y="2142"/>
                </a:lnTo>
                <a:lnTo>
                  <a:pt x="10293" y="1971"/>
                </a:lnTo>
                <a:lnTo>
                  <a:pt x="10220" y="1777"/>
                </a:lnTo>
                <a:lnTo>
                  <a:pt x="10123" y="1582"/>
                </a:lnTo>
                <a:lnTo>
                  <a:pt x="11169" y="1558"/>
                </a:lnTo>
                <a:lnTo>
                  <a:pt x="12215" y="1533"/>
                </a:lnTo>
                <a:lnTo>
                  <a:pt x="12069" y="1631"/>
                </a:lnTo>
                <a:lnTo>
                  <a:pt x="11948" y="1728"/>
                </a:lnTo>
                <a:lnTo>
                  <a:pt x="11850" y="1850"/>
                </a:lnTo>
                <a:lnTo>
                  <a:pt x="11753" y="1996"/>
                </a:lnTo>
                <a:lnTo>
                  <a:pt x="11656" y="2190"/>
                </a:lnTo>
                <a:lnTo>
                  <a:pt x="11631" y="2409"/>
                </a:lnTo>
                <a:lnTo>
                  <a:pt x="11631" y="2604"/>
                </a:lnTo>
                <a:lnTo>
                  <a:pt x="11704" y="2799"/>
                </a:lnTo>
                <a:lnTo>
                  <a:pt x="11802" y="2969"/>
                </a:lnTo>
                <a:lnTo>
                  <a:pt x="11948" y="3115"/>
                </a:lnTo>
                <a:lnTo>
                  <a:pt x="12118" y="3237"/>
                </a:lnTo>
                <a:lnTo>
                  <a:pt x="12313" y="3310"/>
                </a:lnTo>
                <a:lnTo>
                  <a:pt x="12532" y="3358"/>
                </a:lnTo>
                <a:lnTo>
                  <a:pt x="12751" y="3383"/>
                </a:lnTo>
                <a:lnTo>
                  <a:pt x="12970" y="3358"/>
                </a:lnTo>
                <a:lnTo>
                  <a:pt x="13213" y="3310"/>
                </a:lnTo>
                <a:lnTo>
                  <a:pt x="13432" y="3237"/>
                </a:lnTo>
                <a:lnTo>
                  <a:pt x="13602" y="3115"/>
                </a:lnTo>
                <a:lnTo>
                  <a:pt x="13773" y="2969"/>
                </a:lnTo>
                <a:lnTo>
                  <a:pt x="13821" y="2872"/>
                </a:lnTo>
                <a:lnTo>
                  <a:pt x="13870" y="2774"/>
                </a:lnTo>
                <a:lnTo>
                  <a:pt x="13919" y="2628"/>
                </a:lnTo>
                <a:lnTo>
                  <a:pt x="13919" y="2458"/>
                </a:lnTo>
                <a:lnTo>
                  <a:pt x="13894" y="2288"/>
                </a:lnTo>
                <a:lnTo>
                  <a:pt x="13846" y="2117"/>
                </a:lnTo>
                <a:lnTo>
                  <a:pt x="13773" y="1947"/>
                </a:lnTo>
                <a:lnTo>
                  <a:pt x="13675" y="1801"/>
                </a:lnTo>
                <a:lnTo>
                  <a:pt x="13554" y="1655"/>
                </a:lnTo>
                <a:lnTo>
                  <a:pt x="13432" y="1558"/>
                </a:lnTo>
                <a:lnTo>
                  <a:pt x="13870" y="1533"/>
                </a:lnTo>
                <a:close/>
                <a:moveTo>
                  <a:pt x="2628" y="19904"/>
                </a:moveTo>
                <a:lnTo>
                  <a:pt x="2507" y="20002"/>
                </a:lnTo>
                <a:lnTo>
                  <a:pt x="2385" y="20099"/>
                </a:lnTo>
                <a:lnTo>
                  <a:pt x="2190" y="20318"/>
                </a:lnTo>
                <a:lnTo>
                  <a:pt x="1996" y="20464"/>
                </a:lnTo>
                <a:lnTo>
                  <a:pt x="1996" y="20196"/>
                </a:lnTo>
                <a:lnTo>
                  <a:pt x="1996" y="19953"/>
                </a:lnTo>
                <a:lnTo>
                  <a:pt x="2628" y="19904"/>
                </a:lnTo>
                <a:close/>
                <a:moveTo>
                  <a:pt x="16449" y="20220"/>
                </a:moveTo>
                <a:lnTo>
                  <a:pt x="16425" y="20658"/>
                </a:lnTo>
                <a:lnTo>
                  <a:pt x="16376" y="21121"/>
                </a:lnTo>
                <a:lnTo>
                  <a:pt x="16230" y="21145"/>
                </a:lnTo>
                <a:lnTo>
                  <a:pt x="16328" y="20683"/>
                </a:lnTo>
                <a:lnTo>
                  <a:pt x="16449" y="20220"/>
                </a:lnTo>
                <a:close/>
                <a:moveTo>
                  <a:pt x="16425" y="18955"/>
                </a:moveTo>
                <a:lnTo>
                  <a:pt x="16449" y="19880"/>
                </a:lnTo>
                <a:lnTo>
                  <a:pt x="16303" y="19977"/>
                </a:lnTo>
                <a:lnTo>
                  <a:pt x="16206" y="20099"/>
                </a:lnTo>
                <a:lnTo>
                  <a:pt x="16109" y="20245"/>
                </a:lnTo>
                <a:lnTo>
                  <a:pt x="16011" y="20415"/>
                </a:lnTo>
                <a:lnTo>
                  <a:pt x="15890" y="20780"/>
                </a:lnTo>
                <a:lnTo>
                  <a:pt x="15792" y="21194"/>
                </a:lnTo>
                <a:lnTo>
                  <a:pt x="15744" y="21194"/>
                </a:lnTo>
                <a:lnTo>
                  <a:pt x="15817" y="20926"/>
                </a:lnTo>
                <a:lnTo>
                  <a:pt x="15865" y="20658"/>
                </a:lnTo>
                <a:lnTo>
                  <a:pt x="15987" y="20172"/>
                </a:lnTo>
                <a:lnTo>
                  <a:pt x="16206" y="19564"/>
                </a:lnTo>
                <a:lnTo>
                  <a:pt x="16425" y="18955"/>
                </a:lnTo>
                <a:close/>
                <a:moveTo>
                  <a:pt x="16401" y="17787"/>
                </a:moveTo>
                <a:lnTo>
                  <a:pt x="16425" y="18517"/>
                </a:lnTo>
                <a:lnTo>
                  <a:pt x="16303" y="18663"/>
                </a:lnTo>
                <a:lnTo>
                  <a:pt x="16206" y="18834"/>
                </a:lnTo>
                <a:lnTo>
                  <a:pt x="16011" y="19174"/>
                </a:lnTo>
                <a:lnTo>
                  <a:pt x="15865" y="19564"/>
                </a:lnTo>
                <a:lnTo>
                  <a:pt x="15744" y="19929"/>
                </a:lnTo>
                <a:lnTo>
                  <a:pt x="15500" y="20537"/>
                </a:lnTo>
                <a:lnTo>
                  <a:pt x="15379" y="20877"/>
                </a:lnTo>
                <a:lnTo>
                  <a:pt x="15306" y="21218"/>
                </a:lnTo>
                <a:lnTo>
                  <a:pt x="14892" y="21242"/>
                </a:lnTo>
                <a:lnTo>
                  <a:pt x="15038" y="20926"/>
                </a:lnTo>
                <a:lnTo>
                  <a:pt x="15135" y="20585"/>
                </a:lnTo>
                <a:lnTo>
                  <a:pt x="15184" y="20220"/>
                </a:lnTo>
                <a:lnTo>
                  <a:pt x="15184" y="19856"/>
                </a:lnTo>
                <a:lnTo>
                  <a:pt x="15257" y="19831"/>
                </a:lnTo>
                <a:lnTo>
                  <a:pt x="15330" y="19807"/>
                </a:lnTo>
                <a:lnTo>
                  <a:pt x="15379" y="19758"/>
                </a:lnTo>
                <a:lnTo>
                  <a:pt x="15403" y="19710"/>
                </a:lnTo>
                <a:lnTo>
                  <a:pt x="15427" y="19661"/>
                </a:lnTo>
                <a:lnTo>
                  <a:pt x="15427" y="19539"/>
                </a:lnTo>
                <a:lnTo>
                  <a:pt x="15379" y="19418"/>
                </a:lnTo>
                <a:lnTo>
                  <a:pt x="15403" y="19296"/>
                </a:lnTo>
                <a:lnTo>
                  <a:pt x="15403" y="19150"/>
                </a:lnTo>
                <a:lnTo>
                  <a:pt x="15500" y="19053"/>
                </a:lnTo>
                <a:lnTo>
                  <a:pt x="15598" y="18931"/>
                </a:lnTo>
                <a:lnTo>
                  <a:pt x="15768" y="18663"/>
                </a:lnTo>
                <a:lnTo>
                  <a:pt x="16084" y="18225"/>
                </a:lnTo>
                <a:lnTo>
                  <a:pt x="16230" y="18006"/>
                </a:lnTo>
                <a:lnTo>
                  <a:pt x="16401" y="17787"/>
                </a:lnTo>
                <a:close/>
                <a:moveTo>
                  <a:pt x="3431" y="19904"/>
                </a:moveTo>
                <a:lnTo>
                  <a:pt x="3285" y="20002"/>
                </a:lnTo>
                <a:lnTo>
                  <a:pt x="3164" y="20123"/>
                </a:lnTo>
                <a:lnTo>
                  <a:pt x="2920" y="20342"/>
                </a:lnTo>
                <a:lnTo>
                  <a:pt x="2628" y="20683"/>
                </a:lnTo>
                <a:lnTo>
                  <a:pt x="2336" y="21023"/>
                </a:lnTo>
                <a:lnTo>
                  <a:pt x="2093" y="21291"/>
                </a:lnTo>
                <a:lnTo>
                  <a:pt x="2044" y="20902"/>
                </a:lnTo>
                <a:lnTo>
                  <a:pt x="2190" y="20853"/>
                </a:lnTo>
                <a:lnTo>
                  <a:pt x="2312" y="20756"/>
                </a:lnTo>
                <a:lnTo>
                  <a:pt x="2531" y="20585"/>
                </a:lnTo>
                <a:lnTo>
                  <a:pt x="2677" y="20464"/>
                </a:lnTo>
                <a:lnTo>
                  <a:pt x="2823" y="20318"/>
                </a:lnTo>
                <a:lnTo>
                  <a:pt x="2945" y="20172"/>
                </a:lnTo>
                <a:lnTo>
                  <a:pt x="2969" y="20075"/>
                </a:lnTo>
                <a:lnTo>
                  <a:pt x="2993" y="20002"/>
                </a:lnTo>
                <a:lnTo>
                  <a:pt x="2969" y="19953"/>
                </a:lnTo>
                <a:lnTo>
                  <a:pt x="2945" y="19904"/>
                </a:lnTo>
                <a:close/>
                <a:moveTo>
                  <a:pt x="10050" y="19977"/>
                </a:moveTo>
                <a:lnTo>
                  <a:pt x="9879" y="20148"/>
                </a:lnTo>
                <a:lnTo>
                  <a:pt x="9734" y="20293"/>
                </a:lnTo>
                <a:lnTo>
                  <a:pt x="9588" y="20537"/>
                </a:lnTo>
                <a:lnTo>
                  <a:pt x="9442" y="20756"/>
                </a:lnTo>
                <a:lnTo>
                  <a:pt x="9296" y="20975"/>
                </a:lnTo>
                <a:lnTo>
                  <a:pt x="9223" y="21072"/>
                </a:lnTo>
                <a:lnTo>
                  <a:pt x="9198" y="21194"/>
                </a:lnTo>
                <a:lnTo>
                  <a:pt x="9198" y="21242"/>
                </a:lnTo>
                <a:lnTo>
                  <a:pt x="9198" y="21291"/>
                </a:lnTo>
                <a:lnTo>
                  <a:pt x="8493" y="21291"/>
                </a:lnTo>
                <a:lnTo>
                  <a:pt x="8663" y="21072"/>
                </a:lnTo>
                <a:lnTo>
                  <a:pt x="8833" y="20853"/>
                </a:lnTo>
                <a:lnTo>
                  <a:pt x="9028" y="20537"/>
                </a:lnTo>
                <a:lnTo>
                  <a:pt x="9247" y="20245"/>
                </a:lnTo>
                <a:lnTo>
                  <a:pt x="9393" y="20099"/>
                </a:lnTo>
                <a:lnTo>
                  <a:pt x="9563" y="19977"/>
                </a:lnTo>
                <a:close/>
                <a:moveTo>
                  <a:pt x="10780" y="20002"/>
                </a:moveTo>
                <a:lnTo>
                  <a:pt x="10585" y="20342"/>
                </a:lnTo>
                <a:lnTo>
                  <a:pt x="10366" y="20731"/>
                </a:lnTo>
                <a:lnTo>
                  <a:pt x="10147" y="21145"/>
                </a:lnTo>
                <a:lnTo>
                  <a:pt x="10123" y="21218"/>
                </a:lnTo>
                <a:lnTo>
                  <a:pt x="10147" y="21291"/>
                </a:lnTo>
                <a:lnTo>
                  <a:pt x="9417" y="21291"/>
                </a:lnTo>
                <a:lnTo>
                  <a:pt x="9515" y="21242"/>
                </a:lnTo>
                <a:lnTo>
                  <a:pt x="9588" y="21169"/>
                </a:lnTo>
                <a:lnTo>
                  <a:pt x="9734" y="20975"/>
                </a:lnTo>
                <a:lnTo>
                  <a:pt x="9977" y="20610"/>
                </a:lnTo>
                <a:lnTo>
                  <a:pt x="10050" y="20512"/>
                </a:lnTo>
                <a:lnTo>
                  <a:pt x="10147" y="20415"/>
                </a:lnTo>
                <a:lnTo>
                  <a:pt x="10366" y="20220"/>
                </a:lnTo>
                <a:lnTo>
                  <a:pt x="10463" y="20123"/>
                </a:lnTo>
                <a:lnTo>
                  <a:pt x="10512" y="20002"/>
                </a:lnTo>
                <a:close/>
                <a:moveTo>
                  <a:pt x="11534" y="20026"/>
                </a:moveTo>
                <a:lnTo>
                  <a:pt x="11364" y="20269"/>
                </a:lnTo>
                <a:lnTo>
                  <a:pt x="11218" y="20512"/>
                </a:lnTo>
                <a:lnTo>
                  <a:pt x="11120" y="20683"/>
                </a:lnTo>
                <a:lnTo>
                  <a:pt x="11023" y="20877"/>
                </a:lnTo>
                <a:lnTo>
                  <a:pt x="10950" y="21096"/>
                </a:lnTo>
                <a:lnTo>
                  <a:pt x="10901" y="21291"/>
                </a:lnTo>
                <a:lnTo>
                  <a:pt x="10488" y="21291"/>
                </a:lnTo>
                <a:lnTo>
                  <a:pt x="10609" y="21145"/>
                </a:lnTo>
                <a:lnTo>
                  <a:pt x="10707" y="20975"/>
                </a:lnTo>
                <a:lnTo>
                  <a:pt x="10901" y="20658"/>
                </a:lnTo>
                <a:lnTo>
                  <a:pt x="11120" y="20342"/>
                </a:lnTo>
                <a:lnTo>
                  <a:pt x="11218" y="20196"/>
                </a:lnTo>
                <a:lnTo>
                  <a:pt x="11315" y="20026"/>
                </a:lnTo>
                <a:close/>
                <a:moveTo>
                  <a:pt x="14843" y="19953"/>
                </a:moveTo>
                <a:lnTo>
                  <a:pt x="14746" y="20220"/>
                </a:lnTo>
                <a:lnTo>
                  <a:pt x="14697" y="20512"/>
                </a:lnTo>
                <a:lnTo>
                  <a:pt x="14624" y="20780"/>
                </a:lnTo>
                <a:lnTo>
                  <a:pt x="14576" y="20926"/>
                </a:lnTo>
                <a:lnTo>
                  <a:pt x="14527" y="21048"/>
                </a:lnTo>
                <a:lnTo>
                  <a:pt x="14503" y="21121"/>
                </a:lnTo>
                <a:lnTo>
                  <a:pt x="14503" y="21169"/>
                </a:lnTo>
                <a:lnTo>
                  <a:pt x="14527" y="21267"/>
                </a:lnTo>
                <a:lnTo>
                  <a:pt x="14211" y="21291"/>
                </a:lnTo>
                <a:lnTo>
                  <a:pt x="14284" y="20999"/>
                </a:lnTo>
                <a:lnTo>
                  <a:pt x="14381" y="20658"/>
                </a:lnTo>
                <a:lnTo>
                  <a:pt x="14454" y="20293"/>
                </a:lnTo>
                <a:lnTo>
                  <a:pt x="14454" y="20123"/>
                </a:lnTo>
                <a:lnTo>
                  <a:pt x="14478" y="19977"/>
                </a:lnTo>
                <a:lnTo>
                  <a:pt x="14843" y="19953"/>
                </a:lnTo>
                <a:close/>
                <a:moveTo>
                  <a:pt x="12337" y="20026"/>
                </a:moveTo>
                <a:lnTo>
                  <a:pt x="12215" y="20220"/>
                </a:lnTo>
                <a:lnTo>
                  <a:pt x="12142" y="20391"/>
                </a:lnTo>
                <a:lnTo>
                  <a:pt x="11948" y="20829"/>
                </a:lnTo>
                <a:lnTo>
                  <a:pt x="11875" y="21072"/>
                </a:lnTo>
                <a:lnTo>
                  <a:pt x="11826" y="21315"/>
                </a:lnTo>
                <a:lnTo>
                  <a:pt x="11364" y="21291"/>
                </a:lnTo>
                <a:lnTo>
                  <a:pt x="11412" y="21121"/>
                </a:lnTo>
                <a:lnTo>
                  <a:pt x="11485" y="20950"/>
                </a:lnTo>
                <a:lnTo>
                  <a:pt x="11656" y="20634"/>
                </a:lnTo>
                <a:lnTo>
                  <a:pt x="11826" y="20342"/>
                </a:lnTo>
                <a:lnTo>
                  <a:pt x="11899" y="20196"/>
                </a:lnTo>
                <a:lnTo>
                  <a:pt x="11948" y="20026"/>
                </a:lnTo>
                <a:close/>
                <a:moveTo>
                  <a:pt x="13335" y="20002"/>
                </a:moveTo>
                <a:lnTo>
                  <a:pt x="13213" y="20148"/>
                </a:lnTo>
                <a:lnTo>
                  <a:pt x="13140" y="20293"/>
                </a:lnTo>
                <a:lnTo>
                  <a:pt x="12970" y="20585"/>
                </a:lnTo>
                <a:lnTo>
                  <a:pt x="12799" y="20950"/>
                </a:lnTo>
                <a:lnTo>
                  <a:pt x="12751" y="21121"/>
                </a:lnTo>
                <a:lnTo>
                  <a:pt x="12702" y="21315"/>
                </a:lnTo>
                <a:lnTo>
                  <a:pt x="12264" y="21315"/>
                </a:lnTo>
                <a:lnTo>
                  <a:pt x="12337" y="21023"/>
                </a:lnTo>
                <a:lnTo>
                  <a:pt x="12410" y="20756"/>
                </a:lnTo>
                <a:lnTo>
                  <a:pt x="12507" y="20366"/>
                </a:lnTo>
                <a:lnTo>
                  <a:pt x="12580" y="20172"/>
                </a:lnTo>
                <a:lnTo>
                  <a:pt x="12629" y="20075"/>
                </a:lnTo>
                <a:lnTo>
                  <a:pt x="12702" y="20026"/>
                </a:lnTo>
                <a:lnTo>
                  <a:pt x="13335" y="20002"/>
                </a:lnTo>
                <a:close/>
                <a:moveTo>
                  <a:pt x="14113" y="20002"/>
                </a:moveTo>
                <a:lnTo>
                  <a:pt x="14065" y="20196"/>
                </a:lnTo>
                <a:lnTo>
                  <a:pt x="14016" y="20366"/>
                </a:lnTo>
                <a:lnTo>
                  <a:pt x="13870" y="20804"/>
                </a:lnTo>
                <a:lnTo>
                  <a:pt x="13748" y="21242"/>
                </a:lnTo>
                <a:lnTo>
                  <a:pt x="13748" y="21291"/>
                </a:lnTo>
                <a:lnTo>
                  <a:pt x="13164" y="21315"/>
                </a:lnTo>
                <a:lnTo>
                  <a:pt x="13262" y="21023"/>
                </a:lnTo>
                <a:lnTo>
                  <a:pt x="13383" y="20731"/>
                </a:lnTo>
                <a:lnTo>
                  <a:pt x="13578" y="20391"/>
                </a:lnTo>
                <a:lnTo>
                  <a:pt x="13651" y="20196"/>
                </a:lnTo>
                <a:lnTo>
                  <a:pt x="13700" y="20002"/>
                </a:lnTo>
                <a:close/>
                <a:moveTo>
                  <a:pt x="8979" y="19953"/>
                </a:moveTo>
                <a:lnTo>
                  <a:pt x="8833" y="20148"/>
                </a:lnTo>
                <a:lnTo>
                  <a:pt x="8736" y="20318"/>
                </a:lnTo>
                <a:lnTo>
                  <a:pt x="8395" y="20804"/>
                </a:lnTo>
                <a:lnTo>
                  <a:pt x="8225" y="21048"/>
                </a:lnTo>
                <a:lnTo>
                  <a:pt x="8079" y="21315"/>
                </a:lnTo>
                <a:lnTo>
                  <a:pt x="7446" y="21340"/>
                </a:lnTo>
                <a:lnTo>
                  <a:pt x="7446" y="21340"/>
                </a:lnTo>
                <a:lnTo>
                  <a:pt x="7592" y="21194"/>
                </a:lnTo>
                <a:lnTo>
                  <a:pt x="7714" y="21023"/>
                </a:lnTo>
                <a:lnTo>
                  <a:pt x="7957" y="20683"/>
                </a:lnTo>
                <a:lnTo>
                  <a:pt x="8055" y="20561"/>
                </a:lnTo>
                <a:lnTo>
                  <a:pt x="8152" y="20464"/>
                </a:lnTo>
                <a:lnTo>
                  <a:pt x="8371" y="20293"/>
                </a:lnTo>
                <a:lnTo>
                  <a:pt x="8614" y="20123"/>
                </a:lnTo>
                <a:lnTo>
                  <a:pt x="8833" y="19953"/>
                </a:lnTo>
                <a:close/>
                <a:moveTo>
                  <a:pt x="5646" y="19929"/>
                </a:moveTo>
                <a:lnTo>
                  <a:pt x="5548" y="19977"/>
                </a:lnTo>
                <a:lnTo>
                  <a:pt x="4818" y="20658"/>
                </a:lnTo>
                <a:lnTo>
                  <a:pt x="4478" y="20975"/>
                </a:lnTo>
                <a:lnTo>
                  <a:pt x="4332" y="21145"/>
                </a:lnTo>
                <a:lnTo>
                  <a:pt x="4259" y="21242"/>
                </a:lnTo>
                <a:lnTo>
                  <a:pt x="4210" y="21340"/>
                </a:lnTo>
                <a:lnTo>
                  <a:pt x="4210" y="21364"/>
                </a:lnTo>
                <a:lnTo>
                  <a:pt x="4234" y="21364"/>
                </a:lnTo>
                <a:lnTo>
                  <a:pt x="4332" y="21340"/>
                </a:lnTo>
                <a:lnTo>
                  <a:pt x="4453" y="21291"/>
                </a:lnTo>
                <a:lnTo>
                  <a:pt x="4648" y="21194"/>
                </a:lnTo>
                <a:lnTo>
                  <a:pt x="5013" y="20926"/>
                </a:lnTo>
                <a:lnTo>
                  <a:pt x="5427" y="20610"/>
                </a:lnTo>
                <a:lnTo>
                  <a:pt x="5816" y="20245"/>
                </a:lnTo>
                <a:lnTo>
                  <a:pt x="5865" y="20172"/>
                </a:lnTo>
                <a:lnTo>
                  <a:pt x="5865" y="20075"/>
                </a:lnTo>
                <a:lnTo>
                  <a:pt x="5816" y="19977"/>
                </a:lnTo>
                <a:lnTo>
                  <a:pt x="5743" y="19929"/>
                </a:lnTo>
                <a:close/>
                <a:moveTo>
                  <a:pt x="8225" y="19929"/>
                </a:moveTo>
                <a:lnTo>
                  <a:pt x="7982" y="20123"/>
                </a:lnTo>
                <a:lnTo>
                  <a:pt x="7763" y="20342"/>
                </a:lnTo>
                <a:lnTo>
                  <a:pt x="7568" y="20585"/>
                </a:lnTo>
                <a:lnTo>
                  <a:pt x="7373" y="20829"/>
                </a:lnTo>
                <a:lnTo>
                  <a:pt x="7033" y="21364"/>
                </a:lnTo>
                <a:lnTo>
                  <a:pt x="6668" y="21388"/>
                </a:lnTo>
                <a:lnTo>
                  <a:pt x="6668" y="21388"/>
                </a:lnTo>
                <a:lnTo>
                  <a:pt x="6838" y="21169"/>
                </a:lnTo>
                <a:lnTo>
                  <a:pt x="6984" y="20950"/>
                </a:lnTo>
                <a:lnTo>
                  <a:pt x="7227" y="20585"/>
                </a:lnTo>
                <a:lnTo>
                  <a:pt x="7495" y="20220"/>
                </a:lnTo>
                <a:lnTo>
                  <a:pt x="7690" y="20050"/>
                </a:lnTo>
                <a:lnTo>
                  <a:pt x="7860" y="19929"/>
                </a:lnTo>
                <a:close/>
                <a:moveTo>
                  <a:pt x="4526" y="19904"/>
                </a:moveTo>
                <a:lnTo>
                  <a:pt x="4356" y="20050"/>
                </a:lnTo>
                <a:lnTo>
                  <a:pt x="4186" y="20196"/>
                </a:lnTo>
                <a:lnTo>
                  <a:pt x="3869" y="20512"/>
                </a:lnTo>
                <a:lnTo>
                  <a:pt x="3285" y="21023"/>
                </a:lnTo>
                <a:lnTo>
                  <a:pt x="3115" y="21194"/>
                </a:lnTo>
                <a:lnTo>
                  <a:pt x="3042" y="21267"/>
                </a:lnTo>
                <a:lnTo>
                  <a:pt x="2969" y="21315"/>
                </a:lnTo>
                <a:lnTo>
                  <a:pt x="2920" y="21364"/>
                </a:lnTo>
                <a:lnTo>
                  <a:pt x="2920" y="21388"/>
                </a:lnTo>
                <a:lnTo>
                  <a:pt x="2945" y="21437"/>
                </a:lnTo>
                <a:lnTo>
                  <a:pt x="2969" y="21461"/>
                </a:lnTo>
                <a:lnTo>
                  <a:pt x="2872" y="21461"/>
                </a:lnTo>
                <a:lnTo>
                  <a:pt x="2458" y="21413"/>
                </a:lnTo>
                <a:lnTo>
                  <a:pt x="2580" y="21315"/>
                </a:lnTo>
                <a:lnTo>
                  <a:pt x="2701" y="21169"/>
                </a:lnTo>
                <a:lnTo>
                  <a:pt x="2896" y="20950"/>
                </a:lnTo>
                <a:lnTo>
                  <a:pt x="3188" y="20683"/>
                </a:lnTo>
                <a:lnTo>
                  <a:pt x="3480" y="20415"/>
                </a:lnTo>
                <a:lnTo>
                  <a:pt x="3602" y="20318"/>
                </a:lnTo>
                <a:lnTo>
                  <a:pt x="3723" y="20245"/>
                </a:lnTo>
                <a:lnTo>
                  <a:pt x="3991" y="20148"/>
                </a:lnTo>
                <a:lnTo>
                  <a:pt x="4040" y="20099"/>
                </a:lnTo>
                <a:lnTo>
                  <a:pt x="4064" y="20026"/>
                </a:lnTo>
                <a:lnTo>
                  <a:pt x="4064" y="19977"/>
                </a:lnTo>
                <a:lnTo>
                  <a:pt x="4064" y="19904"/>
                </a:lnTo>
                <a:close/>
                <a:moveTo>
                  <a:pt x="7349" y="19904"/>
                </a:moveTo>
                <a:lnTo>
                  <a:pt x="7154" y="20148"/>
                </a:lnTo>
                <a:lnTo>
                  <a:pt x="7008" y="20366"/>
                </a:lnTo>
                <a:lnTo>
                  <a:pt x="6546" y="21072"/>
                </a:lnTo>
                <a:lnTo>
                  <a:pt x="6400" y="21242"/>
                </a:lnTo>
                <a:lnTo>
                  <a:pt x="6254" y="21413"/>
                </a:lnTo>
                <a:lnTo>
                  <a:pt x="5451" y="21461"/>
                </a:lnTo>
                <a:lnTo>
                  <a:pt x="5621" y="21315"/>
                </a:lnTo>
                <a:lnTo>
                  <a:pt x="5792" y="21145"/>
                </a:lnTo>
                <a:lnTo>
                  <a:pt x="6084" y="20829"/>
                </a:lnTo>
                <a:lnTo>
                  <a:pt x="6303" y="20634"/>
                </a:lnTo>
                <a:lnTo>
                  <a:pt x="6522" y="20415"/>
                </a:lnTo>
                <a:lnTo>
                  <a:pt x="6619" y="20293"/>
                </a:lnTo>
                <a:lnTo>
                  <a:pt x="6716" y="20172"/>
                </a:lnTo>
                <a:lnTo>
                  <a:pt x="6741" y="20026"/>
                </a:lnTo>
                <a:lnTo>
                  <a:pt x="6765" y="19904"/>
                </a:lnTo>
                <a:close/>
                <a:moveTo>
                  <a:pt x="6424" y="19904"/>
                </a:moveTo>
                <a:lnTo>
                  <a:pt x="6278" y="20026"/>
                </a:lnTo>
                <a:lnTo>
                  <a:pt x="5986" y="20318"/>
                </a:lnTo>
                <a:lnTo>
                  <a:pt x="5694" y="20610"/>
                </a:lnTo>
                <a:lnTo>
                  <a:pt x="5500" y="20804"/>
                </a:lnTo>
                <a:lnTo>
                  <a:pt x="5281" y="20999"/>
                </a:lnTo>
                <a:lnTo>
                  <a:pt x="5110" y="21242"/>
                </a:lnTo>
                <a:lnTo>
                  <a:pt x="5037" y="21364"/>
                </a:lnTo>
                <a:lnTo>
                  <a:pt x="4989" y="21486"/>
                </a:lnTo>
                <a:lnTo>
                  <a:pt x="4575" y="21510"/>
                </a:lnTo>
                <a:lnTo>
                  <a:pt x="3845" y="21510"/>
                </a:lnTo>
                <a:lnTo>
                  <a:pt x="3139" y="21486"/>
                </a:lnTo>
                <a:lnTo>
                  <a:pt x="3237" y="21437"/>
                </a:lnTo>
                <a:lnTo>
                  <a:pt x="3334" y="21388"/>
                </a:lnTo>
                <a:lnTo>
                  <a:pt x="3529" y="21242"/>
                </a:lnTo>
                <a:lnTo>
                  <a:pt x="3796" y="20999"/>
                </a:lnTo>
                <a:lnTo>
                  <a:pt x="4161" y="20683"/>
                </a:lnTo>
                <a:lnTo>
                  <a:pt x="4526" y="20342"/>
                </a:lnTo>
                <a:lnTo>
                  <a:pt x="4745" y="20123"/>
                </a:lnTo>
                <a:lnTo>
                  <a:pt x="4843" y="20026"/>
                </a:lnTo>
                <a:lnTo>
                  <a:pt x="4916" y="19904"/>
                </a:lnTo>
                <a:close/>
                <a:moveTo>
                  <a:pt x="6132" y="0"/>
                </a:moveTo>
                <a:lnTo>
                  <a:pt x="6059" y="49"/>
                </a:lnTo>
                <a:lnTo>
                  <a:pt x="6011" y="98"/>
                </a:lnTo>
                <a:lnTo>
                  <a:pt x="5986" y="146"/>
                </a:lnTo>
                <a:lnTo>
                  <a:pt x="5938" y="317"/>
                </a:lnTo>
                <a:lnTo>
                  <a:pt x="5913" y="487"/>
                </a:lnTo>
                <a:lnTo>
                  <a:pt x="5938" y="828"/>
                </a:lnTo>
                <a:lnTo>
                  <a:pt x="5913" y="1047"/>
                </a:lnTo>
                <a:lnTo>
                  <a:pt x="5913" y="1241"/>
                </a:lnTo>
                <a:lnTo>
                  <a:pt x="4745" y="1266"/>
                </a:lnTo>
                <a:lnTo>
                  <a:pt x="2969" y="1266"/>
                </a:lnTo>
                <a:lnTo>
                  <a:pt x="2945" y="1144"/>
                </a:lnTo>
                <a:lnTo>
                  <a:pt x="2945" y="901"/>
                </a:lnTo>
                <a:lnTo>
                  <a:pt x="2945" y="633"/>
                </a:lnTo>
                <a:lnTo>
                  <a:pt x="2945" y="365"/>
                </a:lnTo>
                <a:lnTo>
                  <a:pt x="2920" y="122"/>
                </a:lnTo>
                <a:lnTo>
                  <a:pt x="2896" y="73"/>
                </a:lnTo>
                <a:lnTo>
                  <a:pt x="2847" y="25"/>
                </a:lnTo>
                <a:lnTo>
                  <a:pt x="2799" y="25"/>
                </a:lnTo>
                <a:lnTo>
                  <a:pt x="2726" y="49"/>
                </a:lnTo>
                <a:lnTo>
                  <a:pt x="2653" y="122"/>
                </a:lnTo>
                <a:lnTo>
                  <a:pt x="2580" y="219"/>
                </a:lnTo>
                <a:lnTo>
                  <a:pt x="2531" y="317"/>
                </a:lnTo>
                <a:lnTo>
                  <a:pt x="2507" y="438"/>
                </a:lnTo>
                <a:lnTo>
                  <a:pt x="2482" y="682"/>
                </a:lnTo>
                <a:lnTo>
                  <a:pt x="2482" y="925"/>
                </a:lnTo>
                <a:lnTo>
                  <a:pt x="2482" y="1266"/>
                </a:lnTo>
                <a:lnTo>
                  <a:pt x="877" y="1266"/>
                </a:lnTo>
                <a:lnTo>
                  <a:pt x="366" y="1339"/>
                </a:lnTo>
                <a:lnTo>
                  <a:pt x="317" y="1363"/>
                </a:lnTo>
                <a:lnTo>
                  <a:pt x="268" y="1387"/>
                </a:lnTo>
                <a:lnTo>
                  <a:pt x="244" y="1460"/>
                </a:lnTo>
                <a:lnTo>
                  <a:pt x="195" y="1485"/>
                </a:lnTo>
                <a:lnTo>
                  <a:pt x="171" y="1558"/>
                </a:lnTo>
                <a:lnTo>
                  <a:pt x="98" y="2069"/>
                </a:lnTo>
                <a:lnTo>
                  <a:pt x="49" y="2628"/>
                </a:lnTo>
                <a:lnTo>
                  <a:pt x="25" y="3164"/>
                </a:lnTo>
                <a:lnTo>
                  <a:pt x="25" y="3723"/>
                </a:lnTo>
                <a:lnTo>
                  <a:pt x="49" y="4818"/>
                </a:lnTo>
                <a:lnTo>
                  <a:pt x="98" y="5913"/>
                </a:lnTo>
                <a:lnTo>
                  <a:pt x="171" y="8273"/>
                </a:lnTo>
                <a:lnTo>
                  <a:pt x="171" y="9441"/>
                </a:lnTo>
                <a:lnTo>
                  <a:pt x="147" y="10634"/>
                </a:lnTo>
                <a:lnTo>
                  <a:pt x="98" y="11777"/>
                </a:lnTo>
                <a:lnTo>
                  <a:pt x="25" y="12921"/>
                </a:lnTo>
                <a:lnTo>
                  <a:pt x="1" y="14064"/>
                </a:lnTo>
                <a:lnTo>
                  <a:pt x="1" y="14624"/>
                </a:lnTo>
                <a:lnTo>
                  <a:pt x="49" y="15208"/>
                </a:lnTo>
                <a:lnTo>
                  <a:pt x="49" y="15743"/>
                </a:lnTo>
                <a:lnTo>
                  <a:pt x="49" y="16279"/>
                </a:lnTo>
                <a:lnTo>
                  <a:pt x="25" y="17398"/>
                </a:lnTo>
                <a:lnTo>
                  <a:pt x="25" y="17933"/>
                </a:lnTo>
                <a:lnTo>
                  <a:pt x="49" y="18493"/>
                </a:lnTo>
                <a:lnTo>
                  <a:pt x="98" y="19028"/>
                </a:lnTo>
                <a:lnTo>
                  <a:pt x="195" y="19564"/>
                </a:lnTo>
                <a:lnTo>
                  <a:pt x="244" y="19661"/>
                </a:lnTo>
                <a:lnTo>
                  <a:pt x="293" y="19710"/>
                </a:lnTo>
                <a:lnTo>
                  <a:pt x="390" y="19734"/>
                </a:lnTo>
                <a:lnTo>
                  <a:pt x="487" y="19758"/>
                </a:lnTo>
                <a:lnTo>
                  <a:pt x="585" y="19856"/>
                </a:lnTo>
                <a:lnTo>
                  <a:pt x="682" y="19904"/>
                </a:lnTo>
                <a:lnTo>
                  <a:pt x="804" y="19953"/>
                </a:lnTo>
                <a:lnTo>
                  <a:pt x="950" y="19977"/>
                </a:lnTo>
                <a:lnTo>
                  <a:pt x="1485" y="19977"/>
                </a:lnTo>
                <a:lnTo>
                  <a:pt x="1485" y="20342"/>
                </a:lnTo>
                <a:lnTo>
                  <a:pt x="1485" y="20634"/>
                </a:lnTo>
                <a:lnTo>
                  <a:pt x="1509" y="20950"/>
                </a:lnTo>
                <a:lnTo>
                  <a:pt x="1558" y="21534"/>
                </a:lnTo>
                <a:lnTo>
                  <a:pt x="1558" y="21607"/>
                </a:lnTo>
                <a:lnTo>
                  <a:pt x="1582" y="21705"/>
                </a:lnTo>
                <a:lnTo>
                  <a:pt x="1655" y="21753"/>
                </a:lnTo>
                <a:lnTo>
                  <a:pt x="1728" y="21802"/>
                </a:lnTo>
                <a:lnTo>
                  <a:pt x="1898" y="21802"/>
                </a:lnTo>
                <a:lnTo>
                  <a:pt x="1971" y="21778"/>
                </a:lnTo>
                <a:lnTo>
                  <a:pt x="2385" y="21851"/>
                </a:lnTo>
                <a:lnTo>
                  <a:pt x="2799" y="21899"/>
                </a:lnTo>
                <a:lnTo>
                  <a:pt x="3626" y="21948"/>
                </a:lnTo>
                <a:lnTo>
                  <a:pt x="4478" y="21948"/>
                </a:lnTo>
                <a:lnTo>
                  <a:pt x="5305" y="21924"/>
                </a:lnTo>
                <a:lnTo>
                  <a:pt x="7008" y="21826"/>
                </a:lnTo>
                <a:lnTo>
                  <a:pt x="7836" y="21778"/>
                </a:lnTo>
                <a:lnTo>
                  <a:pt x="8687" y="21753"/>
                </a:lnTo>
                <a:lnTo>
                  <a:pt x="9515" y="21729"/>
                </a:lnTo>
                <a:lnTo>
                  <a:pt x="10342" y="21753"/>
                </a:lnTo>
                <a:lnTo>
                  <a:pt x="12021" y="21778"/>
                </a:lnTo>
                <a:lnTo>
                  <a:pt x="13700" y="21778"/>
                </a:lnTo>
                <a:lnTo>
                  <a:pt x="14527" y="21753"/>
                </a:lnTo>
                <a:lnTo>
                  <a:pt x="15354" y="21680"/>
                </a:lnTo>
                <a:lnTo>
                  <a:pt x="15427" y="21705"/>
                </a:lnTo>
                <a:lnTo>
                  <a:pt x="15500" y="21680"/>
                </a:lnTo>
                <a:lnTo>
                  <a:pt x="16425" y="21583"/>
                </a:lnTo>
                <a:lnTo>
                  <a:pt x="16498" y="21559"/>
                </a:lnTo>
                <a:lnTo>
                  <a:pt x="16620" y="21607"/>
                </a:lnTo>
                <a:lnTo>
                  <a:pt x="16717" y="21607"/>
                </a:lnTo>
                <a:lnTo>
                  <a:pt x="16766" y="21583"/>
                </a:lnTo>
                <a:lnTo>
                  <a:pt x="16814" y="21534"/>
                </a:lnTo>
                <a:lnTo>
                  <a:pt x="16863" y="21486"/>
                </a:lnTo>
                <a:lnTo>
                  <a:pt x="16863" y="21413"/>
                </a:lnTo>
                <a:lnTo>
                  <a:pt x="16936" y="20902"/>
                </a:lnTo>
                <a:lnTo>
                  <a:pt x="16985" y="20391"/>
                </a:lnTo>
                <a:lnTo>
                  <a:pt x="16985" y="19880"/>
                </a:lnTo>
                <a:lnTo>
                  <a:pt x="16985" y="19369"/>
                </a:lnTo>
                <a:lnTo>
                  <a:pt x="16936" y="18323"/>
                </a:lnTo>
                <a:lnTo>
                  <a:pt x="16936" y="17812"/>
                </a:lnTo>
                <a:lnTo>
                  <a:pt x="16936" y="17301"/>
                </a:lnTo>
                <a:lnTo>
                  <a:pt x="17009" y="14867"/>
                </a:lnTo>
                <a:lnTo>
                  <a:pt x="17033" y="13651"/>
                </a:lnTo>
                <a:lnTo>
                  <a:pt x="17033" y="12458"/>
                </a:lnTo>
                <a:lnTo>
                  <a:pt x="17058" y="10025"/>
                </a:lnTo>
                <a:lnTo>
                  <a:pt x="17082" y="8809"/>
                </a:lnTo>
                <a:lnTo>
                  <a:pt x="17082" y="7592"/>
                </a:lnTo>
                <a:lnTo>
                  <a:pt x="17082" y="6984"/>
                </a:lnTo>
                <a:lnTo>
                  <a:pt x="17082" y="6375"/>
                </a:lnTo>
                <a:lnTo>
                  <a:pt x="17106" y="5791"/>
                </a:lnTo>
                <a:lnTo>
                  <a:pt x="17082" y="5183"/>
                </a:lnTo>
                <a:lnTo>
                  <a:pt x="17033" y="4696"/>
                </a:lnTo>
                <a:lnTo>
                  <a:pt x="16960" y="4210"/>
                </a:lnTo>
                <a:lnTo>
                  <a:pt x="16766" y="3237"/>
                </a:lnTo>
                <a:lnTo>
                  <a:pt x="16839" y="3115"/>
                </a:lnTo>
                <a:lnTo>
                  <a:pt x="16839" y="2993"/>
                </a:lnTo>
                <a:lnTo>
                  <a:pt x="16814" y="2945"/>
                </a:lnTo>
                <a:lnTo>
                  <a:pt x="16790" y="2896"/>
                </a:lnTo>
                <a:lnTo>
                  <a:pt x="16717" y="2847"/>
                </a:lnTo>
                <a:lnTo>
                  <a:pt x="16644" y="2847"/>
                </a:lnTo>
                <a:lnTo>
                  <a:pt x="16157" y="2774"/>
                </a:lnTo>
                <a:lnTo>
                  <a:pt x="15865" y="2774"/>
                </a:lnTo>
                <a:lnTo>
                  <a:pt x="15622" y="2799"/>
                </a:lnTo>
                <a:lnTo>
                  <a:pt x="15598" y="2434"/>
                </a:lnTo>
                <a:lnTo>
                  <a:pt x="15549" y="2069"/>
                </a:lnTo>
                <a:lnTo>
                  <a:pt x="15500" y="1898"/>
                </a:lnTo>
                <a:lnTo>
                  <a:pt x="15452" y="1728"/>
                </a:lnTo>
                <a:lnTo>
                  <a:pt x="15403" y="1582"/>
                </a:lnTo>
                <a:lnTo>
                  <a:pt x="15306" y="1436"/>
                </a:lnTo>
                <a:lnTo>
                  <a:pt x="15306" y="1339"/>
                </a:lnTo>
                <a:lnTo>
                  <a:pt x="15233" y="1241"/>
                </a:lnTo>
                <a:lnTo>
                  <a:pt x="15160" y="1193"/>
                </a:lnTo>
                <a:lnTo>
                  <a:pt x="15087" y="1144"/>
                </a:lnTo>
                <a:lnTo>
                  <a:pt x="14892" y="1095"/>
                </a:lnTo>
                <a:lnTo>
                  <a:pt x="13262" y="1095"/>
                </a:lnTo>
                <a:lnTo>
                  <a:pt x="13018" y="1120"/>
                </a:lnTo>
                <a:lnTo>
                  <a:pt x="13043" y="560"/>
                </a:lnTo>
                <a:lnTo>
                  <a:pt x="13043" y="268"/>
                </a:lnTo>
                <a:lnTo>
                  <a:pt x="13018" y="146"/>
                </a:lnTo>
                <a:lnTo>
                  <a:pt x="12970" y="25"/>
                </a:lnTo>
                <a:lnTo>
                  <a:pt x="12945" y="0"/>
                </a:lnTo>
                <a:lnTo>
                  <a:pt x="12897" y="0"/>
                </a:lnTo>
                <a:lnTo>
                  <a:pt x="12799" y="98"/>
                </a:lnTo>
                <a:lnTo>
                  <a:pt x="12702" y="219"/>
                </a:lnTo>
                <a:lnTo>
                  <a:pt x="12653" y="341"/>
                </a:lnTo>
                <a:lnTo>
                  <a:pt x="12605" y="463"/>
                </a:lnTo>
                <a:lnTo>
                  <a:pt x="12556" y="755"/>
                </a:lnTo>
                <a:lnTo>
                  <a:pt x="12556" y="1047"/>
                </a:lnTo>
                <a:lnTo>
                  <a:pt x="12532" y="1120"/>
                </a:lnTo>
                <a:lnTo>
                  <a:pt x="11145" y="1144"/>
                </a:lnTo>
                <a:lnTo>
                  <a:pt x="9734" y="1168"/>
                </a:lnTo>
                <a:lnTo>
                  <a:pt x="9734" y="195"/>
                </a:lnTo>
                <a:lnTo>
                  <a:pt x="9734" y="146"/>
                </a:lnTo>
                <a:lnTo>
                  <a:pt x="9709" y="98"/>
                </a:lnTo>
                <a:lnTo>
                  <a:pt x="9636" y="25"/>
                </a:lnTo>
                <a:lnTo>
                  <a:pt x="9466" y="25"/>
                </a:lnTo>
                <a:lnTo>
                  <a:pt x="9417" y="73"/>
                </a:lnTo>
                <a:lnTo>
                  <a:pt x="9344" y="171"/>
                </a:lnTo>
                <a:lnTo>
                  <a:pt x="9296" y="317"/>
                </a:lnTo>
                <a:lnTo>
                  <a:pt x="9247" y="438"/>
                </a:lnTo>
                <a:lnTo>
                  <a:pt x="9223" y="609"/>
                </a:lnTo>
                <a:lnTo>
                  <a:pt x="9198" y="901"/>
                </a:lnTo>
                <a:lnTo>
                  <a:pt x="9198" y="1193"/>
                </a:lnTo>
                <a:lnTo>
                  <a:pt x="9150" y="1193"/>
                </a:lnTo>
                <a:lnTo>
                  <a:pt x="7811" y="1217"/>
                </a:lnTo>
                <a:lnTo>
                  <a:pt x="6449" y="1241"/>
                </a:lnTo>
                <a:lnTo>
                  <a:pt x="6449" y="706"/>
                </a:lnTo>
                <a:lnTo>
                  <a:pt x="6424" y="414"/>
                </a:lnTo>
                <a:lnTo>
                  <a:pt x="6376" y="146"/>
                </a:lnTo>
                <a:lnTo>
                  <a:pt x="6351" y="73"/>
                </a:lnTo>
                <a:lnTo>
                  <a:pt x="6303" y="25"/>
                </a:lnTo>
                <a:lnTo>
                  <a:pt x="6254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437;p49">
            <a:extLst>
              <a:ext uri="{FF2B5EF4-FFF2-40B4-BE49-F238E27FC236}">
                <a16:creationId xmlns:a16="http://schemas.microsoft.com/office/drawing/2014/main" id="{2AA7059D-CB4F-43F3-86C0-B7E8D0F07BA9}"/>
              </a:ext>
            </a:extLst>
          </p:cNvPr>
          <p:cNvSpPr/>
          <p:nvPr/>
        </p:nvSpPr>
        <p:spPr>
          <a:xfrm>
            <a:off x="3934371" y="5646893"/>
            <a:ext cx="475021" cy="533486"/>
          </a:xfrm>
          <a:custGeom>
            <a:avLst/>
            <a:gdLst/>
            <a:ahLst/>
            <a:cxnLst/>
            <a:rect l="l" t="t" r="r" b="b"/>
            <a:pathLst>
              <a:path w="14430" h="16206" extrusionOk="0">
                <a:moveTo>
                  <a:pt x="13724" y="584"/>
                </a:moveTo>
                <a:lnTo>
                  <a:pt x="13724" y="974"/>
                </a:lnTo>
                <a:lnTo>
                  <a:pt x="13748" y="2312"/>
                </a:lnTo>
                <a:lnTo>
                  <a:pt x="13772" y="3139"/>
                </a:lnTo>
                <a:lnTo>
                  <a:pt x="13821" y="3966"/>
                </a:lnTo>
                <a:lnTo>
                  <a:pt x="13967" y="5621"/>
                </a:lnTo>
                <a:lnTo>
                  <a:pt x="13991" y="6375"/>
                </a:lnTo>
                <a:lnTo>
                  <a:pt x="14016" y="7154"/>
                </a:lnTo>
                <a:lnTo>
                  <a:pt x="13991" y="7908"/>
                </a:lnTo>
                <a:lnTo>
                  <a:pt x="13967" y="8687"/>
                </a:lnTo>
                <a:lnTo>
                  <a:pt x="13918" y="9441"/>
                </a:lnTo>
                <a:lnTo>
                  <a:pt x="13870" y="10195"/>
                </a:lnTo>
                <a:lnTo>
                  <a:pt x="13699" y="11728"/>
                </a:lnTo>
                <a:lnTo>
                  <a:pt x="13602" y="11972"/>
                </a:lnTo>
                <a:lnTo>
                  <a:pt x="13480" y="12191"/>
                </a:lnTo>
                <a:lnTo>
                  <a:pt x="13359" y="12361"/>
                </a:lnTo>
                <a:lnTo>
                  <a:pt x="13188" y="12531"/>
                </a:lnTo>
                <a:lnTo>
                  <a:pt x="13261" y="12361"/>
                </a:lnTo>
                <a:lnTo>
                  <a:pt x="13286" y="12191"/>
                </a:lnTo>
                <a:lnTo>
                  <a:pt x="13334" y="12020"/>
                </a:lnTo>
                <a:lnTo>
                  <a:pt x="13334" y="11850"/>
                </a:lnTo>
                <a:lnTo>
                  <a:pt x="13310" y="11777"/>
                </a:lnTo>
                <a:lnTo>
                  <a:pt x="13286" y="11704"/>
                </a:lnTo>
                <a:lnTo>
                  <a:pt x="13237" y="11680"/>
                </a:lnTo>
                <a:lnTo>
                  <a:pt x="13188" y="11704"/>
                </a:lnTo>
                <a:lnTo>
                  <a:pt x="13091" y="11826"/>
                </a:lnTo>
                <a:lnTo>
                  <a:pt x="12994" y="11972"/>
                </a:lnTo>
                <a:lnTo>
                  <a:pt x="12872" y="12288"/>
                </a:lnTo>
                <a:lnTo>
                  <a:pt x="12726" y="12580"/>
                </a:lnTo>
                <a:lnTo>
                  <a:pt x="12677" y="12750"/>
                </a:lnTo>
                <a:lnTo>
                  <a:pt x="12653" y="12896"/>
                </a:lnTo>
                <a:lnTo>
                  <a:pt x="12337" y="13018"/>
                </a:lnTo>
                <a:lnTo>
                  <a:pt x="12337" y="13018"/>
                </a:lnTo>
                <a:lnTo>
                  <a:pt x="12385" y="12799"/>
                </a:lnTo>
                <a:lnTo>
                  <a:pt x="12483" y="12604"/>
                </a:lnTo>
                <a:lnTo>
                  <a:pt x="12604" y="12312"/>
                </a:lnTo>
                <a:lnTo>
                  <a:pt x="12677" y="12142"/>
                </a:lnTo>
                <a:lnTo>
                  <a:pt x="12677" y="12069"/>
                </a:lnTo>
                <a:lnTo>
                  <a:pt x="12677" y="11996"/>
                </a:lnTo>
                <a:lnTo>
                  <a:pt x="12653" y="11972"/>
                </a:lnTo>
                <a:lnTo>
                  <a:pt x="12580" y="11972"/>
                </a:lnTo>
                <a:lnTo>
                  <a:pt x="12507" y="12020"/>
                </a:lnTo>
                <a:lnTo>
                  <a:pt x="12434" y="12069"/>
                </a:lnTo>
                <a:lnTo>
                  <a:pt x="12361" y="12142"/>
                </a:lnTo>
                <a:lnTo>
                  <a:pt x="12239" y="12312"/>
                </a:lnTo>
                <a:lnTo>
                  <a:pt x="12142" y="12458"/>
                </a:lnTo>
                <a:lnTo>
                  <a:pt x="11996" y="12775"/>
                </a:lnTo>
                <a:lnTo>
                  <a:pt x="11947" y="12921"/>
                </a:lnTo>
                <a:lnTo>
                  <a:pt x="11899" y="13091"/>
                </a:lnTo>
                <a:lnTo>
                  <a:pt x="11461" y="13140"/>
                </a:lnTo>
                <a:lnTo>
                  <a:pt x="11704" y="12604"/>
                </a:lnTo>
                <a:lnTo>
                  <a:pt x="11777" y="12483"/>
                </a:lnTo>
                <a:lnTo>
                  <a:pt x="11874" y="12264"/>
                </a:lnTo>
                <a:lnTo>
                  <a:pt x="11923" y="12142"/>
                </a:lnTo>
                <a:lnTo>
                  <a:pt x="11947" y="12045"/>
                </a:lnTo>
                <a:lnTo>
                  <a:pt x="11947" y="11972"/>
                </a:lnTo>
                <a:lnTo>
                  <a:pt x="11923" y="11923"/>
                </a:lnTo>
                <a:lnTo>
                  <a:pt x="11850" y="11899"/>
                </a:lnTo>
                <a:lnTo>
                  <a:pt x="11753" y="11923"/>
                </a:lnTo>
                <a:lnTo>
                  <a:pt x="11680" y="11996"/>
                </a:lnTo>
                <a:lnTo>
                  <a:pt x="11582" y="12069"/>
                </a:lnTo>
                <a:lnTo>
                  <a:pt x="11461" y="12264"/>
                </a:lnTo>
                <a:lnTo>
                  <a:pt x="11363" y="12410"/>
                </a:lnTo>
                <a:lnTo>
                  <a:pt x="11169" y="12702"/>
                </a:lnTo>
                <a:lnTo>
                  <a:pt x="11071" y="12896"/>
                </a:lnTo>
                <a:lnTo>
                  <a:pt x="10974" y="13091"/>
                </a:lnTo>
                <a:lnTo>
                  <a:pt x="10731" y="13042"/>
                </a:lnTo>
                <a:lnTo>
                  <a:pt x="10804" y="12848"/>
                </a:lnTo>
                <a:lnTo>
                  <a:pt x="11023" y="12385"/>
                </a:lnTo>
                <a:lnTo>
                  <a:pt x="11120" y="12166"/>
                </a:lnTo>
                <a:lnTo>
                  <a:pt x="11144" y="12045"/>
                </a:lnTo>
                <a:lnTo>
                  <a:pt x="11169" y="11923"/>
                </a:lnTo>
                <a:lnTo>
                  <a:pt x="11144" y="11874"/>
                </a:lnTo>
                <a:lnTo>
                  <a:pt x="11120" y="11850"/>
                </a:lnTo>
                <a:lnTo>
                  <a:pt x="11071" y="11850"/>
                </a:lnTo>
                <a:lnTo>
                  <a:pt x="10974" y="11947"/>
                </a:lnTo>
                <a:lnTo>
                  <a:pt x="10877" y="12020"/>
                </a:lnTo>
                <a:lnTo>
                  <a:pt x="10731" y="12215"/>
                </a:lnTo>
                <a:lnTo>
                  <a:pt x="10609" y="12434"/>
                </a:lnTo>
                <a:lnTo>
                  <a:pt x="10487" y="12653"/>
                </a:lnTo>
                <a:lnTo>
                  <a:pt x="10341" y="12921"/>
                </a:lnTo>
                <a:lnTo>
                  <a:pt x="10147" y="12799"/>
                </a:lnTo>
                <a:lnTo>
                  <a:pt x="10098" y="12775"/>
                </a:lnTo>
                <a:lnTo>
                  <a:pt x="10171" y="12653"/>
                </a:lnTo>
                <a:lnTo>
                  <a:pt x="10244" y="12531"/>
                </a:lnTo>
                <a:lnTo>
                  <a:pt x="10390" y="12264"/>
                </a:lnTo>
                <a:lnTo>
                  <a:pt x="10439" y="12118"/>
                </a:lnTo>
                <a:lnTo>
                  <a:pt x="10463" y="11996"/>
                </a:lnTo>
                <a:lnTo>
                  <a:pt x="10439" y="11874"/>
                </a:lnTo>
                <a:lnTo>
                  <a:pt x="10390" y="11753"/>
                </a:lnTo>
                <a:lnTo>
                  <a:pt x="10341" y="11728"/>
                </a:lnTo>
                <a:lnTo>
                  <a:pt x="10293" y="11753"/>
                </a:lnTo>
                <a:lnTo>
                  <a:pt x="10171" y="11850"/>
                </a:lnTo>
                <a:lnTo>
                  <a:pt x="10074" y="11996"/>
                </a:lnTo>
                <a:lnTo>
                  <a:pt x="9879" y="12288"/>
                </a:lnTo>
                <a:lnTo>
                  <a:pt x="9806" y="12385"/>
                </a:lnTo>
                <a:lnTo>
                  <a:pt x="9782" y="12191"/>
                </a:lnTo>
                <a:lnTo>
                  <a:pt x="9782" y="11996"/>
                </a:lnTo>
                <a:lnTo>
                  <a:pt x="9806" y="11801"/>
                </a:lnTo>
                <a:lnTo>
                  <a:pt x="9879" y="11607"/>
                </a:lnTo>
                <a:lnTo>
                  <a:pt x="9976" y="11436"/>
                </a:lnTo>
                <a:lnTo>
                  <a:pt x="10098" y="11266"/>
                </a:lnTo>
                <a:lnTo>
                  <a:pt x="10244" y="11120"/>
                </a:lnTo>
                <a:lnTo>
                  <a:pt x="10390" y="10998"/>
                </a:lnTo>
                <a:lnTo>
                  <a:pt x="10633" y="10877"/>
                </a:lnTo>
                <a:lnTo>
                  <a:pt x="10901" y="10804"/>
                </a:lnTo>
                <a:lnTo>
                  <a:pt x="11169" y="10755"/>
                </a:lnTo>
                <a:lnTo>
                  <a:pt x="11436" y="10731"/>
                </a:lnTo>
                <a:lnTo>
                  <a:pt x="11728" y="10682"/>
                </a:lnTo>
                <a:lnTo>
                  <a:pt x="11972" y="10609"/>
                </a:lnTo>
                <a:lnTo>
                  <a:pt x="12215" y="10512"/>
                </a:lnTo>
                <a:lnTo>
                  <a:pt x="12312" y="10439"/>
                </a:lnTo>
                <a:lnTo>
                  <a:pt x="12434" y="10341"/>
                </a:lnTo>
                <a:lnTo>
                  <a:pt x="12507" y="10341"/>
                </a:lnTo>
                <a:lnTo>
                  <a:pt x="12580" y="10317"/>
                </a:lnTo>
                <a:lnTo>
                  <a:pt x="12629" y="10244"/>
                </a:lnTo>
                <a:lnTo>
                  <a:pt x="12653" y="10171"/>
                </a:lnTo>
                <a:lnTo>
                  <a:pt x="12653" y="9830"/>
                </a:lnTo>
                <a:lnTo>
                  <a:pt x="12653" y="9514"/>
                </a:lnTo>
                <a:lnTo>
                  <a:pt x="12653" y="9198"/>
                </a:lnTo>
                <a:lnTo>
                  <a:pt x="12653" y="8857"/>
                </a:lnTo>
                <a:lnTo>
                  <a:pt x="12726" y="8030"/>
                </a:lnTo>
                <a:lnTo>
                  <a:pt x="12823" y="7203"/>
                </a:lnTo>
                <a:lnTo>
                  <a:pt x="12848" y="6789"/>
                </a:lnTo>
                <a:lnTo>
                  <a:pt x="12848" y="6375"/>
                </a:lnTo>
                <a:lnTo>
                  <a:pt x="12823" y="5548"/>
                </a:lnTo>
                <a:lnTo>
                  <a:pt x="12848" y="5232"/>
                </a:lnTo>
                <a:lnTo>
                  <a:pt x="12872" y="4842"/>
                </a:lnTo>
                <a:lnTo>
                  <a:pt x="12872" y="4648"/>
                </a:lnTo>
                <a:lnTo>
                  <a:pt x="12848" y="4477"/>
                </a:lnTo>
                <a:lnTo>
                  <a:pt x="12799" y="4307"/>
                </a:lnTo>
                <a:lnTo>
                  <a:pt x="12726" y="4161"/>
                </a:lnTo>
                <a:lnTo>
                  <a:pt x="12775" y="4112"/>
                </a:lnTo>
                <a:lnTo>
                  <a:pt x="12799" y="4039"/>
                </a:lnTo>
                <a:lnTo>
                  <a:pt x="12823" y="3966"/>
                </a:lnTo>
                <a:lnTo>
                  <a:pt x="12799" y="3893"/>
                </a:lnTo>
                <a:lnTo>
                  <a:pt x="12750" y="3820"/>
                </a:lnTo>
                <a:lnTo>
                  <a:pt x="12702" y="3772"/>
                </a:lnTo>
                <a:lnTo>
                  <a:pt x="12604" y="3747"/>
                </a:lnTo>
                <a:lnTo>
                  <a:pt x="12531" y="3747"/>
                </a:lnTo>
                <a:lnTo>
                  <a:pt x="12045" y="3869"/>
                </a:lnTo>
                <a:lnTo>
                  <a:pt x="11558" y="3991"/>
                </a:lnTo>
                <a:lnTo>
                  <a:pt x="10585" y="4258"/>
                </a:lnTo>
                <a:lnTo>
                  <a:pt x="8468" y="4794"/>
                </a:lnTo>
                <a:lnTo>
                  <a:pt x="7446" y="5061"/>
                </a:lnTo>
                <a:lnTo>
                  <a:pt x="6959" y="5207"/>
                </a:lnTo>
                <a:lnTo>
                  <a:pt x="6448" y="5378"/>
                </a:lnTo>
                <a:lnTo>
                  <a:pt x="5962" y="5548"/>
                </a:lnTo>
                <a:lnTo>
                  <a:pt x="5499" y="5743"/>
                </a:lnTo>
                <a:lnTo>
                  <a:pt x="5013" y="5986"/>
                </a:lnTo>
                <a:lnTo>
                  <a:pt x="4575" y="6229"/>
                </a:lnTo>
                <a:lnTo>
                  <a:pt x="4526" y="6254"/>
                </a:lnTo>
                <a:lnTo>
                  <a:pt x="4526" y="6302"/>
                </a:lnTo>
                <a:lnTo>
                  <a:pt x="4526" y="6351"/>
                </a:lnTo>
                <a:lnTo>
                  <a:pt x="4550" y="6400"/>
                </a:lnTo>
                <a:lnTo>
                  <a:pt x="4623" y="7130"/>
                </a:lnTo>
                <a:lnTo>
                  <a:pt x="4648" y="7495"/>
                </a:lnTo>
                <a:lnTo>
                  <a:pt x="4648" y="7860"/>
                </a:lnTo>
                <a:lnTo>
                  <a:pt x="4623" y="8736"/>
                </a:lnTo>
                <a:lnTo>
                  <a:pt x="4575" y="9587"/>
                </a:lnTo>
                <a:lnTo>
                  <a:pt x="4575" y="10171"/>
                </a:lnTo>
                <a:lnTo>
                  <a:pt x="4575" y="10779"/>
                </a:lnTo>
                <a:lnTo>
                  <a:pt x="4599" y="11972"/>
                </a:lnTo>
                <a:lnTo>
                  <a:pt x="4623" y="12580"/>
                </a:lnTo>
                <a:lnTo>
                  <a:pt x="4623" y="13164"/>
                </a:lnTo>
                <a:lnTo>
                  <a:pt x="4575" y="13772"/>
                </a:lnTo>
                <a:lnTo>
                  <a:pt x="4526" y="14356"/>
                </a:lnTo>
                <a:lnTo>
                  <a:pt x="4356" y="14600"/>
                </a:lnTo>
                <a:lnTo>
                  <a:pt x="4404" y="14356"/>
                </a:lnTo>
                <a:lnTo>
                  <a:pt x="4404" y="14259"/>
                </a:lnTo>
                <a:lnTo>
                  <a:pt x="4404" y="14137"/>
                </a:lnTo>
                <a:lnTo>
                  <a:pt x="4380" y="14064"/>
                </a:lnTo>
                <a:lnTo>
                  <a:pt x="4307" y="14040"/>
                </a:lnTo>
                <a:lnTo>
                  <a:pt x="4258" y="14064"/>
                </a:lnTo>
                <a:lnTo>
                  <a:pt x="4185" y="14113"/>
                </a:lnTo>
                <a:lnTo>
                  <a:pt x="4088" y="14259"/>
                </a:lnTo>
                <a:lnTo>
                  <a:pt x="4015" y="14429"/>
                </a:lnTo>
                <a:lnTo>
                  <a:pt x="3869" y="14770"/>
                </a:lnTo>
                <a:lnTo>
                  <a:pt x="3723" y="15038"/>
                </a:lnTo>
                <a:lnTo>
                  <a:pt x="3674" y="15184"/>
                </a:lnTo>
                <a:lnTo>
                  <a:pt x="3626" y="15305"/>
                </a:lnTo>
                <a:lnTo>
                  <a:pt x="3285" y="15451"/>
                </a:lnTo>
                <a:lnTo>
                  <a:pt x="3407" y="15159"/>
                </a:lnTo>
                <a:lnTo>
                  <a:pt x="3601" y="14770"/>
                </a:lnTo>
                <a:lnTo>
                  <a:pt x="3674" y="14551"/>
                </a:lnTo>
                <a:lnTo>
                  <a:pt x="3699" y="14429"/>
                </a:lnTo>
                <a:lnTo>
                  <a:pt x="3699" y="14332"/>
                </a:lnTo>
                <a:lnTo>
                  <a:pt x="3699" y="14283"/>
                </a:lnTo>
                <a:lnTo>
                  <a:pt x="3650" y="14259"/>
                </a:lnTo>
                <a:lnTo>
                  <a:pt x="3601" y="14235"/>
                </a:lnTo>
                <a:lnTo>
                  <a:pt x="3577" y="14259"/>
                </a:lnTo>
                <a:lnTo>
                  <a:pt x="3407" y="14429"/>
                </a:lnTo>
                <a:lnTo>
                  <a:pt x="3261" y="14648"/>
                </a:lnTo>
                <a:lnTo>
                  <a:pt x="3017" y="15062"/>
                </a:lnTo>
                <a:lnTo>
                  <a:pt x="2847" y="15330"/>
                </a:lnTo>
                <a:lnTo>
                  <a:pt x="2798" y="15476"/>
                </a:lnTo>
                <a:lnTo>
                  <a:pt x="2750" y="15622"/>
                </a:lnTo>
                <a:lnTo>
                  <a:pt x="2531" y="15670"/>
                </a:lnTo>
                <a:lnTo>
                  <a:pt x="2531" y="15670"/>
                </a:lnTo>
                <a:lnTo>
                  <a:pt x="2628" y="15403"/>
                </a:lnTo>
                <a:lnTo>
                  <a:pt x="2725" y="15159"/>
                </a:lnTo>
                <a:lnTo>
                  <a:pt x="2798" y="14965"/>
                </a:lnTo>
                <a:lnTo>
                  <a:pt x="2871" y="14770"/>
                </a:lnTo>
                <a:lnTo>
                  <a:pt x="2896" y="14551"/>
                </a:lnTo>
                <a:lnTo>
                  <a:pt x="2871" y="14454"/>
                </a:lnTo>
                <a:lnTo>
                  <a:pt x="2847" y="14356"/>
                </a:lnTo>
                <a:lnTo>
                  <a:pt x="2823" y="14332"/>
                </a:lnTo>
                <a:lnTo>
                  <a:pt x="2798" y="14332"/>
                </a:lnTo>
                <a:lnTo>
                  <a:pt x="2701" y="14502"/>
                </a:lnTo>
                <a:lnTo>
                  <a:pt x="2604" y="14673"/>
                </a:lnTo>
                <a:lnTo>
                  <a:pt x="2433" y="15038"/>
                </a:lnTo>
                <a:lnTo>
                  <a:pt x="2239" y="15354"/>
                </a:lnTo>
                <a:lnTo>
                  <a:pt x="2141" y="15549"/>
                </a:lnTo>
                <a:lnTo>
                  <a:pt x="2093" y="15719"/>
                </a:lnTo>
                <a:lnTo>
                  <a:pt x="1801" y="15695"/>
                </a:lnTo>
                <a:lnTo>
                  <a:pt x="2117" y="15062"/>
                </a:lnTo>
                <a:lnTo>
                  <a:pt x="2263" y="14746"/>
                </a:lnTo>
                <a:lnTo>
                  <a:pt x="2312" y="14575"/>
                </a:lnTo>
                <a:lnTo>
                  <a:pt x="2336" y="14405"/>
                </a:lnTo>
                <a:lnTo>
                  <a:pt x="2336" y="14381"/>
                </a:lnTo>
                <a:lnTo>
                  <a:pt x="2312" y="14356"/>
                </a:lnTo>
                <a:lnTo>
                  <a:pt x="2263" y="14356"/>
                </a:lnTo>
                <a:lnTo>
                  <a:pt x="1995" y="14648"/>
                </a:lnTo>
                <a:lnTo>
                  <a:pt x="1752" y="14940"/>
                </a:lnTo>
                <a:lnTo>
                  <a:pt x="1533" y="15281"/>
                </a:lnTo>
                <a:lnTo>
                  <a:pt x="1363" y="15622"/>
                </a:lnTo>
                <a:lnTo>
                  <a:pt x="1119" y="15524"/>
                </a:lnTo>
                <a:lnTo>
                  <a:pt x="1144" y="15354"/>
                </a:lnTo>
                <a:lnTo>
                  <a:pt x="1192" y="15208"/>
                </a:lnTo>
                <a:lnTo>
                  <a:pt x="1363" y="14916"/>
                </a:lnTo>
                <a:lnTo>
                  <a:pt x="1582" y="14551"/>
                </a:lnTo>
                <a:lnTo>
                  <a:pt x="1679" y="14356"/>
                </a:lnTo>
                <a:lnTo>
                  <a:pt x="1776" y="14137"/>
                </a:lnTo>
                <a:lnTo>
                  <a:pt x="1776" y="14113"/>
                </a:lnTo>
                <a:lnTo>
                  <a:pt x="1752" y="14089"/>
                </a:lnTo>
                <a:lnTo>
                  <a:pt x="1679" y="14089"/>
                </a:lnTo>
                <a:lnTo>
                  <a:pt x="1460" y="14308"/>
                </a:lnTo>
                <a:lnTo>
                  <a:pt x="1265" y="14502"/>
                </a:lnTo>
                <a:lnTo>
                  <a:pt x="1071" y="14746"/>
                </a:lnTo>
                <a:lnTo>
                  <a:pt x="925" y="14989"/>
                </a:lnTo>
                <a:lnTo>
                  <a:pt x="852" y="15111"/>
                </a:lnTo>
                <a:lnTo>
                  <a:pt x="779" y="15257"/>
                </a:lnTo>
                <a:lnTo>
                  <a:pt x="681" y="15159"/>
                </a:lnTo>
                <a:lnTo>
                  <a:pt x="633" y="15062"/>
                </a:lnTo>
                <a:lnTo>
                  <a:pt x="657" y="14989"/>
                </a:lnTo>
                <a:lnTo>
                  <a:pt x="681" y="14916"/>
                </a:lnTo>
                <a:lnTo>
                  <a:pt x="657" y="14867"/>
                </a:lnTo>
                <a:lnTo>
                  <a:pt x="827" y="14624"/>
                </a:lnTo>
                <a:lnTo>
                  <a:pt x="925" y="14502"/>
                </a:lnTo>
                <a:lnTo>
                  <a:pt x="998" y="14356"/>
                </a:lnTo>
                <a:lnTo>
                  <a:pt x="998" y="14332"/>
                </a:lnTo>
                <a:lnTo>
                  <a:pt x="1022" y="14308"/>
                </a:lnTo>
                <a:lnTo>
                  <a:pt x="998" y="14308"/>
                </a:lnTo>
                <a:lnTo>
                  <a:pt x="998" y="14235"/>
                </a:lnTo>
                <a:lnTo>
                  <a:pt x="973" y="14186"/>
                </a:lnTo>
                <a:lnTo>
                  <a:pt x="900" y="14137"/>
                </a:lnTo>
                <a:lnTo>
                  <a:pt x="827" y="14162"/>
                </a:lnTo>
                <a:lnTo>
                  <a:pt x="681" y="14259"/>
                </a:lnTo>
                <a:lnTo>
                  <a:pt x="535" y="14381"/>
                </a:lnTo>
                <a:lnTo>
                  <a:pt x="535" y="14381"/>
                </a:lnTo>
                <a:lnTo>
                  <a:pt x="560" y="14235"/>
                </a:lnTo>
                <a:lnTo>
                  <a:pt x="633" y="14113"/>
                </a:lnTo>
                <a:lnTo>
                  <a:pt x="681" y="13967"/>
                </a:lnTo>
                <a:lnTo>
                  <a:pt x="779" y="13845"/>
                </a:lnTo>
                <a:lnTo>
                  <a:pt x="973" y="13602"/>
                </a:lnTo>
                <a:lnTo>
                  <a:pt x="1217" y="13407"/>
                </a:lnTo>
                <a:lnTo>
                  <a:pt x="1460" y="13286"/>
                </a:lnTo>
                <a:lnTo>
                  <a:pt x="1703" y="13164"/>
                </a:lnTo>
                <a:lnTo>
                  <a:pt x="1971" y="13091"/>
                </a:lnTo>
                <a:lnTo>
                  <a:pt x="2214" y="13042"/>
                </a:lnTo>
                <a:lnTo>
                  <a:pt x="2750" y="12945"/>
                </a:lnTo>
                <a:lnTo>
                  <a:pt x="3285" y="12823"/>
                </a:lnTo>
                <a:lnTo>
                  <a:pt x="3358" y="12872"/>
                </a:lnTo>
                <a:lnTo>
                  <a:pt x="3431" y="12872"/>
                </a:lnTo>
                <a:lnTo>
                  <a:pt x="3504" y="12848"/>
                </a:lnTo>
                <a:lnTo>
                  <a:pt x="3504" y="12799"/>
                </a:lnTo>
                <a:lnTo>
                  <a:pt x="3528" y="12750"/>
                </a:lnTo>
                <a:lnTo>
                  <a:pt x="3577" y="12702"/>
                </a:lnTo>
                <a:lnTo>
                  <a:pt x="3601" y="12629"/>
                </a:lnTo>
                <a:lnTo>
                  <a:pt x="3601" y="12531"/>
                </a:lnTo>
                <a:lnTo>
                  <a:pt x="3553" y="12483"/>
                </a:lnTo>
                <a:lnTo>
                  <a:pt x="3577" y="11923"/>
                </a:lnTo>
                <a:lnTo>
                  <a:pt x="3577" y="11388"/>
                </a:lnTo>
                <a:lnTo>
                  <a:pt x="3577" y="10293"/>
                </a:lnTo>
                <a:lnTo>
                  <a:pt x="3626" y="7811"/>
                </a:lnTo>
                <a:lnTo>
                  <a:pt x="3626" y="3480"/>
                </a:lnTo>
                <a:lnTo>
                  <a:pt x="3820" y="3528"/>
                </a:lnTo>
                <a:lnTo>
                  <a:pt x="4039" y="3528"/>
                </a:lnTo>
                <a:lnTo>
                  <a:pt x="4258" y="3480"/>
                </a:lnTo>
                <a:lnTo>
                  <a:pt x="4502" y="3431"/>
                </a:lnTo>
                <a:lnTo>
                  <a:pt x="4940" y="3285"/>
                </a:lnTo>
                <a:lnTo>
                  <a:pt x="5305" y="3139"/>
                </a:lnTo>
                <a:lnTo>
                  <a:pt x="5937" y="2896"/>
                </a:lnTo>
                <a:lnTo>
                  <a:pt x="6570" y="2628"/>
                </a:lnTo>
                <a:lnTo>
                  <a:pt x="7203" y="2385"/>
                </a:lnTo>
                <a:lnTo>
                  <a:pt x="7859" y="2141"/>
                </a:lnTo>
                <a:lnTo>
                  <a:pt x="8638" y="1898"/>
                </a:lnTo>
                <a:lnTo>
                  <a:pt x="9441" y="1679"/>
                </a:lnTo>
                <a:lnTo>
                  <a:pt x="11047" y="1290"/>
                </a:lnTo>
                <a:lnTo>
                  <a:pt x="12410" y="974"/>
                </a:lnTo>
                <a:lnTo>
                  <a:pt x="13067" y="803"/>
                </a:lnTo>
                <a:lnTo>
                  <a:pt x="13724" y="584"/>
                </a:lnTo>
                <a:close/>
                <a:moveTo>
                  <a:pt x="13845" y="0"/>
                </a:moveTo>
                <a:lnTo>
                  <a:pt x="13529" y="146"/>
                </a:lnTo>
                <a:lnTo>
                  <a:pt x="13188" y="244"/>
                </a:lnTo>
                <a:lnTo>
                  <a:pt x="12507" y="438"/>
                </a:lnTo>
                <a:lnTo>
                  <a:pt x="11120" y="779"/>
                </a:lnTo>
                <a:lnTo>
                  <a:pt x="9490" y="1168"/>
                </a:lnTo>
                <a:lnTo>
                  <a:pt x="8687" y="1387"/>
                </a:lnTo>
                <a:lnTo>
                  <a:pt x="7908" y="1630"/>
                </a:lnTo>
                <a:lnTo>
                  <a:pt x="7276" y="1849"/>
                </a:lnTo>
                <a:lnTo>
                  <a:pt x="6667" y="2093"/>
                </a:lnTo>
                <a:lnTo>
                  <a:pt x="5451" y="2579"/>
                </a:lnTo>
                <a:lnTo>
                  <a:pt x="4867" y="2798"/>
                </a:lnTo>
                <a:lnTo>
                  <a:pt x="4283" y="2993"/>
                </a:lnTo>
                <a:lnTo>
                  <a:pt x="3893" y="3066"/>
                </a:lnTo>
                <a:lnTo>
                  <a:pt x="3699" y="3115"/>
                </a:lnTo>
                <a:lnTo>
                  <a:pt x="3504" y="3188"/>
                </a:lnTo>
                <a:lnTo>
                  <a:pt x="3382" y="3163"/>
                </a:lnTo>
                <a:lnTo>
                  <a:pt x="3285" y="3188"/>
                </a:lnTo>
                <a:lnTo>
                  <a:pt x="3236" y="3212"/>
                </a:lnTo>
                <a:lnTo>
                  <a:pt x="3188" y="3261"/>
                </a:lnTo>
                <a:lnTo>
                  <a:pt x="3163" y="3309"/>
                </a:lnTo>
                <a:lnTo>
                  <a:pt x="3163" y="3382"/>
                </a:lnTo>
                <a:lnTo>
                  <a:pt x="3163" y="7616"/>
                </a:lnTo>
                <a:lnTo>
                  <a:pt x="3212" y="10098"/>
                </a:lnTo>
                <a:lnTo>
                  <a:pt x="3212" y="11242"/>
                </a:lnTo>
                <a:lnTo>
                  <a:pt x="3212" y="11801"/>
                </a:lnTo>
                <a:lnTo>
                  <a:pt x="3236" y="12385"/>
                </a:lnTo>
                <a:lnTo>
                  <a:pt x="3236" y="12385"/>
                </a:lnTo>
                <a:lnTo>
                  <a:pt x="2920" y="12361"/>
                </a:lnTo>
                <a:lnTo>
                  <a:pt x="2579" y="12385"/>
                </a:lnTo>
                <a:lnTo>
                  <a:pt x="2239" y="12458"/>
                </a:lnTo>
                <a:lnTo>
                  <a:pt x="1898" y="12556"/>
                </a:lnTo>
                <a:lnTo>
                  <a:pt x="1557" y="12677"/>
                </a:lnTo>
                <a:lnTo>
                  <a:pt x="1265" y="12799"/>
                </a:lnTo>
                <a:lnTo>
                  <a:pt x="973" y="12969"/>
                </a:lnTo>
                <a:lnTo>
                  <a:pt x="730" y="13140"/>
                </a:lnTo>
                <a:lnTo>
                  <a:pt x="584" y="13261"/>
                </a:lnTo>
                <a:lnTo>
                  <a:pt x="487" y="13383"/>
                </a:lnTo>
                <a:lnTo>
                  <a:pt x="365" y="13505"/>
                </a:lnTo>
                <a:lnTo>
                  <a:pt x="268" y="13651"/>
                </a:lnTo>
                <a:lnTo>
                  <a:pt x="195" y="13797"/>
                </a:lnTo>
                <a:lnTo>
                  <a:pt x="122" y="13967"/>
                </a:lnTo>
                <a:lnTo>
                  <a:pt x="73" y="14113"/>
                </a:lnTo>
                <a:lnTo>
                  <a:pt x="24" y="14283"/>
                </a:lnTo>
                <a:lnTo>
                  <a:pt x="24" y="14454"/>
                </a:lnTo>
                <a:lnTo>
                  <a:pt x="0" y="14624"/>
                </a:lnTo>
                <a:lnTo>
                  <a:pt x="24" y="14794"/>
                </a:lnTo>
                <a:lnTo>
                  <a:pt x="49" y="14940"/>
                </a:lnTo>
                <a:lnTo>
                  <a:pt x="97" y="15111"/>
                </a:lnTo>
                <a:lnTo>
                  <a:pt x="170" y="15257"/>
                </a:lnTo>
                <a:lnTo>
                  <a:pt x="268" y="15427"/>
                </a:lnTo>
                <a:lnTo>
                  <a:pt x="365" y="15573"/>
                </a:lnTo>
                <a:lnTo>
                  <a:pt x="487" y="15695"/>
                </a:lnTo>
                <a:lnTo>
                  <a:pt x="608" y="15792"/>
                </a:lnTo>
                <a:lnTo>
                  <a:pt x="876" y="15962"/>
                </a:lnTo>
                <a:lnTo>
                  <a:pt x="1144" y="16084"/>
                </a:lnTo>
                <a:lnTo>
                  <a:pt x="1460" y="16157"/>
                </a:lnTo>
                <a:lnTo>
                  <a:pt x="1776" y="16206"/>
                </a:lnTo>
                <a:lnTo>
                  <a:pt x="2093" y="16206"/>
                </a:lnTo>
                <a:lnTo>
                  <a:pt x="2409" y="16181"/>
                </a:lnTo>
                <a:lnTo>
                  <a:pt x="2725" y="16157"/>
                </a:lnTo>
                <a:lnTo>
                  <a:pt x="3042" y="16084"/>
                </a:lnTo>
                <a:lnTo>
                  <a:pt x="3358" y="15987"/>
                </a:lnTo>
                <a:lnTo>
                  <a:pt x="3699" y="15841"/>
                </a:lnTo>
                <a:lnTo>
                  <a:pt x="4015" y="15646"/>
                </a:lnTo>
                <a:lnTo>
                  <a:pt x="4307" y="15451"/>
                </a:lnTo>
                <a:lnTo>
                  <a:pt x="4550" y="15208"/>
                </a:lnTo>
                <a:lnTo>
                  <a:pt x="4672" y="15062"/>
                </a:lnTo>
                <a:lnTo>
                  <a:pt x="4769" y="14916"/>
                </a:lnTo>
                <a:lnTo>
                  <a:pt x="4842" y="14770"/>
                </a:lnTo>
                <a:lnTo>
                  <a:pt x="4891" y="14624"/>
                </a:lnTo>
                <a:lnTo>
                  <a:pt x="4940" y="14527"/>
                </a:lnTo>
                <a:lnTo>
                  <a:pt x="5013" y="14259"/>
                </a:lnTo>
                <a:lnTo>
                  <a:pt x="5061" y="13967"/>
                </a:lnTo>
                <a:lnTo>
                  <a:pt x="5086" y="13675"/>
                </a:lnTo>
                <a:lnTo>
                  <a:pt x="5110" y="13359"/>
                </a:lnTo>
                <a:lnTo>
                  <a:pt x="5086" y="12750"/>
                </a:lnTo>
                <a:lnTo>
                  <a:pt x="5061" y="12166"/>
                </a:lnTo>
                <a:lnTo>
                  <a:pt x="5037" y="10877"/>
                </a:lnTo>
                <a:lnTo>
                  <a:pt x="5037" y="9587"/>
                </a:lnTo>
                <a:lnTo>
                  <a:pt x="5061" y="9125"/>
                </a:lnTo>
                <a:lnTo>
                  <a:pt x="5086" y="8663"/>
                </a:lnTo>
                <a:lnTo>
                  <a:pt x="5110" y="8200"/>
                </a:lnTo>
                <a:lnTo>
                  <a:pt x="5110" y="7738"/>
                </a:lnTo>
                <a:lnTo>
                  <a:pt x="5110" y="7397"/>
                </a:lnTo>
                <a:lnTo>
                  <a:pt x="5086" y="7057"/>
                </a:lnTo>
                <a:lnTo>
                  <a:pt x="5013" y="6740"/>
                </a:lnTo>
                <a:lnTo>
                  <a:pt x="4964" y="6594"/>
                </a:lnTo>
                <a:lnTo>
                  <a:pt x="4891" y="6448"/>
                </a:lnTo>
                <a:lnTo>
                  <a:pt x="5013" y="6424"/>
                </a:lnTo>
                <a:lnTo>
                  <a:pt x="5110" y="6375"/>
                </a:lnTo>
                <a:lnTo>
                  <a:pt x="5402" y="6254"/>
                </a:lnTo>
                <a:lnTo>
                  <a:pt x="5718" y="6132"/>
                </a:lnTo>
                <a:lnTo>
                  <a:pt x="6327" y="5913"/>
                </a:lnTo>
                <a:lnTo>
                  <a:pt x="7373" y="5597"/>
                </a:lnTo>
                <a:lnTo>
                  <a:pt x="8419" y="5305"/>
                </a:lnTo>
                <a:lnTo>
                  <a:pt x="9490" y="5037"/>
                </a:lnTo>
                <a:lnTo>
                  <a:pt x="10560" y="4769"/>
                </a:lnTo>
                <a:lnTo>
                  <a:pt x="11509" y="4550"/>
                </a:lnTo>
                <a:lnTo>
                  <a:pt x="11996" y="4429"/>
                </a:lnTo>
                <a:lnTo>
                  <a:pt x="12458" y="4283"/>
                </a:lnTo>
                <a:lnTo>
                  <a:pt x="12410" y="4429"/>
                </a:lnTo>
                <a:lnTo>
                  <a:pt x="12385" y="4599"/>
                </a:lnTo>
                <a:lnTo>
                  <a:pt x="12385" y="4940"/>
                </a:lnTo>
                <a:lnTo>
                  <a:pt x="12410" y="5548"/>
                </a:lnTo>
                <a:lnTo>
                  <a:pt x="12410" y="6448"/>
                </a:lnTo>
                <a:lnTo>
                  <a:pt x="12410" y="6886"/>
                </a:lnTo>
                <a:lnTo>
                  <a:pt x="12361" y="7349"/>
                </a:lnTo>
                <a:lnTo>
                  <a:pt x="12288" y="8176"/>
                </a:lnTo>
                <a:lnTo>
                  <a:pt x="12215" y="9003"/>
                </a:lnTo>
                <a:lnTo>
                  <a:pt x="12191" y="9538"/>
                </a:lnTo>
                <a:lnTo>
                  <a:pt x="12191" y="9806"/>
                </a:lnTo>
                <a:lnTo>
                  <a:pt x="12239" y="10074"/>
                </a:lnTo>
                <a:lnTo>
                  <a:pt x="11923" y="10098"/>
                </a:lnTo>
                <a:lnTo>
                  <a:pt x="11582" y="10147"/>
                </a:lnTo>
                <a:lnTo>
                  <a:pt x="10925" y="10268"/>
                </a:lnTo>
                <a:lnTo>
                  <a:pt x="10560" y="10366"/>
                </a:lnTo>
                <a:lnTo>
                  <a:pt x="10390" y="10439"/>
                </a:lnTo>
                <a:lnTo>
                  <a:pt x="10244" y="10512"/>
                </a:lnTo>
                <a:lnTo>
                  <a:pt x="10074" y="10585"/>
                </a:lnTo>
                <a:lnTo>
                  <a:pt x="9928" y="10706"/>
                </a:lnTo>
                <a:lnTo>
                  <a:pt x="9782" y="10828"/>
                </a:lnTo>
                <a:lnTo>
                  <a:pt x="9660" y="10950"/>
                </a:lnTo>
                <a:lnTo>
                  <a:pt x="9490" y="11217"/>
                </a:lnTo>
                <a:lnTo>
                  <a:pt x="9368" y="11485"/>
                </a:lnTo>
                <a:lnTo>
                  <a:pt x="9295" y="11801"/>
                </a:lnTo>
                <a:lnTo>
                  <a:pt x="9246" y="12093"/>
                </a:lnTo>
                <a:lnTo>
                  <a:pt x="9271" y="12239"/>
                </a:lnTo>
                <a:lnTo>
                  <a:pt x="9295" y="12410"/>
                </a:lnTo>
                <a:lnTo>
                  <a:pt x="9319" y="12531"/>
                </a:lnTo>
                <a:lnTo>
                  <a:pt x="9392" y="12677"/>
                </a:lnTo>
                <a:lnTo>
                  <a:pt x="9441" y="12823"/>
                </a:lnTo>
                <a:lnTo>
                  <a:pt x="9538" y="12945"/>
                </a:lnTo>
                <a:lnTo>
                  <a:pt x="9636" y="13067"/>
                </a:lnTo>
                <a:lnTo>
                  <a:pt x="9757" y="13164"/>
                </a:lnTo>
                <a:lnTo>
                  <a:pt x="10001" y="13334"/>
                </a:lnTo>
                <a:lnTo>
                  <a:pt x="10244" y="13432"/>
                </a:lnTo>
                <a:lnTo>
                  <a:pt x="10293" y="13505"/>
                </a:lnTo>
                <a:lnTo>
                  <a:pt x="10341" y="13529"/>
                </a:lnTo>
                <a:lnTo>
                  <a:pt x="10390" y="13529"/>
                </a:lnTo>
                <a:lnTo>
                  <a:pt x="10463" y="13505"/>
                </a:lnTo>
                <a:lnTo>
                  <a:pt x="10779" y="13578"/>
                </a:lnTo>
                <a:lnTo>
                  <a:pt x="11096" y="13626"/>
                </a:lnTo>
                <a:lnTo>
                  <a:pt x="11655" y="13626"/>
                </a:lnTo>
                <a:lnTo>
                  <a:pt x="12093" y="13578"/>
                </a:lnTo>
                <a:lnTo>
                  <a:pt x="12288" y="13529"/>
                </a:lnTo>
                <a:lnTo>
                  <a:pt x="12483" y="13480"/>
                </a:lnTo>
                <a:lnTo>
                  <a:pt x="12653" y="13432"/>
                </a:lnTo>
                <a:lnTo>
                  <a:pt x="12848" y="13359"/>
                </a:lnTo>
                <a:lnTo>
                  <a:pt x="13018" y="13261"/>
                </a:lnTo>
                <a:lnTo>
                  <a:pt x="13164" y="13164"/>
                </a:lnTo>
                <a:lnTo>
                  <a:pt x="13334" y="13042"/>
                </a:lnTo>
                <a:lnTo>
                  <a:pt x="13480" y="12921"/>
                </a:lnTo>
                <a:lnTo>
                  <a:pt x="13602" y="12775"/>
                </a:lnTo>
                <a:lnTo>
                  <a:pt x="13724" y="12629"/>
                </a:lnTo>
                <a:lnTo>
                  <a:pt x="13845" y="12483"/>
                </a:lnTo>
                <a:lnTo>
                  <a:pt x="13943" y="12312"/>
                </a:lnTo>
                <a:lnTo>
                  <a:pt x="14040" y="12142"/>
                </a:lnTo>
                <a:lnTo>
                  <a:pt x="14113" y="11947"/>
                </a:lnTo>
                <a:lnTo>
                  <a:pt x="14162" y="11753"/>
                </a:lnTo>
                <a:lnTo>
                  <a:pt x="14210" y="11558"/>
                </a:lnTo>
                <a:lnTo>
                  <a:pt x="14210" y="11485"/>
                </a:lnTo>
                <a:lnTo>
                  <a:pt x="14186" y="11412"/>
                </a:lnTo>
                <a:lnTo>
                  <a:pt x="14235" y="11120"/>
                </a:lnTo>
                <a:lnTo>
                  <a:pt x="14283" y="10852"/>
                </a:lnTo>
                <a:lnTo>
                  <a:pt x="14308" y="10268"/>
                </a:lnTo>
                <a:lnTo>
                  <a:pt x="14332" y="9684"/>
                </a:lnTo>
                <a:lnTo>
                  <a:pt x="14356" y="9125"/>
                </a:lnTo>
                <a:lnTo>
                  <a:pt x="14405" y="8298"/>
                </a:lnTo>
                <a:lnTo>
                  <a:pt x="14429" y="7470"/>
                </a:lnTo>
                <a:lnTo>
                  <a:pt x="14429" y="6643"/>
                </a:lnTo>
                <a:lnTo>
                  <a:pt x="14405" y="5791"/>
                </a:lnTo>
                <a:lnTo>
                  <a:pt x="14356" y="5013"/>
                </a:lnTo>
                <a:lnTo>
                  <a:pt x="14283" y="4234"/>
                </a:lnTo>
                <a:lnTo>
                  <a:pt x="14235" y="3455"/>
                </a:lnTo>
                <a:lnTo>
                  <a:pt x="14186" y="2677"/>
                </a:lnTo>
                <a:lnTo>
                  <a:pt x="14186" y="2093"/>
                </a:lnTo>
                <a:lnTo>
                  <a:pt x="14186" y="1509"/>
                </a:lnTo>
                <a:lnTo>
                  <a:pt x="14186" y="901"/>
                </a:lnTo>
                <a:lnTo>
                  <a:pt x="14162" y="609"/>
                </a:lnTo>
                <a:lnTo>
                  <a:pt x="14137" y="317"/>
                </a:lnTo>
                <a:lnTo>
                  <a:pt x="14162" y="244"/>
                </a:lnTo>
                <a:lnTo>
                  <a:pt x="14137" y="171"/>
                </a:lnTo>
                <a:lnTo>
                  <a:pt x="14113" y="122"/>
                </a:lnTo>
                <a:lnTo>
                  <a:pt x="14089" y="73"/>
                </a:lnTo>
                <a:lnTo>
                  <a:pt x="14040" y="25"/>
                </a:lnTo>
                <a:lnTo>
                  <a:pt x="13991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440;p49">
            <a:extLst>
              <a:ext uri="{FF2B5EF4-FFF2-40B4-BE49-F238E27FC236}">
                <a16:creationId xmlns:a16="http://schemas.microsoft.com/office/drawing/2014/main" id="{978AA9A8-CCC0-4953-8548-83246526C085}"/>
              </a:ext>
            </a:extLst>
          </p:cNvPr>
          <p:cNvSpPr/>
          <p:nvPr/>
        </p:nvSpPr>
        <p:spPr>
          <a:xfrm>
            <a:off x="1377812" y="5814270"/>
            <a:ext cx="592286" cy="684371"/>
          </a:xfrm>
          <a:custGeom>
            <a:avLst/>
            <a:gdLst/>
            <a:ahLst/>
            <a:cxnLst/>
            <a:rect l="l" t="t" r="r" b="b"/>
            <a:pathLst>
              <a:path w="16279" h="18810" extrusionOk="0">
                <a:moveTo>
                  <a:pt x="8297" y="536"/>
                </a:moveTo>
                <a:lnTo>
                  <a:pt x="8078" y="658"/>
                </a:lnTo>
                <a:lnTo>
                  <a:pt x="7859" y="780"/>
                </a:lnTo>
                <a:lnTo>
                  <a:pt x="7567" y="974"/>
                </a:lnTo>
                <a:lnTo>
                  <a:pt x="7665" y="804"/>
                </a:lnTo>
                <a:lnTo>
                  <a:pt x="7786" y="682"/>
                </a:lnTo>
                <a:lnTo>
                  <a:pt x="7884" y="609"/>
                </a:lnTo>
                <a:lnTo>
                  <a:pt x="7981" y="585"/>
                </a:lnTo>
                <a:lnTo>
                  <a:pt x="8078" y="561"/>
                </a:lnTo>
                <a:lnTo>
                  <a:pt x="8200" y="536"/>
                </a:lnTo>
                <a:close/>
                <a:moveTo>
                  <a:pt x="8687" y="731"/>
                </a:moveTo>
                <a:lnTo>
                  <a:pt x="8760" y="828"/>
                </a:lnTo>
                <a:lnTo>
                  <a:pt x="8808" y="950"/>
                </a:lnTo>
                <a:lnTo>
                  <a:pt x="8760" y="974"/>
                </a:lnTo>
                <a:lnTo>
                  <a:pt x="8541" y="1072"/>
                </a:lnTo>
                <a:lnTo>
                  <a:pt x="8346" y="1169"/>
                </a:lnTo>
                <a:lnTo>
                  <a:pt x="7957" y="1412"/>
                </a:lnTo>
                <a:lnTo>
                  <a:pt x="7689" y="1583"/>
                </a:lnTo>
                <a:lnTo>
                  <a:pt x="7543" y="1680"/>
                </a:lnTo>
                <a:lnTo>
                  <a:pt x="7397" y="1777"/>
                </a:lnTo>
                <a:lnTo>
                  <a:pt x="7421" y="1534"/>
                </a:lnTo>
                <a:lnTo>
                  <a:pt x="7446" y="1315"/>
                </a:lnTo>
                <a:lnTo>
                  <a:pt x="8054" y="999"/>
                </a:lnTo>
                <a:lnTo>
                  <a:pt x="8370" y="853"/>
                </a:lnTo>
                <a:lnTo>
                  <a:pt x="8687" y="731"/>
                </a:lnTo>
                <a:close/>
                <a:moveTo>
                  <a:pt x="8881" y="1364"/>
                </a:moveTo>
                <a:lnTo>
                  <a:pt x="8881" y="1583"/>
                </a:lnTo>
                <a:lnTo>
                  <a:pt x="8687" y="1656"/>
                </a:lnTo>
                <a:lnTo>
                  <a:pt x="8492" y="1753"/>
                </a:lnTo>
                <a:lnTo>
                  <a:pt x="8249" y="1875"/>
                </a:lnTo>
                <a:lnTo>
                  <a:pt x="8005" y="2021"/>
                </a:lnTo>
                <a:lnTo>
                  <a:pt x="7957" y="2069"/>
                </a:lnTo>
                <a:lnTo>
                  <a:pt x="7932" y="2142"/>
                </a:lnTo>
                <a:lnTo>
                  <a:pt x="7786" y="2142"/>
                </a:lnTo>
                <a:lnTo>
                  <a:pt x="7373" y="2118"/>
                </a:lnTo>
                <a:lnTo>
                  <a:pt x="7373" y="2069"/>
                </a:lnTo>
                <a:lnTo>
                  <a:pt x="7470" y="2069"/>
                </a:lnTo>
                <a:lnTo>
                  <a:pt x="7567" y="2045"/>
                </a:lnTo>
                <a:lnTo>
                  <a:pt x="7738" y="1972"/>
                </a:lnTo>
                <a:lnTo>
                  <a:pt x="8054" y="1777"/>
                </a:lnTo>
                <a:lnTo>
                  <a:pt x="8881" y="1364"/>
                </a:lnTo>
                <a:close/>
                <a:moveTo>
                  <a:pt x="8857" y="2021"/>
                </a:moveTo>
                <a:lnTo>
                  <a:pt x="8857" y="2191"/>
                </a:lnTo>
                <a:lnTo>
                  <a:pt x="8541" y="2167"/>
                </a:lnTo>
                <a:lnTo>
                  <a:pt x="8857" y="2021"/>
                </a:lnTo>
                <a:close/>
                <a:moveTo>
                  <a:pt x="5937" y="2556"/>
                </a:moveTo>
                <a:lnTo>
                  <a:pt x="6765" y="2580"/>
                </a:lnTo>
                <a:lnTo>
                  <a:pt x="7592" y="2629"/>
                </a:lnTo>
                <a:lnTo>
                  <a:pt x="9173" y="2677"/>
                </a:lnTo>
                <a:lnTo>
                  <a:pt x="9976" y="2702"/>
                </a:lnTo>
                <a:lnTo>
                  <a:pt x="10755" y="2726"/>
                </a:lnTo>
                <a:lnTo>
                  <a:pt x="11582" y="2702"/>
                </a:lnTo>
                <a:lnTo>
                  <a:pt x="12385" y="2677"/>
                </a:lnTo>
                <a:lnTo>
                  <a:pt x="13213" y="2629"/>
                </a:lnTo>
                <a:lnTo>
                  <a:pt x="14016" y="2605"/>
                </a:lnTo>
                <a:lnTo>
                  <a:pt x="14064" y="2605"/>
                </a:lnTo>
                <a:lnTo>
                  <a:pt x="14235" y="2750"/>
                </a:lnTo>
                <a:lnTo>
                  <a:pt x="14405" y="2872"/>
                </a:lnTo>
                <a:lnTo>
                  <a:pt x="15038" y="3432"/>
                </a:lnTo>
                <a:lnTo>
                  <a:pt x="15329" y="3724"/>
                </a:lnTo>
                <a:lnTo>
                  <a:pt x="15597" y="4040"/>
                </a:lnTo>
                <a:lnTo>
                  <a:pt x="15694" y="4235"/>
                </a:lnTo>
                <a:lnTo>
                  <a:pt x="15792" y="4405"/>
                </a:lnTo>
                <a:lnTo>
                  <a:pt x="15694" y="4551"/>
                </a:lnTo>
                <a:lnTo>
                  <a:pt x="15573" y="4673"/>
                </a:lnTo>
                <a:lnTo>
                  <a:pt x="15402" y="4843"/>
                </a:lnTo>
                <a:lnTo>
                  <a:pt x="15232" y="4989"/>
                </a:lnTo>
                <a:lnTo>
                  <a:pt x="14843" y="5281"/>
                </a:lnTo>
                <a:lnTo>
                  <a:pt x="14454" y="5549"/>
                </a:lnTo>
                <a:lnTo>
                  <a:pt x="14235" y="5719"/>
                </a:lnTo>
                <a:lnTo>
                  <a:pt x="14064" y="5889"/>
                </a:lnTo>
                <a:lnTo>
                  <a:pt x="13286" y="5865"/>
                </a:lnTo>
                <a:lnTo>
                  <a:pt x="12507" y="5841"/>
                </a:lnTo>
                <a:lnTo>
                  <a:pt x="10974" y="5841"/>
                </a:lnTo>
                <a:lnTo>
                  <a:pt x="7859" y="5889"/>
                </a:lnTo>
                <a:lnTo>
                  <a:pt x="4623" y="5938"/>
                </a:lnTo>
                <a:lnTo>
                  <a:pt x="2385" y="5938"/>
                </a:lnTo>
                <a:lnTo>
                  <a:pt x="2117" y="5962"/>
                </a:lnTo>
                <a:lnTo>
                  <a:pt x="1874" y="6011"/>
                </a:lnTo>
                <a:lnTo>
                  <a:pt x="1849" y="5889"/>
                </a:lnTo>
                <a:lnTo>
                  <a:pt x="1849" y="5768"/>
                </a:lnTo>
                <a:lnTo>
                  <a:pt x="1801" y="5524"/>
                </a:lnTo>
                <a:lnTo>
                  <a:pt x="1655" y="4332"/>
                </a:lnTo>
                <a:lnTo>
                  <a:pt x="1606" y="3724"/>
                </a:lnTo>
                <a:lnTo>
                  <a:pt x="1557" y="3091"/>
                </a:lnTo>
                <a:lnTo>
                  <a:pt x="1557" y="2848"/>
                </a:lnTo>
                <a:lnTo>
                  <a:pt x="1533" y="2580"/>
                </a:lnTo>
                <a:lnTo>
                  <a:pt x="1874" y="2629"/>
                </a:lnTo>
                <a:lnTo>
                  <a:pt x="2214" y="2653"/>
                </a:lnTo>
                <a:lnTo>
                  <a:pt x="2920" y="2653"/>
                </a:lnTo>
                <a:lnTo>
                  <a:pt x="3626" y="2629"/>
                </a:lnTo>
                <a:lnTo>
                  <a:pt x="4283" y="2580"/>
                </a:lnTo>
                <a:lnTo>
                  <a:pt x="5110" y="2556"/>
                </a:lnTo>
                <a:close/>
                <a:moveTo>
                  <a:pt x="8468" y="6352"/>
                </a:moveTo>
                <a:lnTo>
                  <a:pt x="8200" y="6449"/>
                </a:lnTo>
                <a:lnTo>
                  <a:pt x="7835" y="6644"/>
                </a:lnTo>
                <a:lnTo>
                  <a:pt x="7665" y="6765"/>
                </a:lnTo>
                <a:lnTo>
                  <a:pt x="7494" y="6887"/>
                </a:lnTo>
                <a:lnTo>
                  <a:pt x="7470" y="6619"/>
                </a:lnTo>
                <a:lnTo>
                  <a:pt x="7421" y="6352"/>
                </a:lnTo>
                <a:close/>
                <a:moveTo>
                  <a:pt x="8735" y="6644"/>
                </a:moveTo>
                <a:lnTo>
                  <a:pt x="8735" y="6692"/>
                </a:lnTo>
                <a:lnTo>
                  <a:pt x="8735" y="6960"/>
                </a:lnTo>
                <a:lnTo>
                  <a:pt x="8103" y="6936"/>
                </a:lnTo>
                <a:lnTo>
                  <a:pt x="8030" y="6936"/>
                </a:lnTo>
                <a:lnTo>
                  <a:pt x="8200" y="6863"/>
                </a:lnTo>
                <a:lnTo>
                  <a:pt x="8735" y="6644"/>
                </a:lnTo>
                <a:close/>
                <a:moveTo>
                  <a:pt x="3942" y="7301"/>
                </a:moveTo>
                <a:lnTo>
                  <a:pt x="4331" y="7325"/>
                </a:lnTo>
                <a:lnTo>
                  <a:pt x="5061" y="7374"/>
                </a:lnTo>
                <a:lnTo>
                  <a:pt x="5864" y="7422"/>
                </a:lnTo>
                <a:lnTo>
                  <a:pt x="6667" y="7447"/>
                </a:lnTo>
                <a:lnTo>
                  <a:pt x="8297" y="7471"/>
                </a:lnTo>
                <a:lnTo>
                  <a:pt x="8833" y="7495"/>
                </a:lnTo>
                <a:lnTo>
                  <a:pt x="8930" y="7520"/>
                </a:lnTo>
                <a:lnTo>
                  <a:pt x="9052" y="7495"/>
                </a:lnTo>
                <a:lnTo>
                  <a:pt x="11607" y="7593"/>
                </a:lnTo>
                <a:lnTo>
                  <a:pt x="12361" y="7617"/>
                </a:lnTo>
                <a:lnTo>
                  <a:pt x="13115" y="7593"/>
                </a:lnTo>
                <a:lnTo>
                  <a:pt x="13870" y="7568"/>
                </a:lnTo>
                <a:lnTo>
                  <a:pt x="14624" y="7568"/>
                </a:lnTo>
                <a:lnTo>
                  <a:pt x="14600" y="7739"/>
                </a:lnTo>
                <a:lnTo>
                  <a:pt x="14575" y="7933"/>
                </a:lnTo>
                <a:lnTo>
                  <a:pt x="14575" y="8298"/>
                </a:lnTo>
                <a:lnTo>
                  <a:pt x="14624" y="8980"/>
                </a:lnTo>
                <a:lnTo>
                  <a:pt x="14697" y="9539"/>
                </a:lnTo>
                <a:lnTo>
                  <a:pt x="14746" y="10123"/>
                </a:lnTo>
                <a:lnTo>
                  <a:pt x="14770" y="10391"/>
                </a:lnTo>
                <a:lnTo>
                  <a:pt x="14794" y="10659"/>
                </a:lnTo>
                <a:lnTo>
                  <a:pt x="13310" y="10707"/>
                </a:lnTo>
                <a:lnTo>
                  <a:pt x="11826" y="10780"/>
                </a:lnTo>
                <a:lnTo>
                  <a:pt x="10341" y="10829"/>
                </a:lnTo>
                <a:lnTo>
                  <a:pt x="9587" y="10853"/>
                </a:lnTo>
                <a:lnTo>
                  <a:pt x="8833" y="10829"/>
                </a:lnTo>
                <a:lnTo>
                  <a:pt x="7178" y="10780"/>
                </a:lnTo>
                <a:lnTo>
                  <a:pt x="6327" y="10780"/>
                </a:lnTo>
                <a:lnTo>
                  <a:pt x="5499" y="10804"/>
                </a:lnTo>
                <a:lnTo>
                  <a:pt x="4088" y="10853"/>
                </a:lnTo>
                <a:lnTo>
                  <a:pt x="3358" y="10902"/>
                </a:lnTo>
                <a:lnTo>
                  <a:pt x="3017" y="10926"/>
                </a:lnTo>
                <a:lnTo>
                  <a:pt x="2677" y="10999"/>
                </a:lnTo>
                <a:lnTo>
                  <a:pt x="2677" y="10926"/>
                </a:lnTo>
                <a:lnTo>
                  <a:pt x="2652" y="10853"/>
                </a:lnTo>
                <a:lnTo>
                  <a:pt x="2604" y="10804"/>
                </a:lnTo>
                <a:lnTo>
                  <a:pt x="2531" y="10756"/>
                </a:lnTo>
                <a:lnTo>
                  <a:pt x="2239" y="10586"/>
                </a:lnTo>
                <a:lnTo>
                  <a:pt x="1947" y="10391"/>
                </a:lnTo>
                <a:lnTo>
                  <a:pt x="1411" y="10002"/>
                </a:lnTo>
                <a:lnTo>
                  <a:pt x="1168" y="9807"/>
                </a:lnTo>
                <a:lnTo>
                  <a:pt x="925" y="9612"/>
                </a:lnTo>
                <a:lnTo>
                  <a:pt x="681" y="9393"/>
                </a:lnTo>
                <a:lnTo>
                  <a:pt x="438" y="9199"/>
                </a:lnTo>
                <a:lnTo>
                  <a:pt x="633" y="9028"/>
                </a:lnTo>
                <a:lnTo>
                  <a:pt x="1338" y="8396"/>
                </a:lnTo>
                <a:lnTo>
                  <a:pt x="1703" y="8104"/>
                </a:lnTo>
                <a:lnTo>
                  <a:pt x="2068" y="7812"/>
                </a:lnTo>
                <a:lnTo>
                  <a:pt x="2336" y="7641"/>
                </a:lnTo>
                <a:lnTo>
                  <a:pt x="2458" y="7568"/>
                </a:lnTo>
                <a:lnTo>
                  <a:pt x="2579" y="7447"/>
                </a:lnTo>
                <a:lnTo>
                  <a:pt x="2604" y="7374"/>
                </a:lnTo>
                <a:lnTo>
                  <a:pt x="2847" y="7374"/>
                </a:lnTo>
                <a:lnTo>
                  <a:pt x="3115" y="7349"/>
                </a:lnTo>
                <a:lnTo>
                  <a:pt x="3577" y="7301"/>
                </a:lnTo>
                <a:close/>
                <a:moveTo>
                  <a:pt x="7446" y="11242"/>
                </a:moveTo>
                <a:lnTo>
                  <a:pt x="8541" y="11291"/>
                </a:lnTo>
                <a:lnTo>
                  <a:pt x="8395" y="11364"/>
                </a:lnTo>
                <a:lnTo>
                  <a:pt x="8249" y="11461"/>
                </a:lnTo>
                <a:lnTo>
                  <a:pt x="7981" y="11632"/>
                </a:lnTo>
                <a:lnTo>
                  <a:pt x="7567" y="11851"/>
                </a:lnTo>
                <a:lnTo>
                  <a:pt x="7519" y="11534"/>
                </a:lnTo>
                <a:lnTo>
                  <a:pt x="7494" y="11388"/>
                </a:lnTo>
                <a:lnTo>
                  <a:pt x="7446" y="11242"/>
                </a:lnTo>
                <a:close/>
                <a:moveTo>
                  <a:pt x="8784" y="11632"/>
                </a:moveTo>
                <a:lnTo>
                  <a:pt x="8735" y="12094"/>
                </a:lnTo>
                <a:lnTo>
                  <a:pt x="8541" y="12167"/>
                </a:lnTo>
                <a:lnTo>
                  <a:pt x="8370" y="12264"/>
                </a:lnTo>
                <a:lnTo>
                  <a:pt x="8005" y="12459"/>
                </a:lnTo>
                <a:lnTo>
                  <a:pt x="7762" y="12581"/>
                </a:lnTo>
                <a:lnTo>
                  <a:pt x="7640" y="12678"/>
                </a:lnTo>
                <a:lnTo>
                  <a:pt x="7543" y="12751"/>
                </a:lnTo>
                <a:lnTo>
                  <a:pt x="7543" y="12678"/>
                </a:lnTo>
                <a:lnTo>
                  <a:pt x="7567" y="12216"/>
                </a:lnTo>
                <a:lnTo>
                  <a:pt x="7713" y="12167"/>
                </a:lnTo>
                <a:lnTo>
                  <a:pt x="7859" y="12118"/>
                </a:lnTo>
                <a:lnTo>
                  <a:pt x="8103" y="11997"/>
                </a:lnTo>
                <a:lnTo>
                  <a:pt x="8443" y="11826"/>
                </a:lnTo>
                <a:lnTo>
                  <a:pt x="8614" y="11729"/>
                </a:lnTo>
                <a:lnTo>
                  <a:pt x="8784" y="11632"/>
                </a:lnTo>
                <a:close/>
                <a:moveTo>
                  <a:pt x="8735" y="12581"/>
                </a:moveTo>
                <a:lnTo>
                  <a:pt x="8735" y="13189"/>
                </a:lnTo>
                <a:lnTo>
                  <a:pt x="8662" y="13165"/>
                </a:lnTo>
                <a:lnTo>
                  <a:pt x="8565" y="13165"/>
                </a:lnTo>
                <a:lnTo>
                  <a:pt x="8468" y="13189"/>
                </a:lnTo>
                <a:lnTo>
                  <a:pt x="8249" y="13262"/>
                </a:lnTo>
                <a:lnTo>
                  <a:pt x="8054" y="13384"/>
                </a:lnTo>
                <a:lnTo>
                  <a:pt x="7859" y="13481"/>
                </a:lnTo>
                <a:lnTo>
                  <a:pt x="7665" y="13627"/>
                </a:lnTo>
                <a:lnTo>
                  <a:pt x="7446" y="13797"/>
                </a:lnTo>
                <a:lnTo>
                  <a:pt x="7494" y="13140"/>
                </a:lnTo>
                <a:lnTo>
                  <a:pt x="7665" y="13116"/>
                </a:lnTo>
                <a:lnTo>
                  <a:pt x="7835" y="13043"/>
                </a:lnTo>
                <a:lnTo>
                  <a:pt x="8151" y="12873"/>
                </a:lnTo>
                <a:lnTo>
                  <a:pt x="8735" y="12581"/>
                </a:lnTo>
                <a:close/>
                <a:moveTo>
                  <a:pt x="8735" y="13578"/>
                </a:moveTo>
                <a:lnTo>
                  <a:pt x="8735" y="14138"/>
                </a:lnTo>
                <a:lnTo>
                  <a:pt x="8541" y="14211"/>
                </a:lnTo>
                <a:lnTo>
                  <a:pt x="8346" y="14284"/>
                </a:lnTo>
                <a:lnTo>
                  <a:pt x="7981" y="14454"/>
                </a:lnTo>
                <a:lnTo>
                  <a:pt x="7689" y="14576"/>
                </a:lnTo>
                <a:lnTo>
                  <a:pt x="7543" y="14673"/>
                </a:lnTo>
                <a:lnTo>
                  <a:pt x="7421" y="14746"/>
                </a:lnTo>
                <a:lnTo>
                  <a:pt x="7421" y="14454"/>
                </a:lnTo>
                <a:lnTo>
                  <a:pt x="7421" y="14138"/>
                </a:lnTo>
                <a:lnTo>
                  <a:pt x="7567" y="14089"/>
                </a:lnTo>
                <a:lnTo>
                  <a:pt x="7738" y="14016"/>
                </a:lnTo>
                <a:lnTo>
                  <a:pt x="8005" y="13870"/>
                </a:lnTo>
                <a:lnTo>
                  <a:pt x="8176" y="13773"/>
                </a:lnTo>
                <a:lnTo>
                  <a:pt x="8370" y="13724"/>
                </a:lnTo>
                <a:lnTo>
                  <a:pt x="8735" y="13578"/>
                </a:lnTo>
                <a:close/>
                <a:moveTo>
                  <a:pt x="8735" y="14625"/>
                </a:moveTo>
                <a:lnTo>
                  <a:pt x="8735" y="15014"/>
                </a:lnTo>
                <a:lnTo>
                  <a:pt x="8687" y="15038"/>
                </a:lnTo>
                <a:lnTo>
                  <a:pt x="7908" y="15501"/>
                </a:lnTo>
                <a:lnTo>
                  <a:pt x="7689" y="15598"/>
                </a:lnTo>
                <a:lnTo>
                  <a:pt x="7446" y="15720"/>
                </a:lnTo>
                <a:lnTo>
                  <a:pt x="7421" y="15087"/>
                </a:lnTo>
                <a:lnTo>
                  <a:pt x="7592" y="15063"/>
                </a:lnTo>
                <a:lnTo>
                  <a:pt x="7738" y="15014"/>
                </a:lnTo>
                <a:lnTo>
                  <a:pt x="8054" y="14892"/>
                </a:lnTo>
                <a:lnTo>
                  <a:pt x="8735" y="14625"/>
                </a:lnTo>
                <a:close/>
                <a:moveTo>
                  <a:pt x="8711" y="15452"/>
                </a:moveTo>
                <a:lnTo>
                  <a:pt x="8711" y="16231"/>
                </a:lnTo>
                <a:lnTo>
                  <a:pt x="8419" y="16328"/>
                </a:lnTo>
                <a:lnTo>
                  <a:pt x="8151" y="16425"/>
                </a:lnTo>
                <a:lnTo>
                  <a:pt x="7811" y="16523"/>
                </a:lnTo>
                <a:lnTo>
                  <a:pt x="7494" y="16620"/>
                </a:lnTo>
                <a:lnTo>
                  <a:pt x="7470" y="16012"/>
                </a:lnTo>
                <a:lnTo>
                  <a:pt x="7567" y="16012"/>
                </a:lnTo>
                <a:lnTo>
                  <a:pt x="7689" y="15963"/>
                </a:lnTo>
                <a:lnTo>
                  <a:pt x="7908" y="15890"/>
                </a:lnTo>
                <a:lnTo>
                  <a:pt x="8322" y="15671"/>
                </a:lnTo>
                <a:lnTo>
                  <a:pt x="8711" y="15452"/>
                </a:lnTo>
                <a:close/>
                <a:moveTo>
                  <a:pt x="8687" y="16717"/>
                </a:moveTo>
                <a:lnTo>
                  <a:pt x="8687" y="17082"/>
                </a:lnTo>
                <a:lnTo>
                  <a:pt x="8687" y="17107"/>
                </a:lnTo>
                <a:lnTo>
                  <a:pt x="8346" y="17228"/>
                </a:lnTo>
                <a:lnTo>
                  <a:pt x="8005" y="17399"/>
                </a:lnTo>
                <a:lnTo>
                  <a:pt x="7543" y="17593"/>
                </a:lnTo>
                <a:lnTo>
                  <a:pt x="7519" y="17009"/>
                </a:lnTo>
                <a:lnTo>
                  <a:pt x="7689" y="17009"/>
                </a:lnTo>
                <a:lnTo>
                  <a:pt x="7859" y="16961"/>
                </a:lnTo>
                <a:lnTo>
                  <a:pt x="8176" y="16888"/>
                </a:lnTo>
                <a:lnTo>
                  <a:pt x="8687" y="16717"/>
                </a:lnTo>
                <a:close/>
                <a:moveTo>
                  <a:pt x="8687" y="17545"/>
                </a:moveTo>
                <a:lnTo>
                  <a:pt x="8687" y="18250"/>
                </a:lnTo>
                <a:lnTo>
                  <a:pt x="8370" y="18275"/>
                </a:lnTo>
                <a:lnTo>
                  <a:pt x="8054" y="18299"/>
                </a:lnTo>
                <a:lnTo>
                  <a:pt x="7835" y="18323"/>
                </a:lnTo>
                <a:lnTo>
                  <a:pt x="7592" y="18348"/>
                </a:lnTo>
                <a:lnTo>
                  <a:pt x="7543" y="18372"/>
                </a:lnTo>
                <a:lnTo>
                  <a:pt x="7543" y="18031"/>
                </a:lnTo>
                <a:lnTo>
                  <a:pt x="7689" y="17983"/>
                </a:lnTo>
                <a:lnTo>
                  <a:pt x="7811" y="17934"/>
                </a:lnTo>
                <a:lnTo>
                  <a:pt x="8078" y="17812"/>
                </a:lnTo>
                <a:lnTo>
                  <a:pt x="8687" y="17545"/>
                </a:lnTo>
                <a:close/>
                <a:moveTo>
                  <a:pt x="8078" y="1"/>
                </a:moveTo>
                <a:lnTo>
                  <a:pt x="7884" y="25"/>
                </a:lnTo>
                <a:lnTo>
                  <a:pt x="7713" y="74"/>
                </a:lnTo>
                <a:lnTo>
                  <a:pt x="7567" y="171"/>
                </a:lnTo>
                <a:lnTo>
                  <a:pt x="7446" y="269"/>
                </a:lnTo>
                <a:lnTo>
                  <a:pt x="7324" y="390"/>
                </a:lnTo>
                <a:lnTo>
                  <a:pt x="7227" y="536"/>
                </a:lnTo>
                <a:lnTo>
                  <a:pt x="7154" y="682"/>
                </a:lnTo>
                <a:lnTo>
                  <a:pt x="7081" y="853"/>
                </a:lnTo>
                <a:lnTo>
                  <a:pt x="7032" y="1023"/>
                </a:lnTo>
                <a:lnTo>
                  <a:pt x="6959" y="1388"/>
                </a:lnTo>
                <a:lnTo>
                  <a:pt x="6935" y="1753"/>
                </a:lnTo>
                <a:lnTo>
                  <a:pt x="6959" y="2118"/>
                </a:lnTo>
                <a:lnTo>
                  <a:pt x="6959" y="2118"/>
                </a:lnTo>
                <a:lnTo>
                  <a:pt x="5816" y="2094"/>
                </a:lnTo>
                <a:lnTo>
                  <a:pt x="4672" y="2094"/>
                </a:lnTo>
                <a:lnTo>
                  <a:pt x="2993" y="2167"/>
                </a:lnTo>
                <a:lnTo>
                  <a:pt x="1801" y="2167"/>
                </a:lnTo>
                <a:lnTo>
                  <a:pt x="1387" y="2191"/>
                </a:lnTo>
                <a:lnTo>
                  <a:pt x="1338" y="2191"/>
                </a:lnTo>
                <a:lnTo>
                  <a:pt x="1290" y="2215"/>
                </a:lnTo>
                <a:lnTo>
                  <a:pt x="1290" y="2240"/>
                </a:lnTo>
                <a:lnTo>
                  <a:pt x="1217" y="2288"/>
                </a:lnTo>
                <a:lnTo>
                  <a:pt x="1192" y="2361"/>
                </a:lnTo>
                <a:lnTo>
                  <a:pt x="1119" y="2556"/>
                </a:lnTo>
                <a:lnTo>
                  <a:pt x="1071" y="2775"/>
                </a:lnTo>
                <a:lnTo>
                  <a:pt x="1046" y="3018"/>
                </a:lnTo>
                <a:lnTo>
                  <a:pt x="1046" y="3261"/>
                </a:lnTo>
                <a:lnTo>
                  <a:pt x="1071" y="3748"/>
                </a:lnTo>
                <a:lnTo>
                  <a:pt x="1119" y="4162"/>
                </a:lnTo>
                <a:lnTo>
                  <a:pt x="1168" y="4770"/>
                </a:lnTo>
                <a:lnTo>
                  <a:pt x="1241" y="5378"/>
                </a:lnTo>
                <a:lnTo>
                  <a:pt x="1265" y="5622"/>
                </a:lnTo>
                <a:lnTo>
                  <a:pt x="1290" y="5889"/>
                </a:lnTo>
                <a:lnTo>
                  <a:pt x="1314" y="6011"/>
                </a:lnTo>
                <a:lnTo>
                  <a:pt x="1338" y="6133"/>
                </a:lnTo>
                <a:lnTo>
                  <a:pt x="1411" y="6230"/>
                </a:lnTo>
                <a:lnTo>
                  <a:pt x="1484" y="6303"/>
                </a:lnTo>
                <a:lnTo>
                  <a:pt x="1557" y="6352"/>
                </a:lnTo>
                <a:lnTo>
                  <a:pt x="1630" y="6352"/>
                </a:lnTo>
                <a:lnTo>
                  <a:pt x="1703" y="6327"/>
                </a:lnTo>
                <a:lnTo>
                  <a:pt x="1776" y="6279"/>
                </a:lnTo>
                <a:lnTo>
                  <a:pt x="1801" y="6254"/>
                </a:lnTo>
                <a:lnTo>
                  <a:pt x="2020" y="6303"/>
                </a:lnTo>
                <a:lnTo>
                  <a:pt x="2239" y="6327"/>
                </a:lnTo>
                <a:lnTo>
                  <a:pt x="2701" y="6352"/>
                </a:lnTo>
                <a:lnTo>
                  <a:pt x="4429" y="6376"/>
                </a:lnTo>
                <a:lnTo>
                  <a:pt x="6959" y="6352"/>
                </a:lnTo>
                <a:lnTo>
                  <a:pt x="6984" y="6595"/>
                </a:lnTo>
                <a:lnTo>
                  <a:pt x="7008" y="6911"/>
                </a:lnTo>
                <a:lnTo>
                  <a:pt x="5962" y="6887"/>
                </a:lnTo>
                <a:lnTo>
                  <a:pt x="4891" y="6838"/>
                </a:lnTo>
                <a:lnTo>
                  <a:pt x="4161" y="6814"/>
                </a:lnTo>
                <a:lnTo>
                  <a:pt x="3163" y="6814"/>
                </a:lnTo>
                <a:lnTo>
                  <a:pt x="2896" y="6863"/>
                </a:lnTo>
                <a:lnTo>
                  <a:pt x="2628" y="6936"/>
                </a:lnTo>
                <a:lnTo>
                  <a:pt x="2506" y="6984"/>
                </a:lnTo>
                <a:lnTo>
                  <a:pt x="2409" y="7057"/>
                </a:lnTo>
                <a:lnTo>
                  <a:pt x="2360" y="7033"/>
                </a:lnTo>
                <a:lnTo>
                  <a:pt x="2263" y="7033"/>
                </a:lnTo>
                <a:lnTo>
                  <a:pt x="2190" y="7057"/>
                </a:lnTo>
                <a:lnTo>
                  <a:pt x="1995" y="7130"/>
                </a:lnTo>
                <a:lnTo>
                  <a:pt x="1825" y="7228"/>
                </a:lnTo>
                <a:lnTo>
                  <a:pt x="1630" y="7374"/>
                </a:lnTo>
                <a:lnTo>
                  <a:pt x="1290" y="7666"/>
                </a:lnTo>
                <a:lnTo>
                  <a:pt x="1022" y="7933"/>
                </a:lnTo>
                <a:lnTo>
                  <a:pt x="681" y="8250"/>
                </a:lnTo>
                <a:lnTo>
                  <a:pt x="365" y="8590"/>
                </a:lnTo>
                <a:lnTo>
                  <a:pt x="243" y="8712"/>
                </a:lnTo>
                <a:lnTo>
                  <a:pt x="122" y="8858"/>
                </a:lnTo>
                <a:lnTo>
                  <a:pt x="24" y="9004"/>
                </a:lnTo>
                <a:lnTo>
                  <a:pt x="0" y="9077"/>
                </a:lnTo>
                <a:lnTo>
                  <a:pt x="0" y="9174"/>
                </a:lnTo>
                <a:lnTo>
                  <a:pt x="0" y="9199"/>
                </a:lnTo>
                <a:lnTo>
                  <a:pt x="0" y="9247"/>
                </a:lnTo>
                <a:lnTo>
                  <a:pt x="0" y="9320"/>
                </a:lnTo>
                <a:lnTo>
                  <a:pt x="73" y="9466"/>
                </a:lnTo>
                <a:lnTo>
                  <a:pt x="170" y="9612"/>
                </a:lnTo>
                <a:lnTo>
                  <a:pt x="292" y="9758"/>
                </a:lnTo>
                <a:lnTo>
                  <a:pt x="414" y="9904"/>
                </a:lnTo>
                <a:lnTo>
                  <a:pt x="681" y="10148"/>
                </a:lnTo>
                <a:lnTo>
                  <a:pt x="949" y="10367"/>
                </a:lnTo>
                <a:lnTo>
                  <a:pt x="1265" y="10610"/>
                </a:lnTo>
                <a:lnTo>
                  <a:pt x="1582" y="10829"/>
                </a:lnTo>
                <a:lnTo>
                  <a:pt x="1922" y="11048"/>
                </a:lnTo>
                <a:lnTo>
                  <a:pt x="2239" y="11242"/>
                </a:lnTo>
                <a:lnTo>
                  <a:pt x="2312" y="11267"/>
                </a:lnTo>
                <a:lnTo>
                  <a:pt x="2385" y="11267"/>
                </a:lnTo>
                <a:lnTo>
                  <a:pt x="2750" y="11340"/>
                </a:lnTo>
                <a:lnTo>
                  <a:pt x="3139" y="11388"/>
                </a:lnTo>
                <a:lnTo>
                  <a:pt x="3528" y="11388"/>
                </a:lnTo>
                <a:lnTo>
                  <a:pt x="3918" y="11364"/>
                </a:lnTo>
                <a:lnTo>
                  <a:pt x="4721" y="11315"/>
                </a:lnTo>
                <a:lnTo>
                  <a:pt x="5499" y="11267"/>
                </a:lnTo>
                <a:lnTo>
                  <a:pt x="6278" y="11242"/>
                </a:lnTo>
                <a:lnTo>
                  <a:pt x="7081" y="11242"/>
                </a:lnTo>
                <a:lnTo>
                  <a:pt x="7081" y="11607"/>
                </a:lnTo>
                <a:lnTo>
                  <a:pt x="7081" y="11972"/>
                </a:lnTo>
                <a:lnTo>
                  <a:pt x="7081" y="12313"/>
                </a:lnTo>
                <a:lnTo>
                  <a:pt x="7057" y="12678"/>
                </a:lnTo>
                <a:lnTo>
                  <a:pt x="6984" y="13578"/>
                </a:lnTo>
                <a:lnTo>
                  <a:pt x="6935" y="14016"/>
                </a:lnTo>
                <a:lnTo>
                  <a:pt x="6911" y="14454"/>
                </a:lnTo>
                <a:lnTo>
                  <a:pt x="6911" y="15476"/>
                </a:lnTo>
                <a:lnTo>
                  <a:pt x="6959" y="16498"/>
                </a:lnTo>
                <a:lnTo>
                  <a:pt x="7057" y="18542"/>
                </a:lnTo>
                <a:lnTo>
                  <a:pt x="7057" y="18615"/>
                </a:lnTo>
                <a:lnTo>
                  <a:pt x="7081" y="18688"/>
                </a:lnTo>
                <a:lnTo>
                  <a:pt x="7130" y="18737"/>
                </a:lnTo>
                <a:lnTo>
                  <a:pt x="7203" y="18761"/>
                </a:lnTo>
                <a:lnTo>
                  <a:pt x="7251" y="18786"/>
                </a:lnTo>
                <a:lnTo>
                  <a:pt x="7324" y="18786"/>
                </a:lnTo>
                <a:lnTo>
                  <a:pt x="7373" y="18761"/>
                </a:lnTo>
                <a:lnTo>
                  <a:pt x="7446" y="18737"/>
                </a:lnTo>
                <a:lnTo>
                  <a:pt x="7519" y="18786"/>
                </a:lnTo>
                <a:lnTo>
                  <a:pt x="7640" y="18810"/>
                </a:lnTo>
                <a:lnTo>
                  <a:pt x="8662" y="18810"/>
                </a:lnTo>
                <a:lnTo>
                  <a:pt x="8954" y="18786"/>
                </a:lnTo>
                <a:lnTo>
                  <a:pt x="9003" y="18786"/>
                </a:lnTo>
                <a:lnTo>
                  <a:pt x="9076" y="18761"/>
                </a:lnTo>
                <a:lnTo>
                  <a:pt x="9149" y="18664"/>
                </a:lnTo>
                <a:lnTo>
                  <a:pt x="9198" y="18542"/>
                </a:lnTo>
                <a:lnTo>
                  <a:pt x="9198" y="18421"/>
                </a:lnTo>
                <a:lnTo>
                  <a:pt x="9198" y="18323"/>
                </a:lnTo>
                <a:lnTo>
                  <a:pt x="9222" y="16547"/>
                </a:lnTo>
                <a:lnTo>
                  <a:pt x="9246" y="14771"/>
                </a:lnTo>
                <a:lnTo>
                  <a:pt x="9271" y="12946"/>
                </a:lnTo>
                <a:lnTo>
                  <a:pt x="9295" y="12118"/>
                </a:lnTo>
                <a:lnTo>
                  <a:pt x="9271" y="11729"/>
                </a:lnTo>
                <a:lnTo>
                  <a:pt x="9246" y="11315"/>
                </a:lnTo>
                <a:lnTo>
                  <a:pt x="10682" y="11315"/>
                </a:lnTo>
                <a:lnTo>
                  <a:pt x="12142" y="11267"/>
                </a:lnTo>
                <a:lnTo>
                  <a:pt x="13578" y="11194"/>
                </a:lnTo>
                <a:lnTo>
                  <a:pt x="14283" y="11169"/>
                </a:lnTo>
                <a:lnTo>
                  <a:pt x="15013" y="11169"/>
                </a:lnTo>
                <a:lnTo>
                  <a:pt x="15135" y="11145"/>
                </a:lnTo>
                <a:lnTo>
                  <a:pt x="15208" y="11072"/>
                </a:lnTo>
                <a:lnTo>
                  <a:pt x="15257" y="10999"/>
                </a:lnTo>
                <a:lnTo>
                  <a:pt x="15257" y="10902"/>
                </a:lnTo>
                <a:lnTo>
                  <a:pt x="15305" y="10731"/>
                </a:lnTo>
                <a:lnTo>
                  <a:pt x="15305" y="10586"/>
                </a:lnTo>
                <a:lnTo>
                  <a:pt x="15281" y="10245"/>
                </a:lnTo>
                <a:lnTo>
                  <a:pt x="15135" y="9126"/>
                </a:lnTo>
                <a:lnTo>
                  <a:pt x="15086" y="8615"/>
                </a:lnTo>
                <a:lnTo>
                  <a:pt x="15086" y="8104"/>
                </a:lnTo>
                <a:lnTo>
                  <a:pt x="15086" y="7933"/>
                </a:lnTo>
                <a:lnTo>
                  <a:pt x="15111" y="7739"/>
                </a:lnTo>
                <a:lnTo>
                  <a:pt x="15135" y="7568"/>
                </a:lnTo>
                <a:lnTo>
                  <a:pt x="15135" y="7374"/>
                </a:lnTo>
                <a:lnTo>
                  <a:pt x="15135" y="7276"/>
                </a:lnTo>
                <a:lnTo>
                  <a:pt x="15111" y="7179"/>
                </a:lnTo>
                <a:lnTo>
                  <a:pt x="15086" y="7130"/>
                </a:lnTo>
                <a:lnTo>
                  <a:pt x="15038" y="7106"/>
                </a:lnTo>
                <a:lnTo>
                  <a:pt x="14965" y="7057"/>
                </a:lnTo>
                <a:lnTo>
                  <a:pt x="14892" y="7033"/>
                </a:lnTo>
                <a:lnTo>
                  <a:pt x="14064" y="7033"/>
                </a:lnTo>
                <a:lnTo>
                  <a:pt x="13237" y="7057"/>
                </a:lnTo>
                <a:lnTo>
                  <a:pt x="12434" y="7082"/>
                </a:lnTo>
                <a:lnTo>
                  <a:pt x="11607" y="7082"/>
                </a:lnTo>
                <a:lnTo>
                  <a:pt x="9246" y="6984"/>
                </a:lnTo>
                <a:lnTo>
                  <a:pt x="9246" y="6765"/>
                </a:lnTo>
                <a:lnTo>
                  <a:pt x="9246" y="6571"/>
                </a:lnTo>
                <a:lnTo>
                  <a:pt x="9198" y="6352"/>
                </a:lnTo>
                <a:lnTo>
                  <a:pt x="9222" y="6327"/>
                </a:lnTo>
                <a:lnTo>
                  <a:pt x="10925" y="6303"/>
                </a:lnTo>
                <a:lnTo>
                  <a:pt x="12556" y="6303"/>
                </a:lnTo>
                <a:lnTo>
                  <a:pt x="14186" y="6376"/>
                </a:lnTo>
                <a:lnTo>
                  <a:pt x="14259" y="6376"/>
                </a:lnTo>
                <a:lnTo>
                  <a:pt x="14308" y="6352"/>
                </a:lnTo>
                <a:lnTo>
                  <a:pt x="14381" y="6279"/>
                </a:lnTo>
                <a:lnTo>
                  <a:pt x="14405" y="6206"/>
                </a:lnTo>
                <a:lnTo>
                  <a:pt x="14405" y="6108"/>
                </a:lnTo>
                <a:lnTo>
                  <a:pt x="14575" y="5962"/>
                </a:lnTo>
                <a:lnTo>
                  <a:pt x="14940" y="5670"/>
                </a:lnTo>
                <a:lnTo>
                  <a:pt x="15329" y="5427"/>
                </a:lnTo>
                <a:lnTo>
                  <a:pt x="15597" y="5232"/>
                </a:lnTo>
                <a:lnTo>
                  <a:pt x="15913" y="4965"/>
                </a:lnTo>
                <a:lnTo>
                  <a:pt x="16059" y="4819"/>
                </a:lnTo>
                <a:lnTo>
                  <a:pt x="16181" y="4673"/>
                </a:lnTo>
                <a:lnTo>
                  <a:pt x="16254" y="4502"/>
                </a:lnTo>
                <a:lnTo>
                  <a:pt x="16254" y="4429"/>
                </a:lnTo>
                <a:lnTo>
                  <a:pt x="16254" y="4356"/>
                </a:lnTo>
                <a:lnTo>
                  <a:pt x="16278" y="4283"/>
                </a:lnTo>
                <a:lnTo>
                  <a:pt x="16278" y="4210"/>
                </a:lnTo>
                <a:lnTo>
                  <a:pt x="16230" y="4064"/>
                </a:lnTo>
                <a:lnTo>
                  <a:pt x="16132" y="3894"/>
                </a:lnTo>
                <a:lnTo>
                  <a:pt x="16011" y="3724"/>
                </a:lnTo>
                <a:lnTo>
                  <a:pt x="15743" y="3432"/>
                </a:lnTo>
                <a:lnTo>
                  <a:pt x="15524" y="3213"/>
                </a:lnTo>
                <a:lnTo>
                  <a:pt x="15135" y="2848"/>
                </a:lnTo>
                <a:lnTo>
                  <a:pt x="14746" y="2532"/>
                </a:lnTo>
                <a:lnTo>
                  <a:pt x="14478" y="2288"/>
                </a:lnTo>
                <a:lnTo>
                  <a:pt x="14308" y="2215"/>
                </a:lnTo>
                <a:lnTo>
                  <a:pt x="14235" y="2167"/>
                </a:lnTo>
                <a:lnTo>
                  <a:pt x="14162" y="2167"/>
                </a:lnTo>
                <a:lnTo>
                  <a:pt x="14089" y="2118"/>
                </a:lnTo>
                <a:lnTo>
                  <a:pt x="14016" y="2118"/>
                </a:lnTo>
                <a:lnTo>
                  <a:pt x="13237" y="2142"/>
                </a:lnTo>
                <a:lnTo>
                  <a:pt x="12483" y="2167"/>
                </a:lnTo>
                <a:lnTo>
                  <a:pt x="11704" y="2215"/>
                </a:lnTo>
                <a:lnTo>
                  <a:pt x="10950" y="2240"/>
                </a:lnTo>
                <a:lnTo>
                  <a:pt x="10171" y="2240"/>
                </a:lnTo>
                <a:lnTo>
                  <a:pt x="9392" y="2215"/>
                </a:lnTo>
                <a:lnTo>
                  <a:pt x="9441" y="2069"/>
                </a:lnTo>
                <a:lnTo>
                  <a:pt x="9465" y="1899"/>
                </a:lnTo>
                <a:lnTo>
                  <a:pt x="9465" y="1558"/>
                </a:lnTo>
                <a:lnTo>
                  <a:pt x="9417" y="1218"/>
                </a:lnTo>
                <a:lnTo>
                  <a:pt x="9368" y="950"/>
                </a:lnTo>
                <a:lnTo>
                  <a:pt x="9295" y="755"/>
                </a:lnTo>
                <a:lnTo>
                  <a:pt x="9222" y="561"/>
                </a:lnTo>
                <a:lnTo>
                  <a:pt x="9125" y="415"/>
                </a:lnTo>
                <a:lnTo>
                  <a:pt x="8979" y="293"/>
                </a:lnTo>
                <a:lnTo>
                  <a:pt x="8833" y="196"/>
                </a:lnTo>
                <a:lnTo>
                  <a:pt x="8662" y="98"/>
                </a:lnTo>
                <a:lnTo>
                  <a:pt x="8492" y="50"/>
                </a:lnTo>
                <a:lnTo>
                  <a:pt x="8297" y="1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2456;p49">
            <a:extLst>
              <a:ext uri="{FF2B5EF4-FFF2-40B4-BE49-F238E27FC236}">
                <a16:creationId xmlns:a16="http://schemas.microsoft.com/office/drawing/2014/main" id="{ACA53786-5DF9-4630-A1BF-5F679D5ED31F}"/>
              </a:ext>
            </a:extLst>
          </p:cNvPr>
          <p:cNvSpPr/>
          <p:nvPr/>
        </p:nvSpPr>
        <p:spPr>
          <a:xfrm rot="20939380">
            <a:off x="859353" y="5774997"/>
            <a:ext cx="423304" cy="427505"/>
          </a:xfrm>
          <a:custGeom>
            <a:avLst/>
            <a:gdLst/>
            <a:ahLst/>
            <a:cxnLst/>
            <a:rect l="l" t="t" r="r" b="b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2467;p49">
            <a:extLst>
              <a:ext uri="{FF2B5EF4-FFF2-40B4-BE49-F238E27FC236}">
                <a16:creationId xmlns:a16="http://schemas.microsoft.com/office/drawing/2014/main" id="{213ECB26-7B13-4DBF-8247-42B31F2BC8F9}"/>
              </a:ext>
            </a:extLst>
          </p:cNvPr>
          <p:cNvSpPr/>
          <p:nvPr/>
        </p:nvSpPr>
        <p:spPr>
          <a:xfrm>
            <a:off x="-156398" y="6073920"/>
            <a:ext cx="529437" cy="533486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473;p49">
            <a:extLst>
              <a:ext uri="{FF2B5EF4-FFF2-40B4-BE49-F238E27FC236}">
                <a16:creationId xmlns:a16="http://schemas.microsoft.com/office/drawing/2014/main" id="{8D142E17-7F8F-4EDB-8778-0C656D5C8E7D}"/>
              </a:ext>
            </a:extLst>
          </p:cNvPr>
          <p:cNvSpPr/>
          <p:nvPr/>
        </p:nvSpPr>
        <p:spPr>
          <a:xfrm>
            <a:off x="2989222" y="5361401"/>
            <a:ext cx="695570" cy="834710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2478;p49">
            <a:extLst>
              <a:ext uri="{FF2B5EF4-FFF2-40B4-BE49-F238E27FC236}">
                <a16:creationId xmlns:a16="http://schemas.microsoft.com/office/drawing/2014/main" id="{B2CD30CB-0DD9-4EE1-B6D2-675457FC9195}"/>
              </a:ext>
            </a:extLst>
          </p:cNvPr>
          <p:cNvSpPr/>
          <p:nvPr/>
        </p:nvSpPr>
        <p:spPr>
          <a:xfrm>
            <a:off x="855107" y="6387328"/>
            <a:ext cx="535483" cy="506457"/>
          </a:xfrm>
          <a:custGeom>
            <a:avLst/>
            <a:gdLst/>
            <a:ahLst/>
            <a:cxnLst/>
            <a:rect l="l" t="t" r="r" b="b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2479;p49">
            <a:extLst>
              <a:ext uri="{FF2B5EF4-FFF2-40B4-BE49-F238E27FC236}">
                <a16:creationId xmlns:a16="http://schemas.microsoft.com/office/drawing/2014/main" id="{A291F1B8-F098-43F4-9396-E506EA28A818}"/>
              </a:ext>
            </a:extLst>
          </p:cNvPr>
          <p:cNvSpPr/>
          <p:nvPr/>
        </p:nvSpPr>
        <p:spPr>
          <a:xfrm rot="912264">
            <a:off x="2014945" y="6305485"/>
            <a:ext cx="585954" cy="590962"/>
          </a:xfrm>
          <a:custGeom>
            <a:avLst/>
            <a:gdLst/>
            <a:ahLst/>
            <a:cxnLst/>
            <a:rect l="l" t="t" r="r" b="b"/>
            <a:pathLst>
              <a:path w="17082" h="17228" extrusionOk="0">
                <a:moveTo>
                  <a:pt x="6497" y="2993"/>
                </a:moveTo>
                <a:lnTo>
                  <a:pt x="6400" y="3042"/>
                </a:lnTo>
                <a:lnTo>
                  <a:pt x="6302" y="3090"/>
                </a:lnTo>
                <a:lnTo>
                  <a:pt x="6229" y="3212"/>
                </a:lnTo>
                <a:lnTo>
                  <a:pt x="6229" y="3285"/>
                </a:lnTo>
                <a:lnTo>
                  <a:pt x="6254" y="3334"/>
                </a:lnTo>
                <a:lnTo>
                  <a:pt x="6278" y="3407"/>
                </a:lnTo>
                <a:lnTo>
                  <a:pt x="6351" y="3455"/>
                </a:lnTo>
                <a:lnTo>
                  <a:pt x="6400" y="3480"/>
                </a:lnTo>
                <a:lnTo>
                  <a:pt x="6643" y="3480"/>
                </a:lnTo>
                <a:lnTo>
                  <a:pt x="6692" y="3504"/>
                </a:lnTo>
                <a:lnTo>
                  <a:pt x="6911" y="3504"/>
                </a:lnTo>
                <a:lnTo>
                  <a:pt x="6959" y="3480"/>
                </a:lnTo>
                <a:lnTo>
                  <a:pt x="7008" y="3455"/>
                </a:lnTo>
                <a:lnTo>
                  <a:pt x="7057" y="3407"/>
                </a:lnTo>
                <a:lnTo>
                  <a:pt x="7057" y="3334"/>
                </a:lnTo>
                <a:lnTo>
                  <a:pt x="7057" y="3212"/>
                </a:lnTo>
                <a:lnTo>
                  <a:pt x="7032" y="3163"/>
                </a:lnTo>
                <a:lnTo>
                  <a:pt x="7008" y="3115"/>
                </a:lnTo>
                <a:lnTo>
                  <a:pt x="6935" y="3042"/>
                </a:lnTo>
                <a:lnTo>
                  <a:pt x="6838" y="3017"/>
                </a:lnTo>
                <a:lnTo>
                  <a:pt x="6716" y="2993"/>
                </a:lnTo>
                <a:close/>
                <a:moveTo>
                  <a:pt x="5743" y="3236"/>
                </a:moveTo>
                <a:lnTo>
                  <a:pt x="5670" y="3261"/>
                </a:lnTo>
                <a:lnTo>
                  <a:pt x="5402" y="3358"/>
                </a:lnTo>
                <a:lnTo>
                  <a:pt x="5134" y="3480"/>
                </a:lnTo>
                <a:lnTo>
                  <a:pt x="4891" y="3601"/>
                </a:lnTo>
                <a:lnTo>
                  <a:pt x="4672" y="3747"/>
                </a:lnTo>
                <a:lnTo>
                  <a:pt x="4453" y="3918"/>
                </a:lnTo>
                <a:lnTo>
                  <a:pt x="4234" y="4088"/>
                </a:lnTo>
                <a:lnTo>
                  <a:pt x="4039" y="4283"/>
                </a:lnTo>
                <a:lnTo>
                  <a:pt x="3869" y="4477"/>
                </a:lnTo>
                <a:lnTo>
                  <a:pt x="3699" y="4696"/>
                </a:lnTo>
                <a:lnTo>
                  <a:pt x="3553" y="4940"/>
                </a:lnTo>
                <a:lnTo>
                  <a:pt x="3431" y="5159"/>
                </a:lnTo>
                <a:lnTo>
                  <a:pt x="3309" y="5402"/>
                </a:lnTo>
                <a:lnTo>
                  <a:pt x="3236" y="5670"/>
                </a:lnTo>
                <a:lnTo>
                  <a:pt x="3163" y="5937"/>
                </a:lnTo>
                <a:lnTo>
                  <a:pt x="3115" y="6229"/>
                </a:lnTo>
                <a:lnTo>
                  <a:pt x="3090" y="6497"/>
                </a:lnTo>
                <a:lnTo>
                  <a:pt x="3090" y="6546"/>
                </a:lnTo>
                <a:lnTo>
                  <a:pt x="3115" y="6594"/>
                </a:lnTo>
                <a:lnTo>
                  <a:pt x="3188" y="6667"/>
                </a:lnTo>
                <a:lnTo>
                  <a:pt x="3261" y="6716"/>
                </a:lnTo>
                <a:lnTo>
                  <a:pt x="3285" y="6716"/>
                </a:lnTo>
                <a:lnTo>
                  <a:pt x="3309" y="6692"/>
                </a:lnTo>
                <a:lnTo>
                  <a:pt x="3382" y="6667"/>
                </a:lnTo>
                <a:lnTo>
                  <a:pt x="3431" y="6594"/>
                </a:lnTo>
                <a:lnTo>
                  <a:pt x="3480" y="6546"/>
                </a:lnTo>
                <a:lnTo>
                  <a:pt x="3504" y="6473"/>
                </a:lnTo>
                <a:lnTo>
                  <a:pt x="3528" y="6156"/>
                </a:lnTo>
                <a:lnTo>
                  <a:pt x="3601" y="5864"/>
                </a:lnTo>
                <a:lnTo>
                  <a:pt x="3699" y="5597"/>
                </a:lnTo>
                <a:lnTo>
                  <a:pt x="3820" y="5353"/>
                </a:lnTo>
                <a:lnTo>
                  <a:pt x="3966" y="5086"/>
                </a:lnTo>
                <a:lnTo>
                  <a:pt x="4137" y="4867"/>
                </a:lnTo>
                <a:lnTo>
                  <a:pt x="4307" y="4623"/>
                </a:lnTo>
                <a:lnTo>
                  <a:pt x="4526" y="4429"/>
                </a:lnTo>
                <a:lnTo>
                  <a:pt x="4745" y="4234"/>
                </a:lnTo>
                <a:lnTo>
                  <a:pt x="4988" y="4088"/>
                </a:lnTo>
                <a:lnTo>
                  <a:pt x="5256" y="3942"/>
                </a:lnTo>
                <a:lnTo>
                  <a:pt x="5499" y="3796"/>
                </a:lnTo>
                <a:lnTo>
                  <a:pt x="5767" y="3699"/>
                </a:lnTo>
                <a:lnTo>
                  <a:pt x="5864" y="3650"/>
                </a:lnTo>
                <a:lnTo>
                  <a:pt x="5913" y="3577"/>
                </a:lnTo>
                <a:lnTo>
                  <a:pt x="5937" y="3504"/>
                </a:lnTo>
                <a:lnTo>
                  <a:pt x="5937" y="3407"/>
                </a:lnTo>
                <a:lnTo>
                  <a:pt x="5889" y="3334"/>
                </a:lnTo>
                <a:lnTo>
                  <a:pt x="5840" y="3285"/>
                </a:lnTo>
                <a:lnTo>
                  <a:pt x="5743" y="3236"/>
                </a:lnTo>
                <a:close/>
                <a:moveTo>
                  <a:pt x="7324" y="1971"/>
                </a:moveTo>
                <a:lnTo>
                  <a:pt x="7787" y="2020"/>
                </a:lnTo>
                <a:lnTo>
                  <a:pt x="8249" y="2141"/>
                </a:lnTo>
                <a:lnTo>
                  <a:pt x="8687" y="2312"/>
                </a:lnTo>
                <a:lnTo>
                  <a:pt x="9101" y="2506"/>
                </a:lnTo>
                <a:lnTo>
                  <a:pt x="9490" y="2774"/>
                </a:lnTo>
                <a:lnTo>
                  <a:pt x="9879" y="3066"/>
                </a:lnTo>
                <a:lnTo>
                  <a:pt x="10220" y="3431"/>
                </a:lnTo>
                <a:lnTo>
                  <a:pt x="10512" y="3820"/>
                </a:lnTo>
                <a:lnTo>
                  <a:pt x="10707" y="4088"/>
                </a:lnTo>
                <a:lnTo>
                  <a:pt x="10877" y="4380"/>
                </a:lnTo>
                <a:lnTo>
                  <a:pt x="11023" y="4696"/>
                </a:lnTo>
                <a:lnTo>
                  <a:pt x="11120" y="5013"/>
                </a:lnTo>
                <a:lnTo>
                  <a:pt x="11217" y="5329"/>
                </a:lnTo>
                <a:lnTo>
                  <a:pt x="11266" y="5645"/>
                </a:lnTo>
                <a:lnTo>
                  <a:pt x="11315" y="5986"/>
                </a:lnTo>
                <a:lnTo>
                  <a:pt x="11315" y="6302"/>
                </a:lnTo>
                <a:lnTo>
                  <a:pt x="11315" y="6643"/>
                </a:lnTo>
                <a:lnTo>
                  <a:pt x="11266" y="6959"/>
                </a:lnTo>
                <a:lnTo>
                  <a:pt x="11217" y="7300"/>
                </a:lnTo>
                <a:lnTo>
                  <a:pt x="11144" y="7616"/>
                </a:lnTo>
                <a:lnTo>
                  <a:pt x="11047" y="7932"/>
                </a:lnTo>
                <a:lnTo>
                  <a:pt x="10925" y="8249"/>
                </a:lnTo>
                <a:lnTo>
                  <a:pt x="10780" y="8565"/>
                </a:lnTo>
                <a:lnTo>
                  <a:pt x="10634" y="8857"/>
                </a:lnTo>
                <a:lnTo>
                  <a:pt x="10439" y="9173"/>
                </a:lnTo>
                <a:lnTo>
                  <a:pt x="10220" y="9490"/>
                </a:lnTo>
                <a:lnTo>
                  <a:pt x="9977" y="9757"/>
                </a:lnTo>
                <a:lnTo>
                  <a:pt x="9733" y="10025"/>
                </a:lnTo>
                <a:lnTo>
                  <a:pt x="9441" y="10268"/>
                </a:lnTo>
                <a:lnTo>
                  <a:pt x="9149" y="10487"/>
                </a:lnTo>
                <a:lnTo>
                  <a:pt x="8857" y="10682"/>
                </a:lnTo>
                <a:lnTo>
                  <a:pt x="8541" y="10852"/>
                </a:lnTo>
                <a:lnTo>
                  <a:pt x="8200" y="10998"/>
                </a:lnTo>
                <a:lnTo>
                  <a:pt x="7860" y="11120"/>
                </a:lnTo>
                <a:lnTo>
                  <a:pt x="7519" y="11193"/>
                </a:lnTo>
                <a:lnTo>
                  <a:pt x="7154" y="11242"/>
                </a:lnTo>
                <a:lnTo>
                  <a:pt x="6789" y="11266"/>
                </a:lnTo>
                <a:lnTo>
                  <a:pt x="6424" y="11242"/>
                </a:lnTo>
                <a:lnTo>
                  <a:pt x="6059" y="11193"/>
                </a:lnTo>
                <a:lnTo>
                  <a:pt x="5670" y="11096"/>
                </a:lnTo>
                <a:lnTo>
                  <a:pt x="5353" y="10998"/>
                </a:lnTo>
                <a:lnTo>
                  <a:pt x="5037" y="10877"/>
                </a:lnTo>
                <a:lnTo>
                  <a:pt x="4721" y="10731"/>
                </a:lnTo>
                <a:lnTo>
                  <a:pt x="4404" y="10560"/>
                </a:lnTo>
                <a:lnTo>
                  <a:pt x="4112" y="10390"/>
                </a:lnTo>
                <a:lnTo>
                  <a:pt x="3820" y="10171"/>
                </a:lnTo>
                <a:lnTo>
                  <a:pt x="3553" y="9952"/>
                </a:lnTo>
                <a:lnTo>
                  <a:pt x="3285" y="9733"/>
                </a:lnTo>
                <a:lnTo>
                  <a:pt x="3042" y="9490"/>
                </a:lnTo>
                <a:lnTo>
                  <a:pt x="2823" y="9222"/>
                </a:lnTo>
                <a:lnTo>
                  <a:pt x="2628" y="8930"/>
                </a:lnTo>
                <a:lnTo>
                  <a:pt x="2434" y="8638"/>
                </a:lnTo>
                <a:lnTo>
                  <a:pt x="2288" y="8346"/>
                </a:lnTo>
                <a:lnTo>
                  <a:pt x="2142" y="8030"/>
                </a:lnTo>
                <a:lnTo>
                  <a:pt x="2044" y="7689"/>
                </a:lnTo>
                <a:lnTo>
                  <a:pt x="1971" y="7349"/>
                </a:lnTo>
                <a:lnTo>
                  <a:pt x="1947" y="7057"/>
                </a:lnTo>
                <a:lnTo>
                  <a:pt x="1923" y="6765"/>
                </a:lnTo>
                <a:lnTo>
                  <a:pt x="1923" y="6497"/>
                </a:lnTo>
                <a:lnTo>
                  <a:pt x="1947" y="6205"/>
                </a:lnTo>
                <a:lnTo>
                  <a:pt x="1996" y="5937"/>
                </a:lnTo>
                <a:lnTo>
                  <a:pt x="2044" y="5670"/>
                </a:lnTo>
                <a:lnTo>
                  <a:pt x="2142" y="5402"/>
                </a:lnTo>
                <a:lnTo>
                  <a:pt x="2239" y="5159"/>
                </a:lnTo>
                <a:lnTo>
                  <a:pt x="2336" y="4915"/>
                </a:lnTo>
                <a:lnTo>
                  <a:pt x="2482" y="4672"/>
                </a:lnTo>
                <a:lnTo>
                  <a:pt x="2628" y="4429"/>
                </a:lnTo>
                <a:lnTo>
                  <a:pt x="2774" y="4210"/>
                </a:lnTo>
                <a:lnTo>
                  <a:pt x="2944" y="3991"/>
                </a:lnTo>
                <a:lnTo>
                  <a:pt x="3139" y="3772"/>
                </a:lnTo>
                <a:lnTo>
                  <a:pt x="3528" y="3382"/>
                </a:lnTo>
                <a:lnTo>
                  <a:pt x="3966" y="3017"/>
                </a:lnTo>
                <a:lnTo>
                  <a:pt x="4404" y="2701"/>
                </a:lnTo>
                <a:lnTo>
                  <a:pt x="4891" y="2409"/>
                </a:lnTo>
                <a:lnTo>
                  <a:pt x="5134" y="2287"/>
                </a:lnTo>
                <a:lnTo>
                  <a:pt x="5378" y="2166"/>
                </a:lnTo>
                <a:lnTo>
                  <a:pt x="5645" y="2117"/>
                </a:lnTo>
                <a:lnTo>
                  <a:pt x="6035" y="2068"/>
                </a:lnTo>
                <a:lnTo>
                  <a:pt x="6716" y="1995"/>
                </a:lnTo>
                <a:lnTo>
                  <a:pt x="7300" y="1995"/>
                </a:lnTo>
                <a:lnTo>
                  <a:pt x="7324" y="1971"/>
                </a:lnTo>
                <a:close/>
                <a:moveTo>
                  <a:pt x="6935" y="1533"/>
                </a:moveTo>
                <a:lnTo>
                  <a:pt x="6497" y="1582"/>
                </a:lnTo>
                <a:lnTo>
                  <a:pt x="6083" y="1679"/>
                </a:lnTo>
                <a:lnTo>
                  <a:pt x="5864" y="1703"/>
                </a:lnTo>
                <a:lnTo>
                  <a:pt x="5621" y="1752"/>
                </a:lnTo>
                <a:lnTo>
                  <a:pt x="5353" y="1825"/>
                </a:lnTo>
                <a:lnTo>
                  <a:pt x="5110" y="1922"/>
                </a:lnTo>
                <a:lnTo>
                  <a:pt x="4842" y="2044"/>
                </a:lnTo>
                <a:lnTo>
                  <a:pt x="4599" y="2166"/>
                </a:lnTo>
                <a:lnTo>
                  <a:pt x="4112" y="2458"/>
                </a:lnTo>
                <a:lnTo>
                  <a:pt x="3650" y="2774"/>
                </a:lnTo>
                <a:lnTo>
                  <a:pt x="3212" y="3115"/>
                </a:lnTo>
                <a:lnTo>
                  <a:pt x="2823" y="3504"/>
                </a:lnTo>
                <a:lnTo>
                  <a:pt x="2458" y="3918"/>
                </a:lnTo>
                <a:lnTo>
                  <a:pt x="2312" y="4161"/>
                </a:lnTo>
                <a:lnTo>
                  <a:pt x="2166" y="4380"/>
                </a:lnTo>
                <a:lnTo>
                  <a:pt x="2020" y="4623"/>
                </a:lnTo>
                <a:lnTo>
                  <a:pt x="1923" y="4867"/>
                </a:lnTo>
                <a:lnTo>
                  <a:pt x="1801" y="5110"/>
                </a:lnTo>
                <a:lnTo>
                  <a:pt x="1728" y="5378"/>
                </a:lnTo>
                <a:lnTo>
                  <a:pt x="1631" y="5645"/>
                </a:lnTo>
                <a:lnTo>
                  <a:pt x="1582" y="5913"/>
                </a:lnTo>
                <a:lnTo>
                  <a:pt x="1533" y="6181"/>
                </a:lnTo>
                <a:lnTo>
                  <a:pt x="1509" y="6473"/>
                </a:lnTo>
                <a:lnTo>
                  <a:pt x="1509" y="6765"/>
                </a:lnTo>
                <a:lnTo>
                  <a:pt x="1509" y="7057"/>
                </a:lnTo>
                <a:lnTo>
                  <a:pt x="1558" y="7349"/>
                </a:lnTo>
                <a:lnTo>
                  <a:pt x="1606" y="7640"/>
                </a:lnTo>
                <a:lnTo>
                  <a:pt x="1679" y="7932"/>
                </a:lnTo>
                <a:lnTo>
                  <a:pt x="1752" y="8224"/>
                </a:lnTo>
                <a:lnTo>
                  <a:pt x="1874" y="8492"/>
                </a:lnTo>
                <a:lnTo>
                  <a:pt x="1996" y="8760"/>
                </a:lnTo>
                <a:lnTo>
                  <a:pt x="2142" y="9027"/>
                </a:lnTo>
                <a:lnTo>
                  <a:pt x="2312" y="9295"/>
                </a:lnTo>
                <a:lnTo>
                  <a:pt x="2507" y="9538"/>
                </a:lnTo>
                <a:lnTo>
                  <a:pt x="2726" y="9782"/>
                </a:lnTo>
                <a:lnTo>
                  <a:pt x="2944" y="10001"/>
                </a:lnTo>
                <a:lnTo>
                  <a:pt x="3188" y="10195"/>
                </a:lnTo>
                <a:lnTo>
                  <a:pt x="3699" y="10585"/>
                </a:lnTo>
                <a:lnTo>
                  <a:pt x="3991" y="10779"/>
                </a:lnTo>
                <a:lnTo>
                  <a:pt x="4283" y="10950"/>
                </a:lnTo>
                <a:lnTo>
                  <a:pt x="4599" y="11120"/>
                </a:lnTo>
                <a:lnTo>
                  <a:pt x="4915" y="11266"/>
                </a:lnTo>
                <a:lnTo>
                  <a:pt x="5232" y="11412"/>
                </a:lnTo>
                <a:lnTo>
                  <a:pt x="5572" y="11509"/>
                </a:lnTo>
                <a:lnTo>
                  <a:pt x="5889" y="11607"/>
                </a:lnTo>
                <a:lnTo>
                  <a:pt x="6254" y="11680"/>
                </a:lnTo>
                <a:lnTo>
                  <a:pt x="6594" y="11704"/>
                </a:lnTo>
                <a:lnTo>
                  <a:pt x="6959" y="11728"/>
                </a:lnTo>
                <a:lnTo>
                  <a:pt x="7300" y="11680"/>
                </a:lnTo>
                <a:lnTo>
                  <a:pt x="7641" y="11631"/>
                </a:lnTo>
                <a:lnTo>
                  <a:pt x="7981" y="11534"/>
                </a:lnTo>
                <a:lnTo>
                  <a:pt x="8322" y="11436"/>
                </a:lnTo>
                <a:lnTo>
                  <a:pt x="8638" y="11290"/>
                </a:lnTo>
                <a:lnTo>
                  <a:pt x="8955" y="11120"/>
                </a:lnTo>
                <a:lnTo>
                  <a:pt x="9344" y="10877"/>
                </a:lnTo>
                <a:lnTo>
                  <a:pt x="9733" y="10609"/>
                </a:lnTo>
                <a:lnTo>
                  <a:pt x="10074" y="10293"/>
                </a:lnTo>
                <a:lnTo>
                  <a:pt x="10390" y="9976"/>
                </a:lnTo>
                <a:lnTo>
                  <a:pt x="10658" y="9611"/>
                </a:lnTo>
                <a:lnTo>
                  <a:pt x="10925" y="9222"/>
                </a:lnTo>
                <a:lnTo>
                  <a:pt x="11144" y="8808"/>
                </a:lnTo>
                <a:lnTo>
                  <a:pt x="11339" y="8395"/>
                </a:lnTo>
                <a:lnTo>
                  <a:pt x="11509" y="7957"/>
                </a:lnTo>
                <a:lnTo>
                  <a:pt x="11631" y="7519"/>
                </a:lnTo>
                <a:lnTo>
                  <a:pt x="11704" y="7081"/>
                </a:lnTo>
                <a:lnTo>
                  <a:pt x="11753" y="6619"/>
                </a:lnTo>
                <a:lnTo>
                  <a:pt x="11753" y="6156"/>
                </a:lnTo>
                <a:lnTo>
                  <a:pt x="11728" y="5694"/>
                </a:lnTo>
                <a:lnTo>
                  <a:pt x="11655" y="5256"/>
                </a:lnTo>
                <a:lnTo>
                  <a:pt x="11534" y="4794"/>
                </a:lnTo>
                <a:lnTo>
                  <a:pt x="11363" y="4404"/>
                </a:lnTo>
                <a:lnTo>
                  <a:pt x="11169" y="4015"/>
                </a:lnTo>
                <a:lnTo>
                  <a:pt x="10950" y="3650"/>
                </a:lnTo>
                <a:lnTo>
                  <a:pt x="10682" y="3285"/>
                </a:lnTo>
                <a:lnTo>
                  <a:pt x="10390" y="2969"/>
                </a:lnTo>
                <a:lnTo>
                  <a:pt x="10074" y="2677"/>
                </a:lnTo>
                <a:lnTo>
                  <a:pt x="9733" y="2409"/>
                </a:lnTo>
                <a:lnTo>
                  <a:pt x="9393" y="2166"/>
                </a:lnTo>
                <a:lnTo>
                  <a:pt x="9003" y="1971"/>
                </a:lnTo>
                <a:lnTo>
                  <a:pt x="8614" y="1801"/>
                </a:lnTo>
                <a:lnTo>
                  <a:pt x="8200" y="1655"/>
                </a:lnTo>
                <a:lnTo>
                  <a:pt x="7787" y="1582"/>
                </a:lnTo>
                <a:lnTo>
                  <a:pt x="7349" y="1533"/>
                </a:lnTo>
                <a:close/>
                <a:moveTo>
                  <a:pt x="12118" y="11558"/>
                </a:moveTo>
                <a:lnTo>
                  <a:pt x="12142" y="11582"/>
                </a:lnTo>
                <a:lnTo>
                  <a:pt x="11972" y="11777"/>
                </a:lnTo>
                <a:lnTo>
                  <a:pt x="12093" y="11631"/>
                </a:lnTo>
                <a:lnTo>
                  <a:pt x="12118" y="11558"/>
                </a:lnTo>
                <a:close/>
                <a:moveTo>
                  <a:pt x="6789" y="584"/>
                </a:moveTo>
                <a:lnTo>
                  <a:pt x="7154" y="608"/>
                </a:lnTo>
                <a:lnTo>
                  <a:pt x="7519" y="657"/>
                </a:lnTo>
                <a:lnTo>
                  <a:pt x="7884" y="706"/>
                </a:lnTo>
                <a:lnTo>
                  <a:pt x="8225" y="803"/>
                </a:lnTo>
                <a:lnTo>
                  <a:pt x="8565" y="900"/>
                </a:lnTo>
                <a:lnTo>
                  <a:pt x="8906" y="1022"/>
                </a:lnTo>
                <a:lnTo>
                  <a:pt x="9247" y="1144"/>
                </a:lnTo>
                <a:lnTo>
                  <a:pt x="9563" y="1314"/>
                </a:lnTo>
                <a:lnTo>
                  <a:pt x="9879" y="1484"/>
                </a:lnTo>
                <a:lnTo>
                  <a:pt x="10171" y="1679"/>
                </a:lnTo>
                <a:lnTo>
                  <a:pt x="10439" y="1874"/>
                </a:lnTo>
                <a:lnTo>
                  <a:pt x="10707" y="2093"/>
                </a:lnTo>
                <a:lnTo>
                  <a:pt x="10950" y="2312"/>
                </a:lnTo>
                <a:lnTo>
                  <a:pt x="11193" y="2555"/>
                </a:lnTo>
                <a:lnTo>
                  <a:pt x="11485" y="2896"/>
                </a:lnTo>
                <a:lnTo>
                  <a:pt x="11753" y="3261"/>
                </a:lnTo>
                <a:lnTo>
                  <a:pt x="11996" y="3626"/>
                </a:lnTo>
                <a:lnTo>
                  <a:pt x="12191" y="4015"/>
                </a:lnTo>
                <a:lnTo>
                  <a:pt x="12361" y="4404"/>
                </a:lnTo>
                <a:lnTo>
                  <a:pt x="12507" y="4818"/>
                </a:lnTo>
                <a:lnTo>
                  <a:pt x="12629" y="5232"/>
                </a:lnTo>
                <a:lnTo>
                  <a:pt x="12702" y="5645"/>
                </a:lnTo>
                <a:lnTo>
                  <a:pt x="12750" y="6059"/>
                </a:lnTo>
                <a:lnTo>
                  <a:pt x="12775" y="6473"/>
                </a:lnTo>
                <a:lnTo>
                  <a:pt x="12775" y="6911"/>
                </a:lnTo>
                <a:lnTo>
                  <a:pt x="12726" y="7324"/>
                </a:lnTo>
                <a:lnTo>
                  <a:pt x="12653" y="7762"/>
                </a:lnTo>
                <a:lnTo>
                  <a:pt x="12556" y="8176"/>
                </a:lnTo>
                <a:lnTo>
                  <a:pt x="12434" y="8589"/>
                </a:lnTo>
                <a:lnTo>
                  <a:pt x="12264" y="9003"/>
                </a:lnTo>
                <a:lnTo>
                  <a:pt x="12045" y="9465"/>
                </a:lnTo>
                <a:lnTo>
                  <a:pt x="11801" y="9903"/>
                </a:lnTo>
                <a:lnTo>
                  <a:pt x="11534" y="10293"/>
                </a:lnTo>
                <a:lnTo>
                  <a:pt x="11217" y="10682"/>
                </a:lnTo>
                <a:lnTo>
                  <a:pt x="10901" y="11047"/>
                </a:lnTo>
                <a:lnTo>
                  <a:pt x="10536" y="11388"/>
                </a:lnTo>
                <a:lnTo>
                  <a:pt x="10171" y="11680"/>
                </a:lnTo>
                <a:lnTo>
                  <a:pt x="9782" y="11947"/>
                </a:lnTo>
                <a:lnTo>
                  <a:pt x="9368" y="12191"/>
                </a:lnTo>
                <a:lnTo>
                  <a:pt x="8930" y="12385"/>
                </a:lnTo>
                <a:lnTo>
                  <a:pt x="8468" y="12556"/>
                </a:lnTo>
                <a:lnTo>
                  <a:pt x="8006" y="12677"/>
                </a:lnTo>
                <a:lnTo>
                  <a:pt x="7543" y="12750"/>
                </a:lnTo>
                <a:lnTo>
                  <a:pt x="7032" y="12775"/>
                </a:lnTo>
                <a:lnTo>
                  <a:pt x="6546" y="12775"/>
                </a:lnTo>
                <a:lnTo>
                  <a:pt x="6035" y="12702"/>
                </a:lnTo>
                <a:lnTo>
                  <a:pt x="5597" y="12604"/>
                </a:lnTo>
                <a:lnTo>
                  <a:pt x="5159" y="12483"/>
                </a:lnTo>
                <a:lnTo>
                  <a:pt x="4721" y="12337"/>
                </a:lnTo>
                <a:lnTo>
                  <a:pt x="4307" y="12166"/>
                </a:lnTo>
                <a:lnTo>
                  <a:pt x="3893" y="11947"/>
                </a:lnTo>
                <a:lnTo>
                  <a:pt x="3504" y="11728"/>
                </a:lnTo>
                <a:lnTo>
                  <a:pt x="3115" y="11485"/>
                </a:lnTo>
                <a:lnTo>
                  <a:pt x="2774" y="11193"/>
                </a:lnTo>
                <a:lnTo>
                  <a:pt x="2434" y="10901"/>
                </a:lnTo>
                <a:lnTo>
                  <a:pt x="2117" y="10560"/>
                </a:lnTo>
                <a:lnTo>
                  <a:pt x="1825" y="10220"/>
                </a:lnTo>
                <a:lnTo>
                  <a:pt x="1558" y="9855"/>
                </a:lnTo>
                <a:lnTo>
                  <a:pt x="1314" y="9465"/>
                </a:lnTo>
                <a:lnTo>
                  <a:pt x="1095" y="9052"/>
                </a:lnTo>
                <a:lnTo>
                  <a:pt x="925" y="8638"/>
                </a:lnTo>
                <a:lnTo>
                  <a:pt x="779" y="8200"/>
                </a:lnTo>
                <a:lnTo>
                  <a:pt x="682" y="7811"/>
                </a:lnTo>
                <a:lnTo>
                  <a:pt x="609" y="7446"/>
                </a:lnTo>
                <a:lnTo>
                  <a:pt x="560" y="7081"/>
                </a:lnTo>
                <a:lnTo>
                  <a:pt x="560" y="6716"/>
                </a:lnTo>
                <a:lnTo>
                  <a:pt x="560" y="6351"/>
                </a:lnTo>
                <a:lnTo>
                  <a:pt x="584" y="5986"/>
                </a:lnTo>
                <a:lnTo>
                  <a:pt x="633" y="5645"/>
                </a:lnTo>
                <a:lnTo>
                  <a:pt x="706" y="5305"/>
                </a:lnTo>
                <a:lnTo>
                  <a:pt x="803" y="4964"/>
                </a:lnTo>
                <a:lnTo>
                  <a:pt x="925" y="4648"/>
                </a:lnTo>
                <a:lnTo>
                  <a:pt x="1047" y="4307"/>
                </a:lnTo>
                <a:lnTo>
                  <a:pt x="1217" y="3991"/>
                </a:lnTo>
                <a:lnTo>
                  <a:pt x="1387" y="3674"/>
                </a:lnTo>
                <a:lnTo>
                  <a:pt x="1606" y="3382"/>
                </a:lnTo>
                <a:lnTo>
                  <a:pt x="1825" y="3090"/>
                </a:lnTo>
                <a:lnTo>
                  <a:pt x="2069" y="2798"/>
                </a:lnTo>
                <a:lnTo>
                  <a:pt x="2361" y="2506"/>
                </a:lnTo>
                <a:lnTo>
                  <a:pt x="2726" y="2190"/>
                </a:lnTo>
                <a:lnTo>
                  <a:pt x="3163" y="1849"/>
                </a:lnTo>
                <a:lnTo>
                  <a:pt x="3674" y="1509"/>
                </a:lnTo>
                <a:lnTo>
                  <a:pt x="4210" y="1217"/>
                </a:lnTo>
                <a:lnTo>
                  <a:pt x="4502" y="1071"/>
                </a:lnTo>
                <a:lnTo>
                  <a:pt x="4794" y="949"/>
                </a:lnTo>
                <a:lnTo>
                  <a:pt x="5110" y="852"/>
                </a:lnTo>
                <a:lnTo>
                  <a:pt x="5402" y="754"/>
                </a:lnTo>
                <a:lnTo>
                  <a:pt x="5718" y="681"/>
                </a:lnTo>
                <a:lnTo>
                  <a:pt x="6035" y="633"/>
                </a:lnTo>
                <a:lnTo>
                  <a:pt x="6400" y="608"/>
                </a:lnTo>
                <a:lnTo>
                  <a:pt x="6789" y="584"/>
                </a:lnTo>
                <a:close/>
                <a:moveTo>
                  <a:pt x="11704" y="10998"/>
                </a:moveTo>
                <a:lnTo>
                  <a:pt x="11923" y="11315"/>
                </a:lnTo>
                <a:lnTo>
                  <a:pt x="11874" y="11339"/>
                </a:lnTo>
                <a:lnTo>
                  <a:pt x="11850" y="11363"/>
                </a:lnTo>
                <a:lnTo>
                  <a:pt x="11607" y="11607"/>
                </a:lnTo>
                <a:lnTo>
                  <a:pt x="11339" y="11826"/>
                </a:lnTo>
                <a:lnTo>
                  <a:pt x="11071" y="11996"/>
                </a:lnTo>
                <a:lnTo>
                  <a:pt x="10950" y="12093"/>
                </a:lnTo>
                <a:lnTo>
                  <a:pt x="10925" y="12166"/>
                </a:lnTo>
                <a:lnTo>
                  <a:pt x="10901" y="12239"/>
                </a:lnTo>
                <a:lnTo>
                  <a:pt x="10901" y="12264"/>
                </a:lnTo>
                <a:lnTo>
                  <a:pt x="10974" y="12288"/>
                </a:lnTo>
                <a:lnTo>
                  <a:pt x="11047" y="12288"/>
                </a:lnTo>
                <a:lnTo>
                  <a:pt x="11217" y="12264"/>
                </a:lnTo>
                <a:lnTo>
                  <a:pt x="11363" y="12191"/>
                </a:lnTo>
                <a:lnTo>
                  <a:pt x="11509" y="12093"/>
                </a:lnTo>
                <a:lnTo>
                  <a:pt x="11826" y="11899"/>
                </a:lnTo>
                <a:lnTo>
                  <a:pt x="11972" y="11777"/>
                </a:lnTo>
                <a:lnTo>
                  <a:pt x="11850" y="11899"/>
                </a:lnTo>
                <a:lnTo>
                  <a:pt x="11728" y="11996"/>
                </a:lnTo>
                <a:lnTo>
                  <a:pt x="11485" y="12191"/>
                </a:lnTo>
                <a:lnTo>
                  <a:pt x="11363" y="12288"/>
                </a:lnTo>
                <a:lnTo>
                  <a:pt x="11339" y="12361"/>
                </a:lnTo>
                <a:lnTo>
                  <a:pt x="11339" y="12434"/>
                </a:lnTo>
                <a:lnTo>
                  <a:pt x="11363" y="12483"/>
                </a:lnTo>
                <a:lnTo>
                  <a:pt x="11412" y="12531"/>
                </a:lnTo>
                <a:lnTo>
                  <a:pt x="11485" y="12556"/>
                </a:lnTo>
                <a:lnTo>
                  <a:pt x="11558" y="12531"/>
                </a:lnTo>
                <a:lnTo>
                  <a:pt x="11728" y="12483"/>
                </a:lnTo>
                <a:lnTo>
                  <a:pt x="11874" y="12385"/>
                </a:lnTo>
                <a:lnTo>
                  <a:pt x="12020" y="12288"/>
                </a:lnTo>
                <a:lnTo>
                  <a:pt x="12239" y="12118"/>
                </a:lnTo>
                <a:lnTo>
                  <a:pt x="12361" y="12020"/>
                </a:lnTo>
                <a:lnTo>
                  <a:pt x="12434" y="11899"/>
                </a:lnTo>
                <a:lnTo>
                  <a:pt x="12507" y="11947"/>
                </a:lnTo>
                <a:lnTo>
                  <a:pt x="12288" y="12142"/>
                </a:lnTo>
                <a:lnTo>
                  <a:pt x="12069" y="12337"/>
                </a:lnTo>
                <a:lnTo>
                  <a:pt x="11826" y="12556"/>
                </a:lnTo>
                <a:lnTo>
                  <a:pt x="11728" y="12677"/>
                </a:lnTo>
                <a:lnTo>
                  <a:pt x="11655" y="12823"/>
                </a:lnTo>
                <a:lnTo>
                  <a:pt x="11631" y="12896"/>
                </a:lnTo>
                <a:lnTo>
                  <a:pt x="11680" y="12969"/>
                </a:lnTo>
                <a:lnTo>
                  <a:pt x="11753" y="12994"/>
                </a:lnTo>
                <a:lnTo>
                  <a:pt x="11826" y="12994"/>
                </a:lnTo>
                <a:lnTo>
                  <a:pt x="11972" y="12945"/>
                </a:lnTo>
                <a:lnTo>
                  <a:pt x="12118" y="12848"/>
                </a:lnTo>
                <a:lnTo>
                  <a:pt x="12385" y="12629"/>
                </a:lnTo>
                <a:lnTo>
                  <a:pt x="12604" y="12458"/>
                </a:lnTo>
                <a:lnTo>
                  <a:pt x="12823" y="12264"/>
                </a:lnTo>
                <a:lnTo>
                  <a:pt x="12872" y="12312"/>
                </a:lnTo>
                <a:lnTo>
                  <a:pt x="12604" y="12702"/>
                </a:lnTo>
                <a:lnTo>
                  <a:pt x="12483" y="12848"/>
                </a:lnTo>
                <a:lnTo>
                  <a:pt x="12361" y="12969"/>
                </a:lnTo>
                <a:lnTo>
                  <a:pt x="12215" y="13067"/>
                </a:lnTo>
                <a:lnTo>
                  <a:pt x="12093" y="13213"/>
                </a:lnTo>
                <a:lnTo>
                  <a:pt x="12093" y="13261"/>
                </a:lnTo>
                <a:lnTo>
                  <a:pt x="12093" y="13310"/>
                </a:lnTo>
                <a:lnTo>
                  <a:pt x="12118" y="13334"/>
                </a:lnTo>
                <a:lnTo>
                  <a:pt x="12166" y="13359"/>
                </a:lnTo>
                <a:lnTo>
                  <a:pt x="12312" y="13359"/>
                </a:lnTo>
                <a:lnTo>
                  <a:pt x="12458" y="13334"/>
                </a:lnTo>
                <a:lnTo>
                  <a:pt x="12604" y="13261"/>
                </a:lnTo>
                <a:lnTo>
                  <a:pt x="12750" y="13140"/>
                </a:lnTo>
                <a:lnTo>
                  <a:pt x="12896" y="13042"/>
                </a:lnTo>
                <a:lnTo>
                  <a:pt x="12994" y="12896"/>
                </a:lnTo>
                <a:lnTo>
                  <a:pt x="13115" y="12750"/>
                </a:lnTo>
                <a:lnTo>
                  <a:pt x="13188" y="12604"/>
                </a:lnTo>
                <a:lnTo>
                  <a:pt x="13505" y="12872"/>
                </a:lnTo>
                <a:lnTo>
                  <a:pt x="13407" y="12945"/>
                </a:lnTo>
                <a:lnTo>
                  <a:pt x="13310" y="13018"/>
                </a:lnTo>
                <a:lnTo>
                  <a:pt x="13115" y="13213"/>
                </a:lnTo>
                <a:lnTo>
                  <a:pt x="12896" y="13359"/>
                </a:lnTo>
                <a:lnTo>
                  <a:pt x="12677" y="13529"/>
                </a:lnTo>
                <a:lnTo>
                  <a:pt x="12653" y="13553"/>
                </a:lnTo>
                <a:lnTo>
                  <a:pt x="12629" y="13602"/>
                </a:lnTo>
                <a:lnTo>
                  <a:pt x="12653" y="13651"/>
                </a:lnTo>
                <a:lnTo>
                  <a:pt x="12677" y="13699"/>
                </a:lnTo>
                <a:lnTo>
                  <a:pt x="12750" y="13724"/>
                </a:lnTo>
                <a:lnTo>
                  <a:pt x="12848" y="13748"/>
                </a:lnTo>
                <a:lnTo>
                  <a:pt x="12921" y="13748"/>
                </a:lnTo>
                <a:lnTo>
                  <a:pt x="12994" y="13724"/>
                </a:lnTo>
                <a:lnTo>
                  <a:pt x="13140" y="13651"/>
                </a:lnTo>
                <a:lnTo>
                  <a:pt x="13286" y="13578"/>
                </a:lnTo>
                <a:lnTo>
                  <a:pt x="13407" y="13480"/>
                </a:lnTo>
                <a:lnTo>
                  <a:pt x="13553" y="13383"/>
                </a:lnTo>
                <a:lnTo>
                  <a:pt x="13675" y="13237"/>
                </a:lnTo>
                <a:lnTo>
                  <a:pt x="13724" y="13164"/>
                </a:lnTo>
                <a:lnTo>
                  <a:pt x="13748" y="13091"/>
                </a:lnTo>
                <a:lnTo>
                  <a:pt x="13943" y="13286"/>
                </a:lnTo>
                <a:lnTo>
                  <a:pt x="13918" y="13286"/>
                </a:lnTo>
                <a:lnTo>
                  <a:pt x="13772" y="13383"/>
                </a:lnTo>
                <a:lnTo>
                  <a:pt x="13675" y="13505"/>
                </a:lnTo>
                <a:lnTo>
                  <a:pt x="13456" y="13748"/>
                </a:lnTo>
                <a:lnTo>
                  <a:pt x="13237" y="13967"/>
                </a:lnTo>
                <a:lnTo>
                  <a:pt x="13140" y="14064"/>
                </a:lnTo>
                <a:lnTo>
                  <a:pt x="13067" y="14210"/>
                </a:lnTo>
                <a:lnTo>
                  <a:pt x="13042" y="14235"/>
                </a:lnTo>
                <a:lnTo>
                  <a:pt x="13067" y="14259"/>
                </a:lnTo>
                <a:lnTo>
                  <a:pt x="13067" y="14308"/>
                </a:lnTo>
                <a:lnTo>
                  <a:pt x="13115" y="14308"/>
                </a:lnTo>
                <a:lnTo>
                  <a:pt x="13261" y="14259"/>
                </a:lnTo>
                <a:lnTo>
                  <a:pt x="13407" y="14210"/>
                </a:lnTo>
                <a:lnTo>
                  <a:pt x="13651" y="14040"/>
                </a:lnTo>
                <a:lnTo>
                  <a:pt x="13797" y="13918"/>
                </a:lnTo>
                <a:lnTo>
                  <a:pt x="13943" y="13797"/>
                </a:lnTo>
                <a:lnTo>
                  <a:pt x="14064" y="13626"/>
                </a:lnTo>
                <a:lnTo>
                  <a:pt x="14137" y="13480"/>
                </a:lnTo>
                <a:lnTo>
                  <a:pt x="14332" y="13675"/>
                </a:lnTo>
                <a:lnTo>
                  <a:pt x="14186" y="13918"/>
                </a:lnTo>
                <a:lnTo>
                  <a:pt x="14089" y="14040"/>
                </a:lnTo>
                <a:lnTo>
                  <a:pt x="13991" y="14137"/>
                </a:lnTo>
                <a:lnTo>
                  <a:pt x="13870" y="14235"/>
                </a:lnTo>
                <a:lnTo>
                  <a:pt x="13748" y="14308"/>
                </a:lnTo>
                <a:lnTo>
                  <a:pt x="13626" y="14381"/>
                </a:lnTo>
                <a:lnTo>
                  <a:pt x="13505" y="14454"/>
                </a:lnTo>
                <a:lnTo>
                  <a:pt x="13505" y="14502"/>
                </a:lnTo>
                <a:lnTo>
                  <a:pt x="13480" y="14527"/>
                </a:lnTo>
                <a:lnTo>
                  <a:pt x="13505" y="14600"/>
                </a:lnTo>
                <a:lnTo>
                  <a:pt x="13602" y="14648"/>
                </a:lnTo>
                <a:lnTo>
                  <a:pt x="13675" y="14673"/>
                </a:lnTo>
                <a:lnTo>
                  <a:pt x="13772" y="14673"/>
                </a:lnTo>
                <a:lnTo>
                  <a:pt x="13894" y="14648"/>
                </a:lnTo>
                <a:lnTo>
                  <a:pt x="14089" y="14551"/>
                </a:lnTo>
                <a:lnTo>
                  <a:pt x="14235" y="14454"/>
                </a:lnTo>
                <a:lnTo>
                  <a:pt x="14356" y="14356"/>
                </a:lnTo>
                <a:lnTo>
                  <a:pt x="14454" y="14235"/>
                </a:lnTo>
                <a:lnTo>
                  <a:pt x="14575" y="14113"/>
                </a:lnTo>
                <a:lnTo>
                  <a:pt x="14648" y="13967"/>
                </a:lnTo>
                <a:lnTo>
                  <a:pt x="14867" y="14210"/>
                </a:lnTo>
                <a:lnTo>
                  <a:pt x="14843" y="14210"/>
                </a:lnTo>
                <a:lnTo>
                  <a:pt x="14721" y="14259"/>
                </a:lnTo>
                <a:lnTo>
                  <a:pt x="14624" y="14332"/>
                </a:lnTo>
                <a:lnTo>
                  <a:pt x="14454" y="14527"/>
                </a:lnTo>
                <a:lnTo>
                  <a:pt x="14235" y="14746"/>
                </a:lnTo>
                <a:lnTo>
                  <a:pt x="14113" y="14867"/>
                </a:lnTo>
                <a:lnTo>
                  <a:pt x="13991" y="14940"/>
                </a:lnTo>
                <a:lnTo>
                  <a:pt x="13967" y="14989"/>
                </a:lnTo>
                <a:lnTo>
                  <a:pt x="13967" y="15038"/>
                </a:lnTo>
                <a:lnTo>
                  <a:pt x="14016" y="15086"/>
                </a:lnTo>
                <a:lnTo>
                  <a:pt x="14064" y="15086"/>
                </a:lnTo>
                <a:lnTo>
                  <a:pt x="14356" y="15013"/>
                </a:lnTo>
                <a:lnTo>
                  <a:pt x="14478" y="14940"/>
                </a:lnTo>
                <a:lnTo>
                  <a:pt x="14624" y="14867"/>
                </a:lnTo>
                <a:lnTo>
                  <a:pt x="14867" y="14648"/>
                </a:lnTo>
                <a:lnTo>
                  <a:pt x="14965" y="14527"/>
                </a:lnTo>
                <a:lnTo>
                  <a:pt x="15038" y="14405"/>
                </a:lnTo>
                <a:lnTo>
                  <a:pt x="15038" y="14381"/>
                </a:lnTo>
                <a:lnTo>
                  <a:pt x="15330" y="14673"/>
                </a:lnTo>
                <a:lnTo>
                  <a:pt x="15111" y="14867"/>
                </a:lnTo>
                <a:lnTo>
                  <a:pt x="14892" y="15062"/>
                </a:lnTo>
                <a:lnTo>
                  <a:pt x="14648" y="15232"/>
                </a:lnTo>
                <a:lnTo>
                  <a:pt x="14527" y="15330"/>
                </a:lnTo>
                <a:lnTo>
                  <a:pt x="14429" y="15427"/>
                </a:lnTo>
                <a:lnTo>
                  <a:pt x="14405" y="15451"/>
                </a:lnTo>
                <a:lnTo>
                  <a:pt x="14405" y="15500"/>
                </a:lnTo>
                <a:lnTo>
                  <a:pt x="14429" y="15524"/>
                </a:lnTo>
                <a:lnTo>
                  <a:pt x="14454" y="15549"/>
                </a:lnTo>
                <a:lnTo>
                  <a:pt x="14624" y="15573"/>
                </a:lnTo>
                <a:lnTo>
                  <a:pt x="14770" y="15549"/>
                </a:lnTo>
                <a:lnTo>
                  <a:pt x="14940" y="15476"/>
                </a:lnTo>
                <a:lnTo>
                  <a:pt x="15086" y="15378"/>
                </a:lnTo>
                <a:lnTo>
                  <a:pt x="15232" y="15281"/>
                </a:lnTo>
                <a:lnTo>
                  <a:pt x="15354" y="15159"/>
                </a:lnTo>
                <a:lnTo>
                  <a:pt x="15573" y="14916"/>
                </a:lnTo>
                <a:lnTo>
                  <a:pt x="15743" y="15111"/>
                </a:lnTo>
                <a:lnTo>
                  <a:pt x="15476" y="15378"/>
                </a:lnTo>
                <a:lnTo>
                  <a:pt x="15330" y="15476"/>
                </a:lnTo>
                <a:lnTo>
                  <a:pt x="15184" y="15573"/>
                </a:lnTo>
                <a:lnTo>
                  <a:pt x="15038" y="15670"/>
                </a:lnTo>
                <a:lnTo>
                  <a:pt x="14892" y="15792"/>
                </a:lnTo>
                <a:lnTo>
                  <a:pt x="14843" y="15840"/>
                </a:lnTo>
                <a:lnTo>
                  <a:pt x="14867" y="15913"/>
                </a:lnTo>
                <a:lnTo>
                  <a:pt x="14892" y="15986"/>
                </a:lnTo>
                <a:lnTo>
                  <a:pt x="14940" y="16011"/>
                </a:lnTo>
                <a:lnTo>
                  <a:pt x="15038" y="16035"/>
                </a:lnTo>
                <a:lnTo>
                  <a:pt x="15159" y="16011"/>
                </a:lnTo>
                <a:lnTo>
                  <a:pt x="15354" y="15962"/>
                </a:lnTo>
                <a:lnTo>
                  <a:pt x="15524" y="15865"/>
                </a:lnTo>
                <a:lnTo>
                  <a:pt x="15695" y="15767"/>
                </a:lnTo>
                <a:lnTo>
                  <a:pt x="15889" y="15597"/>
                </a:lnTo>
                <a:lnTo>
                  <a:pt x="16060" y="15427"/>
                </a:lnTo>
                <a:lnTo>
                  <a:pt x="16352" y="15694"/>
                </a:lnTo>
                <a:lnTo>
                  <a:pt x="16181" y="15865"/>
                </a:lnTo>
                <a:lnTo>
                  <a:pt x="16011" y="16011"/>
                </a:lnTo>
                <a:lnTo>
                  <a:pt x="15743" y="16157"/>
                </a:lnTo>
                <a:lnTo>
                  <a:pt x="15500" y="16303"/>
                </a:lnTo>
                <a:lnTo>
                  <a:pt x="15451" y="16327"/>
                </a:lnTo>
                <a:lnTo>
                  <a:pt x="15451" y="16376"/>
                </a:lnTo>
                <a:lnTo>
                  <a:pt x="15476" y="16400"/>
                </a:lnTo>
                <a:lnTo>
                  <a:pt x="15524" y="16424"/>
                </a:lnTo>
                <a:lnTo>
                  <a:pt x="15719" y="16424"/>
                </a:lnTo>
                <a:lnTo>
                  <a:pt x="15889" y="16449"/>
                </a:lnTo>
                <a:lnTo>
                  <a:pt x="16084" y="16400"/>
                </a:lnTo>
                <a:lnTo>
                  <a:pt x="16254" y="16351"/>
                </a:lnTo>
                <a:lnTo>
                  <a:pt x="16400" y="16254"/>
                </a:lnTo>
                <a:lnTo>
                  <a:pt x="16522" y="16157"/>
                </a:lnTo>
                <a:lnTo>
                  <a:pt x="16498" y="16254"/>
                </a:lnTo>
                <a:lnTo>
                  <a:pt x="16400" y="16376"/>
                </a:lnTo>
                <a:lnTo>
                  <a:pt x="16279" y="16473"/>
                </a:lnTo>
                <a:lnTo>
                  <a:pt x="16133" y="16546"/>
                </a:lnTo>
                <a:lnTo>
                  <a:pt x="15987" y="16619"/>
                </a:lnTo>
                <a:lnTo>
                  <a:pt x="15768" y="16668"/>
                </a:lnTo>
                <a:lnTo>
                  <a:pt x="15451" y="16765"/>
                </a:lnTo>
                <a:lnTo>
                  <a:pt x="15427" y="16692"/>
                </a:lnTo>
                <a:lnTo>
                  <a:pt x="15354" y="16643"/>
                </a:lnTo>
                <a:lnTo>
                  <a:pt x="15208" y="16546"/>
                </a:lnTo>
                <a:lnTo>
                  <a:pt x="15062" y="16400"/>
                </a:lnTo>
                <a:lnTo>
                  <a:pt x="14770" y="16132"/>
                </a:lnTo>
                <a:lnTo>
                  <a:pt x="14016" y="15524"/>
                </a:lnTo>
                <a:lnTo>
                  <a:pt x="13626" y="15159"/>
                </a:lnTo>
                <a:lnTo>
                  <a:pt x="13261" y="14770"/>
                </a:lnTo>
                <a:lnTo>
                  <a:pt x="12556" y="14016"/>
                </a:lnTo>
                <a:lnTo>
                  <a:pt x="12312" y="13772"/>
                </a:lnTo>
                <a:lnTo>
                  <a:pt x="12045" y="13553"/>
                </a:lnTo>
                <a:lnTo>
                  <a:pt x="11485" y="13140"/>
                </a:lnTo>
                <a:lnTo>
                  <a:pt x="11217" y="12921"/>
                </a:lnTo>
                <a:lnTo>
                  <a:pt x="10950" y="12677"/>
                </a:lnTo>
                <a:lnTo>
                  <a:pt x="10707" y="12434"/>
                </a:lnTo>
                <a:lnTo>
                  <a:pt x="10512" y="12166"/>
                </a:lnTo>
                <a:lnTo>
                  <a:pt x="10828" y="11899"/>
                </a:lnTo>
                <a:lnTo>
                  <a:pt x="11144" y="11607"/>
                </a:lnTo>
                <a:lnTo>
                  <a:pt x="11436" y="11315"/>
                </a:lnTo>
                <a:lnTo>
                  <a:pt x="11704" y="10998"/>
                </a:lnTo>
                <a:close/>
                <a:moveTo>
                  <a:pt x="6400" y="0"/>
                </a:moveTo>
                <a:lnTo>
                  <a:pt x="5791" y="73"/>
                </a:lnTo>
                <a:lnTo>
                  <a:pt x="5183" y="170"/>
                </a:lnTo>
                <a:lnTo>
                  <a:pt x="4891" y="243"/>
                </a:lnTo>
                <a:lnTo>
                  <a:pt x="4599" y="341"/>
                </a:lnTo>
                <a:lnTo>
                  <a:pt x="4258" y="462"/>
                </a:lnTo>
                <a:lnTo>
                  <a:pt x="3918" y="633"/>
                </a:lnTo>
                <a:lnTo>
                  <a:pt x="3601" y="827"/>
                </a:lnTo>
                <a:lnTo>
                  <a:pt x="3285" y="1022"/>
                </a:lnTo>
                <a:lnTo>
                  <a:pt x="2969" y="1241"/>
                </a:lnTo>
                <a:lnTo>
                  <a:pt x="2677" y="1484"/>
                </a:lnTo>
                <a:lnTo>
                  <a:pt x="2117" y="1971"/>
                </a:lnTo>
                <a:lnTo>
                  <a:pt x="1850" y="2239"/>
                </a:lnTo>
                <a:lnTo>
                  <a:pt x="1606" y="2506"/>
                </a:lnTo>
                <a:lnTo>
                  <a:pt x="1363" y="2798"/>
                </a:lnTo>
                <a:lnTo>
                  <a:pt x="1168" y="3066"/>
                </a:lnTo>
                <a:lnTo>
                  <a:pt x="949" y="3382"/>
                </a:lnTo>
                <a:lnTo>
                  <a:pt x="779" y="3699"/>
                </a:lnTo>
                <a:lnTo>
                  <a:pt x="609" y="4015"/>
                </a:lnTo>
                <a:lnTo>
                  <a:pt x="463" y="4331"/>
                </a:lnTo>
                <a:lnTo>
                  <a:pt x="341" y="4672"/>
                </a:lnTo>
                <a:lnTo>
                  <a:pt x="244" y="5013"/>
                </a:lnTo>
                <a:lnTo>
                  <a:pt x="146" y="5353"/>
                </a:lnTo>
                <a:lnTo>
                  <a:pt x="73" y="5718"/>
                </a:lnTo>
                <a:lnTo>
                  <a:pt x="25" y="6083"/>
                </a:lnTo>
                <a:lnTo>
                  <a:pt x="0" y="6448"/>
                </a:lnTo>
                <a:lnTo>
                  <a:pt x="0" y="6813"/>
                </a:lnTo>
                <a:lnTo>
                  <a:pt x="0" y="7203"/>
                </a:lnTo>
                <a:lnTo>
                  <a:pt x="25" y="7592"/>
                </a:lnTo>
                <a:lnTo>
                  <a:pt x="98" y="7957"/>
                </a:lnTo>
                <a:lnTo>
                  <a:pt x="171" y="8346"/>
                </a:lnTo>
                <a:lnTo>
                  <a:pt x="268" y="8711"/>
                </a:lnTo>
                <a:lnTo>
                  <a:pt x="390" y="9076"/>
                </a:lnTo>
                <a:lnTo>
                  <a:pt x="560" y="9441"/>
                </a:lnTo>
                <a:lnTo>
                  <a:pt x="730" y="9782"/>
                </a:lnTo>
                <a:lnTo>
                  <a:pt x="925" y="10122"/>
                </a:lnTo>
                <a:lnTo>
                  <a:pt x="1168" y="10463"/>
                </a:lnTo>
                <a:lnTo>
                  <a:pt x="1436" y="10804"/>
                </a:lnTo>
                <a:lnTo>
                  <a:pt x="1704" y="11096"/>
                </a:lnTo>
                <a:lnTo>
                  <a:pt x="1996" y="11363"/>
                </a:lnTo>
                <a:lnTo>
                  <a:pt x="2312" y="11631"/>
                </a:lnTo>
                <a:lnTo>
                  <a:pt x="2628" y="11874"/>
                </a:lnTo>
                <a:lnTo>
                  <a:pt x="2969" y="12093"/>
                </a:lnTo>
                <a:lnTo>
                  <a:pt x="3334" y="12312"/>
                </a:lnTo>
                <a:lnTo>
                  <a:pt x="3747" y="12531"/>
                </a:lnTo>
                <a:lnTo>
                  <a:pt x="4161" y="12726"/>
                </a:lnTo>
                <a:lnTo>
                  <a:pt x="4599" y="12896"/>
                </a:lnTo>
                <a:lnTo>
                  <a:pt x="5037" y="13042"/>
                </a:lnTo>
                <a:lnTo>
                  <a:pt x="5499" y="13164"/>
                </a:lnTo>
                <a:lnTo>
                  <a:pt x="5937" y="13261"/>
                </a:lnTo>
                <a:lnTo>
                  <a:pt x="6400" y="13334"/>
                </a:lnTo>
                <a:lnTo>
                  <a:pt x="6862" y="13383"/>
                </a:lnTo>
                <a:lnTo>
                  <a:pt x="7324" y="13383"/>
                </a:lnTo>
                <a:lnTo>
                  <a:pt x="7787" y="13334"/>
                </a:lnTo>
                <a:lnTo>
                  <a:pt x="8225" y="13261"/>
                </a:lnTo>
                <a:lnTo>
                  <a:pt x="8638" y="13140"/>
                </a:lnTo>
                <a:lnTo>
                  <a:pt x="9076" y="12994"/>
                </a:lnTo>
                <a:lnTo>
                  <a:pt x="9466" y="12799"/>
                </a:lnTo>
                <a:lnTo>
                  <a:pt x="9879" y="12580"/>
                </a:lnTo>
                <a:lnTo>
                  <a:pt x="10269" y="12337"/>
                </a:lnTo>
                <a:lnTo>
                  <a:pt x="10293" y="12458"/>
                </a:lnTo>
                <a:lnTo>
                  <a:pt x="10317" y="12580"/>
                </a:lnTo>
                <a:lnTo>
                  <a:pt x="10390" y="12677"/>
                </a:lnTo>
                <a:lnTo>
                  <a:pt x="10463" y="12775"/>
                </a:lnTo>
                <a:lnTo>
                  <a:pt x="10658" y="12969"/>
                </a:lnTo>
                <a:lnTo>
                  <a:pt x="10828" y="13140"/>
                </a:lnTo>
                <a:lnTo>
                  <a:pt x="11120" y="13383"/>
                </a:lnTo>
                <a:lnTo>
                  <a:pt x="11412" y="13602"/>
                </a:lnTo>
                <a:lnTo>
                  <a:pt x="11704" y="13845"/>
                </a:lnTo>
                <a:lnTo>
                  <a:pt x="11972" y="14089"/>
                </a:lnTo>
                <a:lnTo>
                  <a:pt x="12385" y="14502"/>
                </a:lnTo>
                <a:lnTo>
                  <a:pt x="12775" y="14916"/>
                </a:lnTo>
                <a:lnTo>
                  <a:pt x="13164" y="15330"/>
                </a:lnTo>
                <a:lnTo>
                  <a:pt x="13553" y="15743"/>
                </a:lnTo>
                <a:lnTo>
                  <a:pt x="13772" y="15938"/>
                </a:lnTo>
                <a:lnTo>
                  <a:pt x="13991" y="16132"/>
                </a:lnTo>
                <a:lnTo>
                  <a:pt x="14429" y="16473"/>
                </a:lnTo>
                <a:lnTo>
                  <a:pt x="14770" y="16789"/>
                </a:lnTo>
                <a:lnTo>
                  <a:pt x="14916" y="16935"/>
                </a:lnTo>
                <a:lnTo>
                  <a:pt x="15111" y="17081"/>
                </a:lnTo>
                <a:lnTo>
                  <a:pt x="15184" y="17106"/>
                </a:lnTo>
                <a:lnTo>
                  <a:pt x="15232" y="17154"/>
                </a:lnTo>
                <a:lnTo>
                  <a:pt x="15305" y="17179"/>
                </a:lnTo>
                <a:lnTo>
                  <a:pt x="15451" y="17227"/>
                </a:lnTo>
                <a:lnTo>
                  <a:pt x="15646" y="17203"/>
                </a:lnTo>
                <a:lnTo>
                  <a:pt x="15841" y="17179"/>
                </a:lnTo>
                <a:lnTo>
                  <a:pt x="16035" y="17106"/>
                </a:lnTo>
                <a:lnTo>
                  <a:pt x="16230" y="17033"/>
                </a:lnTo>
                <a:lnTo>
                  <a:pt x="16498" y="16911"/>
                </a:lnTo>
                <a:lnTo>
                  <a:pt x="16644" y="16814"/>
                </a:lnTo>
                <a:lnTo>
                  <a:pt x="16790" y="16668"/>
                </a:lnTo>
                <a:lnTo>
                  <a:pt x="16911" y="16497"/>
                </a:lnTo>
                <a:lnTo>
                  <a:pt x="17009" y="16327"/>
                </a:lnTo>
                <a:lnTo>
                  <a:pt x="17057" y="16132"/>
                </a:lnTo>
                <a:lnTo>
                  <a:pt x="17082" y="15938"/>
                </a:lnTo>
                <a:lnTo>
                  <a:pt x="17057" y="15840"/>
                </a:lnTo>
                <a:lnTo>
                  <a:pt x="17033" y="15767"/>
                </a:lnTo>
                <a:lnTo>
                  <a:pt x="17009" y="15670"/>
                </a:lnTo>
                <a:lnTo>
                  <a:pt x="16936" y="15597"/>
                </a:lnTo>
                <a:lnTo>
                  <a:pt x="16887" y="15549"/>
                </a:lnTo>
                <a:lnTo>
                  <a:pt x="15500" y="14137"/>
                </a:lnTo>
                <a:lnTo>
                  <a:pt x="14819" y="13432"/>
                </a:lnTo>
                <a:lnTo>
                  <a:pt x="14089" y="12750"/>
                </a:lnTo>
                <a:lnTo>
                  <a:pt x="13772" y="12458"/>
                </a:lnTo>
                <a:lnTo>
                  <a:pt x="13432" y="12166"/>
                </a:lnTo>
                <a:lnTo>
                  <a:pt x="13091" y="11899"/>
                </a:lnTo>
                <a:lnTo>
                  <a:pt x="12775" y="11582"/>
                </a:lnTo>
                <a:lnTo>
                  <a:pt x="12580" y="11363"/>
                </a:lnTo>
                <a:lnTo>
                  <a:pt x="12385" y="11120"/>
                </a:lnTo>
                <a:lnTo>
                  <a:pt x="12166" y="10901"/>
                </a:lnTo>
                <a:lnTo>
                  <a:pt x="12045" y="10804"/>
                </a:lnTo>
                <a:lnTo>
                  <a:pt x="11923" y="10706"/>
                </a:lnTo>
                <a:lnTo>
                  <a:pt x="12191" y="10317"/>
                </a:lnTo>
                <a:lnTo>
                  <a:pt x="12434" y="9928"/>
                </a:lnTo>
                <a:lnTo>
                  <a:pt x="12629" y="9490"/>
                </a:lnTo>
                <a:lnTo>
                  <a:pt x="12823" y="9076"/>
                </a:lnTo>
                <a:lnTo>
                  <a:pt x="12969" y="8614"/>
                </a:lnTo>
                <a:lnTo>
                  <a:pt x="13091" y="8176"/>
                </a:lnTo>
                <a:lnTo>
                  <a:pt x="13188" y="7713"/>
                </a:lnTo>
                <a:lnTo>
                  <a:pt x="13261" y="7251"/>
                </a:lnTo>
                <a:lnTo>
                  <a:pt x="13310" y="6765"/>
                </a:lnTo>
                <a:lnTo>
                  <a:pt x="13310" y="6302"/>
                </a:lnTo>
                <a:lnTo>
                  <a:pt x="13286" y="5840"/>
                </a:lnTo>
                <a:lnTo>
                  <a:pt x="13237" y="5378"/>
                </a:lnTo>
                <a:lnTo>
                  <a:pt x="13164" y="4891"/>
                </a:lnTo>
                <a:lnTo>
                  <a:pt x="13042" y="4453"/>
                </a:lnTo>
                <a:lnTo>
                  <a:pt x="12896" y="3991"/>
                </a:lnTo>
                <a:lnTo>
                  <a:pt x="12702" y="3553"/>
                </a:lnTo>
                <a:lnTo>
                  <a:pt x="12580" y="3285"/>
                </a:lnTo>
                <a:lnTo>
                  <a:pt x="12434" y="3042"/>
                </a:lnTo>
                <a:lnTo>
                  <a:pt x="12288" y="2798"/>
                </a:lnTo>
                <a:lnTo>
                  <a:pt x="12118" y="2579"/>
                </a:lnTo>
                <a:lnTo>
                  <a:pt x="11753" y="2141"/>
                </a:lnTo>
                <a:lnTo>
                  <a:pt x="11339" y="1728"/>
                </a:lnTo>
                <a:lnTo>
                  <a:pt x="10901" y="1363"/>
                </a:lnTo>
                <a:lnTo>
                  <a:pt x="10415" y="1046"/>
                </a:lnTo>
                <a:lnTo>
                  <a:pt x="9904" y="754"/>
                </a:lnTo>
                <a:lnTo>
                  <a:pt x="9368" y="511"/>
                </a:lnTo>
                <a:lnTo>
                  <a:pt x="8784" y="316"/>
                </a:lnTo>
                <a:lnTo>
                  <a:pt x="8225" y="170"/>
                </a:lnTo>
                <a:lnTo>
                  <a:pt x="7616" y="73"/>
                </a:lnTo>
                <a:lnTo>
                  <a:pt x="7008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2481;p49">
            <a:extLst>
              <a:ext uri="{FF2B5EF4-FFF2-40B4-BE49-F238E27FC236}">
                <a16:creationId xmlns:a16="http://schemas.microsoft.com/office/drawing/2014/main" id="{686794F8-FE4D-4FB0-BDED-88A04D42038A}"/>
              </a:ext>
            </a:extLst>
          </p:cNvPr>
          <p:cNvSpPr/>
          <p:nvPr/>
        </p:nvSpPr>
        <p:spPr>
          <a:xfrm rot="6459768">
            <a:off x="3253346" y="6304513"/>
            <a:ext cx="824336" cy="666800"/>
          </a:xfrm>
          <a:custGeom>
            <a:avLst/>
            <a:gdLst/>
            <a:ahLst/>
            <a:cxnLst/>
            <a:rect l="l" t="t" r="r" b="b"/>
            <a:pathLst>
              <a:path w="22532" h="18226" extrusionOk="0">
                <a:moveTo>
                  <a:pt x="7640" y="5499"/>
                </a:moveTo>
                <a:lnTo>
                  <a:pt x="7859" y="5524"/>
                </a:lnTo>
                <a:lnTo>
                  <a:pt x="8078" y="5572"/>
                </a:lnTo>
                <a:lnTo>
                  <a:pt x="8297" y="5645"/>
                </a:lnTo>
                <a:lnTo>
                  <a:pt x="8492" y="5743"/>
                </a:lnTo>
                <a:lnTo>
                  <a:pt x="8662" y="5840"/>
                </a:lnTo>
                <a:lnTo>
                  <a:pt x="8833" y="5986"/>
                </a:lnTo>
                <a:lnTo>
                  <a:pt x="9003" y="6132"/>
                </a:lnTo>
                <a:lnTo>
                  <a:pt x="9125" y="6302"/>
                </a:lnTo>
                <a:lnTo>
                  <a:pt x="9246" y="6473"/>
                </a:lnTo>
                <a:lnTo>
                  <a:pt x="9344" y="6667"/>
                </a:lnTo>
                <a:lnTo>
                  <a:pt x="9417" y="6862"/>
                </a:lnTo>
                <a:lnTo>
                  <a:pt x="9465" y="7081"/>
                </a:lnTo>
                <a:lnTo>
                  <a:pt x="9490" y="7300"/>
                </a:lnTo>
                <a:lnTo>
                  <a:pt x="9514" y="7543"/>
                </a:lnTo>
                <a:lnTo>
                  <a:pt x="9490" y="7762"/>
                </a:lnTo>
                <a:lnTo>
                  <a:pt x="9441" y="7932"/>
                </a:lnTo>
                <a:lnTo>
                  <a:pt x="9392" y="8103"/>
                </a:lnTo>
                <a:lnTo>
                  <a:pt x="9319" y="8249"/>
                </a:lnTo>
                <a:lnTo>
                  <a:pt x="9246" y="8419"/>
                </a:lnTo>
                <a:lnTo>
                  <a:pt x="9149" y="8541"/>
                </a:lnTo>
                <a:lnTo>
                  <a:pt x="9027" y="8687"/>
                </a:lnTo>
                <a:lnTo>
                  <a:pt x="8784" y="8906"/>
                </a:lnTo>
                <a:lnTo>
                  <a:pt x="8516" y="9100"/>
                </a:lnTo>
                <a:lnTo>
                  <a:pt x="8200" y="9246"/>
                </a:lnTo>
                <a:lnTo>
                  <a:pt x="7884" y="9368"/>
                </a:lnTo>
                <a:lnTo>
                  <a:pt x="7543" y="9417"/>
                </a:lnTo>
                <a:lnTo>
                  <a:pt x="7348" y="9441"/>
                </a:lnTo>
                <a:lnTo>
                  <a:pt x="7178" y="9441"/>
                </a:lnTo>
                <a:lnTo>
                  <a:pt x="6984" y="9417"/>
                </a:lnTo>
                <a:lnTo>
                  <a:pt x="6789" y="9368"/>
                </a:lnTo>
                <a:lnTo>
                  <a:pt x="6619" y="9295"/>
                </a:lnTo>
                <a:lnTo>
                  <a:pt x="6448" y="9222"/>
                </a:lnTo>
                <a:lnTo>
                  <a:pt x="6278" y="9149"/>
                </a:lnTo>
                <a:lnTo>
                  <a:pt x="6132" y="9027"/>
                </a:lnTo>
                <a:lnTo>
                  <a:pt x="5986" y="8930"/>
                </a:lnTo>
                <a:lnTo>
                  <a:pt x="5840" y="8784"/>
                </a:lnTo>
                <a:lnTo>
                  <a:pt x="5718" y="8638"/>
                </a:lnTo>
                <a:lnTo>
                  <a:pt x="5621" y="8492"/>
                </a:lnTo>
                <a:lnTo>
                  <a:pt x="5524" y="8322"/>
                </a:lnTo>
                <a:lnTo>
                  <a:pt x="5451" y="8151"/>
                </a:lnTo>
                <a:lnTo>
                  <a:pt x="5402" y="7981"/>
                </a:lnTo>
                <a:lnTo>
                  <a:pt x="5378" y="7786"/>
                </a:lnTo>
                <a:lnTo>
                  <a:pt x="5378" y="7543"/>
                </a:lnTo>
                <a:lnTo>
                  <a:pt x="5402" y="7324"/>
                </a:lnTo>
                <a:lnTo>
                  <a:pt x="5451" y="7130"/>
                </a:lnTo>
                <a:lnTo>
                  <a:pt x="5524" y="6911"/>
                </a:lnTo>
                <a:lnTo>
                  <a:pt x="5621" y="6716"/>
                </a:lnTo>
                <a:lnTo>
                  <a:pt x="5743" y="6521"/>
                </a:lnTo>
                <a:lnTo>
                  <a:pt x="5889" y="6351"/>
                </a:lnTo>
                <a:lnTo>
                  <a:pt x="6035" y="6181"/>
                </a:lnTo>
                <a:lnTo>
                  <a:pt x="6181" y="6035"/>
                </a:lnTo>
                <a:lnTo>
                  <a:pt x="6351" y="5937"/>
                </a:lnTo>
                <a:lnTo>
                  <a:pt x="6521" y="5840"/>
                </a:lnTo>
                <a:lnTo>
                  <a:pt x="6692" y="5743"/>
                </a:lnTo>
                <a:lnTo>
                  <a:pt x="7032" y="5621"/>
                </a:lnTo>
                <a:lnTo>
                  <a:pt x="7421" y="5499"/>
                </a:lnTo>
                <a:close/>
                <a:moveTo>
                  <a:pt x="7665" y="4988"/>
                </a:moveTo>
                <a:lnTo>
                  <a:pt x="7373" y="5013"/>
                </a:lnTo>
                <a:lnTo>
                  <a:pt x="7300" y="5013"/>
                </a:lnTo>
                <a:lnTo>
                  <a:pt x="7251" y="5037"/>
                </a:lnTo>
                <a:lnTo>
                  <a:pt x="7178" y="5110"/>
                </a:lnTo>
                <a:lnTo>
                  <a:pt x="6984" y="5159"/>
                </a:lnTo>
                <a:lnTo>
                  <a:pt x="6789" y="5207"/>
                </a:lnTo>
                <a:lnTo>
                  <a:pt x="6619" y="5280"/>
                </a:lnTo>
                <a:lnTo>
                  <a:pt x="6424" y="5353"/>
                </a:lnTo>
                <a:lnTo>
                  <a:pt x="6083" y="5548"/>
                </a:lnTo>
                <a:lnTo>
                  <a:pt x="5791" y="5791"/>
                </a:lnTo>
                <a:lnTo>
                  <a:pt x="5597" y="5962"/>
                </a:lnTo>
                <a:lnTo>
                  <a:pt x="5426" y="6156"/>
                </a:lnTo>
                <a:lnTo>
                  <a:pt x="5280" y="6400"/>
                </a:lnTo>
                <a:lnTo>
                  <a:pt x="5134" y="6619"/>
                </a:lnTo>
                <a:lnTo>
                  <a:pt x="5037" y="6862"/>
                </a:lnTo>
                <a:lnTo>
                  <a:pt x="4964" y="7130"/>
                </a:lnTo>
                <a:lnTo>
                  <a:pt x="4915" y="7397"/>
                </a:lnTo>
                <a:lnTo>
                  <a:pt x="4891" y="7665"/>
                </a:lnTo>
                <a:lnTo>
                  <a:pt x="4915" y="7908"/>
                </a:lnTo>
                <a:lnTo>
                  <a:pt x="4940" y="8151"/>
                </a:lnTo>
                <a:lnTo>
                  <a:pt x="5013" y="8395"/>
                </a:lnTo>
                <a:lnTo>
                  <a:pt x="5110" y="8614"/>
                </a:lnTo>
                <a:lnTo>
                  <a:pt x="5232" y="8808"/>
                </a:lnTo>
                <a:lnTo>
                  <a:pt x="5378" y="9003"/>
                </a:lnTo>
                <a:lnTo>
                  <a:pt x="5548" y="9173"/>
                </a:lnTo>
                <a:lnTo>
                  <a:pt x="5743" y="9344"/>
                </a:lnTo>
                <a:lnTo>
                  <a:pt x="5937" y="9490"/>
                </a:lnTo>
                <a:lnTo>
                  <a:pt x="6132" y="9611"/>
                </a:lnTo>
                <a:lnTo>
                  <a:pt x="6351" y="9709"/>
                </a:lnTo>
                <a:lnTo>
                  <a:pt x="6594" y="9806"/>
                </a:lnTo>
                <a:lnTo>
                  <a:pt x="6838" y="9855"/>
                </a:lnTo>
                <a:lnTo>
                  <a:pt x="7057" y="9903"/>
                </a:lnTo>
                <a:lnTo>
                  <a:pt x="7300" y="9928"/>
                </a:lnTo>
                <a:lnTo>
                  <a:pt x="7543" y="9903"/>
                </a:lnTo>
                <a:lnTo>
                  <a:pt x="7762" y="9879"/>
                </a:lnTo>
                <a:lnTo>
                  <a:pt x="7981" y="9855"/>
                </a:lnTo>
                <a:lnTo>
                  <a:pt x="8176" y="9782"/>
                </a:lnTo>
                <a:lnTo>
                  <a:pt x="8395" y="9709"/>
                </a:lnTo>
                <a:lnTo>
                  <a:pt x="8589" y="9636"/>
                </a:lnTo>
                <a:lnTo>
                  <a:pt x="8784" y="9514"/>
                </a:lnTo>
                <a:lnTo>
                  <a:pt x="8954" y="9392"/>
                </a:lnTo>
                <a:lnTo>
                  <a:pt x="9125" y="9271"/>
                </a:lnTo>
                <a:lnTo>
                  <a:pt x="9295" y="9125"/>
                </a:lnTo>
                <a:lnTo>
                  <a:pt x="9441" y="8979"/>
                </a:lnTo>
                <a:lnTo>
                  <a:pt x="9563" y="8808"/>
                </a:lnTo>
                <a:lnTo>
                  <a:pt x="9684" y="8614"/>
                </a:lnTo>
                <a:lnTo>
                  <a:pt x="9782" y="8419"/>
                </a:lnTo>
                <a:lnTo>
                  <a:pt x="9855" y="8224"/>
                </a:lnTo>
                <a:lnTo>
                  <a:pt x="9928" y="8030"/>
                </a:lnTo>
                <a:lnTo>
                  <a:pt x="9976" y="7811"/>
                </a:lnTo>
                <a:lnTo>
                  <a:pt x="10001" y="7519"/>
                </a:lnTo>
                <a:lnTo>
                  <a:pt x="10001" y="7227"/>
                </a:lnTo>
                <a:lnTo>
                  <a:pt x="9952" y="6959"/>
                </a:lnTo>
                <a:lnTo>
                  <a:pt x="9903" y="6692"/>
                </a:lnTo>
                <a:lnTo>
                  <a:pt x="9806" y="6448"/>
                </a:lnTo>
                <a:lnTo>
                  <a:pt x="9660" y="6205"/>
                </a:lnTo>
                <a:lnTo>
                  <a:pt x="9514" y="5986"/>
                </a:lnTo>
                <a:lnTo>
                  <a:pt x="9344" y="5767"/>
                </a:lnTo>
                <a:lnTo>
                  <a:pt x="9149" y="5597"/>
                </a:lnTo>
                <a:lnTo>
                  <a:pt x="8930" y="5426"/>
                </a:lnTo>
                <a:lnTo>
                  <a:pt x="8711" y="5280"/>
                </a:lnTo>
                <a:lnTo>
                  <a:pt x="8468" y="5159"/>
                </a:lnTo>
                <a:lnTo>
                  <a:pt x="8200" y="5086"/>
                </a:lnTo>
                <a:lnTo>
                  <a:pt x="7932" y="5013"/>
                </a:lnTo>
                <a:lnTo>
                  <a:pt x="7665" y="4988"/>
                </a:lnTo>
                <a:close/>
                <a:moveTo>
                  <a:pt x="6570" y="414"/>
                </a:moveTo>
                <a:lnTo>
                  <a:pt x="6789" y="438"/>
                </a:lnTo>
                <a:lnTo>
                  <a:pt x="7032" y="438"/>
                </a:lnTo>
                <a:lnTo>
                  <a:pt x="7494" y="462"/>
                </a:lnTo>
                <a:lnTo>
                  <a:pt x="8103" y="487"/>
                </a:lnTo>
                <a:lnTo>
                  <a:pt x="8395" y="511"/>
                </a:lnTo>
                <a:lnTo>
                  <a:pt x="8687" y="511"/>
                </a:lnTo>
                <a:lnTo>
                  <a:pt x="8687" y="681"/>
                </a:lnTo>
                <a:lnTo>
                  <a:pt x="8687" y="852"/>
                </a:lnTo>
                <a:lnTo>
                  <a:pt x="8419" y="754"/>
                </a:lnTo>
                <a:lnTo>
                  <a:pt x="8273" y="730"/>
                </a:lnTo>
                <a:lnTo>
                  <a:pt x="8127" y="706"/>
                </a:lnTo>
                <a:lnTo>
                  <a:pt x="8005" y="706"/>
                </a:lnTo>
                <a:lnTo>
                  <a:pt x="7859" y="730"/>
                </a:lnTo>
                <a:lnTo>
                  <a:pt x="7738" y="779"/>
                </a:lnTo>
                <a:lnTo>
                  <a:pt x="7640" y="876"/>
                </a:lnTo>
                <a:lnTo>
                  <a:pt x="7616" y="925"/>
                </a:lnTo>
                <a:lnTo>
                  <a:pt x="7616" y="949"/>
                </a:lnTo>
                <a:lnTo>
                  <a:pt x="7640" y="998"/>
                </a:lnTo>
                <a:lnTo>
                  <a:pt x="7957" y="998"/>
                </a:lnTo>
                <a:lnTo>
                  <a:pt x="8224" y="1022"/>
                </a:lnTo>
                <a:lnTo>
                  <a:pt x="8468" y="1095"/>
                </a:lnTo>
                <a:lnTo>
                  <a:pt x="8735" y="1192"/>
                </a:lnTo>
                <a:lnTo>
                  <a:pt x="8760" y="1338"/>
                </a:lnTo>
                <a:lnTo>
                  <a:pt x="8565" y="1338"/>
                </a:lnTo>
                <a:lnTo>
                  <a:pt x="7932" y="1290"/>
                </a:lnTo>
                <a:lnTo>
                  <a:pt x="7713" y="1265"/>
                </a:lnTo>
                <a:lnTo>
                  <a:pt x="7616" y="1265"/>
                </a:lnTo>
                <a:lnTo>
                  <a:pt x="7494" y="1314"/>
                </a:lnTo>
                <a:lnTo>
                  <a:pt x="7470" y="1363"/>
                </a:lnTo>
                <a:lnTo>
                  <a:pt x="7470" y="1411"/>
                </a:lnTo>
                <a:lnTo>
                  <a:pt x="7519" y="1509"/>
                </a:lnTo>
                <a:lnTo>
                  <a:pt x="7592" y="1582"/>
                </a:lnTo>
                <a:lnTo>
                  <a:pt x="7689" y="1630"/>
                </a:lnTo>
                <a:lnTo>
                  <a:pt x="7786" y="1655"/>
                </a:lnTo>
                <a:lnTo>
                  <a:pt x="8030" y="1679"/>
                </a:lnTo>
                <a:lnTo>
                  <a:pt x="8224" y="1703"/>
                </a:lnTo>
                <a:lnTo>
                  <a:pt x="8516" y="1752"/>
                </a:lnTo>
                <a:lnTo>
                  <a:pt x="8833" y="1776"/>
                </a:lnTo>
                <a:lnTo>
                  <a:pt x="8881" y="2117"/>
                </a:lnTo>
                <a:lnTo>
                  <a:pt x="8857" y="2117"/>
                </a:lnTo>
                <a:lnTo>
                  <a:pt x="8711" y="2068"/>
                </a:lnTo>
                <a:lnTo>
                  <a:pt x="8565" y="2020"/>
                </a:lnTo>
                <a:lnTo>
                  <a:pt x="8249" y="1995"/>
                </a:lnTo>
                <a:lnTo>
                  <a:pt x="8005" y="1947"/>
                </a:lnTo>
                <a:lnTo>
                  <a:pt x="7713" y="1947"/>
                </a:lnTo>
                <a:lnTo>
                  <a:pt x="7713" y="1995"/>
                </a:lnTo>
                <a:lnTo>
                  <a:pt x="7689" y="2044"/>
                </a:lnTo>
                <a:lnTo>
                  <a:pt x="7762" y="2166"/>
                </a:lnTo>
                <a:lnTo>
                  <a:pt x="7835" y="2239"/>
                </a:lnTo>
                <a:lnTo>
                  <a:pt x="7957" y="2287"/>
                </a:lnTo>
                <a:lnTo>
                  <a:pt x="8078" y="2336"/>
                </a:lnTo>
                <a:lnTo>
                  <a:pt x="8419" y="2409"/>
                </a:lnTo>
                <a:lnTo>
                  <a:pt x="8760" y="2458"/>
                </a:lnTo>
                <a:lnTo>
                  <a:pt x="8833" y="2458"/>
                </a:lnTo>
                <a:lnTo>
                  <a:pt x="8881" y="2433"/>
                </a:lnTo>
                <a:lnTo>
                  <a:pt x="8930" y="2409"/>
                </a:lnTo>
                <a:lnTo>
                  <a:pt x="8954" y="2385"/>
                </a:lnTo>
                <a:lnTo>
                  <a:pt x="9027" y="2506"/>
                </a:lnTo>
                <a:lnTo>
                  <a:pt x="9076" y="2579"/>
                </a:lnTo>
                <a:lnTo>
                  <a:pt x="9125" y="2604"/>
                </a:lnTo>
                <a:lnTo>
                  <a:pt x="9198" y="2628"/>
                </a:lnTo>
                <a:lnTo>
                  <a:pt x="9246" y="2628"/>
                </a:lnTo>
                <a:lnTo>
                  <a:pt x="9490" y="2701"/>
                </a:lnTo>
                <a:lnTo>
                  <a:pt x="9733" y="2798"/>
                </a:lnTo>
                <a:lnTo>
                  <a:pt x="9952" y="2920"/>
                </a:lnTo>
                <a:lnTo>
                  <a:pt x="10171" y="3066"/>
                </a:lnTo>
                <a:lnTo>
                  <a:pt x="10220" y="3090"/>
                </a:lnTo>
                <a:lnTo>
                  <a:pt x="10268" y="3115"/>
                </a:lnTo>
                <a:lnTo>
                  <a:pt x="10390" y="3115"/>
                </a:lnTo>
                <a:lnTo>
                  <a:pt x="10463" y="3042"/>
                </a:lnTo>
                <a:lnTo>
                  <a:pt x="10512" y="2969"/>
                </a:lnTo>
                <a:lnTo>
                  <a:pt x="10633" y="2896"/>
                </a:lnTo>
                <a:lnTo>
                  <a:pt x="10755" y="2823"/>
                </a:lnTo>
                <a:lnTo>
                  <a:pt x="10950" y="2652"/>
                </a:lnTo>
                <a:lnTo>
                  <a:pt x="11412" y="2312"/>
                </a:lnTo>
                <a:lnTo>
                  <a:pt x="11655" y="2166"/>
                </a:lnTo>
                <a:lnTo>
                  <a:pt x="11899" y="2044"/>
                </a:lnTo>
                <a:lnTo>
                  <a:pt x="11972" y="1995"/>
                </a:lnTo>
                <a:lnTo>
                  <a:pt x="11996" y="1947"/>
                </a:lnTo>
                <a:lnTo>
                  <a:pt x="12093" y="2020"/>
                </a:lnTo>
                <a:lnTo>
                  <a:pt x="12385" y="2239"/>
                </a:lnTo>
                <a:lnTo>
                  <a:pt x="12653" y="2458"/>
                </a:lnTo>
                <a:lnTo>
                  <a:pt x="12872" y="2701"/>
                </a:lnTo>
                <a:lnTo>
                  <a:pt x="13091" y="2944"/>
                </a:lnTo>
                <a:lnTo>
                  <a:pt x="13188" y="3066"/>
                </a:lnTo>
                <a:lnTo>
                  <a:pt x="13286" y="3188"/>
                </a:lnTo>
                <a:lnTo>
                  <a:pt x="13115" y="3382"/>
                </a:lnTo>
                <a:lnTo>
                  <a:pt x="12896" y="3188"/>
                </a:lnTo>
                <a:lnTo>
                  <a:pt x="12677" y="2993"/>
                </a:lnTo>
                <a:lnTo>
                  <a:pt x="12580" y="2920"/>
                </a:lnTo>
                <a:lnTo>
                  <a:pt x="12458" y="2871"/>
                </a:lnTo>
                <a:lnTo>
                  <a:pt x="12337" y="2823"/>
                </a:lnTo>
                <a:lnTo>
                  <a:pt x="12215" y="2798"/>
                </a:lnTo>
                <a:lnTo>
                  <a:pt x="12166" y="2823"/>
                </a:lnTo>
                <a:lnTo>
                  <a:pt x="12142" y="2847"/>
                </a:lnTo>
                <a:lnTo>
                  <a:pt x="12118" y="2896"/>
                </a:lnTo>
                <a:lnTo>
                  <a:pt x="12142" y="2944"/>
                </a:lnTo>
                <a:lnTo>
                  <a:pt x="12215" y="3042"/>
                </a:lnTo>
                <a:lnTo>
                  <a:pt x="12288" y="3115"/>
                </a:lnTo>
                <a:lnTo>
                  <a:pt x="12458" y="3261"/>
                </a:lnTo>
                <a:lnTo>
                  <a:pt x="12677" y="3480"/>
                </a:lnTo>
                <a:lnTo>
                  <a:pt x="12896" y="3650"/>
                </a:lnTo>
                <a:lnTo>
                  <a:pt x="12921" y="3650"/>
                </a:lnTo>
                <a:lnTo>
                  <a:pt x="12750" y="3869"/>
                </a:lnTo>
                <a:lnTo>
                  <a:pt x="12653" y="3747"/>
                </a:lnTo>
                <a:lnTo>
                  <a:pt x="12531" y="3626"/>
                </a:lnTo>
                <a:lnTo>
                  <a:pt x="12458" y="3528"/>
                </a:lnTo>
                <a:lnTo>
                  <a:pt x="12361" y="3431"/>
                </a:lnTo>
                <a:lnTo>
                  <a:pt x="12264" y="3334"/>
                </a:lnTo>
                <a:lnTo>
                  <a:pt x="12142" y="3285"/>
                </a:lnTo>
                <a:lnTo>
                  <a:pt x="12118" y="3285"/>
                </a:lnTo>
                <a:lnTo>
                  <a:pt x="12069" y="3309"/>
                </a:lnTo>
                <a:lnTo>
                  <a:pt x="12069" y="3334"/>
                </a:lnTo>
                <a:lnTo>
                  <a:pt x="12069" y="3382"/>
                </a:lnTo>
                <a:lnTo>
                  <a:pt x="12093" y="3504"/>
                </a:lnTo>
                <a:lnTo>
                  <a:pt x="12142" y="3626"/>
                </a:lnTo>
                <a:lnTo>
                  <a:pt x="12288" y="3869"/>
                </a:lnTo>
                <a:lnTo>
                  <a:pt x="12385" y="4039"/>
                </a:lnTo>
                <a:lnTo>
                  <a:pt x="12531" y="4210"/>
                </a:lnTo>
                <a:lnTo>
                  <a:pt x="12434" y="4331"/>
                </a:lnTo>
                <a:lnTo>
                  <a:pt x="12312" y="4526"/>
                </a:lnTo>
                <a:lnTo>
                  <a:pt x="12215" y="4356"/>
                </a:lnTo>
                <a:lnTo>
                  <a:pt x="12069" y="4185"/>
                </a:lnTo>
                <a:lnTo>
                  <a:pt x="11947" y="4015"/>
                </a:lnTo>
                <a:lnTo>
                  <a:pt x="11850" y="3845"/>
                </a:lnTo>
                <a:lnTo>
                  <a:pt x="11801" y="3796"/>
                </a:lnTo>
                <a:lnTo>
                  <a:pt x="11753" y="3772"/>
                </a:lnTo>
                <a:lnTo>
                  <a:pt x="11680" y="3772"/>
                </a:lnTo>
                <a:lnTo>
                  <a:pt x="11631" y="3845"/>
                </a:lnTo>
                <a:lnTo>
                  <a:pt x="11631" y="3966"/>
                </a:lnTo>
                <a:lnTo>
                  <a:pt x="11655" y="4064"/>
                </a:lnTo>
                <a:lnTo>
                  <a:pt x="11704" y="4185"/>
                </a:lnTo>
                <a:lnTo>
                  <a:pt x="11753" y="4283"/>
                </a:lnTo>
                <a:lnTo>
                  <a:pt x="12118" y="4842"/>
                </a:lnTo>
                <a:lnTo>
                  <a:pt x="12166" y="4891"/>
                </a:lnTo>
                <a:lnTo>
                  <a:pt x="12239" y="4915"/>
                </a:lnTo>
                <a:lnTo>
                  <a:pt x="12264" y="4940"/>
                </a:lnTo>
                <a:lnTo>
                  <a:pt x="12288" y="4964"/>
                </a:lnTo>
                <a:lnTo>
                  <a:pt x="12410" y="5232"/>
                </a:lnTo>
                <a:lnTo>
                  <a:pt x="12458" y="5524"/>
                </a:lnTo>
                <a:lnTo>
                  <a:pt x="12483" y="5694"/>
                </a:lnTo>
                <a:lnTo>
                  <a:pt x="12507" y="5864"/>
                </a:lnTo>
                <a:lnTo>
                  <a:pt x="12507" y="6035"/>
                </a:lnTo>
                <a:lnTo>
                  <a:pt x="12531" y="6205"/>
                </a:lnTo>
                <a:lnTo>
                  <a:pt x="12580" y="6278"/>
                </a:lnTo>
                <a:lnTo>
                  <a:pt x="12629" y="6302"/>
                </a:lnTo>
                <a:lnTo>
                  <a:pt x="12702" y="6327"/>
                </a:lnTo>
                <a:lnTo>
                  <a:pt x="12775" y="6327"/>
                </a:lnTo>
                <a:lnTo>
                  <a:pt x="12994" y="6400"/>
                </a:lnTo>
                <a:lnTo>
                  <a:pt x="13213" y="6424"/>
                </a:lnTo>
                <a:lnTo>
                  <a:pt x="13651" y="6473"/>
                </a:lnTo>
                <a:lnTo>
                  <a:pt x="13967" y="6521"/>
                </a:lnTo>
                <a:lnTo>
                  <a:pt x="14283" y="6570"/>
                </a:lnTo>
                <a:lnTo>
                  <a:pt x="14502" y="6643"/>
                </a:lnTo>
                <a:lnTo>
                  <a:pt x="14600" y="6692"/>
                </a:lnTo>
                <a:lnTo>
                  <a:pt x="14697" y="6692"/>
                </a:lnTo>
                <a:lnTo>
                  <a:pt x="14673" y="6959"/>
                </a:lnTo>
                <a:lnTo>
                  <a:pt x="14648" y="7227"/>
                </a:lnTo>
                <a:lnTo>
                  <a:pt x="14673" y="7738"/>
                </a:lnTo>
                <a:lnTo>
                  <a:pt x="14648" y="8176"/>
                </a:lnTo>
                <a:lnTo>
                  <a:pt x="14648" y="8395"/>
                </a:lnTo>
                <a:lnTo>
                  <a:pt x="14673" y="8614"/>
                </a:lnTo>
                <a:lnTo>
                  <a:pt x="14454" y="8638"/>
                </a:lnTo>
                <a:lnTo>
                  <a:pt x="14454" y="8638"/>
                </a:lnTo>
                <a:lnTo>
                  <a:pt x="14478" y="8541"/>
                </a:lnTo>
                <a:lnTo>
                  <a:pt x="14478" y="8443"/>
                </a:lnTo>
                <a:lnTo>
                  <a:pt x="14454" y="8249"/>
                </a:lnTo>
                <a:lnTo>
                  <a:pt x="14405" y="7981"/>
                </a:lnTo>
                <a:lnTo>
                  <a:pt x="14381" y="7884"/>
                </a:lnTo>
                <a:lnTo>
                  <a:pt x="14332" y="7762"/>
                </a:lnTo>
                <a:lnTo>
                  <a:pt x="14308" y="7738"/>
                </a:lnTo>
                <a:lnTo>
                  <a:pt x="14283" y="7713"/>
                </a:lnTo>
                <a:lnTo>
                  <a:pt x="14235" y="7738"/>
                </a:lnTo>
                <a:lnTo>
                  <a:pt x="14210" y="7762"/>
                </a:lnTo>
                <a:lnTo>
                  <a:pt x="14162" y="7884"/>
                </a:lnTo>
                <a:lnTo>
                  <a:pt x="14137" y="7981"/>
                </a:lnTo>
                <a:lnTo>
                  <a:pt x="14113" y="8249"/>
                </a:lnTo>
                <a:lnTo>
                  <a:pt x="14113" y="8468"/>
                </a:lnTo>
                <a:lnTo>
                  <a:pt x="14137" y="8565"/>
                </a:lnTo>
                <a:lnTo>
                  <a:pt x="14186" y="8662"/>
                </a:lnTo>
                <a:lnTo>
                  <a:pt x="13797" y="8687"/>
                </a:lnTo>
                <a:lnTo>
                  <a:pt x="13699" y="8687"/>
                </a:lnTo>
                <a:lnTo>
                  <a:pt x="13748" y="8589"/>
                </a:lnTo>
                <a:lnTo>
                  <a:pt x="13797" y="8346"/>
                </a:lnTo>
                <a:lnTo>
                  <a:pt x="13845" y="8103"/>
                </a:lnTo>
                <a:lnTo>
                  <a:pt x="13870" y="7835"/>
                </a:lnTo>
                <a:lnTo>
                  <a:pt x="13845" y="7762"/>
                </a:lnTo>
                <a:lnTo>
                  <a:pt x="13772" y="7713"/>
                </a:lnTo>
                <a:lnTo>
                  <a:pt x="13699" y="7713"/>
                </a:lnTo>
                <a:lnTo>
                  <a:pt x="13651" y="7762"/>
                </a:lnTo>
                <a:lnTo>
                  <a:pt x="13626" y="7811"/>
                </a:lnTo>
                <a:lnTo>
                  <a:pt x="13480" y="8273"/>
                </a:lnTo>
                <a:lnTo>
                  <a:pt x="13407" y="8492"/>
                </a:lnTo>
                <a:lnTo>
                  <a:pt x="13407" y="8614"/>
                </a:lnTo>
                <a:lnTo>
                  <a:pt x="13407" y="8662"/>
                </a:lnTo>
                <a:lnTo>
                  <a:pt x="13432" y="8711"/>
                </a:lnTo>
                <a:lnTo>
                  <a:pt x="13237" y="8711"/>
                </a:lnTo>
                <a:lnTo>
                  <a:pt x="13042" y="8735"/>
                </a:lnTo>
                <a:lnTo>
                  <a:pt x="13091" y="8443"/>
                </a:lnTo>
                <a:lnTo>
                  <a:pt x="13115" y="8176"/>
                </a:lnTo>
                <a:lnTo>
                  <a:pt x="13091" y="8030"/>
                </a:lnTo>
                <a:lnTo>
                  <a:pt x="13067" y="7908"/>
                </a:lnTo>
                <a:lnTo>
                  <a:pt x="13042" y="7859"/>
                </a:lnTo>
                <a:lnTo>
                  <a:pt x="13018" y="7835"/>
                </a:lnTo>
                <a:lnTo>
                  <a:pt x="12969" y="7835"/>
                </a:lnTo>
                <a:lnTo>
                  <a:pt x="12921" y="7859"/>
                </a:lnTo>
                <a:lnTo>
                  <a:pt x="12848" y="7957"/>
                </a:lnTo>
                <a:lnTo>
                  <a:pt x="12823" y="8054"/>
                </a:lnTo>
                <a:lnTo>
                  <a:pt x="12750" y="8273"/>
                </a:lnTo>
                <a:lnTo>
                  <a:pt x="12604" y="8906"/>
                </a:lnTo>
                <a:lnTo>
                  <a:pt x="12604" y="8954"/>
                </a:lnTo>
                <a:lnTo>
                  <a:pt x="12629" y="9027"/>
                </a:lnTo>
                <a:lnTo>
                  <a:pt x="12507" y="9271"/>
                </a:lnTo>
                <a:lnTo>
                  <a:pt x="12385" y="9514"/>
                </a:lnTo>
                <a:lnTo>
                  <a:pt x="12288" y="9660"/>
                </a:lnTo>
                <a:lnTo>
                  <a:pt x="12191" y="9806"/>
                </a:lnTo>
                <a:lnTo>
                  <a:pt x="11996" y="10049"/>
                </a:lnTo>
                <a:lnTo>
                  <a:pt x="11947" y="10122"/>
                </a:lnTo>
                <a:lnTo>
                  <a:pt x="11947" y="10171"/>
                </a:lnTo>
                <a:lnTo>
                  <a:pt x="11972" y="10244"/>
                </a:lnTo>
                <a:lnTo>
                  <a:pt x="11996" y="10293"/>
                </a:lnTo>
                <a:lnTo>
                  <a:pt x="12045" y="10341"/>
                </a:lnTo>
                <a:lnTo>
                  <a:pt x="12166" y="10341"/>
                </a:lnTo>
                <a:lnTo>
                  <a:pt x="12239" y="10317"/>
                </a:lnTo>
                <a:lnTo>
                  <a:pt x="12337" y="10487"/>
                </a:lnTo>
                <a:lnTo>
                  <a:pt x="12483" y="10633"/>
                </a:lnTo>
                <a:lnTo>
                  <a:pt x="12726" y="10950"/>
                </a:lnTo>
                <a:lnTo>
                  <a:pt x="12994" y="11339"/>
                </a:lnTo>
                <a:lnTo>
                  <a:pt x="13237" y="11728"/>
                </a:lnTo>
                <a:lnTo>
                  <a:pt x="13067" y="11947"/>
                </a:lnTo>
                <a:lnTo>
                  <a:pt x="12872" y="12166"/>
                </a:lnTo>
                <a:lnTo>
                  <a:pt x="12483" y="12556"/>
                </a:lnTo>
                <a:lnTo>
                  <a:pt x="12191" y="12848"/>
                </a:lnTo>
                <a:lnTo>
                  <a:pt x="12045" y="12994"/>
                </a:lnTo>
                <a:lnTo>
                  <a:pt x="11923" y="13164"/>
                </a:lnTo>
                <a:lnTo>
                  <a:pt x="11704" y="13018"/>
                </a:lnTo>
                <a:lnTo>
                  <a:pt x="11874" y="12945"/>
                </a:lnTo>
                <a:lnTo>
                  <a:pt x="12020" y="12848"/>
                </a:lnTo>
                <a:lnTo>
                  <a:pt x="12288" y="12677"/>
                </a:lnTo>
                <a:lnTo>
                  <a:pt x="12337" y="12629"/>
                </a:lnTo>
                <a:lnTo>
                  <a:pt x="12361" y="12580"/>
                </a:lnTo>
                <a:lnTo>
                  <a:pt x="12361" y="12507"/>
                </a:lnTo>
                <a:lnTo>
                  <a:pt x="12337" y="12458"/>
                </a:lnTo>
                <a:lnTo>
                  <a:pt x="12312" y="12434"/>
                </a:lnTo>
                <a:lnTo>
                  <a:pt x="12264" y="12385"/>
                </a:lnTo>
                <a:lnTo>
                  <a:pt x="12191" y="12385"/>
                </a:lnTo>
                <a:lnTo>
                  <a:pt x="12118" y="12410"/>
                </a:lnTo>
                <a:lnTo>
                  <a:pt x="11899" y="12531"/>
                </a:lnTo>
                <a:lnTo>
                  <a:pt x="11655" y="12677"/>
                </a:lnTo>
                <a:lnTo>
                  <a:pt x="11388" y="12799"/>
                </a:lnTo>
                <a:lnTo>
                  <a:pt x="11266" y="12726"/>
                </a:lnTo>
                <a:lnTo>
                  <a:pt x="11315" y="12702"/>
                </a:lnTo>
                <a:lnTo>
                  <a:pt x="11534" y="12556"/>
                </a:lnTo>
                <a:lnTo>
                  <a:pt x="11631" y="12458"/>
                </a:lnTo>
                <a:lnTo>
                  <a:pt x="11704" y="12337"/>
                </a:lnTo>
                <a:lnTo>
                  <a:pt x="11728" y="12288"/>
                </a:lnTo>
                <a:lnTo>
                  <a:pt x="11728" y="12239"/>
                </a:lnTo>
                <a:lnTo>
                  <a:pt x="11704" y="12166"/>
                </a:lnTo>
                <a:lnTo>
                  <a:pt x="11680" y="12118"/>
                </a:lnTo>
                <a:lnTo>
                  <a:pt x="11631" y="12093"/>
                </a:lnTo>
                <a:lnTo>
                  <a:pt x="11582" y="12069"/>
                </a:lnTo>
                <a:lnTo>
                  <a:pt x="11534" y="12069"/>
                </a:lnTo>
                <a:lnTo>
                  <a:pt x="11461" y="12093"/>
                </a:lnTo>
                <a:lnTo>
                  <a:pt x="11290" y="12264"/>
                </a:lnTo>
                <a:lnTo>
                  <a:pt x="11096" y="12410"/>
                </a:lnTo>
                <a:lnTo>
                  <a:pt x="10974" y="12507"/>
                </a:lnTo>
                <a:lnTo>
                  <a:pt x="10731" y="12288"/>
                </a:lnTo>
                <a:lnTo>
                  <a:pt x="10950" y="12142"/>
                </a:lnTo>
                <a:lnTo>
                  <a:pt x="11071" y="12069"/>
                </a:lnTo>
                <a:lnTo>
                  <a:pt x="11193" y="11996"/>
                </a:lnTo>
                <a:lnTo>
                  <a:pt x="11242" y="11947"/>
                </a:lnTo>
                <a:lnTo>
                  <a:pt x="11266" y="11899"/>
                </a:lnTo>
                <a:lnTo>
                  <a:pt x="11290" y="11826"/>
                </a:lnTo>
                <a:lnTo>
                  <a:pt x="11290" y="11753"/>
                </a:lnTo>
                <a:lnTo>
                  <a:pt x="11266" y="11704"/>
                </a:lnTo>
                <a:lnTo>
                  <a:pt x="11217" y="11680"/>
                </a:lnTo>
                <a:lnTo>
                  <a:pt x="11096" y="11680"/>
                </a:lnTo>
                <a:lnTo>
                  <a:pt x="10974" y="11753"/>
                </a:lnTo>
                <a:lnTo>
                  <a:pt x="10877" y="11801"/>
                </a:lnTo>
                <a:lnTo>
                  <a:pt x="10633" y="11947"/>
                </a:lnTo>
                <a:lnTo>
                  <a:pt x="10390" y="12093"/>
                </a:lnTo>
                <a:lnTo>
                  <a:pt x="10293" y="12069"/>
                </a:lnTo>
                <a:lnTo>
                  <a:pt x="10147" y="12069"/>
                </a:lnTo>
                <a:lnTo>
                  <a:pt x="10098" y="12118"/>
                </a:lnTo>
                <a:lnTo>
                  <a:pt x="9952" y="12118"/>
                </a:lnTo>
                <a:lnTo>
                  <a:pt x="9855" y="12191"/>
                </a:lnTo>
                <a:lnTo>
                  <a:pt x="9733" y="12264"/>
                </a:lnTo>
                <a:lnTo>
                  <a:pt x="9587" y="12312"/>
                </a:lnTo>
                <a:lnTo>
                  <a:pt x="9319" y="12385"/>
                </a:lnTo>
                <a:lnTo>
                  <a:pt x="9198" y="12434"/>
                </a:lnTo>
                <a:lnTo>
                  <a:pt x="9100" y="12507"/>
                </a:lnTo>
                <a:lnTo>
                  <a:pt x="8979" y="12507"/>
                </a:lnTo>
                <a:lnTo>
                  <a:pt x="8930" y="12556"/>
                </a:lnTo>
                <a:lnTo>
                  <a:pt x="8906" y="12604"/>
                </a:lnTo>
                <a:lnTo>
                  <a:pt x="8906" y="12629"/>
                </a:lnTo>
                <a:lnTo>
                  <a:pt x="8857" y="12629"/>
                </a:lnTo>
                <a:lnTo>
                  <a:pt x="8735" y="12677"/>
                </a:lnTo>
                <a:lnTo>
                  <a:pt x="8638" y="12726"/>
                </a:lnTo>
                <a:lnTo>
                  <a:pt x="8419" y="12848"/>
                </a:lnTo>
                <a:lnTo>
                  <a:pt x="8297" y="12872"/>
                </a:lnTo>
                <a:lnTo>
                  <a:pt x="8200" y="12896"/>
                </a:lnTo>
                <a:lnTo>
                  <a:pt x="8103" y="12921"/>
                </a:lnTo>
                <a:lnTo>
                  <a:pt x="8005" y="12945"/>
                </a:lnTo>
                <a:lnTo>
                  <a:pt x="7957" y="13018"/>
                </a:lnTo>
                <a:lnTo>
                  <a:pt x="7981" y="13067"/>
                </a:lnTo>
                <a:lnTo>
                  <a:pt x="8030" y="13140"/>
                </a:lnTo>
                <a:lnTo>
                  <a:pt x="8127" y="13188"/>
                </a:lnTo>
                <a:lnTo>
                  <a:pt x="8224" y="13213"/>
                </a:lnTo>
                <a:lnTo>
                  <a:pt x="8346" y="13188"/>
                </a:lnTo>
                <a:lnTo>
                  <a:pt x="8468" y="13164"/>
                </a:lnTo>
                <a:lnTo>
                  <a:pt x="8589" y="13115"/>
                </a:lnTo>
                <a:lnTo>
                  <a:pt x="8833" y="12994"/>
                </a:lnTo>
                <a:lnTo>
                  <a:pt x="8808" y="13115"/>
                </a:lnTo>
                <a:lnTo>
                  <a:pt x="8638" y="13213"/>
                </a:lnTo>
                <a:lnTo>
                  <a:pt x="8443" y="13310"/>
                </a:lnTo>
                <a:lnTo>
                  <a:pt x="8224" y="13383"/>
                </a:lnTo>
                <a:lnTo>
                  <a:pt x="8127" y="13432"/>
                </a:lnTo>
                <a:lnTo>
                  <a:pt x="8054" y="13480"/>
                </a:lnTo>
                <a:lnTo>
                  <a:pt x="8030" y="13553"/>
                </a:lnTo>
                <a:lnTo>
                  <a:pt x="8054" y="13602"/>
                </a:lnTo>
                <a:lnTo>
                  <a:pt x="8103" y="13651"/>
                </a:lnTo>
                <a:lnTo>
                  <a:pt x="8176" y="13675"/>
                </a:lnTo>
                <a:lnTo>
                  <a:pt x="8297" y="13699"/>
                </a:lnTo>
                <a:lnTo>
                  <a:pt x="8443" y="13651"/>
                </a:lnTo>
                <a:lnTo>
                  <a:pt x="8589" y="13626"/>
                </a:lnTo>
                <a:lnTo>
                  <a:pt x="8760" y="13553"/>
                </a:lnTo>
                <a:lnTo>
                  <a:pt x="8711" y="13797"/>
                </a:lnTo>
                <a:lnTo>
                  <a:pt x="8711" y="13821"/>
                </a:lnTo>
                <a:lnTo>
                  <a:pt x="8662" y="13845"/>
                </a:lnTo>
                <a:lnTo>
                  <a:pt x="8419" y="13918"/>
                </a:lnTo>
                <a:lnTo>
                  <a:pt x="8176" y="13991"/>
                </a:lnTo>
                <a:lnTo>
                  <a:pt x="8030" y="14016"/>
                </a:lnTo>
                <a:lnTo>
                  <a:pt x="7957" y="14040"/>
                </a:lnTo>
                <a:lnTo>
                  <a:pt x="7957" y="14089"/>
                </a:lnTo>
                <a:lnTo>
                  <a:pt x="7932" y="14113"/>
                </a:lnTo>
                <a:lnTo>
                  <a:pt x="7932" y="14162"/>
                </a:lnTo>
                <a:lnTo>
                  <a:pt x="7957" y="14186"/>
                </a:lnTo>
                <a:lnTo>
                  <a:pt x="8030" y="14235"/>
                </a:lnTo>
                <a:lnTo>
                  <a:pt x="8127" y="14259"/>
                </a:lnTo>
                <a:lnTo>
                  <a:pt x="8224" y="14283"/>
                </a:lnTo>
                <a:lnTo>
                  <a:pt x="8322" y="14283"/>
                </a:lnTo>
                <a:lnTo>
                  <a:pt x="8419" y="14259"/>
                </a:lnTo>
                <a:lnTo>
                  <a:pt x="8614" y="14210"/>
                </a:lnTo>
                <a:lnTo>
                  <a:pt x="8614" y="14210"/>
                </a:lnTo>
                <a:lnTo>
                  <a:pt x="8589" y="14381"/>
                </a:lnTo>
                <a:lnTo>
                  <a:pt x="8589" y="14575"/>
                </a:lnTo>
                <a:lnTo>
                  <a:pt x="8103" y="14575"/>
                </a:lnTo>
                <a:lnTo>
                  <a:pt x="7616" y="14624"/>
                </a:lnTo>
                <a:lnTo>
                  <a:pt x="6765" y="14624"/>
                </a:lnTo>
                <a:lnTo>
                  <a:pt x="6765" y="14405"/>
                </a:lnTo>
                <a:lnTo>
                  <a:pt x="6740" y="14162"/>
                </a:lnTo>
                <a:lnTo>
                  <a:pt x="6692" y="13748"/>
                </a:lnTo>
                <a:lnTo>
                  <a:pt x="6643" y="13432"/>
                </a:lnTo>
                <a:lnTo>
                  <a:pt x="6570" y="13042"/>
                </a:lnTo>
                <a:lnTo>
                  <a:pt x="6521" y="12848"/>
                </a:lnTo>
                <a:lnTo>
                  <a:pt x="6448" y="12702"/>
                </a:lnTo>
                <a:lnTo>
                  <a:pt x="6351" y="12556"/>
                </a:lnTo>
                <a:lnTo>
                  <a:pt x="6302" y="12531"/>
                </a:lnTo>
                <a:lnTo>
                  <a:pt x="6229" y="12483"/>
                </a:lnTo>
                <a:lnTo>
                  <a:pt x="6156" y="12483"/>
                </a:lnTo>
                <a:lnTo>
                  <a:pt x="6083" y="12507"/>
                </a:lnTo>
                <a:lnTo>
                  <a:pt x="5864" y="12434"/>
                </a:lnTo>
                <a:lnTo>
                  <a:pt x="5670" y="12385"/>
                </a:lnTo>
                <a:lnTo>
                  <a:pt x="5524" y="12312"/>
                </a:lnTo>
                <a:lnTo>
                  <a:pt x="5378" y="12239"/>
                </a:lnTo>
                <a:lnTo>
                  <a:pt x="5232" y="12166"/>
                </a:lnTo>
                <a:lnTo>
                  <a:pt x="5086" y="12118"/>
                </a:lnTo>
                <a:lnTo>
                  <a:pt x="5013" y="12045"/>
                </a:lnTo>
                <a:lnTo>
                  <a:pt x="4940" y="11996"/>
                </a:lnTo>
                <a:lnTo>
                  <a:pt x="4842" y="11996"/>
                </a:lnTo>
                <a:lnTo>
                  <a:pt x="4794" y="12020"/>
                </a:lnTo>
                <a:lnTo>
                  <a:pt x="4745" y="12069"/>
                </a:lnTo>
                <a:lnTo>
                  <a:pt x="4429" y="11923"/>
                </a:lnTo>
                <a:lnTo>
                  <a:pt x="4210" y="11826"/>
                </a:lnTo>
                <a:lnTo>
                  <a:pt x="4112" y="11801"/>
                </a:lnTo>
                <a:lnTo>
                  <a:pt x="4064" y="11801"/>
                </a:lnTo>
                <a:lnTo>
                  <a:pt x="4015" y="11826"/>
                </a:lnTo>
                <a:lnTo>
                  <a:pt x="3966" y="11850"/>
                </a:lnTo>
                <a:lnTo>
                  <a:pt x="3966" y="11899"/>
                </a:lnTo>
                <a:lnTo>
                  <a:pt x="3966" y="11947"/>
                </a:lnTo>
                <a:lnTo>
                  <a:pt x="3991" y="12020"/>
                </a:lnTo>
                <a:lnTo>
                  <a:pt x="4088" y="12093"/>
                </a:lnTo>
                <a:lnTo>
                  <a:pt x="4307" y="12239"/>
                </a:lnTo>
                <a:lnTo>
                  <a:pt x="4477" y="12361"/>
                </a:lnTo>
                <a:lnTo>
                  <a:pt x="4356" y="12507"/>
                </a:lnTo>
                <a:lnTo>
                  <a:pt x="4331" y="12434"/>
                </a:lnTo>
                <a:lnTo>
                  <a:pt x="4283" y="12385"/>
                </a:lnTo>
                <a:lnTo>
                  <a:pt x="4185" y="12337"/>
                </a:lnTo>
                <a:lnTo>
                  <a:pt x="4088" y="12337"/>
                </a:lnTo>
                <a:lnTo>
                  <a:pt x="3942" y="12312"/>
                </a:lnTo>
                <a:lnTo>
                  <a:pt x="3820" y="12264"/>
                </a:lnTo>
                <a:lnTo>
                  <a:pt x="3723" y="12191"/>
                </a:lnTo>
                <a:lnTo>
                  <a:pt x="3601" y="12118"/>
                </a:lnTo>
                <a:lnTo>
                  <a:pt x="3504" y="12045"/>
                </a:lnTo>
                <a:lnTo>
                  <a:pt x="3382" y="11996"/>
                </a:lnTo>
                <a:lnTo>
                  <a:pt x="3334" y="11996"/>
                </a:lnTo>
                <a:lnTo>
                  <a:pt x="3309" y="12020"/>
                </a:lnTo>
                <a:lnTo>
                  <a:pt x="3285" y="12045"/>
                </a:lnTo>
                <a:lnTo>
                  <a:pt x="3285" y="12142"/>
                </a:lnTo>
                <a:lnTo>
                  <a:pt x="3309" y="12215"/>
                </a:lnTo>
                <a:lnTo>
                  <a:pt x="3334" y="12288"/>
                </a:lnTo>
                <a:lnTo>
                  <a:pt x="3382" y="12337"/>
                </a:lnTo>
                <a:lnTo>
                  <a:pt x="3504" y="12458"/>
                </a:lnTo>
                <a:lnTo>
                  <a:pt x="3650" y="12556"/>
                </a:lnTo>
                <a:lnTo>
                  <a:pt x="3747" y="12629"/>
                </a:lnTo>
                <a:lnTo>
                  <a:pt x="3869" y="12677"/>
                </a:lnTo>
                <a:lnTo>
                  <a:pt x="4015" y="12702"/>
                </a:lnTo>
                <a:lnTo>
                  <a:pt x="4137" y="12702"/>
                </a:lnTo>
                <a:lnTo>
                  <a:pt x="3820" y="12969"/>
                </a:lnTo>
                <a:lnTo>
                  <a:pt x="3796" y="12921"/>
                </a:lnTo>
                <a:lnTo>
                  <a:pt x="3772" y="12872"/>
                </a:lnTo>
                <a:lnTo>
                  <a:pt x="3723" y="12848"/>
                </a:lnTo>
                <a:lnTo>
                  <a:pt x="3650" y="12823"/>
                </a:lnTo>
                <a:lnTo>
                  <a:pt x="3553" y="12823"/>
                </a:lnTo>
                <a:lnTo>
                  <a:pt x="3480" y="12799"/>
                </a:lnTo>
                <a:lnTo>
                  <a:pt x="3334" y="12702"/>
                </a:lnTo>
                <a:lnTo>
                  <a:pt x="3188" y="12580"/>
                </a:lnTo>
                <a:lnTo>
                  <a:pt x="3163" y="12556"/>
                </a:lnTo>
                <a:lnTo>
                  <a:pt x="3115" y="12531"/>
                </a:lnTo>
                <a:lnTo>
                  <a:pt x="3066" y="12507"/>
                </a:lnTo>
                <a:lnTo>
                  <a:pt x="3017" y="12483"/>
                </a:lnTo>
                <a:lnTo>
                  <a:pt x="2993" y="12483"/>
                </a:lnTo>
                <a:lnTo>
                  <a:pt x="2969" y="12507"/>
                </a:lnTo>
                <a:lnTo>
                  <a:pt x="2944" y="12604"/>
                </a:lnTo>
                <a:lnTo>
                  <a:pt x="2944" y="12677"/>
                </a:lnTo>
                <a:lnTo>
                  <a:pt x="2944" y="12726"/>
                </a:lnTo>
                <a:lnTo>
                  <a:pt x="2969" y="12799"/>
                </a:lnTo>
                <a:lnTo>
                  <a:pt x="3017" y="12872"/>
                </a:lnTo>
                <a:lnTo>
                  <a:pt x="3115" y="12969"/>
                </a:lnTo>
                <a:lnTo>
                  <a:pt x="3285" y="13115"/>
                </a:lnTo>
                <a:lnTo>
                  <a:pt x="3382" y="13164"/>
                </a:lnTo>
                <a:lnTo>
                  <a:pt x="3504" y="13213"/>
                </a:lnTo>
                <a:lnTo>
                  <a:pt x="3309" y="13310"/>
                </a:lnTo>
                <a:lnTo>
                  <a:pt x="3261" y="13286"/>
                </a:lnTo>
                <a:lnTo>
                  <a:pt x="2896" y="12969"/>
                </a:lnTo>
                <a:lnTo>
                  <a:pt x="2531" y="12629"/>
                </a:lnTo>
                <a:lnTo>
                  <a:pt x="2214" y="12312"/>
                </a:lnTo>
                <a:lnTo>
                  <a:pt x="2068" y="12118"/>
                </a:lnTo>
                <a:lnTo>
                  <a:pt x="1947" y="11947"/>
                </a:lnTo>
                <a:lnTo>
                  <a:pt x="2093" y="11777"/>
                </a:lnTo>
                <a:lnTo>
                  <a:pt x="2214" y="11607"/>
                </a:lnTo>
                <a:lnTo>
                  <a:pt x="2433" y="11242"/>
                </a:lnTo>
                <a:lnTo>
                  <a:pt x="2798" y="10779"/>
                </a:lnTo>
                <a:lnTo>
                  <a:pt x="3139" y="10317"/>
                </a:lnTo>
                <a:lnTo>
                  <a:pt x="3163" y="10293"/>
                </a:lnTo>
                <a:lnTo>
                  <a:pt x="3236" y="10244"/>
                </a:lnTo>
                <a:lnTo>
                  <a:pt x="3285" y="10147"/>
                </a:lnTo>
                <a:lnTo>
                  <a:pt x="3285" y="10074"/>
                </a:lnTo>
                <a:lnTo>
                  <a:pt x="3261" y="10025"/>
                </a:lnTo>
                <a:lnTo>
                  <a:pt x="3212" y="9976"/>
                </a:lnTo>
                <a:lnTo>
                  <a:pt x="3090" y="9855"/>
                </a:lnTo>
                <a:lnTo>
                  <a:pt x="2969" y="9709"/>
                </a:lnTo>
                <a:lnTo>
                  <a:pt x="2750" y="9441"/>
                </a:lnTo>
                <a:lnTo>
                  <a:pt x="2628" y="9246"/>
                </a:lnTo>
                <a:lnTo>
                  <a:pt x="2628" y="9222"/>
                </a:lnTo>
                <a:lnTo>
                  <a:pt x="2628" y="9149"/>
                </a:lnTo>
                <a:lnTo>
                  <a:pt x="2604" y="9076"/>
                </a:lnTo>
                <a:lnTo>
                  <a:pt x="2579" y="9003"/>
                </a:lnTo>
                <a:lnTo>
                  <a:pt x="2506" y="8954"/>
                </a:lnTo>
                <a:lnTo>
                  <a:pt x="2409" y="8930"/>
                </a:lnTo>
                <a:lnTo>
                  <a:pt x="1460" y="8881"/>
                </a:lnTo>
                <a:lnTo>
                  <a:pt x="998" y="8808"/>
                </a:lnTo>
                <a:lnTo>
                  <a:pt x="754" y="8784"/>
                </a:lnTo>
                <a:lnTo>
                  <a:pt x="535" y="8711"/>
                </a:lnTo>
                <a:lnTo>
                  <a:pt x="535" y="8614"/>
                </a:lnTo>
                <a:lnTo>
                  <a:pt x="511" y="8492"/>
                </a:lnTo>
                <a:lnTo>
                  <a:pt x="462" y="8273"/>
                </a:lnTo>
                <a:lnTo>
                  <a:pt x="462" y="7908"/>
                </a:lnTo>
                <a:lnTo>
                  <a:pt x="462" y="7567"/>
                </a:lnTo>
                <a:lnTo>
                  <a:pt x="511" y="7105"/>
                </a:lnTo>
                <a:lnTo>
                  <a:pt x="535" y="6862"/>
                </a:lnTo>
                <a:lnTo>
                  <a:pt x="535" y="6740"/>
                </a:lnTo>
                <a:lnTo>
                  <a:pt x="511" y="6619"/>
                </a:lnTo>
                <a:lnTo>
                  <a:pt x="681" y="6570"/>
                </a:lnTo>
                <a:lnTo>
                  <a:pt x="1046" y="6497"/>
                </a:lnTo>
                <a:lnTo>
                  <a:pt x="949" y="6643"/>
                </a:lnTo>
                <a:lnTo>
                  <a:pt x="876" y="6789"/>
                </a:lnTo>
                <a:lnTo>
                  <a:pt x="754" y="7105"/>
                </a:lnTo>
                <a:lnTo>
                  <a:pt x="754" y="7203"/>
                </a:lnTo>
                <a:lnTo>
                  <a:pt x="779" y="7227"/>
                </a:lnTo>
                <a:lnTo>
                  <a:pt x="803" y="7276"/>
                </a:lnTo>
                <a:lnTo>
                  <a:pt x="876" y="7324"/>
                </a:lnTo>
                <a:lnTo>
                  <a:pt x="973" y="7324"/>
                </a:lnTo>
                <a:lnTo>
                  <a:pt x="1022" y="7300"/>
                </a:lnTo>
                <a:lnTo>
                  <a:pt x="1046" y="7276"/>
                </a:lnTo>
                <a:lnTo>
                  <a:pt x="1095" y="7203"/>
                </a:lnTo>
                <a:lnTo>
                  <a:pt x="1168" y="6984"/>
                </a:lnTo>
                <a:lnTo>
                  <a:pt x="1265" y="6765"/>
                </a:lnTo>
                <a:lnTo>
                  <a:pt x="1338" y="6619"/>
                </a:lnTo>
                <a:lnTo>
                  <a:pt x="1436" y="6448"/>
                </a:lnTo>
                <a:lnTo>
                  <a:pt x="1606" y="6424"/>
                </a:lnTo>
                <a:lnTo>
                  <a:pt x="1509" y="6570"/>
                </a:lnTo>
                <a:lnTo>
                  <a:pt x="1436" y="6740"/>
                </a:lnTo>
                <a:lnTo>
                  <a:pt x="1387" y="6911"/>
                </a:lnTo>
                <a:lnTo>
                  <a:pt x="1338" y="7057"/>
                </a:lnTo>
                <a:lnTo>
                  <a:pt x="1338" y="7105"/>
                </a:lnTo>
                <a:lnTo>
                  <a:pt x="1363" y="7154"/>
                </a:lnTo>
                <a:lnTo>
                  <a:pt x="1387" y="7203"/>
                </a:lnTo>
                <a:lnTo>
                  <a:pt x="1436" y="7251"/>
                </a:lnTo>
                <a:lnTo>
                  <a:pt x="1484" y="7276"/>
                </a:lnTo>
                <a:lnTo>
                  <a:pt x="1557" y="7276"/>
                </a:lnTo>
                <a:lnTo>
                  <a:pt x="1630" y="7227"/>
                </a:lnTo>
                <a:lnTo>
                  <a:pt x="1679" y="7178"/>
                </a:lnTo>
                <a:lnTo>
                  <a:pt x="1679" y="7154"/>
                </a:lnTo>
                <a:lnTo>
                  <a:pt x="1728" y="6935"/>
                </a:lnTo>
                <a:lnTo>
                  <a:pt x="1801" y="6716"/>
                </a:lnTo>
                <a:lnTo>
                  <a:pt x="1898" y="6570"/>
                </a:lnTo>
                <a:lnTo>
                  <a:pt x="1947" y="6424"/>
                </a:lnTo>
                <a:lnTo>
                  <a:pt x="2093" y="6424"/>
                </a:lnTo>
                <a:lnTo>
                  <a:pt x="2044" y="6546"/>
                </a:lnTo>
                <a:lnTo>
                  <a:pt x="1947" y="6813"/>
                </a:lnTo>
                <a:lnTo>
                  <a:pt x="1922" y="6935"/>
                </a:lnTo>
                <a:lnTo>
                  <a:pt x="1898" y="7057"/>
                </a:lnTo>
                <a:lnTo>
                  <a:pt x="1922" y="7105"/>
                </a:lnTo>
                <a:lnTo>
                  <a:pt x="1947" y="7154"/>
                </a:lnTo>
                <a:lnTo>
                  <a:pt x="2020" y="7203"/>
                </a:lnTo>
                <a:lnTo>
                  <a:pt x="2117" y="7203"/>
                </a:lnTo>
                <a:lnTo>
                  <a:pt x="2166" y="7178"/>
                </a:lnTo>
                <a:lnTo>
                  <a:pt x="2190" y="7130"/>
                </a:lnTo>
                <a:lnTo>
                  <a:pt x="2239" y="6935"/>
                </a:lnTo>
                <a:lnTo>
                  <a:pt x="2287" y="6716"/>
                </a:lnTo>
                <a:lnTo>
                  <a:pt x="2336" y="6546"/>
                </a:lnTo>
                <a:lnTo>
                  <a:pt x="2360" y="6400"/>
                </a:lnTo>
                <a:lnTo>
                  <a:pt x="2482" y="6375"/>
                </a:lnTo>
                <a:lnTo>
                  <a:pt x="2531" y="6351"/>
                </a:lnTo>
                <a:lnTo>
                  <a:pt x="2579" y="6302"/>
                </a:lnTo>
                <a:lnTo>
                  <a:pt x="2604" y="6254"/>
                </a:lnTo>
                <a:lnTo>
                  <a:pt x="2604" y="6205"/>
                </a:lnTo>
                <a:lnTo>
                  <a:pt x="2652" y="6132"/>
                </a:lnTo>
                <a:lnTo>
                  <a:pt x="2677" y="6059"/>
                </a:lnTo>
                <a:lnTo>
                  <a:pt x="2677" y="5913"/>
                </a:lnTo>
                <a:lnTo>
                  <a:pt x="2701" y="5767"/>
                </a:lnTo>
                <a:lnTo>
                  <a:pt x="2798" y="5499"/>
                </a:lnTo>
                <a:lnTo>
                  <a:pt x="2993" y="4964"/>
                </a:lnTo>
                <a:lnTo>
                  <a:pt x="3090" y="4891"/>
                </a:lnTo>
                <a:lnTo>
                  <a:pt x="3139" y="4794"/>
                </a:lnTo>
                <a:lnTo>
                  <a:pt x="3139" y="4745"/>
                </a:lnTo>
                <a:lnTo>
                  <a:pt x="3139" y="4696"/>
                </a:lnTo>
                <a:lnTo>
                  <a:pt x="3115" y="4648"/>
                </a:lnTo>
                <a:lnTo>
                  <a:pt x="3066" y="4575"/>
                </a:lnTo>
                <a:lnTo>
                  <a:pt x="2750" y="4234"/>
                </a:lnTo>
                <a:lnTo>
                  <a:pt x="2433" y="3893"/>
                </a:lnTo>
                <a:lnTo>
                  <a:pt x="2117" y="3528"/>
                </a:lnTo>
                <a:lnTo>
                  <a:pt x="1801" y="3188"/>
                </a:lnTo>
                <a:lnTo>
                  <a:pt x="1971" y="3042"/>
                </a:lnTo>
                <a:lnTo>
                  <a:pt x="2141" y="2871"/>
                </a:lnTo>
                <a:lnTo>
                  <a:pt x="2433" y="2506"/>
                </a:lnTo>
                <a:lnTo>
                  <a:pt x="2604" y="2336"/>
                </a:lnTo>
                <a:lnTo>
                  <a:pt x="2774" y="2166"/>
                </a:lnTo>
                <a:lnTo>
                  <a:pt x="2944" y="2044"/>
                </a:lnTo>
                <a:lnTo>
                  <a:pt x="3163" y="1947"/>
                </a:lnTo>
                <a:lnTo>
                  <a:pt x="3236" y="1922"/>
                </a:lnTo>
                <a:lnTo>
                  <a:pt x="3261" y="1922"/>
                </a:lnTo>
                <a:lnTo>
                  <a:pt x="3115" y="2020"/>
                </a:lnTo>
                <a:lnTo>
                  <a:pt x="2993" y="2117"/>
                </a:lnTo>
                <a:lnTo>
                  <a:pt x="2847" y="2263"/>
                </a:lnTo>
                <a:lnTo>
                  <a:pt x="2725" y="2409"/>
                </a:lnTo>
                <a:lnTo>
                  <a:pt x="2701" y="2506"/>
                </a:lnTo>
                <a:lnTo>
                  <a:pt x="2701" y="2579"/>
                </a:lnTo>
                <a:lnTo>
                  <a:pt x="2701" y="2652"/>
                </a:lnTo>
                <a:lnTo>
                  <a:pt x="2750" y="2701"/>
                </a:lnTo>
                <a:lnTo>
                  <a:pt x="2798" y="2725"/>
                </a:lnTo>
                <a:lnTo>
                  <a:pt x="2871" y="2725"/>
                </a:lnTo>
                <a:lnTo>
                  <a:pt x="2944" y="2677"/>
                </a:lnTo>
                <a:lnTo>
                  <a:pt x="2993" y="2628"/>
                </a:lnTo>
                <a:lnTo>
                  <a:pt x="3090" y="2506"/>
                </a:lnTo>
                <a:lnTo>
                  <a:pt x="3212" y="2360"/>
                </a:lnTo>
                <a:lnTo>
                  <a:pt x="3358" y="2239"/>
                </a:lnTo>
                <a:lnTo>
                  <a:pt x="3553" y="2117"/>
                </a:lnTo>
                <a:lnTo>
                  <a:pt x="3626" y="2166"/>
                </a:lnTo>
                <a:lnTo>
                  <a:pt x="3504" y="2263"/>
                </a:lnTo>
                <a:lnTo>
                  <a:pt x="3407" y="2336"/>
                </a:lnTo>
                <a:lnTo>
                  <a:pt x="3285" y="2458"/>
                </a:lnTo>
                <a:lnTo>
                  <a:pt x="3188" y="2579"/>
                </a:lnTo>
                <a:lnTo>
                  <a:pt x="3115" y="2725"/>
                </a:lnTo>
                <a:lnTo>
                  <a:pt x="3090" y="2798"/>
                </a:lnTo>
                <a:lnTo>
                  <a:pt x="3090" y="2871"/>
                </a:lnTo>
                <a:lnTo>
                  <a:pt x="3115" y="2920"/>
                </a:lnTo>
                <a:lnTo>
                  <a:pt x="3139" y="2944"/>
                </a:lnTo>
                <a:lnTo>
                  <a:pt x="3212" y="2969"/>
                </a:lnTo>
                <a:lnTo>
                  <a:pt x="3285" y="2969"/>
                </a:lnTo>
                <a:lnTo>
                  <a:pt x="3358" y="2944"/>
                </a:lnTo>
                <a:lnTo>
                  <a:pt x="3431" y="2847"/>
                </a:lnTo>
                <a:lnTo>
                  <a:pt x="3480" y="2750"/>
                </a:lnTo>
                <a:lnTo>
                  <a:pt x="3577" y="2652"/>
                </a:lnTo>
                <a:lnTo>
                  <a:pt x="3674" y="2555"/>
                </a:lnTo>
                <a:lnTo>
                  <a:pt x="3869" y="2360"/>
                </a:lnTo>
                <a:lnTo>
                  <a:pt x="3966" y="2433"/>
                </a:lnTo>
                <a:lnTo>
                  <a:pt x="4112" y="2506"/>
                </a:lnTo>
                <a:lnTo>
                  <a:pt x="3893" y="2628"/>
                </a:lnTo>
                <a:lnTo>
                  <a:pt x="3699" y="2750"/>
                </a:lnTo>
                <a:lnTo>
                  <a:pt x="3553" y="2871"/>
                </a:lnTo>
                <a:lnTo>
                  <a:pt x="3407" y="3017"/>
                </a:lnTo>
                <a:lnTo>
                  <a:pt x="3334" y="3115"/>
                </a:lnTo>
                <a:lnTo>
                  <a:pt x="3309" y="3188"/>
                </a:lnTo>
                <a:lnTo>
                  <a:pt x="3309" y="3285"/>
                </a:lnTo>
                <a:lnTo>
                  <a:pt x="3334" y="3382"/>
                </a:lnTo>
                <a:lnTo>
                  <a:pt x="3382" y="3431"/>
                </a:lnTo>
                <a:lnTo>
                  <a:pt x="3455" y="3455"/>
                </a:lnTo>
                <a:lnTo>
                  <a:pt x="3528" y="3431"/>
                </a:lnTo>
                <a:lnTo>
                  <a:pt x="3577" y="3382"/>
                </a:lnTo>
                <a:lnTo>
                  <a:pt x="3674" y="3261"/>
                </a:lnTo>
                <a:lnTo>
                  <a:pt x="3747" y="3139"/>
                </a:lnTo>
                <a:lnTo>
                  <a:pt x="3869" y="3042"/>
                </a:lnTo>
                <a:lnTo>
                  <a:pt x="3991" y="2969"/>
                </a:lnTo>
                <a:lnTo>
                  <a:pt x="4185" y="2847"/>
                </a:lnTo>
                <a:lnTo>
                  <a:pt x="4380" y="2701"/>
                </a:lnTo>
                <a:lnTo>
                  <a:pt x="4623" y="2871"/>
                </a:lnTo>
                <a:lnTo>
                  <a:pt x="4356" y="3066"/>
                </a:lnTo>
                <a:lnTo>
                  <a:pt x="4234" y="3139"/>
                </a:lnTo>
                <a:lnTo>
                  <a:pt x="4088" y="3261"/>
                </a:lnTo>
                <a:lnTo>
                  <a:pt x="3966" y="3382"/>
                </a:lnTo>
                <a:lnTo>
                  <a:pt x="3942" y="3455"/>
                </a:lnTo>
                <a:lnTo>
                  <a:pt x="3918" y="3528"/>
                </a:lnTo>
                <a:lnTo>
                  <a:pt x="3942" y="3577"/>
                </a:lnTo>
                <a:lnTo>
                  <a:pt x="3966" y="3601"/>
                </a:lnTo>
                <a:lnTo>
                  <a:pt x="4015" y="3626"/>
                </a:lnTo>
                <a:lnTo>
                  <a:pt x="4064" y="3626"/>
                </a:lnTo>
                <a:lnTo>
                  <a:pt x="4112" y="3601"/>
                </a:lnTo>
                <a:lnTo>
                  <a:pt x="4161" y="3553"/>
                </a:lnTo>
                <a:lnTo>
                  <a:pt x="4258" y="3480"/>
                </a:lnTo>
                <a:lnTo>
                  <a:pt x="4380" y="3358"/>
                </a:lnTo>
                <a:lnTo>
                  <a:pt x="4526" y="3261"/>
                </a:lnTo>
                <a:lnTo>
                  <a:pt x="4842" y="3042"/>
                </a:lnTo>
                <a:lnTo>
                  <a:pt x="4891" y="3066"/>
                </a:lnTo>
                <a:lnTo>
                  <a:pt x="4964" y="3090"/>
                </a:lnTo>
                <a:lnTo>
                  <a:pt x="5037" y="3090"/>
                </a:lnTo>
                <a:lnTo>
                  <a:pt x="5110" y="3042"/>
                </a:lnTo>
                <a:lnTo>
                  <a:pt x="5159" y="2993"/>
                </a:lnTo>
                <a:lnTo>
                  <a:pt x="5378" y="2896"/>
                </a:lnTo>
                <a:lnTo>
                  <a:pt x="5645" y="2798"/>
                </a:lnTo>
                <a:lnTo>
                  <a:pt x="6156" y="2652"/>
                </a:lnTo>
                <a:lnTo>
                  <a:pt x="6229" y="2604"/>
                </a:lnTo>
                <a:lnTo>
                  <a:pt x="6278" y="2531"/>
                </a:lnTo>
                <a:lnTo>
                  <a:pt x="6302" y="2506"/>
                </a:lnTo>
                <a:lnTo>
                  <a:pt x="6351" y="2360"/>
                </a:lnTo>
                <a:lnTo>
                  <a:pt x="6400" y="2214"/>
                </a:lnTo>
                <a:lnTo>
                  <a:pt x="6424" y="1922"/>
                </a:lnTo>
                <a:lnTo>
                  <a:pt x="6473" y="1314"/>
                </a:lnTo>
                <a:lnTo>
                  <a:pt x="6546" y="876"/>
                </a:lnTo>
                <a:lnTo>
                  <a:pt x="6570" y="633"/>
                </a:lnTo>
                <a:lnTo>
                  <a:pt x="6570" y="535"/>
                </a:lnTo>
                <a:lnTo>
                  <a:pt x="6570" y="414"/>
                </a:lnTo>
                <a:close/>
                <a:moveTo>
                  <a:pt x="17519" y="12093"/>
                </a:moveTo>
                <a:lnTo>
                  <a:pt x="17544" y="12142"/>
                </a:lnTo>
                <a:lnTo>
                  <a:pt x="17592" y="12191"/>
                </a:lnTo>
                <a:lnTo>
                  <a:pt x="17665" y="12215"/>
                </a:lnTo>
                <a:lnTo>
                  <a:pt x="17738" y="12215"/>
                </a:lnTo>
                <a:lnTo>
                  <a:pt x="18030" y="12239"/>
                </a:lnTo>
                <a:lnTo>
                  <a:pt x="18322" y="12312"/>
                </a:lnTo>
                <a:lnTo>
                  <a:pt x="18590" y="12434"/>
                </a:lnTo>
                <a:lnTo>
                  <a:pt x="18712" y="12507"/>
                </a:lnTo>
                <a:lnTo>
                  <a:pt x="18809" y="12604"/>
                </a:lnTo>
                <a:lnTo>
                  <a:pt x="18906" y="12702"/>
                </a:lnTo>
                <a:lnTo>
                  <a:pt x="18979" y="12799"/>
                </a:lnTo>
                <a:lnTo>
                  <a:pt x="19052" y="12921"/>
                </a:lnTo>
                <a:lnTo>
                  <a:pt x="19101" y="13042"/>
                </a:lnTo>
                <a:lnTo>
                  <a:pt x="19125" y="13188"/>
                </a:lnTo>
                <a:lnTo>
                  <a:pt x="19150" y="13334"/>
                </a:lnTo>
                <a:lnTo>
                  <a:pt x="19150" y="13480"/>
                </a:lnTo>
                <a:lnTo>
                  <a:pt x="19125" y="13651"/>
                </a:lnTo>
                <a:lnTo>
                  <a:pt x="19052" y="13870"/>
                </a:lnTo>
                <a:lnTo>
                  <a:pt x="18955" y="14089"/>
                </a:lnTo>
                <a:lnTo>
                  <a:pt x="18809" y="14283"/>
                </a:lnTo>
                <a:lnTo>
                  <a:pt x="18663" y="14454"/>
                </a:lnTo>
                <a:lnTo>
                  <a:pt x="18493" y="14624"/>
                </a:lnTo>
                <a:lnTo>
                  <a:pt x="18298" y="14770"/>
                </a:lnTo>
                <a:lnTo>
                  <a:pt x="18103" y="14867"/>
                </a:lnTo>
                <a:lnTo>
                  <a:pt x="17884" y="14965"/>
                </a:lnTo>
                <a:lnTo>
                  <a:pt x="17738" y="14989"/>
                </a:lnTo>
                <a:lnTo>
                  <a:pt x="17446" y="14989"/>
                </a:lnTo>
                <a:lnTo>
                  <a:pt x="17300" y="14965"/>
                </a:lnTo>
                <a:lnTo>
                  <a:pt x="17154" y="14916"/>
                </a:lnTo>
                <a:lnTo>
                  <a:pt x="17033" y="14843"/>
                </a:lnTo>
                <a:lnTo>
                  <a:pt x="16911" y="14746"/>
                </a:lnTo>
                <a:lnTo>
                  <a:pt x="16814" y="14648"/>
                </a:lnTo>
                <a:lnTo>
                  <a:pt x="16619" y="14429"/>
                </a:lnTo>
                <a:lnTo>
                  <a:pt x="16449" y="14186"/>
                </a:lnTo>
                <a:lnTo>
                  <a:pt x="16351" y="13894"/>
                </a:lnTo>
                <a:lnTo>
                  <a:pt x="16303" y="13626"/>
                </a:lnTo>
                <a:lnTo>
                  <a:pt x="16303" y="13456"/>
                </a:lnTo>
                <a:lnTo>
                  <a:pt x="16303" y="13286"/>
                </a:lnTo>
                <a:lnTo>
                  <a:pt x="16351" y="13115"/>
                </a:lnTo>
                <a:lnTo>
                  <a:pt x="16424" y="12969"/>
                </a:lnTo>
                <a:lnTo>
                  <a:pt x="16497" y="12823"/>
                </a:lnTo>
                <a:lnTo>
                  <a:pt x="16595" y="12677"/>
                </a:lnTo>
                <a:lnTo>
                  <a:pt x="16692" y="12556"/>
                </a:lnTo>
                <a:lnTo>
                  <a:pt x="16814" y="12434"/>
                </a:lnTo>
                <a:lnTo>
                  <a:pt x="16960" y="12312"/>
                </a:lnTo>
                <a:lnTo>
                  <a:pt x="17130" y="12215"/>
                </a:lnTo>
                <a:lnTo>
                  <a:pt x="17300" y="12142"/>
                </a:lnTo>
                <a:lnTo>
                  <a:pt x="17495" y="12093"/>
                </a:lnTo>
                <a:close/>
                <a:moveTo>
                  <a:pt x="7008" y="0"/>
                </a:moveTo>
                <a:lnTo>
                  <a:pt x="6692" y="24"/>
                </a:lnTo>
                <a:lnTo>
                  <a:pt x="6521" y="73"/>
                </a:lnTo>
                <a:lnTo>
                  <a:pt x="6375" y="122"/>
                </a:lnTo>
                <a:lnTo>
                  <a:pt x="6327" y="146"/>
                </a:lnTo>
                <a:lnTo>
                  <a:pt x="6302" y="170"/>
                </a:lnTo>
                <a:lnTo>
                  <a:pt x="6278" y="219"/>
                </a:lnTo>
                <a:lnTo>
                  <a:pt x="6278" y="268"/>
                </a:lnTo>
                <a:lnTo>
                  <a:pt x="6205" y="365"/>
                </a:lnTo>
                <a:lnTo>
                  <a:pt x="6156" y="462"/>
                </a:lnTo>
                <a:lnTo>
                  <a:pt x="6108" y="608"/>
                </a:lnTo>
                <a:lnTo>
                  <a:pt x="6083" y="730"/>
                </a:lnTo>
                <a:lnTo>
                  <a:pt x="6035" y="1265"/>
                </a:lnTo>
                <a:lnTo>
                  <a:pt x="5937" y="1776"/>
                </a:lnTo>
                <a:lnTo>
                  <a:pt x="5913" y="2020"/>
                </a:lnTo>
                <a:lnTo>
                  <a:pt x="5913" y="2287"/>
                </a:lnTo>
                <a:lnTo>
                  <a:pt x="5670" y="2360"/>
                </a:lnTo>
                <a:lnTo>
                  <a:pt x="5451" y="2458"/>
                </a:lnTo>
                <a:lnTo>
                  <a:pt x="4988" y="2677"/>
                </a:lnTo>
                <a:lnTo>
                  <a:pt x="4161" y="2093"/>
                </a:lnTo>
                <a:lnTo>
                  <a:pt x="3966" y="1947"/>
                </a:lnTo>
                <a:lnTo>
                  <a:pt x="3723" y="1776"/>
                </a:lnTo>
                <a:lnTo>
                  <a:pt x="3601" y="1703"/>
                </a:lnTo>
                <a:lnTo>
                  <a:pt x="3480" y="1630"/>
                </a:lnTo>
                <a:lnTo>
                  <a:pt x="3334" y="1606"/>
                </a:lnTo>
                <a:lnTo>
                  <a:pt x="3236" y="1606"/>
                </a:lnTo>
                <a:lnTo>
                  <a:pt x="3163" y="1557"/>
                </a:lnTo>
                <a:lnTo>
                  <a:pt x="3042" y="1557"/>
                </a:lnTo>
                <a:lnTo>
                  <a:pt x="2944" y="1606"/>
                </a:lnTo>
                <a:lnTo>
                  <a:pt x="2823" y="1679"/>
                </a:lnTo>
                <a:lnTo>
                  <a:pt x="2604" y="1825"/>
                </a:lnTo>
                <a:lnTo>
                  <a:pt x="2409" y="1995"/>
                </a:lnTo>
                <a:lnTo>
                  <a:pt x="2239" y="2190"/>
                </a:lnTo>
                <a:lnTo>
                  <a:pt x="1849" y="2604"/>
                </a:lnTo>
                <a:lnTo>
                  <a:pt x="1655" y="2798"/>
                </a:lnTo>
                <a:lnTo>
                  <a:pt x="1484" y="3042"/>
                </a:lnTo>
                <a:lnTo>
                  <a:pt x="1436" y="3066"/>
                </a:lnTo>
                <a:lnTo>
                  <a:pt x="1387" y="3115"/>
                </a:lnTo>
                <a:lnTo>
                  <a:pt x="1363" y="3163"/>
                </a:lnTo>
                <a:lnTo>
                  <a:pt x="1387" y="3236"/>
                </a:lnTo>
                <a:lnTo>
                  <a:pt x="1509" y="3455"/>
                </a:lnTo>
                <a:lnTo>
                  <a:pt x="1655" y="3650"/>
                </a:lnTo>
                <a:lnTo>
                  <a:pt x="1971" y="4039"/>
                </a:lnTo>
                <a:lnTo>
                  <a:pt x="2287" y="4477"/>
                </a:lnTo>
                <a:lnTo>
                  <a:pt x="2482" y="4672"/>
                </a:lnTo>
                <a:lnTo>
                  <a:pt x="2652" y="4867"/>
                </a:lnTo>
                <a:lnTo>
                  <a:pt x="2531" y="5061"/>
                </a:lnTo>
                <a:lnTo>
                  <a:pt x="2433" y="5280"/>
                </a:lnTo>
                <a:lnTo>
                  <a:pt x="2312" y="5597"/>
                </a:lnTo>
                <a:lnTo>
                  <a:pt x="2263" y="5791"/>
                </a:lnTo>
                <a:lnTo>
                  <a:pt x="2263" y="5962"/>
                </a:lnTo>
                <a:lnTo>
                  <a:pt x="1995" y="5962"/>
                </a:lnTo>
                <a:lnTo>
                  <a:pt x="1703" y="5986"/>
                </a:lnTo>
                <a:lnTo>
                  <a:pt x="1192" y="6083"/>
                </a:lnTo>
                <a:lnTo>
                  <a:pt x="973" y="6108"/>
                </a:lnTo>
                <a:lnTo>
                  <a:pt x="706" y="6181"/>
                </a:lnTo>
                <a:lnTo>
                  <a:pt x="584" y="6229"/>
                </a:lnTo>
                <a:lnTo>
                  <a:pt x="462" y="6278"/>
                </a:lnTo>
                <a:lnTo>
                  <a:pt x="365" y="6351"/>
                </a:lnTo>
                <a:lnTo>
                  <a:pt x="292" y="6424"/>
                </a:lnTo>
                <a:lnTo>
                  <a:pt x="243" y="6448"/>
                </a:lnTo>
                <a:lnTo>
                  <a:pt x="195" y="6473"/>
                </a:lnTo>
                <a:lnTo>
                  <a:pt x="146" y="6570"/>
                </a:lnTo>
                <a:lnTo>
                  <a:pt x="97" y="6692"/>
                </a:lnTo>
                <a:lnTo>
                  <a:pt x="73" y="6935"/>
                </a:lnTo>
                <a:lnTo>
                  <a:pt x="0" y="7738"/>
                </a:lnTo>
                <a:lnTo>
                  <a:pt x="0" y="8005"/>
                </a:lnTo>
                <a:lnTo>
                  <a:pt x="0" y="8346"/>
                </a:lnTo>
                <a:lnTo>
                  <a:pt x="24" y="8492"/>
                </a:lnTo>
                <a:lnTo>
                  <a:pt x="73" y="8638"/>
                </a:lnTo>
                <a:lnTo>
                  <a:pt x="122" y="8760"/>
                </a:lnTo>
                <a:lnTo>
                  <a:pt x="243" y="8833"/>
                </a:lnTo>
                <a:lnTo>
                  <a:pt x="219" y="8906"/>
                </a:lnTo>
                <a:lnTo>
                  <a:pt x="243" y="8954"/>
                </a:lnTo>
                <a:lnTo>
                  <a:pt x="268" y="9003"/>
                </a:lnTo>
                <a:lnTo>
                  <a:pt x="316" y="9027"/>
                </a:lnTo>
                <a:lnTo>
                  <a:pt x="560" y="9125"/>
                </a:lnTo>
                <a:lnTo>
                  <a:pt x="779" y="9198"/>
                </a:lnTo>
                <a:lnTo>
                  <a:pt x="1046" y="9246"/>
                </a:lnTo>
                <a:lnTo>
                  <a:pt x="1290" y="9271"/>
                </a:lnTo>
                <a:lnTo>
                  <a:pt x="1801" y="9344"/>
                </a:lnTo>
                <a:lnTo>
                  <a:pt x="2312" y="9368"/>
                </a:lnTo>
                <a:lnTo>
                  <a:pt x="2385" y="9538"/>
                </a:lnTo>
                <a:lnTo>
                  <a:pt x="2458" y="9660"/>
                </a:lnTo>
                <a:lnTo>
                  <a:pt x="2628" y="9952"/>
                </a:lnTo>
                <a:lnTo>
                  <a:pt x="2847" y="10195"/>
                </a:lnTo>
                <a:lnTo>
                  <a:pt x="2652" y="10366"/>
                </a:lnTo>
                <a:lnTo>
                  <a:pt x="2506" y="10560"/>
                </a:lnTo>
                <a:lnTo>
                  <a:pt x="2190" y="10925"/>
                </a:lnTo>
                <a:lnTo>
                  <a:pt x="1849" y="11363"/>
                </a:lnTo>
                <a:lnTo>
                  <a:pt x="1679" y="11558"/>
                </a:lnTo>
                <a:lnTo>
                  <a:pt x="1630" y="11680"/>
                </a:lnTo>
                <a:lnTo>
                  <a:pt x="1582" y="11777"/>
                </a:lnTo>
                <a:lnTo>
                  <a:pt x="1582" y="11850"/>
                </a:lnTo>
                <a:lnTo>
                  <a:pt x="1606" y="11923"/>
                </a:lnTo>
                <a:lnTo>
                  <a:pt x="1606" y="12045"/>
                </a:lnTo>
                <a:lnTo>
                  <a:pt x="1630" y="12166"/>
                </a:lnTo>
                <a:lnTo>
                  <a:pt x="1679" y="12264"/>
                </a:lnTo>
                <a:lnTo>
                  <a:pt x="1752" y="12385"/>
                </a:lnTo>
                <a:lnTo>
                  <a:pt x="1922" y="12604"/>
                </a:lnTo>
                <a:lnTo>
                  <a:pt x="2093" y="12775"/>
                </a:lnTo>
                <a:lnTo>
                  <a:pt x="2312" y="13018"/>
                </a:lnTo>
                <a:lnTo>
                  <a:pt x="2531" y="13237"/>
                </a:lnTo>
                <a:lnTo>
                  <a:pt x="2798" y="13456"/>
                </a:lnTo>
                <a:lnTo>
                  <a:pt x="3042" y="13651"/>
                </a:lnTo>
                <a:lnTo>
                  <a:pt x="3090" y="13699"/>
                </a:lnTo>
                <a:lnTo>
                  <a:pt x="3139" y="13699"/>
                </a:lnTo>
                <a:lnTo>
                  <a:pt x="3236" y="13675"/>
                </a:lnTo>
                <a:lnTo>
                  <a:pt x="3358" y="13699"/>
                </a:lnTo>
                <a:lnTo>
                  <a:pt x="3455" y="13675"/>
                </a:lnTo>
                <a:lnTo>
                  <a:pt x="3577" y="13651"/>
                </a:lnTo>
                <a:lnTo>
                  <a:pt x="3699" y="13602"/>
                </a:lnTo>
                <a:lnTo>
                  <a:pt x="3918" y="13456"/>
                </a:lnTo>
                <a:lnTo>
                  <a:pt x="4088" y="13334"/>
                </a:lnTo>
                <a:lnTo>
                  <a:pt x="4331" y="13140"/>
                </a:lnTo>
                <a:lnTo>
                  <a:pt x="4575" y="12921"/>
                </a:lnTo>
                <a:lnTo>
                  <a:pt x="5013" y="12434"/>
                </a:lnTo>
                <a:lnTo>
                  <a:pt x="5110" y="12531"/>
                </a:lnTo>
                <a:lnTo>
                  <a:pt x="5232" y="12580"/>
                </a:lnTo>
                <a:lnTo>
                  <a:pt x="5451" y="12677"/>
                </a:lnTo>
                <a:lnTo>
                  <a:pt x="5767" y="12823"/>
                </a:lnTo>
                <a:lnTo>
                  <a:pt x="5937" y="12872"/>
                </a:lnTo>
                <a:lnTo>
                  <a:pt x="6108" y="12896"/>
                </a:lnTo>
                <a:lnTo>
                  <a:pt x="6156" y="13091"/>
                </a:lnTo>
                <a:lnTo>
                  <a:pt x="6181" y="13261"/>
                </a:lnTo>
                <a:lnTo>
                  <a:pt x="6254" y="13651"/>
                </a:lnTo>
                <a:lnTo>
                  <a:pt x="6302" y="14040"/>
                </a:lnTo>
                <a:lnTo>
                  <a:pt x="6302" y="14259"/>
                </a:lnTo>
                <a:lnTo>
                  <a:pt x="6302" y="14502"/>
                </a:lnTo>
                <a:lnTo>
                  <a:pt x="6327" y="14600"/>
                </a:lnTo>
                <a:lnTo>
                  <a:pt x="6351" y="14721"/>
                </a:lnTo>
                <a:lnTo>
                  <a:pt x="6400" y="14794"/>
                </a:lnTo>
                <a:lnTo>
                  <a:pt x="6473" y="14867"/>
                </a:lnTo>
                <a:lnTo>
                  <a:pt x="6497" y="14892"/>
                </a:lnTo>
                <a:lnTo>
                  <a:pt x="6521" y="14940"/>
                </a:lnTo>
                <a:lnTo>
                  <a:pt x="6619" y="14989"/>
                </a:lnTo>
                <a:lnTo>
                  <a:pt x="6716" y="15038"/>
                </a:lnTo>
                <a:lnTo>
                  <a:pt x="6838" y="15062"/>
                </a:lnTo>
                <a:lnTo>
                  <a:pt x="6959" y="15086"/>
                </a:lnTo>
                <a:lnTo>
                  <a:pt x="7203" y="15086"/>
                </a:lnTo>
                <a:lnTo>
                  <a:pt x="7421" y="15062"/>
                </a:lnTo>
                <a:lnTo>
                  <a:pt x="8030" y="15038"/>
                </a:lnTo>
                <a:lnTo>
                  <a:pt x="8638" y="15038"/>
                </a:lnTo>
                <a:lnTo>
                  <a:pt x="8735" y="15013"/>
                </a:lnTo>
                <a:lnTo>
                  <a:pt x="8808" y="14965"/>
                </a:lnTo>
                <a:lnTo>
                  <a:pt x="8857" y="14867"/>
                </a:lnTo>
                <a:lnTo>
                  <a:pt x="8881" y="14794"/>
                </a:lnTo>
                <a:lnTo>
                  <a:pt x="8906" y="14770"/>
                </a:lnTo>
                <a:lnTo>
                  <a:pt x="8979" y="14673"/>
                </a:lnTo>
                <a:lnTo>
                  <a:pt x="9027" y="14551"/>
                </a:lnTo>
                <a:lnTo>
                  <a:pt x="9100" y="14283"/>
                </a:lnTo>
                <a:lnTo>
                  <a:pt x="9149" y="13772"/>
                </a:lnTo>
                <a:lnTo>
                  <a:pt x="9222" y="13286"/>
                </a:lnTo>
                <a:lnTo>
                  <a:pt x="9246" y="13042"/>
                </a:lnTo>
                <a:lnTo>
                  <a:pt x="9246" y="12799"/>
                </a:lnTo>
                <a:lnTo>
                  <a:pt x="9514" y="12799"/>
                </a:lnTo>
                <a:lnTo>
                  <a:pt x="9757" y="12726"/>
                </a:lnTo>
                <a:lnTo>
                  <a:pt x="10001" y="12629"/>
                </a:lnTo>
                <a:lnTo>
                  <a:pt x="10122" y="12556"/>
                </a:lnTo>
                <a:lnTo>
                  <a:pt x="10220" y="12483"/>
                </a:lnTo>
                <a:lnTo>
                  <a:pt x="10341" y="12604"/>
                </a:lnTo>
                <a:lnTo>
                  <a:pt x="10487" y="12726"/>
                </a:lnTo>
                <a:lnTo>
                  <a:pt x="10779" y="12945"/>
                </a:lnTo>
                <a:lnTo>
                  <a:pt x="11290" y="13310"/>
                </a:lnTo>
                <a:lnTo>
                  <a:pt x="11826" y="13675"/>
                </a:lnTo>
                <a:lnTo>
                  <a:pt x="11874" y="13699"/>
                </a:lnTo>
                <a:lnTo>
                  <a:pt x="11947" y="13724"/>
                </a:lnTo>
                <a:lnTo>
                  <a:pt x="11996" y="13699"/>
                </a:lnTo>
                <a:lnTo>
                  <a:pt x="12045" y="13675"/>
                </a:lnTo>
                <a:lnTo>
                  <a:pt x="12142" y="13602"/>
                </a:lnTo>
                <a:lnTo>
                  <a:pt x="12166" y="13480"/>
                </a:lnTo>
                <a:lnTo>
                  <a:pt x="12361" y="13334"/>
                </a:lnTo>
                <a:lnTo>
                  <a:pt x="12531" y="13164"/>
                </a:lnTo>
                <a:lnTo>
                  <a:pt x="12872" y="12799"/>
                </a:lnTo>
                <a:lnTo>
                  <a:pt x="13286" y="12385"/>
                </a:lnTo>
                <a:lnTo>
                  <a:pt x="13480" y="12166"/>
                </a:lnTo>
                <a:lnTo>
                  <a:pt x="13675" y="11947"/>
                </a:lnTo>
                <a:lnTo>
                  <a:pt x="13699" y="11874"/>
                </a:lnTo>
                <a:lnTo>
                  <a:pt x="13699" y="11801"/>
                </a:lnTo>
                <a:lnTo>
                  <a:pt x="13724" y="11704"/>
                </a:lnTo>
                <a:lnTo>
                  <a:pt x="13699" y="11607"/>
                </a:lnTo>
                <a:lnTo>
                  <a:pt x="13553" y="11363"/>
                </a:lnTo>
                <a:lnTo>
                  <a:pt x="13407" y="11120"/>
                </a:lnTo>
                <a:lnTo>
                  <a:pt x="13067" y="10682"/>
                </a:lnTo>
                <a:lnTo>
                  <a:pt x="12945" y="10512"/>
                </a:lnTo>
                <a:lnTo>
                  <a:pt x="12799" y="10341"/>
                </a:lnTo>
                <a:lnTo>
                  <a:pt x="12629" y="10195"/>
                </a:lnTo>
                <a:lnTo>
                  <a:pt x="12458" y="10074"/>
                </a:lnTo>
                <a:lnTo>
                  <a:pt x="12604" y="9855"/>
                </a:lnTo>
                <a:lnTo>
                  <a:pt x="12750" y="9611"/>
                </a:lnTo>
                <a:lnTo>
                  <a:pt x="12823" y="9368"/>
                </a:lnTo>
                <a:lnTo>
                  <a:pt x="12872" y="9125"/>
                </a:lnTo>
                <a:lnTo>
                  <a:pt x="12994" y="9149"/>
                </a:lnTo>
                <a:lnTo>
                  <a:pt x="13091" y="9173"/>
                </a:lnTo>
                <a:lnTo>
                  <a:pt x="13334" y="9173"/>
                </a:lnTo>
                <a:lnTo>
                  <a:pt x="13797" y="9149"/>
                </a:lnTo>
                <a:lnTo>
                  <a:pt x="14283" y="9125"/>
                </a:lnTo>
                <a:lnTo>
                  <a:pt x="14794" y="9076"/>
                </a:lnTo>
                <a:lnTo>
                  <a:pt x="14867" y="9052"/>
                </a:lnTo>
                <a:lnTo>
                  <a:pt x="14916" y="9003"/>
                </a:lnTo>
                <a:lnTo>
                  <a:pt x="14940" y="8954"/>
                </a:lnTo>
                <a:lnTo>
                  <a:pt x="14965" y="8906"/>
                </a:lnTo>
                <a:lnTo>
                  <a:pt x="15038" y="8881"/>
                </a:lnTo>
                <a:lnTo>
                  <a:pt x="15086" y="8833"/>
                </a:lnTo>
                <a:lnTo>
                  <a:pt x="15135" y="8760"/>
                </a:lnTo>
                <a:lnTo>
                  <a:pt x="15135" y="8687"/>
                </a:lnTo>
                <a:lnTo>
                  <a:pt x="15135" y="7689"/>
                </a:lnTo>
                <a:lnTo>
                  <a:pt x="15135" y="7203"/>
                </a:lnTo>
                <a:lnTo>
                  <a:pt x="15086" y="6716"/>
                </a:lnTo>
                <a:lnTo>
                  <a:pt x="15062" y="6643"/>
                </a:lnTo>
                <a:lnTo>
                  <a:pt x="15013" y="6570"/>
                </a:lnTo>
                <a:lnTo>
                  <a:pt x="14940" y="6546"/>
                </a:lnTo>
                <a:lnTo>
                  <a:pt x="14867" y="6521"/>
                </a:lnTo>
                <a:lnTo>
                  <a:pt x="14819" y="6400"/>
                </a:lnTo>
                <a:lnTo>
                  <a:pt x="14746" y="6302"/>
                </a:lnTo>
                <a:lnTo>
                  <a:pt x="14648" y="6229"/>
                </a:lnTo>
                <a:lnTo>
                  <a:pt x="14527" y="6181"/>
                </a:lnTo>
                <a:lnTo>
                  <a:pt x="14259" y="6108"/>
                </a:lnTo>
                <a:lnTo>
                  <a:pt x="14016" y="6083"/>
                </a:lnTo>
                <a:lnTo>
                  <a:pt x="13480" y="6010"/>
                </a:lnTo>
                <a:lnTo>
                  <a:pt x="13213" y="5986"/>
                </a:lnTo>
                <a:lnTo>
                  <a:pt x="12921" y="5986"/>
                </a:lnTo>
                <a:lnTo>
                  <a:pt x="12896" y="5694"/>
                </a:lnTo>
                <a:lnTo>
                  <a:pt x="12848" y="5426"/>
                </a:lnTo>
                <a:lnTo>
                  <a:pt x="12823" y="5256"/>
                </a:lnTo>
                <a:lnTo>
                  <a:pt x="12775" y="5086"/>
                </a:lnTo>
                <a:lnTo>
                  <a:pt x="12702" y="4915"/>
                </a:lnTo>
                <a:lnTo>
                  <a:pt x="12629" y="4769"/>
                </a:lnTo>
                <a:lnTo>
                  <a:pt x="12750" y="4599"/>
                </a:lnTo>
                <a:lnTo>
                  <a:pt x="12848" y="4453"/>
                </a:lnTo>
                <a:lnTo>
                  <a:pt x="13213" y="3918"/>
                </a:lnTo>
                <a:lnTo>
                  <a:pt x="13432" y="3650"/>
                </a:lnTo>
                <a:lnTo>
                  <a:pt x="13651" y="3407"/>
                </a:lnTo>
                <a:lnTo>
                  <a:pt x="13699" y="3309"/>
                </a:lnTo>
                <a:lnTo>
                  <a:pt x="13699" y="3261"/>
                </a:lnTo>
                <a:lnTo>
                  <a:pt x="13699" y="3212"/>
                </a:lnTo>
                <a:lnTo>
                  <a:pt x="13675" y="3139"/>
                </a:lnTo>
                <a:lnTo>
                  <a:pt x="13699" y="3090"/>
                </a:lnTo>
                <a:lnTo>
                  <a:pt x="13675" y="3017"/>
                </a:lnTo>
                <a:lnTo>
                  <a:pt x="13675" y="2944"/>
                </a:lnTo>
                <a:lnTo>
                  <a:pt x="13602" y="2847"/>
                </a:lnTo>
                <a:lnTo>
                  <a:pt x="13407" y="2628"/>
                </a:lnTo>
                <a:lnTo>
                  <a:pt x="13164" y="2360"/>
                </a:lnTo>
                <a:lnTo>
                  <a:pt x="12896" y="2093"/>
                </a:lnTo>
                <a:lnTo>
                  <a:pt x="12702" y="1922"/>
                </a:lnTo>
                <a:lnTo>
                  <a:pt x="12434" y="1728"/>
                </a:lnTo>
                <a:lnTo>
                  <a:pt x="12312" y="1655"/>
                </a:lnTo>
                <a:lnTo>
                  <a:pt x="12166" y="1582"/>
                </a:lnTo>
                <a:lnTo>
                  <a:pt x="12020" y="1557"/>
                </a:lnTo>
                <a:lnTo>
                  <a:pt x="11899" y="1582"/>
                </a:lnTo>
                <a:lnTo>
                  <a:pt x="11850" y="1582"/>
                </a:lnTo>
                <a:lnTo>
                  <a:pt x="11777" y="1606"/>
                </a:lnTo>
                <a:lnTo>
                  <a:pt x="11534" y="1728"/>
                </a:lnTo>
                <a:lnTo>
                  <a:pt x="11290" y="1874"/>
                </a:lnTo>
                <a:lnTo>
                  <a:pt x="10828" y="2190"/>
                </a:lnTo>
                <a:lnTo>
                  <a:pt x="10560" y="2385"/>
                </a:lnTo>
                <a:lnTo>
                  <a:pt x="10414" y="2506"/>
                </a:lnTo>
                <a:lnTo>
                  <a:pt x="10293" y="2628"/>
                </a:lnTo>
                <a:lnTo>
                  <a:pt x="10098" y="2506"/>
                </a:lnTo>
                <a:lnTo>
                  <a:pt x="9879" y="2409"/>
                </a:lnTo>
                <a:lnTo>
                  <a:pt x="9636" y="2336"/>
                </a:lnTo>
                <a:lnTo>
                  <a:pt x="9417" y="2312"/>
                </a:lnTo>
                <a:lnTo>
                  <a:pt x="9392" y="2287"/>
                </a:lnTo>
                <a:lnTo>
                  <a:pt x="9295" y="1995"/>
                </a:lnTo>
                <a:lnTo>
                  <a:pt x="9246" y="1703"/>
                </a:lnTo>
                <a:lnTo>
                  <a:pt x="9246" y="1679"/>
                </a:lnTo>
                <a:lnTo>
                  <a:pt x="9271" y="1630"/>
                </a:lnTo>
                <a:lnTo>
                  <a:pt x="9271" y="1606"/>
                </a:lnTo>
                <a:lnTo>
                  <a:pt x="9198" y="1484"/>
                </a:lnTo>
                <a:lnTo>
                  <a:pt x="9149" y="949"/>
                </a:lnTo>
                <a:lnTo>
                  <a:pt x="9125" y="681"/>
                </a:lnTo>
                <a:lnTo>
                  <a:pt x="9052" y="438"/>
                </a:lnTo>
                <a:lnTo>
                  <a:pt x="9100" y="389"/>
                </a:lnTo>
                <a:lnTo>
                  <a:pt x="9100" y="341"/>
                </a:lnTo>
                <a:lnTo>
                  <a:pt x="9125" y="292"/>
                </a:lnTo>
                <a:lnTo>
                  <a:pt x="9100" y="243"/>
                </a:lnTo>
                <a:lnTo>
                  <a:pt x="9076" y="170"/>
                </a:lnTo>
                <a:lnTo>
                  <a:pt x="9052" y="146"/>
                </a:lnTo>
                <a:lnTo>
                  <a:pt x="9003" y="97"/>
                </a:lnTo>
                <a:lnTo>
                  <a:pt x="8930" y="97"/>
                </a:lnTo>
                <a:lnTo>
                  <a:pt x="8614" y="49"/>
                </a:lnTo>
                <a:lnTo>
                  <a:pt x="8297" y="49"/>
                </a:lnTo>
                <a:lnTo>
                  <a:pt x="7665" y="24"/>
                </a:lnTo>
                <a:lnTo>
                  <a:pt x="7348" y="24"/>
                </a:lnTo>
                <a:lnTo>
                  <a:pt x="7008" y="0"/>
                </a:lnTo>
                <a:close/>
                <a:moveTo>
                  <a:pt x="17471" y="11655"/>
                </a:moveTo>
                <a:lnTo>
                  <a:pt x="17300" y="11704"/>
                </a:lnTo>
                <a:lnTo>
                  <a:pt x="16960" y="11801"/>
                </a:lnTo>
                <a:lnTo>
                  <a:pt x="16692" y="11923"/>
                </a:lnTo>
                <a:lnTo>
                  <a:pt x="16522" y="12045"/>
                </a:lnTo>
                <a:lnTo>
                  <a:pt x="16351" y="12191"/>
                </a:lnTo>
                <a:lnTo>
                  <a:pt x="16205" y="12385"/>
                </a:lnTo>
                <a:lnTo>
                  <a:pt x="16084" y="12556"/>
                </a:lnTo>
                <a:lnTo>
                  <a:pt x="15986" y="12750"/>
                </a:lnTo>
                <a:lnTo>
                  <a:pt x="15913" y="12969"/>
                </a:lnTo>
                <a:lnTo>
                  <a:pt x="15865" y="13188"/>
                </a:lnTo>
                <a:lnTo>
                  <a:pt x="15816" y="13407"/>
                </a:lnTo>
                <a:lnTo>
                  <a:pt x="15816" y="13602"/>
                </a:lnTo>
                <a:lnTo>
                  <a:pt x="15816" y="13797"/>
                </a:lnTo>
                <a:lnTo>
                  <a:pt x="15865" y="13991"/>
                </a:lnTo>
                <a:lnTo>
                  <a:pt x="15913" y="14186"/>
                </a:lnTo>
                <a:lnTo>
                  <a:pt x="16011" y="14381"/>
                </a:lnTo>
                <a:lnTo>
                  <a:pt x="16108" y="14551"/>
                </a:lnTo>
                <a:lnTo>
                  <a:pt x="16230" y="14721"/>
                </a:lnTo>
                <a:lnTo>
                  <a:pt x="16351" y="14892"/>
                </a:lnTo>
                <a:lnTo>
                  <a:pt x="16497" y="15038"/>
                </a:lnTo>
                <a:lnTo>
                  <a:pt x="16668" y="15159"/>
                </a:lnTo>
                <a:lnTo>
                  <a:pt x="16838" y="15257"/>
                </a:lnTo>
                <a:lnTo>
                  <a:pt x="17008" y="15354"/>
                </a:lnTo>
                <a:lnTo>
                  <a:pt x="17203" y="15427"/>
                </a:lnTo>
                <a:lnTo>
                  <a:pt x="17398" y="15476"/>
                </a:lnTo>
                <a:lnTo>
                  <a:pt x="17787" y="15476"/>
                </a:lnTo>
                <a:lnTo>
                  <a:pt x="17957" y="15427"/>
                </a:lnTo>
                <a:lnTo>
                  <a:pt x="18128" y="15403"/>
                </a:lnTo>
                <a:lnTo>
                  <a:pt x="18420" y="15257"/>
                </a:lnTo>
                <a:lnTo>
                  <a:pt x="18712" y="15086"/>
                </a:lnTo>
                <a:lnTo>
                  <a:pt x="18955" y="14867"/>
                </a:lnTo>
                <a:lnTo>
                  <a:pt x="19174" y="14600"/>
                </a:lnTo>
                <a:lnTo>
                  <a:pt x="19369" y="14308"/>
                </a:lnTo>
                <a:lnTo>
                  <a:pt x="19515" y="14016"/>
                </a:lnTo>
                <a:lnTo>
                  <a:pt x="19612" y="13699"/>
                </a:lnTo>
                <a:lnTo>
                  <a:pt x="19636" y="13505"/>
                </a:lnTo>
                <a:lnTo>
                  <a:pt x="19661" y="13286"/>
                </a:lnTo>
                <a:lnTo>
                  <a:pt x="19636" y="13115"/>
                </a:lnTo>
                <a:lnTo>
                  <a:pt x="19588" y="12921"/>
                </a:lnTo>
                <a:lnTo>
                  <a:pt x="19539" y="12775"/>
                </a:lnTo>
                <a:lnTo>
                  <a:pt x="19466" y="12604"/>
                </a:lnTo>
                <a:lnTo>
                  <a:pt x="19344" y="12458"/>
                </a:lnTo>
                <a:lnTo>
                  <a:pt x="19247" y="12337"/>
                </a:lnTo>
                <a:lnTo>
                  <a:pt x="19101" y="12215"/>
                </a:lnTo>
                <a:lnTo>
                  <a:pt x="18979" y="12093"/>
                </a:lnTo>
                <a:lnTo>
                  <a:pt x="18809" y="11996"/>
                </a:lnTo>
                <a:lnTo>
                  <a:pt x="18639" y="11923"/>
                </a:lnTo>
                <a:lnTo>
                  <a:pt x="18468" y="11850"/>
                </a:lnTo>
                <a:lnTo>
                  <a:pt x="18298" y="11801"/>
                </a:lnTo>
                <a:lnTo>
                  <a:pt x="18103" y="11753"/>
                </a:lnTo>
                <a:lnTo>
                  <a:pt x="17933" y="11728"/>
                </a:lnTo>
                <a:lnTo>
                  <a:pt x="17787" y="11680"/>
                </a:lnTo>
                <a:lnTo>
                  <a:pt x="17617" y="11655"/>
                </a:lnTo>
                <a:close/>
                <a:moveTo>
                  <a:pt x="17957" y="9417"/>
                </a:moveTo>
                <a:lnTo>
                  <a:pt x="17860" y="9490"/>
                </a:lnTo>
                <a:lnTo>
                  <a:pt x="17860" y="9514"/>
                </a:lnTo>
                <a:lnTo>
                  <a:pt x="17811" y="9587"/>
                </a:lnTo>
                <a:lnTo>
                  <a:pt x="17836" y="9660"/>
                </a:lnTo>
                <a:lnTo>
                  <a:pt x="17884" y="9709"/>
                </a:lnTo>
                <a:lnTo>
                  <a:pt x="17811" y="9757"/>
                </a:lnTo>
                <a:lnTo>
                  <a:pt x="17763" y="9782"/>
                </a:lnTo>
                <a:lnTo>
                  <a:pt x="17738" y="9830"/>
                </a:lnTo>
                <a:lnTo>
                  <a:pt x="17738" y="9879"/>
                </a:lnTo>
                <a:lnTo>
                  <a:pt x="17738" y="9928"/>
                </a:lnTo>
                <a:lnTo>
                  <a:pt x="17787" y="10001"/>
                </a:lnTo>
                <a:lnTo>
                  <a:pt x="17836" y="10049"/>
                </a:lnTo>
                <a:lnTo>
                  <a:pt x="17884" y="10098"/>
                </a:lnTo>
                <a:lnTo>
                  <a:pt x="17957" y="10122"/>
                </a:lnTo>
                <a:lnTo>
                  <a:pt x="17933" y="10147"/>
                </a:lnTo>
                <a:lnTo>
                  <a:pt x="17884" y="10195"/>
                </a:lnTo>
                <a:lnTo>
                  <a:pt x="17860" y="10244"/>
                </a:lnTo>
                <a:lnTo>
                  <a:pt x="17884" y="10317"/>
                </a:lnTo>
                <a:lnTo>
                  <a:pt x="17933" y="10414"/>
                </a:lnTo>
                <a:lnTo>
                  <a:pt x="18006" y="10487"/>
                </a:lnTo>
                <a:lnTo>
                  <a:pt x="18103" y="10512"/>
                </a:lnTo>
                <a:lnTo>
                  <a:pt x="18176" y="10536"/>
                </a:lnTo>
                <a:lnTo>
                  <a:pt x="18444" y="10585"/>
                </a:lnTo>
                <a:lnTo>
                  <a:pt x="18590" y="10609"/>
                </a:lnTo>
                <a:lnTo>
                  <a:pt x="18639" y="10633"/>
                </a:lnTo>
                <a:lnTo>
                  <a:pt x="18687" y="10609"/>
                </a:lnTo>
                <a:lnTo>
                  <a:pt x="18760" y="10682"/>
                </a:lnTo>
                <a:lnTo>
                  <a:pt x="18858" y="10731"/>
                </a:lnTo>
                <a:lnTo>
                  <a:pt x="18906" y="10731"/>
                </a:lnTo>
                <a:lnTo>
                  <a:pt x="19174" y="10828"/>
                </a:lnTo>
                <a:lnTo>
                  <a:pt x="19296" y="10877"/>
                </a:lnTo>
                <a:lnTo>
                  <a:pt x="19393" y="10950"/>
                </a:lnTo>
                <a:lnTo>
                  <a:pt x="19466" y="10998"/>
                </a:lnTo>
                <a:lnTo>
                  <a:pt x="19539" y="11023"/>
                </a:lnTo>
                <a:lnTo>
                  <a:pt x="19612" y="10998"/>
                </a:lnTo>
                <a:lnTo>
                  <a:pt x="19661" y="10974"/>
                </a:lnTo>
                <a:lnTo>
                  <a:pt x="19709" y="10950"/>
                </a:lnTo>
                <a:lnTo>
                  <a:pt x="19734" y="10901"/>
                </a:lnTo>
                <a:lnTo>
                  <a:pt x="19904" y="10779"/>
                </a:lnTo>
                <a:lnTo>
                  <a:pt x="19977" y="10706"/>
                </a:lnTo>
                <a:lnTo>
                  <a:pt x="20074" y="10658"/>
                </a:lnTo>
                <a:lnTo>
                  <a:pt x="20293" y="10487"/>
                </a:lnTo>
                <a:lnTo>
                  <a:pt x="20537" y="10366"/>
                </a:lnTo>
                <a:lnTo>
                  <a:pt x="20561" y="10341"/>
                </a:lnTo>
                <a:lnTo>
                  <a:pt x="20707" y="10463"/>
                </a:lnTo>
                <a:lnTo>
                  <a:pt x="20877" y="10609"/>
                </a:lnTo>
                <a:lnTo>
                  <a:pt x="21096" y="10828"/>
                </a:lnTo>
                <a:lnTo>
                  <a:pt x="21096" y="10828"/>
                </a:lnTo>
                <a:lnTo>
                  <a:pt x="21023" y="10779"/>
                </a:lnTo>
                <a:lnTo>
                  <a:pt x="20877" y="10682"/>
                </a:lnTo>
                <a:lnTo>
                  <a:pt x="20804" y="10658"/>
                </a:lnTo>
                <a:lnTo>
                  <a:pt x="20707" y="10633"/>
                </a:lnTo>
                <a:lnTo>
                  <a:pt x="20683" y="10633"/>
                </a:lnTo>
                <a:lnTo>
                  <a:pt x="20610" y="10658"/>
                </a:lnTo>
                <a:lnTo>
                  <a:pt x="20561" y="10731"/>
                </a:lnTo>
                <a:lnTo>
                  <a:pt x="20537" y="10779"/>
                </a:lnTo>
                <a:lnTo>
                  <a:pt x="20561" y="10852"/>
                </a:lnTo>
                <a:lnTo>
                  <a:pt x="20610" y="10925"/>
                </a:lnTo>
                <a:lnTo>
                  <a:pt x="20537" y="10974"/>
                </a:lnTo>
                <a:lnTo>
                  <a:pt x="20488" y="11023"/>
                </a:lnTo>
                <a:lnTo>
                  <a:pt x="20488" y="11096"/>
                </a:lnTo>
                <a:lnTo>
                  <a:pt x="20561" y="11266"/>
                </a:lnTo>
                <a:lnTo>
                  <a:pt x="20634" y="11436"/>
                </a:lnTo>
                <a:lnTo>
                  <a:pt x="20756" y="11582"/>
                </a:lnTo>
                <a:lnTo>
                  <a:pt x="20707" y="11534"/>
                </a:lnTo>
                <a:lnTo>
                  <a:pt x="20610" y="11412"/>
                </a:lnTo>
                <a:lnTo>
                  <a:pt x="20561" y="11315"/>
                </a:lnTo>
                <a:lnTo>
                  <a:pt x="20537" y="11266"/>
                </a:lnTo>
                <a:lnTo>
                  <a:pt x="20488" y="11242"/>
                </a:lnTo>
                <a:lnTo>
                  <a:pt x="20439" y="11217"/>
                </a:lnTo>
                <a:lnTo>
                  <a:pt x="20342" y="11217"/>
                </a:lnTo>
                <a:lnTo>
                  <a:pt x="20293" y="11242"/>
                </a:lnTo>
                <a:lnTo>
                  <a:pt x="20269" y="11290"/>
                </a:lnTo>
                <a:lnTo>
                  <a:pt x="20245" y="11339"/>
                </a:lnTo>
                <a:lnTo>
                  <a:pt x="20245" y="11436"/>
                </a:lnTo>
                <a:lnTo>
                  <a:pt x="20245" y="11509"/>
                </a:lnTo>
                <a:lnTo>
                  <a:pt x="20318" y="11680"/>
                </a:lnTo>
                <a:lnTo>
                  <a:pt x="20537" y="12020"/>
                </a:lnTo>
                <a:lnTo>
                  <a:pt x="20585" y="12069"/>
                </a:lnTo>
                <a:lnTo>
                  <a:pt x="20658" y="12093"/>
                </a:lnTo>
                <a:lnTo>
                  <a:pt x="20707" y="12239"/>
                </a:lnTo>
                <a:lnTo>
                  <a:pt x="20731" y="12385"/>
                </a:lnTo>
                <a:lnTo>
                  <a:pt x="20756" y="12556"/>
                </a:lnTo>
                <a:lnTo>
                  <a:pt x="20756" y="12677"/>
                </a:lnTo>
                <a:lnTo>
                  <a:pt x="20780" y="12799"/>
                </a:lnTo>
                <a:lnTo>
                  <a:pt x="20804" y="12872"/>
                </a:lnTo>
                <a:lnTo>
                  <a:pt x="20853" y="12921"/>
                </a:lnTo>
                <a:lnTo>
                  <a:pt x="20926" y="12945"/>
                </a:lnTo>
                <a:lnTo>
                  <a:pt x="21023" y="12945"/>
                </a:lnTo>
                <a:lnTo>
                  <a:pt x="21218" y="12994"/>
                </a:lnTo>
                <a:lnTo>
                  <a:pt x="21413" y="13018"/>
                </a:lnTo>
                <a:lnTo>
                  <a:pt x="21534" y="13042"/>
                </a:lnTo>
                <a:lnTo>
                  <a:pt x="21705" y="13067"/>
                </a:lnTo>
                <a:lnTo>
                  <a:pt x="21899" y="13091"/>
                </a:lnTo>
                <a:lnTo>
                  <a:pt x="21997" y="13115"/>
                </a:lnTo>
                <a:lnTo>
                  <a:pt x="22070" y="13164"/>
                </a:lnTo>
                <a:lnTo>
                  <a:pt x="22070" y="13359"/>
                </a:lnTo>
                <a:lnTo>
                  <a:pt x="22070" y="13578"/>
                </a:lnTo>
                <a:lnTo>
                  <a:pt x="22070" y="13699"/>
                </a:lnTo>
                <a:lnTo>
                  <a:pt x="22045" y="13675"/>
                </a:lnTo>
                <a:lnTo>
                  <a:pt x="21997" y="13626"/>
                </a:lnTo>
                <a:lnTo>
                  <a:pt x="21924" y="13602"/>
                </a:lnTo>
                <a:lnTo>
                  <a:pt x="21851" y="13626"/>
                </a:lnTo>
                <a:lnTo>
                  <a:pt x="21802" y="13675"/>
                </a:lnTo>
                <a:lnTo>
                  <a:pt x="21778" y="13724"/>
                </a:lnTo>
                <a:lnTo>
                  <a:pt x="21729" y="13651"/>
                </a:lnTo>
                <a:lnTo>
                  <a:pt x="21680" y="13602"/>
                </a:lnTo>
                <a:lnTo>
                  <a:pt x="21656" y="13602"/>
                </a:lnTo>
                <a:lnTo>
                  <a:pt x="21607" y="13578"/>
                </a:lnTo>
                <a:lnTo>
                  <a:pt x="21534" y="13602"/>
                </a:lnTo>
                <a:lnTo>
                  <a:pt x="21486" y="13651"/>
                </a:lnTo>
                <a:lnTo>
                  <a:pt x="21437" y="13699"/>
                </a:lnTo>
                <a:lnTo>
                  <a:pt x="21388" y="13894"/>
                </a:lnTo>
                <a:lnTo>
                  <a:pt x="21364" y="13991"/>
                </a:lnTo>
                <a:lnTo>
                  <a:pt x="21315" y="14137"/>
                </a:lnTo>
                <a:lnTo>
                  <a:pt x="21315" y="14089"/>
                </a:lnTo>
                <a:lnTo>
                  <a:pt x="21315" y="13918"/>
                </a:lnTo>
                <a:lnTo>
                  <a:pt x="21291" y="13772"/>
                </a:lnTo>
                <a:lnTo>
                  <a:pt x="21267" y="13724"/>
                </a:lnTo>
                <a:lnTo>
                  <a:pt x="21242" y="13699"/>
                </a:lnTo>
                <a:lnTo>
                  <a:pt x="21194" y="13675"/>
                </a:lnTo>
                <a:lnTo>
                  <a:pt x="21145" y="13651"/>
                </a:lnTo>
                <a:lnTo>
                  <a:pt x="21072" y="13675"/>
                </a:lnTo>
                <a:lnTo>
                  <a:pt x="21023" y="13724"/>
                </a:lnTo>
                <a:lnTo>
                  <a:pt x="20999" y="13772"/>
                </a:lnTo>
                <a:lnTo>
                  <a:pt x="20975" y="13845"/>
                </a:lnTo>
                <a:lnTo>
                  <a:pt x="20926" y="13967"/>
                </a:lnTo>
                <a:lnTo>
                  <a:pt x="20926" y="14016"/>
                </a:lnTo>
                <a:lnTo>
                  <a:pt x="20829" y="14381"/>
                </a:lnTo>
                <a:lnTo>
                  <a:pt x="20829" y="14454"/>
                </a:lnTo>
                <a:lnTo>
                  <a:pt x="20756" y="14600"/>
                </a:lnTo>
                <a:lnTo>
                  <a:pt x="20707" y="14721"/>
                </a:lnTo>
                <a:lnTo>
                  <a:pt x="20610" y="14867"/>
                </a:lnTo>
                <a:lnTo>
                  <a:pt x="20512" y="14989"/>
                </a:lnTo>
                <a:lnTo>
                  <a:pt x="20488" y="15038"/>
                </a:lnTo>
                <a:lnTo>
                  <a:pt x="20439" y="15086"/>
                </a:lnTo>
                <a:lnTo>
                  <a:pt x="20439" y="15135"/>
                </a:lnTo>
                <a:lnTo>
                  <a:pt x="20439" y="15184"/>
                </a:lnTo>
                <a:lnTo>
                  <a:pt x="20439" y="15257"/>
                </a:lnTo>
                <a:lnTo>
                  <a:pt x="20488" y="15305"/>
                </a:lnTo>
                <a:lnTo>
                  <a:pt x="20512" y="15330"/>
                </a:lnTo>
                <a:lnTo>
                  <a:pt x="20585" y="15354"/>
                </a:lnTo>
                <a:lnTo>
                  <a:pt x="20634" y="15378"/>
                </a:lnTo>
                <a:lnTo>
                  <a:pt x="20658" y="15378"/>
                </a:lnTo>
                <a:lnTo>
                  <a:pt x="20804" y="15548"/>
                </a:lnTo>
                <a:lnTo>
                  <a:pt x="20926" y="15694"/>
                </a:lnTo>
                <a:lnTo>
                  <a:pt x="21048" y="15889"/>
                </a:lnTo>
                <a:lnTo>
                  <a:pt x="21194" y="16108"/>
                </a:lnTo>
                <a:lnTo>
                  <a:pt x="21048" y="16254"/>
                </a:lnTo>
                <a:lnTo>
                  <a:pt x="20902" y="16424"/>
                </a:lnTo>
                <a:lnTo>
                  <a:pt x="20829" y="16473"/>
                </a:lnTo>
                <a:lnTo>
                  <a:pt x="20756" y="16424"/>
                </a:lnTo>
                <a:lnTo>
                  <a:pt x="20683" y="16400"/>
                </a:lnTo>
                <a:lnTo>
                  <a:pt x="20585" y="16424"/>
                </a:lnTo>
                <a:lnTo>
                  <a:pt x="20488" y="16473"/>
                </a:lnTo>
                <a:lnTo>
                  <a:pt x="20488" y="16376"/>
                </a:lnTo>
                <a:lnTo>
                  <a:pt x="20464" y="16303"/>
                </a:lnTo>
                <a:lnTo>
                  <a:pt x="20391" y="16230"/>
                </a:lnTo>
                <a:lnTo>
                  <a:pt x="20293" y="16205"/>
                </a:lnTo>
                <a:lnTo>
                  <a:pt x="20220" y="16230"/>
                </a:lnTo>
                <a:lnTo>
                  <a:pt x="20220" y="16157"/>
                </a:lnTo>
                <a:lnTo>
                  <a:pt x="20220" y="16108"/>
                </a:lnTo>
                <a:lnTo>
                  <a:pt x="20196" y="16035"/>
                </a:lnTo>
                <a:lnTo>
                  <a:pt x="20172" y="16011"/>
                </a:lnTo>
                <a:lnTo>
                  <a:pt x="20123" y="15986"/>
                </a:lnTo>
                <a:lnTo>
                  <a:pt x="20074" y="15962"/>
                </a:lnTo>
                <a:lnTo>
                  <a:pt x="20001" y="15986"/>
                </a:lnTo>
                <a:lnTo>
                  <a:pt x="19928" y="16011"/>
                </a:lnTo>
                <a:lnTo>
                  <a:pt x="19831" y="16059"/>
                </a:lnTo>
                <a:lnTo>
                  <a:pt x="19636" y="16181"/>
                </a:lnTo>
                <a:lnTo>
                  <a:pt x="19588" y="16230"/>
                </a:lnTo>
                <a:lnTo>
                  <a:pt x="19466" y="16205"/>
                </a:lnTo>
                <a:lnTo>
                  <a:pt x="19417" y="16205"/>
                </a:lnTo>
                <a:lnTo>
                  <a:pt x="19369" y="16230"/>
                </a:lnTo>
                <a:lnTo>
                  <a:pt x="19271" y="16254"/>
                </a:lnTo>
                <a:lnTo>
                  <a:pt x="19198" y="16303"/>
                </a:lnTo>
                <a:lnTo>
                  <a:pt x="19077" y="16376"/>
                </a:lnTo>
                <a:lnTo>
                  <a:pt x="18979" y="16400"/>
                </a:lnTo>
                <a:lnTo>
                  <a:pt x="18882" y="16424"/>
                </a:lnTo>
                <a:lnTo>
                  <a:pt x="18785" y="16473"/>
                </a:lnTo>
                <a:lnTo>
                  <a:pt x="18687" y="16497"/>
                </a:lnTo>
                <a:lnTo>
                  <a:pt x="18614" y="16546"/>
                </a:lnTo>
                <a:lnTo>
                  <a:pt x="18517" y="16595"/>
                </a:lnTo>
                <a:lnTo>
                  <a:pt x="18444" y="16619"/>
                </a:lnTo>
                <a:lnTo>
                  <a:pt x="18371" y="16668"/>
                </a:lnTo>
                <a:lnTo>
                  <a:pt x="18274" y="16692"/>
                </a:lnTo>
                <a:lnTo>
                  <a:pt x="18176" y="16716"/>
                </a:lnTo>
                <a:lnTo>
                  <a:pt x="18079" y="16765"/>
                </a:lnTo>
                <a:lnTo>
                  <a:pt x="18055" y="16814"/>
                </a:lnTo>
                <a:lnTo>
                  <a:pt x="18030" y="16838"/>
                </a:lnTo>
                <a:lnTo>
                  <a:pt x="18030" y="16911"/>
                </a:lnTo>
                <a:lnTo>
                  <a:pt x="18055" y="16960"/>
                </a:lnTo>
                <a:lnTo>
                  <a:pt x="18079" y="17008"/>
                </a:lnTo>
                <a:lnTo>
                  <a:pt x="18152" y="17057"/>
                </a:lnTo>
                <a:lnTo>
                  <a:pt x="18103" y="17106"/>
                </a:lnTo>
                <a:lnTo>
                  <a:pt x="18079" y="17154"/>
                </a:lnTo>
                <a:lnTo>
                  <a:pt x="18055" y="17203"/>
                </a:lnTo>
                <a:lnTo>
                  <a:pt x="18079" y="17252"/>
                </a:lnTo>
                <a:lnTo>
                  <a:pt x="18103" y="17300"/>
                </a:lnTo>
                <a:lnTo>
                  <a:pt x="18152" y="17349"/>
                </a:lnTo>
                <a:lnTo>
                  <a:pt x="18225" y="17373"/>
                </a:lnTo>
                <a:lnTo>
                  <a:pt x="18201" y="17373"/>
                </a:lnTo>
                <a:lnTo>
                  <a:pt x="18103" y="17398"/>
                </a:lnTo>
                <a:lnTo>
                  <a:pt x="18055" y="17446"/>
                </a:lnTo>
                <a:lnTo>
                  <a:pt x="18006" y="17519"/>
                </a:lnTo>
                <a:lnTo>
                  <a:pt x="18030" y="17592"/>
                </a:lnTo>
                <a:lnTo>
                  <a:pt x="18055" y="17641"/>
                </a:lnTo>
                <a:lnTo>
                  <a:pt x="18128" y="17690"/>
                </a:lnTo>
                <a:lnTo>
                  <a:pt x="18225" y="17714"/>
                </a:lnTo>
                <a:lnTo>
                  <a:pt x="17909" y="17738"/>
                </a:lnTo>
                <a:lnTo>
                  <a:pt x="17519" y="17738"/>
                </a:lnTo>
                <a:lnTo>
                  <a:pt x="17495" y="17568"/>
                </a:lnTo>
                <a:lnTo>
                  <a:pt x="17471" y="17398"/>
                </a:lnTo>
                <a:lnTo>
                  <a:pt x="17446" y="17300"/>
                </a:lnTo>
                <a:lnTo>
                  <a:pt x="17446" y="17203"/>
                </a:lnTo>
                <a:lnTo>
                  <a:pt x="17422" y="16984"/>
                </a:lnTo>
                <a:lnTo>
                  <a:pt x="17373" y="16765"/>
                </a:lnTo>
                <a:lnTo>
                  <a:pt x="17325" y="16668"/>
                </a:lnTo>
                <a:lnTo>
                  <a:pt x="17276" y="16595"/>
                </a:lnTo>
                <a:lnTo>
                  <a:pt x="17203" y="16522"/>
                </a:lnTo>
                <a:lnTo>
                  <a:pt x="17106" y="16473"/>
                </a:lnTo>
                <a:lnTo>
                  <a:pt x="17057" y="16449"/>
                </a:lnTo>
                <a:lnTo>
                  <a:pt x="17008" y="16449"/>
                </a:lnTo>
                <a:lnTo>
                  <a:pt x="16862" y="16424"/>
                </a:lnTo>
                <a:lnTo>
                  <a:pt x="16789" y="16400"/>
                </a:lnTo>
                <a:lnTo>
                  <a:pt x="16643" y="16327"/>
                </a:lnTo>
                <a:lnTo>
                  <a:pt x="16449" y="16254"/>
                </a:lnTo>
                <a:lnTo>
                  <a:pt x="16376" y="16181"/>
                </a:lnTo>
                <a:lnTo>
                  <a:pt x="16278" y="16157"/>
                </a:lnTo>
                <a:lnTo>
                  <a:pt x="16181" y="16181"/>
                </a:lnTo>
                <a:lnTo>
                  <a:pt x="16157" y="16181"/>
                </a:lnTo>
                <a:lnTo>
                  <a:pt x="16035" y="16132"/>
                </a:lnTo>
                <a:lnTo>
                  <a:pt x="16011" y="16108"/>
                </a:lnTo>
                <a:lnTo>
                  <a:pt x="15913" y="16059"/>
                </a:lnTo>
                <a:lnTo>
                  <a:pt x="15792" y="16035"/>
                </a:lnTo>
                <a:lnTo>
                  <a:pt x="15694" y="16059"/>
                </a:lnTo>
                <a:lnTo>
                  <a:pt x="15646" y="16132"/>
                </a:lnTo>
                <a:lnTo>
                  <a:pt x="15621" y="16205"/>
                </a:lnTo>
                <a:lnTo>
                  <a:pt x="15646" y="16303"/>
                </a:lnTo>
                <a:lnTo>
                  <a:pt x="15646" y="16303"/>
                </a:lnTo>
                <a:lnTo>
                  <a:pt x="15597" y="16278"/>
                </a:lnTo>
                <a:lnTo>
                  <a:pt x="15500" y="16205"/>
                </a:lnTo>
                <a:lnTo>
                  <a:pt x="15402" y="16157"/>
                </a:lnTo>
                <a:lnTo>
                  <a:pt x="15354" y="16157"/>
                </a:lnTo>
                <a:lnTo>
                  <a:pt x="15305" y="16181"/>
                </a:lnTo>
                <a:lnTo>
                  <a:pt x="15256" y="16205"/>
                </a:lnTo>
                <a:lnTo>
                  <a:pt x="15232" y="16230"/>
                </a:lnTo>
                <a:lnTo>
                  <a:pt x="15208" y="16278"/>
                </a:lnTo>
                <a:lnTo>
                  <a:pt x="15232" y="16400"/>
                </a:lnTo>
                <a:lnTo>
                  <a:pt x="15281" y="16497"/>
                </a:lnTo>
                <a:lnTo>
                  <a:pt x="15232" y="16497"/>
                </a:lnTo>
                <a:lnTo>
                  <a:pt x="15183" y="16473"/>
                </a:lnTo>
                <a:lnTo>
                  <a:pt x="15135" y="16449"/>
                </a:lnTo>
                <a:lnTo>
                  <a:pt x="15062" y="16473"/>
                </a:lnTo>
                <a:lnTo>
                  <a:pt x="15038" y="16546"/>
                </a:lnTo>
                <a:lnTo>
                  <a:pt x="15013" y="16570"/>
                </a:lnTo>
                <a:lnTo>
                  <a:pt x="15013" y="16643"/>
                </a:lnTo>
                <a:lnTo>
                  <a:pt x="14916" y="16570"/>
                </a:lnTo>
                <a:lnTo>
                  <a:pt x="14770" y="16424"/>
                </a:lnTo>
                <a:lnTo>
                  <a:pt x="14624" y="16254"/>
                </a:lnTo>
                <a:lnTo>
                  <a:pt x="14721" y="16132"/>
                </a:lnTo>
                <a:lnTo>
                  <a:pt x="14794" y="15986"/>
                </a:lnTo>
                <a:lnTo>
                  <a:pt x="14892" y="15865"/>
                </a:lnTo>
                <a:lnTo>
                  <a:pt x="15062" y="15621"/>
                </a:lnTo>
                <a:lnTo>
                  <a:pt x="15305" y="15305"/>
                </a:lnTo>
                <a:lnTo>
                  <a:pt x="15378" y="15232"/>
                </a:lnTo>
                <a:lnTo>
                  <a:pt x="15402" y="15159"/>
                </a:lnTo>
                <a:lnTo>
                  <a:pt x="15402" y="15062"/>
                </a:lnTo>
                <a:lnTo>
                  <a:pt x="15329" y="14965"/>
                </a:lnTo>
                <a:lnTo>
                  <a:pt x="15183" y="14819"/>
                </a:lnTo>
                <a:lnTo>
                  <a:pt x="15086" y="14673"/>
                </a:lnTo>
                <a:lnTo>
                  <a:pt x="15038" y="14624"/>
                </a:lnTo>
                <a:lnTo>
                  <a:pt x="15013" y="14575"/>
                </a:lnTo>
                <a:lnTo>
                  <a:pt x="15013" y="14551"/>
                </a:lnTo>
                <a:lnTo>
                  <a:pt x="14989" y="14454"/>
                </a:lnTo>
                <a:lnTo>
                  <a:pt x="14940" y="14405"/>
                </a:lnTo>
                <a:lnTo>
                  <a:pt x="14892" y="14356"/>
                </a:lnTo>
                <a:lnTo>
                  <a:pt x="14794" y="14332"/>
                </a:lnTo>
                <a:lnTo>
                  <a:pt x="14478" y="14308"/>
                </a:lnTo>
                <a:lnTo>
                  <a:pt x="14113" y="14283"/>
                </a:lnTo>
                <a:lnTo>
                  <a:pt x="13748" y="14210"/>
                </a:lnTo>
                <a:lnTo>
                  <a:pt x="13724" y="14089"/>
                </a:lnTo>
                <a:lnTo>
                  <a:pt x="13724" y="14016"/>
                </a:lnTo>
                <a:lnTo>
                  <a:pt x="13699" y="13821"/>
                </a:lnTo>
                <a:lnTo>
                  <a:pt x="13724" y="13602"/>
                </a:lnTo>
                <a:lnTo>
                  <a:pt x="13724" y="13456"/>
                </a:lnTo>
                <a:lnTo>
                  <a:pt x="13748" y="13505"/>
                </a:lnTo>
                <a:lnTo>
                  <a:pt x="13821" y="13529"/>
                </a:lnTo>
                <a:lnTo>
                  <a:pt x="13894" y="13553"/>
                </a:lnTo>
                <a:lnTo>
                  <a:pt x="13943" y="13553"/>
                </a:lnTo>
                <a:lnTo>
                  <a:pt x="13991" y="13529"/>
                </a:lnTo>
                <a:lnTo>
                  <a:pt x="14016" y="13505"/>
                </a:lnTo>
                <a:lnTo>
                  <a:pt x="14089" y="13432"/>
                </a:lnTo>
                <a:lnTo>
                  <a:pt x="14137" y="13480"/>
                </a:lnTo>
                <a:lnTo>
                  <a:pt x="14186" y="13505"/>
                </a:lnTo>
                <a:lnTo>
                  <a:pt x="14235" y="13529"/>
                </a:lnTo>
                <a:lnTo>
                  <a:pt x="14308" y="13505"/>
                </a:lnTo>
                <a:lnTo>
                  <a:pt x="14381" y="13480"/>
                </a:lnTo>
                <a:lnTo>
                  <a:pt x="14429" y="13407"/>
                </a:lnTo>
                <a:lnTo>
                  <a:pt x="14502" y="13456"/>
                </a:lnTo>
                <a:lnTo>
                  <a:pt x="14575" y="13480"/>
                </a:lnTo>
                <a:lnTo>
                  <a:pt x="14624" y="13480"/>
                </a:lnTo>
                <a:lnTo>
                  <a:pt x="14673" y="13456"/>
                </a:lnTo>
                <a:lnTo>
                  <a:pt x="14721" y="13432"/>
                </a:lnTo>
                <a:lnTo>
                  <a:pt x="14746" y="13383"/>
                </a:lnTo>
                <a:lnTo>
                  <a:pt x="14770" y="13261"/>
                </a:lnTo>
                <a:lnTo>
                  <a:pt x="14794" y="13164"/>
                </a:lnTo>
                <a:lnTo>
                  <a:pt x="14819" y="13115"/>
                </a:lnTo>
                <a:lnTo>
                  <a:pt x="14819" y="13042"/>
                </a:lnTo>
                <a:lnTo>
                  <a:pt x="14843" y="12969"/>
                </a:lnTo>
                <a:lnTo>
                  <a:pt x="14916" y="12945"/>
                </a:lnTo>
                <a:lnTo>
                  <a:pt x="14965" y="12921"/>
                </a:lnTo>
                <a:lnTo>
                  <a:pt x="14989" y="12872"/>
                </a:lnTo>
                <a:lnTo>
                  <a:pt x="15013" y="12799"/>
                </a:lnTo>
                <a:lnTo>
                  <a:pt x="15038" y="12750"/>
                </a:lnTo>
                <a:lnTo>
                  <a:pt x="15038" y="12702"/>
                </a:lnTo>
                <a:lnTo>
                  <a:pt x="15062" y="12580"/>
                </a:lnTo>
                <a:lnTo>
                  <a:pt x="15086" y="12458"/>
                </a:lnTo>
                <a:lnTo>
                  <a:pt x="15159" y="12239"/>
                </a:lnTo>
                <a:lnTo>
                  <a:pt x="15232" y="12093"/>
                </a:lnTo>
                <a:lnTo>
                  <a:pt x="15281" y="12020"/>
                </a:lnTo>
                <a:lnTo>
                  <a:pt x="15329" y="11923"/>
                </a:lnTo>
                <a:lnTo>
                  <a:pt x="15305" y="11826"/>
                </a:lnTo>
                <a:lnTo>
                  <a:pt x="15256" y="11728"/>
                </a:lnTo>
                <a:lnTo>
                  <a:pt x="15062" y="11534"/>
                </a:lnTo>
                <a:lnTo>
                  <a:pt x="14867" y="11315"/>
                </a:lnTo>
                <a:lnTo>
                  <a:pt x="14575" y="10974"/>
                </a:lnTo>
                <a:lnTo>
                  <a:pt x="14697" y="10828"/>
                </a:lnTo>
                <a:lnTo>
                  <a:pt x="14819" y="10682"/>
                </a:lnTo>
                <a:lnTo>
                  <a:pt x="14867" y="10633"/>
                </a:lnTo>
                <a:lnTo>
                  <a:pt x="14892" y="10706"/>
                </a:lnTo>
                <a:lnTo>
                  <a:pt x="14940" y="10731"/>
                </a:lnTo>
                <a:lnTo>
                  <a:pt x="14989" y="10779"/>
                </a:lnTo>
                <a:lnTo>
                  <a:pt x="15111" y="10779"/>
                </a:lnTo>
                <a:lnTo>
                  <a:pt x="15111" y="10828"/>
                </a:lnTo>
                <a:lnTo>
                  <a:pt x="15159" y="10877"/>
                </a:lnTo>
                <a:lnTo>
                  <a:pt x="15232" y="10925"/>
                </a:lnTo>
                <a:lnTo>
                  <a:pt x="15232" y="11023"/>
                </a:lnTo>
                <a:lnTo>
                  <a:pt x="15256" y="11120"/>
                </a:lnTo>
                <a:lnTo>
                  <a:pt x="15329" y="11193"/>
                </a:lnTo>
                <a:lnTo>
                  <a:pt x="15427" y="11217"/>
                </a:lnTo>
                <a:lnTo>
                  <a:pt x="15524" y="11193"/>
                </a:lnTo>
                <a:lnTo>
                  <a:pt x="15573" y="11120"/>
                </a:lnTo>
                <a:lnTo>
                  <a:pt x="15646" y="11023"/>
                </a:lnTo>
                <a:lnTo>
                  <a:pt x="15621" y="11096"/>
                </a:lnTo>
                <a:lnTo>
                  <a:pt x="15597" y="11169"/>
                </a:lnTo>
                <a:lnTo>
                  <a:pt x="15621" y="11217"/>
                </a:lnTo>
                <a:lnTo>
                  <a:pt x="15646" y="11290"/>
                </a:lnTo>
                <a:lnTo>
                  <a:pt x="15694" y="11315"/>
                </a:lnTo>
                <a:lnTo>
                  <a:pt x="15816" y="11315"/>
                </a:lnTo>
                <a:lnTo>
                  <a:pt x="15889" y="11266"/>
                </a:lnTo>
                <a:lnTo>
                  <a:pt x="15938" y="11217"/>
                </a:lnTo>
                <a:lnTo>
                  <a:pt x="15962" y="11217"/>
                </a:lnTo>
                <a:lnTo>
                  <a:pt x="16108" y="11071"/>
                </a:lnTo>
                <a:lnTo>
                  <a:pt x="16181" y="11047"/>
                </a:lnTo>
                <a:lnTo>
                  <a:pt x="16254" y="10998"/>
                </a:lnTo>
                <a:lnTo>
                  <a:pt x="16327" y="10998"/>
                </a:lnTo>
                <a:lnTo>
                  <a:pt x="16424" y="10974"/>
                </a:lnTo>
                <a:lnTo>
                  <a:pt x="16497" y="10925"/>
                </a:lnTo>
                <a:lnTo>
                  <a:pt x="16765" y="10828"/>
                </a:lnTo>
                <a:lnTo>
                  <a:pt x="17057" y="10731"/>
                </a:lnTo>
                <a:lnTo>
                  <a:pt x="17154" y="10682"/>
                </a:lnTo>
                <a:lnTo>
                  <a:pt x="17203" y="10609"/>
                </a:lnTo>
                <a:lnTo>
                  <a:pt x="17227" y="10585"/>
                </a:lnTo>
                <a:lnTo>
                  <a:pt x="17252" y="10463"/>
                </a:lnTo>
                <a:lnTo>
                  <a:pt x="17300" y="10317"/>
                </a:lnTo>
                <a:lnTo>
                  <a:pt x="17300" y="10049"/>
                </a:lnTo>
                <a:lnTo>
                  <a:pt x="17325" y="9855"/>
                </a:lnTo>
                <a:lnTo>
                  <a:pt x="17349" y="9709"/>
                </a:lnTo>
                <a:lnTo>
                  <a:pt x="17373" y="9563"/>
                </a:lnTo>
                <a:lnTo>
                  <a:pt x="17398" y="9417"/>
                </a:lnTo>
                <a:close/>
                <a:moveTo>
                  <a:pt x="17568" y="8954"/>
                </a:moveTo>
                <a:lnTo>
                  <a:pt x="17325" y="8979"/>
                </a:lnTo>
                <a:lnTo>
                  <a:pt x="17130" y="9027"/>
                </a:lnTo>
                <a:lnTo>
                  <a:pt x="17057" y="9076"/>
                </a:lnTo>
                <a:lnTo>
                  <a:pt x="17008" y="9173"/>
                </a:lnTo>
                <a:lnTo>
                  <a:pt x="16960" y="9271"/>
                </a:lnTo>
                <a:lnTo>
                  <a:pt x="16911" y="9392"/>
                </a:lnTo>
                <a:lnTo>
                  <a:pt x="16887" y="9660"/>
                </a:lnTo>
                <a:lnTo>
                  <a:pt x="16862" y="9782"/>
                </a:lnTo>
                <a:lnTo>
                  <a:pt x="16838" y="9928"/>
                </a:lnTo>
                <a:lnTo>
                  <a:pt x="16814" y="10147"/>
                </a:lnTo>
                <a:lnTo>
                  <a:pt x="16789" y="10341"/>
                </a:lnTo>
                <a:lnTo>
                  <a:pt x="16570" y="10439"/>
                </a:lnTo>
                <a:lnTo>
                  <a:pt x="16351" y="10536"/>
                </a:lnTo>
                <a:lnTo>
                  <a:pt x="16157" y="10414"/>
                </a:lnTo>
                <a:lnTo>
                  <a:pt x="15889" y="10220"/>
                </a:lnTo>
                <a:lnTo>
                  <a:pt x="15792" y="10147"/>
                </a:lnTo>
                <a:lnTo>
                  <a:pt x="15573" y="10001"/>
                </a:lnTo>
                <a:lnTo>
                  <a:pt x="15451" y="9928"/>
                </a:lnTo>
                <a:lnTo>
                  <a:pt x="15305" y="9903"/>
                </a:lnTo>
                <a:lnTo>
                  <a:pt x="15208" y="9879"/>
                </a:lnTo>
                <a:lnTo>
                  <a:pt x="15135" y="9903"/>
                </a:lnTo>
                <a:lnTo>
                  <a:pt x="14989" y="9976"/>
                </a:lnTo>
                <a:lnTo>
                  <a:pt x="14843" y="10074"/>
                </a:lnTo>
                <a:lnTo>
                  <a:pt x="14624" y="10293"/>
                </a:lnTo>
                <a:lnTo>
                  <a:pt x="14502" y="10414"/>
                </a:lnTo>
                <a:lnTo>
                  <a:pt x="14332" y="10609"/>
                </a:lnTo>
                <a:lnTo>
                  <a:pt x="14162" y="10779"/>
                </a:lnTo>
                <a:lnTo>
                  <a:pt x="14113" y="10828"/>
                </a:lnTo>
                <a:lnTo>
                  <a:pt x="14089" y="10877"/>
                </a:lnTo>
                <a:lnTo>
                  <a:pt x="14064" y="10950"/>
                </a:lnTo>
                <a:lnTo>
                  <a:pt x="14089" y="11023"/>
                </a:lnTo>
                <a:lnTo>
                  <a:pt x="14137" y="11120"/>
                </a:lnTo>
                <a:lnTo>
                  <a:pt x="14186" y="11217"/>
                </a:lnTo>
                <a:lnTo>
                  <a:pt x="14332" y="11412"/>
                </a:lnTo>
                <a:lnTo>
                  <a:pt x="14454" y="11534"/>
                </a:lnTo>
                <a:lnTo>
                  <a:pt x="14478" y="11607"/>
                </a:lnTo>
                <a:lnTo>
                  <a:pt x="14648" y="11801"/>
                </a:lnTo>
                <a:lnTo>
                  <a:pt x="14819" y="11996"/>
                </a:lnTo>
                <a:lnTo>
                  <a:pt x="14721" y="12166"/>
                </a:lnTo>
                <a:lnTo>
                  <a:pt x="14721" y="12191"/>
                </a:lnTo>
                <a:lnTo>
                  <a:pt x="14648" y="12361"/>
                </a:lnTo>
                <a:lnTo>
                  <a:pt x="14600" y="12531"/>
                </a:lnTo>
                <a:lnTo>
                  <a:pt x="14381" y="12556"/>
                </a:lnTo>
                <a:lnTo>
                  <a:pt x="14162" y="12580"/>
                </a:lnTo>
                <a:lnTo>
                  <a:pt x="14040" y="12604"/>
                </a:lnTo>
                <a:lnTo>
                  <a:pt x="13991" y="12604"/>
                </a:lnTo>
                <a:lnTo>
                  <a:pt x="13845" y="12653"/>
                </a:lnTo>
                <a:lnTo>
                  <a:pt x="13675" y="12677"/>
                </a:lnTo>
                <a:lnTo>
                  <a:pt x="13553" y="12750"/>
                </a:lnTo>
                <a:lnTo>
                  <a:pt x="13456" y="12823"/>
                </a:lnTo>
                <a:lnTo>
                  <a:pt x="13407" y="12872"/>
                </a:lnTo>
                <a:lnTo>
                  <a:pt x="13334" y="12945"/>
                </a:lnTo>
                <a:lnTo>
                  <a:pt x="13310" y="13018"/>
                </a:lnTo>
                <a:lnTo>
                  <a:pt x="13286" y="13164"/>
                </a:lnTo>
                <a:lnTo>
                  <a:pt x="13286" y="13213"/>
                </a:lnTo>
                <a:lnTo>
                  <a:pt x="13237" y="13699"/>
                </a:lnTo>
                <a:lnTo>
                  <a:pt x="13237" y="13748"/>
                </a:lnTo>
                <a:lnTo>
                  <a:pt x="13237" y="13918"/>
                </a:lnTo>
                <a:lnTo>
                  <a:pt x="13237" y="14113"/>
                </a:lnTo>
                <a:lnTo>
                  <a:pt x="13286" y="14283"/>
                </a:lnTo>
                <a:lnTo>
                  <a:pt x="13310" y="14356"/>
                </a:lnTo>
                <a:lnTo>
                  <a:pt x="13383" y="14405"/>
                </a:lnTo>
                <a:lnTo>
                  <a:pt x="13407" y="14502"/>
                </a:lnTo>
                <a:lnTo>
                  <a:pt x="13480" y="14551"/>
                </a:lnTo>
                <a:lnTo>
                  <a:pt x="13724" y="14648"/>
                </a:lnTo>
                <a:lnTo>
                  <a:pt x="13991" y="14697"/>
                </a:lnTo>
                <a:lnTo>
                  <a:pt x="14259" y="14746"/>
                </a:lnTo>
                <a:lnTo>
                  <a:pt x="14527" y="14770"/>
                </a:lnTo>
                <a:lnTo>
                  <a:pt x="14673" y="14770"/>
                </a:lnTo>
                <a:lnTo>
                  <a:pt x="14697" y="14867"/>
                </a:lnTo>
                <a:lnTo>
                  <a:pt x="14721" y="14916"/>
                </a:lnTo>
                <a:lnTo>
                  <a:pt x="14819" y="15038"/>
                </a:lnTo>
                <a:lnTo>
                  <a:pt x="14916" y="15184"/>
                </a:lnTo>
                <a:lnTo>
                  <a:pt x="14746" y="15330"/>
                </a:lnTo>
                <a:lnTo>
                  <a:pt x="14624" y="15500"/>
                </a:lnTo>
                <a:lnTo>
                  <a:pt x="14575" y="15573"/>
                </a:lnTo>
                <a:lnTo>
                  <a:pt x="14381" y="15816"/>
                </a:lnTo>
                <a:lnTo>
                  <a:pt x="14332" y="15865"/>
                </a:lnTo>
                <a:lnTo>
                  <a:pt x="14235" y="15986"/>
                </a:lnTo>
                <a:lnTo>
                  <a:pt x="14210" y="16059"/>
                </a:lnTo>
                <a:lnTo>
                  <a:pt x="14186" y="16108"/>
                </a:lnTo>
                <a:lnTo>
                  <a:pt x="14210" y="16230"/>
                </a:lnTo>
                <a:lnTo>
                  <a:pt x="14210" y="16303"/>
                </a:lnTo>
                <a:lnTo>
                  <a:pt x="14235" y="16376"/>
                </a:lnTo>
                <a:lnTo>
                  <a:pt x="14283" y="16522"/>
                </a:lnTo>
                <a:lnTo>
                  <a:pt x="14381" y="16643"/>
                </a:lnTo>
                <a:lnTo>
                  <a:pt x="14478" y="16765"/>
                </a:lnTo>
                <a:lnTo>
                  <a:pt x="14527" y="16789"/>
                </a:lnTo>
                <a:lnTo>
                  <a:pt x="14794" y="17081"/>
                </a:lnTo>
                <a:lnTo>
                  <a:pt x="15111" y="17349"/>
                </a:lnTo>
                <a:lnTo>
                  <a:pt x="15183" y="17373"/>
                </a:lnTo>
                <a:lnTo>
                  <a:pt x="15232" y="17398"/>
                </a:lnTo>
                <a:lnTo>
                  <a:pt x="15305" y="17373"/>
                </a:lnTo>
                <a:lnTo>
                  <a:pt x="15354" y="17373"/>
                </a:lnTo>
                <a:lnTo>
                  <a:pt x="15475" y="17349"/>
                </a:lnTo>
                <a:lnTo>
                  <a:pt x="15621" y="17300"/>
                </a:lnTo>
                <a:lnTo>
                  <a:pt x="15840" y="17154"/>
                </a:lnTo>
                <a:lnTo>
                  <a:pt x="15865" y="17130"/>
                </a:lnTo>
                <a:lnTo>
                  <a:pt x="16132" y="16911"/>
                </a:lnTo>
                <a:lnTo>
                  <a:pt x="16376" y="16668"/>
                </a:lnTo>
                <a:lnTo>
                  <a:pt x="16546" y="16741"/>
                </a:lnTo>
                <a:lnTo>
                  <a:pt x="16570" y="16765"/>
                </a:lnTo>
                <a:lnTo>
                  <a:pt x="16619" y="16789"/>
                </a:lnTo>
                <a:lnTo>
                  <a:pt x="16765" y="16862"/>
                </a:lnTo>
                <a:lnTo>
                  <a:pt x="16935" y="16887"/>
                </a:lnTo>
                <a:lnTo>
                  <a:pt x="16935" y="16960"/>
                </a:lnTo>
                <a:lnTo>
                  <a:pt x="16960" y="17033"/>
                </a:lnTo>
                <a:lnTo>
                  <a:pt x="17008" y="17276"/>
                </a:lnTo>
                <a:lnTo>
                  <a:pt x="17033" y="17495"/>
                </a:lnTo>
                <a:lnTo>
                  <a:pt x="17033" y="17617"/>
                </a:lnTo>
                <a:lnTo>
                  <a:pt x="17033" y="17738"/>
                </a:lnTo>
                <a:lnTo>
                  <a:pt x="17033" y="17860"/>
                </a:lnTo>
                <a:lnTo>
                  <a:pt x="17081" y="17982"/>
                </a:lnTo>
                <a:lnTo>
                  <a:pt x="17179" y="18079"/>
                </a:lnTo>
                <a:lnTo>
                  <a:pt x="17203" y="18103"/>
                </a:lnTo>
                <a:lnTo>
                  <a:pt x="17276" y="18152"/>
                </a:lnTo>
                <a:lnTo>
                  <a:pt x="17398" y="18201"/>
                </a:lnTo>
                <a:lnTo>
                  <a:pt x="17592" y="18225"/>
                </a:lnTo>
                <a:lnTo>
                  <a:pt x="17714" y="18201"/>
                </a:lnTo>
                <a:lnTo>
                  <a:pt x="18152" y="18201"/>
                </a:lnTo>
                <a:lnTo>
                  <a:pt x="18541" y="18176"/>
                </a:lnTo>
                <a:lnTo>
                  <a:pt x="18614" y="18176"/>
                </a:lnTo>
                <a:lnTo>
                  <a:pt x="18687" y="18128"/>
                </a:lnTo>
                <a:lnTo>
                  <a:pt x="18736" y="18055"/>
                </a:lnTo>
                <a:lnTo>
                  <a:pt x="18760" y="17982"/>
                </a:lnTo>
                <a:lnTo>
                  <a:pt x="18833" y="17860"/>
                </a:lnTo>
                <a:lnTo>
                  <a:pt x="18882" y="17738"/>
                </a:lnTo>
                <a:lnTo>
                  <a:pt x="18931" y="17471"/>
                </a:lnTo>
                <a:lnTo>
                  <a:pt x="18931" y="17349"/>
                </a:lnTo>
                <a:lnTo>
                  <a:pt x="18931" y="17325"/>
                </a:lnTo>
                <a:lnTo>
                  <a:pt x="18979" y="17081"/>
                </a:lnTo>
                <a:lnTo>
                  <a:pt x="19004" y="16838"/>
                </a:lnTo>
                <a:lnTo>
                  <a:pt x="19125" y="16814"/>
                </a:lnTo>
                <a:lnTo>
                  <a:pt x="19223" y="16789"/>
                </a:lnTo>
                <a:lnTo>
                  <a:pt x="19369" y="16741"/>
                </a:lnTo>
                <a:lnTo>
                  <a:pt x="19466" y="16692"/>
                </a:lnTo>
                <a:lnTo>
                  <a:pt x="19661" y="16838"/>
                </a:lnTo>
                <a:lnTo>
                  <a:pt x="19758" y="16911"/>
                </a:lnTo>
                <a:lnTo>
                  <a:pt x="20074" y="17130"/>
                </a:lnTo>
                <a:lnTo>
                  <a:pt x="20391" y="17349"/>
                </a:lnTo>
                <a:lnTo>
                  <a:pt x="20464" y="17398"/>
                </a:lnTo>
                <a:lnTo>
                  <a:pt x="20512" y="17398"/>
                </a:lnTo>
                <a:lnTo>
                  <a:pt x="20585" y="17373"/>
                </a:lnTo>
                <a:lnTo>
                  <a:pt x="20658" y="17349"/>
                </a:lnTo>
                <a:lnTo>
                  <a:pt x="20707" y="17276"/>
                </a:lnTo>
                <a:lnTo>
                  <a:pt x="20756" y="17203"/>
                </a:lnTo>
                <a:lnTo>
                  <a:pt x="20999" y="16984"/>
                </a:lnTo>
                <a:lnTo>
                  <a:pt x="21145" y="16814"/>
                </a:lnTo>
                <a:lnTo>
                  <a:pt x="21413" y="16570"/>
                </a:lnTo>
                <a:lnTo>
                  <a:pt x="21632" y="16278"/>
                </a:lnTo>
                <a:lnTo>
                  <a:pt x="21680" y="16230"/>
                </a:lnTo>
                <a:lnTo>
                  <a:pt x="21680" y="16157"/>
                </a:lnTo>
                <a:lnTo>
                  <a:pt x="21680" y="16084"/>
                </a:lnTo>
                <a:lnTo>
                  <a:pt x="21656" y="15986"/>
                </a:lnTo>
                <a:lnTo>
                  <a:pt x="21486" y="15670"/>
                </a:lnTo>
                <a:lnTo>
                  <a:pt x="21267" y="15403"/>
                </a:lnTo>
                <a:lnTo>
                  <a:pt x="21145" y="15232"/>
                </a:lnTo>
                <a:lnTo>
                  <a:pt x="20975" y="15086"/>
                </a:lnTo>
                <a:lnTo>
                  <a:pt x="21096" y="14867"/>
                </a:lnTo>
                <a:lnTo>
                  <a:pt x="21169" y="14648"/>
                </a:lnTo>
                <a:lnTo>
                  <a:pt x="21291" y="14673"/>
                </a:lnTo>
                <a:lnTo>
                  <a:pt x="21510" y="14648"/>
                </a:lnTo>
                <a:lnTo>
                  <a:pt x="21753" y="14648"/>
                </a:lnTo>
                <a:lnTo>
                  <a:pt x="21997" y="14624"/>
                </a:lnTo>
                <a:lnTo>
                  <a:pt x="22264" y="14600"/>
                </a:lnTo>
                <a:lnTo>
                  <a:pt x="22362" y="14551"/>
                </a:lnTo>
                <a:lnTo>
                  <a:pt x="22410" y="14478"/>
                </a:lnTo>
                <a:lnTo>
                  <a:pt x="22459" y="14429"/>
                </a:lnTo>
                <a:lnTo>
                  <a:pt x="22508" y="14381"/>
                </a:lnTo>
                <a:lnTo>
                  <a:pt x="22532" y="14332"/>
                </a:lnTo>
                <a:lnTo>
                  <a:pt x="22532" y="14259"/>
                </a:lnTo>
                <a:lnTo>
                  <a:pt x="22532" y="13845"/>
                </a:lnTo>
                <a:lnTo>
                  <a:pt x="22532" y="13456"/>
                </a:lnTo>
                <a:lnTo>
                  <a:pt x="22508" y="13067"/>
                </a:lnTo>
                <a:lnTo>
                  <a:pt x="22508" y="13018"/>
                </a:lnTo>
                <a:lnTo>
                  <a:pt x="22459" y="12945"/>
                </a:lnTo>
                <a:lnTo>
                  <a:pt x="22410" y="12921"/>
                </a:lnTo>
                <a:lnTo>
                  <a:pt x="22362" y="12896"/>
                </a:lnTo>
                <a:lnTo>
                  <a:pt x="22313" y="12823"/>
                </a:lnTo>
                <a:lnTo>
                  <a:pt x="22264" y="12750"/>
                </a:lnTo>
                <a:lnTo>
                  <a:pt x="22118" y="12677"/>
                </a:lnTo>
                <a:lnTo>
                  <a:pt x="21948" y="12629"/>
                </a:lnTo>
                <a:lnTo>
                  <a:pt x="21802" y="12604"/>
                </a:lnTo>
                <a:lnTo>
                  <a:pt x="21778" y="12604"/>
                </a:lnTo>
                <a:lnTo>
                  <a:pt x="21510" y="12556"/>
                </a:lnTo>
                <a:lnTo>
                  <a:pt x="21218" y="12556"/>
                </a:lnTo>
                <a:lnTo>
                  <a:pt x="21169" y="12337"/>
                </a:lnTo>
                <a:lnTo>
                  <a:pt x="21169" y="12288"/>
                </a:lnTo>
                <a:lnTo>
                  <a:pt x="21121" y="12093"/>
                </a:lnTo>
                <a:lnTo>
                  <a:pt x="21048" y="11923"/>
                </a:lnTo>
                <a:lnTo>
                  <a:pt x="21121" y="11826"/>
                </a:lnTo>
                <a:lnTo>
                  <a:pt x="21145" y="11777"/>
                </a:lnTo>
                <a:lnTo>
                  <a:pt x="21242" y="11655"/>
                </a:lnTo>
                <a:lnTo>
                  <a:pt x="21413" y="11412"/>
                </a:lnTo>
                <a:lnTo>
                  <a:pt x="21607" y="11169"/>
                </a:lnTo>
                <a:lnTo>
                  <a:pt x="21656" y="11120"/>
                </a:lnTo>
                <a:lnTo>
                  <a:pt x="21680" y="11071"/>
                </a:lnTo>
                <a:lnTo>
                  <a:pt x="21680" y="10998"/>
                </a:lnTo>
                <a:lnTo>
                  <a:pt x="21680" y="10950"/>
                </a:lnTo>
                <a:lnTo>
                  <a:pt x="21656" y="10925"/>
                </a:lnTo>
                <a:lnTo>
                  <a:pt x="21680" y="10901"/>
                </a:lnTo>
                <a:lnTo>
                  <a:pt x="21656" y="10804"/>
                </a:lnTo>
                <a:lnTo>
                  <a:pt x="21632" y="10731"/>
                </a:lnTo>
                <a:lnTo>
                  <a:pt x="21510" y="10609"/>
                </a:lnTo>
                <a:lnTo>
                  <a:pt x="21486" y="10560"/>
                </a:lnTo>
                <a:lnTo>
                  <a:pt x="21315" y="10390"/>
                </a:lnTo>
                <a:lnTo>
                  <a:pt x="21145" y="10244"/>
                </a:lnTo>
                <a:lnTo>
                  <a:pt x="21145" y="10220"/>
                </a:lnTo>
                <a:lnTo>
                  <a:pt x="21023" y="10122"/>
                </a:lnTo>
                <a:lnTo>
                  <a:pt x="20877" y="10001"/>
                </a:lnTo>
                <a:lnTo>
                  <a:pt x="20731" y="9928"/>
                </a:lnTo>
                <a:lnTo>
                  <a:pt x="20634" y="9903"/>
                </a:lnTo>
                <a:lnTo>
                  <a:pt x="20561" y="9879"/>
                </a:lnTo>
                <a:lnTo>
                  <a:pt x="20488" y="9903"/>
                </a:lnTo>
                <a:lnTo>
                  <a:pt x="20464" y="9903"/>
                </a:lnTo>
                <a:lnTo>
                  <a:pt x="20391" y="9928"/>
                </a:lnTo>
                <a:lnTo>
                  <a:pt x="20220" y="10001"/>
                </a:lnTo>
                <a:lnTo>
                  <a:pt x="20074" y="10098"/>
                </a:lnTo>
                <a:lnTo>
                  <a:pt x="19807" y="10293"/>
                </a:lnTo>
                <a:lnTo>
                  <a:pt x="19709" y="10341"/>
                </a:lnTo>
                <a:lnTo>
                  <a:pt x="19515" y="10487"/>
                </a:lnTo>
                <a:lnTo>
                  <a:pt x="19296" y="10390"/>
                </a:lnTo>
                <a:lnTo>
                  <a:pt x="19052" y="10341"/>
                </a:lnTo>
                <a:lnTo>
                  <a:pt x="19004" y="10098"/>
                </a:lnTo>
                <a:lnTo>
                  <a:pt x="19028" y="10025"/>
                </a:lnTo>
                <a:lnTo>
                  <a:pt x="19004" y="9976"/>
                </a:lnTo>
                <a:lnTo>
                  <a:pt x="18979" y="9903"/>
                </a:lnTo>
                <a:lnTo>
                  <a:pt x="18955" y="9782"/>
                </a:lnTo>
                <a:lnTo>
                  <a:pt x="18931" y="9563"/>
                </a:lnTo>
                <a:lnTo>
                  <a:pt x="18882" y="9319"/>
                </a:lnTo>
                <a:lnTo>
                  <a:pt x="18906" y="9246"/>
                </a:lnTo>
                <a:lnTo>
                  <a:pt x="18906" y="9149"/>
                </a:lnTo>
                <a:lnTo>
                  <a:pt x="18882" y="9100"/>
                </a:lnTo>
                <a:lnTo>
                  <a:pt x="18833" y="9052"/>
                </a:lnTo>
                <a:lnTo>
                  <a:pt x="18785" y="9027"/>
                </a:lnTo>
                <a:lnTo>
                  <a:pt x="18712" y="9003"/>
                </a:lnTo>
                <a:lnTo>
                  <a:pt x="18444" y="8979"/>
                </a:lnTo>
                <a:lnTo>
                  <a:pt x="17957" y="8979"/>
                </a:lnTo>
                <a:lnTo>
                  <a:pt x="17836" y="8954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2465;p49">
            <a:extLst>
              <a:ext uri="{FF2B5EF4-FFF2-40B4-BE49-F238E27FC236}">
                <a16:creationId xmlns:a16="http://schemas.microsoft.com/office/drawing/2014/main" id="{68CA1593-D5BF-478F-AED7-DEBA99DD266E}"/>
              </a:ext>
            </a:extLst>
          </p:cNvPr>
          <p:cNvSpPr/>
          <p:nvPr/>
        </p:nvSpPr>
        <p:spPr>
          <a:xfrm>
            <a:off x="2668759" y="6110866"/>
            <a:ext cx="523874" cy="527047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2449;p49">
            <a:extLst>
              <a:ext uri="{FF2B5EF4-FFF2-40B4-BE49-F238E27FC236}">
                <a16:creationId xmlns:a16="http://schemas.microsoft.com/office/drawing/2014/main" id="{0CB7C64A-A40E-4006-BF5A-7A378B300B03}"/>
              </a:ext>
            </a:extLst>
          </p:cNvPr>
          <p:cNvSpPr/>
          <p:nvPr/>
        </p:nvSpPr>
        <p:spPr>
          <a:xfrm>
            <a:off x="2189270" y="5482977"/>
            <a:ext cx="641357" cy="590943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441;p49">
            <a:extLst>
              <a:ext uri="{FF2B5EF4-FFF2-40B4-BE49-F238E27FC236}">
                <a16:creationId xmlns:a16="http://schemas.microsoft.com/office/drawing/2014/main" id="{6F6581E6-AD64-475D-890A-CFA77C858B10}"/>
              </a:ext>
            </a:extLst>
          </p:cNvPr>
          <p:cNvSpPr/>
          <p:nvPr/>
        </p:nvSpPr>
        <p:spPr>
          <a:xfrm>
            <a:off x="11363326" y="6064802"/>
            <a:ext cx="703015" cy="614564"/>
          </a:xfrm>
          <a:custGeom>
            <a:avLst/>
            <a:gdLst/>
            <a:ahLst/>
            <a:cxnLst/>
            <a:rect l="l" t="t" r="r" b="b"/>
            <a:pathLst>
              <a:path w="18956" h="16571" extrusionOk="0">
                <a:moveTo>
                  <a:pt x="9222" y="2604"/>
                </a:moveTo>
                <a:lnTo>
                  <a:pt x="9149" y="2628"/>
                </a:lnTo>
                <a:lnTo>
                  <a:pt x="9028" y="2701"/>
                </a:lnTo>
                <a:lnTo>
                  <a:pt x="8809" y="2896"/>
                </a:lnTo>
                <a:lnTo>
                  <a:pt x="8517" y="3139"/>
                </a:lnTo>
                <a:lnTo>
                  <a:pt x="8249" y="3358"/>
                </a:lnTo>
                <a:lnTo>
                  <a:pt x="7957" y="3577"/>
                </a:lnTo>
                <a:lnTo>
                  <a:pt x="7665" y="3821"/>
                </a:lnTo>
                <a:lnTo>
                  <a:pt x="6619" y="4818"/>
                </a:lnTo>
                <a:lnTo>
                  <a:pt x="5573" y="5816"/>
                </a:lnTo>
                <a:lnTo>
                  <a:pt x="5256" y="6181"/>
                </a:lnTo>
                <a:lnTo>
                  <a:pt x="4964" y="6546"/>
                </a:lnTo>
                <a:lnTo>
                  <a:pt x="4380" y="7325"/>
                </a:lnTo>
                <a:lnTo>
                  <a:pt x="4210" y="7495"/>
                </a:lnTo>
                <a:lnTo>
                  <a:pt x="3942" y="7763"/>
                </a:lnTo>
                <a:lnTo>
                  <a:pt x="3821" y="7909"/>
                </a:lnTo>
                <a:lnTo>
                  <a:pt x="3723" y="8055"/>
                </a:lnTo>
                <a:lnTo>
                  <a:pt x="3675" y="8176"/>
                </a:lnTo>
                <a:lnTo>
                  <a:pt x="3675" y="8225"/>
                </a:lnTo>
                <a:lnTo>
                  <a:pt x="3699" y="8274"/>
                </a:lnTo>
                <a:lnTo>
                  <a:pt x="3796" y="8347"/>
                </a:lnTo>
                <a:lnTo>
                  <a:pt x="3918" y="8347"/>
                </a:lnTo>
                <a:lnTo>
                  <a:pt x="4040" y="8322"/>
                </a:lnTo>
                <a:lnTo>
                  <a:pt x="4186" y="8249"/>
                </a:lnTo>
                <a:lnTo>
                  <a:pt x="4332" y="8128"/>
                </a:lnTo>
                <a:lnTo>
                  <a:pt x="4478" y="8006"/>
                </a:lnTo>
                <a:lnTo>
                  <a:pt x="4794" y="7665"/>
                </a:lnTo>
                <a:lnTo>
                  <a:pt x="5086" y="7300"/>
                </a:lnTo>
                <a:lnTo>
                  <a:pt x="5354" y="6935"/>
                </a:lnTo>
                <a:lnTo>
                  <a:pt x="5694" y="6473"/>
                </a:lnTo>
                <a:lnTo>
                  <a:pt x="6108" y="6035"/>
                </a:lnTo>
                <a:lnTo>
                  <a:pt x="6521" y="5621"/>
                </a:lnTo>
                <a:lnTo>
                  <a:pt x="7422" y="4818"/>
                </a:lnTo>
                <a:lnTo>
                  <a:pt x="7860" y="4380"/>
                </a:lnTo>
                <a:lnTo>
                  <a:pt x="8322" y="3967"/>
                </a:lnTo>
                <a:lnTo>
                  <a:pt x="8663" y="3699"/>
                </a:lnTo>
                <a:lnTo>
                  <a:pt x="9003" y="3456"/>
                </a:lnTo>
                <a:lnTo>
                  <a:pt x="9174" y="3285"/>
                </a:lnTo>
                <a:lnTo>
                  <a:pt x="9295" y="3139"/>
                </a:lnTo>
                <a:lnTo>
                  <a:pt x="9320" y="3139"/>
                </a:lnTo>
                <a:lnTo>
                  <a:pt x="9466" y="3285"/>
                </a:lnTo>
                <a:lnTo>
                  <a:pt x="10366" y="4113"/>
                </a:lnTo>
                <a:lnTo>
                  <a:pt x="11169" y="4916"/>
                </a:lnTo>
                <a:lnTo>
                  <a:pt x="11558" y="5329"/>
                </a:lnTo>
                <a:lnTo>
                  <a:pt x="11923" y="5767"/>
                </a:lnTo>
                <a:lnTo>
                  <a:pt x="12264" y="6181"/>
                </a:lnTo>
                <a:lnTo>
                  <a:pt x="12605" y="6643"/>
                </a:lnTo>
                <a:lnTo>
                  <a:pt x="12945" y="7057"/>
                </a:lnTo>
                <a:lnTo>
                  <a:pt x="13116" y="7276"/>
                </a:lnTo>
                <a:lnTo>
                  <a:pt x="13310" y="7471"/>
                </a:lnTo>
                <a:lnTo>
                  <a:pt x="13675" y="7787"/>
                </a:lnTo>
                <a:lnTo>
                  <a:pt x="14040" y="8079"/>
                </a:lnTo>
                <a:lnTo>
                  <a:pt x="14308" y="8322"/>
                </a:lnTo>
                <a:lnTo>
                  <a:pt x="14429" y="8420"/>
                </a:lnTo>
                <a:lnTo>
                  <a:pt x="14502" y="8444"/>
                </a:lnTo>
                <a:lnTo>
                  <a:pt x="14600" y="8493"/>
                </a:lnTo>
                <a:lnTo>
                  <a:pt x="14697" y="8493"/>
                </a:lnTo>
                <a:lnTo>
                  <a:pt x="14770" y="8444"/>
                </a:lnTo>
                <a:lnTo>
                  <a:pt x="14843" y="8371"/>
                </a:lnTo>
                <a:lnTo>
                  <a:pt x="14867" y="8274"/>
                </a:lnTo>
                <a:lnTo>
                  <a:pt x="14867" y="8201"/>
                </a:lnTo>
                <a:lnTo>
                  <a:pt x="14843" y="8103"/>
                </a:lnTo>
                <a:lnTo>
                  <a:pt x="14746" y="7957"/>
                </a:lnTo>
                <a:lnTo>
                  <a:pt x="14648" y="7811"/>
                </a:lnTo>
                <a:lnTo>
                  <a:pt x="14502" y="7690"/>
                </a:lnTo>
                <a:lnTo>
                  <a:pt x="14186" y="7446"/>
                </a:lnTo>
                <a:lnTo>
                  <a:pt x="13894" y="7252"/>
                </a:lnTo>
                <a:lnTo>
                  <a:pt x="13675" y="7057"/>
                </a:lnTo>
                <a:lnTo>
                  <a:pt x="13481" y="6862"/>
                </a:lnTo>
                <a:lnTo>
                  <a:pt x="13116" y="6424"/>
                </a:lnTo>
                <a:lnTo>
                  <a:pt x="12434" y="5500"/>
                </a:lnTo>
                <a:lnTo>
                  <a:pt x="12045" y="5037"/>
                </a:lnTo>
                <a:lnTo>
                  <a:pt x="11607" y="4599"/>
                </a:lnTo>
                <a:lnTo>
                  <a:pt x="11169" y="4161"/>
                </a:lnTo>
                <a:lnTo>
                  <a:pt x="10731" y="3723"/>
                </a:lnTo>
                <a:lnTo>
                  <a:pt x="10293" y="3334"/>
                </a:lnTo>
                <a:lnTo>
                  <a:pt x="9806" y="2920"/>
                </a:lnTo>
                <a:lnTo>
                  <a:pt x="9660" y="2799"/>
                </a:lnTo>
                <a:lnTo>
                  <a:pt x="9514" y="2726"/>
                </a:lnTo>
                <a:lnTo>
                  <a:pt x="9417" y="2628"/>
                </a:lnTo>
                <a:lnTo>
                  <a:pt x="9368" y="2604"/>
                </a:lnTo>
                <a:close/>
                <a:moveTo>
                  <a:pt x="9271" y="8979"/>
                </a:moveTo>
                <a:lnTo>
                  <a:pt x="9247" y="9125"/>
                </a:lnTo>
                <a:lnTo>
                  <a:pt x="9271" y="9271"/>
                </a:lnTo>
                <a:lnTo>
                  <a:pt x="9295" y="9563"/>
                </a:lnTo>
                <a:lnTo>
                  <a:pt x="8517" y="9563"/>
                </a:lnTo>
                <a:lnTo>
                  <a:pt x="8298" y="9587"/>
                </a:lnTo>
                <a:lnTo>
                  <a:pt x="8176" y="9612"/>
                </a:lnTo>
                <a:lnTo>
                  <a:pt x="8054" y="9636"/>
                </a:lnTo>
                <a:lnTo>
                  <a:pt x="8054" y="9466"/>
                </a:lnTo>
                <a:lnTo>
                  <a:pt x="8054" y="9320"/>
                </a:lnTo>
                <a:lnTo>
                  <a:pt x="8006" y="9174"/>
                </a:lnTo>
                <a:lnTo>
                  <a:pt x="7957" y="9028"/>
                </a:lnTo>
                <a:lnTo>
                  <a:pt x="8614" y="9028"/>
                </a:lnTo>
                <a:lnTo>
                  <a:pt x="9271" y="8979"/>
                </a:lnTo>
                <a:close/>
                <a:moveTo>
                  <a:pt x="10317" y="8979"/>
                </a:moveTo>
                <a:lnTo>
                  <a:pt x="10682" y="9028"/>
                </a:lnTo>
                <a:lnTo>
                  <a:pt x="11047" y="9052"/>
                </a:lnTo>
                <a:lnTo>
                  <a:pt x="11047" y="9344"/>
                </a:lnTo>
                <a:lnTo>
                  <a:pt x="11047" y="9636"/>
                </a:lnTo>
                <a:lnTo>
                  <a:pt x="10731" y="9612"/>
                </a:lnTo>
                <a:lnTo>
                  <a:pt x="9685" y="9587"/>
                </a:lnTo>
                <a:lnTo>
                  <a:pt x="9636" y="9271"/>
                </a:lnTo>
                <a:lnTo>
                  <a:pt x="9612" y="9125"/>
                </a:lnTo>
                <a:lnTo>
                  <a:pt x="9563" y="8979"/>
                </a:lnTo>
                <a:close/>
                <a:moveTo>
                  <a:pt x="8054" y="10001"/>
                </a:moveTo>
                <a:lnTo>
                  <a:pt x="8176" y="10025"/>
                </a:lnTo>
                <a:lnTo>
                  <a:pt x="8930" y="10025"/>
                </a:lnTo>
                <a:lnTo>
                  <a:pt x="9320" y="10050"/>
                </a:lnTo>
                <a:lnTo>
                  <a:pt x="9295" y="10707"/>
                </a:lnTo>
                <a:lnTo>
                  <a:pt x="8638" y="10634"/>
                </a:lnTo>
                <a:lnTo>
                  <a:pt x="8298" y="10634"/>
                </a:lnTo>
                <a:lnTo>
                  <a:pt x="8006" y="10658"/>
                </a:lnTo>
                <a:lnTo>
                  <a:pt x="8030" y="10342"/>
                </a:lnTo>
                <a:lnTo>
                  <a:pt x="8054" y="10001"/>
                </a:lnTo>
                <a:close/>
                <a:moveTo>
                  <a:pt x="9709" y="10074"/>
                </a:moveTo>
                <a:lnTo>
                  <a:pt x="10366" y="10147"/>
                </a:lnTo>
                <a:lnTo>
                  <a:pt x="10901" y="10147"/>
                </a:lnTo>
                <a:lnTo>
                  <a:pt x="11047" y="10123"/>
                </a:lnTo>
                <a:lnTo>
                  <a:pt x="11047" y="10123"/>
                </a:lnTo>
                <a:lnTo>
                  <a:pt x="11023" y="10390"/>
                </a:lnTo>
                <a:lnTo>
                  <a:pt x="10974" y="10634"/>
                </a:lnTo>
                <a:lnTo>
                  <a:pt x="10755" y="10707"/>
                </a:lnTo>
                <a:lnTo>
                  <a:pt x="10536" y="10731"/>
                </a:lnTo>
                <a:lnTo>
                  <a:pt x="10123" y="10755"/>
                </a:lnTo>
                <a:lnTo>
                  <a:pt x="9685" y="10755"/>
                </a:lnTo>
                <a:lnTo>
                  <a:pt x="9685" y="10707"/>
                </a:lnTo>
                <a:lnTo>
                  <a:pt x="9709" y="10390"/>
                </a:lnTo>
                <a:lnTo>
                  <a:pt x="9709" y="10074"/>
                </a:lnTo>
                <a:close/>
                <a:moveTo>
                  <a:pt x="8955" y="8468"/>
                </a:moveTo>
                <a:lnTo>
                  <a:pt x="8541" y="8493"/>
                </a:lnTo>
                <a:lnTo>
                  <a:pt x="8346" y="8517"/>
                </a:lnTo>
                <a:lnTo>
                  <a:pt x="8152" y="8566"/>
                </a:lnTo>
                <a:lnTo>
                  <a:pt x="7957" y="8614"/>
                </a:lnTo>
                <a:lnTo>
                  <a:pt x="7762" y="8687"/>
                </a:lnTo>
                <a:lnTo>
                  <a:pt x="7738" y="8736"/>
                </a:lnTo>
                <a:lnTo>
                  <a:pt x="7714" y="8760"/>
                </a:lnTo>
                <a:lnTo>
                  <a:pt x="7689" y="8833"/>
                </a:lnTo>
                <a:lnTo>
                  <a:pt x="7641" y="8882"/>
                </a:lnTo>
                <a:lnTo>
                  <a:pt x="7592" y="8906"/>
                </a:lnTo>
                <a:lnTo>
                  <a:pt x="7568" y="8979"/>
                </a:lnTo>
                <a:lnTo>
                  <a:pt x="7568" y="9028"/>
                </a:lnTo>
                <a:lnTo>
                  <a:pt x="7616" y="9247"/>
                </a:lnTo>
                <a:lnTo>
                  <a:pt x="7616" y="9490"/>
                </a:lnTo>
                <a:lnTo>
                  <a:pt x="7592" y="9709"/>
                </a:lnTo>
                <a:lnTo>
                  <a:pt x="7568" y="9952"/>
                </a:lnTo>
                <a:lnTo>
                  <a:pt x="7495" y="10415"/>
                </a:lnTo>
                <a:lnTo>
                  <a:pt x="7495" y="10634"/>
                </a:lnTo>
                <a:lnTo>
                  <a:pt x="7519" y="10877"/>
                </a:lnTo>
                <a:lnTo>
                  <a:pt x="7519" y="10926"/>
                </a:lnTo>
                <a:lnTo>
                  <a:pt x="7568" y="10974"/>
                </a:lnTo>
                <a:lnTo>
                  <a:pt x="7641" y="11023"/>
                </a:lnTo>
                <a:lnTo>
                  <a:pt x="7762" y="11047"/>
                </a:lnTo>
                <a:lnTo>
                  <a:pt x="7860" y="10999"/>
                </a:lnTo>
                <a:lnTo>
                  <a:pt x="8079" y="11072"/>
                </a:lnTo>
                <a:lnTo>
                  <a:pt x="8298" y="11120"/>
                </a:lnTo>
                <a:lnTo>
                  <a:pt x="8784" y="11169"/>
                </a:lnTo>
                <a:lnTo>
                  <a:pt x="9733" y="11218"/>
                </a:lnTo>
                <a:lnTo>
                  <a:pt x="10123" y="11242"/>
                </a:lnTo>
                <a:lnTo>
                  <a:pt x="10561" y="11218"/>
                </a:lnTo>
                <a:lnTo>
                  <a:pt x="10780" y="11193"/>
                </a:lnTo>
                <a:lnTo>
                  <a:pt x="10999" y="11145"/>
                </a:lnTo>
                <a:lnTo>
                  <a:pt x="11169" y="11072"/>
                </a:lnTo>
                <a:lnTo>
                  <a:pt x="11339" y="10950"/>
                </a:lnTo>
                <a:lnTo>
                  <a:pt x="11388" y="10877"/>
                </a:lnTo>
                <a:lnTo>
                  <a:pt x="11388" y="10828"/>
                </a:lnTo>
                <a:lnTo>
                  <a:pt x="11412" y="10804"/>
                </a:lnTo>
                <a:lnTo>
                  <a:pt x="11461" y="10561"/>
                </a:lnTo>
                <a:lnTo>
                  <a:pt x="11510" y="10293"/>
                </a:lnTo>
                <a:lnTo>
                  <a:pt x="11510" y="10025"/>
                </a:lnTo>
                <a:lnTo>
                  <a:pt x="11510" y="9782"/>
                </a:lnTo>
                <a:lnTo>
                  <a:pt x="11510" y="9223"/>
                </a:lnTo>
                <a:lnTo>
                  <a:pt x="11485" y="8931"/>
                </a:lnTo>
                <a:lnTo>
                  <a:pt x="11437" y="8663"/>
                </a:lnTo>
                <a:lnTo>
                  <a:pt x="11412" y="8614"/>
                </a:lnTo>
                <a:lnTo>
                  <a:pt x="11364" y="8590"/>
                </a:lnTo>
                <a:lnTo>
                  <a:pt x="11315" y="8566"/>
                </a:lnTo>
                <a:lnTo>
                  <a:pt x="11218" y="8566"/>
                </a:lnTo>
                <a:lnTo>
                  <a:pt x="10755" y="8493"/>
                </a:lnTo>
                <a:lnTo>
                  <a:pt x="10293" y="8468"/>
                </a:lnTo>
                <a:close/>
                <a:moveTo>
                  <a:pt x="10244" y="12556"/>
                </a:moveTo>
                <a:lnTo>
                  <a:pt x="10390" y="12678"/>
                </a:lnTo>
                <a:lnTo>
                  <a:pt x="10536" y="12799"/>
                </a:lnTo>
                <a:lnTo>
                  <a:pt x="10634" y="12970"/>
                </a:lnTo>
                <a:lnTo>
                  <a:pt x="10415" y="13018"/>
                </a:lnTo>
                <a:lnTo>
                  <a:pt x="10342" y="12775"/>
                </a:lnTo>
                <a:lnTo>
                  <a:pt x="10244" y="12556"/>
                </a:lnTo>
                <a:close/>
                <a:moveTo>
                  <a:pt x="10828" y="13359"/>
                </a:moveTo>
                <a:lnTo>
                  <a:pt x="10901" y="13578"/>
                </a:lnTo>
                <a:lnTo>
                  <a:pt x="10707" y="13675"/>
                </a:lnTo>
                <a:lnTo>
                  <a:pt x="10536" y="13797"/>
                </a:lnTo>
                <a:lnTo>
                  <a:pt x="10536" y="13773"/>
                </a:lnTo>
                <a:lnTo>
                  <a:pt x="10488" y="13383"/>
                </a:lnTo>
                <a:lnTo>
                  <a:pt x="10512" y="13359"/>
                </a:lnTo>
                <a:close/>
                <a:moveTo>
                  <a:pt x="10974" y="13919"/>
                </a:moveTo>
                <a:lnTo>
                  <a:pt x="11023" y="14332"/>
                </a:lnTo>
                <a:lnTo>
                  <a:pt x="10853" y="14381"/>
                </a:lnTo>
                <a:lnTo>
                  <a:pt x="10707" y="14430"/>
                </a:lnTo>
                <a:lnTo>
                  <a:pt x="10536" y="14478"/>
                </a:lnTo>
                <a:lnTo>
                  <a:pt x="10536" y="14113"/>
                </a:lnTo>
                <a:lnTo>
                  <a:pt x="10658" y="14065"/>
                </a:lnTo>
                <a:lnTo>
                  <a:pt x="10780" y="13992"/>
                </a:lnTo>
                <a:lnTo>
                  <a:pt x="10974" y="13919"/>
                </a:lnTo>
                <a:close/>
                <a:moveTo>
                  <a:pt x="11047" y="14722"/>
                </a:moveTo>
                <a:lnTo>
                  <a:pt x="11047" y="14941"/>
                </a:lnTo>
                <a:lnTo>
                  <a:pt x="10755" y="15038"/>
                </a:lnTo>
                <a:lnTo>
                  <a:pt x="10609" y="15087"/>
                </a:lnTo>
                <a:lnTo>
                  <a:pt x="10463" y="15160"/>
                </a:lnTo>
                <a:lnTo>
                  <a:pt x="10512" y="14819"/>
                </a:lnTo>
                <a:lnTo>
                  <a:pt x="10804" y="14746"/>
                </a:lnTo>
                <a:lnTo>
                  <a:pt x="11047" y="14722"/>
                </a:lnTo>
                <a:close/>
                <a:moveTo>
                  <a:pt x="11047" y="15306"/>
                </a:moveTo>
                <a:lnTo>
                  <a:pt x="11023" y="15573"/>
                </a:lnTo>
                <a:lnTo>
                  <a:pt x="11023" y="15671"/>
                </a:lnTo>
                <a:lnTo>
                  <a:pt x="10999" y="15671"/>
                </a:lnTo>
                <a:lnTo>
                  <a:pt x="10804" y="15719"/>
                </a:lnTo>
                <a:lnTo>
                  <a:pt x="10585" y="15792"/>
                </a:lnTo>
                <a:lnTo>
                  <a:pt x="10488" y="15841"/>
                </a:lnTo>
                <a:lnTo>
                  <a:pt x="10390" y="15890"/>
                </a:lnTo>
                <a:lnTo>
                  <a:pt x="10390" y="15890"/>
                </a:lnTo>
                <a:lnTo>
                  <a:pt x="10439" y="15427"/>
                </a:lnTo>
                <a:lnTo>
                  <a:pt x="10585" y="15427"/>
                </a:lnTo>
                <a:lnTo>
                  <a:pt x="10731" y="15403"/>
                </a:lnTo>
                <a:lnTo>
                  <a:pt x="11047" y="15306"/>
                </a:lnTo>
                <a:close/>
                <a:moveTo>
                  <a:pt x="9441" y="536"/>
                </a:moveTo>
                <a:lnTo>
                  <a:pt x="9612" y="804"/>
                </a:lnTo>
                <a:lnTo>
                  <a:pt x="9831" y="1023"/>
                </a:lnTo>
                <a:lnTo>
                  <a:pt x="10050" y="1242"/>
                </a:lnTo>
                <a:lnTo>
                  <a:pt x="10293" y="1460"/>
                </a:lnTo>
                <a:lnTo>
                  <a:pt x="10780" y="1825"/>
                </a:lnTo>
                <a:lnTo>
                  <a:pt x="11266" y="2215"/>
                </a:lnTo>
                <a:lnTo>
                  <a:pt x="11899" y="2750"/>
                </a:lnTo>
                <a:lnTo>
                  <a:pt x="12507" y="3334"/>
                </a:lnTo>
                <a:lnTo>
                  <a:pt x="13091" y="3942"/>
                </a:lnTo>
                <a:lnTo>
                  <a:pt x="13651" y="4575"/>
                </a:lnTo>
                <a:lnTo>
                  <a:pt x="14746" y="5792"/>
                </a:lnTo>
                <a:lnTo>
                  <a:pt x="15305" y="6376"/>
                </a:lnTo>
                <a:lnTo>
                  <a:pt x="15622" y="6668"/>
                </a:lnTo>
                <a:lnTo>
                  <a:pt x="15914" y="6935"/>
                </a:lnTo>
                <a:lnTo>
                  <a:pt x="16206" y="7179"/>
                </a:lnTo>
                <a:lnTo>
                  <a:pt x="16522" y="7398"/>
                </a:lnTo>
                <a:lnTo>
                  <a:pt x="17155" y="7884"/>
                </a:lnTo>
                <a:lnTo>
                  <a:pt x="17471" y="8128"/>
                </a:lnTo>
                <a:lnTo>
                  <a:pt x="17763" y="8371"/>
                </a:lnTo>
                <a:lnTo>
                  <a:pt x="18031" y="8639"/>
                </a:lnTo>
                <a:lnTo>
                  <a:pt x="18274" y="8931"/>
                </a:lnTo>
                <a:lnTo>
                  <a:pt x="17885" y="8955"/>
                </a:lnTo>
                <a:lnTo>
                  <a:pt x="16741" y="8955"/>
                </a:lnTo>
                <a:lnTo>
                  <a:pt x="16425" y="8931"/>
                </a:lnTo>
                <a:lnTo>
                  <a:pt x="16060" y="8931"/>
                </a:lnTo>
                <a:lnTo>
                  <a:pt x="15889" y="8955"/>
                </a:lnTo>
                <a:lnTo>
                  <a:pt x="15719" y="8979"/>
                </a:lnTo>
                <a:lnTo>
                  <a:pt x="15597" y="9052"/>
                </a:lnTo>
                <a:lnTo>
                  <a:pt x="15524" y="9125"/>
                </a:lnTo>
                <a:lnTo>
                  <a:pt x="15500" y="9174"/>
                </a:lnTo>
                <a:lnTo>
                  <a:pt x="15500" y="9223"/>
                </a:lnTo>
                <a:lnTo>
                  <a:pt x="15573" y="9296"/>
                </a:lnTo>
                <a:lnTo>
                  <a:pt x="15549" y="9369"/>
                </a:lnTo>
                <a:lnTo>
                  <a:pt x="15549" y="10317"/>
                </a:lnTo>
                <a:lnTo>
                  <a:pt x="15549" y="11266"/>
                </a:lnTo>
                <a:lnTo>
                  <a:pt x="15524" y="12215"/>
                </a:lnTo>
                <a:lnTo>
                  <a:pt x="15476" y="13164"/>
                </a:lnTo>
                <a:lnTo>
                  <a:pt x="15451" y="14065"/>
                </a:lnTo>
                <a:lnTo>
                  <a:pt x="15427" y="14989"/>
                </a:lnTo>
                <a:lnTo>
                  <a:pt x="15427" y="15427"/>
                </a:lnTo>
                <a:lnTo>
                  <a:pt x="15451" y="15646"/>
                </a:lnTo>
                <a:lnTo>
                  <a:pt x="15500" y="15890"/>
                </a:lnTo>
                <a:lnTo>
                  <a:pt x="15208" y="15938"/>
                </a:lnTo>
                <a:lnTo>
                  <a:pt x="14965" y="15987"/>
                </a:lnTo>
                <a:lnTo>
                  <a:pt x="14210" y="16060"/>
                </a:lnTo>
                <a:lnTo>
                  <a:pt x="12069" y="16060"/>
                </a:lnTo>
                <a:lnTo>
                  <a:pt x="11826" y="16036"/>
                </a:lnTo>
                <a:lnTo>
                  <a:pt x="11680" y="16011"/>
                </a:lnTo>
                <a:lnTo>
                  <a:pt x="11510" y="16011"/>
                </a:lnTo>
                <a:lnTo>
                  <a:pt x="11534" y="15744"/>
                </a:lnTo>
                <a:lnTo>
                  <a:pt x="11558" y="15500"/>
                </a:lnTo>
                <a:lnTo>
                  <a:pt x="11558" y="15135"/>
                </a:lnTo>
                <a:lnTo>
                  <a:pt x="11558" y="14795"/>
                </a:lnTo>
                <a:lnTo>
                  <a:pt x="11534" y="14454"/>
                </a:lnTo>
                <a:lnTo>
                  <a:pt x="11510" y="14113"/>
                </a:lnTo>
                <a:lnTo>
                  <a:pt x="11461" y="13821"/>
                </a:lnTo>
                <a:lnTo>
                  <a:pt x="11388" y="13505"/>
                </a:lnTo>
                <a:lnTo>
                  <a:pt x="11291" y="13213"/>
                </a:lnTo>
                <a:lnTo>
                  <a:pt x="11169" y="12921"/>
                </a:lnTo>
                <a:lnTo>
                  <a:pt x="11023" y="12629"/>
                </a:lnTo>
                <a:lnTo>
                  <a:pt x="10828" y="12410"/>
                </a:lnTo>
                <a:lnTo>
                  <a:pt x="10731" y="12288"/>
                </a:lnTo>
                <a:lnTo>
                  <a:pt x="10609" y="12191"/>
                </a:lnTo>
                <a:lnTo>
                  <a:pt x="10463" y="12118"/>
                </a:lnTo>
                <a:lnTo>
                  <a:pt x="10342" y="12045"/>
                </a:lnTo>
                <a:lnTo>
                  <a:pt x="10147" y="11972"/>
                </a:lnTo>
                <a:lnTo>
                  <a:pt x="9977" y="11948"/>
                </a:lnTo>
                <a:lnTo>
                  <a:pt x="9782" y="11923"/>
                </a:lnTo>
                <a:lnTo>
                  <a:pt x="9587" y="11923"/>
                </a:lnTo>
                <a:lnTo>
                  <a:pt x="9417" y="11948"/>
                </a:lnTo>
                <a:lnTo>
                  <a:pt x="9222" y="11996"/>
                </a:lnTo>
                <a:lnTo>
                  <a:pt x="9052" y="12045"/>
                </a:lnTo>
                <a:lnTo>
                  <a:pt x="8857" y="12118"/>
                </a:lnTo>
                <a:lnTo>
                  <a:pt x="8687" y="12215"/>
                </a:lnTo>
                <a:lnTo>
                  <a:pt x="8541" y="12313"/>
                </a:lnTo>
                <a:lnTo>
                  <a:pt x="8371" y="12434"/>
                </a:lnTo>
                <a:lnTo>
                  <a:pt x="8249" y="12580"/>
                </a:lnTo>
                <a:lnTo>
                  <a:pt x="8103" y="12702"/>
                </a:lnTo>
                <a:lnTo>
                  <a:pt x="7981" y="12848"/>
                </a:lnTo>
                <a:lnTo>
                  <a:pt x="7884" y="13018"/>
                </a:lnTo>
                <a:lnTo>
                  <a:pt x="7811" y="13164"/>
                </a:lnTo>
                <a:lnTo>
                  <a:pt x="7714" y="13383"/>
                </a:lnTo>
                <a:lnTo>
                  <a:pt x="7665" y="13578"/>
                </a:lnTo>
                <a:lnTo>
                  <a:pt x="7568" y="14016"/>
                </a:lnTo>
                <a:lnTo>
                  <a:pt x="7495" y="14454"/>
                </a:lnTo>
                <a:lnTo>
                  <a:pt x="7446" y="14892"/>
                </a:lnTo>
                <a:lnTo>
                  <a:pt x="7397" y="15281"/>
                </a:lnTo>
                <a:lnTo>
                  <a:pt x="7373" y="15525"/>
                </a:lnTo>
                <a:lnTo>
                  <a:pt x="7373" y="15768"/>
                </a:lnTo>
                <a:lnTo>
                  <a:pt x="6181" y="15768"/>
                </a:lnTo>
                <a:lnTo>
                  <a:pt x="5013" y="15817"/>
                </a:lnTo>
                <a:lnTo>
                  <a:pt x="4234" y="15817"/>
                </a:lnTo>
                <a:lnTo>
                  <a:pt x="3796" y="15841"/>
                </a:lnTo>
                <a:lnTo>
                  <a:pt x="3602" y="15865"/>
                </a:lnTo>
                <a:lnTo>
                  <a:pt x="3407" y="15914"/>
                </a:lnTo>
                <a:lnTo>
                  <a:pt x="3431" y="15598"/>
                </a:lnTo>
                <a:lnTo>
                  <a:pt x="3456" y="15281"/>
                </a:lnTo>
                <a:lnTo>
                  <a:pt x="3431" y="14965"/>
                </a:lnTo>
                <a:lnTo>
                  <a:pt x="3456" y="14673"/>
                </a:lnTo>
                <a:lnTo>
                  <a:pt x="3504" y="13651"/>
                </a:lnTo>
                <a:lnTo>
                  <a:pt x="3553" y="12605"/>
                </a:lnTo>
                <a:lnTo>
                  <a:pt x="3529" y="12191"/>
                </a:lnTo>
                <a:lnTo>
                  <a:pt x="3504" y="11777"/>
                </a:lnTo>
                <a:lnTo>
                  <a:pt x="3383" y="10950"/>
                </a:lnTo>
                <a:lnTo>
                  <a:pt x="3334" y="10512"/>
                </a:lnTo>
                <a:lnTo>
                  <a:pt x="3285" y="10098"/>
                </a:lnTo>
                <a:lnTo>
                  <a:pt x="3261" y="9685"/>
                </a:lnTo>
                <a:lnTo>
                  <a:pt x="3261" y="9271"/>
                </a:lnTo>
                <a:lnTo>
                  <a:pt x="3261" y="9247"/>
                </a:lnTo>
                <a:lnTo>
                  <a:pt x="3334" y="9198"/>
                </a:lnTo>
                <a:lnTo>
                  <a:pt x="3383" y="9125"/>
                </a:lnTo>
                <a:lnTo>
                  <a:pt x="3407" y="9028"/>
                </a:lnTo>
                <a:lnTo>
                  <a:pt x="3383" y="8931"/>
                </a:lnTo>
                <a:lnTo>
                  <a:pt x="3334" y="8833"/>
                </a:lnTo>
                <a:lnTo>
                  <a:pt x="3261" y="8760"/>
                </a:lnTo>
                <a:lnTo>
                  <a:pt x="3164" y="8736"/>
                </a:lnTo>
                <a:lnTo>
                  <a:pt x="3042" y="8736"/>
                </a:lnTo>
                <a:lnTo>
                  <a:pt x="2774" y="8760"/>
                </a:lnTo>
                <a:lnTo>
                  <a:pt x="2507" y="8785"/>
                </a:lnTo>
                <a:lnTo>
                  <a:pt x="1947" y="8809"/>
                </a:lnTo>
                <a:lnTo>
                  <a:pt x="1412" y="8785"/>
                </a:lnTo>
                <a:lnTo>
                  <a:pt x="876" y="8785"/>
                </a:lnTo>
                <a:lnTo>
                  <a:pt x="1850" y="7982"/>
                </a:lnTo>
                <a:lnTo>
                  <a:pt x="2336" y="7544"/>
                </a:lnTo>
                <a:lnTo>
                  <a:pt x="2799" y="7106"/>
                </a:lnTo>
                <a:lnTo>
                  <a:pt x="4040" y="5792"/>
                </a:lnTo>
                <a:lnTo>
                  <a:pt x="4648" y="5135"/>
                </a:lnTo>
                <a:lnTo>
                  <a:pt x="5256" y="4502"/>
                </a:lnTo>
                <a:lnTo>
                  <a:pt x="6546" y="3237"/>
                </a:lnTo>
                <a:lnTo>
                  <a:pt x="7835" y="1971"/>
                </a:lnTo>
                <a:lnTo>
                  <a:pt x="8371" y="1485"/>
                </a:lnTo>
                <a:lnTo>
                  <a:pt x="8906" y="998"/>
                </a:lnTo>
                <a:lnTo>
                  <a:pt x="9247" y="706"/>
                </a:lnTo>
                <a:lnTo>
                  <a:pt x="9368" y="609"/>
                </a:lnTo>
                <a:lnTo>
                  <a:pt x="9417" y="560"/>
                </a:lnTo>
                <a:lnTo>
                  <a:pt x="9441" y="560"/>
                </a:lnTo>
                <a:lnTo>
                  <a:pt x="9441" y="536"/>
                </a:lnTo>
                <a:close/>
                <a:moveTo>
                  <a:pt x="9198" y="1"/>
                </a:moveTo>
                <a:lnTo>
                  <a:pt x="9125" y="25"/>
                </a:lnTo>
                <a:lnTo>
                  <a:pt x="8979" y="122"/>
                </a:lnTo>
                <a:lnTo>
                  <a:pt x="8736" y="341"/>
                </a:lnTo>
                <a:lnTo>
                  <a:pt x="7884" y="1120"/>
                </a:lnTo>
                <a:lnTo>
                  <a:pt x="7227" y="1752"/>
                </a:lnTo>
                <a:lnTo>
                  <a:pt x="6546" y="2385"/>
                </a:lnTo>
                <a:lnTo>
                  <a:pt x="5232" y="3675"/>
                </a:lnTo>
                <a:lnTo>
                  <a:pt x="4551" y="4356"/>
                </a:lnTo>
                <a:lnTo>
                  <a:pt x="3918" y="5037"/>
                </a:lnTo>
                <a:lnTo>
                  <a:pt x="2628" y="6424"/>
                </a:lnTo>
                <a:lnTo>
                  <a:pt x="2020" y="7033"/>
                </a:lnTo>
                <a:lnTo>
                  <a:pt x="1704" y="7325"/>
                </a:lnTo>
                <a:lnTo>
                  <a:pt x="1387" y="7617"/>
                </a:lnTo>
                <a:lnTo>
                  <a:pt x="706" y="8176"/>
                </a:lnTo>
                <a:lnTo>
                  <a:pt x="365" y="8493"/>
                </a:lnTo>
                <a:lnTo>
                  <a:pt x="73" y="8833"/>
                </a:lnTo>
                <a:lnTo>
                  <a:pt x="25" y="8931"/>
                </a:lnTo>
                <a:lnTo>
                  <a:pt x="0" y="9028"/>
                </a:lnTo>
                <a:lnTo>
                  <a:pt x="25" y="9101"/>
                </a:lnTo>
                <a:lnTo>
                  <a:pt x="73" y="9174"/>
                </a:lnTo>
                <a:lnTo>
                  <a:pt x="146" y="9223"/>
                </a:lnTo>
                <a:lnTo>
                  <a:pt x="244" y="9247"/>
                </a:lnTo>
                <a:lnTo>
                  <a:pt x="317" y="9223"/>
                </a:lnTo>
                <a:lnTo>
                  <a:pt x="414" y="9174"/>
                </a:lnTo>
                <a:lnTo>
                  <a:pt x="560" y="9247"/>
                </a:lnTo>
                <a:lnTo>
                  <a:pt x="706" y="9296"/>
                </a:lnTo>
                <a:lnTo>
                  <a:pt x="876" y="9320"/>
                </a:lnTo>
                <a:lnTo>
                  <a:pt x="1047" y="9344"/>
                </a:lnTo>
                <a:lnTo>
                  <a:pt x="2555" y="9344"/>
                </a:lnTo>
                <a:lnTo>
                  <a:pt x="2847" y="9320"/>
                </a:lnTo>
                <a:lnTo>
                  <a:pt x="2823" y="9490"/>
                </a:lnTo>
                <a:lnTo>
                  <a:pt x="2799" y="9636"/>
                </a:lnTo>
                <a:lnTo>
                  <a:pt x="2774" y="9952"/>
                </a:lnTo>
                <a:lnTo>
                  <a:pt x="2774" y="10269"/>
                </a:lnTo>
                <a:lnTo>
                  <a:pt x="2823" y="10585"/>
                </a:lnTo>
                <a:lnTo>
                  <a:pt x="2969" y="11510"/>
                </a:lnTo>
                <a:lnTo>
                  <a:pt x="2993" y="11972"/>
                </a:lnTo>
                <a:lnTo>
                  <a:pt x="3018" y="12434"/>
                </a:lnTo>
                <a:lnTo>
                  <a:pt x="3018" y="12970"/>
                </a:lnTo>
                <a:lnTo>
                  <a:pt x="2993" y="13481"/>
                </a:lnTo>
                <a:lnTo>
                  <a:pt x="2920" y="14503"/>
                </a:lnTo>
                <a:lnTo>
                  <a:pt x="2872" y="14892"/>
                </a:lnTo>
                <a:lnTo>
                  <a:pt x="2823" y="15330"/>
                </a:lnTo>
                <a:lnTo>
                  <a:pt x="2823" y="15549"/>
                </a:lnTo>
                <a:lnTo>
                  <a:pt x="2823" y="15768"/>
                </a:lnTo>
                <a:lnTo>
                  <a:pt x="2847" y="15963"/>
                </a:lnTo>
                <a:lnTo>
                  <a:pt x="2920" y="16133"/>
                </a:lnTo>
                <a:lnTo>
                  <a:pt x="2896" y="16157"/>
                </a:lnTo>
                <a:lnTo>
                  <a:pt x="2872" y="16230"/>
                </a:lnTo>
                <a:lnTo>
                  <a:pt x="2872" y="16303"/>
                </a:lnTo>
                <a:lnTo>
                  <a:pt x="2920" y="16352"/>
                </a:lnTo>
                <a:lnTo>
                  <a:pt x="2969" y="16401"/>
                </a:lnTo>
                <a:lnTo>
                  <a:pt x="3091" y="16449"/>
                </a:lnTo>
                <a:lnTo>
                  <a:pt x="3212" y="16474"/>
                </a:lnTo>
                <a:lnTo>
                  <a:pt x="3480" y="16474"/>
                </a:lnTo>
                <a:lnTo>
                  <a:pt x="3991" y="16425"/>
                </a:lnTo>
                <a:lnTo>
                  <a:pt x="4599" y="16401"/>
                </a:lnTo>
                <a:lnTo>
                  <a:pt x="5183" y="16401"/>
                </a:lnTo>
                <a:lnTo>
                  <a:pt x="6375" y="16425"/>
                </a:lnTo>
                <a:lnTo>
                  <a:pt x="6984" y="16401"/>
                </a:lnTo>
                <a:lnTo>
                  <a:pt x="7276" y="16376"/>
                </a:lnTo>
                <a:lnTo>
                  <a:pt x="7568" y="16328"/>
                </a:lnTo>
                <a:lnTo>
                  <a:pt x="7641" y="16303"/>
                </a:lnTo>
                <a:lnTo>
                  <a:pt x="7714" y="16255"/>
                </a:lnTo>
                <a:lnTo>
                  <a:pt x="7738" y="16206"/>
                </a:lnTo>
                <a:lnTo>
                  <a:pt x="7762" y="16157"/>
                </a:lnTo>
                <a:lnTo>
                  <a:pt x="7835" y="16084"/>
                </a:lnTo>
                <a:lnTo>
                  <a:pt x="7860" y="16011"/>
                </a:lnTo>
                <a:lnTo>
                  <a:pt x="7860" y="15354"/>
                </a:lnTo>
                <a:lnTo>
                  <a:pt x="7884" y="14989"/>
                </a:lnTo>
                <a:lnTo>
                  <a:pt x="7908" y="14649"/>
                </a:lnTo>
                <a:lnTo>
                  <a:pt x="7981" y="14284"/>
                </a:lnTo>
                <a:lnTo>
                  <a:pt x="8054" y="13943"/>
                </a:lnTo>
                <a:lnTo>
                  <a:pt x="8152" y="13627"/>
                </a:lnTo>
                <a:lnTo>
                  <a:pt x="8273" y="13310"/>
                </a:lnTo>
                <a:lnTo>
                  <a:pt x="8371" y="13164"/>
                </a:lnTo>
                <a:lnTo>
                  <a:pt x="8492" y="12994"/>
                </a:lnTo>
                <a:lnTo>
                  <a:pt x="8638" y="12848"/>
                </a:lnTo>
                <a:lnTo>
                  <a:pt x="8784" y="12726"/>
                </a:lnTo>
                <a:lnTo>
                  <a:pt x="8979" y="12629"/>
                </a:lnTo>
                <a:lnTo>
                  <a:pt x="9149" y="12532"/>
                </a:lnTo>
                <a:lnTo>
                  <a:pt x="9344" y="12483"/>
                </a:lnTo>
                <a:lnTo>
                  <a:pt x="9539" y="12434"/>
                </a:lnTo>
                <a:lnTo>
                  <a:pt x="9660" y="12580"/>
                </a:lnTo>
                <a:lnTo>
                  <a:pt x="9758" y="12726"/>
                </a:lnTo>
                <a:lnTo>
                  <a:pt x="9855" y="12872"/>
                </a:lnTo>
                <a:lnTo>
                  <a:pt x="9952" y="13043"/>
                </a:lnTo>
                <a:lnTo>
                  <a:pt x="10025" y="13335"/>
                </a:lnTo>
                <a:lnTo>
                  <a:pt x="10050" y="13627"/>
                </a:lnTo>
                <a:lnTo>
                  <a:pt x="10050" y="13919"/>
                </a:lnTo>
                <a:lnTo>
                  <a:pt x="10050" y="14211"/>
                </a:lnTo>
                <a:lnTo>
                  <a:pt x="10025" y="14697"/>
                </a:lnTo>
                <a:lnTo>
                  <a:pt x="9977" y="15208"/>
                </a:lnTo>
                <a:lnTo>
                  <a:pt x="9928" y="15695"/>
                </a:lnTo>
                <a:lnTo>
                  <a:pt x="9879" y="16206"/>
                </a:lnTo>
                <a:lnTo>
                  <a:pt x="9904" y="16303"/>
                </a:lnTo>
                <a:lnTo>
                  <a:pt x="9952" y="16376"/>
                </a:lnTo>
                <a:lnTo>
                  <a:pt x="10025" y="16425"/>
                </a:lnTo>
                <a:lnTo>
                  <a:pt x="10123" y="16449"/>
                </a:lnTo>
                <a:lnTo>
                  <a:pt x="10488" y="16498"/>
                </a:lnTo>
                <a:lnTo>
                  <a:pt x="10853" y="16522"/>
                </a:lnTo>
                <a:lnTo>
                  <a:pt x="11218" y="16522"/>
                </a:lnTo>
                <a:lnTo>
                  <a:pt x="11583" y="16498"/>
                </a:lnTo>
                <a:lnTo>
                  <a:pt x="11753" y="16522"/>
                </a:lnTo>
                <a:lnTo>
                  <a:pt x="11948" y="16547"/>
                </a:lnTo>
                <a:lnTo>
                  <a:pt x="12313" y="16547"/>
                </a:lnTo>
                <a:lnTo>
                  <a:pt x="13091" y="16571"/>
                </a:lnTo>
                <a:lnTo>
                  <a:pt x="14892" y="16571"/>
                </a:lnTo>
                <a:lnTo>
                  <a:pt x="15208" y="16547"/>
                </a:lnTo>
                <a:lnTo>
                  <a:pt x="15476" y="16474"/>
                </a:lnTo>
                <a:lnTo>
                  <a:pt x="15597" y="16425"/>
                </a:lnTo>
                <a:lnTo>
                  <a:pt x="15719" y="16376"/>
                </a:lnTo>
                <a:lnTo>
                  <a:pt x="15792" y="16303"/>
                </a:lnTo>
                <a:lnTo>
                  <a:pt x="15865" y="16230"/>
                </a:lnTo>
                <a:lnTo>
                  <a:pt x="15962" y="16206"/>
                </a:lnTo>
                <a:lnTo>
                  <a:pt x="16035" y="16157"/>
                </a:lnTo>
                <a:lnTo>
                  <a:pt x="16084" y="16060"/>
                </a:lnTo>
                <a:lnTo>
                  <a:pt x="16108" y="15963"/>
                </a:lnTo>
                <a:lnTo>
                  <a:pt x="16108" y="15841"/>
                </a:lnTo>
                <a:lnTo>
                  <a:pt x="16084" y="15719"/>
                </a:lnTo>
                <a:lnTo>
                  <a:pt x="16035" y="15476"/>
                </a:lnTo>
                <a:lnTo>
                  <a:pt x="16011" y="15111"/>
                </a:lnTo>
                <a:lnTo>
                  <a:pt x="16011" y="14746"/>
                </a:lnTo>
                <a:lnTo>
                  <a:pt x="16035" y="13846"/>
                </a:lnTo>
                <a:lnTo>
                  <a:pt x="16084" y="12945"/>
                </a:lnTo>
                <a:lnTo>
                  <a:pt x="16108" y="12069"/>
                </a:lnTo>
                <a:lnTo>
                  <a:pt x="16133" y="11193"/>
                </a:lnTo>
                <a:lnTo>
                  <a:pt x="16133" y="10755"/>
                </a:lnTo>
                <a:lnTo>
                  <a:pt x="16108" y="10317"/>
                </a:lnTo>
                <a:lnTo>
                  <a:pt x="16084" y="9879"/>
                </a:lnTo>
                <a:lnTo>
                  <a:pt x="16035" y="9466"/>
                </a:lnTo>
                <a:lnTo>
                  <a:pt x="16741" y="9466"/>
                </a:lnTo>
                <a:lnTo>
                  <a:pt x="17252" y="9490"/>
                </a:lnTo>
                <a:lnTo>
                  <a:pt x="17763" y="9490"/>
                </a:lnTo>
                <a:lnTo>
                  <a:pt x="18250" y="9466"/>
                </a:lnTo>
                <a:lnTo>
                  <a:pt x="18761" y="9417"/>
                </a:lnTo>
                <a:lnTo>
                  <a:pt x="18834" y="9393"/>
                </a:lnTo>
                <a:lnTo>
                  <a:pt x="18907" y="9344"/>
                </a:lnTo>
                <a:lnTo>
                  <a:pt x="18931" y="9296"/>
                </a:lnTo>
                <a:lnTo>
                  <a:pt x="18955" y="9223"/>
                </a:lnTo>
                <a:lnTo>
                  <a:pt x="18955" y="9150"/>
                </a:lnTo>
                <a:lnTo>
                  <a:pt x="18931" y="9077"/>
                </a:lnTo>
                <a:lnTo>
                  <a:pt x="18907" y="9028"/>
                </a:lnTo>
                <a:lnTo>
                  <a:pt x="18858" y="8955"/>
                </a:lnTo>
                <a:lnTo>
                  <a:pt x="18882" y="8858"/>
                </a:lnTo>
                <a:lnTo>
                  <a:pt x="18834" y="8760"/>
                </a:lnTo>
                <a:lnTo>
                  <a:pt x="18761" y="8639"/>
                </a:lnTo>
                <a:lnTo>
                  <a:pt x="18688" y="8517"/>
                </a:lnTo>
                <a:lnTo>
                  <a:pt x="18469" y="8298"/>
                </a:lnTo>
                <a:lnTo>
                  <a:pt x="18031" y="7909"/>
                </a:lnTo>
                <a:lnTo>
                  <a:pt x="17374" y="7373"/>
                </a:lnTo>
                <a:lnTo>
                  <a:pt x="16717" y="6862"/>
                </a:lnTo>
                <a:lnTo>
                  <a:pt x="16084" y="6327"/>
                </a:lnTo>
                <a:lnTo>
                  <a:pt x="15476" y="5767"/>
                </a:lnTo>
                <a:lnTo>
                  <a:pt x="14916" y="5159"/>
                </a:lnTo>
                <a:lnTo>
                  <a:pt x="14356" y="4551"/>
                </a:lnTo>
                <a:lnTo>
                  <a:pt x="13797" y="3918"/>
                </a:lnTo>
                <a:lnTo>
                  <a:pt x="13237" y="3334"/>
                </a:lnTo>
                <a:lnTo>
                  <a:pt x="12653" y="2726"/>
                </a:lnTo>
                <a:lnTo>
                  <a:pt x="12045" y="2166"/>
                </a:lnTo>
                <a:lnTo>
                  <a:pt x="11753" y="1923"/>
                </a:lnTo>
                <a:lnTo>
                  <a:pt x="11437" y="1679"/>
                </a:lnTo>
                <a:lnTo>
                  <a:pt x="10804" y="1193"/>
                </a:lnTo>
                <a:lnTo>
                  <a:pt x="10488" y="950"/>
                </a:lnTo>
                <a:lnTo>
                  <a:pt x="10196" y="682"/>
                </a:lnTo>
                <a:lnTo>
                  <a:pt x="9904" y="414"/>
                </a:lnTo>
                <a:lnTo>
                  <a:pt x="9660" y="98"/>
                </a:lnTo>
                <a:lnTo>
                  <a:pt x="9612" y="25"/>
                </a:lnTo>
                <a:lnTo>
                  <a:pt x="9539" y="1"/>
                </a:lnTo>
                <a:lnTo>
                  <a:pt x="9466" y="1"/>
                </a:lnTo>
                <a:lnTo>
                  <a:pt x="9393" y="25"/>
                </a:lnTo>
                <a:lnTo>
                  <a:pt x="9344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2442;p49">
            <a:extLst>
              <a:ext uri="{FF2B5EF4-FFF2-40B4-BE49-F238E27FC236}">
                <a16:creationId xmlns:a16="http://schemas.microsoft.com/office/drawing/2014/main" id="{FDC86938-C1EB-44C0-8EC2-8A2F0072FF1F}"/>
              </a:ext>
            </a:extLst>
          </p:cNvPr>
          <p:cNvSpPr/>
          <p:nvPr/>
        </p:nvSpPr>
        <p:spPr>
          <a:xfrm rot="652261">
            <a:off x="11669408" y="5491611"/>
            <a:ext cx="565982" cy="483586"/>
          </a:xfrm>
          <a:custGeom>
            <a:avLst/>
            <a:gdLst/>
            <a:ahLst/>
            <a:cxnLst/>
            <a:rect l="l" t="t" r="r" b="b"/>
            <a:pathLst>
              <a:path w="16766" h="15987" extrusionOk="0">
                <a:moveTo>
                  <a:pt x="14284" y="487"/>
                </a:moveTo>
                <a:lnTo>
                  <a:pt x="14405" y="536"/>
                </a:lnTo>
                <a:lnTo>
                  <a:pt x="14478" y="585"/>
                </a:lnTo>
                <a:lnTo>
                  <a:pt x="14527" y="658"/>
                </a:lnTo>
                <a:lnTo>
                  <a:pt x="14527" y="755"/>
                </a:lnTo>
                <a:lnTo>
                  <a:pt x="14527" y="852"/>
                </a:lnTo>
                <a:lnTo>
                  <a:pt x="14551" y="925"/>
                </a:lnTo>
                <a:lnTo>
                  <a:pt x="13578" y="925"/>
                </a:lnTo>
                <a:lnTo>
                  <a:pt x="13627" y="804"/>
                </a:lnTo>
                <a:lnTo>
                  <a:pt x="13700" y="706"/>
                </a:lnTo>
                <a:lnTo>
                  <a:pt x="13797" y="609"/>
                </a:lnTo>
                <a:lnTo>
                  <a:pt x="13894" y="536"/>
                </a:lnTo>
                <a:lnTo>
                  <a:pt x="13967" y="512"/>
                </a:lnTo>
                <a:lnTo>
                  <a:pt x="14065" y="487"/>
                </a:lnTo>
                <a:close/>
                <a:moveTo>
                  <a:pt x="4064" y="633"/>
                </a:moveTo>
                <a:lnTo>
                  <a:pt x="4137" y="682"/>
                </a:lnTo>
                <a:lnTo>
                  <a:pt x="4210" y="755"/>
                </a:lnTo>
                <a:lnTo>
                  <a:pt x="4259" y="852"/>
                </a:lnTo>
                <a:lnTo>
                  <a:pt x="4283" y="950"/>
                </a:lnTo>
                <a:lnTo>
                  <a:pt x="3529" y="974"/>
                </a:lnTo>
                <a:lnTo>
                  <a:pt x="3602" y="804"/>
                </a:lnTo>
                <a:lnTo>
                  <a:pt x="3650" y="755"/>
                </a:lnTo>
                <a:lnTo>
                  <a:pt x="3675" y="706"/>
                </a:lnTo>
                <a:lnTo>
                  <a:pt x="3796" y="633"/>
                </a:lnTo>
                <a:close/>
                <a:moveTo>
                  <a:pt x="13724" y="2020"/>
                </a:moveTo>
                <a:lnTo>
                  <a:pt x="13797" y="2044"/>
                </a:lnTo>
                <a:lnTo>
                  <a:pt x="13870" y="2093"/>
                </a:lnTo>
                <a:lnTo>
                  <a:pt x="13943" y="2142"/>
                </a:lnTo>
                <a:lnTo>
                  <a:pt x="13992" y="2215"/>
                </a:lnTo>
                <a:lnTo>
                  <a:pt x="14040" y="2288"/>
                </a:lnTo>
                <a:lnTo>
                  <a:pt x="14089" y="2385"/>
                </a:lnTo>
                <a:lnTo>
                  <a:pt x="14113" y="2531"/>
                </a:lnTo>
                <a:lnTo>
                  <a:pt x="13992" y="2555"/>
                </a:lnTo>
                <a:lnTo>
                  <a:pt x="13870" y="2555"/>
                </a:lnTo>
                <a:lnTo>
                  <a:pt x="13773" y="2531"/>
                </a:lnTo>
                <a:lnTo>
                  <a:pt x="13724" y="2482"/>
                </a:lnTo>
                <a:lnTo>
                  <a:pt x="13675" y="2409"/>
                </a:lnTo>
                <a:lnTo>
                  <a:pt x="13602" y="2215"/>
                </a:lnTo>
                <a:lnTo>
                  <a:pt x="13554" y="2020"/>
                </a:lnTo>
                <a:close/>
                <a:moveTo>
                  <a:pt x="3407" y="1874"/>
                </a:moveTo>
                <a:lnTo>
                  <a:pt x="3529" y="1923"/>
                </a:lnTo>
                <a:lnTo>
                  <a:pt x="3602" y="1971"/>
                </a:lnTo>
                <a:lnTo>
                  <a:pt x="3675" y="2044"/>
                </a:lnTo>
                <a:lnTo>
                  <a:pt x="3723" y="2142"/>
                </a:lnTo>
                <a:lnTo>
                  <a:pt x="3772" y="2215"/>
                </a:lnTo>
                <a:lnTo>
                  <a:pt x="3821" y="2434"/>
                </a:lnTo>
                <a:lnTo>
                  <a:pt x="3821" y="2531"/>
                </a:lnTo>
                <a:lnTo>
                  <a:pt x="3796" y="2628"/>
                </a:lnTo>
                <a:lnTo>
                  <a:pt x="3699" y="2628"/>
                </a:lnTo>
                <a:lnTo>
                  <a:pt x="3602" y="2555"/>
                </a:lnTo>
                <a:lnTo>
                  <a:pt x="3529" y="2482"/>
                </a:lnTo>
                <a:lnTo>
                  <a:pt x="3480" y="2385"/>
                </a:lnTo>
                <a:lnTo>
                  <a:pt x="3456" y="2263"/>
                </a:lnTo>
                <a:lnTo>
                  <a:pt x="3431" y="2142"/>
                </a:lnTo>
                <a:lnTo>
                  <a:pt x="3407" y="1874"/>
                </a:lnTo>
                <a:close/>
                <a:moveTo>
                  <a:pt x="2920" y="1923"/>
                </a:moveTo>
                <a:lnTo>
                  <a:pt x="2969" y="2263"/>
                </a:lnTo>
                <a:lnTo>
                  <a:pt x="2993" y="2434"/>
                </a:lnTo>
                <a:lnTo>
                  <a:pt x="3042" y="2580"/>
                </a:lnTo>
                <a:lnTo>
                  <a:pt x="3115" y="2726"/>
                </a:lnTo>
                <a:lnTo>
                  <a:pt x="3188" y="2847"/>
                </a:lnTo>
                <a:lnTo>
                  <a:pt x="3310" y="2945"/>
                </a:lnTo>
                <a:lnTo>
                  <a:pt x="3407" y="3042"/>
                </a:lnTo>
                <a:lnTo>
                  <a:pt x="3164" y="3042"/>
                </a:lnTo>
                <a:lnTo>
                  <a:pt x="3042" y="3018"/>
                </a:lnTo>
                <a:lnTo>
                  <a:pt x="2920" y="2945"/>
                </a:lnTo>
                <a:lnTo>
                  <a:pt x="2823" y="2872"/>
                </a:lnTo>
                <a:lnTo>
                  <a:pt x="2750" y="2774"/>
                </a:lnTo>
                <a:lnTo>
                  <a:pt x="2701" y="2653"/>
                </a:lnTo>
                <a:lnTo>
                  <a:pt x="2677" y="2531"/>
                </a:lnTo>
                <a:lnTo>
                  <a:pt x="2677" y="2385"/>
                </a:lnTo>
                <a:lnTo>
                  <a:pt x="2726" y="2239"/>
                </a:lnTo>
                <a:lnTo>
                  <a:pt x="2774" y="2117"/>
                </a:lnTo>
                <a:lnTo>
                  <a:pt x="2872" y="1996"/>
                </a:lnTo>
                <a:lnTo>
                  <a:pt x="2920" y="1923"/>
                </a:lnTo>
                <a:close/>
                <a:moveTo>
                  <a:pt x="13067" y="2069"/>
                </a:moveTo>
                <a:lnTo>
                  <a:pt x="13140" y="2385"/>
                </a:lnTo>
                <a:lnTo>
                  <a:pt x="13262" y="2653"/>
                </a:lnTo>
                <a:lnTo>
                  <a:pt x="13310" y="2750"/>
                </a:lnTo>
                <a:lnTo>
                  <a:pt x="13383" y="2823"/>
                </a:lnTo>
                <a:lnTo>
                  <a:pt x="13529" y="2969"/>
                </a:lnTo>
                <a:lnTo>
                  <a:pt x="13724" y="3042"/>
                </a:lnTo>
                <a:lnTo>
                  <a:pt x="13919" y="3091"/>
                </a:lnTo>
                <a:lnTo>
                  <a:pt x="13870" y="3139"/>
                </a:lnTo>
                <a:lnTo>
                  <a:pt x="13724" y="3188"/>
                </a:lnTo>
                <a:lnTo>
                  <a:pt x="13578" y="3212"/>
                </a:lnTo>
                <a:lnTo>
                  <a:pt x="13456" y="3188"/>
                </a:lnTo>
                <a:lnTo>
                  <a:pt x="13310" y="3139"/>
                </a:lnTo>
                <a:lnTo>
                  <a:pt x="13213" y="3066"/>
                </a:lnTo>
                <a:lnTo>
                  <a:pt x="13116" y="2945"/>
                </a:lnTo>
                <a:lnTo>
                  <a:pt x="13018" y="2847"/>
                </a:lnTo>
                <a:lnTo>
                  <a:pt x="12970" y="2701"/>
                </a:lnTo>
                <a:lnTo>
                  <a:pt x="12945" y="2531"/>
                </a:lnTo>
                <a:lnTo>
                  <a:pt x="12945" y="2361"/>
                </a:lnTo>
                <a:lnTo>
                  <a:pt x="12994" y="2215"/>
                </a:lnTo>
                <a:lnTo>
                  <a:pt x="13067" y="2069"/>
                </a:lnTo>
                <a:close/>
                <a:moveTo>
                  <a:pt x="5548" y="1339"/>
                </a:moveTo>
                <a:lnTo>
                  <a:pt x="7641" y="1387"/>
                </a:lnTo>
                <a:lnTo>
                  <a:pt x="13018" y="1387"/>
                </a:lnTo>
                <a:lnTo>
                  <a:pt x="13018" y="1533"/>
                </a:lnTo>
                <a:lnTo>
                  <a:pt x="12872" y="1631"/>
                </a:lnTo>
                <a:lnTo>
                  <a:pt x="12775" y="1752"/>
                </a:lnTo>
                <a:lnTo>
                  <a:pt x="12702" y="1923"/>
                </a:lnTo>
                <a:lnTo>
                  <a:pt x="12629" y="2069"/>
                </a:lnTo>
                <a:lnTo>
                  <a:pt x="12580" y="2239"/>
                </a:lnTo>
                <a:lnTo>
                  <a:pt x="12556" y="2434"/>
                </a:lnTo>
                <a:lnTo>
                  <a:pt x="12556" y="2604"/>
                </a:lnTo>
                <a:lnTo>
                  <a:pt x="12580" y="2750"/>
                </a:lnTo>
                <a:lnTo>
                  <a:pt x="12629" y="2993"/>
                </a:lnTo>
                <a:lnTo>
                  <a:pt x="12751" y="3188"/>
                </a:lnTo>
                <a:lnTo>
                  <a:pt x="12897" y="3334"/>
                </a:lnTo>
                <a:lnTo>
                  <a:pt x="13067" y="3480"/>
                </a:lnTo>
                <a:lnTo>
                  <a:pt x="13262" y="3553"/>
                </a:lnTo>
                <a:lnTo>
                  <a:pt x="13481" y="3602"/>
                </a:lnTo>
                <a:lnTo>
                  <a:pt x="13724" y="3602"/>
                </a:lnTo>
                <a:lnTo>
                  <a:pt x="13943" y="3553"/>
                </a:lnTo>
                <a:lnTo>
                  <a:pt x="14113" y="3480"/>
                </a:lnTo>
                <a:lnTo>
                  <a:pt x="14259" y="3358"/>
                </a:lnTo>
                <a:lnTo>
                  <a:pt x="14381" y="3212"/>
                </a:lnTo>
                <a:lnTo>
                  <a:pt x="14454" y="3042"/>
                </a:lnTo>
                <a:lnTo>
                  <a:pt x="14503" y="2872"/>
                </a:lnTo>
                <a:lnTo>
                  <a:pt x="14527" y="2701"/>
                </a:lnTo>
                <a:lnTo>
                  <a:pt x="14551" y="2507"/>
                </a:lnTo>
                <a:lnTo>
                  <a:pt x="14527" y="2312"/>
                </a:lnTo>
                <a:lnTo>
                  <a:pt x="14454" y="2142"/>
                </a:lnTo>
                <a:lnTo>
                  <a:pt x="14381" y="1996"/>
                </a:lnTo>
                <a:lnTo>
                  <a:pt x="14284" y="1874"/>
                </a:lnTo>
                <a:lnTo>
                  <a:pt x="14186" y="1777"/>
                </a:lnTo>
                <a:lnTo>
                  <a:pt x="14040" y="1704"/>
                </a:lnTo>
                <a:lnTo>
                  <a:pt x="13894" y="1631"/>
                </a:lnTo>
                <a:lnTo>
                  <a:pt x="13748" y="1606"/>
                </a:lnTo>
                <a:lnTo>
                  <a:pt x="13602" y="1582"/>
                </a:lnTo>
                <a:lnTo>
                  <a:pt x="13554" y="1533"/>
                </a:lnTo>
                <a:lnTo>
                  <a:pt x="13505" y="1485"/>
                </a:lnTo>
                <a:lnTo>
                  <a:pt x="13505" y="1387"/>
                </a:lnTo>
                <a:lnTo>
                  <a:pt x="16255" y="1387"/>
                </a:lnTo>
                <a:lnTo>
                  <a:pt x="16230" y="1996"/>
                </a:lnTo>
                <a:lnTo>
                  <a:pt x="16230" y="2604"/>
                </a:lnTo>
                <a:lnTo>
                  <a:pt x="16279" y="3821"/>
                </a:lnTo>
                <a:lnTo>
                  <a:pt x="15890" y="3748"/>
                </a:lnTo>
                <a:lnTo>
                  <a:pt x="15476" y="3723"/>
                </a:lnTo>
                <a:lnTo>
                  <a:pt x="15038" y="3699"/>
                </a:lnTo>
                <a:lnTo>
                  <a:pt x="14624" y="3723"/>
                </a:lnTo>
                <a:lnTo>
                  <a:pt x="13797" y="3796"/>
                </a:lnTo>
                <a:lnTo>
                  <a:pt x="12970" y="3796"/>
                </a:lnTo>
                <a:lnTo>
                  <a:pt x="12386" y="3772"/>
                </a:lnTo>
                <a:lnTo>
                  <a:pt x="11802" y="3772"/>
                </a:lnTo>
                <a:lnTo>
                  <a:pt x="10634" y="3796"/>
                </a:lnTo>
                <a:lnTo>
                  <a:pt x="9466" y="3821"/>
                </a:lnTo>
                <a:lnTo>
                  <a:pt x="8322" y="3845"/>
                </a:lnTo>
                <a:lnTo>
                  <a:pt x="7130" y="3821"/>
                </a:lnTo>
                <a:lnTo>
                  <a:pt x="5962" y="3772"/>
                </a:lnTo>
                <a:lnTo>
                  <a:pt x="4794" y="3723"/>
                </a:lnTo>
                <a:lnTo>
                  <a:pt x="3139" y="3723"/>
                </a:lnTo>
                <a:lnTo>
                  <a:pt x="2653" y="3772"/>
                </a:lnTo>
                <a:lnTo>
                  <a:pt x="2166" y="3796"/>
                </a:lnTo>
                <a:lnTo>
                  <a:pt x="1679" y="3796"/>
                </a:lnTo>
                <a:lnTo>
                  <a:pt x="1096" y="3772"/>
                </a:lnTo>
                <a:lnTo>
                  <a:pt x="804" y="3772"/>
                </a:lnTo>
                <a:lnTo>
                  <a:pt x="512" y="3821"/>
                </a:lnTo>
                <a:lnTo>
                  <a:pt x="585" y="3115"/>
                </a:lnTo>
                <a:lnTo>
                  <a:pt x="658" y="2409"/>
                </a:lnTo>
                <a:lnTo>
                  <a:pt x="682" y="2166"/>
                </a:lnTo>
                <a:lnTo>
                  <a:pt x="682" y="1874"/>
                </a:lnTo>
                <a:lnTo>
                  <a:pt x="658" y="1606"/>
                </a:lnTo>
                <a:lnTo>
                  <a:pt x="585" y="1339"/>
                </a:lnTo>
                <a:lnTo>
                  <a:pt x="585" y="1339"/>
                </a:lnTo>
                <a:lnTo>
                  <a:pt x="877" y="1363"/>
                </a:lnTo>
                <a:lnTo>
                  <a:pt x="1169" y="1387"/>
                </a:lnTo>
                <a:lnTo>
                  <a:pt x="2069" y="1387"/>
                </a:lnTo>
                <a:lnTo>
                  <a:pt x="2969" y="1363"/>
                </a:lnTo>
                <a:lnTo>
                  <a:pt x="2945" y="1412"/>
                </a:lnTo>
                <a:lnTo>
                  <a:pt x="2774" y="1509"/>
                </a:lnTo>
                <a:lnTo>
                  <a:pt x="2604" y="1631"/>
                </a:lnTo>
                <a:lnTo>
                  <a:pt x="2458" y="1801"/>
                </a:lnTo>
                <a:lnTo>
                  <a:pt x="2336" y="1971"/>
                </a:lnTo>
                <a:lnTo>
                  <a:pt x="2288" y="2117"/>
                </a:lnTo>
                <a:lnTo>
                  <a:pt x="2239" y="2263"/>
                </a:lnTo>
                <a:lnTo>
                  <a:pt x="2239" y="2434"/>
                </a:lnTo>
                <a:lnTo>
                  <a:pt x="2215" y="2580"/>
                </a:lnTo>
                <a:lnTo>
                  <a:pt x="2239" y="2750"/>
                </a:lnTo>
                <a:lnTo>
                  <a:pt x="2288" y="2896"/>
                </a:lnTo>
                <a:lnTo>
                  <a:pt x="2361" y="3042"/>
                </a:lnTo>
                <a:lnTo>
                  <a:pt x="2458" y="3164"/>
                </a:lnTo>
                <a:lnTo>
                  <a:pt x="2604" y="3310"/>
                </a:lnTo>
                <a:lnTo>
                  <a:pt x="2750" y="3383"/>
                </a:lnTo>
                <a:lnTo>
                  <a:pt x="2920" y="3456"/>
                </a:lnTo>
                <a:lnTo>
                  <a:pt x="3091" y="3480"/>
                </a:lnTo>
                <a:lnTo>
                  <a:pt x="3285" y="3480"/>
                </a:lnTo>
                <a:lnTo>
                  <a:pt x="3480" y="3456"/>
                </a:lnTo>
                <a:lnTo>
                  <a:pt x="3650" y="3407"/>
                </a:lnTo>
                <a:lnTo>
                  <a:pt x="3821" y="3334"/>
                </a:lnTo>
                <a:lnTo>
                  <a:pt x="3967" y="3237"/>
                </a:lnTo>
                <a:lnTo>
                  <a:pt x="4088" y="3139"/>
                </a:lnTo>
                <a:lnTo>
                  <a:pt x="4161" y="2993"/>
                </a:lnTo>
                <a:lnTo>
                  <a:pt x="4234" y="2847"/>
                </a:lnTo>
                <a:lnTo>
                  <a:pt x="4259" y="2701"/>
                </a:lnTo>
                <a:lnTo>
                  <a:pt x="4283" y="2531"/>
                </a:lnTo>
                <a:lnTo>
                  <a:pt x="4259" y="2385"/>
                </a:lnTo>
                <a:lnTo>
                  <a:pt x="4234" y="2215"/>
                </a:lnTo>
                <a:lnTo>
                  <a:pt x="4186" y="2093"/>
                </a:lnTo>
                <a:lnTo>
                  <a:pt x="4137" y="1947"/>
                </a:lnTo>
                <a:lnTo>
                  <a:pt x="4064" y="1825"/>
                </a:lnTo>
                <a:lnTo>
                  <a:pt x="3967" y="1704"/>
                </a:lnTo>
                <a:lnTo>
                  <a:pt x="3869" y="1582"/>
                </a:lnTo>
                <a:lnTo>
                  <a:pt x="3748" y="1509"/>
                </a:lnTo>
                <a:lnTo>
                  <a:pt x="3626" y="1436"/>
                </a:lnTo>
                <a:lnTo>
                  <a:pt x="3480" y="1412"/>
                </a:lnTo>
                <a:lnTo>
                  <a:pt x="3431" y="1412"/>
                </a:lnTo>
                <a:lnTo>
                  <a:pt x="3456" y="1363"/>
                </a:lnTo>
                <a:lnTo>
                  <a:pt x="4502" y="1339"/>
                </a:lnTo>
                <a:close/>
                <a:moveTo>
                  <a:pt x="11802" y="6011"/>
                </a:moveTo>
                <a:lnTo>
                  <a:pt x="11753" y="6132"/>
                </a:lnTo>
                <a:lnTo>
                  <a:pt x="11704" y="6254"/>
                </a:lnTo>
                <a:lnTo>
                  <a:pt x="11680" y="6522"/>
                </a:lnTo>
                <a:lnTo>
                  <a:pt x="11656" y="6789"/>
                </a:lnTo>
                <a:lnTo>
                  <a:pt x="11656" y="7057"/>
                </a:lnTo>
                <a:lnTo>
                  <a:pt x="11656" y="7446"/>
                </a:lnTo>
                <a:lnTo>
                  <a:pt x="11704" y="7860"/>
                </a:lnTo>
                <a:lnTo>
                  <a:pt x="9855" y="7860"/>
                </a:lnTo>
                <a:lnTo>
                  <a:pt x="9855" y="7836"/>
                </a:lnTo>
                <a:lnTo>
                  <a:pt x="9831" y="7325"/>
                </a:lnTo>
                <a:lnTo>
                  <a:pt x="9758" y="6814"/>
                </a:lnTo>
                <a:lnTo>
                  <a:pt x="9733" y="6619"/>
                </a:lnTo>
                <a:lnTo>
                  <a:pt x="9733" y="6449"/>
                </a:lnTo>
                <a:lnTo>
                  <a:pt x="9709" y="6084"/>
                </a:lnTo>
                <a:lnTo>
                  <a:pt x="10755" y="6059"/>
                </a:lnTo>
                <a:lnTo>
                  <a:pt x="11802" y="6011"/>
                </a:lnTo>
                <a:close/>
                <a:moveTo>
                  <a:pt x="13870" y="5962"/>
                </a:moveTo>
                <a:lnTo>
                  <a:pt x="14089" y="6011"/>
                </a:lnTo>
                <a:lnTo>
                  <a:pt x="14162" y="6059"/>
                </a:lnTo>
                <a:lnTo>
                  <a:pt x="14235" y="6108"/>
                </a:lnTo>
                <a:lnTo>
                  <a:pt x="14284" y="6157"/>
                </a:lnTo>
                <a:lnTo>
                  <a:pt x="14259" y="6473"/>
                </a:lnTo>
                <a:lnTo>
                  <a:pt x="14284" y="6765"/>
                </a:lnTo>
                <a:lnTo>
                  <a:pt x="14284" y="7081"/>
                </a:lnTo>
                <a:lnTo>
                  <a:pt x="14284" y="7398"/>
                </a:lnTo>
                <a:lnTo>
                  <a:pt x="14235" y="7884"/>
                </a:lnTo>
                <a:lnTo>
                  <a:pt x="12142" y="7860"/>
                </a:lnTo>
                <a:lnTo>
                  <a:pt x="12118" y="7568"/>
                </a:lnTo>
                <a:lnTo>
                  <a:pt x="12094" y="7179"/>
                </a:lnTo>
                <a:lnTo>
                  <a:pt x="12094" y="6789"/>
                </a:lnTo>
                <a:lnTo>
                  <a:pt x="12094" y="6376"/>
                </a:lnTo>
                <a:lnTo>
                  <a:pt x="12069" y="6181"/>
                </a:lnTo>
                <a:lnTo>
                  <a:pt x="12045" y="6011"/>
                </a:lnTo>
                <a:lnTo>
                  <a:pt x="12288" y="5986"/>
                </a:lnTo>
                <a:lnTo>
                  <a:pt x="12872" y="5962"/>
                </a:lnTo>
                <a:close/>
                <a:moveTo>
                  <a:pt x="7276" y="6011"/>
                </a:moveTo>
                <a:lnTo>
                  <a:pt x="9417" y="6059"/>
                </a:lnTo>
                <a:lnTo>
                  <a:pt x="9369" y="6181"/>
                </a:lnTo>
                <a:lnTo>
                  <a:pt x="9344" y="6351"/>
                </a:lnTo>
                <a:lnTo>
                  <a:pt x="9320" y="6497"/>
                </a:lnTo>
                <a:lnTo>
                  <a:pt x="9344" y="6668"/>
                </a:lnTo>
                <a:lnTo>
                  <a:pt x="9369" y="7008"/>
                </a:lnTo>
                <a:lnTo>
                  <a:pt x="9417" y="7276"/>
                </a:lnTo>
                <a:lnTo>
                  <a:pt x="9442" y="7884"/>
                </a:lnTo>
                <a:lnTo>
                  <a:pt x="8176" y="7909"/>
                </a:lnTo>
                <a:lnTo>
                  <a:pt x="7495" y="7957"/>
                </a:lnTo>
                <a:lnTo>
                  <a:pt x="7495" y="7446"/>
                </a:lnTo>
                <a:lnTo>
                  <a:pt x="7471" y="6960"/>
                </a:lnTo>
                <a:lnTo>
                  <a:pt x="7398" y="6473"/>
                </a:lnTo>
                <a:lnTo>
                  <a:pt x="7325" y="6254"/>
                </a:lnTo>
                <a:lnTo>
                  <a:pt x="7276" y="6011"/>
                </a:lnTo>
                <a:close/>
                <a:moveTo>
                  <a:pt x="6911" y="6011"/>
                </a:moveTo>
                <a:lnTo>
                  <a:pt x="6887" y="6205"/>
                </a:lnTo>
                <a:lnTo>
                  <a:pt x="6887" y="6424"/>
                </a:lnTo>
                <a:lnTo>
                  <a:pt x="6960" y="6838"/>
                </a:lnTo>
                <a:lnTo>
                  <a:pt x="6984" y="7130"/>
                </a:lnTo>
                <a:lnTo>
                  <a:pt x="7008" y="7398"/>
                </a:lnTo>
                <a:lnTo>
                  <a:pt x="7008" y="7982"/>
                </a:lnTo>
                <a:lnTo>
                  <a:pt x="6157" y="8030"/>
                </a:lnTo>
                <a:lnTo>
                  <a:pt x="5281" y="8079"/>
                </a:lnTo>
                <a:lnTo>
                  <a:pt x="5062" y="8079"/>
                </a:lnTo>
                <a:lnTo>
                  <a:pt x="5037" y="7203"/>
                </a:lnTo>
                <a:lnTo>
                  <a:pt x="5037" y="6303"/>
                </a:lnTo>
                <a:lnTo>
                  <a:pt x="5037" y="6205"/>
                </a:lnTo>
                <a:lnTo>
                  <a:pt x="5013" y="6035"/>
                </a:lnTo>
                <a:lnTo>
                  <a:pt x="5743" y="6011"/>
                </a:lnTo>
                <a:close/>
                <a:moveTo>
                  <a:pt x="2774" y="6011"/>
                </a:moveTo>
                <a:lnTo>
                  <a:pt x="3091" y="6035"/>
                </a:lnTo>
                <a:lnTo>
                  <a:pt x="3407" y="6059"/>
                </a:lnTo>
                <a:lnTo>
                  <a:pt x="3699" y="6059"/>
                </a:lnTo>
                <a:lnTo>
                  <a:pt x="4648" y="6035"/>
                </a:lnTo>
                <a:lnTo>
                  <a:pt x="4599" y="6303"/>
                </a:lnTo>
                <a:lnTo>
                  <a:pt x="4599" y="6522"/>
                </a:lnTo>
                <a:lnTo>
                  <a:pt x="4575" y="6911"/>
                </a:lnTo>
                <a:lnTo>
                  <a:pt x="4575" y="7300"/>
                </a:lnTo>
                <a:lnTo>
                  <a:pt x="4599" y="8103"/>
                </a:lnTo>
                <a:lnTo>
                  <a:pt x="3869" y="8079"/>
                </a:lnTo>
                <a:lnTo>
                  <a:pt x="3529" y="8055"/>
                </a:lnTo>
                <a:lnTo>
                  <a:pt x="3188" y="8006"/>
                </a:lnTo>
                <a:lnTo>
                  <a:pt x="2701" y="8006"/>
                </a:lnTo>
                <a:lnTo>
                  <a:pt x="2531" y="8030"/>
                </a:lnTo>
                <a:lnTo>
                  <a:pt x="2482" y="7519"/>
                </a:lnTo>
                <a:lnTo>
                  <a:pt x="2434" y="7008"/>
                </a:lnTo>
                <a:lnTo>
                  <a:pt x="2409" y="6741"/>
                </a:lnTo>
                <a:lnTo>
                  <a:pt x="2409" y="6497"/>
                </a:lnTo>
                <a:lnTo>
                  <a:pt x="2434" y="6254"/>
                </a:lnTo>
                <a:lnTo>
                  <a:pt x="2482" y="6011"/>
                </a:lnTo>
                <a:close/>
                <a:moveTo>
                  <a:pt x="10220" y="8639"/>
                </a:moveTo>
                <a:lnTo>
                  <a:pt x="10147" y="8663"/>
                </a:lnTo>
                <a:lnTo>
                  <a:pt x="10098" y="8736"/>
                </a:lnTo>
                <a:lnTo>
                  <a:pt x="10098" y="8809"/>
                </a:lnTo>
                <a:lnTo>
                  <a:pt x="10123" y="8882"/>
                </a:lnTo>
                <a:lnTo>
                  <a:pt x="10196" y="9052"/>
                </a:lnTo>
                <a:lnTo>
                  <a:pt x="10317" y="9198"/>
                </a:lnTo>
                <a:lnTo>
                  <a:pt x="10439" y="9320"/>
                </a:lnTo>
                <a:lnTo>
                  <a:pt x="10366" y="9393"/>
                </a:lnTo>
                <a:lnTo>
                  <a:pt x="10317" y="9490"/>
                </a:lnTo>
                <a:lnTo>
                  <a:pt x="10269" y="9563"/>
                </a:lnTo>
                <a:lnTo>
                  <a:pt x="10269" y="9660"/>
                </a:lnTo>
                <a:lnTo>
                  <a:pt x="10293" y="9733"/>
                </a:lnTo>
                <a:lnTo>
                  <a:pt x="10317" y="9758"/>
                </a:lnTo>
                <a:lnTo>
                  <a:pt x="10342" y="9758"/>
                </a:lnTo>
                <a:lnTo>
                  <a:pt x="10439" y="9733"/>
                </a:lnTo>
                <a:lnTo>
                  <a:pt x="10536" y="9709"/>
                </a:lnTo>
                <a:lnTo>
                  <a:pt x="10707" y="9587"/>
                </a:lnTo>
                <a:lnTo>
                  <a:pt x="10780" y="9660"/>
                </a:lnTo>
                <a:lnTo>
                  <a:pt x="10877" y="9733"/>
                </a:lnTo>
                <a:lnTo>
                  <a:pt x="10999" y="9782"/>
                </a:lnTo>
                <a:lnTo>
                  <a:pt x="11096" y="9806"/>
                </a:lnTo>
                <a:lnTo>
                  <a:pt x="11145" y="9782"/>
                </a:lnTo>
                <a:lnTo>
                  <a:pt x="11193" y="9782"/>
                </a:lnTo>
                <a:lnTo>
                  <a:pt x="11266" y="9685"/>
                </a:lnTo>
                <a:lnTo>
                  <a:pt x="11291" y="9636"/>
                </a:lnTo>
                <a:lnTo>
                  <a:pt x="11315" y="9587"/>
                </a:lnTo>
                <a:lnTo>
                  <a:pt x="11291" y="9539"/>
                </a:lnTo>
                <a:lnTo>
                  <a:pt x="11266" y="9490"/>
                </a:lnTo>
                <a:lnTo>
                  <a:pt x="11218" y="9417"/>
                </a:lnTo>
                <a:lnTo>
                  <a:pt x="11169" y="9393"/>
                </a:lnTo>
                <a:lnTo>
                  <a:pt x="11047" y="9295"/>
                </a:lnTo>
                <a:lnTo>
                  <a:pt x="11266" y="9150"/>
                </a:lnTo>
                <a:lnTo>
                  <a:pt x="11485" y="9028"/>
                </a:lnTo>
                <a:lnTo>
                  <a:pt x="11558" y="8979"/>
                </a:lnTo>
                <a:lnTo>
                  <a:pt x="11607" y="8906"/>
                </a:lnTo>
                <a:lnTo>
                  <a:pt x="11631" y="8833"/>
                </a:lnTo>
                <a:lnTo>
                  <a:pt x="11607" y="8760"/>
                </a:lnTo>
                <a:lnTo>
                  <a:pt x="11558" y="8712"/>
                </a:lnTo>
                <a:lnTo>
                  <a:pt x="11510" y="8663"/>
                </a:lnTo>
                <a:lnTo>
                  <a:pt x="11437" y="8639"/>
                </a:lnTo>
                <a:lnTo>
                  <a:pt x="11339" y="8663"/>
                </a:lnTo>
                <a:lnTo>
                  <a:pt x="11193" y="8736"/>
                </a:lnTo>
                <a:lnTo>
                  <a:pt x="11047" y="8833"/>
                </a:lnTo>
                <a:lnTo>
                  <a:pt x="10780" y="9028"/>
                </a:lnTo>
                <a:lnTo>
                  <a:pt x="10512" y="8785"/>
                </a:lnTo>
                <a:lnTo>
                  <a:pt x="10366" y="8687"/>
                </a:lnTo>
                <a:lnTo>
                  <a:pt x="10293" y="8639"/>
                </a:lnTo>
                <a:close/>
                <a:moveTo>
                  <a:pt x="12191" y="8322"/>
                </a:moveTo>
                <a:lnTo>
                  <a:pt x="14211" y="8347"/>
                </a:lnTo>
                <a:lnTo>
                  <a:pt x="14186" y="9028"/>
                </a:lnTo>
                <a:lnTo>
                  <a:pt x="14186" y="9368"/>
                </a:lnTo>
                <a:lnTo>
                  <a:pt x="14211" y="9709"/>
                </a:lnTo>
                <a:lnTo>
                  <a:pt x="14235" y="10171"/>
                </a:lnTo>
                <a:lnTo>
                  <a:pt x="13992" y="10147"/>
                </a:lnTo>
                <a:lnTo>
                  <a:pt x="13724" y="10147"/>
                </a:lnTo>
                <a:lnTo>
                  <a:pt x="13213" y="10171"/>
                </a:lnTo>
                <a:lnTo>
                  <a:pt x="12191" y="10196"/>
                </a:lnTo>
                <a:lnTo>
                  <a:pt x="12191" y="10196"/>
                </a:lnTo>
                <a:lnTo>
                  <a:pt x="12240" y="9247"/>
                </a:lnTo>
                <a:lnTo>
                  <a:pt x="12215" y="8785"/>
                </a:lnTo>
                <a:lnTo>
                  <a:pt x="12191" y="8322"/>
                </a:lnTo>
                <a:close/>
                <a:moveTo>
                  <a:pt x="7008" y="8420"/>
                </a:moveTo>
                <a:lnTo>
                  <a:pt x="7033" y="9320"/>
                </a:lnTo>
                <a:lnTo>
                  <a:pt x="7033" y="9782"/>
                </a:lnTo>
                <a:lnTo>
                  <a:pt x="7033" y="10220"/>
                </a:lnTo>
                <a:lnTo>
                  <a:pt x="5110" y="10220"/>
                </a:lnTo>
                <a:lnTo>
                  <a:pt x="5110" y="9368"/>
                </a:lnTo>
                <a:lnTo>
                  <a:pt x="5086" y="8541"/>
                </a:lnTo>
                <a:lnTo>
                  <a:pt x="6059" y="8493"/>
                </a:lnTo>
                <a:lnTo>
                  <a:pt x="7008" y="8420"/>
                </a:lnTo>
                <a:close/>
                <a:moveTo>
                  <a:pt x="9490" y="8322"/>
                </a:moveTo>
                <a:lnTo>
                  <a:pt x="9539" y="9052"/>
                </a:lnTo>
                <a:lnTo>
                  <a:pt x="9539" y="9417"/>
                </a:lnTo>
                <a:lnTo>
                  <a:pt x="9514" y="9782"/>
                </a:lnTo>
                <a:lnTo>
                  <a:pt x="9466" y="10220"/>
                </a:lnTo>
                <a:lnTo>
                  <a:pt x="7519" y="10220"/>
                </a:lnTo>
                <a:lnTo>
                  <a:pt x="7544" y="9782"/>
                </a:lnTo>
                <a:lnTo>
                  <a:pt x="7519" y="9320"/>
                </a:lnTo>
                <a:lnTo>
                  <a:pt x="7495" y="8420"/>
                </a:lnTo>
                <a:lnTo>
                  <a:pt x="7495" y="8395"/>
                </a:lnTo>
                <a:lnTo>
                  <a:pt x="7982" y="8371"/>
                </a:lnTo>
                <a:lnTo>
                  <a:pt x="9490" y="8322"/>
                </a:lnTo>
                <a:close/>
                <a:moveTo>
                  <a:pt x="11753" y="8322"/>
                </a:moveTo>
                <a:lnTo>
                  <a:pt x="11802" y="8906"/>
                </a:lnTo>
                <a:lnTo>
                  <a:pt x="11802" y="9563"/>
                </a:lnTo>
                <a:lnTo>
                  <a:pt x="11753" y="10196"/>
                </a:lnTo>
                <a:lnTo>
                  <a:pt x="11680" y="10196"/>
                </a:lnTo>
                <a:lnTo>
                  <a:pt x="9879" y="10220"/>
                </a:lnTo>
                <a:lnTo>
                  <a:pt x="9928" y="9879"/>
                </a:lnTo>
                <a:lnTo>
                  <a:pt x="9952" y="9490"/>
                </a:lnTo>
                <a:lnTo>
                  <a:pt x="9952" y="9101"/>
                </a:lnTo>
                <a:lnTo>
                  <a:pt x="9928" y="8712"/>
                </a:lnTo>
                <a:lnTo>
                  <a:pt x="9904" y="8322"/>
                </a:lnTo>
                <a:close/>
                <a:moveTo>
                  <a:pt x="2555" y="8298"/>
                </a:moveTo>
                <a:lnTo>
                  <a:pt x="2750" y="8371"/>
                </a:lnTo>
                <a:lnTo>
                  <a:pt x="2945" y="8420"/>
                </a:lnTo>
                <a:lnTo>
                  <a:pt x="3334" y="8468"/>
                </a:lnTo>
                <a:lnTo>
                  <a:pt x="3650" y="8517"/>
                </a:lnTo>
                <a:lnTo>
                  <a:pt x="3991" y="8517"/>
                </a:lnTo>
                <a:lnTo>
                  <a:pt x="4624" y="8541"/>
                </a:lnTo>
                <a:lnTo>
                  <a:pt x="4648" y="9368"/>
                </a:lnTo>
                <a:lnTo>
                  <a:pt x="4648" y="10220"/>
                </a:lnTo>
                <a:lnTo>
                  <a:pt x="3285" y="10220"/>
                </a:lnTo>
                <a:lnTo>
                  <a:pt x="2920" y="10244"/>
                </a:lnTo>
                <a:lnTo>
                  <a:pt x="2555" y="10293"/>
                </a:lnTo>
                <a:lnTo>
                  <a:pt x="2580" y="9393"/>
                </a:lnTo>
                <a:lnTo>
                  <a:pt x="2580" y="8931"/>
                </a:lnTo>
                <a:lnTo>
                  <a:pt x="2580" y="8468"/>
                </a:lnTo>
                <a:lnTo>
                  <a:pt x="2555" y="8298"/>
                </a:lnTo>
                <a:close/>
                <a:moveTo>
                  <a:pt x="14259" y="10658"/>
                </a:moveTo>
                <a:lnTo>
                  <a:pt x="14259" y="11023"/>
                </a:lnTo>
                <a:lnTo>
                  <a:pt x="14235" y="11364"/>
                </a:lnTo>
                <a:lnTo>
                  <a:pt x="14186" y="11972"/>
                </a:lnTo>
                <a:lnTo>
                  <a:pt x="14162" y="12288"/>
                </a:lnTo>
                <a:lnTo>
                  <a:pt x="14162" y="12434"/>
                </a:lnTo>
                <a:lnTo>
                  <a:pt x="14186" y="12579"/>
                </a:lnTo>
                <a:lnTo>
                  <a:pt x="14186" y="12579"/>
                </a:lnTo>
                <a:lnTo>
                  <a:pt x="13773" y="12556"/>
                </a:lnTo>
                <a:lnTo>
                  <a:pt x="13018" y="12532"/>
                </a:lnTo>
                <a:lnTo>
                  <a:pt x="12142" y="12556"/>
                </a:lnTo>
                <a:lnTo>
                  <a:pt x="12167" y="12167"/>
                </a:lnTo>
                <a:lnTo>
                  <a:pt x="12167" y="11777"/>
                </a:lnTo>
                <a:lnTo>
                  <a:pt x="12142" y="11412"/>
                </a:lnTo>
                <a:lnTo>
                  <a:pt x="12142" y="11023"/>
                </a:lnTo>
                <a:lnTo>
                  <a:pt x="12167" y="10731"/>
                </a:lnTo>
                <a:lnTo>
                  <a:pt x="13213" y="10707"/>
                </a:lnTo>
                <a:lnTo>
                  <a:pt x="14259" y="10658"/>
                </a:lnTo>
                <a:close/>
                <a:moveTo>
                  <a:pt x="11729" y="10731"/>
                </a:moveTo>
                <a:lnTo>
                  <a:pt x="11704" y="10828"/>
                </a:lnTo>
                <a:lnTo>
                  <a:pt x="11704" y="11266"/>
                </a:lnTo>
                <a:lnTo>
                  <a:pt x="11704" y="11704"/>
                </a:lnTo>
                <a:lnTo>
                  <a:pt x="11704" y="12142"/>
                </a:lnTo>
                <a:lnTo>
                  <a:pt x="11680" y="12580"/>
                </a:lnTo>
                <a:lnTo>
                  <a:pt x="11510" y="12580"/>
                </a:lnTo>
                <a:lnTo>
                  <a:pt x="9733" y="12653"/>
                </a:lnTo>
                <a:lnTo>
                  <a:pt x="9758" y="12556"/>
                </a:lnTo>
                <a:lnTo>
                  <a:pt x="9733" y="12459"/>
                </a:lnTo>
                <a:lnTo>
                  <a:pt x="9709" y="12240"/>
                </a:lnTo>
                <a:lnTo>
                  <a:pt x="9709" y="11850"/>
                </a:lnTo>
                <a:lnTo>
                  <a:pt x="9733" y="11461"/>
                </a:lnTo>
                <a:lnTo>
                  <a:pt x="9806" y="10755"/>
                </a:lnTo>
                <a:lnTo>
                  <a:pt x="11729" y="10731"/>
                </a:lnTo>
                <a:close/>
                <a:moveTo>
                  <a:pt x="2555" y="10609"/>
                </a:moveTo>
                <a:lnTo>
                  <a:pt x="2872" y="10658"/>
                </a:lnTo>
                <a:lnTo>
                  <a:pt x="3188" y="10707"/>
                </a:lnTo>
                <a:lnTo>
                  <a:pt x="3845" y="10707"/>
                </a:lnTo>
                <a:lnTo>
                  <a:pt x="4624" y="10731"/>
                </a:lnTo>
                <a:lnTo>
                  <a:pt x="4599" y="11680"/>
                </a:lnTo>
                <a:lnTo>
                  <a:pt x="4575" y="12653"/>
                </a:lnTo>
                <a:lnTo>
                  <a:pt x="4064" y="12629"/>
                </a:lnTo>
                <a:lnTo>
                  <a:pt x="3553" y="12629"/>
                </a:lnTo>
                <a:lnTo>
                  <a:pt x="3042" y="12653"/>
                </a:lnTo>
                <a:lnTo>
                  <a:pt x="2555" y="12702"/>
                </a:lnTo>
                <a:lnTo>
                  <a:pt x="2555" y="11680"/>
                </a:lnTo>
                <a:lnTo>
                  <a:pt x="2531" y="10634"/>
                </a:lnTo>
                <a:lnTo>
                  <a:pt x="2555" y="10609"/>
                </a:lnTo>
                <a:close/>
                <a:moveTo>
                  <a:pt x="5378" y="10731"/>
                </a:moveTo>
                <a:lnTo>
                  <a:pt x="6984" y="10755"/>
                </a:lnTo>
                <a:lnTo>
                  <a:pt x="6887" y="12045"/>
                </a:lnTo>
                <a:lnTo>
                  <a:pt x="6862" y="12386"/>
                </a:lnTo>
                <a:lnTo>
                  <a:pt x="6887" y="12556"/>
                </a:lnTo>
                <a:lnTo>
                  <a:pt x="6911" y="12653"/>
                </a:lnTo>
                <a:lnTo>
                  <a:pt x="6960" y="12702"/>
                </a:lnTo>
                <a:lnTo>
                  <a:pt x="6035" y="12702"/>
                </a:lnTo>
                <a:lnTo>
                  <a:pt x="5110" y="12678"/>
                </a:lnTo>
                <a:lnTo>
                  <a:pt x="5062" y="12678"/>
                </a:lnTo>
                <a:lnTo>
                  <a:pt x="5062" y="12653"/>
                </a:lnTo>
                <a:lnTo>
                  <a:pt x="5062" y="11704"/>
                </a:lnTo>
                <a:lnTo>
                  <a:pt x="5110" y="10731"/>
                </a:lnTo>
                <a:close/>
                <a:moveTo>
                  <a:pt x="9393" y="10755"/>
                </a:moveTo>
                <a:lnTo>
                  <a:pt x="9296" y="11583"/>
                </a:lnTo>
                <a:lnTo>
                  <a:pt x="9271" y="11826"/>
                </a:lnTo>
                <a:lnTo>
                  <a:pt x="9247" y="12118"/>
                </a:lnTo>
                <a:lnTo>
                  <a:pt x="9271" y="12288"/>
                </a:lnTo>
                <a:lnTo>
                  <a:pt x="9271" y="12434"/>
                </a:lnTo>
                <a:lnTo>
                  <a:pt x="9320" y="12556"/>
                </a:lnTo>
                <a:lnTo>
                  <a:pt x="9369" y="12678"/>
                </a:lnTo>
                <a:lnTo>
                  <a:pt x="8225" y="12702"/>
                </a:lnTo>
                <a:lnTo>
                  <a:pt x="7325" y="12702"/>
                </a:lnTo>
                <a:lnTo>
                  <a:pt x="7349" y="12678"/>
                </a:lnTo>
                <a:lnTo>
                  <a:pt x="7373" y="12264"/>
                </a:lnTo>
                <a:lnTo>
                  <a:pt x="7398" y="11777"/>
                </a:lnTo>
                <a:lnTo>
                  <a:pt x="7471" y="10755"/>
                </a:lnTo>
                <a:close/>
                <a:moveTo>
                  <a:pt x="13578" y="5451"/>
                </a:moveTo>
                <a:lnTo>
                  <a:pt x="13335" y="5475"/>
                </a:lnTo>
                <a:lnTo>
                  <a:pt x="12945" y="5500"/>
                </a:lnTo>
                <a:lnTo>
                  <a:pt x="11607" y="5573"/>
                </a:lnTo>
                <a:lnTo>
                  <a:pt x="10950" y="5621"/>
                </a:lnTo>
                <a:lnTo>
                  <a:pt x="10293" y="5646"/>
                </a:lnTo>
                <a:lnTo>
                  <a:pt x="9150" y="5621"/>
                </a:lnTo>
                <a:lnTo>
                  <a:pt x="8006" y="5621"/>
                </a:lnTo>
                <a:lnTo>
                  <a:pt x="6887" y="5597"/>
                </a:lnTo>
                <a:lnTo>
                  <a:pt x="5743" y="5597"/>
                </a:lnTo>
                <a:lnTo>
                  <a:pt x="4624" y="5621"/>
                </a:lnTo>
                <a:lnTo>
                  <a:pt x="3504" y="5646"/>
                </a:lnTo>
                <a:lnTo>
                  <a:pt x="3188" y="5646"/>
                </a:lnTo>
                <a:lnTo>
                  <a:pt x="2872" y="5621"/>
                </a:lnTo>
                <a:lnTo>
                  <a:pt x="2531" y="5621"/>
                </a:lnTo>
                <a:lnTo>
                  <a:pt x="2385" y="5670"/>
                </a:lnTo>
                <a:lnTo>
                  <a:pt x="2239" y="5719"/>
                </a:lnTo>
                <a:lnTo>
                  <a:pt x="2190" y="5792"/>
                </a:lnTo>
                <a:lnTo>
                  <a:pt x="2166" y="5865"/>
                </a:lnTo>
                <a:lnTo>
                  <a:pt x="2190" y="5938"/>
                </a:lnTo>
                <a:lnTo>
                  <a:pt x="2239" y="5986"/>
                </a:lnTo>
                <a:lnTo>
                  <a:pt x="2166" y="6108"/>
                </a:lnTo>
                <a:lnTo>
                  <a:pt x="2117" y="6254"/>
                </a:lnTo>
                <a:lnTo>
                  <a:pt x="2093" y="6522"/>
                </a:lnTo>
                <a:lnTo>
                  <a:pt x="2069" y="6935"/>
                </a:lnTo>
                <a:lnTo>
                  <a:pt x="2069" y="7325"/>
                </a:lnTo>
                <a:lnTo>
                  <a:pt x="2117" y="8128"/>
                </a:lnTo>
                <a:lnTo>
                  <a:pt x="2166" y="8736"/>
                </a:lnTo>
                <a:lnTo>
                  <a:pt x="2166" y="9344"/>
                </a:lnTo>
                <a:lnTo>
                  <a:pt x="2142" y="10561"/>
                </a:lnTo>
                <a:lnTo>
                  <a:pt x="2117" y="11753"/>
                </a:lnTo>
                <a:lnTo>
                  <a:pt x="2093" y="12361"/>
                </a:lnTo>
                <a:lnTo>
                  <a:pt x="2117" y="12970"/>
                </a:lnTo>
                <a:lnTo>
                  <a:pt x="2117" y="13043"/>
                </a:lnTo>
                <a:lnTo>
                  <a:pt x="2166" y="13116"/>
                </a:lnTo>
                <a:lnTo>
                  <a:pt x="2215" y="13164"/>
                </a:lnTo>
                <a:lnTo>
                  <a:pt x="2288" y="13189"/>
                </a:lnTo>
                <a:lnTo>
                  <a:pt x="2361" y="13189"/>
                </a:lnTo>
                <a:lnTo>
                  <a:pt x="2434" y="13164"/>
                </a:lnTo>
                <a:lnTo>
                  <a:pt x="2482" y="13116"/>
                </a:lnTo>
                <a:lnTo>
                  <a:pt x="2531" y="13067"/>
                </a:lnTo>
                <a:lnTo>
                  <a:pt x="3821" y="13067"/>
                </a:lnTo>
                <a:lnTo>
                  <a:pt x="4453" y="13091"/>
                </a:lnTo>
                <a:lnTo>
                  <a:pt x="5110" y="13091"/>
                </a:lnTo>
                <a:lnTo>
                  <a:pt x="6668" y="13140"/>
                </a:lnTo>
                <a:lnTo>
                  <a:pt x="8225" y="13140"/>
                </a:lnTo>
                <a:lnTo>
                  <a:pt x="9758" y="13116"/>
                </a:lnTo>
                <a:lnTo>
                  <a:pt x="11315" y="13067"/>
                </a:lnTo>
                <a:lnTo>
                  <a:pt x="12118" y="13043"/>
                </a:lnTo>
                <a:lnTo>
                  <a:pt x="12921" y="13091"/>
                </a:lnTo>
                <a:lnTo>
                  <a:pt x="14600" y="13091"/>
                </a:lnTo>
                <a:lnTo>
                  <a:pt x="14649" y="13043"/>
                </a:lnTo>
                <a:lnTo>
                  <a:pt x="14722" y="13018"/>
                </a:lnTo>
                <a:lnTo>
                  <a:pt x="14746" y="12970"/>
                </a:lnTo>
                <a:lnTo>
                  <a:pt x="14795" y="12897"/>
                </a:lnTo>
                <a:lnTo>
                  <a:pt x="14795" y="12824"/>
                </a:lnTo>
                <a:lnTo>
                  <a:pt x="14795" y="12775"/>
                </a:lnTo>
                <a:lnTo>
                  <a:pt x="14746" y="12702"/>
                </a:lnTo>
                <a:lnTo>
                  <a:pt x="14746" y="12678"/>
                </a:lnTo>
                <a:lnTo>
                  <a:pt x="14673" y="12605"/>
                </a:lnTo>
                <a:lnTo>
                  <a:pt x="14697" y="12507"/>
                </a:lnTo>
                <a:lnTo>
                  <a:pt x="14770" y="11753"/>
                </a:lnTo>
                <a:lnTo>
                  <a:pt x="14795" y="11023"/>
                </a:lnTo>
                <a:lnTo>
                  <a:pt x="14770" y="10269"/>
                </a:lnTo>
                <a:lnTo>
                  <a:pt x="14722" y="9514"/>
                </a:lnTo>
                <a:lnTo>
                  <a:pt x="14697" y="8979"/>
                </a:lnTo>
                <a:lnTo>
                  <a:pt x="14722" y="8468"/>
                </a:lnTo>
                <a:lnTo>
                  <a:pt x="14770" y="7398"/>
                </a:lnTo>
                <a:lnTo>
                  <a:pt x="14795" y="7033"/>
                </a:lnTo>
                <a:lnTo>
                  <a:pt x="14770" y="6668"/>
                </a:lnTo>
                <a:lnTo>
                  <a:pt x="14722" y="6327"/>
                </a:lnTo>
                <a:lnTo>
                  <a:pt x="14624" y="5986"/>
                </a:lnTo>
                <a:lnTo>
                  <a:pt x="14624" y="5889"/>
                </a:lnTo>
                <a:lnTo>
                  <a:pt x="14600" y="5816"/>
                </a:lnTo>
                <a:lnTo>
                  <a:pt x="14551" y="5719"/>
                </a:lnTo>
                <a:lnTo>
                  <a:pt x="14478" y="5670"/>
                </a:lnTo>
                <a:lnTo>
                  <a:pt x="14381" y="5597"/>
                </a:lnTo>
                <a:lnTo>
                  <a:pt x="14284" y="5548"/>
                </a:lnTo>
                <a:lnTo>
                  <a:pt x="14065" y="5500"/>
                </a:lnTo>
                <a:lnTo>
                  <a:pt x="13846" y="5475"/>
                </a:lnTo>
                <a:lnTo>
                  <a:pt x="13578" y="5451"/>
                </a:lnTo>
                <a:close/>
                <a:moveTo>
                  <a:pt x="3796" y="4137"/>
                </a:moveTo>
                <a:lnTo>
                  <a:pt x="4916" y="4161"/>
                </a:lnTo>
                <a:lnTo>
                  <a:pt x="6059" y="4186"/>
                </a:lnTo>
                <a:lnTo>
                  <a:pt x="7179" y="4234"/>
                </a:lnTo>
                <a:lnTo>
                  <a:pt x="8322" y="4283"/>
                </a:lnTo>
                <a:lnTo>
                  <a:pt x="9393" y="4259"/>
                </a:lnTo>
                <a:lnTo>
                  <a:pt x="10463" y="4234"/>
                </a:lnTo>
                <a:lnTo>
                  <a:pt x="11534" y="4210"/>
                </a:lnTo>
                <a:lnTo>
                  <a:pt x="12605" y="4234"/>
                </a:lnTo>
                <a:lnTo>
                  <a:pt x="13529" y="4259"/>
                </a:lnTo>
                <a:lnTo>
                  <a:pt x="13992" y="4234"/>
                </a:lnTo>
                <a:lnTo>
                  <a:pt x="14478" y="4210"/>
                </a:lnTo>
                <a:lnTo>
                  <a:pt x="14916" y="4186"/>
                </a:lnTo>
                <a:lnTo>
                  <a:pt x="15379" y="4186"/>
                </a:lnTo>
                <a:lnTo>
                  <a:pt x="15817" y="4210"/>
                </a:lnTo>
                <a:lnTo>
                  <a:pt x="16060" y="4234"/>
                </a:lnTo>
                <a:lnTo>
                  <a:pt x="16279" y="4283"/>
                </a:lnTo>
                <a:lnTo>
                  <a:pt x="16303" y="4283"/>
                </a:lnTo>
                <a:lnTo>
                  <a:pt x="16303" y="4697"/>
                </a:lnTo>
                <a:lnTo>
                  <a:pt x="16279" y="5086"/>
                </a:lnTo>
                <a:lnTo>
                  <a:pt x="16230" y="6084"/>
                </a:lnTo>
                <a:lnTo>
                  <a:pt x="16206" y="7081"/>
                </a:lnTo>
                <a:lnTo>
                  <a:pt x="16182" y="9077"/>
                </a:lnTo>
                <a:lnTo>
                  <a:pt x="16157" y="10050"/>
                </a:lnTo>
                <a:lnTo>
                  <a:pt x="16133" y="10999"/>
                </a:lnTo>
                <a:lnTo>
                  <a:pt x="16157" y="11534"/>
                </a:lnTo>
                <a:lnTo>
                  <a:pt x="16206" y="12045"/>
                </a:lnTo>
                <a:lnTo>
                  <a:pt x="16279" y="12556"/>
                </a:lnTo>
                <a:lnTo>
                  <a:pt x="16328" y="13067"/>
                </a:lnTo>
                <a:lnTo>
                  <a:pt x="16328" y="13627"/>
                </a:lnTo>
                <a:lnTo>
                  <a:pt x="16303" y="14186"/>
                </a:lnTo>
                <a:lnTo>
                  <a:pt x="15281" y="14284"/>
                </a:lnTo>
                <a:lnTo>
                  <a:pt x="14259" y="14332"/>
                </a:lnTo>
                <a:lnTo>
                  <a:pt x="13213" y="14357"/>
                </a:lnTo>
                <a:lnTo>
                  <a:pt x="12191" y="14381"/>
                </a:lnTo>
                <a:lnTo>
                  <a:pt x="11096" y="14405"/>
                </a:lnTo>
                <a:lnTo>
                  <a:pt x="10025" y="14430"/>
                </a:lnTo>
                <a:lnTo>
                  <a:pt x="7860" y="14527"/>
                </a:lnTo>
                <a:lnTo>
                  <a:pt x="6789" y="14551"/>
                </a:lnTo>
                <a:lnTo>
                  <a:pt x="5719" y="14551"/>
                </a:lnTo>
                <a:lnTo>
                  <a:pt x="3602" y="14478"/>
                </a:lnTo>
                <a:lnTo>
                  <a:pt x="2604" y="14478"/>
                </a:lnTo>
                <a:lnTo>
                  <a:pt x="1606" y="14503"/>
                </a:lnTo>
                <a:lnTo>
                  <a:pt x="1047" y="14478"/>
                </a:lnTo>
                <a:lnTo>
                  <a:pt x="779" y="14478"/>
                </a:lnTo>
                <a:lnTo>
                  <a:pt x="633" y="14503"/>
                </a:lnTo>
                <a:lnTo>
                  <a:pt x="512" y="14527"/>
                </a:lnTo>
                <a:lnTo>
                  <a:pt x="463" y="13700"/>
                </a:lnTo>
                <a:lnTo>
                  <a:pt x="439" y="12848"/>
                </a:lnTo>
                <a:lnTo>
                  <a:pt x="439" y="11169"/>
                </a:lnTo>
                <a:lnTo>
                  <a:pt x="463" y="9466"/>
                </a:lnTo>
                <a:lnTo>
                  <a:pt x="487" y="7787"/>
                </a:lnTo>
                <a:lnTo>
                  <a:pt x="487" y="6887"/>
                </a:lnTo>
                <a:lnTo>
                  <a:pt x="463" y="5986"/>
                </a:lnTo>
                <a:lnTo>
                  <a:pt x="439" y="5086"/>
                </a:lnTo>
                <a:lnTo>
                  <a:pt x="463" y="4648"/>
                </a:lnTo>
                <a:lnTo>
                  <a:pt x="463" y="4186"/>
                </a:lnTo>
                <a:lnTo>
                  <a:pt x="804" y="4161"/>
                </a:lnTo>
                <a:lnTo>
                  <a:pt x="1144" y="4186"/>
                </a:lnTo>
                <a:lnTo>
                  <a:pt x="1801" y="4210"/>
                </a:lnTo>
                <a:lnTo>
                  <a:pt x="2288" y="4210"/>
                </a:lnTo>
                <a:lnTo>
                  <a:pt x="2799" y="4186"/>
                </a:lnTo>
                <a:lnTo>
                  <a:pt x="3285" y="4161"/>
                </a:lnTo>
                <a:lnTo>
                  <a:pt x="3796" y="4137"/>
                </a:lnTo>
                <a:close/>
                <a:moveTo>
                  <a:pt x="15671" y="14770"/>
                </a:moveTo>
                <a:lnTo>
                  <a:pt x="15500" y="14965"/>
                </a:lnTo>
                <a:lnTo>
                  <a:pt x="15403" y="15062"/>
                </a:lnTo>
                <a:lnTo>
                  <a:pt x="15354" y="15184"/>
                </a:lnTo>
                <a:lnTo>
                  <a:pt x="15087" y="15184"/>
                </a:lnTo>
                <a:lnTo>
                  <a:pt x="15184" y="14989"/>
                </a:lnTo>
                <a:lnTo>
                  <a:pt x="15208" y="14892"/>
                </a:lnTo>
                <a:lnTo>
                  <a:pt x="15233" y="14770"/>
                </a:lnTo>
                <a:close/>
                <a:moveTo>
                  <a:pt x="15038" y="14795"/>
                </a:moveTo>
                <a:lnTo>
                  <a:pt x="14965" y="14868"/>
                </a:lnTo>
                <a:lnTo>
                  <a:pt x="14868" y="15014"/>
                </a:lnTo>
                <a:lnTo>
                  <a:pt x="14770" y="15184"/>
                </a:lnTo>
                <a:lnTo>
                  <a:pt x="14405" y="15208"/>
                </a:lnTo>
                <a:lnTo>
                  <a:pt x="14527" y="15014"/>
                </a:lnTo>
                <a:lnTo>
                  <a:pt x="14649" y="14795"/>
                </a:lnTo>
                <a:close/>
                <a:moveTo>
                  <a:pt x="10877" y="14843"/>
                </a:moveTo>
                <a:lnTo>
                  <a:pt x="10755" y="15014"/>
                </a:lnTo>
                <a:lnTo>
                  <a:pt x="10634" y="15233"/>
                </a:lnTo>
                <a:lnTo>
                  <a:pt x="10220" y="15233"/>
                </a:lnTo>
                <a:lnTo>
                  <a:pt x="10293" y="15038"/>
                </a:lnTo>
                <a:lnTo>
                  <a:pt x="10342" y="14868"/>
                </a:lnTo>
                <a:lnTo>
                  <a:pt x="10877" y="14843"/>
                </a:lnTo>
                <a:close/>
                <a:moveTo>
                  <a:pt x="11753" y="14819"/>
                </a:moveTo>
                <a:lnTo>
                  <a:pt x="11729" y="14868"/>
                </a:lnTo>
                <a:lnTo>
                  <a:pt x="11607" y="15038"/>
                </a:lnTo>
                <a:lnTo>
                  <a:pt x="11485" y="15233"/>
                </a:lnTo>
                <a:lnTo>
                  <a:pt x="11072" y="15233"/>
                </a:lnTo>
                <a:lnTo>
                  <a:pt x="11169" y="15038"/>
                </a:lnTo>
                <a:lnTo>
                  <a:pt x="11291" y="14843"/>
                </a:lnTo>
                <a:lnTo>
                  <a:pt x="11753" y="14819"/>
                </a:lnTo>
                <a:close/>
                <a:moveTo>
                  <a:pt x="12532" y="14819"/>
                </a:moveTo>
                <a:lnTo>
                  <a:pt x="12507" y="14868"/>
                </a:lnTo>
                <a:lnTo>
                  <a:pt x="12313" y="15233"/>
                </a:lnTo>
                <a:lnTo>
                  <a:pt x="11899" y="15233"/>
                </a:lnTo>
                <a:lnTo>
                  <a:pt x="12021" y="15014"/>
                </a:lnTo>
                <a:lnTo>
                  <a:pt x="12069" y="14916"/>
                </a:lnTo>
                <a:lnTo>
                  <a:pt x="12094" y="14819"/>
                </a:lnTo>
                <a:close/>
                <a:moveTo>
                  <a:pt x="13529" y="14819"/>
                </a:moveTo>
                <a:lnTo>
                  <a:pt x="13481" y="14868"/>
                </a:lnTo>
                <a:lnTo>
                  <a:pt x="13237" y="15233"/>
                </a:lnTo>
                <a:lnTo>
                  <a:pt x="12678" y="15233"/>
                </a:lnTo>
                <a:lnTo>
                  <a:pt x="12775" y="15014"/>
                </a:lnTo>
                <a:lnTo>
                  <a:pt x="12897" y="14819"/>
                </a:lnTo>
                <a:close/>
                <a:moveTo>
                  <a:pt x="14357" y="14795"/>
                </a:moveTo>
                <a:lnTo>
                  <a:pt x="14186" y="15014"/>
                </a:lnTo>
                <a:lnTo>
                  <a:pt x="14016" y="15208"/>
                </a:lnTo>
                <a:lnTo>
                  <a:pt x="13627" y="15233"/>
                </a:lnTo>
                <a:lnTo>
                  <a:pt x="13724" y="15062"/>
                </a:lnTo>
                <a:lnTo>
                  <a:pt x="13846" y="14868"/>
                </a:lnTo>
                <a:lnTo>
                  <a:pt x="13870" y="14819"/>
                </a:lnTo>
                <a:lnTo>
                  <a:pt x="14357" y="14795"/>
                </a:lnTo>
                <a:close/>
                <a:moveTo>
                  <a:pt x="10025" y="14868"/>
                </a:moveTo>
                <a:lnTo>
                  <a:pt x="9952" y="14989"/>
                </a:lnTo>
                <a:lnTo>
                  <a:pt x="9831" y="15233"/>
                </a:lnTo>
                <a:lnTo>
                  <a:pt x="9320" y="15257"/>
                </a:lnTo>
                <a:lnTo>
                  <a:pt x="9417" y="15087"/>
                </a:lnTo>
                <a:lnTo>
                  <a:pt x="9514" y="14892"/>
                </a:lnTo>
                <a:lnTo>
                  <a:pt x="10025" y="14868"/>
                </a:lnTo>
                <a:close/>
                <a:moveTo>
                  <a:pt x="9101" y="14916"/>
                </a:moveTo>
                <a:lnTo>
                  <a:pt x="9052" y="14989"/>
                </a:lnTo>
                <a:lnTo>
                  <a:pt x="8955" y="15111"/>
                </a:lnTo>
                <a:lnTo>
                  <a:pt x="8858" y="15281"/>
                </a:lnTo>
                <a:lnTo>
                  <a:pt x="8663" y="15281"/>
                </a:lnTo>
                <a:lnTo>
                  <a:pt x="8663" y="15257"/>
                </a:lnTo>
                <a:lnTo>
                  <a:pt x="8809" y="14916"/>
                </a:lnTo>
                <a:close/>
                <a:moveTo>
                  <a:pt x="8468" y="14941"/>
                </a:moveTo>
                <a:lnTo>
                  <a:pt x="8395" y="15038"/>
                </a:lnTo>
                <a:lnTo>
                  <a:pt x="8225" y="15281"/>
                </a:lnTo>
                <a:lnTo>
                  <a:pt x="7738" y="15306"/>
                </a:lnTo>
                <a:lnTo>
                  <a:pt x="7763" y="15281"/>
                </a:lnTo>
                <a:lnTo>
                  <a:pt x="7836" y="15135"/>
                </a:lnTo>
                <a:lnTo>
                  <a:pt x="7909" y="14965"/>
                </a:lnTo>
                <a:lnTo>
                  <a:pt x="8468" y="14941"/>
                </a:lnTo>
                <a:close/>
                <a:moveTo>
                  <a:pt x="16303" y="14746"/>
                </a:moveTo>
                <a:lnTo>
                  <a:pt x="16303" y="15014"/>
                </a:lnTo>
                <a:lnTo>
                  <a:pt x="16303" y="15306"/>
                </a:lnTo>
                <a:lnTo>
                  <a:pt x="16182" y="15257"/>
                </a:lnTo>
                <a:lnTo>
                  <a:pt x="16084" y="15233"/>
                </a:lnTo>
                <a:lnTo>
                  <a:pt x="15841" y="15208"/>
                </a:lnTo>
                <a:lnTo>
                  <a:pt x="15987" y="14989"/>
                </a:lnTo>
                <a:lnTo>
                  <a:pt x="16157" y="14746"/>
                </a:lnTo>
                <a:close/>
                <a:moveTo>
                  <a:pt x="7617" y="14965"/>
                </a:moveTo>
                <a:lnTo>
                  <a:pt x="7471" y="15160"/>
                </a:lnTo>
                <a:lnTo>
                  <a:pt x="7349" y="15330"/>
                </a:lnTo>
                <a:lnTo>
                  <a:pt x="6911" y="15330"/>
                </a:lnTo>
                <a:lnTo>
                  <a:pt x="6984" y="15160"/>
                </a:lnTo>
                <a:lnTo>
                  <a:pt x="7057" y="14965"/>
                </a:lnTo>
                <a:close/>
                <a:moveTo>
                  <a:pt x="6716" y="14965"/>
                </a:moveTo>
                <a:lnTo>
                  <a:pt x="6570" y="15160"/>
                </a:lnTo>
                <a:lnTo>
                  <a:pt x="6449" y="15354"/>
                </a:lnTo>
                <a:lnTo>
                  <a:pt x="5889" y="15379"/>
                </a:lnTo>
                <a:lnTo>
                  <a:pt x="5889" y="15379"/>
                </a:lnTo>
                <a:lnTo>
                  <a:pt x="6011" y="15257"/>
                </a:lnTo>
                <a:lnTo>
                  <a:pt x="6132" y="15135"/>
                </a:lnTo>
                <a:lnTo>
                  <a:pt x="6254" y="15038"/>
                </a:lnTo>
                <a:lnTo>
                  <a:pt x="6376" y="14965"/>
                </a:lnTo>
                <a:close/>
                <a:moveTo>
                  <a:pt x="5256" y="14941"/>
                </a:moveTo>
                <a:lnTo>
                  <a:pt x="5865" y="14965"/>
                </a:lnTo>
                <a:lnTo>
                  <a:pt x="5792" y="15038"/>
                </a:lnTo>
                <a:lnTo>
                  <a:pt x="5646" y="15184"/>
                </a:lnTo>
                <a:lnTo>
                  <a:pt x="5500" y="15379"/>
                </a:lnTo>
                <a:lnTo>
                  <a:pt x="4672" y="15379"/>
                </a:lnTo>
                <a:lnTo>
                  <a:pt x="4867" y="15233"/>
                </a:lnTo>
                <a:lnTo>
                  <a:pt x="5062" y="15135"/>
                </a:lnTo>
                <a:lnTo>
                  <a:pt x="5183" y="15038"/>
                </a:lnTo>
                <a:lnTo>
                  <a:pt x="5232" y="14989"/>
                </a:lnTo>
                <a:lnTo>
                  <a:pt x="5256" y="14941"/>
                </a:lnTo>
                <a:close/>
                <a:moveTo>
                  <a:pt x="4113" y="14916"/>
                </a:moveTo>
                <a:lnTo>
                  <a:pt x="4745" y="14941"/>
                </a:lnTo>
                <a:lnTo>
                  <a:pt x="4624" y="15038"/>
                </a:lnTo>
                <a:lnTo>
                  <a:pt x="4453" y="15184"/>
                </a:lnTo>
                <a:lnTo>
                  <a:pt x="4307" y="15354"/>
                </a:lnTo>
                <a:lnTo>
                  <a:pt x="4283" y="15403"/>
                </a:lnTo>
                <a:lnTo>
                  <a:pt x="3626" y="15403"/>
                </a:lnTo>
                <a:lnTo>
                  <a:pt x="3650" y="15354"/>
                </a:lnTo>
                <a:lnTo>
                  <a:pt x="3894" y="15087"/>
                </a:lnTo>
                <a:lnTo>
                  <a:pt x="4113" y="14916"/>
                </a:lnTo>
                <a:close/>
                <a:moveTo>
                  <a:pt x="1874" y="14892"/>
                </a:moveTo>
                <a:lnTo>
                  <a:pt x="1801" y="14965"/>
                </a:lnTo>
                <a:lnTo>
                  <a:pt x="1631" y="15184"/>
                </a:lnTo>
                <a:lnTo>
                  <a:pt x="1558" y="15281"/>
                </a:lnTo>
                <a:lnTo>
                  <a:pt x="1509" y="15427"/>
                </a:lnTo>
                <a:lnTo>
                  <a:pt x="1217" y="15427"/>
                </a:lnTo>
                <a:lnTo>
                  <a:pt x="1266" y="15354"/>
                </a:lnTo>
                <a:lnTo>
                  <a:pt x="1436" y="15208"/>
                </a:lnTo>
                <a:lnTo>
                  <a:pt x="1509" y="15160"/>
                </a:lnTo>
                <a:lnTo>
                  <a:pt x="1558" y="15135"/>
                </a:lnTo>
                <a:lnTo>
                  <a:pt x="1606" y="15087"/>
                </a:lnTo>
                <a:lnTo>
                  <a:pt x="1631" y="15038"/>
                </a:lnTo>
                <a:lnTo>
                  <a:pt x="1631" y="14965"/>
                </a:lnTo>
                <a:lnTo>
                  <a:pt x="1631" y="14892"/>
                </a:lnTo>
                <a:close/>
                <a:moveTo>
                  <a:pt x="2750" y="14892"/>
                </a:moveTo>
                <a:lnTo>
                  <a:pt x="2726" y="14916"/>
                </a:lnTo>
                <a:lnTo>
                  <a:pt x="2628" y="15087"/>
                </a:lnTo>
                <a:lnTo>
                  <a:pt x="2555" y="15233"/>
                </a:lnTo>
                <a:lnTo>
                  <a:pt x="2531" y="15330"/>
                </a:lnTo>
                <a:lnTo>
                  <a:pt x="2531" y="15427"/>
                </a:lnTo>
                <a:lnTo>
                  <a:pt x="1898" y="15427"/>
                </a:lnTo>
                <a:lnTo>
                  <a:pt x="2093" y="15233"/>
                </a:lnTo>
                <a:lnTo>
                  <a:pt x="2190" y="15135"/>
                </a:lnTo>
                <a:lnTo>
                  <a:pt x="2312" y="15038"/>
                </a:lnTo>
                <a:lnTo>
                  <a:pt x="2409" y="14989"/>
                </a:lnTo>
                <a:lnTo>
                  <a:pt x="2482" y="14892"/>
                </a:lnTo>
                <a:close/>
                <a:moveTo>
                  <a:pt x="3553" y="14892"/>
                </a:moveTo>
                <a:lnTo>
                  <a:pt x="3431" y="15062"/>
                </a:lnTo>
                <a:lnTo>
                  <a:pt x="3310" y="15208"/>
                </a:lnTo>
                <a:lnTo>
                  <a:pt x="3261" y="15306"/>
                </a:lnTo>
                <a:lnTo>
                  <a:pt x="3188" y="15403"/>
                </a:lnTo>
                <a:lnTo>
                  <a:pt x="2920" y="15427"/>
                </a:lnTo>
                <a:lnTo>
                  <a:pt x="2823" y="15427"/>
                </a:lnTo>
                <a:lnTo>
                  <a:pt x="2969" y="15233"/>
                </a:lnTo>
                <a:lnTo>
                  <a:pt x="3066" y="15111"/>
                </a:lnTo>
                <a:lnTo>
                  <a:pt x="3164" y="14989"/>
                </a:lnTo>
                <a:lnTo>
                  <a:pt x="3285" y="14892"/>
                </a:lnTo>
                <a:close/>
                <a:moveTo>
                  <a:pt x="877" y="14868"/>
                </a:moveTo>
                <a:lnTo>
                  <a:pt x="1193" y="14892"/>
                </a:lnTo>
                <a:lnTo>
                  <a:pt x="1023" y="15038"/>
                </a:lnTo>
                <a:lnTo>
                  <a:pt x="877" y="15233"/>
                </a:lnTo>
                <a:lnTo>
                  <a:pt x="804" y="15330"/>
                </a:lnTo>
                <a:lnTo>
                  <a:pt x="755" y="15452"/>
                </a:lnTo>
                <a:lnTo>
                  <a:pt x="585" y="15452"/>
                </a:lnTo>
                <a:lnTo>
                  <a:pt x="536" y="14868"/>
                </a:lnTo>
                <a:close/>
                <a:moveTo>
                  <a:pt x="13894" y="1"/>
                </a:moveTo>
                <a:lnTo>
                  <a:pt x="13724" y="49"/>
                </a:lnTo>
                <a:lnTo>
                  <a:pt x="13578" y="122"/>
                </a:lnTo>
                <a:lnTo>
                  <a:pt x="13456" y="220"/>
                </a:lnTo>
                <a:lnTo>
                  <a:pt x="13335" y="341"/>
                </a:lnTo>
                <a:lnTo>
                  <a:pt x="13262" y="463"/>
                </a:lnTo>
                <a:lnTo>
                  <a:pt x="13189" y="609"/>
                </a:lnTo>
                <a:lnTo>
                  <a:pt x="13116" y="779"/>
                </a:lnTo>
                <a:lnTo>
                  <a:pt x="13067" y="925"/>
                </a:lnTo>
                <a:lnTo>
                  <a:pt x="11996" y="925"/>
                </a:lnTo>
                <a:lnTo>
                  <a:pt x="10901" y="950"/>
                </a:lnTo>
                <a:lnTo>
                  <a:pt x="9831" y="974"/>
                </a:lnTo>
                <a:lnTo>
                  <a:pt x="8736" y="974"/>
                </a:lnTo>
                <a:lnTo>
                  <a:pt x="7641" y="998"/>
                </a:lnTo>
                <a:lnTo>
                  <a:pt x="6108" y="974"/>
                </a:lnTo>
                <a:lnTo>
                  <a:pt x="4599" y="950"/>
                </a:lnTo>
                <a:lnTo>
                  <a:pt x="4648" y="852"/>
                </a:lnTo>
                <a:lnTo>
                  <a:pt x="4624" y="731"/>
                </a:lnTo>
                <a:lnTo>
                  <a:pt x="4599" y="609"/>
                </a:lnTo>
                <a:lnTo>
                  <a:pt x="4526" y="487"/>
                </a:lnTo>
                <a:lnTo>
                  <a:pt x="4429" y="366"/>
                </a:lnTo>
                <a:lnTo>
                  <a:pt x="4332" y="293"/>
                </a:lnTo>
                <a:lnTo>
                  <a:pt x="4210" y="220"/>
                </a:lnTo>
                <a:lnTo>
                  <a:pt x="4088" y="171"/>
                </a:lnTo>
                <a:lnTo>
                  <a:pt x="3894" y="147"/>
                </a:lnTo>
                <a:lnTo>
                  <a:pt x="3723" y="147"/>
                </a:lnTo>
                <a:lnTo>
                  <a:pt x="3553" y="220"/>
                </a:lnTo>
                <a:lnTo>
                  <a:pt x="3407" y="317"/>
                </a:lnTo>
                <a:lnTo>
                  <a:pt x="3285" y="439"/>
                </a:lnTo>
                <a:lnTo>
                  <a:pt x="3188" y="585"/>
                </a:lnTo>
                <a:lnTo>
                  <a:pt x="3115" y="755"/>
                </a:lnTo>
                <a:lnTo>
                  <a:pt x="3042" y="925"/>
                </a:lnTo>
                <a:lnTo>
                  <a:pt x="3042" y="998"/>
                </a:lnTo>
                <a:lnTo>
                  <a:pt x="1242" y="1047"/>
                </a:lnTo>
                <a:lnTo>
                  <a:pt x="828" y="1023"/>
                </a:lnTo>
                <a:lnTo>
                  <a:pt x="633" y="1023"/>
                </a:lnTo>
                <a:lnTo>
                  <a:pt x="439" y="1047"/>
                </a:lnTo>
                <a:lnTo>
                  <a:pt x="390" y="1023"/>
                </a:lnTo>
                <a:lnTo>
                  <a:pt x="317" y="1023"/>
                </a:lnTo>
                <a:lnTo>
                  <a:pt x="268" y="1071"/>
                </a:lnTo>
                <a:lnTo>
                  <a:pt x="244" y="1144"/>
                </a:lnTo>
                <a:lnTo>
                  <a:pt x="268" y="1850"/>
                </a:lnTo>
                <a:lnTo>
                  <a:pt x="268" y="2215"/>
                </a:lnTo>
                <a:lnTo>
                  <a:pt x="268" y="2555"/>
                </a:lnTo>
                <a:lnTo>
                  <a:pt x="171" y="3358"/>
                </a:lnTo>
                <a:lnTo>
                  <a:pt x="74" y="4137"/>
                </a:lnTo>
                <a:lnTo>
                  <a:pt x="49" y="4624"/>
                </a:lnTo>
                <a:lnTo>
                  <a:pt x="25" y="5086"/>
                </a:lnTo>
                <a:lnTo>
                  <a:pt x="25" y="6059"/>
                </a:lnTo>
                <a:lnTo>
                  <a:pt x="49" y="7008"/>
                </a:lnTo>
                <a:lnTo>
                  <a:pt x="74" y="7982"/>
                </a:lnTo>
                <a:lnTo>
                  <a:pt x="25" y="9879"/>
                </a:lnTo>
                <a:lnTo>
                  <a:pt x="1" y="11802"/>
                </a:lnTo>
                <a:lnTo>
                  <a:pt x="1" y="12751"/>
                </a:lnTo>
                <a:lnTo>
                  <a:pt x="1" y="13700"/>
                </a:lnTo>
                <a:lnTo>
                  <a:pt x="49" y="14673"/>
                </a:lnTo>
                <a:lnTo>
                  <a:pt x="122" y="15622"/>
                </a:lnTo>
                <a:lnTo>
                  <a:pt x="122" y="15671"/>
                </a:lnTo>
                <a:lnTo>
                  <a:pt x="147" y="15719"/>
                </a:lnTo>
                <a:lnTo>
                  <a:pt x="171" y="15792"/>
                </a:lnTo>
                <a:lnTo>
                  <a:pt x="195" y="15841"/>
                </a:lnTo>
                <a:lnTo>
                  <a:pt x="244" y="15865"/>
                </a:lnTo>
                <a:lnTo>
                  <a:pt x="293" y="15890"/>
                </a:lnTo>
                <a:lnTo>
                  <a:pt x="560" y="15938"/>
                </a:lnTo>
                <a:lnTo>
                  <a:pt x="828" y="15963"/>
                </a:lnTo>
                <a:lnTo>
                  <a:pt x="1339" y="15987"/>
                </a:lnTo>
                <a:lnTo>
                  <a:pt x="1850" y="15987"/>
                </a:lnTo>
                <a:lnTo>
                  <a:pt x="2385" y="15963"/>
                </a:lnTo>
                <a:lnTo>
                  <a:pt x="3577" y="15938"/>
                </a:lnTo>
                <a:lnTo>
                  <a:pt x="4770" y="15938"/>
                </a:lnTo>
                <a:lnTo>
                  <a:pt x="5938" y="15914"/>
                </a:lnTo>
                <a:lnTo>
                  <a:pt x="7130" y="15890"/>
                </a:lnTo>
                <a:lnTo>
                  <a:pt x="9466" y="15817"/>
                </a:lnTo>
                <a:lnTo>
                  <a:pt x="10536" y="15792"/>
                </a:lnTo>
                <a:lnTo>
                  <a:pt x="11607" y="15792"/>
                </a:lnTo>
                <a:lnTo>
                  <a:pt x="12678" y="15817"/>
                </a:lnTo>
                <a:lnTo>
                  <a:pt x="13748" y="15792"/>
                </a:lnTo>
                <a:lnTo>
                  <a:pt x="15038" y="15744"/>
                </a:lnTo>
                <a:lnTo>
                  <a:pt x="15646" y="15744"/>
                </a:lnTo>
                <a:lnTo>
                  <a:pt x="15914" y="15768"/>
                </a:lnTo>
                <a:lnTo>
                  <a:pt x="16011" y="15792"/>
                </a:lnTo>
                <a:lnTo>
                  <a:pt x="16060" y="15792"/>
                </a:lnTo>
                <a:lnTo>
                  <a:pt x="16084" y="15817"/>
                </a:lnTo>
                <a:lnTo>
                  <a:pt x="16157" y="15841"/>
                </a:lnTo>
                <a:lnTo>
                  <a:pt x="16279" y="15841"/>
                </a:lnTo>
                <a:lnTo>
                  <a:pt x="16328" y="15865"/>
                </a:lnTo>
                <a:lnTo>
                  <a:pt x="16401" y="15890"/>
                </a:lnTo>
                <a:lnTo>
                  <a:pt x="16474" y="15865"/>
                </a:lnTo>
                <a:lnTo>
                  <a:pt x="16547" y="15817"/>
                </a:lnTo>
                <a:lnTo>
                  <a:pt x="16595" y="15744"/>
                </a:lnTo>
                <a:lnTo>
                  <a:pt x="16620" y="15671"/>
                </a:lnTo>
                <a:lnTo>
                  <a:pt x="16668" y="15476"/>
                </a:lnTo>
                <a:lnTo>
                  <a:pt x="16693" y="15111"/>
                </a:lnTo>
                <a:lnTo>
                  <a:pt x="16717" y="14454"/>
                </a:lnTo>
                <a:lnTo>
                  <a:pt x="16741" y="13773"/>
                </a:lnTo>
                <a:lnTo>
                  <a:pt x="16717" y="13262"/>
                </a:lnTo>
                <a:lnTo>
                  <a:pt x="16693" y="12775"/>
                </a:lnTo>
                <a:lnTo>
                  <a:pt x="16571" y="11777"/>
                </a:lnTo>
                <a:lnTo>
                  <a:pt x="16547" y="11193"/>
                </a:lnTo>
                <a:lnTo>
                  <a:pt x="16547" y="10634"/>
                </a:lnTo>
                <a:lnTo>
                  <a:pt x="16595" y="9466"/>
                </a:lnTo>
                <a:lnTo>
                  <a:pt x="16644" y="8420"/>
                </a:lnTo>
                <a:lnTo>
                  <a:pt x="16668" y="7373"/>
                </a:lnTo>
                <a:lnTo>
                  <a:pt x="16693" y="6327"/>
                </a:lnTo>
                <a:lnTo>
                  <a:pt x="16717" y="5281"/>
                </a:lnTo>
                <a:lnTo>
                  <a:pt x="16766" y="4283"/>
                </a:lnTo>
                <a:lnTo>
                  <a:pt x="16741" y="3285"/>
                </a:lnTo>
                <a:lnTo>
                  <a:pt x="16693" y="2312"/>
                </a:lnTo>
                <a:lnTo>
                  <a:pt x="16595" y="1314"/>
                </a:lnTo>
                <a:lnTo>
                  <a:pt x="16644" y="1266"/>
                </a:lnTo>
                <a:lnTo>
                  <a:pt x="16668" y="1193"/>
                </a:lnTo>
                <a:lnTo>
                  <a:pt x="16668" y="1120"/>
                </a:lnTo>
                <a:lnTo>
                  <a:pt x="16668" y="1047"/>
                </a:lnTo>
                <a:lnTo>
                  <a:pt x="16620" y="998"/>
                </a:lnTo>
                <a:lnTo>
                  <a:pt x="16571" y="950"/>
                </a:lnTo>
                <a:lnTo>
                  <a:pt x="16522" y="901"/>
                </a:lnTo>
                <a:lnTo>
                  <a:pt x="16425" y="901"/>
                </a:lnTo>
                <a:lnTo>
                  <a:pt x="14916" y="925"/>
                </a:lnTo>
                <a:lnTo>
                  <a:pt x="14965" y="877"/>
                </a:lnTo>
                <a:lnTo>
                  <a:pt x="14989" y="755"/>
                </a:lnTo>
                <a:lnTo>
                  <a:pt x="14989" y="658"/>
                </a:lnTo>
                <a:lnTo>
                  <a:pt x="14989" y="560"/>
                </a:lnTo>
                <a:lnTo>
                  <a:pt x="14941" y="463"/>
                </a:lnTo>
                <a:lnTo>
                  <a:pt x="14892" y="366"/>
                </a:lnTo>
                <a:lnTo>
                  <a:pt x="14843" y="293"/>
                </a:lnTo>
                <a:lnTo>
                  <a:pt x="14673" y="171"/>
                </a:lnTo>
                <a:lnTo>
                  <a:pt x="14503" y="74"/>
                </a:lnTo>
                <a:lnTo>
                  <a:pt x="14284" y="25"/>
                </a:lnTo>
                <a:lnTo>
                  <a:pt x="14089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2443;p49">
            <a:extLst>
              <a:ext uri="{FF2B5EF4-FFF2-40B4-BE49-F238E27FC236}">
                <a16:creationId xmlns:a16="http://schemas.microsoft.com/office/drawing/2014/main" id="{F7327E79-862D-4665-BDF9-CA434074DAD9}"/>
              </a:ext>
            </a:extLst>
          </p:cNvPr>
          <p:cNvSpPr/>
          <p:nvPr/>
        </p:nvSpPr>
        <p:spPr>
          <a:xfrm>
            <a:off x="10777336" y="5551811"/>
            <a:ext cx="592239" cy="604644"/>
          </a:xfrm>
          <a:custGeom>
            <a:avLst/>
            <a:gdLst/>
            <a:ahLst/>
            <a:cxnLst/>
            <a:rect l="l" t="t" r="r" b="b"/>
            <a:pathLst>
              <a:path w="16279" h="16620" extrusionOk="0">
                <a:moveTo>
                  <a:pt x="8882" y="438"/>
                </a:moveTo>
                <a:lnTo>
                  <a:pt x="9368" y="536"/>
                </a:lnTo>
                <a:lnTo>
                  <a:pt x="9295" y="657"/>
                </a:lnTo>
                <a:lnTo>
                  <a:pt x="9222" y="803"/>
                </a:lnTo>
                <a:lnTo>
                  <a:pt x="9174" y="974"/>
                </a:lnTo>
                <a:lnTo>
                  <a:pt x="9149" y="1120"/>
                </a:lnTo>
                <a:lnTo>
                  <a:pt x="8882" y="1095"/>
                </a:lnTo>
                <a:lnTo>
                  <a:pt x="8906" y="803"/>
                </a:lnTo>
                <a:lnTo>
                  <a:pt x="8906" y="633"/>
                </a:lnTo>
                <a:lnTo>
                  <a:pt x="8882" y="438"/>
                </a:lnTo>
                <a:close/>
                <a:moveTo>
                  <a:pt x="8590" y="414"/>
                </a:moveTo>
                <a:lnTo>
                  <a:pt x="8541" y="803"/>
                </a:lnTo>
                <a:lnTo>
                  <a:pt x="8517" y="1095"/>
                </a:lnTo>
                <a:lnTo>
                  <a:pt x="8322" y="1120"/>
                </a:lnTo>
                <a:lnTo>
                  <a:pt x="8127" y="1193"/>
                </a:lnTo>
                <a:lnTo>
                  <a:pt x="8127" y="925"/>
                </a:lnTo>
                <a:lnTo>
                  <a:pt x="8127" y="682"/>
                </a:lnTo>
                <a:lnTo>
                  <a:pt x="8152" y="560"/>
                </a:lnTo>
                <a:lnTo>
                  <a:pt x="8152" y="414"/>
                </a:lnTo>
                <a:close/>
                <a:moveTo>
                  <a:pt x="9636" y="609"/>
                </a:moveTo>
                <a:lnTo>
                  <a:pt x="10147" y="755"/>
                </a:lnTo>
                <a:lnTo>
                  <a:pt x="10074" y="876"/>
                </a:lnTo>
                <a:lnTo>
                  <a:pt x="9977" y="1047"/>
                </a:lnTo>
                <a:lnTo>
                  <a:pt x="9879" y="1241"/>
                </a:lnTo>
                <a:lnTo>
                  <a:pt x="9490" y="1168"/>
                </a:lnTo>
                <a:lnTo>
                  <a:pt x="9636" y="609"/>
                </a:lnTo>
                <a:close/>
                <a:moveTo>
                  <a:pt x="7592" y="487"/>
                </a:moveTo>
                <a:lnTo>
                  <a:pt x="7714" y="511"/>
                </a:lnTo>
                <a:lnTo>
                  <a:pt x="7860" y="560"/>
                </a:lnTo>
                <a:lnTo>
                  <a:pt x="7884" y="560"/>
                </a:lnTo>
                <a:lnTo>
                  <a:pt x="7860" y="706"/>
                </a:lnTo>
                <a:lnTo>
                  <a:pt x="7811" y="974"/>
                </a:lnTo>
                <a:lnTo>
                  <a:pt x="7811" y="1120"/>
                </a:lnTo>
                <a:lnTo>
                  <a:pt x="7860" y="1266"/>
                </a:lnTo>
                <a:lnTo>
                  <a:pt x="7884" y="1290"/>
                </a:lnTo>
                <a:lnTo>
                  <a:pt x="7543" y="1290"/>
                </a:lnTo>
                <a:lnTo>
                  <a:pt x="7519" y="1193"/>
                </a:lnTo>
                <a:lnTo>
                  <a:pt x="7519" y="1120"/>
                </a:lnTo>
                <a:lnTo>
                  <a:pt x="7470" y="925"/>
                </a:lnTo>
                <a:lnTo>
                  <a:pt x="7446" y="706"/>
                </a:lnTo>
                <a:lnTo>
                  <a:pt x="7446" y="487"/>
                </a:lnTo>
                <a:close/>
                <a:moveTo>
                  <a:pt x="7251" y="511"/>
                </a:moveTo>
                <a:lnTo>
                  <a:pt x="7203" y="657"/>
                </a:lnTo>
                <a:lnTo>
                  <a:pt x="7203" y="828"/>
                </a:lnTo>
                <a:lnTo>
                  <a:pt x="7227" y="1071"/>
                </a:lnTo>
                <a:lnTo>
                  <a:pt x="7227" y="1193"/>
                </a:lnTo>
                <a:lnTo>
                  <a:pt x="7276" y="1314"/>
                </a:lnTo>
                <a:lnTo>
                  <a:pt x="7057" y="1339"/>
                </a:lnTo>
                <a:lnTo>
                  <a:pt x="6886" y="1363"/>
                </a:lnTo>
                <a:lnTo>
                  <a:pt x="6862" y="1314"/>
                </a:lnTo>
                <a:lnTo>
                  <a:pt x="6740" y="1071"/>
                </a:lnTo>
                <a:lnTo>
                  <a:pt x="6643" y="828"/>
                </a:lnTo>
                <a:lnTo>
                  <a:pt x="6570" y="657"/>
                </a:lnTo>
                <a:lnTo>
                  <a:pt x="6740" y="609"/>
                </a:lnTo>
                <a:lnTo>
                  <a:pt x="6959" y="560"/>
                </a:lnTo>
                <a:lnTo>
                  <a:pt x="7251" y="511"/>
                </a:lnTo>
                <a:close/>
                <a:moveTo>
                  <a:pt x="10536" y="901"/>
                </a:moveTo>
                <a:lnTo>
                  <a:pt x="10634" y="925"/>
                </a:lnTo>
                <a:lnTo>
                  <a:pt x="10877" y="1022"/>
                </a:lnTo>
                <a:lnTo>
                  <a:pt x="10755" y="1217"/>
                </a:lnTo>
                <a:lnTo>
                  <a:pt x="10585" y="1387"/>
                </a:lnTo>
                <a:lnTo>
                  <a:pt x="10269" y="1314"/>
                </a:lnTo>
                <a:lnTo>
                  <a:pt x="10415" y="1120"/>
                </a:lnTo>
                <a:lnTo>
                  <a:pt x="10536" y="901"/>
                </a:lnTo>
                <a:close/>
                <a:moveTo>
                  <a:pt x="6351" y="706"/>
                </a:moveTo>
                <a:lnTo>
                  <a:pt x="6375" y="974"/>
                </a:lnTo>
                <a:lnTo>
                  <a:pt x="6448" y="1193"/>
                </a:lnTo>
                <a:lnTo>
                  <a:pt x="6546" y="1412"/>
                </a:lnTo>
                <a:lnTo>
                  <a:pt x="5962" y="1557"/>
                </a:lnTo>
                <a:lnTo>
                  <a:pt x="5962" y="1533"/>
                </a:lnTo>
                <a:lnTo>
                  <a:pt x="5889" y="1314"/>
                </a:lnTo>
                <a:lnTo>
                  <a:pt x="5840" y="1095"/>
                </a:lnTo>
                <a:lnTo>
                  <a:pt x="5792" y="876"/>
                </a:lnTo>
                <a:lnTo>
                  <a:pt x="6351" y="706"/>
                </a:lnTo>
                <a:close/>
                <a:moveTo>
                  <a:pt x="11266" y="1168"/>
                </a:moveTo>
                <a:lnTo>
                  <a:pt x="11631" y="1339"/>
                </a:lnTo>
                <a:lnTo>
                  <a:pt x="11510" y="1485"/>
                </a:lnTo>
                <a:lnTo>
                  <a:pt x="11437" y="1582"/>
                </a:lnTo>
                <a:lnTo>
                  <a:pt x="11388" y="1679"/>
                </a:lnTo>
                <a:lnTo>
                  <a:pt x="10974" y="1509"/>
                </a:lnTo>
                <a:lnTo>
                  <a:pt x="11120" y="1363"/>
                </a:lnTo>
                <a:lnTo>
                  <a:pt x="11266" y="1168"/>
                </a:lnTo>
                <a:close/>
                <a:moveTo>
                  <a:pt x="5548" y="974"/>
                </a:moveTo>
                <a:lnTo>
                  <a:pt x="5597" y="1168"/>
                </a:lnTo>
                <a:lnTo>
                  <a:pt x="5621" y="1387"/>
                </a:lnTo>
                <a:lnTo>
                  <a:pt x="5670" y="1509"/>
                </a:lnTo>
                <a:lnTo>
                  <a:pt x="5719" y="1630"/>
                </a:lnTo>
                <a:lnTo>
                  <a:pt x="5743" y="1630"/>
                </a:lnTo>
                <a:lnTo>
                  <a:pt x="5694" y="1655"/>
                </a:lnTo>
                <a:lnTo>
                  <a:pt x="5354" y="1776"/>
                </a:lnTo>
                <a:lnTo>
                  <a:pt x="5013" y="1922"/>
                </a:lnTo>
                <a:lnTo>
                  <a:pt x="4964" y="1874"/>
                </a:lnTo>
                <a:lnTo>
                  <a:pt x="4818" y="1606"/>
                </a:lnTo>
                <a:lnTo>
                  <a:pt x="4745" y="1509"/>
                </a:lnTo>
                <a:lnTo>
                  <a:pt x="4672" y="1387"/>
                </a:lnTo>
                <a:lnTo>
                  <a:pt x="4964" y="1217"/>
                </a:lnTo>
                <a:lnTo>
                  <a:pt x="4989" y="1363"/>
                </a:lnTo>
                <a:lnTo>
                  <a:pt x="5037" y="1509"/>
                </a:lnTo>
                <a:lnTo>
                  <a:pt x="5135" y="1752"/>
                </a:lnTo>
                <a:lnTo>
                  <a:pt x="5159" y="1801"/>
                </a:lnTo>
                <a:lnTo>
                  <a:pt x="5281" y="1801"/>
                </a:lnTo>
                <a:lnTo>
                  <a:pt x="5305" y="1776"/>
                </a:lnTo>
                <a:lnTo>
                  <a:pt x="5329" y="1728"/>
                </a:lnTo>
                <a:lnTo>
                  <a:pt x="5329" y="1679"/>
                </a:lnTo>
                <a:lnTo>
                  <a:pt x="5329" y="1655"/>
                </a:lnTo>
                <a:lnTo>
                  <a:pt x="5281" y="1533"/>
                </a:lnTo>
                <a:lnTo>
                  <a:pt x="5232" y="1387"/>
                </a:lnTo>
                <a:lnTo>
                  <a:pt x="5183" y="1266"/>
                </a:lnTo>
                <a:lnTo>
                  <a:pt x="5135" y="1144"/>
                </a:lnTo>
                <a:lnTo>
                  <a:pt x="5548" y="974"/>
                </a:lnTo>
                <a:close/>
                <a:moveTo>
                  <a:pt x="11899" y="1485"/>
                </a:moveTo>
                <a:lnTo>
                  <a:pt x="12313" y="1703"/>
                </a:lnTo>
                <a:lnTo>
                  <a:pt x="12191" y="1801"/>
                </a:lnTo>
                <a:lnTo>
                  <a:pt x="12094" y="1898"/>
                </a:lnTo>
                <a:lnTo>
                  <a:pt x="12021" y="1995"/>
                </a:lnTo>
                <a:lnTo>
                  <a:pt x="11583" y="1776"/>
                </a:lnTo>
                <a:lnTo>
                  <a:pt x="11680" y="1679"/>
                </a:lnTo>
                <a:lnTo>
                  <a:pt x="11826" y="1533"/>
                </a:lnTo>
                <a:lnTo>
                  <a:pt x="11899" y="1485"/>
                </a:lnTo>
                <a:close/>
                <a:moveTo>
                  <a:pt x="4453" y="1509"/>
                </a:moveTo>
                <a:lnTo>
                  <a:pt x="4526" y="1679"/>
                </a:lnTo>
                <a:lnTo>
                  <a:pt x="4599" y="1849"/>
                </a:lnTo>
                <a:lnTo>
                  <a:pt x="4648" y="1947"/>
                </a:lnTo>
                <a:lnTo>
                  <a:pt x="4721" y="2068"/>
                </a:lnTo>
                <a:lnTo>
                  <a:pt x="4453" y="2214"/>
                </a:lnTo>
                <a:lnTo>
                  <a:pt x="4356" y="2068"/>
                </a:lnTo>
                <a:lnTo>
                  <a:pt x="4259" y="1947"/>
                </a:lnTo>
                <a:lnTo>
                  <a:pt x="4186" y="1825"/>
                </a:lnTo>
                <a:lnTo>
                  <a:pt x="4088" y="1728"/>
                </a:lnTo>
                <a:lnTo>
                  <a:pt x="4453" y="1509"/>
                </a:lnTo>
                <a:close/>
                <a:moveTo>
                  <a:pt x="12580" y="1874"/>
                </a:moveTo>
                <a:lnTo>
                  <a:pt x="12945" y="2117"/>
                </a:lnTo>
                <a:lnTo>
                  <a:pt x="12775" y="2239"/>
                </a:lnTo>
                <a:lnTo>
                  <a:pt x="12702" y="2312"/>
                </a:lnTo>
                <a:lnTo>
                  <a:pt x="12653" y="2385"/>
                </a:lnTo>
                <a:lnTo>
                  <a:pt x="12240" y="2117"/>
                </a:lnTo>
                <a:lnTo>
                  <a:pt x="12337" y="2044"/>
                </a:lnTo>
                <a:lnTo>
                  <a:pt x="12459" y="1971"/>
                </a:lnTo>
                <a:lnTo>
                  <a:pt x="12580" y="1874"/>
                </a:lnTo>
                <a:close/>
                <a:moveTo>
                  <a:pt x="3894" y="1849"/>
                </a:moveTo>
                <a:lnTo>
                  <a:pt x="3942" y="1971"/>
                </a:lnTo>
                <a:lnTo>
                  <a:pt x="4015" y="2093"/>
                </a:lnTo>
                <a:lnTo>
                  <a:pt x="4088" y="2239"/>
                </a:lnTo>
                <a:lnTo>
                  <a:pt x="4186" y="2385"/>
                </a:lnTo>
                <a:lnTo>
                  <a:pt x="3869" y="2579"/>
                </a:lnTo>
                <a:lnTo>
                  <a:pt x="3748" y="2458"/>
                </a:lnTo>
                <a:lnTo>
                  <a:pt x="3626" y="2312"/>
                </a:lnTo>
                <a:lnTo>
                  <a:pt x="3553" y="2239"/>
                </a:lnTo>
                <a:lnTo>
                  <a:pt x="3480" y="2190"/>
                </a:lnTo>
                <a:lnTo>
                  <a:pt x="3407" y="2190"/>
                </a:lnTo>
                <a:lnTo>
                  <a:pt x="3894" y="1849"/>
                </a:lnTo>
                <a:close/>
                <a:moveTo>
                  <a:pt x="3334" y="2239"/>
                </a:moveTo>
                <a:lnTo>
                  <a:pt x="3310" y="2287"/>
                </a:lnTo>
                <a:lnTo>
                  <a:pt x="3310" y="2385"/>
                </a:lnTo>
                <a:lnTo>
                  <a:pt x="3358" y="2482"/>
                </a:lnTo>
                <a:lnTo>
                  <a:pt x="3480" y="2652"/>
                </a:lnTo>
                <a:lnTo>
                  <a:pt x="3577" y="2798"/>
                </a:lnTo>
                <a:lnTo>
                  <a:pt x="3383" y="2944"/>
                </a:lnTo>
                <a:lnTo>
                  <a:pt x="3139" y="2725"/>
                </a:lnTo>
                <a:lnTo>
                  <a:pt x="3018" y="2652"/>
                </a:lnTo>
                <a:lnTo>
                  <a:pt x="2896" y="2579"/>
                </a:lnTo>
                <a:lnTo>
                  <a:pt x="3334" y="2239"/>
                </a:lnTo>
                <a:close/>
                <a:moveTo>
                  <a:pt x="13213" y="2312"/>
                </a:moveTo>
                <a:lnTo>
                  <a:pt x="13602" y="2628"/>
                </a:lnTo>
                <a:lnTo>
                  <a:pt x="13505" y="2725"/>
                </a:lnTo>
                <a:lnTo>
                  <a:pt x="13408" y="2847"/>
                </a:lnTo>
                <a:lnTo>
                  <a:pt x="13310" y="2993"/>
                </a:lnTo>
                <a:lnTo>
                  <a:pt x="13091" y="2774"/>
                </a:lnTo>
                <a:lnTo>
                  <a:pt x="12872" y="2555"/>
                </a:lnTo>
                <a:lnTo>
                  <a:pt x="13164" y="2360"/>
                </a:lnTo>
                <a:lnTo>
                  <a:pt x="13189" y="2336"/>
                </a:lnTo>
                <a:lnTo>
                  <a:pt x="13213" y="2312"/>
                </a:lnTo>
                <a:close/>
                <a:moveTo>
                  <a:pt x="2799" y="2652"/>
                </a:moveTo>
                <a:lnTo>
                  <a:pt x="2896" y="2798"/>
                </a:lnTo>
                <a:lnTo>
                  <a:pt x="2993" y="2944"/>
                </a:lnTo>
                <a:lnTo>
                  <a:pt x="3066" y="3042"/>
                </a:lnTo>
                <a:lnTo>
                  <a:pt x="3164" y="3115"/>
                </a:lnTo>
                <a:lnTo>
                  <a:pt x="2969" y="3309"/>
                </a:lnTo>
                <a:lnTo>
                  <a:pt x="2920" y="3285"/>
                </a:lnTo>
                <a:lnTo>
                  <a:pt x="2726" y="3188"/>
                </a:lnTo>
                <a:lnTo>
                  <a:pt x="2555" y="3090"/>
                </a:lnTo>
                <a:lnTo>
                  <a:pt x="2409" y="3017"/>
                </a:lnTo>
                <a:lnTo>
                  <a:pt x="2799" y="2652"/>
                </a:lnTo>
                <a:close/>
                <a:moveTo>
                  <a:pt x="13773" y="2774"/>
                </a:moveTo>
                <a:lnTo>
                  <a:pt x="14089" y="3115"/>
                </a:lnTo>
                <a:lnTo>
                  <a:pt x="13846" y="3236"/>
                </a:lnTo>
                <a:lnTo>
                  <a:pt x="13724" y="3334"/>
                </a:lnTo>
                <a:lnTo>
                  <a:pt x="13651" y="3407"/>
                </a:lnTo>
                <a:lnTo>
                  <a:pt x="13456" y="3163"/>
                </a:lnTo>
                <a:lnTo>
                  <a:pt x="13432" y="3139"/>
                </a:lnTo>
                <a:lnTo>
                  <a:pt x="13505" y="3090"/>
                </a:lnTo>
                <a:lnTo>
                  <a:pt x="13554" y="3017"/>
                </a:lnTo>
                <a:lnTo>
                  <a:pt x="13675" y="2896"/>
                </a:lnTo>
                <a:lnTo>
                  <a:pt x="13773" y="2774"/>
                </a:lnTo>
                <a:close/>
                <a:moveTo>
                  <a:pt x="2263" y="3188"/>
                </a:moveTo>
                <a:lnTo>
                  <a:pt x="2312" y="3285"/>
                </a:lnTo>
                <a:lnTo>
                  <a:pt x="2409" y="3358"/>
                </a:lnTo>
                <a:lnTo>
                  <a:pt x="2555" y="3480"/>
                </a:lnTo>
                <a:lnTo>
                  <a:pt x="2726" y="3577"/>
                </a:lnTo>
                <a:lnTo>
                  <a:pt x="2531" y="3796"/>
                </a:lnTo>
                <a:lnTo>
                  <a:pt x="2117" y="3553"/>
                </a:lnTo>
                <a:lnTo>
                  <a:pt x="1971" y="3504"/>
                </a:lnTo>
                <a:lnTo>
                  <a:pt x="2263" y="3188"/>
                </a:lnTo>
                <a:close/>
                <a:moveTo>
                  <a:pt x="14284" y="3334"/>
                </a:moveTo>
                <a:lnTo>
                  <a:pt x="14478" y="3577"/>
                </a:lnTo>
                <a:lnTo>
                  <a:pt x="14624" y="3820"/>
                </a:lnTo>
                <a:lnTo>
                  <a:pt x="14478" y="3869"/>
                </a:lnTo>
                <a:lnTo>
                  <a:pt x="14356" y="3918"/>
                </a:lnTo>
                <a:lnTo>
                  <a:pt x="14235" y="3966"/>
                </a:lnTo>
                <a:lnTo>
                  <a:pt x="14113" y="4039"/>
                </a:lnTo>
                <a:lnTo>
                  <a:pt x="13773" y="3577"/>
                </a:lnTo>
                <a:lnTo>
                  <a:pt x="13894" y="3528"/>
                </a:lnTo>
                <a:lnTo>
                  <a:pt x="13992" y="3480"/>
                </a:lnTo>
                <a:lnTo>
                  <a:pt x="14186" y="3382"/>
                </a:lnTo>
                <a:lnTo>
                  <a:pt x="14284" y="3334"/>
                </a:lnTo>
                <a:close/>
                <a:moveTo>
                  <a:pt x="1825" y="3699"/>
                </a:moveTo>
                <a:lnTo>
                  <a:pt x="2020" y="3845"/>
                </a:lnTo>
                <a:lnTo>
                  <a:pt x="2312" y="4064"/>
                </a:lnTo>
                <a:lnTo>
                  <a:pt x="2069" y="4453"/>
                </a:lnTo>
                <a:lnTo>
                  <a:pt x="1850" y="4307"/>
                </a:lnTo>
                <a:lnTo>
                  <a:pt x="1533" y="4112"/>
                </a:lnTo>
                <a:lnTo>
                  <a:pt x="1825" y="3699"/>
                </a:lnTo>
                <a:close/>
                <a:moveTo>
                  <a:pt x="14794" y="4112"/>
                </a:moveTo>
                <a:lnTo>
                  <a:pt x="14965" y="4453"/>
                </a:lnTo>
                <a:lnTo>
                  <a:pt x="14794" y="4526"/>
                </a:lnTo>
                <a:lnTo>
                  <a:pt x="14648" y="4599"/>
                </a:lnTo>
                <a:lnTo>
                  <a:pt x="14478" y="4696"/>
                </a:lnTo>
                <a:lnTo>
                  <a:pt x="14308" y="4356"/>
                </a:lnTo>
                <a:lnTo>
                  <a:pt x="14551" y="4258"/>
                </a:lnTo>
                <a:lnTo>
                  <a:pt x="14673" y="4210"/>
                </a:lnTo>
                <a:lnTo>
                  <a:pt x="14794" y="4112"/>
                </a:lnTo>
                <a:close/>
                <a:moveTo>
                  <a:pt x="1412" y="4331"/>
                </a:moveTo>
                <a:lnTo>
                  <a:pt x="1485" y="4429"/>
                </a:lnTo>
                <a:lnTo>
                  <a:pt x="1606" y="4526"/>
                </a:lnTo>
                <a:lnTo>
                  <a:pt x="1752" y="4648"/>
                </a:lnTo>
                <a:lnTo>
                  <a:pt x="1898" y="4745"/>
                </a:lnTo>
                <a:lnTo>
                  <a:pt x="1825" y="4867"/>
                </a:lnTo>
                <a:lnTo>
                  <a:pt x="1533" y="4745"/>
                </a:lnTo>
                <a:lnTo>
                  <a:pt x="1387" y="4696"/>
                </a:lnTo>
                <a:lnTo>
                  <a:pt x="1241" y="4696"/>
                </a:lnTo>
                <a:lnTo>
                  <a:pt x="1412" y="4331"/>
                </a:lnTo>
                <a:close/>
                <a:moveTo>
                  <a:pt x="15062" y="4745"/>
                </a:moveTo>
                <a:lnTo>
                  <a:pt x="15208" y="5183"/>
                </a:lnTo>
                <a:lnTo>
                  <a:pt x="15135" y="5183"/>
                </a:lnTo>
                <a:lnTo>
                  <a:pt x="15038" y="5207"/>
                </a:lnTo>
                <a:lnTo>
                  <a:pt x="14843" y="5256"/>
                </a:lnTo>
                <a:lnTo>
                  <a:pt x="14746" y="5305"/>
                </a:lnTo>
                <a:lnTo>
                  <a:pt x="14600" y="4891"/>
                </a:lnTo>
                <a:lnTo>
                  <a:pt x="14770" y="4842"/>
                </a:lnTo>
                <a:lnTo>
                  <a:pt x="14916" y="4794"/>
                </a:lnTo>
                <a:lnTo>
                  <a:pt x="15062" y="4745"/>
                </a:lnTo>
                <a:close/>
                <a:moveTo>
                  <a:pt x="1168" y="4794"/>
                </a:moveTo>
                <a:lnTo>
                  <a:pt x="1412" y="5013"/>
                </a:lnTo>
                <a:lnTo>
                  <a:pt x="1558" y="5086"/>
                </a:lnTo>
                <a:lnTo>
                  <a:pt x="1704" y="5159"/>
                </a:lnTo>
                <a:lnTo>
                  <a:pt x="1558" y="5524"/>
                </a:lnTo>
                <a:lnTo>
                  <a:pt x="1509" y="5475"/>
                </a:lnTo>
                <a:lnTo>
                  <a:pt x="1314" y="5402"/>
                </a:lnTo>
                <a:lnTo>
                  <a:pt x="1144" y="5353"/>
                </a:lnTo>
                <a:lnTo>
                  <a:pt x="974" y="5329"/>
                </a:lnTo>
                <a:lnTo>
                  <a:pt x="1168" y="4794"/>
                </a:lnTo>
                <a:close/>
                <a:moveTo>
                  <a:pt x="15305" y="5499"/>
                </a:moveTo>
                <a:lnTo>
                  <a:pt x="15403" y="5986"/>
                </a:lnTo>
                <a:lnTo>
                  <a:pt x="15184" y="6035"/>
                </a:lnTo>
                <a:lnTo>
                  <a:pt x="14965" y="6083"/>
                </a:lnTo>
                <a:lnTo>
                  <a:pt x="14916" y="5791"/>
                </a:lnTo>
                <a:lnTo>
                  <a:pt x="14867" y="5621"/>
                </a:lnTo>
                <a:lnTo>
                  <a:pt x="14940" y="5597"/>
                </a:lnTo>
                <a:lnTo>
                  <a:pt x="15111" y="5548"/>
                </a:lnTo>
                <a:lnTo>
                  <a:pt x="15305" y="5499"/>
                </a:lnTo>
                <a:close/>
                <a:moveTo>
                  <a:pt x="876" y="5572"/>
                </a:moveTo>
                <a:lnTo>
                  <a:pt x="1022" y="5645"/>
                </a:lnTo>
                <a:lnTo>
                  <a:pt x="1193" y="5718"/>
                </a:lnTo>
                <a:lnTo>
                  <a:pt x="1387" y="5767"/>
                </a:lnTo>
                <a:lnTo>
                  <a:pt x="1436" y="5791"/>
                </a:lnTo>
                <a:lnTo>
                  <a:pt x="1485" y="5767"/>
                </a:lnTo>
                <a:lnTo>
                  <a:pt x="1387" y="6229"/>
                </a:lnTo>
                <a:lnTo>
                  <a:pt x="1314" y="6156"/>
                </a:lnTo>
                <a:lnTo>
                  <a:pt x="1217" y="6108"/>
                </a:lnTo>
                <a:lnTo>
                  <a:pt x="1022" y="6059"/>
                </a:lnTo>
                <a:lnTo>
                  <a:pt x="876" y="6035"/>
                </a:lnTo>
                <a:lnTo>
                  <a:pt x="730" y="6059"/>
                </a:lnTo>
                <a:lnTo>
                  <a:pt x="876" y="5572"/>
                </a:lnTo>
                <a:close/>
                <a:moveTo>
                  <a:pt x="15476" y="6327"/>
                </a:moveTo>
                <a:lnTo>
                  <a:pt x="15549" y="6643"/>
                </a:lnTo>
                <a:lnTo>
                  <a:pt x="15354" y="6643"/>
                </a:lnTo>
                <a:lnTo>
                  <a:pt x="15086" y="6692"/>
                </a:lnTo>
                <a:lnTo>
                  <a:pt x="15038" y="6375"/>
                </a:lnTo>
                <a:lnTo>
                  <a:pt x="15086" y="6375"/>
                </a:lnTo>
                <a:lnTo>
                  <a:pt x="15476" y="6327"/>
                </a:lnTo>
                <a:close/>
                <a:moveTo>
                  <a:pt x="682" y="6278"/>
                </a:moveTo>
                <a:lnTo>
                  <a:pt x="779" y="6351"/>
                </a:lnTo>
                <a:lnTo>
                  <a:pt x="901" y="6375"/>
                </a:lnTo>
                <a:lnTo>
                  <a:pt x="1071" y="6448"/>
                </a:lnTo>
                <a:lnTo>
                  <a:pt x="1168" y="6497"/>
                </a:lnTo>
                <a:lnTo>
                  <a:pt x="1290" y="6497"/>
                </a:lnTo>
                <a:lnTo>
                  <a:pt x="1339" y="6473"/>
                </a:lnTo>
                <a:lnTo>
                  <a:pt x="1290" y="6716"/>
                </a:lnTo>
                <a:lnTo>
                  <a:pt x="1217" y="6667"/>
                </a:lnTo>
                <a:lnTo>
                  <a:pt x="925" y="6619"/>
                </a:lnTo>
                <a:lnTo>
                  <a:pt x="755" y="6594"/>
                </a:lnTo>
                <a:lnTo>
                  <a:pt x="609" y="6619"/>
                </a:lnTo>
                <a:lnTo>
                  <a:pt x="609" y="6619"/>
                </a:lnTo>
                <a:lnTo>
                  <a:pt x="682" y="6278"/>
                </a:lnTo>
                <a:close/>
                <a:moveTo>
                  <a:pt x="15622" y="6959"/>
                </a:moveTo>
                <a:lnTo>
                  <a:pt x="15670" y="7178"/>
                </a:lnTo>
                <a:lnTo>
                  <a:pt x="15695" y="7349"/>
                </a:lnTo>
                <a:lnTo>
                  <a:pt x="15184" y="7349"/>
                </a:lnTo>
                <a:lnTo>
                  <a:pt x="15135" y="6959"/>
                </a:lnTo>
                <a:close/>
                <a:moveTo>
                  <a:pt x="560" y="6813"/>
                </a:moveTo>
                <a:lnTo>
                  <a:pt x="706" y="6886"/>
                </a:lnTo>
                <a:lnTo>
                  <a:pt x="828" y="6935"/>
                </a:lnTo>
                <a:lnTo>
                  <a:pt x="1120" y="7032"/>
                </a:lnTo>
                <a:lnTo>
                  <a:pt x="1193" y="7032"/>
                </a:lnTo>
                <a:lnTo>
                  <a:pt x="1266" y="7008"/>
                </a:lnTo>
                <a:lnTo>
                  <a:pt x="1193" y="7495"/>
                </a:lnTo>
                <a:lnTo>
                  <a:pt x="1095" y="7446"/>
                </a:lnTo>
                <a:lnTo>
                  <a:pt x="998" y="7422"/>
                </a:lnTo>
                <a:lnTo>
                  <a:pt x="657" y="7349"/>
                </a:lnTo>
                <a:lnTo>
                  <a:pt x="511" y="7300"/>
                </a:lnTo>
                <a:lnTo>
                  <a:pt x="560" y="6813"/>
                </a:lnTo>
                <a:close/>
                <a:moveTo>
                  <a:pt x="15208" y="7665"/>
                </a:moveTo>
                <a:lnTo>
                  <a:pt x="15403" y="7689"/>
                </a:lnTo>
                <a:lnTo>
                  <a:pt x="15695" y="7714"/>
                </a:lnTo>
                <a:lnTo>
                  <a:pt x="15695" y="7981"/>
                </a:lnTo>
                <a:lnTo>
                  <a:pt x="15573" y="7957"/>
                </a:lnTo>
                <a:lnTo>
                  <a:pt x="15451" y="7957"/>
                </a:lnTo>
                <a:lnTo>
                  <a:pt x="15330" y="7981"/>
                </a:lnTo>
                <a:lnTo>
                  <a:pt x="15232" y="8030"/>
                </a:lnTo>
                <a:lnTo>
                  <a:pt x="15208" y="7665"/>
                </a:lnTo>
                <a:close/>
                <a:moveTo>
                  <a:pt x="463" y="7641"/>
                </a:moveTo>
                <a:lnTo>
                  <a:pt x="633" y="7714"/>
                </a:lnTo>
                <a:lnTo>
                  <a:pt x="828" y="7762"/>
                </a:lnTo>
                <a:lnTo>
                  <a:pt x="998" y="7787"/>
                </a:lnTo>
                <a:lnTo>
                  <a:pt x="1071" y="7787"/>
                </a:lnTo>
                <a:lnTo>
                  <a:pt x="1144" y="7762"/>
                </a:lnTo>
                <a:lnTo>
                  <a:pt x="1071" y="8127"/>
                </a:lnTo>
                <a:lnTo>
                  <a:pt x="1022" y="8103"/>
                </a:lnTo>
                <a:lnTo>
                  <a:pt x="706" y="8103"/>
                </a:lnTo>
                <a:lnTo>
                  <a:pt x="584" y="8127"/>
                </a:lnTo>
                <a:lnTo>
                  <a:pt x="438" y="8176"/>
                </a:lnTo>
                <a:lnTo>
                  <a:pt x="463" y="7787"/>
                </a:lnTo>
                <a:lnTo>
                  <a:pt x="463" y="7641"/>
                </a:lnTo>
                <a:close/>
                <a:moveTo>
                  <a:pt x="15232" y="8176"/>
                </a:moveTo>
                <a:lnTo>
                  <a:pt x="15403" y="8249"/>
                </a:lnTo>
                <a:lnTo>
                  <a:pt x="15719" y="8346"/>
                </a:lnTo>
                <a:lnTo>
                  <a:pt x="15719" y="8517"/>
                </a:lnTo>
                <a:lnTo>
                  <a:pt x="15719" y="8687"/>
                </a:lnTo>
                <a:lnTo>
                  <a:pt x="15524" y="8638"/>
                </a:lnTo>
                <a:lnTo>
                  <a:pt x="15378" y="8590"/>
                </a:lnTo>
                <a:lnTo>
                  <a:pt x="15208" y="8565"/>
                </a:lnTo>
                <a:lnTo>
                  <a:pt x="15232" y="8371"/>
                </a:lnTo>
                <a:lnTo>
                  <a:pt x="15232" y="8176"/>
                </a:lnTo>
                <a:close/>
                <a:moveTo>
                  <a:pt x="438" y="8395"/>
                </a:moveTo>
                <a:lnTo>
                  <a:pt x="584" y="8444"/>
                </a:lnTo>
                <a:lnTo>
                  <a:pt x="706" y="8444"/>
                </a:lnTo>
                <a:lnTo>
                  <a:pt x="974" y="8419"/>
                </a:lnTo>
                <a:lnTo>
                  <a:pt x="1022" y="8419"/>
                </a:lnTo>
                <a:lnTo>
                  <a:pt x="1022" y="8468"/>
                </a:lnTo>
                <a:lnTo>
                  <a:pt x="998" y="8736"/>
                </a:lnTo>
                <a:lnTo>
                  <a:pt x="974" y="8979"/>
                </a:lnTo>
                <a:lnTo>
                  <a:pt x="925" y="9003"/>
                </a:lnTo>
                <a:lnTo>
                  <a:pt x="706" y="9028"/>
                </a:lnTo>
                <a:lnTo>
                  <a:pt x="584" y="9028"/>
                </a:lnTo>
                <a:lnTo>
                  <a:pt x="463" y="9076"/>
                </a:lnTo>
                <a:lnTo>
                  <a:pt x="438" y="8395"/>
                </a:lnTo>
                <a:close/>
                <a:moveTo>
                  <a:pt x="15111" y="8882"/>
                </a:moveTo>
                <a:lnTo>
                  <a:pt x="15305" y="8955"/>
                </a:lnTo>
                <a:lnTo>
                  <a:pt x="15476" y="9028"/>
                </a:lnTo>
                <a:lnTo>
                  <a:pt x="15597" y="9076"/>
                </a:lnTo>
                <a:lnTo>
                  <a:pt x="15719" y="9101"/>
                </a:lnTo>
                <a:lnTo>
                  <a:pt x="15816" y="9149"/>
                </a:lnTo>
                <a:lnTo>
                  <a:pt x="15792" y="9587"/>
                </a:lnTo>
                <a:lnTo>
                  <a:pt x="15670" y="9490"/>
                </a:lnTo>
                <a:lnTo>
                  <a:pt x="15500" y="9417"/>
                </a:lnTo>
                <a:lnTo>
                  <a:pt x="15378" y="9368"/>
                </a:lnTo>
                <a:lnTo>
                  <a:pt x="15232" y="9320"/>
                </a:lnTo>
                <a:lnTo>
                  <a:pt x="15111" y="9320"/>
                </a:lnTo>
                <a:lnTo>
                  <a:pt x="15062" y="9344"/>
                </a:lnTo>
                <a:lnTo>
                  <a:pt x="15086" y="8930"/>
                </a:lnTo>
                <a:lnTo>
                  <a:pt x="15111" y="8882"/>
                </a:lnTo>
                <a:close/>
                <a:moveTo>
                  <a:pt x="998" y="9368"/>
                </a:moveTo>
                <a:lnTo>
                  <a:pt x="1047" y="9757"/>
                </a:lnTo>
                <a:lnTo>
                  <a:pt x="803" y="9806"/>
                </a:lnTo>
                <a:lnTo>
                  <a:pt x="706" y="9830"/>
                </a:lnTo>
                <a:lnTo>
                  <a:pt x="609" y="9903"/>
                </a:lnTo>
                <a:lnTo>
                  <a:pt x="584" y="9903"/>
                </a:lnTo>
                <a:lnTo>
                  <a:pt x="511" y="9368"/>
                </a:lnTo>
                <a:close/>
                <a:moveTo>
                  <a:pt x="15013" y="9563"/>
                </a:moveTo>
                <a:lnTo>
                  <a:pt x="15111" y="9636"/>
                </a:lnTo>
                <a:lnTo>
                  <a:pt x="15232" y="9709"/>
                </a:lnTo>
                <a:lnTo>
                  <a:pt x="15451" y="9855"/>
                </a:lnTo>
                <a:lnTo>
                  <a:pt x="15670" y="10025"/>
                </a:lnTo>
                <a:lnTo>
                  <a:pt x="15719" y="10049"/>
                </a:lnTo>
                <a:lnTo>
                  <a:pt x="15646" y="10366"/>
                </a:lnTo>
                <a:lnTo>
                  <a:pt x="15524" y="10317"/>
                </a:lnTo>
                <a:lnTo>
                  <a:pt x="15281" y="10147"/>
                </a:lnTo>
                <a:lnTo>
                  <a:pt x="15111" y="10025"/>
                </a:lnTo>
                <a:lnTo>
                  <a:pt x="14940" y="9928"/>
                </a:lnTo>
                <a:lnTo>
                  <a:pt x="15013" y="9563"/>
                </a:lnTo>
                <a:close/>
                <a:moveTo>
                  <a:pt x="8176" y="3650"/>
                </a:moveTo>
                <a:lnTo>
                  <a:pt x="8127" y="3674"/>
                </a:lnTo>
                <a:lnTo>
                  <a:pt x="8054" y="3723"/>
                </a:lnTo>
                <a:lnTo>
                  <a:pt x="8006" y="3772"/>
                </a:lnTo>
                <a:lnTo>
                  <a:pt x="7957" y="3845"/>
                </a:lnTo>
                <a:lnTo>
                  <a:pt x="7933" y="3918"/>
                </a:lnTo>
                <a:lnTo>
                  <a:pt x="7908" y="4575"/>
                </a:lnTo>
                <a:lnTo>
                  <a:pt x="7908" y="5232"/>
                </a:lnTo>
                <a:lnTo>
                  <a:pt x="7981" y="6570"/>
                </a:lnTo>
                <a:lnTo>
                  <a:pt x="7981" y="7032"/>
                </a:lnTo>
                <a:lnTo>
                  <a:pt x="7981" y="7470"/>
                </a:lnTo>
                <a:lnTo>
                  <a:pt x="7957" y="7933"/>
                </a:lnTo>
                <a:lnTo>
                  <a:pt x="7957" y="8395"/>
                </a:lnTo>
                <a:lnTo>
                  <a:pt x="7981" y="8468"/>
                </a:lnTo>
                <a:lnTo>
                  <a:pt x="8006" y="8541"/>
                </a:lnTo>
                <a:lnTo>
                  <a:pt x="8030" y="8590"/>
                </a:lnTo>
                <a:lnTo>
                  <a:pt x="8079" y="8614"/>
                </a:lnTo>
                <a:lnTo>
                  <a:pt x="8103" y="8736"/>
                </a:lnTo>
                <a:lnTo>
                  <a:pt x="8152" y="8857"/>
                </a:lnTo>
                <a:lnTo>
                  <a:pt x="8200" y="8979"/>
                </a:lnTo>
                <a:lnTo>
                  <a:pt x="8273" y="9076"/>
                </a:lnTo>
                <a:lnTo>
                  <a:pt x="8444" y="9271"/>
                </a:lnTo>
                <a:lnTo>
                  <a:pt x="8614" y="9441"/>
                </a:lnTo>
                <a:lnTo>
                  <a:pt x="9174" y="9952"/>
                </a:lnTo>
                <a:lnTo>
                  <a:pt x="9733" y="10463"/>
                </a:lnTo>
                <a:lnTo>
                  <a:pt x="9806" y="10512"/>
                </a:lnTo>
                <a:lnTo>
                  <a:pt x="9855" y="10536"/>
                </a:lnTo>
                <a:lnTo>
                  <a:pt x="10001" y="10536"/>
                </a:lnTo>
                <a:lnTo>
                  <a:pt x="10147" y="10512"/>
                </a:lnTo>
                <a:lnTo>
                  <a:pt x="10244" y="10439"/>
                </a:lnTo>
                <a:lnTo>
                  <a:pt x="10317" y="10317"/>
                </a:lnTo>
                <a:lnTo>
                  <a:pt x="10342" y="10195"/>
                </a:lnTo>
                <a:lnTo>
                  <a:pt x="10342" y="10147"/>
                </a:lnTo>
                <a:lnTo>
                  <a:pt x="10317" y="10074"/>
                </a:lnTo>
                <a:lnTo>
                  <a:pt x="10293" y="10025"/>
                </a:lnTo>
                <a:lnTo>
                  <a:pt x="10220" y="9952"/>
                </a:lnTo>
                <a:lnTo>
                  <a:pt x="9758" y="9539"/>
                </a:lnTo>
                <a:lnTo>
                  <a:pt x="9295" y="9125"/>
                </a:lnTo>
                <a:lnTo>
                  <a:pt x="8906" y="8784"/>
                </a:lnTo>
                <a:lnTo>
                  <a:pt x="8736" y="8590"/>
                </a:lnTo>
                <a:lnTo>
                  <a:pt x="8590" y="8395"/>
                </a:lnTo>
                <a:lnTo>
                  <a:pt x="8517" y="8298"/>
                </a:lnTo>
                <a:lnTo>
                  <a:pt x="8541" y="7762"/>
                </a:lnTo>
                <a:lnTo>
                  <a:pt x="8541" y="7203"/>
                </a:lnTo>
                <a:lnTo>
                  <a:pt x="8541" y="6667"/>
                </a:lnTo>
                <a:lnTo>
                  <a:pt x="8517" y="6108"/>
                </a:lnTo>
                <a:lnTo>
                  <a:pt x="8444" y="5013"/>
                </a:lnTo>
                <a:lnTo>
                  <a:pt x="8419" y="4477"/>
                </a:lnTo>
                <a:lnTo>
                  <a:pt x="8419" y="3918"/>
                </a:lnTo>
                <a:lnTo>
                  <a:pt x="8419" y="3845"/>
                </a:lnTo>
                <a:lnTo>
                  <a:pt x="8395" y="3796"/>
                </a:lnTo>
                <a:lnTo>
                  <a:pt x="8371" y="3747"/>
                </a:lnTo>
                <a:lnTo>
                  <a:pt x="8298" y="3699"/>
                </a:lnTo>
                <a:lnTo>
                  <a:pt x="8249" y="3674"/>
                </a:lnTo>
                <a:lnTo>
                  <a:pt x="8200" y="3650"/>
                </a:lnTo>
                <a:close/>
                <a:moveTo>
                  <a:pt x="633" y="10074"/>
                </a:moveTo>
                <a:lnTo>
                  <a:pt x="730" y="10122"/>
                </a:lnTo>
                <a:lnTo>
                  <a:pt x="876" y="10147"/>
                </a:lnTo>
                <a:lnTo>
                  <a:pt x="998" y="10147"/>
                </a:lnTo>
                <a:lnTo>
                  <a:pt x="1144" y="10122"/>
                </a:lnTo>
                <a:lnTo>
                  <a:pt x="1266" y="10487"/>
                </a:lnTo>
                <a:lnTo>
                  <a:pt x="1047" y="10585"/>
                </a:lnTo>
                <a:lnTo>
                  <a:pt x="925" y="10609"/>
                </a:lnTo>
                <a:lnTo>
                  <a:pt x="779" y="10682"/>
                </a:lnTo>
                <a:lnTo>
                  <a:pt x="706" y="10366"/>
                </a:lnTo>
                <a:lnTo>
                  <a:pt x="633" y="10074"/>
                </a:lnTo>
                <a:close/>
                <a:moveTo>
                  <a:pt x="14867" y="10244"/>
                </a:moveTo>
                <a:lnTo>
                  <a:pt x="14989" y="10366"/>
                </a:lnTo>
                <a:lnTo>
                  <a:pt x="15111" y="10463"/>
                </a:lnTo>
                <a:lnTo>
                  <a:pt x="15232" y="10560"/>
                </a:lnTo>
                <a:lnTo>
                  <a:pt x="15378" y="10658"/>
                </a:lnTo>
                <a:lnTo>
                  <a:pt x="15549" y="10706"/>
                </a:lnTo>
                <a:lnTo>
                  <a:pt x="15403" y="11071"/>
                </a:lnTo>
                <a:lnTo>
                  <a:pt x="15111" y="10852"/>
                </a:lnTo>
                <a:lnTo>
                  <a:pt x="15013" y="10779"/>
                </a:lnTo>
                <a:lnTo>
                  <a:pt x="14892" y="10706"/>
                </a:lnTo>
                <a:lnTo>
                  <a:pt x="14843" y="10682"/>
                </a:lnTo>
                <a:lnTo>
                  <a:pt x="14794" y="10658"/>
                </a:lnTo>
                <a:lnTo>
                  <a:pt x="14770" y="10658"/>
                </a:lnTo>
                <a:lnTo>
                  <a:pt x="14867" y="10244"/>
                </a:lnTo>
                <a:close/>
                <a:moveTo>
                  <a:pt x="1412" y="10852"/>
                </a:moveTo>
                <a:lnTo>
                  <a:pt x="1558" y="11169"/>
                </a:lnTo>
                <a:lnTo>
                  <a:pt x="1363" y="11266"/>
                </a:lnTo>
                <a:lnTo>
                  <a:pt x="1241" y="11339"/>
                </a:lnTo>
                <a:lnTo>
                  <a:pt x="1168" y="11363"/>
                </a:lnTo>
                <a:lnTo>
                  <a:pt x="1095" y="11436"/>
                </a:lnTo>
                <a:lnTo>
                  <a:pt x="901" y="10950"/>
                </a:lnTo>
                <a:lnTo>
                  <a:pt x="1095" y="10925"/>
                </a:lnTo>
                <a:lnTo>
                  <a:pt x="1241" y="10901"/>
                </a:lnTo>
                <a:lnTo>
                  <a:pt x="1412" y="10852"/>
                </a:lnTo>
                <a:close/>
                <a:moveTo>
                  <a:pt x="14697" y="10877"/>
                </a:moveTo>
                <a:lnTo>
                  <a:pt x="14721" y="10901"/>
                </a:lnTo>
                <a:lnTo>
                  <a:pt x="14794" y="11023"/>
                </a:lnTo>
                <a:lnTo>
                  <a:pt x="14892" y="11144"/>
                </a:lnTo>
                <a:lnTo>
                  <a:pt x="15062" y="11290"/>
                </a:lnTo>
                <a:lnTo>
                  <a:pt x="15159" y="11363"/>
                </a:lnTo>
                <a:lnTo>
                  <a:pt x="15257" y="11412"/>
                </a:lnTo>
                <a:lnTo>
                  <a:pt x="15062" y="11874"/>
                </a:lnTo>
                <a:lnTo>
                  <a:pt x="15062" y="11850"/>
                </a:lnTo>
                <a:lnTo>
                  <a:pt x="14940" y="11753"/>
                </a:lnTo>
                <a:lnTo>
                  <a:pt x="14819" y="11607"/>
                </a:lnTo>
                <a:lnTo>
                  <a:pt x="14648" y="11509"/>
                </a:lnTo>
                <a:lnTo>
                  <a:pt x="14575" y="11461"/>
                </a:lnTo>
                <a:lnTo>
                  <a:pt x="14502" y="11461"/>
                </a:lnTo>
                <a:lnTo>
                  <a:pt x="14673" y="10998"/>
                </a:lnTo>
                <a:lnTo>
                  <a:pt x="14697" y="10877"/>
                </a:lnTo>
                <a:close/>
                <a:moveTo>
                  <a:pt x="1752" y="11509"/>
                </a:moveTo>
                <a:lnTo>
                  <a:pt x="1874" y="11704"/>
                </a:lnTo>
                <a:lnTo>
                  <a:pt x="1752" y="11826"/>
                </a:lnTo>
                <a:lnTo>
                  <a:pt x="1606" y="11972"/>
                </a:lnTo>
                <a:lnTo>
                  <a:pt x="1485" y="12142"/>
                </a:lnTo>
                <a:lnTo>
                  <a:pt x="1241" y="11680"/>
                </a:lnTo>
                <a:lnTo>
                  <a:pt x="1363" y="11655"/>
                </a:lnTo>
                <a:lnTo>
                  <a:pt x="1485" y="11607"/>
                </a:lnTo>
                <a:lnTo>
                  <a:pt x="1752" y="11509"/>
                </a:lnTo>
                <a:close/>
                <a:moveTo>
                  <a:pt x="14405" y="11607"/>
                </a:moveTo>
                <a:lnTo>
                  <a:pt x="14575" y="11801"/>
                </a:lnTo>
                <a:lnTo>
                  <a:pt x="14721" y="11947"/>
                </a:lnTo>
                <a:lnTo>
                  <a:pt x="14892" y="12093"/>
                </a:lnTo>
                <a:lnTo>
                  <a:pt x="14940" y="12118"/>
                </a:lnTo>
                <a:lnTo>
                  <a:pt x="14794" y="12361"/>
                </a:lnTo>
                <a:lnTo>
                  <a:pt x="14721" y="12288"/>
                </a:lnTo>
                <a:lnTo>
                  <a:pt x="14648" y="12215"/>
                </a:lnTo>
                <a:lnTo>
                  <a:pt x="14478" y="12118"/>
                </a:lnTo>
                <a:lnTo>
                  <a:pt x="14235" y="11947"/>
                </a:lnTo>
                <a:lnTo>
                  <a:pt x="14405" y="11607"/>
                </a:lnTo>
                <a:close/>
                <a:moveTo>
                  <a:pt x="2069" y="11996"/>
                </a:moveTo>
                <a:lnTo>
                  <a:pt x="2263" y="12288"/>
                </a:lnTo>
                <a:lnTo>
                  <a:pt x="2117" y="12410"/>
                </a:lnTo>
                <a:lnTo>
                  <a:pt x="1996" y="12556"/>
                </a:lnTo>
                <a:lnTo>
                  <a:pt x="1947" y="12653"/>
                </a:lnTo>
                <a:lnTo>
                  <a:pt x="1898" y="12750"/>
                </a:lnTo>
                <a:lnTo>
                  <a:pt x="1631" y="12361"/>
                </a:lnTo>
                <a:lnTo>
                  <a:pt x="1825" y="12215"/>
                </a:lnTo>
                <a:lnTo>
                  <a:pt x="1996" y="12069"/>
                </a:lnTo>
                <a:lnTo>
                  <a:pt x="2069" y="11996"/>
                </a:lnTo>
                <a:close/>
                <a:moveTo>
                  <a:pt x="14065" y="12239"/>
                </a:moveTo>
                <a:lnTo>
                  <a:pt x="14186" y="12361"/>
                </a:lnTo>
                <a:lnTo>
                  <a:pt x="14405" y="12507"/>
                </a:lnTo>
                <a:lnTo>
                  <a:pt x="14502" y="12580"/>
                </a:lnTo>
                <a:lnTo>
                  <a:pt x="14624" y="12629"/>
                </a:lnTo>
                <a:lnTo>
                  <a:pt x="14381" y="12969"/>
                </a:lnTo>
                <a:lnTo>
                  <a:pt x="14332" y="12872"/>
                </a:lnTo>
                <a:lnTo>
                  <a:pt x="14259" y="12799"/>
                </a:lnTo>
                <a:lnTo>
                  <a:pt x="14113" y="12677"/>
                </a:lnTo>
                <a:lnTo>
                  <a:pt x="13919" y="12483"/>
                </a:lnTo>
                <a:lnTo>
                  <a:pt x="14065" y="12239"/>
                </a:lnTo>
                <a:close/>
                <a:moveTo>
                  <a:pt x="2531" y="12604"/>
                </a:moveTo>
                <a:lnTo>
                  <a:pt x="2726" y="12848"/>
                </a:lnTo>
                <a:lnTo>
                  <a:pt x="2458" y="13237"/>
                </a:lnTo>
                <a:lnTo>
                  <a:pt x="2361" y="13359"/>
                </a:lnTo>
                <a:lnTo>
                  <a:pt x="2044" y="12921"/>
                </a:lnTo>
                <a:lnTo>
                  <a:pt x="2142" y="12896"/>
                </a:lnTo>
                <a:lnTo>
                  <a:pt x="2239" y="12848"/>
                </a:lnTo>
                <a:lnTo>
                  <a:pt x="2385" y="12726"/>
                </a:lnTo>
                <a:lnTo>
                  <a:pt x="2531" y="12604"/>
                </a:lnTo>
                <a:close/>
                <a:moveTo>
                  <a:pt x="13773" y="12702"/>
                </a:moveTo>
                <a:lnTo>
                  <a:pt x="13797" y="12726"/>
                </a:lnTo>
                <a:lnTo>
                  <a:pt x="13992" y="12945"/>
                </a:lnTo>
                <a:lnTo>
                  <a:pt x="14089" y="13042"/>
                </a:lnTo>
                <a:lnTo>
                  <a:pt x="14162" y="13164"/>
                </a:lnTo>
                <a:lnTo>
                  <a:pt x="14211" y="13213"/>
                </a:lnTo>
                <a:lnTo>
                  <a:pt x="13967" y="13505"/>
                </a:lnTo>
                <a:lnTo>
                  <a:pt x="13821" y="13310"/>
                </a:lnTo>
                <a:lnTo>
                  <a:pt x="13675" y="13115"/>
                </a:lnTo>
                <a:lnTo>
                  <a:pt x="13529" y="13018"/>
                </a:lnTo>
                <a:lnTo>
                  <a:pt x="13773" y="12702"/>
                </a:lnTo>
                <a:close/>
                <a:moveTo>
                  <a:pt x="2993" y="13164"/>
                </a:moveTo>
                <a:lnTo>
                  <a:pt x="3188" y="13383"/>
                </a:lnTo>
                <a:lnTo>
                  <a:pt x="3164" y="13456"/>
                </a:lnTo>
                <a:lnTo>
                  <a:pt x="2969" y="13651"/>
                </a:lnTo>
                <a:lnTo>
                  <a:pt x="2896" y="13748"/>
                </a:lnTo>
                <a:lnTo>
                  <a:pt x="2823" y="13845"/>
                </a:lnTo>
                <a:lnTo>
                  <a:pt x="2726" y="13772"/>
                </a:lnTo>
                <a:lnTo>
                  <a:pt x="2580" y="13578"/>
                </a:lnTo>
                <a:lnTo>
                  <a:pt x="2653" y="13529"/>
                </a:lnTo>
                <a:lnTo>
                  <a:pt x="2726" y="13456"/>
                </a:lnTo>
                <a:lnTo>
                  <a:pt x="2993" y="13164"/>
                </a:lnTo>
                <a:close/>
                <a:moveTo>
                  <a:pt x="13383" y="13188"/>
                </a:moveTo>
                <a:lnTo>
                  <a:pt x="13456" y="13334"/>
                </a:lnTo>
                <a:lnTo>
                  <a:pt x="13724" y="13748"/>
                </a:lnTo>
                <a:lnTo>
                  <a:pt x="13578" y="13918"/>
                </a:lnTo>
                <a:lnTo>
                  <a:pt x="13456" y="14040"/>
                </a:lnTo>
                <a:lnTo>
                  <a:pt x="13335" y="13821"/>
                </a:lnTo>
                <a:lnTo>
                  <a:pt x="13213" y="13602"/>
                </a:lnTo>
                <a:lnTo>
                  <a:pt x="13116" y="13480"/>
                </a:lnTo>
                <a:lnTo>
                  <a:pt x="13237" y="13334"/>
                </a:lnTo>
                <a:lnTo>
                  <a:pt x="13383" y="13188"/>
                </a:lnTo>
                <a:close/>
                <a:moveTo>
                  <a:pt x="3456" y="13651"/>
                </a:moveTo>
                <a:lnTo>
                  <a:pt x="3796" y="13991"/>
                </a:lnTo>
                <a:lnTo>
                  <a:pt x="3650" y="14089"/>
                </a:lnTo>
                <a:lnTo>
                  <a:pt x="3504" y="14186"/>
                </a:lnTo>
                <a:lnTo>
                  <a:pt x="3407" y="14259"/>
                </a:lnTo>
                <a:lnTo>
                  <a:pt x="3334" y="14332"/>
                </a:lnTo>
                <a:lnTo>
                  <a:pt x="3042" y="14089"/>
                </a:lnTo>
                <a:lnTo>
                  <a:pt x="3164" y="13967"/>
                </a:lnTo>
                <a:lnTo>
                  <a:pt x="3237" y="13894"/>
                </a:lnTo>
                <a:lnTo>
                  <a:pt x="3334" y="13797"/>
                </a:lnTo>
                <a:lnTo>
                  <a:pt x="3456" y="13651"/>
                </a:lnTo>
                <a:close/>
                <a:moveTo>
                  <a:pt x="12945" y="13651"/>
                </a:moveTo>
                <a:lnTo>
                  <a:pt x="12994" y="13748"/>
                </a:lnTo>
                <a:lnTo>
                  <a:pt x="13213" y="14210"/>
                </a:lnTo>
                <a:lnTo>
                  <a:pt x="13213" y="14235"/>
                </a:lnTo>
                <a:lnTo>
                  <a:pt x="13043" y="14381"/>
                </a:lnTo>
                <a:lnTo>
                  <a:pt x="12970" y="14210"/>
                </a:lnTo>
                <a:lnTo>
                  <a:pt x="12897" y="14040"/>
                </a:lnTo>
                <a:lnTo>
                  <a:pt x="12824" y="13918"/>
                </a:lnTo>
                <a:lnTo>
                  <a:pt x="12751" y="13821"/>
                </a:lnTo>
                <a:lnTo>
                  <a:pt x="12945" y="13651"/>
                </a:lnTo>
                <a:close/>
                <a:moveTo>
                  <a:pt x="3967" y="14162"/>
                </a:moveTo>
                <a:lnTo>
                  <a:pt x="4332" y="14454"/>
                </a:lnTo>
                <a:lnTo>
                  <a:pt x="4283" y="14502"/>
                </a:lnTo>
                <a:lnTo>
                  <a:pt x="4113" y="14648"/>
                </a:lnTo>
                <a:lnTo>
                  <a:pt x="4040" y="14721"/>
                </a:lnTo>
                <a:lnTo>
                  <a:pt x="3991" y="14794"/>
                </a:lnTo>
                <a:lnTo>
                  <a:pt x="3602" y="14551"/>
                </a:lnTo>
                <a:lnTo>
                  <a:pt x="3748" y="14429"/>
                </a:lnTo>
                <a:lnTo>
                  <a:pt x="3845" y="14308"/>
                </a:lnTo>
                <a:lnTo>
                  <a:pt x="3967" y="14162"/>
                </a:lnTo>
                <a:close/>
                <a:moveTo>
                  <a:pt x="12556" y="13991"/>
                </a:moveTo>
                <a:lnTo>
                  <a:pt x="12605" y="14113"/>
                </a:lnTo>
                <a:lnTo>
                  <a:pt x="12678" y="14332"/>
                </a:lnTo>
                <a:lnTo>
                  <a:pt x="12775" y="14551"/>
                </a:lnTo>
                <a:lnTo>
                  <a:pt x="12775" y="14600"/>
                </a:lnTo>
                <a:lnTo>
                  <a:pt x="12459" y="14819"/>
                </a:lnTo>
                <a:lnTo>
                  <a:pt x="12434" y="14673"/>
                </a:lnTo>
                <a:lnTo>
                  <a:pt x="12361" y="14527"/>
                </a:lnTo>
                <a:lnTo>
                  <a:pt x="12313" y="14381"/>
                </a:lnTo>
                <a:lnTo>
                  <a:pt x="12215" y="14235"/>
                </a:lnTo>
                <a:lnTo>
                  <a:pt x="12556" y="13991"/>
                </a:lnTo>
                <a:close/>
                <a:moveTo>
                  <a:pt x="8760" y="1509"/>
                </a:moveTo>
                <a:lnTo>
                  <a:pt x="9174" y="1557"/>
                </a:lnTo>
                <a:lnTo>
                  <a:pt x="9222" y="1582"/>
                </a:lnTo>
                <a:lnTo>
                  <a:pt x="9271" y="1606"/>
                </a:lnTo>
                <a:lnTo>
                  <a:pt x="9368" y="1582"/>
                </a:lnTo>
                <a:lnTo>
                  <a:pt x="10123" y="1728"/>
                </a:lnTo>
                <a:lnTo>
                  <a:pt x="10488" y="1825"/>
                </a:lnTo>
                <a:lnTo>
                  <a:pt x="10877" y="1947"/>
                </a:lnTo>
                <a:lnTo>
                  <a:pt x="11291" y="2117"/>
                </a:lnTo>
                <a:lnTo>
                  <a:pt x="11656" y="2287"/>
                </a:lnTo>
                <a:lnTo>
                  <a:pt x="11510" y="2385"/>
                </a:lnTo>
                <a:lnTo>
                  <a:pt x="11388" y="2531"/>
                </a:lnTo>
                <a:lnTo>
                  <a:pt x="11193" y="2823"/>
                </a:lnTo>
                <a:lnTo>
                  <a:pt x="10950" y="3066"/>
                </a:lnTo>
                <a:lnTo>
                  <a:pt x="10853" y="3212"/>
                </a:lnTo>
                <a:lnTo>
                  <a:pt x="10828" y="3285"/>
                </a:lnTo>
                <a:lnTo>
                  <a:pt x="10804" y="3358"/>
                </a:lnTo>
                <a:lnTo>
                  <a:pt x="10804" y="3407"/>
                </a:lnTo>
                <a:lnTo>
                  <a:pt x="10828" y="3431"/>
                </a:lnTo>
                <a:lnTo>
                  <a:pt x="10853" y="3480"/>
                </a:lnTo>
                <a:lnTo>
                  <a:pt x="10974" y="3480"/>
                </a:lnTo>
                <a:lnTo>
                  <a:pt x="11047" y="3455"/>
                </a:lnTo>
                <a:lnTo>
                  <a:pt x="11193" y="3358"/>
                </a:lnTo>
                <a:lnTo>
                  <a:pt x="11315" y="3261"/>
                </a:lnTo>
                <a:lnTo>
                  <a:pt x="11412" y="3139"/>
                </a:lnTo>
                <a:lnTo>
                  <a:pt x="11680" y="2871"/>
                </a:lnTo>
                <a:lnTo>
                  <a:pt x="11826" y="2725"/>
                </a:lnTo>
                <a:lnTo>
                  <a:pt x="11875" y="2628"/>
                </a:lnTo>
                <a:lnTo>
                  <a:pt x="11948" y="2555"/>
                </a:lnTo>
                <a:lnTo>
                  <a:pt x="11948" y="2458"/>
                </a:lnTo>
                <a:lnTo>
                  <a:pt x="12313" y="2701"/>
                </a:lnTo>
                <a:lnTo>
                  <a:pt x="12629" y="2969"/>
                </a:lnTo>
                <a:lnTo>
                  <a:pt x="12945" y="3261"/>
                </a:lnTo>
                <a:lnTo>
                  <a:pt x="13237" y="3601"/>
                </a:lnTo>
                <a:lnTo>
                  <a:pt x="13456" y="3869"/>
                </a:lnTo>
                <a:lnTo>
                  <a:pt x="13651" y="4137"/>
                </a:lnTo>
                <a:lnTo>
                  <a:pt x="13821" y="4429"/>
                </a:lnTo>
                <a:lnTo>
                  <a:pt x="13992" y="4745"/>
                </a:lnTo>
                <a:lnTo>
                  <a:pt x="13870" y="4745"/>
                </a:lnTo>
                <a:lnTo>
                  <a:pt x="13748" y="4794"/>
                </a:lnTo>
                <a:lnTo>
                  <a:pt x="13505" y="4940"/>
                </a:lnTo>
                <a:lnTo>
                  <a:pt x="13237" y="5134"/>
                </a:lnTo>
                <a:lnTo>
                  <a:pt x="13067" y="5207"/>
                </a:lnTo>
                <a:lnTo>
                  <a:pt x="12921" y="5305"/>
                </a:lnTo>
                <a:lnTo>
                  <a:pt x="12872" y="5378"/>
                </a:lnTo>
                <a:lnTo>
                  <a:pt x="12872" y="5451"/>
                </a:lnTo>
                <a:lnTo>
                  <a:pt x="12897" y="5524"/>
                </a:lnTo>
                <a:lnTo>
                  <a:pt x="12970" y="5597"/>
                </a:lnTo>
                <a:lnTo>
                  <a:pt x="13043" y="5621"/>
                </a:lnTo>
                <a:lnTo>
                  <a:pt x="13116" y="5645"/>
                </a:lnTo>
                <a:lnTo>
                  <a:pt x="13286" y="5645"/>
                </a:lnTo>
                <a:lnTo>
                  <a:pt x="13432" y="5572"/>
                </a:lnTo>
                <a:lnTo>
                  <a:pt x="13578" y="5499"/>
                </a:lnTo>
                <a:lnTo>
                  <a:pt x="13870" y="5329"/>
                </a:lnTo>
                <a:lnTo>
                  <a:pt x="14016" y="5256"/>
                </a:lnTo>
                <a:lnTo>
                  <a:pt x="14162" y="5207"/>
                </a:lnTo>
                <a:lnTo>
                  <a:pt x="14211" y="5159"/>
                </a:lnTo>
                <a:lnTo>
                  <a:pt x="14381" y="5621"/>
                </a:lnTo>
                <a:lnTo>
                  <a:pt x="14502" y="6059"/>
                </a:lnTo>
                <a:lnTo>
                  <a:pt x="14600" y="6448"/>
                </a:lnTo>
                <a:lnTo>
                  <a:pt x="14648" y="6862"/>
                </a:lnTo>
                <a:lnTo>
                  <a:pt x="14746" y="7665"/>
                </a:lnTo>
                <a:lnTo>
                  <a:pt x="14746" y="7860"/>
                </a:lnTo>
                <a:lnTo>
                  <a:pt x="14746" y="8054"/>
                </a:lnTo>
                <a:lnTo>
                  <a:pt x="14575" y="8030"/>
                </a:lnTo>
                <a:lnTo>
                  <a:pt x="14138" y="8030"/>
                </a:lnTo>
                <a:lnTo>
                  <a:pt x="14016" y="8054"/>
                </a:lnTo>
                <a:lnTo>
                  <a:pt x="13919" y="8079"/>
                </a:lnTo>
                <a:lnTo>
                  <a:pt x="13821" y="8127"/>
                </a:lnTo>
                <a:lnTo>
                  <a:pt x="13748" y="8200"/>
                </a:lnTo>
                <a:lnTo>
                  <a:pt x="13724" y="8273"/>
                </a:lnTo>
                <a:lnTo>
                  <a:pt x="13700" y="8322"/>
                </a:lnTo>
                <a:lnTo>
                  <a:pt x="13724" y="8346"/>
                </a:lnTo>
                <a:lnTo>
                  <a:pt x="13773" y="8419"/>
                </a:lnTo>
                <a:lnTo>
                  <a:pt x="13846" y="8444"/>
                </a:lnTo>
                <a:lnTo>
                  <a:pt x="13992" y="8492"/>
                </a:lnTo>
                <a:lnTo>
                  <a:pt x="14138" y="8517"/>
                </a:lnTo>
                <a:lnTo>
                  <a:pt x="14284" y="8517"/>
                </a:lnTo>
                <a:lnTo>
                  <a:pt x="14527" y="8565"/>
                </a:lnTo>
                <a:lnTo>
                  <a:pt x="14746" y="8614"/>
                </a:lnTo>
                <a:lnTo>
                  <a:pt x="14794" y="8809"/>
                </a:lnTo>
                <a:lnTo>
                  <a:pt x="14770" y="9052"/>
                </a:lnTo>
                <a:lnTo>
                  <a:pt x="14697" y="9441"/>
                </a:lnTo>
                <a:lnTo>
                  <a:pt x="14600" y="9806"/>
                </a:lnTo>
                <a:lnTo>
                  <a:pt x="14356" y="10560"/>
                </a:lnTo>
                <a:lnTo>
                  <a:pt x="14186" y="11023"/>
                </a:lnTo>
                <a:lnTo>
                  <a:pt x="13992" y="11461"/>
                </a:lnTo>
                <a:lnTo>
                  <a:pt x="13821" y="11363"/>
                </a:lnTo>
                <a:lnTo>
                  <a:pt x="13651" y="11290"/>
                </a:lnTo>
                <a:lnTo>
                  <a:pt x="13456" y="11169"/>
                </a:lnTo>
                <a:lnTo>
                  <a:pt x="13335" y="11096"/>
                </a:lnTo>
                <a:lnTo>
                  <a:pt x="13237" y="11047"/>
                </a:lnTo>
                <a:lnTo>
                  <a:pt x="13164" y="11047"/>
                </a:lnTo>
                <a:lnTo>
                  <a:pt x="13091" y="11071"/>
                </a:lnTo>
                <a:lnTo>
                  <a:pt x="13043" y="11096"/>
                </a:lnTo>
                <a:lnTo>
                  <a:pt x="13018" y="11120"/>
                </a:lnTo>
                <a:lnTo>
                  <a:pt x="12994" y="11193"/>
                </a:lnTo>
                <a:lnTo>
                  <a:pt x="12970" y="11242"/>
                </a:lnTo>
                <a:lnTo>
                  <a:pt x="12970" y="11315"/>
                </a:lnTo>
                <a:lnTo>
                  <a:pt x="12994" y="11363"/>
                </a:lnTo>
                <a:lnTo>
                  <a:pt x="13067" y="11461"/>
                </a:lnTo>
                <a:lnTo>
                  <a:pt x="13164" y="11558"/>
                </a:lnTo>
                <a:lnTo>
                  <a:pt x="13383" y="11680"/>
                </a:lnTo>
                <a:lnTo>
                  <a:pt x="13554" y="11801"/>
                </a:lnTo>
                <a:lnTo>
                  <a:pt x="13651" y="11850"/>
                </a:lnTo>
                <a:lnTo>
                  <a:pt x="13748" y="11899"/>
                </a:lnTo>
                <a:lnTo>
                  <a:pt x="13578" y="12191"/>
                </a:lnTo>
                <a:lnTo>
                  <a:pt x="13359" y="12483"/>
                </a:lnTo>
                <a:lnTo>
                  <a:pt x="13164" y="12750"/>
                </a:lnTo>
                <a:lnTo>
                  <a:pt x="12921" y="13018"/>
                </a:lnTo>
                <a:lnTo>
                  <a:pt x="12629" y="13334"/>
                </a:lnTo>
                <a:lnTo>
                  <a:pt x="12337" y="13602"/>
                </a:lnTo>
                <a:lnTo>
                  <a:pt x="11996" y="13845"/>
                </a:lnTo>
                <a:lnTo>
                  <a:pt x="11656" y="14064"/>
                </a:lnTo>
                <a:lnTo>
                  <a:pt x="11558" y="13845"/>
                </a:lnTo>
                <a:lnTo>
                  <a:pt x="11437" y="13626"/>
                </a:lnTo>
                <a:lnTo>
                  <a:pt x="11266" y="13383"/>
                </a:lnTo>
                <a:lnTo>
                  <a:pt x="11169" y="13261"/>
                </a:lnTo>
                <a:lnTo>
                  <a:pt x="11047" y="13188"/>
                </a:lnTo>
                <a:lnTo>
                  <a:pt x="10974" y="13188"/>
                </a:lnTo>
                <a:lnTo>
                  <a:pt x="10926" y="13261"/>
                </a:lnTo>
                <a:lnTo>
                  <a:pt x="10901" y="13334"/>
                </a:lnTo>
                <a:lnTo>
                  <a:pt x="10901" y="13383"/>
                </a:lnTo>
                <a:lnTo>
                  <a:pt x="10926" y="13529"/>
                </a:lnTo>
                <a:lnTo>
                  <a:pt x="11047" y="13772"/>
                </a:lnTo>
                <a:lnTo>
                  <a:pt x="11266" y="14259"/>
                </a:lnTo>
                <a:lnTo>
                  <a:pt x="10926" y="14405"/>
                </a:lnTo>
                <a:lnTo>
                  <a:pt x="10561" y="14502"/>
                </a:lnTo>
                <a:lnTo>
                  <a:pt x="10220" y="14575"/>
                </a:lnTo>
                <a:lnTo>
                  <a:pt x="9879" y="14624"/>
                </a:lnTo>
                <a:lnTo>
                  <a:pt x="9198" y="14721"/>
                </a:lnTo>
                <a:lnTo>
                  <a:pt x="8857" y="14794"/>
                </a:lnTo>
                <a:lnTo>
                  <a:pt x="8663" y="14819"/>
                </a:lnTo>
                <a:lnTo>
                  <a:pt x="8517" y="14892"/>
                </a:lnTo>
                <a:lnTo>
                  <a:pt x="8249" y="14892"/>
                </a:lnTo>
                <a:lnTo>
                  <a:pt x="8249" y="14673"/>
                </a:lnTo>
                <a:lnTo>
                  <a:pt x="8273" y="14429"/>
                </a:lnTo>
                <a:lnTo>
                  <a:pt x="8273" y="14308"/>
                </a:lnTo>
                <a:lnTo>
                  <a:pt x="8249" y="14186"/>
                </a:lnTo>
                <a:lnTo>
                  <a:pt x="8225" y="14089"/>
                </a:lnTo>
                <a:lnTo>
                  <a:pt x="8152" y="13991"/>
                </a:lnTo>
                <a:lnTo>
                  <a:pt x="8127" y="13967"/>
                </a:lnTo>
                <a:lnTo>
                  <a:pt x="8030" y="13967"/>
                </a:lnTo>
                <a:lnTo>
                  <a:pt x="8006" y="13991"/>
                </a:lnTo>
                <a:lnTo>
                  <a:pt x="7933" y="14113"/>
                </a:lnTo>
                <a:lnTo>
                  <a:pt x="7884" y="14235"/>
                </a:lnTo>
                <a:lnTo>
                  <a:pt x="7860" y="14478"/>
                </a:lnTo>
                <a:lnTo>
                  <a:pt x="7835" y="14697"/>
                </a:lnTo>
                <a:lnTo>
                  <a:pt x="7860" y="14916"/>
                </a:lnTo>
                <a:lnTo>
                  <a:pt x="7373" y="14916"/>
                </a:lnTo>
                <a:lnTo>
                  <a:pt x="6911" y="14892"/>
                </a:lnTo>
                <a:lnTo>
                  <a:pt x="6448" y="14819"/>
                </a:lnTo>
                <a:lnTo>
                  <a:pt x="5986" y="14746"/>
                </a:lnTo>
                <a:lnTo>
                  <a:pt x="5694" y="14673"/>
                </a:lnTo>
                <a:lnTo>
                  <a:pt x="5402" y="14551"/>
                </a:lnTo>
                <a:lnTo>
                  <a:pt x="5135" y="14429"/>
                </a:lnTo>
                <a:lnTo>
                  <a:pt x="4891" y="14283"/>
                </a:lnTo>
                <a:lnTo>
                  <a:pt x="4940" y="14210"/>
                </a:lnTo>
                <a:lnTo>
                  <a:pt x="5208" y="13748"/>
                </a:lnTo>
                <a:lnTo>
                  <a:pt x="5329" y="13480"/>
                </a:lnTo>
                <a:lnTo>
                  <a:pt x="5378" y="13359"/>
                </a:lnTo>
                <a:lnTo>
                  <a:pt x="5402" y="13213"/>
                </a:lnTo>
                <a:lnTo>
                  <a:pt x="5402" y="13164"/>
                </a:lnTo>
                <a:lnTo>
                  <a:pt x="5378" y="13140"/>
                </a:lnTo>
                <a:lnTo>
                  <a:pt x="5305" y="13091"/>
                </a:lnTo>
                <a:lnTo>
                  <a:pt x="5232" y="13067"/>
                </a:lnTo>
                <a:lnTo>
                  <a:pt x="5135" y="13115"/>
                </a:lnTo>
                <a:lnTo>
                  <a:pt x="5062" y="13188"/>
                </a:lnTo>
                <a:lnTo>
                  <a:pt x="4989" y="13286"/>
                </a:lnTo>
                <a:lnTo>
                  <a:pt x="4867" y="13505"/>
                </a:lnTo>
                <a:lnTo>
                  <a:pt x="4575" y="13991"/>
                </a:lnTo>
                <a:lnTo>
                  <a:pt x="4551" y="14040"/>
                </a:lnTo>
                <a:lnTo>
                  <a:pt x="4137" y="13675"/>
                </a:lnTo>
                <a:lnTo>
                  <a:pt x="3748" y="13286"/>
                </a:lnTo>
                <a:lnTo>
                  <a:pt x="3407" y="12921"/>
                </a:lnTo>
                <a:lnTo>
                  <a:pt x="3091" y="12556"/>
                </a:lnTo>
                <a:lnTo>
                  <a:pt x="2799" y="12191"/>
                </a:lnTo>
                <a:lnTo>
                  <a:pt x="2531" y="11801"/>
                </a:lnTo>
                <a:lnTo>
                  <a:pt x="2774" y="11704"/>
                </a:lnTo>
                <a:lnTo>
                  <a:pt x="3042" y="11582"/>
                </a:lnTo>
                <a:lnTo>
                  <a:pt x="3285" y="11436"/>
                </a:lnTo>
                <a:lnTo>
                  <a:pt x="3358" y="11363"/>
                </a:lnTo>
                <a:lnTo>
                  <a:pt x="3358" y="11290"/>
                </a:lnTo>
                <a:lnTo>
                  <a:pt x="3334" y="11217"/>
                </a:lnTo>
                <a:lnTo>
                  <a:pt x="3310" y="11144"/>
                </a:lnTo>
                <a:lnTo>
                  <a:pt x="3237" y="11096"/>
                </a:lnTo>
                <a:lnTo>
                  <a:pt x="3164" y="11071"/>
                </a:lnTo>
                <a:lnTo>
                  <a:pt x="3066" y="11071"/>
                </a:lnTo>
                <a:lnTo>
                  <a:pt x="2993" y="11120"/>
                </a:lnTo>
                <a:lnTo>
                  <a:pt x="2799" y="11266"/>
                </a:lnTo>
                <a:lnTo>
                  <a:pt x="2580" y="11363"/>
                </a:lnTo>
                <a:lnTo>
                  <a:pt x="2312" y="11461"/>
                </a:lnTo>
                <a:lnTo>
                  <a:pt x="2117" y="11144"/>
                </a:lnTo>
                <a:lnTo>
                  <a:pt x="1947" y="10828"/>
                </a:lnTo>
                <a:lnTo>
                  <a:pt x="1777" y="10487"/>
                </a:lnTo>
                <a:lnTo>
                  <a:pt x="1631" y="10122"/>
                </a:lnTo>
                <a:lnTo>
                  <a:pt x="1509" y="9782"/>
                </a:lnTo>
                <a:lnTo>
                  <a:pt x="1412" y="9393"/>
                </a:lnTo>
                <a:lnTo>
                  <a:pt x="1363" y="9198"/>
                </a:lnTo>
                <a:lnTo>
                  <a:pt x="1363" y="8979"/>
                </a:lnTo>
                <a:lnTo>
                  <a:pt x="1387" y="8565"/>
                </a:lnTo>
                <a:lnTo>
                  <a:pt x="1412" y="8492"/>
                </a:lnTo>
                <a:lnTo>
                  <a:pt x="1558" y="8517"/>
                </a:lnTo>
                <a:lnTo>
                  <a:pt x="2190" y="8517"/>
                </a:lnTo>
                <a:lnTo>
                  <a:pt x="2288" y="8492"/>
                </a:lnTo>
                <a:lnTo>
                  <a:pt x="2361" y="8444"/>
                </a:lnTo>
                <a:lnTo>
                  <a:pt x="2409" y="8371"/>
                </a:lnTo>
                <a:lnTo>
                  <a:pt x="2409" y="8298"/>
                </a:lnTo>
                <a:lnTo>
                  <a:pt x="2409" y="8200"/>
                </a:lnTo>
                <a:lnTo>
                  <a:pt x="2361" y="8127"/>
                </a:lnTo>
                <a:lnTo>
                  <a:pt x="2288" y="8079"/>
                </a:lnTo>
                <a:lnTo>
                  <a:pt x="2190" y="8054"/>
                </a:lnTo>
                <a:lnTo>
                  <a:pt x="1971" y="8054"/>
                </a:lnTo>
                <a:lnTo>
                  <a:pt x="1752" y="8079"/>
                </a:lnTo>
                <a:lnTo>
                  <a:pt x="1509" y="8103"/>
                </a:lnTo>
                <a:lnTo>
                  <a:pt x="1606" y="7446"/>
                </a:lnTo>
                <a:lnTo>
                  <a:pt x="1704" y="6789"/>
                </a:lnTo>
                <a:lnTo>
                  <a:pt x="1801" y="6132"/>
                </a:lnTo>
                <a:lnTo>
                  <a:pt x="1898" y="5816"/>
                </a:lnTo>
                <a:lnTo>
                  <a:pt x="1996" y="5499"/>
                </a:lnTo>
                <a:lnTo>
                  <a:pt x="2117" y="5159"/>
                </a:lnTo>
                <a:lnTo>
                  <a:pt x="2288" y="5305"/>
                </a:lnTo>
                <a:lnTo>
                  <a:pt x="2458" y="5426"/>
                </a:lnTo>
                <a:lnTo>
                  <a:pt x="2701" y="5597"/>
                </a:lnTo>
                <a:lnTo>
                  <a:pt x="2823" y="5645"/>
                </a:lnTo>
                <a:lnTo>
                  <a:pt x="2945" y="5694"/>
                </a:lnTo>
                <a:lnTo>
                  <a:pt x="3066" y="5694"/>
                </a:lnTo>
                <a:lnTo>
                  <a:pt x="3139" y="5670"/>
                </a:lnTo>
                <a:lnTo>
                  <a:pt x="3212" y="5597"/>
                </a:lnTo>
                <a:lnTo>
                  <a:pt x="3237" y="5524"/>
                </a:lnTo>
                <a:lnTo>
                  <a:pt x="3237" y="5451"/>
                </a:lnTo>
                <a:lnTo>
                  <a:pt x="3237" y="5353"/>
                </a:lnTo>
                <a:lnTo>
                  <a:pt x="3164" y="5280"/>
                </a:lnTo>
                <a:lnTo>
                  <a:pt x="3091" y="5232"/>
                </a:lnTo>
                <a:lnTo>
                  <a:pt x="2872" y="5134"/>
                </a:lnTo>
                <a:lnTo>
                  <a:pt x="2677" y="5037"/>
                </a:lnTo>
                <a:lnTo>
                  <a:pt x="2482" y="4915"/>
                </a:lnTo>
                <a:lnTo>
                  <a:pt x="2288" y="4842"/>
                </a:lnTo>
                <a:lnTo>
                  <a:pt x="2555" y="4429"/>
                </a:lnTo>
                <a:lnTo>
                  <a:pt x="2847" y="4039"/>
                </a:lnTo>
                <a:lnTo>
                  <a:pt x="3188" y="3674"/>
                </a:lnTo>
                <a:lnTo>
                  <a:pt x="3529" y="3334"/>
                </a:lnTo>
                <a:lnTo>
                  <a:pt x="3796" y="3090"/>
                </a:lnTo>
                <a:lnTo>
                  <a:pt x="4088" y="2896"/>
                </a:lnTo>
                <a:lnTo>
                  <a:pt x="4380" y="2701"/>
                </a:lnTo>
                <a:lnTo>
                  <a:pt x="4697" y="2506"/>
                </a:lnTo>
                <a:lnTo>
                  <a:pt x="4770" y="2677"/>
                </a:lnTo>
                <a:lnTo>
                  <a:pt x="4867" y="2847"/>
                </a:lnTo>
                <a:lnTo>
                  <a:pt x="4989" y="3090"/>
                </a:lnTo>
                <a:lnTo>
                  <a:pt x="5062" y="3188"/>
                </a:lnTo>
                <a:lnTo>
                  <a:pt x="5159" y="3285"/>
                </a:lnTo>
                <a:lnTo>
                  <a:pt x="5232" y="3334"/>
                </a:lnTo>
                <a:lnTo>
                  <a:pt x="5329" y="3334"/>
                </a:lnTo>
                <a:lnTo>
                  <a:pt x="5402" y="3309"/>
                </a:lnTo>
                <a:lnTo>
                  <a:pt x="5475" y="3261"/>
                </a:lnTo>
                <a:lnTo>
                  <a:pt x="5524" y="3188"/>
                </a:lnTo>
                <a:lnTo>
                  <a:pt x="5548" y="3115"/>
                </a:lnTo>
                <a:lnTo>
                  <a:pt x="5524" y="3042"/>
                </a:lnTo>
                <a:lnTo>
                  <a:pt x="5475" y="2969"/>
                </a:lnTo>
                <a:lnTo>
                  <a:pt x="5402" y="2920"/>
                </a:lnTo>
                <a:lnTo>
                  <a:pt x="5354" y="2847"/>
                </a:lnTo>
                <a:lnTo>
                  <a:pt x="5232" y="2677"/>
                </a:lnTo>
                <a:lnTo>
                  <a:pt x="5135" y="2506"/>
                </a:lnTo>
                <a:lnTo>
                  <a:pt x="5013" y="2360"/>
                </a:lnTo>
                <a:lnTo>
                  <a:pt x="5402" y="2166"/>
                </a:lnTo>
                <a:lnTo>
                  <a:pt x="5792" y="2020"/>
                </a:lnTo>
                <a:lnTo>
                  <a:pt x="6084" y="1922"/>
                </a:lnTo>
                <a:lnTo>
                  <a:pt x="6375" y="1849"/>
                </a:lnTo>
                <a:lnTo>
                  <a:pt x="6984" y="1728"/>
                </a:lnTo>
                <a:lnTo>
                  <a:pt x="7178" y="1703"/>
                </a:lnTo>
                <a:lnTo>
                  <a:pt x="7397" y="1679"/>
                </a:lnTo>
                <a:lnTo>
                  <a:pt x="7616" y="1679"/>
                </a:lnTo>
                <a:lnTo>
                  <a:pt x="7835" y="1655"/>
                </a:lnTo>
                <a:lnTo>
                  <a:pt x="7835" y="1825"/>
                </a:lnTo>
                <a:lnTo>
                  <a:pt x="7835" y="1995"/>
                </a:lnTo>
                <a:lnTo>
                  <a:pt x="7835" y="2287"/>
                </a:lnTo>
                <a:lnTo>
                  <a:pt x="7884" y="2579"/>
                </a:lnTo>
                <a:lnTo>
                  <a:pt x="7908" y="2652"/>
                </a:lnTo>
                <a:lnTo>
                  <a:pt x="7957" y="2701"/>
                </a:lnTo>
                <a:lnTo>
                  <a:pt x="8030" y="2725"/>
                </a:lnTo>
                <a:lnTo>
                  <a:pt x="8127" y="2750"/>
                </a:lnTo>
                <a:lnTo>
                  <a:pt x="8200" y="2725"/>
                </a:lnTo>
                <a:lnTo>
                  <a:pt x="8273" y="2677"/>
                </a:lnTo>
                <a:lnTo>
                  <a:pt x="8322" y="2604"/>
                </a:lnTo>
                <a:lnTo>
                  <a:pt x="8322" y="2506"/>
                </a:lnTo>
                <a:lnTo>
                  <a:pt x="8273" y="1995"/>
                </a:lnTo>
                <a:lnTo>
                  <a:pt x="8273" y="1776"/>
                </a:lnTo>
                <a:lnTo>
                  <a:pt x="8249" y="1655"/>
                </a:lnTo>
                <a:lnTo>
                  <a:pt x="8225" y="1533"/>
                </a:lnTo>
                <a:lnTo>
                  <a:pt x="8444" y="1509"/>
                </a:lnTo>
                <a:close/>
                <a:moveTo>
                  <a:pt x="4575" y="14624"/>
                </a:moveTo>
                <a:lnTo>
                  <a:pt x="4794" y="14746"/>
                </a:lnTo>
                <a:lnTo>
                  <a:pt x="4672" y="14892"/>
                </a:lnTo>
                <a:lnTo>
                  <a:pt x="4526" y="15086"/>
                </a:lnTo>
                <a:lnTo>
                  <a:pt x="4502" y="15135"/>
                </a:lnTo>
                <a:lnTo>
                  <a:pt x="4283" y="14989"/>
                </a:lnTo>
                <a:lnTo>
                  <a:pt x="4380" y="14867"/>
                </a:lnTo>
                <a:lnTo>
                  <a:pt x="4478" y="14746"/>
                </a:lnTo>
                <a:lnTo>
                  <a:pt x="4575" y="14624"/>
                </a:lnTo>
                <a:close/>
                <a:moveTo>
                  <a:pt x="11996" y="14405"/>
                </a:moveTo>
                <a:lnTo>
                  <a:pt x="12045" y="14575"/>
                </a:lnTo>
                <a:lnTo>
                  <a:pt x="12118" y="14770"/>
                </a:lnTo>
                <a:lnTo>
                  <a:pt x="12167" y="14940"/>
                </a:lnTo>
                <a:lnTo>
                  <a:pt x="12191" y="14989"/>
                </a:lnTo>
                <a:lnTo>
                  <a:pt x="11850" y="15184"/>
                </a:lnTo>
                <a:lnTo>
                  <a:pt x="11826" y="15086"/>
                </a:lnTo>
                <a:lnTo>
                  <a:pt x="11777" y="14989"/>
                </a:lnTo>
                <a:lnTo>
                  <a:pt x="11656" y="14819"/>
                </a:lnTo>
                <a:lnTo>
                  <a:pt x="11534" y="14648"/>
                </a:lnTo>
                <a:lnTo>
                  <a:pt x="11777" y="14527"/>
                </a:lnTo>
                <a:lnTo>
                  <a:pt x="11996" y="14405"/>
                </a:lnTo>
                <a:close/>
                <a:moveTo>
                  <a:pt x="11339" y="14746"/>
                </a:moveTo>
                <a:lnTo>
                  <a:pt x="11364" y="14892"/>
                </a:lnTo>
                <a:lnTo>
                  <a:pt x="11437" y="15111"/>
                </a:lnTo>
                <a:lnTo>
                  <a:pt x="11558" y="15330"/>
                </a:lnTo>
                <a:lnTo>
                  <a:pt x="11169" y="15500"/>
                </a:lnTo>
                <a:lnTo>
                  <a:pt x="11193" y="15451"/>
                </a:lnTo>
                <a:lnTo>
                  <a:pt x="11169" y="15378"/>
                </a:lnTo>
                <a:lnTo>
                  <a:pt x="10901" y="15086"/>
                </a:lnTo>
                <a:lnTo>
                  <a:pt x="10804" y="14916"/>
                </a:lnTo>
                <a:lnTo>
                  <a:pt x="11023" y="14843"/>
                </a:lnTo>
                <a:lnTo>
                  <a:pt x="11339" y="14746"/>
                </a:lnTo>
                <a:close/>
                <a:moveTo>
                  <a:pt x="5135" y="14916"/>
                </a:moveTo>
                <a:lnTo>
                  <a:pt x="5548" y="15086"/>
                </a:lnTo>
                <a:lnTo>
                  <a:pt x="5402" y="15232"/>
                </a:lnTo>
                <a:lnTo>
                  <a:pt x="5281" y="15403"/>
                </a:lnTo>
                <a:lnTo>
                  <a:pt x="5232" y="15500"/>
                </a:lnTo>
                <a:lnTo>
                  <a:pt x="5208" y="15573"/>
                </a:lnTo>
                <a:lnTo>
                  <a:pt x="5208" y="15646"/>
                </a:lnTo>
                <a:lnTo>
                  <a:pt x="5183" y="15646"/>
                </a:lnTo>
                <a:lnTo>
                  <a:pt x="5086" y="15597"/>
                </a:lnTo>
                <a:lnTo>
                  <a:pt x="4989" y="15549"/>
                </a:lnTo>
                <a:lnTo>
                  <a:pt x="4818" y="15427"/>
                </a:lnTo>
                <a:lnTo>
                  <a:pt x="4891" y="15305"/>
                </a:lnTo>
                <a:lnTo>
                  <a:pt x="4964" y="15208"/>
                </a:lnTo>
                <a:lnTo>
                  <a:pt x="5086" y="15013"/>
                </a:lnTo>
                <a:lnTo>
                  <a:pt x="5086" y="14965"/>
                </a:lnTo>
                <a:lnTo>
                  <a:pt x="5110" y="14965"/>
                </a:lnTo>
                <a:lnTo>
                  <a:pt x="5110" y="14940"/>
                </a:lnTo>
                <a:lnTo>
                  <a:pt x="5135" y="14916"/>
                </a:lnTo>
                <a:close/>
                <a:moveTo>
                  <a:pt x="10561" y="14965"/>
                </a:moveTo>
                <a:lnTo>
                  <a:pt x="10609" y="15135"/>
                </a:lnTo>
                <a:lnTo>
                  <a:pt x="10707" y="15305"/>
                </a:lnTo>
                <a:lnTo>
                  <a:pt x="10804" y="15451"/>
                </a:lnTo>
                <a:lnTo>
                  <a:pt x="10926" y="15573"/>
                </a:lnTo>
                <a:lnTo>
                  <a:pt x="10950" y="15597"/>
                </a:lnTo>
                <a:lnTo>
                  <a:pt x="10877" y="15622"/>
                </a:lnTo>
                <a:lnTo>
                  <a:pt x="10609" y="15719"/>
                </a:lnTo>
                <a:lnTo>
                  <a:pt x="10585" y="15670"/>
                </a:lnTo>
                <a:lnTo>
                  <a:pt x="10512" y="15476"/>
                </a:lnTo>
                <a:lnTo>
                  <a:pt x="10415" y="15305"/>
                </a:lnTo>
                <a:lnTo>
                  <a:pt x="10342" y="15184"/>
                </a:lnTo>
                <a:lnTo>
                  <a:pt x="10293" y="15038"/>
                </a:lnTo>
                <a:lnTo>
                  <a:pt x="10561" y="14965"/>
                </a:lnTo>
                <a:close/>
                <a:moveTo>
                  <a:pt x="5913" y="15184"/>
                </a:moveTo>
                <a:lnTo>
                  <a:pt x="6327" y="15257"/>
                </a:lnTo>
                <a:lnTo>
                  <a:pt x="6181" y="15403"/>
                </a:lnTo>
                <a:lnTo>
                  <a:pt x="6084" y="15500"/>
                </a:lnTo>
                <a:lnTo>
                  <a:pt x="5986" y="15597"/>
                </a:lnTo>
                <a:lnTo>
                  <a:pt x="5913" y="15743"/>
                </a:lnTo>
                <a:lnTo>
                  <a:pt x="5889" y="15792"/>
                </a:lnTo>
                <a:lnTo>
                  <a:pt x="5865" y="15865"/>
                </a:lnTo>
                <a:lnTo>
                  <a:pt x="5524" y="15768"/>
                </a:lnTo>
                <a:lnTo>
                  <a:pt x="5621" y="15622"/>
                </a:lnTo>
                <a:lnTo>
                  <a:pt x="5694" y="15476"/>
                </a:lnTo>
                <a:lnTo>
                  <a:pt x="5889" y="15208"/>
                </a:lnTo>
                <a:lnTo>
                  <a:pt x="5913" y="15184"/>
                </a:lnTo>
                <a:close/>
                <a:moveTo>
                  <a:pt x="10025" y="15062"/>
                </a:moveTo>
                <a:lnTo>
                  <a:pt x="10025" y="15159"/>
                </a:lnTo>
                <a:lnTo>
                  <a:pt x="10025" y="15232"/>
                </a:lnTo>
                <a:lnTo>
                  <a:pt x="10074" y="15427"/>
                </a:lnTo>
                <a:lnTo>
                  <a:pt x="10171" y="15597"/>
                </a:lnTo>
                <a:lnTo>
                  <a:pt x="10220" y="15768"/>
                </a:lnTo>
                <a:lnTo>
                  <a:pt x="10244" y="15816"/>
                </a:lnTo>
                <a:lnTo>
                  <a:pt x="9758" y="15914"/>
                </a:lnTo>
                <a:lnTo>
                  <a:pt x="9758" y="15841"/>
                </a:lnTo>
                <a:lnTo>
                  <a:pt x="9758" y="15743"/>
                </a:lnTo>
                <a:lnTo>
                  <a:pt x="9709" y="15597"/>
                </a:lnTo>
                <a:lnTo>
                  <a:pt x="9660" y="15354"/>
                </a:lnTo>
                <a:lnTo>
                  <a:pt x="9660" y="15135"/>
                </a:lnTo>
                <a:lnTo>
                  <a:pt x="10025" y="15062"/>
                </a:lnTo>
                <a:close/>
                <a:moveTo>
                  <a:pt x="9466" y="15135"/>
                </a:moveTo>
                <a:lnTo>
                  <a:pt x="9441" y="15257"/>
                </a:lnTo>
                <a:lnTo>
                  <a:pt x="9417" y="15354"/>
                </a:lnTo>
                <a:lnTo>
                  <a:pt x="9417" y="15549"/>
                </a:lnTo>
                <a:lnTo>
                  <a:pt x="9417" y="15768"/>
                </a:lnTo>
                <a:lnTo>
                  <a:pt x="9441" y="15889"/>
                </a:lnTo>
                <a:lnTo>
                  <a:pt x="9490" y="15987"/>
                </a:lnTo>
                <a:lnTo>
                  <a:pt x="9441" y="15987"/>
                </a:lnTo>
                <a:lnTo>
                  <a:pt x="9247" y="16011"/>
                </a:lnTo>
                <a:lnTo>
                  <a:pt x="9222" y="15889"/>
                </a:lnTo>
                <a:lnTo>
                  <a:pt x="9198" y="15768"/>
                </a:lnTo>
                <a:lnTo>
                  <a:pt x="9125" y="15451"/>
                </a:lnTo>
                <a:lnTo>
                  <a:pt x="9125" y="15354"/>
                </a:lnTo>
                <a:lnTo>
                  <a:pt x="9076" y="15208"/>
                </a:lnTo>
                <a:lnTo>
                  <a:pt x="9441" y="15159"/>
                </a:lnTo>
                <a:lnTo>
                  <a:pt x="9466" y="15135"/>
                </a:lnTo>
                <a:close/>
                <a:moveTo>
                  <a:pt x="6594" y="15305"/>
                </a:moveTo>
                <a:lnTo>
                  <a:pt x="7032" y="15354"/>
                </a:lnTo>
                <a:lnTo>
                  <a:pt x="6984" y="15476"/>
                </a:lnTo>
                <a:lnTo>
                  <a:pt x="6935" y="15573"/>
                </a:lnTo>
                <a:lnTo>
                  <a:pt x="6886" y="15743"/>
                </a:lnTo>
                <a:lnTo>
                  <a:pt x="6813" y="15889"/>
                </a:lnTo>
                <a:lnTo>
                  <a:pt x="6765" y="15962"/>
                </a:lnTo>
                <a:lnTo>
                  <a:pt x="6740" y="16060"/>
                </a:lnTo>
                <a:lnTo>
                  <a:pt x="6254" y="15962"/>
                </a:lnTo>
                <a:lnTo>
                  <a:pt x="6351" y="15816"/>
                </a:lnTo>
                <a:lnTo>
                  <a:pt x="6448" y="15646"/>
                </a:lnTo>
                <a:lnTo>
                  <a:pt x="6521" y="15500"/>
                </a:lnTo>
                <a:lnTo>
                  <a:pt x="6570" y="15403"/>
                </a:lnTo>
                <a:lnTo>
                  <a:pt x="6594" y="15305"/>
                </a:lnTo>
                <a:close/>
                <a:moveTo>
                  <a:pt x="8249" y="15354"/>
                </a:moveTo>
                <a:lnTo>
                  <a:pt x="8225" y="15476"/>
                </a:lnTo>
                <a:lnTo>
                  <a:pt x="8200" y="15573"/>
                </a:lnTo>
                <a:lnTo>
                  <a:pt x="8200" y="15695"/>
                </a:lnTo>
                <a:lnTo>
                  <a:pt x="8200" y="15816"/>
                </a:lnTo>
                <a:lnTo>
                  <a:pt x="8273" y="16035"/>
                </a:lnTo>
                <a:lnTo>
                  <a:pt x="8127" y="16060"/>
                </a:lnTo>
                <a:lnTo>
                  <a:pt x="8103" y="16011"/>
                </a:lnTo>
                <a:lnTo>
                  <a:pt x="8079" y="15962"/>
                </a:lnTo>
                <a:lnTo>
                  <a:pt x="8054" y="15938"/>
                </a:lnTo>
                <a:lnTo>
                  <a:pt x="8054" y="15914"/>
                </a:lnTo>
                <a:lnTo>
                  <a:pt x="8054" y="15695"/>
                </a:lnTo>
                <a:lnTo>
                  <a:pt x="8079" y="15476"/>
                </a:lnTo>
                <a:lnTo>
                  <a:pt x="8079" y="15354"/>
                </a:lnTo>
                <a:close/>
                <a:moveTo>
                  <a:pt x="8930" y="15232"/>
                </a:moveTo>
                <a:lnTo>
                  <a:pt x="8906" y="15305"/>
                </a:lnTo>
                <a:lnTo>
                  <a:pt x="8882" y="15403"/>
                </a:lnTo>
                <a:lnTo>
                  <a:pt x="8857" y="15573"/>
                </a:lnTo>
                <a:lnTo>
                  <a:pt x="8857" y="15816"/>
                </a:lnTo>
                <a:lnTo>
                  <a:pt x="8882" y="15938"/>
                </a:lnTo>
                <a:lnTo>
                  <a:pt x="8930" y="16060"/>
                </a:lnTo>
                <a:lnTo>
                  <a:pt x="8638" y="16084"/>
                </a:lnTo>
                <a:lnTo>
                  <a:pt x="8638" y="16035"/>
                </a:lnTo>
                <a:lnTo>
                  <a:pt x="8638" y="15987"/>
                </a:lnTo>
                <a:lnTo>
                  <a:pt x="8565" y="15816"/>
                </a:lnTo>
                <a:lnTo>
                  <a:pt x="8517" y="15622"/>
                </a:lnTo>
                <a:lnTo>
                  <a:pt x="8541" y="15476"/>
                </a:lnTo>
                <a:lnTo>
                  <a:pt x="8541" y="15330"/>
                </a:lnTo>
                <a:lnTo>
                  <a:pt x="8614" y="15305"/>
                </a:lnTo>
                <a:lnTo>
                  <a:pt x="8663" y="15257"/>
                </a:lnTo>
                <a:lnTo>
                  <a:pt x="8930" y="15232"/>
                </a:lnTo>
                <a:close/>
                <a:moveTo>
                  <a:pt x="7738" y="15378"/>
                </a:moveTo>
                <a:lnTo>
                  <a:pt x="7689" y="15646"/>
                </a:lnTo>
                <a:lnTo>
                  <a:pt x="7665" y="15914"/>
                </a:lnTo>
                <a:lnTo>
                  <a:pt x="7689" y="16011"/>
                </a:lnTo>
                <a:lnTo>
                  <a:pt x="7714" y="16108"/>
                </a:lnTo>
                <a:lnTo>
                  <a:pt x="7446" y="16133"/>
                </a:lnTo>
                <a:lnTo>
                  <a:pt x="7178" y="16108"/>
                </a:lnTo>
                <a:lnTo>
                  <a:pt x="7203" y="16060"/>
                </a:lnTo>
                <a:lnTo>
                  <a:pt x="7276" y="15865"/>
                </a:lnTo>
                <a:lnTo>
                  <a:pt x="7349" y="15622"/>
                </a:lnTo>
                <a:lnTo>
                  <a:pt x="7397" y="15378"/>
                </a:lnTo>
                <a:close/>
                <a:moveTo>
                  <a:pt x="8419" y="0"/>
                </a:moveTo>
                <a:lnTo>
                  <a:pt x="8006" y="25"/>
                </a:lnTo>
                <a:lnTo>
                  <a:pt x="7592" y="98"/>
                </a:lnTo>
                <a:lnTo>
                  <a:pt x="7349" y="73"/>
                </a:lnTo>
                <a:lnTo>
                  <a:pt x="7130" y="98"/>
                </a:lnTo>
                <a:lnTo>
                  <a:pt x="6886" y="122"/>
                </a:lnTo>
                <a:lnTo>
                  <a:pt x="6667" y="171"/>
                </a:lnTo>
                <a:lnTo>
                  <a:pt x="6205" y="292"/>
                </a:lnTo>
                <a:lnTo>
                  <a:pt x="5816" y="414"/>
                </a:lnTo>
                <a:lnTo>
                  <a:pt x="5451" y="536"/>
                </a:lnTo>
                <a:lnTo>
                  <a:pt x="5110" y="682"/>
                </a:lnTo>
                <a:lnTo>
                  <a:pt x="4794" y="828"/>
                </a:lnTo>
                <a:lnTo>
                  <a:pt x="4478" y="998"/>
                </a:lnTo>
                <a:lnTo>
                  <a:pt x="3845" y="1363"/>
                </a:lnTo>
                <a:lnTo>
                  <a:pt x="3237" y="1776"/>
                </a:lnTo>
                <a:lnTo>
                  <a:pt x="2872" y="2020"/>
                </a:lnTo>
                <a:lnTo>
                  <a:pt x="2531" y="2287"/>
                </a:lnTo>
                <a:lnTo>
                  <a:pt x="2215" y="2579"/>
                </a:lnTo>
                <a:lnTo>
                  <a:pt x="1923" y="2871"/>
                </a:lnTo>
                <a:lnTo>
                  <a:pt x="1631" y="3212"/>
                </a:lnTo>
                <a:lnTo>
                  <a:pt x="1387" y="3528"/>
                </a:lnTo>
                <a:lnTo>
                  <a:pt x="1144" y="3893"/>
                </a:lnTo>
                <a:lnTo>
                  <a:pt x="949" y="4283"/>
                </a:lnTo>
                <a:lnTo>
                  <a:pt x="755" y="4648"/>
                </a:lnTo>
                <a:lnTo>
                  <a:pt x="609" y="5037"/>
                </a:lnTo>
                <a:lnTo>
                  <a:pt x="463" y="5426"/>
                </a:lnTo>
                <a:lnTo>
                  <a:pt x="341" y="5840"/>
                </a:lnTo>
                <a:lnTo>
                  <a:pt x="244" y="6254"/>
                </a:lnTo>
                <a:lnTo>
                  <a:pt x="146" y="6643"/>
                </a:lnTo>
                <a:lnTo>
                  <a:pt x="98" y="7057"/>
                </a:lnTo>
                <a:lnTo>
                  <a:pt x="49" y="7470"/>
                </a:lnTo>
                <a:lnTo>
                  <a:pt x="0" y="7908"/>
                </a:lnTo>
                <a:lnTo>
                  <a:pt x="0" y="8346"/>
                </a:lnTo>
                <a:lnTo>
                  <a:pt x="0" y="8784"/>
                </a:lnTo>
                <a:lnTo>
                  <a:pt x="25" y="9198"/>
                </a:lnTo>
                <a:lnTo>
                  <a:pt x="98" y="9636"/>
                </a:lnTo>
                <a:lnTo>
                  <a:pt x="171" y="10049"/>
                </a:lnTo>
                <a:lnTo>
                  <a:pt x="268" y="10487"/>
                </a:lnTo>
                <a:lnTo>
                  <a:pt x="390" y="10901"/>
                </a:lnTo>
                <a:lnTo>
                  <a:pt x="560" y="11315"/>
                </a:lnTo>
                <a:lnTo>
                  <a:pt x="730" y="11728"/>
                </a:lnTo>
                <a:lnTo>
                  <a:pt x="949" y="12118"/>
                </a:lnTo>
                <a:lnTo>
                  <a:pt x="1193" y="12507"/>
                </a:lnTo>
                <a:lnTo>
                  <a:pt x="1436" y="12896"/>
                </a:lnTo>
                <a:lnTo>
                  <a:pt x="1704" y="13261"/>
                </a:lnTo>
                <a:lnTo>
                  <a:pt x="2263" y="13967"/>
                </a:lnTo>
                <a:lnTo>
                  <a:pt x="2580" y="14308"/>
                </a:lnTo>
                <a:lnTo>
                  <a:pt x="2896" y="14624"/>
                </a:lnTo>
                <a:lnTo>
                  <a:pt x="3261" y="14892"/>
                </a:lnTo>
                <a:lnTo>
                  <a:pt x="3626" y="15159"/>
                </a:lnTo>
                <a:lnTo>
                  <a:pt x="4015" y="15403"/>
                </a:lnTo>
                <a:lnTo>
                  <a:pt x="4210" y="15524"/>
                </a:lnTo>
                <a:lnTo>
                  <a:pt x="4405" y="15670"/>
                </a:lnTo>
                <a:lnTo>
                  <a:pt x="4648" y="15889"/>
                </a:lnTo>
                <a:lnTo>
                  <a:pt x="4770" y="15987"/>
                </a:lnTo>
                <a:lnTo>
                  <a:pt x="4916" y="16060"/>
                </a:lnTo>
                <a:lnTo>
                  <a:pt x="5329" y="16230"/>
                </a:lnTo>
                <a:lnTo>
                  <a:pt x="5767" y="16352"/>
                </a:lnTo>
                <a:lnTo>
                  <a:pt x="6205" y="16473"/>
                </a:lnTo>
                <a:lnTo>
                  <a:pt x="6643" y="16571"/>
                </a:lnTo>
                <a:lnTo>
                  <a:pt x="7081" y="16619"/>
                </a:lnTo>
                <a:lnTo>
                  <a:pt x="7543" y="16619"/>
                </a:lnTo>
                <a:lnTo>
                  <a:pt x="7981" y="16595"/>
                </a:lnTo>
                <a:lnTo>
                  <a:pt x="8419" y="16522"/>
                </a:lnTo>
                <a:lnTo>
                  <a:pt x="8492" y="16498"/>
                </a:lnTo>
                <a:lnTo>
                  <a:pt x="8541" y="16449"/>
                </a:lnTo>
                <a:lnTo>
                  <a:pt x="8760" y="16498"/>
                </a:lnTo>
                <a:lnTo>
                  <a:pt x="8979" y="16498"/>
                </a:lnTo>
                <a:lnTo>
                  <a:pt x="9417" y="16425"/>
                </a:lnTo>
                <a:lnTo>
                  <a:pt x="9855" y="16352"/>
                </a:lnTo>
                <a:lnTo>
                  <a:pt x="10293" y="16254"/>
                </a:lnTo>
                <a:lnTo>
                  <a:pt x="10707" y="16133"/>
                </a:lnTo>
                <a:lnTo>
                  <a:pt x="11120" y="15987"/>
                </a:lnTo>
                <a:lnTo>
                  <a:pt x="11510" y="15841"/>
                </a:lnTo>
                <a:lnTo>
                  <a:pt x="11875" y="15670"/>
                </a:lnTo>
                <a:lnTo>
                  <a:pt x="12240" y="15476"/>
                </a:lnTo>
                <a:lnTo>
                  <a:pt x="12605" y="15257"/>
                </a:lnTo>
                <a:lnTo>
                  <a:pt x="12945" y="15013"/>
                </a:lnTo>
                <a:lnTo>
                  <a:pt x="13262" y="14770"/>
                </a:lnTo>
                <a:lnTo>
                  <a:pt x="13578" y="14502"/>
                </a:lnTo>
                <a:lnTo>
                  <a:pt x="13870" y="14235"/>
                </a:lnTo>
                <a:lnTo>
                  <a:pt x="14186" y="13918"/>
                </a:lnTo>
                <a:lnTo>
                  <a:pt x="14454" y="13626"/>
                </a:lnTo>
                <a:lnTo>
                  <a:pt x="14697" y="13286"/>
                </a:lnTo>
                <a:lnTo>
                  <a:pt x="14940" y="12945"/>
                </a:lnTo>
                <a:lnTo>
                  <a:pt x="15159" y="12580"/>
                </a:lnTo>
                <a:lnTo>
                  <a:pt x="15354" y="12215"/>
                </a:lnTo>
                <a:lnTo>
                  <a:pt x="15549" y="11850"/>
                </a:lnTo>
                <a:lnTo>
                  <a:pt x="15719" y="11461"/>
                </a:lnTo>
                <a:lnTo>
                  <a:pt x="15865" y="11071"/>
                </a:lnTo>
                <a:lnTo>
                  <a:pt x="16011" y="10658"/>
                </a:lnTo>
                <a:lnTo>
                  <a:pt x="16108" y="10244"/>
                </a:lnTo>
                <a:lnTo>
                  <a:pt x="16206" y="9806"/>
                </a:lnTo>
                <a:lnTo>
                  <a:pt x="16254" y="9514"/>
                </a:lnTo>
                <a:lnTo>
                  <a:pt x="16279" y="9198"/>
                </a:lnTo>
                <a:lnTo>
                  <a:pt x="16279" y="9028"/>
                </a:lnTo>
                <a:lnTo>
                  <a:pt x="16279" y="8882"/>
                </a:lnTo>
                <a:lnTo>
                  <a:pt x="16230" y="8736"/>
                </a:lnTo>
                <a:lnTo>
                  <a:pt x="16157" y="8614"/>
                </a:lnTo>
                <a:lnTo>
                  <a:pt x="16157" y="8298"/>
                </a:lnTo>
                <a:lnTo>
                  <a:pt x="16157" y="8079"/>
                </a:lnTo>
                <a:lnTo>
                  <a:pt x="16157" y="7860"/>
                </a:lnTo>
                <a:lnTo>
                  <a:pt x="16157" y="7641"/>
                </a:lnTo>
                <a:lnTo>
                  <a:pt x="16157" y="7422"/>
                </a:lnTo>
                <a:lnTo>
                  <a:pt x="16084" y="6935"/>
                </a:lnTo>
                <a:lnTo>
                  <a:pt x="15962" y="6448"/>
                </a:lnTo>
                <a:lnTo>
                  <a:pt x="15841" y="5962"/>
                </a:lnTo>
                <a:lnTo>
                  <a:pt x="15743" y="5499"/>
                </a:lnTo>
                <a:lnTo>
                  <a:pt x="15622" y="5061"/>
                </a:lnTo>
                <a:lnTo>
                  <a:pt x="15500" y="4648"/>
                </a:lnTo>
                <a:lnTo>
                  <a:pt x="15330" y="4234"/>
                </a:lnTo>
                <a:lnTo>
                  <a:pt x="15135" y="3845"/>
                </a:lnTo>
                <a:lnTo>
                  <a:pt x="14892" y="3480"/>
                </a:lnTo>
                <a:lnTo>
                  <a:pt x="14648" y="3139"/>
                </a:lnTo>
                <a:lnTo>
                  <a:pt x="14356" y="2798"/>
                </a:lnTo>
                <a:lnTo>
                  <a:pt x="14065" y="2458"/>
                </a:lnTo>
                <a:lnTo>
                  <a:pt x="13724" y="2166"/>
                </a:lnTo>
                <a:lnTo>
                  <a:pt x="13359" y="1874"/>
                </a:lnTo>
                <a:lnTo>
                  <a:pt x="12970" y="1606"/>
                </a:lnTo>
                <a:lnTo>
                  <a:pt x="12556" y="1363"/>
                </a:lnTo>
                <a:lnTo>
                  <a:pt x="12142" y="1144"/>
                </a:lnTo>
                <a:lnTo>
                  <a:pt x="11729" y="925"/>
                </a:lnTo>
                <a:lnTo>
                  <a:pt x="10877" y="560"/>
                </a:lnTo>
                <a:lnTo>
                  <a:pt x="10488" y="414"/>
                </a:lnTo>
                <a:lnTo>
                  <a:pt x="10098" y="292"/>
                </a:lnTo>
                <a:lnTo>
                  <a:pt x="9685" y="171"/>
                </a:lnTo>
                <a:lnTo>
                  <a:pt x="9271" y="73"/>
                </a:lnTo>
                <a:lnTo>
                  <a:pt x="8833" y="25"/>
                </a:lnTo>
                <a:lnTo>
                  <a:pt x="8419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446;p49">
            <a:extLst>
              <a:ext uri="{FF2B5EF4-FFF2-40B4-BE49-F238E27FC236}">
                <a16:creationId xmlns:a16="http://schemas.microsoft.com/office/drawing/2014/main" id="{66AD8212-5482-4EDB-A790-A6C219FBB114}"/>
              </a:ext>
            </a:extLst>
          </p:cNvPr>
          <p:cNvSpPr/>
          <p:nvPr/>
        </p:nvSpPr>
        <p:spPr>
          <a:xfrm>
            <a:off x="7330153" y="6340663"/>
            <a:ext cx="762550" cy="655911"/>
          </a:xfrm>
          <a:custGeom>
            <a:avLst/>
            <a:gdLst/>
            <a:ahLst/>
            <a:cxnLst/>
            <a:rect l="l" t="t" r="r" b="b"/>
            <a:pathLst>
              <a:path w="17398" h="14965" extrusionOk="0">
                <a:moveTo>
                  <a:pt x="4258" y="12069"/>
                </a:moveTo>
                <a:lnTo>
                  <a:pt x="4599" y="12093"/>
                </a:lnTo>
                <a:lnTo>
                  <a:pt x="4769" y="12093"/>
                </a:lnTo>
                <a:lnTo>
                  <a:pt x="4721" y="12264"/>
                </a:lnTo>
                <a:lnTo>
                  <a:pt x="4672" y="12458"/>
                </a:lnTo>
                <a:lnTo>
                  <a:pt x="4672" y="12580"/>
                </a:lnTo>
                <a:lnTo>
                  <a:pt x="4477" y="12580"/>
                </a:lnTo>
                <a:lnTo>
                  <a:pt x="4307" y="12215"/>
                </a:lnTo>
                <a:lnTo>
                  <a:pt x="4258" y="12069"/>
                </a:lnTo>
                <a:close/>
                <a:moveTo>
                  <a:pt x="3991" y="12069"/>
                </a:moveTo>
                <a:lnTo>
                  <a:pt x="3991" y="12166"/>
                </a:lnTo>
                <a:lnTo>
                  <a:pt x="3991" y="12239"/>
                </a:lnTo>
                <a:lnTo>
                  <a:pt x="4015" y="12434"/>
                </a:lnTo>
                <a:lnTo>
                  <a:pt x="4064" y="12580"/>
                </a:lnTo>
                <a:lnTo>
                  <a:pt x="3553" y="12629"/>
                </a:lnTo>
                <a:lnTo>
                  <a:pt x="3529" y="12531"/>
                </a:lnTo>
                <a:lnTo>
                  <a:pt x="3504" y="12434"/>
                </a:lnTo>
                <a:lnTo>
                  <a:pt x="3480" y="12361"/>
                </a:lnTo>
                <a:lnTo>
                  <a:pt x="3456" y="12118"/>
                </a:lnTo>
                <a:lnTo>
                  <a:pt x="3456" y="12093"/>
                </a:lnTo>
                <a:lnTo>
                  <a:pt x="3991" y="12069"/>
                </a:lnTo>
                <a:close/>
                <a:moveTo>
                  <a:pt x="4940" y="12093"/>
                </a:moveTo>
                <a:lnTo>
                  <a:pt x="5499" y="12166"/>
                </a:lnTo>
                <a:lnTo>
                  <a:pt x="5475" y="12264"/>
                </a:lnTo>
                <a:lnTo>
                  <a:pt x="5451" y="12361"/>
                </a:lnTo>
                <a:lnTo>
                  <a:pt x="5451" y="12483"/>
                </a:lnTo>
                <a:lnTo>
                  <a:pt x="5475" y="12629"/>
                </a:lnTo>
                <a:lnTo>
                  <a:pt x="5378" y="12604"/>
                </a:lnTo>
                <a:lnTo>
                  <a:pt x="5061" y="12604"/>
                </a:lnTo>
                <a:lnTo>
                  <a:pt x="5061" y="12531"/>
                </a:lnTo>
                <a:lnTo>
                  <a:pt x="4988" y="12312"/>
                </a:lnTo>
                <a:lnTo>
                  <a:pt x="4940" y="12093"/>
                </a:lnTo>
                <a:close/>
                <a:moveTo>
                  <a:pt x="13699" y="12069"/>
                </a:moveTo>
                <a:lnTo>
                  <a:pt x="13651" y="12215"/>
                </a:lnTo>
                <a:lnTo>
                  <a:pt x="13602" y="12361"/>
                </a:lnTo>
                <a:lnTo>
                  <a:pt x="13602" y="12653"/>
                </a:lnTo>
                <a:lnTo>
                  <a:pt x="13188" y="12653"/>
                </a:lnTo>
                <a:lnTo>
                  <a:pt x="13115" y="12385"/>
                </a:lnTo>
                <a:lnTo>
                  <a:pt x="13091" y="12093"/>
                </a:lnTo>
                <a:lnTo>
                  <a:pt x="13699" y="12069"/>
                </a:lnTo>
                <a:close/>
                <a:moveTo>
                  <a:pt x="13845" y="12069"/>
                </a:moveTo>
                <a:lnTo>
                  <a:pt x="14381" y="12093"/>
                </a:lnTo>
                <a:lnTo>
                  <a:pt x="14332" y="12215"/>
                </a:lnTo>
                <a:lnTo>
                  <a:pt x="14283" y="12361"/>
                </a:lnTo>
                <a:lnTo>
                  <a:pt x="14283" y="12507"/>
                </a:lnTo>
                <a:lnTo>
                  <a:pt x="14283" y="12677"/>
                </a:lnTo>
                <a:lnTo>
                  <a:pt x="13943" y="12653"/>
                </a:lnTo>
                <a:lnTo>
                  <a:pt x="13943" y="12361"/>
                </a:lnTo>
                <a:lnTo>
                  <a:pt x="13894" y="12215"/>
                </a:lnTo>
                <a:lnTo>
                  <a:pt x="13845" y="12069"/>
                </a:lnTo>
                <a:close/>
                <a:moveTo>
                  <a:pt x="3188" y="12093"/>
                </a:moveTo>
                <a:lnTo>
                  <a:pt x="3139" y="12215"/>
                </a:lnTo>
                <a:lnTo>
                  <a:pt x="3139" y="12434"/>
                </a:lnTo>
                <a:lnTo>
                  <a:pt x="3139" y="12556"/>
                </a:lnTo>
                <a:lnTo>
                  <a:pt x="3164" y="12653"/>
                </a:lnTo>
                <a:lnTo>
                  <a:pt x="2750" y="12726"/>
                </a:lnTo>
                <a:lnTo>
                  <a:pt x="2677" y="12726"/>
                </a:lnTo>
                <a:lnTo>
                  <a:pt x="2701" y="12677"/>
                </a:lnTo>
                <a:lnTo>
                  <a:pt x="2701" y="12629"/>
                </a:lnTo>
                <a:lnTo>
                  <a:pt x="2701" y="12580"/>
                </a:lnTo>
                <a:lnTo>
                  <a:pt x="2653" y="12531"/>
                </a:lnTo>
                <a:lnTo>
                  <a:pt x="2628" y="12458"/>
                </a:lnTo>
                <a:lnTo>
                  <a:pt x="2604" y="12361"/>
                </a:lnTo>
                <a:lnTo>
                  <a:pt x="2580" y="12166"/>
                </a:lnTo>
                <a:lnTo>
                  <a:pt x="3188" y="12093"/>
                </a:lnTo>
                <a:close/>
                <a:moveTo>
                  <a:pt x="5694" y="12215"/>
                </a:moveTo>
                <a:lnTo>
                  <a:pt x="5986" y="12288"/>
                </a:lnTo>
                <a:lnTo>
                  <a:pt x="6278" y="12361"/>
                </a:lnTo>
                <a:lnTo>
                  <a:pt x="6229" y="12507"/>
                </a:lnTo>
                <a:lnTo>
                  <a:pt x="6229" y="12677"/>
                </a:lnTo>
                <a:lnTo>
                  <a:pt x="6229" y="12726"/>
                </a:lnTo>
                <a:lnTo>
                  <a:pt x="5791" y="12653"/>
                </a:lnTo>
                <a:lnTo>
                  <a:pt x="5767" y="12531"/>
                </a:lnTo>
                <a:lnTo>
                  <a:pt x="5743" y="12410"/>
                </a:lnTo>
                <a:lnTo>
                  <a:pt x="5694" y="12215"/>
                </a:lnTo>
                <a:close/>
                <a:moveTo>
                  <a:pt x="13383" y="487"/>
                </a:moveTo>
                <a:lnTo>
                  <a:pt x="13699" y="511"/>
                </a:lnTo>
                <a:lnTo>
                  <a:pt x="14308" y="584"/>
                </a:lnTo>
                <a:lnTo>
                  <a:pt x="14648" y="657"/>
                </a:lnTo>
                <a:lnTo>
                  <a:pt x="14989" y="730"/>
                </a:lnTo>
                <a:lnTo>
                  <a:pt x="15305" y="827"/>
                </a:lnTo>
                <a:lnTo>
                  <a:pt x="15646" y="949"/>
                </a:lnTo>
                <a:lnTo>
                  <a:pt x="15938" y="1095"/>
                </a:lnTo>
                <a:lnTo>
                  <a:pt x="16230" y="1265"/>
                </a:lnTo>
                <a:lnTo>
                  <a:pt x="16498" y="1484"/>
                </a:lnTo>
                <a:lnTo>
                  <a:pt x="16741" y="1728"/>
                </a:lnTo>
                <a:lnTo>
                  <a:pt x="16741" y="1801"/>
                </a:lnTo>
                <a:lnTo>
                  <a:pt x="16790" y="2020"/>
                </a:lnTo>
                <a:lnTo>
                  <a:pt x="16838" y="2214"/>
                </a:lnTo>
                <a:lnTo>
                  <a:pt x="16887" y="2652"/>
                </a:lnTo>
                <a:lnTo>
                  <a:pt x="16887" y="3066"/>
                </a:lnTo>
                <a:lnTo>
                  <a:pt x="16911" y="3504"/>
                </a:lnTo>
                <a:lnTo>
                  <a:pt x="16887" y="4477"/>
                </a:lnTo>
                <a:lnTo>
                  <a:pt x="16863" y="5475"/>
                </a:lnTo>
                <a:lnTo>
                  <a:pt x="16814" y="6983"/>
                </a:lnTo>
                <a:lnTo>
                  <a:pt x="16790" y="8492"/>
                </a:lnTo>
                <a:lnTo>
                  <a:pt x="16838" y="10244"/>
                </a:lnTo>
                <a:lnTo>
                  <a:pt x="16838" y="11120"/>
                </a:lnTo>
                <a:lnTo>
                  <a:pt x="16790" y="11996"/>
                </a:lnTo>
                <a:lnTo>
                  <a:pt x="16473" y="11947"/>
                </a:lnTo>
                <a:lnTo>
                  <a:pt x="16181" y="11874"/>
                </a:lnTo>
                <a:lnTo>
                  <a:pt x="15622" y="11753"/>
                </a:lnTo>
                <a:lnTo>
                  <a:pt x="15354" y="11680"/>
                </a:lnTo>
                <a:lnTo>
                  <a:pt x="15062" y="11655"/>
                </a:lnTo>
                <a:lnTo>
                  <a:pt x="14405" y="11607"/>
                </a:lnTo>
                <a:lnTo>
                  <a:pt x="13724" y="11582"/>
                </a:lnTo>
                <a:lnTo>
                  <a:pt x="13067" y="11607"/>
                </a:lnTo>
                <a:lnTo>
                  <a:pt x="12385" y="11655"/>
                </a:lnTo>
                <a:lnTo>
                  <a:pt x="11850" y="11704"/>
                </a:lnTo>
                <a:lnTo>
                  <a:pt x="11315" y="11801"/>
                </a:lnTo>
                <a:lnTo>
                  <a:pt x="10780" y="11923"/>
                </a:lnTo>
                <a:lnTo>
                  <a:pt x="10269" y="12118"/>
                </a:lnTo>
                <a:lnTo>
                  <a:pt x="10025" y="12215"/>
                </a:lnTo>
                <a:lnTo>
                  <a:pt x="9733" y="12361"/>
                </a:lnTo>
                <a:lnTo>
                  <a:pt x="9417" y="12531"/>
                </a:lnTo>
                <a:lnTo>
                  <a:pt x="9149" y="12726"/>
                </a:lnTo>
                <a:lnTo>
                  <a:pt x="9101" y="11363"/>
                </a:lnTo>
                <a:lnTo>
                  <a:pt x="9052" y="10001"/>
                </a:lnTo>
                <a:lnTo>
                  <a:pt x="8979" y="8662"/>
                </a:lnTo>
                <a:lnTo>
                  <a:pt x="8955" y="7300"/>
                </a:lnTo>
                <a:lnTo>
                  <a:pt x="8955" y="5913"/>
                </a:lnTo>
                <a:lnTo>
                  <a:pt x="8930" y="4526"/>
                </a:lnTo>
                <a:lnTo>
                  <a:pt x="8930" y="3942"/>
                </a:lnTo>
                <a:lnTo>
                  <a:pt x="8930" y="3358"/>
                </a:lnTo>
                <a:lnTo>
                  <a:pt x="8930" y="2774"/>
                </a:lnTo>
                <a:lnTo>
                  <a:pt x="8930" y="2214"/>
                </a:lnTo>
                <a:lnTo>
                  <a:pt x="8930" y="2166"/>
                </a:lnTo>
                <a:lnTo>
                  <a:pt x="9222" y="2020"/>
                </a:lnTo>
                <a:lnTo>
                  <a:pt x="9490" y="1849"/>
                </a:lnTo>
                <a:lnTo>
                  <a:pt x="9758" y="1679"/>
                </a:lnTo>
                <a:lnTo>
                  <a:pt x="10001" y="1533"/>
                </a:lnTo>
                <a:lnTo>
                  <a:pt x="10877" y="1046"/>
                </a:lnTo>
                <a:lnTo>
                  <a:pt x="11339" y="827"/>
                </a:lnTo>
                <a:lnTo>
                  <a:pt x="11777" y="657"/>
                </a:lnTo>
                <a:lnTo>
                  <a:pt x="12069" y="560"/>
                </a:lnTo>
                <a:lnTo>
                  <a:pt x="12385" y="511"/>
                </a:lnTo>
                <a:lnTo>
                  <a:pt x="12702" y="487"/>
                </a:lnTo>
                <a:close/>
                <a:moveTo>
                  <a:pt x="12872" y="12093"/>
                </a:moveTo>
                <a:lnTo>
                  <a:pt x="12823" y="12166"/>
                </a:lnTo>
                <a:lnTo>
                  <a:pt x="12775" y="12264"/>
                </a:lnTo>
                <a:lnTo>
                  <a:pt x="12750" y="12361"/>
                </a:lnTo>
                <a:lnTo>
                  <a:pt x="12750" y="12458"/>
                </a:lnTo>
                <a:lnTo>
                  <a:pt x="12775" y="12677"/>
                </a:lnTo>
                <a:lnTo>
                  <a:pt x="12215" y="12726"/>
                </a:lnTo>
                <a:lnTo>
                  <a:pt x="12215" y="12702"/>
                </a:lnTo>
                <a:lnTo>
                  <a:pt x="12191" y="12629"/>
                </a:lnTo>
                <a:lnTo>
                  <a:pt x="12166" y="12580"/>
                </a:lnTo>
                <a:lnTo>
                  <a:pt x="12166" y="12434"/>
                </a:lnTo>
                <a:lnTo>
                  <a:pt x="12166" y="12191"/>
                </a:lnTo>
                <a:lnTo>
                  <a:pt x="12166" y="12166"/>
                </a:lnTo>
                <a:lnTo>
                  <a:pt x="12677" y="12118"/>
                </a:lnTo>
                <a:lnTo>
                  <a:pt x="12872" y="12093"/>
                </a:lnTo>
                <a:close/>
                <a:moveTo>
                  <a:pt x="14673" y="12093"/>
                </a:moveTo>
                <a:lnTo>
                  <a:pt x="15232" y="12166"/>
                </a:lnTo>
                <a:lnTo>
                  <a:pt x="15184" y="12239"/>
                </a:lnTo>
                <a:lnTo>
                  <a:pt x="15135" y="12312"/>
                </a:lnTo>
                <a:lnTo>
                  <a:pt x="15111" y="12410"/>
                </a:lnTo>
                <a:lnTo>
                  <a:pt x="15111" y="12483"/>
                </a:lnTo>
                <a:lnTo>
                  <a:pt x="15135" y="12629"/>
                </a:lnTo>
                <a:lnTo>
                  <a:pt x="15159" y="12775"/>
                </a:lnTo>
                <a:lnTo>
                  <a:pt x="15159" y="12775"/>
                </a:lnTo>
                <a:lnTo>
                  <a:pt x="14648" y="12702"/>
                </a:lnTo>
                <a:lnTo>
                  <a:pt x="14673" y="12410"/>
                </a:lnTo>
                <a:lnTo>
                  <a:pt x="14673" y="12239"/>
                </a:lnTo>
                <a:lnTo>
                  <a:pt x="14673" y="12093"/>
                </a:lnTo>
                <a:close/>
                <a:moveTo>
                  <a:pt x="6521" y="12458"/>
                </a:moveTo>
                <a:lnTo>
                  <a:pt x="6838" y="12580"/>
                </a:lnTo>
                <a:lnTo>
                  <a:pt x="6789" y="12702"/>
                </a:lnTo>
                <a:lnTo>
                  <a:pt x="6765" y="12848"/>
                </a:lnTo>
                <a:lnTo>
                  <a:pt x="6667" y="12799"/>
                </a:lnTo>
                <a:lnTo>
                  <a:pt x="6570" y="12629"/>
                </a:lnTo>
                <a:lnTo>
                  <a:pt x="6521" y="12458"/>
                </a:lnTo>
                <a:close/>
                <a:moveTo>
                  <a:pt x="2215" y="12239"/>
                </a:moveTo>
                <a:lnTo>
                  <a:pt x="2190" y="12361"/>
                </a:lnTo>
                <a:lnTo>
                  <a:pt x="2215" y="12507"/>
                </a:lnTo>
                <a:lnTo>
                  <a:pt x="2239" y="12629"/>
                </a:lnTo>
                <a:lnTo>
                  <a:pt x="2312" y="12750"/>
                </a:lnTo>
                <a:lnTo>
                  <a:pt x="2336" y="12775"/>
                </a:lnTo>
                <a:lnTo>
                  <a:pt x="1850" y="12872"/>
                </a:lnTo>
                <a:lnTo>
                  <a:pt x="1850" y="12604"/>
                </a:lnTo>
                <a:lnTo>
                  <a:pt x="1850" y="12312"/>
                </a:lnTo>
                <a:lnTo>
                  <a:pt x="2215" y="12239"/>
                </a:lnTo>
                <a:close/>
                <a:moveTo>
                  <a:pt x="11850" y="12191"/>
                </a:moveTo>
                <a:lnTo>
                  <a:pt x="11826" y="12385"/>
                </a:lnTo>
                <a:lnTo>
                  <a:pt x="11826" y="12580"/>
                </a:lnTo>
                <a:lnTo>
                  <a:pt x="11850" y="12775"/>
                </a:lnTo>
                <a:lnTo>
                  <a:pt x="11315" y="12848"/>
                </a:lnTo>
                <a:lnTo>
                  <a:pt x="11242" y="12872"/>
                </a:lnTo>
                <a:lnTo>
                  <a:pt x="11193" y="12823"/>
                </a:lnTo>
                <a:lnTo>
                  <a:pt x="11193" y="12775"/>
                </a:lnTo>
                <a:lnTo>
                  <a:pt x="11193" y="12580"/>
                </a:lnTo>
                <a:lnTo>
                  <a:pt x="11193" y="12410"/>
                </a:lnTo>
                <a:lnTo>
                  <a:pt x="11169" y="12337"/>
                </a:lnTo>
                <a:lnTo>
                  <a:pt x="11510" y="12239"/>
                </a:lnTo>
                <a:lnTo>
                  <a:pt x="11850" y="12191"/>
                </a:lnTo>
                <a:close/>
                <a:moveTo>
                  <a:pt x="4842" y="511"/>
                </a:moveTo>
                <a:lnTo>
                  <a:pt x="5183" y="535"/>
                </a:lnTo>
                <a:lnTo>
                  <a:pt x="5548" y="584"/>
                </a:lnTo>
                <a:lnTo>
                  <a:pt x="5889" y="657"/>
                </a:lnTo>
                <a:lnTo>
                  <a:pt x="6229" y="754"/>
                </a:lnTo>
                <a:lnTo>
                  <a:pt x="6546" y="876"/>
                </a:lnTo>
                <a:lnTo>
                  <a:pt x="6862" y="1022"/>
                </a:lnTo>
                <a:lnTo>
                  <a:pt x="7178" y="1168"/>
                </a:lnTo>
                <a:lnTo>
                  <a:pt x="7470" y="1363"/>
                </a:lnTo>
                <a:lnTo>
                  <a:pt x="7738" y="1557"/>
                </a:lnTo>
                <a:lnTo>
                  <a:pt x="8006" y="1801"/>
                </a:lnTo>
                <a:lnTo>
                  <a:pt x="8225" y="2044"/>
                </a:lnTo>
                <a:lnTo>
                  <a:pt x="8444" y="2287"/>
                </a:lnTo>
                <a:lnTo>
                  <a:pt x="8492" y="2360"/>
                </a:lnTo>
                <a:lnTo>
                  <a:pt x="8444" y="2847"/>
                </a:lnTo>
                <a:lnTo>
                  <a:pt x="8419" y="3358"/>
                </a:lnTo>
                <a:lnTo>
                  <a:pt x="8444" y="4331"/>
                </a:lnTo>
                <a:lnTo>
                  <a:pt x="8468" y="5718"/>
                </a:lnTo>
                <a:lnTo>
                  <a:pt x="8468" y="7105"/>
                </a:lnTo>
                <a:lnTo>
                  <a:pt x="8468" y="7835"/>
                </a:lnTo>
                <a:lnTo>
                  <a:pt x="8492" y="8565"/>
                </a:lnTo>
                <a:lnTo>
                  <a:pt x="8541" y="10049"/>
                </a:lnTo>
                <a:lnTo>
                  <a:pt x="8614" y="11509"/>
                </a:lnTo>
                <a:lnTo>
                  <a:pt x="8663" y="12969"/>
                </a:lnTo>
                <a:lnTo>
                  <a:pt x="8663" y="12969"/>
                </a:lnTo>
                <a:lnTo>
                  <a:pt x="7860" y="12507"/>
                </a:lnTo>
                <a:lnTo>
                  <a:pt x="7446" y="12288"/>
                </a:lnTo>
                <a:lnTo>
                  <a:pt x="7032" y="12069"/>
                </a:lnTo>
                <a:lnTo>
                  <a:pt x="6765" y="11947"/>
                </a:lnTo>
                <a:lnTo>
                  <a:pt x="6497" y="11850"/>
                </a:lnTo>
                <a:lnTo>
                  <a:pt x="6205" y="11777"/>
                </a:lnTo>
                <a:lnTo>
                  <a:pt x="5937" y="11704"/>
                </a:lnTo>
                <a:lnTo>
                  <a:pt x="5353" y="11607"/>
                </a:lnTo>
                <a:lnTo>
                  <a:pt x="4769" y="11534"/>
                </a:lnTo>
                <a:lnTo>
                  <a:pt x="3650" y="11534"/>
                </a:lnTo>
                <a:lnTo>
                  <a:pt x="3066" y="11558"/>
                </a:lnTo>
                <a:lnTo>
                  <a:pt x="2507" y="11631"/>
                </a:lnTo>
                <a:lnTo>
                  <a:pt x="2044" y="11704"/>
                </a:lnTo>
                <a:lnTo>
                  <a:pt x="1533" y="11801"/>
                </a:lnTo>
                <a:lnTo>
                  <a:pt x="1290" y="11874"/>
                </a:lnTo>
                <a:lnTo>
                  <a:pt x="1047" y="11947"/>
                </a:lnTo>
                <a:lnTo>
                  <a:pt x="828" y="12045"/>
                </a:lnTo>
                <a:lnTo>
                  <a:pt x="609" y="12166"/>
                </a:lnTo>
                <a:lnTo>
                  <a:pt x="609" y="12166"/>
                </a:lnTo>
                <a:lnTo>
                  <a:pt x="633" y="11972"/>
                </a:lnTo>
                <a:lnTo>
                  <a:pt x="657" y="11777"/>
                </a:lnTo>
                <a:lnTo>
                  <a:pt x="657" y="11485"/>
                </a:lnTo>
                <a:lnTo>
                  <a:pt x="584" y="10147"/>
                </a:lnTo>
                <a:lnTo>
                  <a:pt x="536" y="9490"/>
                </a:lnTo>
                <a:lnTo>
                  <a:pt x="536" y="8833"/>
                </a:lnTo>
                <a:lnTo>
                  <a:pt x="560" y="7908"/>
                </a:lnTo>
                <a:lnTo>
                  <a:pt x="609" y="7008"/>
                </a:lnTo>
                <a:lnTo>
                  <a:pt x="657" y="6083"/>
                </a:lnTo>
                <a:lnTo>
                  <a:pt x="657" y="5645"/>
                </a:lnTo>
                <a:lnTo>
                  <a:pt x="657" y="5183"/>
                </a:lnTo>
                <a:lnTo>
                  <a:pt x="609" y="4234"/>
                </a:lnTo>
                <a:lnTo>
                  <a:pt x="584" y="3309"/>
                </a:lnTo>
                <a:lnTo>
                  <a:pt x="584" y="2896"/>
                </a:lnTo>
                <a:lnTo>
                  <a:pt x="609" y="2506"/>
                </a:lnTo>
                <a:lnTo>
                  <a:pt x="657" y="1728"/>
                </a:lnTo>
                <a:lnTo>
                  <a:pt x="949" y="1582"/>
                </a:lnTo>
                <a:lnTo>
                  <a:pt x="1241" y="1460"/>
                </a:lnTo>
                <a:lnTo>
                  <a:pt x="1801" y="1241"/>
                </a:lnTo>
                <a:lnTo>
                  <a:pt x="2653" y="949"/>
                </a:lnTo>
                <a:lnTo>
                  <a:pt x="3504" y="681"/>
                </a:lnTo>
                <a:lnTo>
                  <a:pt x="3821" y="608"/>
                </a:lnTo>
                <a:lnTo>
                  <a:pt x="4161" y="535"/>
                </a:lnTo>
                <a:lnTo>
                  <a:pt x="4502" y="511"/>
                </a:lnTo>
                <a:close/>
                <a:moveTo>
                  <a:pt x="15354" y="12191"/>
                </a:moveTo>
                <a:lnTo>
                  <a:pt x="15646" y="12239"/>
                </a:lnTo>
                <a:lnTo>
                  <a:pt x="15938" y="12337"/>
                </a:lnTo>
                <a:lnTo>
                  <a:pt x="15889" y="12507"/>
                </a:lnTo>
                <a:lnTo>
                  <a:pt x="15889" y="12653"/>
                </a:lnTo>
                <a:lnTo>
                  <a:pt x="15889" y="12994"/>
                </a:lnTo>
                <a:lnTo>
                  <a:pt x="15524" y="12872"/>
                </a:lnTo>
                <a:lnTo>
                  <a:pt x="15500" y="12702"/>
                </a:lnTo>
                <a:lnTo>
                  <a:pt x="15427" y="12507"/>
                </a:lnTo>
                <a:lnTo>
                  <a:pt x="15378" y="12337"/>
                </a:lnTo>
                <a:lnTo>
                  <a:pt x="15330" y="12191"/>
                </a:lnTo>
                <a:close/>
                <a:moveTo>
                  <a:pt x="1509" y="12385"/>
                </a:moveTo>
                <a:lnTo>
                  <a:pt x="1460" y="12677"/>
                </a:lnTo>
                <a:lnTo>
                  <a:pt x="1436" y="12848"/>
                </a:lnTo>
                <a:lnTo>
                  <a:pt x="1460" y="13018"/>
                </a:lnTo>
                <a:lnTo>
                  <a:pt x="1290" y="13091"/>
                </a:lnTo>
                <a:lnTo>
                  <a:pt x="1290" y="12969"/>
                </a:lnTo>
                <a:lnTo>
                  <a:pt x="1290" y="12726"/>
                </a:lnTo>
                <a:lnTo>
                  <a:pt x="1266" y="12580"/>
                </a:lnTo>
                <a:lnTo>
                  <a:pt x="1241" y="12458"/>
                </a:lnTo>
                <a:lnTo>
                  <a:pt x="1509" y="12385"/>
                </a:lnTo>
                <a:close/>
                <a:moveTo>
                  <a:pt x="10926" y="12385"/>
                </a:moveTo>
                <a:lnTo>
                  <a:pt x="10877" y="12531"/>
                </a:lnTo>
                <a:lnTo>
                  <a:pt x="10828" y="12750"/>
                </a:lnTo>
                <a:lnTo>
                  <a:pt x="10804" y="12969"/>
                </a:lnTo>
                <a:lnTo>
                  <a:pt x="10366" y="13091"/>
                </a:lnTo>
                <a:lnTo>
                  <a:pt x="10366" y="12921"/>
                </a:lnTo>
                <a:lnTo>
                  <a:pt x="10366" y="12750"/>
                </a:lnTo>
                <a:lnTo>
                  <a:pt x="10366" y="12677"/>
                </a:lnTo>
                <a:lnTo>
                  <a:pt x="10342" y="12604"/>
                </a:lnTo>
                <a:lnTo>
                  <a:pt x="10536" y="12531"/>
                </a:lnTo>
                <a:lnTo>
                  <a:pt x="10926" y="12385"/>
                </a:lnTo>
                <a:close/>
                <a:moveTo>
                  <a:pt x="7105" y="12726"/>
                </a:moveTo>
                <a:lnTo>
                  <a:pt x="7641" y="13018"/>
                </a:lnTo>
                <a:lnTo>
                  <a:pt x="7616" y="13115"/>
                </a:lnTo>
                <a:lnTo>
                  <a:pt x="7616" y="13140"/>
                </a:lnTo>
                <a:lnTo>
                  <a:pt x="7397" y="13042"/>
                </a:lnTo>
                <a:lnTo>
                  <a:pt x="7178" y="12969"/>
                </a:lnTo>
                <a:lnTo>
                  <a:pt x="7130" y="12823"/>
                </a:lnTo>
                <a:lnTo>
                  <a:pt x="7105" y="12726"/>
                </a:lnTo>
                <a:close/>
                <a:moveTo>
                  <a:pt x="16181" y="12410"/>
                </a:moveTo>
                <a:lnTo>
                  <a:pt x="16303" y="12458"/>
                </a:lnTo>
                <a:lnTo>
                  <a:pt x="16254" y="12604"/>
                </a:lnTo>
                <a:lnTo>
                  <a:pt x="16230" y="12775"/>
                </a:lnTo>
                <a:lnTo>
                  <a:pt x="16206" y="13140"/>
                </a:lnTo>
                <a:lnTo>
                  <a:pt x="16157" y="13115"/>
                </a:lnTo>
                <a:lnTo>
                  <a:pt x="16206" y="13067"/>
                </a:lnTo>
                <a:lnTo>
                  <a:pt x="16206" y="12994"/>
                </a:lnTo>
                <a:lnTo>
                  <a:pt x="16181" y="12702"/>
                </a:lnTo>
                <a:lnTo>
                  <a:pt x="16181" y="12410"/>
                </a:lnTo>
                <a:close/>
                <a:moveTo>
                  <a:pt x="10025" y="12750"/>
                </a:moveTo>
                <a:lnTo>
                  <a:pt x="9977" y="12994"/>
                </a:lnTo>
                <a:lnTo>
                  <a:pt x="9928" y="13213"/>
                </a:lnTo>
                <a:lnTo>
                  <a:pt x="9928" y="13261"/>
                </a:lnTo>
                <a:lnTo>
                  <a:pt x="9563" y="13432"/>
                </a:lnTo>
                <a:lnTo>
                  <a:pt x="9563" y="13286"/>
                </a:lnTo>
                <a:lnTo>
                  <a:pt x="9563" y="13164"/>
                </a:lnTo>
                <a:lnTo>
                  <a:pt x="9539" y="13067"/>
                </a:lnTo>
                <a:lnTo>
                  <a:pt x="9539" y="13042"/>
                </a:lnTo>
                <a:lnTo>
                  <a:pt x="9563" y="13018"/>
                </a:lnTo>
                <a:lnTo>
                  <a:pt x="9782" y="12896"/>
                </a:lnTo>
                <a:lnTo>
                  <a:pt x="10025" y="12750"/>
                </a:lnTo>
                <a:close/>
                <a:moveTo>
                  <a:pt x="8030" y="13261"/>
                </a:moveTo>
                <a:lnTo>
                  <a:pt x="8322" y="13432"/>
                </a:lnTo>
                <a:lnTo>
                  <a:pt x="8614" y="13553"/>
                </a:lnTo>
                <a:lnTo>
                  <a:pt x="8565" y="13675"/>
                </a:lnTo>
                <a:lnTo>
                  <a:pt x="8541" y="13870"/>
                </a:lnTo>
                <a:lnTo>
                  <a:pt x="8419" y="13724"/>
                </a:lnTo>
                <a:lnTo>
                  <a:pt x="8298" y="13602"/>
                </a:lnTo>
                <a:lnTo>
                  <a:pt x="8030" y="13383"/>
                </a:lnTo>
                <a:lnTo>
                  <a:pt x="8030" y="13261"/>
                </a:lnTo>
                <a:close/>
                <a:moveTo>
                  <a:pt x="9247" y="13261"/>
                </a:moveTo>
                <a:lnTo>
                  <a:pt x="9247" y="13383"/>
                </a:lnTo>
                <a:lnTo>
                  <a:pt x="9271" y="13578"/>
                </a:lnTo>
                <a:lnTo>
                  <a:pt x="9052" y="13724"/>
                </a:lnTo>
                <a:lnTo>
                  <a:pt x="8857" y="13894"/>
                </a:lnTo>
                <a:lnTo>
                  <a:pt x="8857" y="13699"/>
                </a:lnTo>
                <a:lnTo>
                  <a:pt x="8857" y="13626"/>
                </a:lnTo>
                <a:lnTo>
                  <a:pt x="8930" y="13602"/>
                </a:lnTo>
                <a:lnTo>
                  <a:pt x="8979" y="13553"/>
                </a:lnTo>
                <a:lnTo>
                  <a:pt x="9052" y="13456"/>
                </a:lnTo>
                <a:lnTo>
                  <a:pt x="9101" y="13407"/>
                </a:lnTo>
                <a:lnTo>
                  <a:pt x="9149" y="13334"/>
                </a:lnTo>
                <a:lnTo>
                  <a:pt x="9247" y="13261"/>
                </a:lnTo>
                <a:close/>
                <a:moveTo>
                  <a:pt x="4550" y="0"/>
                </a:moveTo>
                <a:lnTo>
                  <a:pt x="4185" y="24"/>
                </a:lnTo>
                <a:lnTo>
                  <a:pt x="3845" y="49"/>
                </a:lnTo>
                <a:lnTo>
                  <a:pt x="3504" y="122"/>
                </a:lnTo>
                <a:lnTo>
                  <a:pt x="3042" y="243"/>
                </a:lnTo>
                <a:lnTo>
                  <a:pt x="2580" y="414"/>
                </a:lnTo>
                <a:lnTo>
                  <a:pt x="1679" y="754"/>
                </a:lnTo>
                <a:lnTo>
                  <a:pt x="1290" y="876"/>
                </a:lnTo>
                <a:lnTo>
                  <a:pt x="852" y="1046"/>
                </a:lnTo>
                <a:lnTo>
                  <a:pt x="633" y="1168"/>
                </a:lnTo>
                <a:lnTo>
                  <a:pt x="438" y="1290"/>
                </a:lnTo>
                <a:lnTo>
                  <a:pt x="292" y="1436"/>
                </a:lnTo>
                <a:lnTo>
                  <a:pt x="195" y="1606"/>
                </a:lnTo>
                <a:lnTo>
                  <a:pt x="171" y="1703"/>
                </a:lnTo>
                <a:lnTo>
                  <a:pt x="195" y="1801"/>
                </a:lnTo>
                <a:lnTo>
                  <a:pt x="122" y="2093"/>
                </a:lnTo>
                <a:lnTo>
                  <a:pt x="73" y="2409"/>
                </a:lnTo>
                <a:lnTo>
                  <a:pt x="49" y="2725"/>
                </a:lnTo>
                <a:lnTo>
                  <a:pt x="49" y="3066"/>
                </a:lnTo>
                <a:lnTo>
                  <a:pt x="73" y="3699"/>
                </a:lnTo>
                <a:lnTo>
                  <a:pt x="98" y="4331"/>
                </a:lnTo>
                <a:lnTo>
                  <a:pt x="122" y="5183"/>
                </a:lnTo>
                <a:lnTo>
                  <a:pt x="122" y="6034"/>
                </a:lnTo>
                <a:lnTo>
                  <a:pt x="98" y="6886"/>
                </a:lnTo>
                <a:lnTo>
                  <a:pt x="25" y="7738"/>
                </a:lnTo>
                <a:lnTo>
                  <a:pt x="0" y="8468"/>
                </a:lnTo>
                <a:lnTo>
                  <a:pt x="0" y="9198"/>
                </a:lnTo>
                <a:lnTo>
                  <a:pt x="0" y="9928"/>
                </a:lnTo>
                <a:lnTo>
                  <a:pt x="49" y="10633"/>
                </a:lnTo>
                <a:lnTo>
                  <a:pt x="122" y="11680"/>
                </a:lnTo>
                <a:lnTo>
                  <a:pt x="122" y="12045"/>
                </a:lnTo>
                <a:lnTo>
                  <a:pt x="122" y="12166"/>
                </a:lnTo>
                <a:lnTo>
                  <a:pt x="171" y="12264"/>
                </a:lnTo>
                <a:lnTo>
                  <a:pt x="195" y="12337"/>
                </a:lnTo>
                <a:lnTo>
                  <a:pt x="292" y="12385"/>
                </a:lnTo>
                <a:lnTo>
                  <a:pt x="341" y="12410"/>
                </a:lnTo>
                <a:lnTo>
                  <a:pt x="365" y="12507"/>
                </a:lnTo>
                <a:lnTo>
                  <a:pt x="414" y="12580"/>
                </a:lnTo>
                <a:lnTo>
                  <a:pt x="487" y="12629"/>
                </a:lnTo>
                <a:lnTo>
                  <a:pt x="584" y="12629"/>
                </a:lnTo>
                <a:lnTo>
                  <a:pt x="803" y="12580"/>
                </a:lnTo>
                <a:lnTo>
                  <a:pt x="803" y="12896"/>
                </a:lnTo>
                <a:lnTo>
                  <a:pt x="803" y="13188"/>
                </a:lnTo>
                <a:lnTo>
                  <a:pt x="828" y="13334"/>
                </a:lnTo>
                <a:lnTo>
                  <a:pt x="876" y="13480"/>
                </a:lnTo>
                <a:lnTo>
                  <a:pt x="925" y="13529"/>
                </a:lnTo>
                <a:lnTo>
                  <a:pt x="998" y="13578"/>
                </a:lnTo>
                <a:lnTo>
                  <a:pt x="1144" y="13578"/>
                </a:lnTo>
                <a:lnTo>
                  <a:pt x="1217" y="13553"/>
                </a:lnTo>
                <a:lnTo>
                  <a:pt x="1241" y="13529"/>
                </a:lnTo>
                <a:lnTo>
                  <a:pt x="1363" y="13529"/>
                </a:lnTo>
                <a:lnTo>
                  <a:pt x="1485" y="13505"/>
                </a:lnTo>
                <a:lnTo>
                  <a:pt x="1704" y="13432"/>
                </a:lnTo>
                <a:lnTo>
                  <a:pt x="2142" y="13310"/>
                </a:lnTo>
                <a:lnTo>
                  <a:pt x="2604" y="13213"/>
                </a:lnTo>
                <a:lnTo>
                  <a:pt x="3188" y="13140"/>
                </a:lnTo>
                <a:lnTo>
                  <a:pt x="3772" y="13091"/>
                </a:lnTo>
                <a:lnTo>
                  <a:pt x="4356" y="13067"/>
                </a:lnTo>
                <a:lnTo>
                  <a:pt x="4940" y="13091"/>
                </a:lnTo>
                <a:lnTo>
                  <a:pt x="5402" y="13115"/>
                </a:lnTo>
                <a:lnTo>
                  <a:pt x="5937" y="13164"/>
                </a:lnTo>
                <a:lnTo>
                  <a:pt x="6473" y="13261"/>
                </a:lnTo>
                <a:lnTo>
                  <a:pt x="6740" y="13334"/>
                </a:lnTo>
                <a:lnTo>
                  <a:pt x="7008" y="13407"/>
                </a:lnTo>
                <a:lnTo>
                  <a:pt x="7251" y="13505"/>
                </a:lnTo>
                <a:lnTo>
                  <a:pt x="7495" y="13626"/>
                </a:lnTo>
                <a:lnTo>
                  <a:pt x="7714" y="13772"/>
                </a:lnTo>
                <a:lnTo>
                  <a:pt x="7908" y="13918"/>
                </a:lnTo>
                <a:lnTo>
                  <a:pt x="8079" y="14088"/>
                </a:lnTo>
                <a:lnTo>
                  <a:pt x="8225" y="14307"/>
                </a:lnTo>
                <a:lnTo>
                  <a:pt x="8322" y="14526"/>
                </a:lnTo>
                <a:lnTo>
                  <a:pt x="8371" y="14794"/>
                </a:lnTo>
                <a:lnTo>
                  <a:pt x="8419" y="14891"/>
                </a:lnTo>
                <a:lnTo>
                  <a:pt x="8468" y="14940"/>
                </a:lnTo>
                <a:lnTo>
                  <a:pt x="8565" y="14964"/>
                </a:lnTo>
                <a:lnTo>
                  <a:pt x="8638" y="14964"/>
                </a:lnTo>
                <a:lnTo>
                  <a:pt x="8736" y="14916"/>
                </a:lnTo>
                <a:lnTo>
                  <a:pt x="8809" y="14843"/>
                </a:lnTo>
                <a:lnTo>
                  <a:pt x="8857" y="14770"/>
                </a:lnTo>
                <a:lnTo>
                  <a:pt x="8857" y="14648"/>
                </a:lnTo>
                <a:lnTo>
                  <a:pt x="8833" y="14599"/>
                </a:lnTo>
                <a:lnTo>
                  <a:pt x="9052" y="14332"/>
                </a:lnTo>
                <a:lnTo>
                  <a:pt x="9247" y="14113"/>
                </a:lnTo>
                <a:lnTo>
                  <a:pt x="9514" y="13943"/>
                </a:lnTo>
                <a:lnTo>
                  <a:pt x="9806" y="13772"/>
                </a:lnTo>
                <a:lnTo>
                  <a:pt x="10220" y="13602"/>
                </a:lnTo>
                <a:lnTo>
                  <a:pt x="10658" y="13456"/>
                </a:lnTo>
                <a:lnTo>
                  <a:pt x="11096" y="13334"/>
                </a:lnTo>
                <a:lnTo>
                  <a:pt x="11534" y="13261"/>
                </a:lnTo>
                <a:lnTo>
                  <a:pt x="12045" y="13188"/>
                </a:lnTo>
                <a:lnTo>
                  <a:pt x="12580" y="13140"/>
                </a:lnTo>
                <a:lnTo>
                  <a:pt x="13626" y="13091"/>
                </a:lnTo>
                <a:lnTo>
                  <a:pt x="13967" y="13091"/>
                </a:lnTo>
                <a:lnTo>
                  <a:pt x="14308" y="13115"/>
                </a:lnTo>
                <a:lnTo>
                  <a:pt x="14648" y="13140"/>
                </a:lnTo>
                <a:lnTo>
                  <a:pt x="14965" y="13188"/>
                </a:lnTo>
                <a:lnTo>
                  <a:pt x="15305" y="13261"/>
                </a:lnTo>
                <a:lnTo>
                  <a:pt x="15622" y="13359"/>
                </a:lnTo>
                <a:lnTo>
                  <a:pt x="15938" y="13480"/>
                </a:lnTo>
                <a:lnTo>
                  <a:pt x="16254" y="13651"/>
                </a:lnTo>
                <a:lnTo>
                  <a:pt x="16303" y="13675"/>
                </a:lnTo>
                <a:lnTo>
                  <a:pt x="16376" y="13675"/>
                </a:lnTo>
                <a:lnTo>
                  <a:pt x="16425" y="13651"/>
                </a:lnTo>
                <a:lnTo>
                  <a:pt x="16473" y="13626"/>
                </a:lnTo>
                <a:lnTo>
                  <a:pt x="16522" y="13578"/>
                </a:lnTo>
                <a:lnTo>
                  <a:pt x="16546" y="13529"/>
                </a:lnTo>
                <a:lnTo>
                  <a:pt x="16571" y="13456"/>
                </a:lnTo>
                <a:lnTo>
                  <a:pt x="16571" y="13407"/>
                </a:lnTo>
                <a:lnTo>
                  <a:pt x="16595" y="13310"/>
                </a:lnTo>
                <a:lnTo>
                  <a:pt x="16595" y="12921"/>
                </a:lnTo>
                <a:lnTo>
                  <a:pt x="16571" y="12531"/>
                </a:lnTo>
                <a:lnTo>
                  <a:pt x="16765" y="12556"/>
                </a:lnTo>
                <a:lnTo>
                  <a:pt x="16911" y="12556"/>
                </a:lnTo>
                <a:lnTo>
                  <a:pt x="17082" y="12531"/>
                </a:lnTo>
                <a:lnTo>
                  <a:pt x="17228" y="12483"/>
                </a:lnTo>
                <a:lnTo>
                  <a:pt x="17301" y="12458"/>
                </a:lnTo>
                <a:lnTo>
                  <a:pt x="17325" y="12410"/>
                </a:lnTo>
                <a:lnTo>
                  <a:pt x="17374" y="12361"/>
                </a:lnTo>
                <a:lnTo>
                  <a:pt x="17374" y="12312"/>
                </a:lnTo>
                <a:lnTo>
                  <a:pt x="17398" y="12264"/>
                </a:lnTo>
                <a:lnTo>
                  <a:pt x="17374" y="12191"/>
                </a:lnTo>
                <a:lnTo>
                  <a:pt x="17349" y="12142"/>
                </a:lnTo>
                <a:lnTo>
                  <a:pt x="17301" y="12118"/>
                </a:lnTo>
                <a:lnTo>
                  <a:pt x="17325" y="11972"/>
                </a:lnTo>
                <a:lnTo>
                  <a:pt x="17349" y="11826"/>
                </a:lnTo>
                <a:lnTo>
                  <a:pt x="17349" y="11558"/>
                </a:lnTo>
                <a:lnTo>
                  <a:pt x="17325" y="10998"/>
                </a:lnTo>
                <a:lnTo>
                  <a:pt x="17301" y="8881"/>
                </a:lnTo>
                <a:lnTo>
                  <a:pt x="17301" y="7178"/>
                </a:lnTo>
                <a:lnTo>
                  <a:pt x="17301" y="6326"/>
                </a:lnTo>
                <a:lnTo>
                  <a:pt x="17349" y="5475"/>
                </a:lnTo>
                <a:lnTo>
                  <a:pt x="17374" y="4380"/>
                </a:lnTo>
                <a:lnTo>
                  <a:pt x="17374" y="3820"/>
                </a:lnTo>
                <a:lnTo>
                  <a:pt x="17374" y="3285"/>
                </a:lnTo>
                <a:lnTo>
                  <a:pt x="17349" y="2920"/>
                </a:lnTo>
                <a:lnTo>
                  <a:pt x="17325" y="2531"/>
                </a:lnTo>
                <a:lnTo>
                  <a:pt x="17301" y="2336"/>
                </a:lnTo>
                <a:lnTo>
                  <a:pt x="17276" y="2141"/>
                </a:lnTo>
                <a:lnTo>
                  <a:pt x="17228" y="1971"/>
                </a:lnTo>
                <a:lnTo>
                  <a:pt x="17130" y="1801"/>
                </a:lnTo>
                <a:lnTo>
                  <a:pt x="17179" y="1728"/>
                </a:lnTo>
                <a:lnTo>
                  <a:pt x="17203" y="1630"/>
                </a:lnTo>
                <a:lnTo>
                  <a:pt x="17203" y="1557"/>
                </a:lnTo>
                <a:lnTo>
                  <a:pt x="17155" y="1460"/>
                </a:lnTo>
                <a:lnTo>
                  <a:pt x="16911" y="1217"/>
                </a:lnTo>
                <a:lnTo>
                  <a:pt x="16644" y="998"/>
                </a:lnTo>
                <a:lnTo>
                  <a:pt x="16352" y="803"/>
                </a:lnTo>
                <a:lnTo>
                  <a:pt x="16035" y="633"/>
                </a:lnTo>
                <a:lnTo>
                  <a:pt x="15719" y="487"/>
                </a:lnTo>
                <a:lnTo>
                  <a:pt x="15378" y="365"/>
                </a:lnTo>
                <a:lnTo>
                  <a:pt x="15038" y="268"/>
                </a:lnTo>
                <a:lnTo>
                  <a:pt x="14697" y="195"/>
                </a:lnTo>
                <a:lnTo>
                  <a:pt x="14356" y="146"/>
                </a:lnTo>
                <a:lnTo>
                  <a:pt x="14016" y="97"/>
                </a:lnTo>
                <a:lnTo>
                  <a:pt x="13626" y="49"/>
                </a:lnTo>
                <a:lnTo>
                  <a:pt x="13261" y="24"/>
                </a:lnTo>
                <a:lnTo>
                  <a:pt x="12896" y="24"/>
                </a:lnTo>
                <a:lnTo>
                  <a:pt x="12531" y="49"/>
                </a:lnTo>
                <a:lnTo>
                  <a:pt x="12166" y="97"/>
                </a:lnTo>
                <a:lnTo>
                  <a:pt x="11826" y="170"/>
                </a:lnTo>
                <a:lnTo>
                  <a:pt x="11583" y="243"/>
                </a:lnTo>
                <a:lnTo>
                  <a:pt x="11339" y="316"/>
                </a:lnTo>
                <a:lnTo>
                  <a:pt x="10877" y="560"/>
                </a:lnTo>
                <a:lnTo>
                  <a:pt x="10415" y="803"/>
                </a:lnTo>
                <a:lnTo>
                  <a:pt x="9977" y="1046"/>
                </a:lnTo>
                <a:lnTo>
                  <a:pt x="9441" y="1338"/>
                </a:lnTo>
                <a:lnTo>
                  <a:pt x="9125" y="1509"/>
                </a:lnTo>
                <a:lnTo>
                  <a:pt x="8857" y="1703"/>
                </a:lnTo>
                <a:lnTo>
                  <a:pt x="8809" y="1679"/>
                </a:lnTo>
                <a:lnTo>
                  <a:pt x="8687" y="1679"/>
                </a:lnTo>
                <a:lnTo>
                  <a:pt x="8638" y="1728"/>
                </a:lnTo>
                <a:lnTo>
                  <a:pt x="8419" y="1460"/>
                </a:lnTo>
                <a:lnTo>
                  <a:pt x="8152" y="1217"/>
                </a:lnTo>
                <a:lnTo>
                  <a:pt x="7884" y="1022"/>
                </a:lnTo>
                <a:lnTo>
                  <a:pt x="7592" y="803"/>
                </a:lnTo>
                <a:lnTo>
                  <a:pt x="7276" y="633"/>
                </a:lnTo>
                <a:lnTo>
                  <a:pt x="6959" y="487"/>
                </a:lnTo>
                <a:lnTo>
                  <a:pt x="6643" y="341"/>
                </a:lnTo>
                <a:lnTo>
                  <a:pt x="6302" y="243"/>
                </a:lnTo>
                <a:lnTo>
                  <a:pt x="5962" y="146"/>
                </a:lnTo>
                <a:lnTo>
                  <a:pt x="5597" y="73"/>
                </a:lnTo>
                <a:lnTo>
                  <a:pt x="5256" y="24"/>
                </a:lnTo>
                <a:lnTo>
                  <a:pt x="4891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458;p49">
            <a:extLst>
              <a:ext uri="{FF2B5EF4-FFF2-40B4-BE49-F238E27FC236}">
                <a16:creationId xmlns:a16="http://schemas.microsoft.com/office/drawing/2014/main" id="{E4E65604-941C-4E78-A60A-1DCAEE92B21D}"/>
              </a:ext>
            </a:extLst>
          </p:cNvPr>
          <p:cNvSpPr/>
          <p:nvPr/>
        </p:nvSpPr>
        <p:spPr>
          <a:xfrm rot="4623249">
            <a:off x="4691515" y="5505521"/>
            <a:ext cx="601898" cy="604526"/>
          </a:xfrm>
          <a:custGeom>
            <a:avLst/>
            <a:gdLst/>
            <a:ahLst/>
            <a:cxnLst/>
            <a:rect l="l" t="t" r="r" b="b"/>
            <a:pathLst>
              <a:path w="16717" h="16790" extrusionOk="0">
                <a:moveTo>
                  <a:pt x="8687" y="511"/>
                </a:moveTo>
                <a:lnTo>
                  <a:pt x="9174" y="1046"/>
                </a:lnTo>
                <a:lnTo>
                  <a:pt x="9660" y="1606"/>
                </a:lnTo>
                <a:lnTo>
                  <a:pt x="10025" y="2068"/>
                </a:lnTo>
                <a:lnTo>
                  <a:pt x="10196" y="2312"/>
                </a:lnTo>
                <a:lnTo>
                  <a:pt x="10390" y="2531"/>
                </a:lnTo>
                <a:lnTo>
                  <a:pt x="10585" y="2701"/>
                </a:lnTo>
                <a:lnTo>
                  <a:pt x="10780" y="2871"/>
                </a:lnTo>
                <a:lnTo>
                  <a:pt x="11023" y="2969"/>
                </a:lnTo>
                <a:lnTo>
                  <a:pt x="11242" y="3042"/>
                </a:lnTo>
                <a:lnTo>
                  <a:pt x="11485" y="3066"/>
                </a:lnTo>
                <a:lnTo>
                  <a:pt x="11729" y="3042"/>
                </a:lnTo>
                <a:lnTo>
                  <a:pt x="11972" y="2969"/>
                </a:lnTo>
                <a:lnTo>
                  <a:pt x="12215" y="2847"/>
                </a:lnTo>
                <a:lnTo>
                  <a:pt x="12337" y="2750"/>
                </a:lnTo>
                <a:lnTo>
                  <a:pt x="12434" y="2652"/>
                </a:lnTo>
                <a:lnTo>
                  <a:pt x="12605" y="2433"/>
                </a:lnTo>
                <a:lnTo>
                  <a:pt x="12726" y="2190"/>
                </a:lnTo>
                <a:lnTo>
                  <a:pt x="12824" y="1922"/>
                </a:lnTo>
                <a:lnTo>
                  <a:pt x="12921" y="1679"/>
                </a:lnTo>
                <a:lnTo>
                  <a:pt x="13043" y="1411"/>
                </a:lnTo>
                <a:lnTo>
                  <a:pt x="13164" y="1168"/>
                </a:lnTo>
                <a:lnTo>
                  <a:pt x="13335" y="973"/>
                </a:lnTo>
                <a:lnTo>
                  <a:pt x="13456" y="852"/>
                </a:lnTo>
                <a:lnTo>
                  <a:pt x="13602" y="779"/>
                </a:lnTo>
                <a:lnTo>
                  <a:pt x="13724" y="706"/>
                </a:lnTo>
                <a:lnTo>
                  <a:pt x="13870" y="657"/>
                </a:lnTo>
                <a:lnTo>
                  <a:pt x="13991" y="608"/>
                </a:lnTo>
                <a:lnTo>
                  <a:pt x="14137" y="584"/>
                </a:lnTo>
                <a:lnTo>
                  <a:pt x="14283" y="584"/>
                </a:lnTo>
                <a:lnTo>
                  <a:pt x="14429" y="608"/>
                </a:lnTo>
                <a:lnTo>
                  <a:pt x="14721" y="681"/>
                </a:lnTo>
                <a:lnTo>
                  <a:pt x="14989" y="779"/>
                </a:lnTo>
                <a:lnTo>
                  <a:pt x="15232" y="949"/>
                </a:lnTo>
                <a:lnTo>
                  <a:pt x="15451" y="1119"/>
                </a:lnTo>
                <a:lnTo>
                  <a:pt x="15403" y="1168"/>
                </a:lnTo>
                <a:lnTo>
                  <a:pt x="15354" y="1217"/>
                </a:lnTo>
                <a:lnTo>
                  <a:pt x="15354" y="1265"/>
                </a:lnTo>
                <a:lnTo>
                  <a:pt x="15354" y="1314"/>
                </a:lnTo>
                <a:lnTo>
                  <a:pt x="15403" y="1363"/>
                </a:lnTo>
                <a:lnTo>
                  <a:pt x="15646" y="1363"/>
                </a:lnTo>
                <a:lnTo>
                  <a:pt x="15670" y="1387"/>
                </a:lnTo>
                <a:lnTo>
                  <a:pt x="15768" y="1533"/>
                </a:lnTo>
                <a:lnTo>
                  <a:pt x="15646" y="1557"/>
                </a:lnTo>
                <a:lnTo>
                  <a:pt x="15500" y="1606"/>
                </a:lnTo>
                <a:lnTo>
                  <a:pt x="15427" y="1630"/>
                </a:lnTo>
                <a:lnTo>
                  <a:pt x="15378" y="1703"/>
                </a:lnTo>
                <a:lnTo>
                  <a:pt x="15354" y="1752"/>
                </a:lnTo>
                <a:lnTo>
                  <a:pt x="15378" y="1801"/>
                </a:lnTo>
                <a:lnTo>
                  <a:pt x="15451" y="1825"/>
                </a:lnTo>
                <a:lnTo>
                  <a:pt x="15500" y="1849"/>
                </a:lnTo>
                <a:lnTo>
                  <a:pt x="15646" y="1874"/>
                </a:lnTo>
                <a:lnTo>
                  <a:pt x="15914" y="1874"/>
                </a:lnTo>
                <a:lnTo>
                  <a:pt x="16011" y="2068"/>
                </a:lnTo>
                <a:lnTo>
                  <a:pt x="15841" y="2044"/>
                </a:lnTo>
                <a:lnTo>
                  <a:pt x="15695" y="2044"/>
                </a:lnTo>
                <a:lnTo>
                  <a:pt x="15573" y="2068"/>
                </a:lnTo>
                <a:lnTo>
                  <a:pt x="15451" y="2141"/>
                </a:lnTo>
                <a:lnTo>
                  <a:pt x="15427" y="2141"/>
                </a:lnTo>
                <a:lnTo>
                  <a:pt x="15451" y="2166"/>
                </a:lnTo>
                <a:lnTo>
                  <a:pt x="15500" y="2239"/>
                </a:lnTo>
                <a:lnTo>
                  <a:pt x="15573" y="2287"/>
                </a:lnTo>
                <a:lnTo>
                  <a:pt x="15743" y="2360"/>
                </a:lnTo>
                <a:lnTo>
                  <a:pt x="16084" y="2458"/>
                </a:lnTo>
                <a:lnTo>
                  <a:pt x="16084" y="2652"/>
                </a:lnTo>
                <a:lnTo>
                  <a:pt x="16060" y="2823"/>
                </a:lnTo>
                <a:lnTo>
                  <a:pt x="15646" y="2725"/>
                </a:lnTo>
                <a:lnTo>
                  <a:pt x="15427" y="2652"/>
                </a:lnTo>
                <a:lnTo>
                  <a:pt x="15330" y="2628"/>
                </a:lnTo>
                <a:lnTo>
                  <a:pt x="15184" y="2628"/>
                </a:lnTo>
                <a:lnTo>
                  <a:pt x="15184" y="2652"/>
                </a:lnTo>
                <a:lnTo>
                  <a:pt x="15281" y="2750"/>
                </a:lnTo>
                <a:lnTo>
                  <a:pt x="15378" y="2847"/>
                </a:lnTo>
                <a:lnTo>
                  <a:pt x="15622" y="2993"/>
                </a:lnTo>
                <a:lnTo>
                  <a:pt x="15768" y="3090"/>
                </a:lnTo>
                <a:lnTo>
                  <a:pt x="15962" y="3139"/>
                </a:lnTo>
                <a:lnTo>
                  <a:pt x="15841" y="3309"/>
                </a:lnTo>
                <a:lnTo>
                  <a:pt x="15768" y="3407"/>
                </a:lnTo>
                <a:lnTo>
                  <a:pt x="15670" y="3334"/>
                </a:lnTo>
                <a:lnTo>
                  <a:pt x="15573" y="3285"/>
                </a:lnTo>
                <a:lnTo>
                  <a:pt x="15378" y="3212"/>
                </a:lnTo>
                <a:lnTo>
                  <a:pt x="14989" y="3017"/>
                </a:lnTo>
                <a:lnTo>
                  <a:pt x="14794" y="2944"/>
                </a:lnTo>
                <a:lnTo>
                  <a:pt x="14600" y="2896"/>
                </a:lnTo>
                <a:lnTo>
                  <a:pt x="14575" y="2896"/>
                </a:lnTo>
                <a:lnTo>
                  <a:pt x="14575" y="2920"/>
                </a:lnTo>
                <a:lnTo>
                  <a:pt x="14673" y="3090"/>
                </a:lnTo>
                <a:lnTo>
                  <a:pt x="14819" y="3236"/>
                </a:lnTo>
                <a:lnTo>
                  <a:pt x="14965" y="3358"/>
                </a:lnTo>
                <a:lnTo>
                  <a:pt x="15135" y="3455"/>
                </a:lnTo>
                <a:lnTo>
                  <a:pt x="15427" y="3626"/>
                </a:lnTo>
                <a:lnTo>
                  <a:pt x="15086" y="3747"/>
                </a:lnTo>
                <a:lnTo>
                  <a:pt x="14989" y="3674"/>
                </a:lnTo>
                <a:lnTo>
                  <a:pt x="14867" y="3650"/>
                </a:lnTo>
                <a:lnTo>
                  <a:pt x="14770" y="3601"/>
                </a:lnTo>
                <a:lnTo>
                  <a:pt x="14673" y="3528"/>
                </a:lnTo>
                <a:lnTo>
                  <a:pt x="14527" y="3407"/>
                </a:lnTo>
                <a:lnTo>
                  <a:pt x="14429" y="3358"/>
                </a:lnTo>
                <a:lnTo>
                  <a:pt x="14332" y="3334"/>
                </a:lnTo>
                <a:lnTo>
                  <a:pt x="14308" y="3334"/>
                </a:lnTo>
                <a:lnTo>
                  <a:pt x="14259" y="3358"/>
                </a:lnTo>
                <a:lnTo>
                  <a:pt x="14235" y="3431"/>
                </a:lnTo>
                <a:lnTo>
                  <a:pt x="14259" y="3528"/>
                </a:lnTo>
                <a:lnTo>
                  <a:pt x="14308" y="3650"/>
                </a:lnTo>
                <a:lnTo>
                  <a:pt x="14478" y="3845"/>
                </a:lnTo>
                <a:lnTo>
                  <a:pt x="14551" y="3918"/>
                </a:lnTo>
                <a:lnTo>
                  <a:pt x="14308" y="4015"/>
                </a:lnTo>
                <a:lnTo>
                  <a:pt x="14186" y="3942"/>
                </a:lnTo>
                <a:lnTo>
                  <a:pt x="14064" y="3893"/>
                </a:lnTo>
                <a:lnTo>
                  <a:pt x="14016" y="3869"/>
                </a:lnTo>
                <a:lnTo>
                  <a:pt x="13943" y="3845"/>
                </a:lnTo>
                <a:lnTo>
                  <a:pt x="13918" y="3869"/>
                </a:lnTo>
                <a:lnTo>
                  <a:pt x="13894" y="3893"/>
                </a:lnTo>
                <a:lnTo>
                  <a:pt x="13894" y="3966"/>
                </a:lnTo>
                <a:lnTo>
                  <a:pt x="13918" y="4039"/>
                </a:lnTo>
                <a:lnTo>
                  <a:pt x="13991" y="4161"/>
                </a:lnTo>
                <a:lnTo>
                  <a:pt x="14040" y="4210"/>
                </a:lnTo>
                <a:lnTo>
                  <a:pt x="13967" y="4283"/>
                </a:lnTo>
                <a:lnTo>
                  <a:pt x="13870" y="4404"/>
                </a:lnTo>
                <a:lnTo>
                  <a:pt x="13845" y="4331"/>
                </a:lnTo>
                <a:lnTo>
                  <a:pt x="13797" y="4234"/>
                </a:lnTo>
                <a:lnTo>
                  <a:pt x="13724" y="4161"/>
                </a:lnTo>
                <a:lnTo>
                  <a:pt x="13651" y="4161"/>
                </a:lnTo>
                <a:lnTo>
                  <a:pt x="13626" y="4234"/>
                </a:lnTo>
                <a:lnTo>
                  <a:pt x="13602" y="4283"/>
                </a:lnTo>
                <a:lnTo>
                  <a:pt x="13602" y="4380"/>
                </a:lnTo>
                <a:lnTo>
                  <a:pt x="13602" y="4428"/>
                </a:lnTo>
                <a:lnTo>
                  <a:pt x="13675" y="4550"/>
                </a:lnTo>
                <a:lnTo>
                  <a:pt x="13748" y="4647"/>
                </a:lnTo>
                <a:lnTo>
                  <a:pt x="13699" y="4842"/>
                </a:lnTo>
                <a:lnTo>
                  <a:pt x="13675" y="5037"/>
                </a:lnTo>
                <a:lnTo>
                  <a:pt x="13699" y="5231"/>
                </a:lnTo>
                <a:lnTo>
                  <a:pt x="13724" y="5426"/>
                </a:lnTo>
                <a:lnTo>
                  <a:pt x="13797" y="5621"/>
                </a:lnTo>
                <a:lnTo>
                  <a:pt x="13870" y="5815"/>
                </a:lnTo>
                <a:lnTo>
                  <a:pt x="13967" y="5986"/>
                </a:lnTo>
                <a:lnTo>
                  <a:pt x="14089" y="6132"/>
                </a:lnTo>
                <a:lnTo>
                  <a:pt x="14308" y="6351"/>
                </a:lnTo>
                <a:lnTo>
                  <a:pt x="14527" y="6570"/>
                </a:lnTo>
                <a:lnTo>
                  <a:pt x="14746" y="6764"/>
                </a:lnTo>
                <a:lnTo>
                  <a:pt x="14965" y="6983"/>
                </a:lnTo>
                <a:lnTo>
                  <a:pt x="15597" y="7640"/>
                </a:lnTo>
                <a:lnTo>
                  <a:pt x="15914" y="7981"/>
                </a:lnTo>
                <a:lnTo>
                  <a:pt x="16254" y="8273"/>
                </a:lnTo>
                <a:lnTo>
                  <a:pt x="16279" y="8297"/>
                </a:lnTo>
                <a:lnTo>
                  <a:pt x="16230" y="8443"/>
                </a:lnTo>
                <a:lnTo>
                  <a:pt x="16133" y="8346"/>
                </a:lnTo>
                <a:lnTo>
                  <a:pt x="16035" y="8249"/>
                </a:lnTo>
                <a:lnTo>
                  <a:pt x="15768" y="8078"/>
                </a:lnTo>
                <a:lnTo>
                  <a:pt x="15573" y="7981"/>
                </a:lnTo>
                <a:lnTo>
                  <a:pt x="15378" y="7884"/>
                </a:lnTo>
                <a:lnTo>
                  <a:pt x="15159" y="7811"/>
                </a:lnTo>
                <a:lnTo>
                  <a:pt x="14940" y="7738"/>
                </a:lnTo>
                <a:lnTo>
                  <a:pt x="14892" y="7762"/>
                </a:lnTo>
                <a:lnTo>
                  <a:pt x="14892" y="7786"/>
                </a:lnTo>
                <a:lnTo>
                  <a:pt x="15013" y="7932"/>
                </a:lnTo>
                <a:lnTo>
                  <a:pt x="15159" y="8078"/>
                </a:lnTo>
                <a:lnTo>
                  <a:pt x="15476" y="8297"/>
                </a:lnTo>
                <a:lnTo>
                  <a:pt x="15695" y="8468"/>
                </a:lnTo>
                <a:lnTo>
                  <a:pt x="15889" y="8614"/>
                </a:lnTo>
                <a:lnTo>
                  <a:pt x="15987" y="8687"/>
                </a:lnTo>
                <a:lnTo>
                  <a:pt x="16060" y="8711"/>
                </a:lnTo>
                <a:lnTo>
                  <a:pt x="15865" y="9003"/>
                </a:lnTo>
                <a:lnTo>
                  <a:pt x="15816" y="9076"/>
                </a:lnTo>
                <a:lnTo>
                  <a:pt x="15816" y="9052"/>
                </a:lnTo>
                <a:lnTo>
                  <a:pt x="15768" y="8954"/>
                </a:lnTo>
                <a:lnTo>
                  <a:pt x="15695" y="8881"/>
                </a:lnTo>
                <a:lnTo>
                  <a:pt x="15597" y="8833"/>
                </a:lnTo>
                <a:lnTo>
                  <a:pt x="15524" y="8784"/>
                </a:lnTo>
                <a:lnTo>
                  <a:pt x="15135" y="8614"/>
                </a:lnTo>
                <a:lnTo>
                  <a:pt x="14916" y="8516"/>
                </a:lnTo>
                <a:lnTo>
                  <a:pt x="14721" y="8395"/>
                </a:lnTo>
                <a:lnTo>
                  <a:pt x="14527" y="8273"/>
                </a:lnTo>
                <a:lnTo>
                  <a:pt x="14332" y="8176"/>
                </a:lnTo>
                <a:lnTo>
                  <a:pt x="14283" y="8176"/>
                </a:lnTo>
                <a:lnTo>
                  <a:pt x="14283" y="8200"/>
                </a:lnTo>
                <a:lnTo>
                  <a:pt x="14259" y="8249"/>
                </a:lnTo>
                <a:lnTo>
                  <a:pt x="14308" y="8346"/>
                </a:lnTo>
                <a:lnTo>
                  <a:pt x="14356" y="8419"/>
                </a:lnTo>
                <a:lnTo>
                  <a:pt x="14527" y="8589"/>
                </a:lnTo>
                <a:lnTo>
                  <a:pt x="14721" y="8735"/>
                </a:lnTo>
                <a:lnTo>
                  <a:pt x="14892" y="8833"/>
                </a:lnTo>
                <a:lnTo>
                  <a:pt x="15086" y="8954"/>
                </a:lnTo>
                <a:lnTo>
                  <a:pt x="15305" y="9076"/>
                </a:lnTo>
                <a:lnTo>
                  <a:pt x="15427" y="9100"/>
                </a:lnTo>
                <a:lnTo>
                  <a:pt x="15549" y="9149"/>
                </a:lnTo>
                <a:lnTo>
                  <a:pt x="15743" y="9149"/>
                </a:lnTo>
                <a:lnTo>
                  <a:pt x="15768" y="9125"/>
                </a:lnTo>
                <a:lnTo>
                  <a:pt x="15451" y="9587"/>
                </a:lnTo>
                <a:lnTo>
                  <a:pt x="15330" y="9490"/>
                </a:lnTo>
                <a:lnTo>
                  <a:pt x="15208" y="9417"/>
                </a:lnTo>
                <a:lnTo>
                  <a:pt x="14965" y="9246"/>
                </a:lnTo>
                <a:lnTo>
                  <a:pt x="14746" y="9100"/>
                </a:lnTo>
                <a:lnTo>
                  <a:pt x="14502" y="8954"/>
                </a:lnTo>
                <a:lnTo>
                  <a:pt x="14381" y="8881"/>
                </a:lnTo>
                <a:lnTo>
                  <a:pt x="14235" y="8833"/>
                </a:lnTo>
                <a:lnTo>
                  <a:pt x="14113" y="8808"/>
                </a:lnTo>
                <a:lnTo>
                  <a:pt x="13991" y="8808"/>
                </a:lnTo>
                <a:lnTo>
                  <a:pt x="13943" y="8833"/>
                </a:lnTo>
                <a:lnTo>
                  <a:pt x="13943" y="8857"/>
                </a:lnTo>
                <a:lnTo>
                  <a:pt x="14016" y="8954"/>
                </a:lnTo>
                <a:lnTo>
                  <a:pt x="14089" y="9052"/>
                </a:lnTo>
                <a:lnTo>
                  <a:pt x="14283" y="9222"/>
                </a:lnTo>
                <a:lnTo>
                  <a:pt x="14673" y="9514"/>
                </a:lnTo>
                <a:lnTo>
                  <a:pt x="14916" y="9709"/>
                </a:lnTo>
                <a:lnTo>
                  <a:pt x="15062" y="9806"/>
                </a:lnTo>
                <a:lnTo>
                  <a:pt x="15208" y="9903"/>
                </a:lnTo>
                <a:lnTo>
                  <a:pt x="15086" y="10049"/>
                </a:lnTo>
                <a:lnTo>
                  <a:pt x="15013" y="10122"/>
                </a:lnTo>
                <a:lnTo>
                  <a:pt x="14843" y="10001"/>
                </a:lnTo>
                <a:lnTo>
                  <a:pt x="14721" y="9928"/>
                </a:lnTo>
                <a:lnTo>
                  <a:pt x="14405" y="9782"/>
                </a:lnTo>
                <a:lnTo>
                  <a:pt x="14089" y="9636"/>
                </a:lnTo>
                <a:lnTo>
                  <a:pt x="13943" y="9538"/>
                </a:lnTo>
                <a:lnTo>
                  <a:pt x="13797" y="9441"/>
                </a:lnTo>
                <a:lnTo>
                  <a:pt x="13699" y="9319"/>
                </a:lnTo>
                <a:lnTo>
                  <a:pt x="13626" y="9149"/>
                </a:lnTo>
                <a:lnTo>
                  <a:pt x="13578" y="9149"/>
                </a:lnTo>
                <a:lnTo>
                  <a:pt x="13554" y="9295"/>
                </a:lnTo>
                <a:lnTo>
                  <a:pt x="13578" y="9392"/>
                </a:lnTo>
                <a:lnTo>
                  <a:pt x="13602" y="9514"/>
                </a:lnTo>
                <a:lnTo>
                  <a:pt x="13651" y="9611"/>
                </a:lnTo>
                <a:lnTo>
                  <a:pt x="13724" y="9709"/>
                </a:lnTo>
                <a:lnTo>
                  <a:pt x="13797" y="9782"/>
                </a:lnTo>
                <a:lnTo>
                  <a:pt x="13991" y="9952"/>
                </a:lnTo>
                <a:lnTo>
                  <a:pt x="14283" y="10122"/>
                </a:lnTo>
                <a:lnTo>
                  <a:pt x="14600" y="10268"/>
                </a:lnTo>
                <a:lnTo>
                  <a:pt x="14746" y="10390"/>
                </a:lnTo>
                <a:lnTo>
                  <a:pt x="14551" y="10512"/>
                </a:lnTo>
                <a:lnTo>
                  <a:pt x="14356" y="10633"/>
                </a:lnTo>
                <a:lnTo>
                  <a:pt x="14259" y="10512"/>
                </a:lnTo>
                <a:lnTo>
                  <a:pt x="14137" y="10414"/>
                </a:lnTo>
                <a:lnTo>
                  <a:pt x="13894" y="10244"/>
                </a:lnTo>
                <a:lnTo>
                  <a:pt x="13724" y="10122"/>
                </a:lnTo>
                <a:lnTo>
                  <a:pt x="13578" y="9976"/>
                </a:lnTo>
                <a:lnTo>
                  <a:pt x="13456" y="9855"/>
                </a:lnTo>
                <a:lnTo>
                  <a:pt x="13408" y="9782"/>
                </a:lnTo>
                <a:lnTo>
                  <a:pt x="13359" y="9733"/>
                </a:lnTo>
                <a:lnTo>
                  <a:pt x="13310" y="9733"/>
                </a:lnTo>
                <a:lnTo>
                  <a:pt x="13286" y="9757"/>
                </a:lnTo>
                <a:lnTo>
                  <a:pt x="13262" y="9830"/>
                </a:lnTo>
                <a:lnTo>
                  <a:pt x="13262" y="9928"/>
                </a:lnTo>
                <a:lnTo>
                  <a:pt x="13262" y="10001"/>
                </a:lnTo>
                <a:lnTo>
                  <a:pt x="13310" y="10098"/>
                </a:lnTo>
                <a:lnTo>
                  <a:pt x="13408" y="10244"/>
                </a:lnTo>
                <a:lnTo>
                  <a:pt x="13529" y="10390"/>
                </a:lnTo>
                <a:lnTo>
                  <a:pt x="13699" y="10536"/>
                </a:lnTo>
                <a:lnTo>
                  <a:pt x="13894" y="10682"/>
                </a:lnTo>
                <a:lnTo>
                  <a:pt x="13991" y="10779"/>
                </a:lnTo>
                <a:lnTo>
                  <a:pt x="13894" y="10828"/>
                </a:lnTo>
                <a:lnTo>
                  <a:pt x="13578" y="10828"/>
                </a:lnTo>
                <a:lnTo>
                  <a:pt x="13505" y="10804"/>
                </a:lnTo>
                <a:lnTo>
                  <a:pt x="13335" y="10706"/>
                </a:lnTo>
                <a:lnTo>
                  <a:pt x="13213" y="10560"/>
                </a:lnTo>
                <a:lnTo>
                  <a:pt x="13116" y="10414"/>
                </a:lnTo>
                <a:lnTo>
                  <a:pt x="13018" y="10244"/>
                </a:lnTo>
                <a:lnTo>
                  <a:pt x="12872" y="9879"/>
                </a:lnTo>
                <a:lnTo>
                  <a:pt x="12775" y="9636"/>
                </a:lnTo>
                <a:lnTo>
                  <a:pt x="12653" y="9392"/>
                </a:lnTo>
                <a:lnTo>
                  <a:pt x="12532" y="9173"/>
                </a:lnTo>
                <a:lnTo>
                  <a:pt x="12386" y="8979"/>
                </a:lnTo>
                <a:lnTo>
                  <a:pt x="12215" y="8808"/>
                </a:lnTo>
                <a:lnTo>
                  <a:pt x="12021" y="8662"/>
                </a:lnTo>
                <a:lnTo>
                  <a:pt x="11777" y="8565"/>
                </a:lnTo>
                <a:lnTo>
                  <a:pt x="11510" y="8468"/>
                </a:lnTo>
                <a:lnTo>
                  <a:pt x="11218" y="8443"/>
                </a:lnTo>
                <a:lnTo>
                  <a:pt x="10926" y="8443"/>
                </a:lnTo>
                <a:lnTo>
                  <a:pt x="10634" y="8492"/>
                </a:lnTo>
                <a:lnTo>
                  <a:pt x="10366" y="8589"/>
                </a:lnTo>
                <a:lnTo>
                  <a:pt x="10098" y="8687"/>
                </a:lnTo>
                <a:lnTo>
                  <a:pt x="9855" y="8833"/>
                </a:lnTo>
                <a:lnTo>
                  <a:pt x="9612" y="9027"/>
                </a:lnTo>
                <a:lnTo>
                  <a:pt x="9393" y="9198"/>
                </a:lnTo>
                <a:lnTo>
                  <a:pt x="9198" y="9392"/>
                </a:lnTo>
                <a:lnTo>
                  <a:pt x="9028" y="9611"/>
                </a:lnTo>
                <a:lnTo>
                  <a:pt x="8906" y="9855"/>
                </a:lnTo>
                <a:lnTo>
                  <a:pt x="8784" y="10122"/>
                </a:lnTo>
                <a:lnTo>
                  <a:pt x="8711" y="10366"/>
                </a:lnTo>
                <a:lnTo>
                  <a:pt x="8663" y="10633"/>
                </a:lnTo>
                <a:lnTo>
                  <a:pt x="8638" y="10925"/>
                </a:lnTo>
                <a:lnTo>
                  <a:pt x="8663" y="11193"/>
                </a:lnTo>
                <a:lnTo>
                  <a:pt x="8736" y="11461"/>
                </a:lnTo>
                <a:lnTo>
                  <a:pt x="8833" y="11680"/>
                </a:lnTo>
                <a:lnTo>
                  <a:pt x="8955" y="11874"/>
                </a:lnTo>
                <a:lnTo>
                  <a:pt x="9101" y="12045"/>
                </a:lnTo>
                <a:lnTo>
                  <a:pt x="9295" y="12191"/>
                </a:lnTo>
                <a:lnTo>
                  <a:pt x="9514" y="12312"/>
                </a:lnTo>
                <a:lnTo>
                  <a:pt x="9733" y="12409"/>
                </a:lnTo>
                <a:lnTo>
                  <a:pt x="10001" y="12507"/>
                </a:lnTo>
                <a:lnTo>
                  <a:pt x="10220" y="12580"/>
                </a:lnTo>
                <a:lnTo>
                  <a:pt x="10463" y="12677"/>
                </a:lnTo>
                <a:lnTo>
                  <a:pt x="10658" y="12799"/>
                </a:lnTo>
                <a:lnTo>
                  <a:pt x="10731" y="12872"/>
                </a:lnTo>
                <a:lnTo>
                  <a:pt x="10804" y="12969"/>
                </a:lnTo>
                <a:lnTo>
                  <a:pt x="10780" y="12969"/>
                </a:lnTo>
                <a:lnTo>
                  <a:pt x="10536" y="12920"/>
                </a:lnTo>
                <a:lnTo>
                  <a:pt x="10317" y="12872"/>
                </a:lnTo>
                <a:lnTo>
                  <a:pt x="10098" y="12847"/>
                </a:lnTo>
                <a:lnTo>
                  <a:pt x="9855" y="12847"/>
                </a:lnTo>
                <a:lnTo>
                  <a:pt x="9831" y="12872"/>
                </a:lnTo>
                <a:lnTo>
                  <a:pt x="9831" y="12896"/>
                </a:lnTo>
                <a:lnTo>
                  <a:pt x="9831" y="12920"/>
                </a:lnTo>
                <a:lnTo>
                  <a:pt x="9831" y="12945"/>
                </a:lnTo>
                <a:lnTo>
                  <a:pt x="10293" y="13139"/>
                </a:lnTo>
                <a:lnTo>
                  <a:pt x="10609" y="13285"/>
                </a:lnTo>
                <a:lnTo>
                  <a:pt x="10780" y="13334"/>
                </a:lnTo>
                <a:lnTo>
                  <a:pt x="10926" y="13358"/>
                </a:lnTo>
                <a:lnTo>
                  <a:pt x="10901" y="13504"/>
                </a:lnTo>
                <a:lnTo>
                  <a:pt x="10877" y="13650"/>
                </a:lnTo>
                <a:lnTo>
                  <a:pt x="10634" y="13602"/>
                </a:lnTo>
                <a:lnTo>
                  <a:pt x="10366" y="13577"/>
                </a:lnTo>
                <a:lnTo>
                  <a:pt x="10098" y="13504"/>
                </a:lnTo>
                <a:lnTo>
                  <a:pt x="9879" y="13383"/>
                </a:lnTo>
                <a:lnTo>
                  <a:pt x="9855" y="13407"/>
                </a:lnTo>
                <a:lnTo>
                  <a:pt x="9831" y="13431"/>
                </a:lnTo>
                <a:lnTo>
                  <a:pt x="10025" y="13650"/>
                </a:lnTo>
                <a:lnTo>
                  <a:pt x="10123" y="13748"/>
                </a:lnTo>
                <a:lnTo>
                  <a:pt x="10269" y="13821"/>
                </a:lnTo>
                <a:lnTo>
                  <a:pt x="10512" y="13918"/>
                </a:lnTo>
                <a:lnTo>
                  <a:pt x="10780" y="13991"/>
                </a:lnTo>
                <a:lnTo>
                  <a:pt x="10609" y="14283"/>
                </a:lnTo>
                <a:lnTo>
                  <a:pt x="9952" y="14113"/>
                </a:lnTo>
                <a:lnTo>
                  <a:pt x="9490" y="13967"/>
                </a:lnTo>
                <a:lnTo>
                  <a:pt x="9271" y="13894"/>
                </a:lnTo>
                <a:lnTo>
                  <a:pt x="9028" y="13845"/>
                </a:lnTo>
                <a:lnTo>
                  <a:pt x="9003" y="13869"/>
                </a:lnTo>
                <a:lnTo>
                  <a:pt x="8979" y="13869"/>
                </a:lnTo>
                <a:lnTo>
                  <a:pt x="8955" y="13918"/>
                </a:lnTo>
                <a:lnTo>
                  <a:pt x="8979" y="13942"/>
                </a:lnTo>
                <a:lnTo>
                  <a:pt x="9271" y="14137"/>
                </a:lnTo>
                <a:lnTo>
                  <a:pt x="9587" y="14356"/>
                </a:lnTo>
                <a:lnTo>
                  <a:pt x="9952" y="14526"/>
                </a:lnTo>
                <a:lnTo>
                  <a:pt x="10147" y="14599"/>
                </a:lnTo>
                <a:lnTo>
                  <a:pt x="10317" y="14648"/>
                </a:lnTo>
                <a:lnTo>
                  <a:pt x="10074" y="14916"/>
                </a:lnTo>
                <a:lnTo>
                  <a:pt x="9855" y="14867"/>
                </a:lnTo>
                <a:lnTo>
                  <a:pt x="9685" y="14867"/>
                </a:lnTo>
                <a:lnTo>
                  <a:pt x="9393" y="14818"/>
                </a:lnTo>
                <a:lnTo>
                  <a:pt x="9101" y="14721"/>
                </a:lnTo>
                <a:lnTo>
                  <a:pt x="8809" y="14599"/>
                </a:lnTo>
                <a:lnTo>
                  <a:pt x="8541" y="14429"/>
                </a:lnTo>
                <a:lnTo>
                  <a:pt x="8517" y="14429"/>
                </a:lnTo>
                <a:lnTo>
                  <a:pt x="8517" y="14453"/>
                </a:lnTo>
                <a:lnTo>
                  <a:pt x="8565" y="14624"/>
                </a:lnTo>
                <a:lnTo>
                  <a:pt x="8687" y="14770"/>
                </a:lnTo>
                <a:lnTo>
                  <a:pt x="8809" y="14891"/>
                </a:lnTo>
                <a:lnTo>
                  <a:pt x="8955" y="14989"/>
                </a:lnTo>
                <a:lnTo>
                  <a:pt x="9125" y="15086"/>
                </a:lnTo>
                <a:lnTo>
                  <a:pt x="9295" y="15159"/>
                </a:lnTo>
                <a:lnTo>
                  <a:pt x="9490" y="15208"/>
                </a:lnTo>
                <a:lnTo>
                  <a:pt x="9660" y="15232"/>
                </a:lnTo>
                <a:lnTo>
                  <a:pt x="9320" y="15500"/>
                </a:lnTo>
                <a:lnTo>
                  <a:pt x="9271" y="15451"/>
                </a:lnTo>
                <a:lnTo>
                  <a:pt x="9125" y="15354"/>
                </a:lnTo>
                <a:lnTo>
                  <a:pt x="8955" y="15281"/>
                </a:lnTo>
                <a:lnTo>
                  <a:pt x="8590" y="15135"/>
                </a:lnTo>
                <a:lnTo>
                  <a:pt x="8298" y="14989"/>
                </a:lnTo>
                <a:lnTo>
                  <a:pt x="8152" y="14940"/>
                </a:lnTo>
                <a:lnTo>
                  <a:pt x="8030" y="14867"/>
                </a:lnTo>
                <a:lnTo>
                  <a:pt x="8006" y="14867"/>
                </a:lnTo>
                <a:lnTo>
                  <a:pt x="7981" y="14891"/>
                </a:lnTo>
                <a:lnTo>
                  <a:pt x="7957" y="14989"/>
                </a:lnTo>
                <a:lnTo>
                  <a:pt x="7981" y="15062"/>
                </a:lnTo>
                <a:lnTo>
                  <a:pt x="8006" y="15135"/>
                </a:lnTo>
                <a:lnTo>
                  <a:pt x="8054" y="15208"/>
                </a:lnTo>
                <a:lnTo>
                  <a:pt x="8152" y="15329"/>
                </a:lnTo>
                <a:lnTo>
                  <a:pt x="8298" y="15427"/>
                </a:lnTo>
                <a:lnTo>
                  <a:pt x="8590" y="15597"/>
                </a:lnTo>
                <a:lnTo>
                  <a:pt x="8930" y="15767"/>
                </a:lnTo>
                <a:lnTo>
                  <a:pt x="8614" y="15986"/>
                </a:lnTo>
                <a:lnTo>
                  <a:pt x="8322" y="15792"/>
                </a:lnTo>
                <a:lnTo>
                  <a:pt x="8054" y="15597"/>
                </a:lnTo>
                <a:lnTo>
                  <a:pt x="7762" y="15402"/>
                </a:lnTo>
                <a:lnTo>
                  <a:pt x="7470" y="15183"/>
                </a:lnTo>
                <a:lnTo>
                  <a:pt x="7203" y="14916"/>
                </a:lnTo>
                <a:lnTo>
                  <a:pt x="6935" y="14599"/>
                </a:lnTo>
                <a:lnTo>
                  <a:pt x="6667" y="14307"/>
                </a:lnTo>
                <a:lnTo>
                  <a:pt x="6375" y="14040"/>
                </a:lnTo>
                <a:lnTo>
                  <a:pt x="6229" y="13942"/>
                </a:lnTo>
                <a:lnTo>
                  <a:pt x="6083" y="13845"/>
                </a:lnTo>
                <a:lnTo>
                  <a:pt x="5937" y="13772"/>
                </a:lnTo>
                <a:lnTo>
                  <a:pt x="5767" y="13699"/>
                </a:lnTo>
                <a:lnTo>
                  <a:pt x="5597" y="13650"/>
                </a:lnTo>
                <a:lnTo>
                  <a:pt x="5427" y="13626"/>
                </a:lnTo>
                <a:lnTo>
                  <a:pt x="5256" y="13626"/>
                </a:lnTo>
                <a:lnTo>
                  <a:pt x="5086" y="13650"/>
                </a:lnTo>
                <a:lnTo>
                  <a:pt x="4916" y="13529"/>
                </a:lnTo>
                <a:lnTo>
                  <a:pt x="4843" y="13456"/>
                </a:lnTo>
                <a:lnTo>
                  <a:pt x="4745" y="13383"/>
                </a:lnTo>
                <a:lnTo>
                  <a:pt x="4697" y="13407"/>
                </a:lnTo>
                <a:lnTo>
                  <a:pt x="4672" y="13456"/>
                </a:lnTo>
                <a:lnTo>
                  <a:pt x="4697" y="13529"/>
                </a:lnTo>
                <a:lnTo>
                  <a:pt x="4721" y="13602"/>
                </a:lnTo>
                <a:lnTo>
                  <a:pt x="4843" y="13772"/>
                </a:lnTo>
                <a:lnTo>
                  <a:pt x="4818" y="13772"/>
                </a:lnTo>
                <a:lnTo>
                  <a:pt x="4697" y="13869"/>
                </a:lnTo>
                <a:lnTo>
                  <a:pt x="4502" y="13748"/>
                </a:lnTo>
                <a:lnTo>
                  <a:pt x="4380" y="13723"/>
                </a:lnTo>
                <a:lnTo>
                  <a:pt x="4283" y="13699"/>
                </a:lnTo>
                <a:lnTo>
                  <a:pt x="4259" y="13723"/>
                </a:lnTo>
                <a:lnTo>
                  <a:pt x="4259" y="13748"/>
                </a:lnTo>
                <a:lnTo>
                  <a:pt x="4356" y="13918"/>
                </a:lnTo>
                <a:lnTo>
                  <a:pt x="4478" y="14088"/>
                </a:lnTo>
                <a:lnTo>
                  <a:pt x="4356" y="14234"/>
                </a:lnTo>
                <a:lnTo>
                  <a:pt x="4259" y="14405"/>
                </a:lnTo>
                <a:lnTo>
                  <a:pt x="4161" y="14307"/>
                </a:lnTo>
                <a:lnTo>
                  <a:pt x="4064" y="14186"/>
                </a:lnTo>
                <a:lnTo>
                  <a:pt x="3918" y="13942"/>
                </a:lnTo>
                <a:lnTo>
                  <a:pt x="3894" y="13942"/>
                </a:lnTo>
                <a:lnTo>
                  <a:pt x="3869" y="13967"/>
                </a:lnTo>
                <a:lnTo>
                  <a:pt x="3869" y="14186"/>
                </a:lnTo>
                <a:lnTo>
                  <a:pt x="3894" y="14380"/>
                </a:lnTo>
                <a:lnTo>
                  <a:pt x="3967" y="14575"/>
                </a:lnTo>
                <a:lnTo>
                  <a:pt x="4015" y="14648"/>
                </a:lnTo>
                <a:lnTo>
                  <a:pt x="4088" y="14721"/>
                </a:lnTo>
                <a:lnTo>
                  <a:pt x="3821" y="15329"/>
                </a:lnTo>
                <a:lnTo>
                  <a:pt x="3772" y="15281"/>
                </a:lnTo>
                <a:lnTo>
                  <a:pt x="3699" y="15110"/>
                </a:lnTo>
                <a:lnTo>
                  <a:pt x="3650" y="14916"/>
                </a:lnTo>
                <a:lnTo>
                  <a:pt x="3602" y="14794"/>
                </a:lnTo>
                <a:lnTo>
                  <a:pt x="3553" y="14672"/>
                </a:lnTo>
                <a:lnTo>
                  <a:pt x="3456" y="14551"/>
                </a:lnTo>
                <a:lnTo>
                  <a:pt x="3407" y="14526"/>
                </a:lnTo>
                <a:lnTo>
                  <a:pt x="3358" y="14478"/>
                </a:lnTo>
                <a:lnTo>
                  <a:pt x="3334" y="14502"/>
                </a:lnTo>
                <a:lnTo>
                  <a:pt x="3310" y="14526"/>
                </a:lnTo>
                <a:lnTo>
                  <a:pt x="3285" y="14794"/>
                </a:lnTo>
                <a:lnTo>
                  <a:pt x="3310" y="15013"/>
                </a:lnTo>
                <a:lnTo>
                  <a:pt x="3334" y="15208"/>
                </a:lnTo>
                <a:lnTo>
                  <a:pt x="3358" y="15354"/>
                </a:lnTo>
                <a:lnTo>
                  <a:pt x="3431" y="15475"/>
                </a:lnTo>
                <a:lnTo>
                  <a:pt x="3504" y="15597"/>
                </a:lnTo>
                <a:lnTo>
                  <a:pt x="3626" y="15694"/>
                </a:lnTo>
                <a:lnTo>
                  <a:pt x="3480" y="15865"/>
                </a:lnTo>
                <a:lnTo>
                  <a:pt x="3334" y="16035"/>
                </a:lnTo>
                <a:lnTo>
                  <a:pt x="3358" y="15986"/>
                </a:lnTo>
                <a:lnTo>
                  <a:pt x="3358" y="15913"/>
                </a:lnTo>
                <a:lnTo>
                  <a:pt x="3358" y="15865"/>
                </a:lnTo>
                <a:lnTo>
                  <a:pt x="3334" y="15816"/>
                </a:lnTo>
                <a:lnTo>
                  <a:pt x="3188" y="15621"/>
                </a:lnTo>
                <a:lnTo>
                  <a:pt x="3091" y="15402"/>
                </a:lnTo>
                <a:lnTo>
                  <a:pt x="2920" y="14940"/>
                </a:lnTo>
                <a:lnTo>
                  <a:pt x="2896" y="14916"/>
                </a:lnTo>
                <a:lnTo>
                  <a:pt x="2872" y="14916"/>
                </a:lnTo>
                <a:lnTo>
                  <a:pt x="2847" y="14940"/>
                </a:lnTo>
                <a:lnTo>
                  <a:pt x="2823" y="15232"/>
                </a:lnTo>
                <a:lnTo>
                  <a:pt x="2823" y="15378"/>
                </a:lnTo>
                <a:lnTo>
                  <a:pt x="2823" y="15524"/>
                </a:lnTo>
                <a:lnTo>
                  <a:pt x="2872" y="15670"/>
                </a:lnTo>
                <a:lnTo>
                  <a:pt x="2896" y="15792"/>
                </a:lnTo>
                <a:lnTo>
                  <a:pt x="2969" y="15938"/>
                </a:lnTo>
                <a:lnTo>
                  <a:pt x="3066" y="16059"/>
                </a:lnTo>
                <a:lnTo>
                  <a:pt x="3164" y="16108"/>
                </a:lnTo>
                <a:lnTo>
                  <a:pt x="3237" y="16108"/>
                </a:lnTo>
                <a:lnTo>
                  <a:pt x="3115" y="16181"/>
                </a:lnTo>
                <a:lnTo>
                  <a:pt x="2993" y="16230"/>
                </a:lnTo>
                <a:lnTo>
                  <a:pt x="2872" y="16254"/>
                </a:lnTo>
                <a:lnTo>
                  <a:pt x="2726" y="16278"/>
                </a:lnTo>
                <a:lnTo>
                  <a:pt x="2774" y="16181"/>
                </a:lnTo>
                <a:lnTo>
                  <a:pt x="2750" y="16132"/>
                </a:lnTo>
                <a:lnTo>
                  <a:pt x="2750" y="16084"/>
                </a:lnTo>
                <a:lnTo>
                  <a:pt x="2555" y="15646"/>
                </a:lnTo>
                <a:lnTo>
                  <a:pt x="2458" y="15427"/>
                </a:lnTo>
                <a:lnTo>
                  <a:pt x="2336" y="15232"/>
                </a:lnTo>
                <a:lnTo>
                  <a:pt x="2312" y="15208"/>
                </a:lnTo>
                <a:lnTo>
                  <a:pt x="2263" y="15232"/>
                </a:lnTo>
                <a:lnTo>
                  <a:pt x="2190" y="15354"/>
                </a:lnTo>
                <a:lnTo>
                  <a:pt x="2166" y="15500"/>
                </a:lnTo>
                <a:lnTo>
                  <a:pt x="2166" y="15621"/>
                </a:lnTo>
                <a:lnTo>
                  <a:pt x="2190" y="15767"/>
                </a:lnTo>
                <a:lnTo>
                  <a:pt x="2263" y="16035"/>
                </a:lnTo>
                <a:lnTo>
                  <a:pt x="2385" y="16278"/>
                </a:lnTo>
                <a:lnTo>
                  <a:pt x="2166" y="16230"/>
                </a:lnTo>
                <a:lnTo>
                  <a:pt x="1971" y="16132"/>
                </a:lnTo>
                <a:lnTo>
                  <a:pt x="1971" y="16059"/>
                </a:lnTo>
                <a:lnTo>
                  <a:pt x="1874" y="15573"/>
                </a:lnTo>
                <a:lnTo>
                  <a:pt x="1850" y="15475"/>
                </a:lnTo>
                <a:lnTo>
                  <a:pt x="1777" y="15402"/>
                </a:lnTo>
                <a:lnTo>
                  <a:pt x="1704" y="15329"/>
                </a:lnTo>
                <a:lnTo>
                  <a:pt x="1606" y="15305"/>
                </a:lnTo>
                <a:lnTo>
                  <a:pt x="1558" y="15305"/>
                </a:lnTo>
                <a:lnTo>
                  <a:pt x="1533" y="15354"/>
                </a:lnTo>
                <a:lnTo>
                  <a:pt x="1509" y="15451"/>
                </a:lnTo>
                <a:lnTo>
                  <a:pt x="1485" y="15548"/>
                </a:lnTo>
                <a:lnTo>
                  <a:pt x="1509" y="15767"/>
                </a:lnTo>
                <a:lnTo>
                  <a:pt x="1509" y="15792"/>
                </a:lnTo>
                <a:lnTo>
                  <a:pt x="1387" y="15646"/>
                </a:lnTo>
                <a:lnTo>
                  <a:pt x="1266" y="15500"/>
                </a:lnTo>
                <a:lnTo>
                  <a:pt x="1144" y="15329"/>
                </a:lnTo>
                <a:lnTo>
                  <a:pt x="1047" y="15135"/>
                </a:lnTo>
                <a:lnTo>
                  <a:pt x="876" y="14770"/>
                </a:lnTo>
                <a:lnTo>
                  <a:pt x="779" y="14405"/>
                </a:lnTo>
                <a:lnTo>
                  <a:pt x="730" y="14234"/>
                </a:lnTo>
                <a:lnTo>
                  <a:pt x="706" y="14040"/>
                </a:lnTo>
                <a:lnTo>
                  <a:pt x="706" y="13869"/>
                </a:lnTo>
                <a:lnTo>
                  <a:pt x="730" y="13699"/>
                </a:lnTo>
                <a:lnTo>
                  <a:pt x="779" y="13529"/>
                </a:lnTo>
                <a:lnTo>
                  <a:pt x="828" y="13358"/>
                </a:lnTo>
                <a:lnTo>
                  <a:pt x="925" y="13212"/>
                </a:lnTo>
                <a:lnTo>
                  <a:pt x="1047" y="13066"/>
                </a:lnTo>
                <a:lnTo>
                  <a:pt x="1168" y="12969"/>
                </a:lnTo>
                <a:lnTo>
                  <a:pt x="1314" y="12872"/>
                </a:lnTo>
                <a:lnTo>
                  <a:pt x="1606" y="12726"/>
                </a:lnTo>
                <a:lnTo>
                  <a:pt x="1923" y="12580"/>
                </a:lnTo>
                <a:lnTo>
                  <a:pt x="2239" y="12458"/>
                </a:lnTo>
                <a:lnTo>
                  <a:pt x="2507" y="12288"/>
                </a:lnTo>
                <a:lnTo>
                  <a:pt x="2726" y="12118"/>
                </a:lnTo>
                <a:lnTo>
                  <a:pt x="2896" y="11899"/>
                </a:lnTo>
                <a:lnTo>
                  <a:pt x="2945" y="11777"/>
                </a:lnTo>
                <a:lnTo>
                  <a:pt x="2993" y="11680"/>
                </a:lnTo>
                <a:lnTo>
                  <a:pt x="3018" y="11558"/>
                </a:lnTo>
                <a:lnTo>
                  <a:pt x="3042" y="11436"/>
                </a:lnTo>
                <a:lnTo>
                  <a:pt x="3042" y="11315"/>
                </a:lnTo>
                <a:lnTo>
                  <a:pt x="3018" y="11193"/>
                </a:lnTo>
                <a:lnTo>
                  <a:pt x="2969" y="11047"/>
                </a:lnTo>
                <a:lnTo>
                  <a:pt x="2896" y="10925"/>
                </a:lnTo>
                <a:lnTo>
                  <a:pt x="2823" y="10804"/>
                </a:lnTo>
                <a:lnTo>
                  <a:pt x="2701" y="10682"/>
                </a:lnTo>
                <a:lnTo>
                  <a:pt x="2361" y="10341"/>
                </a:lnTo>
                <a:lnTo>
                  <a:pt x="1996" y="10025"/>
                </a:lnTo>
                <a:lnTo>
                  <a:pt x="1655" y="9709"/>
                </a:lnTo>
                <a:lnTo>
                  <a:pt x="1290" y="9392"/>
                </a:lnTo>
                <a:lnTo>
                  <a:pt x="1095" y="9149"/>
                </a:lnTo>
                <a:lnTo>
                  <a:pt x="901" y="8906"/>
                </a:lnTo>
                <a:lnTo>
                  <a:pt x="706" y="8662"/>
                </a:lnTo>
                <a:lnTo>
                  <a:pt x="487" y="8443"/>
                </a:lnTo>
                <a:lnTo>
                  <a:pt x="925" y="7932"/>
                </a:lnTo>
                <a:lnTo>
                  <a:pt x="1363" y="7397"/>
                </a:lnTo>
                <a:lnTo>
                  <a:pt x="1777" y="6886"/>
                </a:lnTo>
                <a:lnTo>
                  <a:pt x="2239" y="6375"/>
                </a:lnTo>
                <a:lnTo>
                  <a:pt x="2458" y="6156"/>
                </a:lnTo>
                <a:lnTo>
                  <a:pt x="2604" y="6059"/>
                </a:lnTo>
                <a:lnTo>
                  <a:pt x="2750" y="5961"/>
                </a:lnTo>
                <a:lnTo>
                  <a:pt x="2896" y="5888"/>
                </a:lnTo>
                <a:lnTo>
                  <a:pt x="3042" y="5840"/>
                </a:lnTo>
                <a:lnTo>
                  <a:pt x="3212" y="5815"/>
                </a:lnTo>
                <a:lnTo>
                  <a:pt x="3358" y="5815"/>
                </a:lnTo>
                <a:lnTo>
                  <a:pt x="3456" y="5864"/>
                </a:lnTo>
                <a:lnTo>
                  <a:pt x="3529" y="5888"/>
                </a:lnTo>
                <a:lnTo>
                  <a:pt x="3675" y="6010"/>
                </a:lnTo>
                <a:lnTo>
                  <a:pt x="3796" y="6156"/>
                </a:lnTo>
                <a:lnTo>
                  <a:pt x="3894" y="6326"/>
                </a:lnTo>
                <a:lnTo>
                  <a:pt x="4113" y="6667"/>
                </a:lnTo>
                <a:lnTo>
                  <a:pt x="4307" y="7032"/>
                </a:lnTo>
                <a:lnTo>
                  <a:pt x="4502" y="7373"/>
                </a:lnTo>
                <a:lnTo>
                  <a:pt x="4624" y="7543"/>
                </a:lnTo>
                <a:lnTo>
                  <a:pt x="4745" y="7713"/>
                </a:lnTo>
                <a:lnTo>
                  <a:pt x="4916" y="7859"/>
                </a:lnTo>
                <a:lnTo>
                  <a:pt x="5110" y="7981"/>
                </a:lnTo>
                <a:lnTo>
                  <a:pt x="5305" y="8054"/>
                </a:lnTo>
                <a:lnTo>
                  <a:pt x="5500" y="8103"/>
                </a:lnTo>
                <a:lnTo>
                  <a:pt x="5913" y="8103"/>
                </a:lnTo>
                <a:lnTo>
                  <a:pt x="6132" y="8054"/>
                </a:lnTo>
                <a:lnTo>
                  <a:pt x="6351" y="7981"/>
                </a:lnTo>
                <a:lnTo>
                  <a:pt x="6643" y="7859"/>
                </a:lnTo>
                <a:lnTo>
                  <a:pt x="6935" y="7713"/>
                </a:lnTo>
                <a:lnTo>
                  <a:pt x="7227" y="7519"/>
                </a:lnTo>
                <a:lnTo>
                  <a:pt x="7470" y="7324"/>
                </a:lnTo>
                <a:lnTo>
                  <a:pt x="7689" y="7105"/>
                </a:lnTo>
                <a:lnTo>
                  <a:pt x="7884" y="6837"/>
                </a:lnTo>
                <a:lnTo>
                  <a:pt x="8054" y="6570"/>
                </a:lnTo>
                <a:lnTo>
                  <a:pt x="8176" y="6253"/>
                </a:lnTo>
                <a:lnTo>
                  <a:pt x="8249" y="5937"/>
                </a:lnTo>
                <a:lnTo>
                  <a:pt x="8273" y="5645"/>
                </a:lnTo>
                <a:lnTo>
                  <a:pt x="8225" y="5353"/>
                </a:lnTo>
                <a:lnTo>
                  <a:pt x="8127" y="5110"/>
                </a:lnTo>
                <a:lnTo>
                  <a:pt x="7981" y="4866"/>
                </a:lnTo>
                <a:lnTo>
                  <a:pt x="7787" y="4672"/>
                </a:lnTo>
                <a:lnTo>
                  <a:pt x="7568" y="4501"/>
                </a:lnTo>
                <a:lnTo>
                  <a:pt x="7276" y="4355"/>
                </a:lnTo>
                <a:lnTo>
                  <a:pt x="7008" y="4234"/>
                </a:lnTo>
                <a:lnTo>
                  <a:pt x="6716" y="4137"/>
                </a:lnTo>
                <a:lnTo>
                  <a:pt x="6424" y="4039"/>
                </a:lnTo>
                <a:lnTo>
                  <a:pt x="6156" y="3918"/>
                </a:lnTo>
                <a:lnTo>
                  <a:pt x="6059" y="3845"/>
                </a:lnTo>
                <a:lnTo>
                  <a:pt x="5986" y="3772"/>
                </a:lnTo>
                <a:lnTo>
                  <a:pt x="5913" y="3699"/>
                </a:lnTo>
                <a:lnTo>
                  <a:pt x="5864" y="3626"/>
                </a:lnTo>
                <a:lnTo>
                  <a:pt x="5816" y="3455"/>
                </a:lnTo>
                <a:lnTo>
                  <a:pt x="5791" y="3261"/>
                </a:lnTo>
                <a:lnTo>
                  <a:pt x="5816" y="3066"/>
                </a:lnTo>
                <a:lnTo>
                  <a:pt x="5864" y="2896"/>
                </a:lnTo>
                <a:lnTo>
                  <a:pt x="5962" y="2701"/>
                </a:lnTo>
                <a:lnTo>
                  <a:pt x="6059" y="2531"/>
                </a:lnTo>
                <a:lnTo>
                  <a:pt x="6302" y="2214"/>
                </a:lnTo>
                <a:lnTo>
                  <a:pt x="6594" y="1898"/>
                </a:lnTo>
                <a:lnTo>
                  <a:pt x="6911" y="1630"/>
                </a:lnTo>
                <a:lnTo>
                  <a:pt x="7227" y="1363"/>
                </a:lnTo>
                <a:lnTo>
                  <a:pt x="7592" y="1119"/>
                </a:lnTo>
                <a:lnTo>
                  <a:pt x="7957" y="900"/>
                </a:lnTo>
                <a:lnTo>
                  <a:pt x="8322" y="706"/>
                </a:lnTo>
                <a:lnTo>
                  <a:pt x="8687" y="511"/>
                </a:lnTo>
                <a:close/>
                <a:moveTo>
                  <a:pt x="8590" y="0"/>
                </a:moveTo>
                <a:lnTo>
                  <a:pt x="8541" y="24"/>
                </a:lnTo>
                <a:lnTo>
                  <a:pt x="8176" y="219"/>
                </a:lnTo>
                <a:lnTo>
                  <a:pt x="7811" y="414"/>
                </a:lnTo>
                <a:lnTo>
                  <a:pt x="7470" y="608"/>
                </a:lnTo>
                <a:lnTo>
                  <a:pt x="7130" y="827"/>
                </a:lnTo>
                <a:lnTo>
                  <a:pt x="6813" y="1071"/>
                </a:lnTo>
                <a:lnTo>
                  <a:pt x="6497" y="1314"/>
                </a:lnTo>
                <a:lnTo>
                  <a:pt x="6205" y="1606"/>
                </a:lnTo>
                <a:lnTo>
                  <a:pt x="5913" y="1874"/>
                </a:lnTo>
                <a:lnTo>
                  <a:pt x="5694" y="2117"/>
                </a:lnTo>
                <a:lnTo>
                  <a:pt x="5524" y="2360"/>
                </a:lnTo>
                <a:lnTo>
                  <a:pt x="5378" y="2628"/>
                </a:lnTo>
                <a:lnTo>
                  <a:pt x="5281" y="2920"/>
                </a:lnTo>
                <a:lnTo>
                  <a:pt x="5256" y="3066"/>
                </a:lnTo>
                <a:lnTo>
                  <a:pt x="5232" y="3212"/>
                </a:lnTo>
                <a:lnTo>
                  <a:pt x="5232" y="3382"/>
                </a:lnTo>
                <a:lnTo>
                  <a:pt x="5256" y="3528"/>
                </a:lnTo>
                <a:lnTo>
                  <a:pt x="5281" y="3650"/>
                </a:lnTo>
                <a:lnTo>
                  <a:pt x="5354" y="3796"/>
                </a:lnTo>
                <a:lnTo>
                  <a:pt x="5427" y="3942"/>
                </a:lnTo>
                <a:lnTo>
                  <a:pt x="5524" y="4064"/>
                </a:lnTo>
                <a:lnTo>
                  <a:pt x="5645" y="4185"/>
                </a:lnTo>
                <a:lnTo>
                  <a:pt x="5767" y="4283"/>
                </a:lnTo>
                <a:lnTo>
                  <a:pt x="6035" y="4428"/>
                </a:lnTo>
                <a:lnTo>
                  <a:pt x="6327" y="4550"/>
                </a:lnTo>
                <a:lnTo>
                  <a:pt x="6643" y="4647"/>
                </a:lnTo>
                <a:lnTo>
                  <a:pt x="6935" y="4745"/>
                </a:lnTo>
                <a:lnTo>
                  <a:pt x="7203" y="4891"/>
                </a:lnTo>
                <a:lnTo>
                  <a:pt x="7349" y="4964"/>
                </a:lnTo>
                <a:lnTo>
                  <a:pt x="7446" y="5061"/>
                </a:lnTo>
                <a:lnTo>
                  <a:pt x="7543" y="5158"/>
                </a:lnTo>
                <a:lnTo>
                  <a:pt x="7641" y="5280"/>
                </a:lnTo>
                <a:lnTo>
                  <a:pt x="7689" y="5377"/>
                </a:lnTo>
                <a:lnTo>
                  <a:pt x="7714" y="5475"/>
                </a:lnTo>
                <a:lnTo>
                  <a:pt x="7738" y="5669"/>
                </a:lnTo>
                <a:lnTo>
                  <a:pt x="7714" y="5864"/>
                </a:lnTo>
                <a:lnTo>
                  <a:pt x="7665" y="6083"/>
                </a:lnTo>
                <a:lnTo>
                  <a:pt x="7592" y="6278"/>
                </a:lnTo>
                <a:lnTo>
                  <a:pt x="7495" y="6472"/>
                </a:lnTo>
                <a:lnTo>
                  <a:pt x="7373" y="6643"/>
                </a:lnTo>
                <a:lnTo>
                  <a:pt x="7251" y="6789"/>
                </a:lnTo>
                <a:lnTo>
                  <a:pt x="7105" y="6910"/>
                </a:lnTo>
                <a:lnTo>
                  <a:pt x="6959" y="7056"/>
                </a:lnTo>
                <a:lnTo>
                  <a:pt x="6789" y="7154"/>
                </a:lnTo>
                <a:lnTo>
                  <a:pt x="6619" y="7275"/>
                </a:lnTo>
                <a:lnTo>
                  <a:pt x="6254" y="7446"/>
                </a:lnTo>
                <a:lnTo>
                  <a:pt x="5864" y="7567"/>
                </a:lnTo>
                <a:lnTo>
                  <a:pt x="5767" y="7592"/>
                </a:lnTo>
                <a:lnTo>
                  <a:pt x="5645" y="7592"/>
                </a:lnTo>
                <a:lnTo>
                  <a:pt x="5548" y="7567"/>
                </a:lnTo>
                <a:lnTo>
                  <a:pt x="5451" y="7543"/>
                </a:lnTo>
                <a:lnTo>
                  <a:pt x="5281" y="7446"/>
                </a:lnTo>
                <a:lnTo>
                  <a:pt x="5135" y="7300"/>
                </a:lnTo>
                <a:lnTo>
                  <a:pt x="4989" y="7154"/>
                </a:lnTo>
                <a:lnTo>
                  <a:pt x="4891" y="6959"/>
                </a:lnTo>
                <a:lnTo>
                  <a:pt x="4672" y="6594"/>
                </a:lnTo>
                <a:lnTo>
                  <a:pt x="4502" y="6253"/>
                </a:lnTo>
                <a:lnTo>
                  <a:pt x="4283" y="5888"/>
                </a:lnTo>
                <a:lnTo>
                  <a:pt x="4161" y="5742"/>
                </a:lnTo>
                <a:lnTo>
                  <a:pt x="4040" y="5596"/>
                </a:lnTo>
                <a:lnTo>
                  <a:pt x="3869" y="5475"/>
                </a:lnTo>
                <a:lnTo>
                  <a:pt x="3699" y="5377"/>
                </a:lnTo>
                <a:lnTo>
                  <a:pt x="3577" y="5304"/>
                </a:lnTo>
                <a:lnTo>
                  <a:pt x="3456" y="5280"/>
                </a:lnTo>
                <a:lnTo>
                  <a:pt x="3334" y="5256"/>
                </a:lnTo>
                <a:lnTo>
                  <a:pt x="3188" y="5256"/>
                </a:lnTo>
                <a:lnTo>
                  <a:pt x="2945" y="5304"/>
                </a:lnTo>
                <a:lnTo>
                  <a:pt x="2701" y="5377"/>
                </a:lnTo>
                <a:lnTo>
                  <a:pt x="2458" y="5499"/>
                </a:lnTo>
                <a:lnTo>
                  <a:pt x="2239" y="5645"/>
                </a:lnTo>
                <a:lnTo>
                  <a:pt x="2044" y="5815"/>
                </a:lnTo>
                <a:lnTo>
                  <a:pt x="1850" y="5986"/>
                </a:lnTo>
                <a:lnTo>
                  <a:pt x="1606" y="6229"/>
                </a:lnTo>
                <a:lnTo>
                  <a:pt x="1387" y="6521"/>
                </a:lnTo>
                <a:lnTo>
                  <a:pt x="998" y="7081"/>
                </a:lnTo>
                <a:lnTo>
                  <a:pt x="730" y="7397"/>
                </a:lnTo>
                <a:lnTo>
                  <a:pt x="487" y="7713"/>
                </a:lnTo>
                <a:lnTo>
                  <a:pt x="244" y="8030"/>
                </a:lnTo>
                <a:lnTo>
                  <a:pt x="25" y="8395"/>
                </a:lnTo>
                <a:lnTo>
                  <a:pt x="0" y="8492"/>
                </a:lnTo>
                <a:lnTo>
                  <a:pt x="25" y="8565"/>
                </a:lnTo>
                <a:lnTo>
                  <a:pt x="98" y="8638"/>
                </a:lnTo>
                <a:lnTo>
                  <a:pt x="171" y="8662"/>
                </a:lnTo>
                <a:lnTo>
                  <a:pt x="341" y="8906"/>
                </a:lnTo>
                <a:lnTo>
                  <a:pt x="487" y="9149"/>
                </a:lnTo>
                <a:lnTo>
                  <a:pt x="730" y="9441"/>
                </a:lnTo>
                <a:lnTo>
                  <a:pt x="974" y="9709"/>
                </a:lnTo>
                <a:lnTo>
                  <a:pt x="1290" y="10049"/>
                </a:lnTo>
                <a:lnTo>
                  <a:pt x="1655" y="10390"/>
                </a:lnTo>
                <a:lnTo>
                  <a:pt x="2361" y="10998"/>
                </a:lnTo>
                <a:lnTo>
                  <a:pt x="2458" y="11120"/>
                </a:lnTo>
                <a:lnTo>
                  <a:pt x="2531" y="11217"/>
                </a:lnTo>
                <a:lnTo>
                  <a:pt x="2580" y="11290"/>
                </a:lnTo>
                <a:lnTo>
                  <a:pt x="2580" y="11388"/>
                </a:lnTo>
                <a:lnTo>
                  <a:pt x="2580" y="11485"/>
                </a:lnTo>
                <a:lnTo>
                  <a:pt x="2531" y="11582"/>
                </a:lnTo>
                <a:lnTo>
                  <a:pt x="2482" y="11655"/>
                </a:lnTo>
                <a:lnTo>
                  <a:pt x="2409" y="11728"/>
                </a:lnTo>
                <a:lnTo>
                  <a:pt x="2239" y="11874"/>
                </a:lnTo>
                <a:lnTo>
                  <a:pt x="2044" y="11996"/>
                </a:lnTo>
                <a:lnTo>
                  <a:pt x="1655" y="12191"/>
                </a:lnTo>
                <a:lnTo>
                  <a:pt x="1387" y="12312"/>
                </a:lnTo>
                <a:lnTo>
                  <a:pt x="1095" y="12458"/>
                </a:lnTo>
                <a:lnTo>
                  <a:pt x="852" y="12604"/>
                </a:lnTo>
                <a:lnTo>
                  <a:pt x="609" y="12799"/>
                </a:lnTo>
                <a:lnTo>
                  <a:pt x="511" y="12920"/>
                </a:lnTo>
                <a:lnTo>
                  <a:pt x="438" y="13042"/>
                </a:lnTo>
                <a:lnTo>
                  <a:pt x="365" y="13164"/>
                </a:lnTo>
                <a:lnTo>
                  <a:pt x="317" y="13285"/>
                </a:lnTo>
                <a:lnTo>
                  <a:pt x="244" y="13577"/>
                </a:lnTo>
                <a:lnTo>
                  <a:pt x="219" y="13869"/>
                </a:lnTo>
                <a:lnTo>
                  <a:pt x="244" y="14161"/>
                </a:lnTo>
                <a:lnTo>
                  <a:pt x="268" y="14453"/>
                </a:lnTo>
                <a:lnTo>
                  <a:pt x="341" y="14745"/>
                </a:lnTo>
                <a:lnTo>
                  <a:pt x="438" y="15013"/>
                </a:lnTo>
                <a:lnTo>
                  <a:pt x="536" y="15281"/>
                </a:lnTo>
                <a:lnTo>
                  <a:pt x="682" y="15524"/>
                </a:lnTo>
                <a:lnTo>
                  <a:pt x="852" y="15767"/>
                </a:lnTo>
                <a:lnTo>
                  <a:pt x="1022" y="16011"/>
                </a:lnTo>
                <a:lnTo>
                  <a:pt x="1241" y="16205"/>
                </a:lnTo>
                <a:lnTo>
                  <a:pt x="1460" y="16400"/>
                </a:lnTo>
                <a:lnTo>
                  <a:pt x="1704" y="16546"/>
                </a:lnTo>
                <a:lnTo>
                  <a:pt x="1971" y="16668"/>
                </a:lnTo>
                <a:lnTo>
                  <a:pt x="2190" y="16741"/>
                </a:lnTo>
                <a:lnTo>
                  <a:pt x="2434" y="16765"/>
                </a:lnTo>
                <a:lnTo>
                  <a:pt x="2653" y="16789"/>
                </a:lnTo>
                <a:lnTo>
                  <a:pt x="2896" y="16765"/>
                </a:lnTo>
                <a:lnTo>
                  <a:pt x="3115" y="16716"/>
                </a:lnTo>
                <a:lnTo>
                  <a:pt x="3334" y="16643"/>
                </a:lnTo>
                <a:lnTo>
                  <a:pt x="3529" y="16522"/>
                </a:lnTo>
                <a:lnTo>
                  <a:pt x="3723" y="16351"/>
                </a:lnTo>
                <a:lnTo>
                  <a:pt x="3869" y="16205"/>
                </a:lnTo>
                <a:lnTo>
                  <a:pt x="3991" y="16035"/>
                </a:lnTo>
                <a:lnTo>
                  <a:pt x="4113" y="15840"/>
                </a:lnTo>
                <a:lnTo>
                  <a:pt x="4210" y="15646"/>
                </a:lnTo>
                <a:lnTo>
                  <a:pt x="4405" y="15256"/>
                </a:lnTo>
                <a:lnTo>
                  <a:pt x="4575" y="14867"/>
                </a:lnTo>
                <a:lnTo>
                  <a:pt x="4697" y="14648"/>
                </a:lnTo>
                <a:lnTo>
                  <a:pt x="4818" y="14478"/>
                </a:lnTo>
                <a:lnTo>
                  <a:pt x="4940" y="14332"/>
                </a:lnTo>
                <a:lnTo>
                  <a:pt x="5086" y="14234"/>
                </a:lnTo>
                <a:lnTo>
                  <a:pt x="5232" y="14161"/>
                </a:lnTo>
                <a:lnTo>
                  <a:pt x="5402" y="14137"/>
                </a:lnTo>
                <a:lnTo>
                  <a:pt x="5621" y="14186"/>
                </a:lnTo>
                <a:lnTo>
                  <a:pt x="5840" y="14259"/>
                </a:lnTo>
                <a:lnTo>
                  <a:pt x="6010" y="14380"/>
                </a:lnTo>
                <a:lnTo>
                  <a:pt x="6181" y="14502"/>
                </a:lnTo>
                <a:lnTo>
                  <a:pt x="6327" y="14648"/>
                </a:lnTo>
                <a:lnTo>
                  <a:pt x="6473" y="14818"/>
                </a:lnTo>
                <a:lnTo>
                  <a:pt x="6740" y="15135"/>
                </a:lnTo>
                <a:lnTo>
                  <a:pt x="7032" y="15451"/>
                </a:lnTo>
                <a:lnTo>
                  <a:pt x="7154" y="15597"/>
                </a:lnTo>
                <a:lnTo>
                  <a:pt x="7324" y="15719"/>
                </a:lnTo>
                <a:lnTo>
                  <a:pt x="7641" y="15938"/>
                </a:lnTo>
                <a:lnTo>
                  <a:pt x="7957" y="16157"/>
                </a:lnTo>
                <a:lnTo>
                  <a:pt x="8273" y="16400"/>
                </a:lnTo>
                <a:lnTo>
                  <a:pt x="8298" y="16473"/>
                </a:lnTo>
                <a:lnTo>
                  <a:pt x="8346" y="16522"/>
                </a:lnTo>
                <a:lnTo>
                  <a:pt x="8395" y="16546"/>
                </a:lnTo>
                <a:lnTo>
                  <a:pt x="8468" y="16546"/>
                </a:lnTo>
                <a:lnTo>
                  <a:pt x="8784" y="16424"/>
                </a:lnTo>
                <a:lnTo>
                  <a:pt x="9052" y="16254"/>
                </a:lnTo>
                <a:lnTo>
                  <a:pt x="9587" y="15889"/>
                </a:lnTo>
                <a:lnTo>
                  <a:pt x="9879" y="15670"/>
                </a:lnTo>
                <a:lnTo>
                  <a:pt x="10147" y="15475"/>
                </a:lnTo>
                <a:lnTo>
                  <a:pt x="10390" y="15256"/>
                </a:lnTo>
                <a:lnTo>
                  <a:pt x="10634" y="15013"/>
                </a:lnTo>
                <a:lnTo>
                  <a:pt x="10828" y="14794"/>
                </a:lnTo>
                <a:lnTo>
                  <a:pt x="10999" y="14575"/>
                </a:lnTo>
                <a:lnTo>
                  <a:pt x="11145" y="14332"/>
                </a:lnTo>
                <a:lnTo>
                  <a:pt x="11242" y="14088"/>
                </a:lnTo>
                <a:lnTo>
                  <a:pt x="11339" y="13821"/>
                </a:lnTo>
                <a:lnTo>
                  <a:pt x="11388" y="13553"/>
                </a:lnTo>
                <a:lnTo>
                  <a:pt x="11388" y="13261"/>
                </a:lnTo>
                <a:lnTo>
                  <a:pt x="11339" y="12993"/>
                </a:lnTo>
                <a:lnTo>
                  <a:pt x="11315" y="12847"/>
                </a:lnTo>
                <a:lnTo>
                  <a:pt x="11242" y="12726"/>
                </a:lnTo>
                <a:lnTo>
                  <a:pt x="11169" y="12628"/>
                </a:lnTo>
                <a:lnTo>
                  <a:pt x="11096" y="12531"/>
                </a:lnTo>
                <a:lnTo>
                  <a:pt x="10877" y="12361"/>
                </a:lnTo>
                <a:lnTo>
                  <a:pt x="10658" y="12239"/>
                </a:lnTo>
                <a:lnTo>
                  <a:pt x="10390" y="12118"/>
                </a:lnTo>
                <a:lnTo>
                  <a:pt x="10147" y="12045"/>
                </a:lnTo>
                <a:lnTo>
                  <a:pt x="9879" y="11947"/>
                </a:lnTo>
                <a:lnTo>
                  <a:pt x="9636" y="11850"/>
                </a:lnTo>
                <a:lnTo>
                  <a:pt x="9466" y="11753"/>
                </a:lnTo>
                <a:lnTo>
                  <a:pt x="9320" y="11631"/>
                </a:lnTo>
                <a:lnTo>
                  <a:pt x="9222" y="11485"/>
                </a:lnTo>
                <a:lnTo>
                  <a:pt x="9149" y="11315"/>
                </a:lnTo>
                <a:lnTo>
                  <a:pt x="9125" y="11169"/>
                </a:lnTo>
                <a:lnTo>
                  <a:pt x="9101" y="10974"/>
                </a:lnTo>
                <a:lnTo>
                  <a:pt x="9125" y="10804"/>
                </a:lnTo>
                <a:lnTo>
                  <a:pt x="9149" y="10633"/>
                </a:lnTo>
                <a:lnTo>
                  <a:pt x="9198" y="10439"/>
                </a:lnTo>
                <a:lnTo>
                  <a:pt x="9271" y="10268"/>
                </a:lnTo>
                <a:lnTo>
                  <a:pt x="9466" y="9903"/>
                </a:lnTo>
                <a:lnTo>
                  <a:pt x="9685" y="9611"/>
                </a:lnTo>
                <a:lnTo>
                  <a:pt x="9928" y="9368"/>
                </a:lnTo>
                <a:lnTo>
                  <a:pt x="10074" y="9246"/>
                </a:lnTo>
                <a:lnTo>
                  <a:pt x="10244" y="9149"/>
                </a:lnTo>
                <a:lnTo>
                  <a:pt x="10415" y="9076"/>
                </a:lnTo>
                <a:lnTo>
                  <a:pt x="10609" y="9003"/>
                </a:lnTo>
                <a:lnTo>
                  <a:pt x="10804" y="8954"/>
                </a:lnTo>
                <a:lnTo>
                  <a:pt x="10999" y="8930"/>
                </a:lnTo>
                <a:lnTo>
                  <a:pt x="11193" y="8930"/>
                </a:lnTo>
                <a:lnTo>
                  <a:pt x="11388" y="8954"/>
                </a:lnTo>
                <a:lnTo>
                  <a:pt x="11583" y="8979"/>
                </a:lnTo>
                <a:lnTo>
                  <a:pt x="11729" y="9052"/>
                </a:lnTo>
                <a:lnTo>
                  <a:pt x="11875" y="9149"/>
                </a:lnTo>
                <a:lnTo>
                  <a:pt x="11996" y="9271"/>
                </a:lnTo>
                <a:lnTo>
                  <a:pt x="12118" y="9417"/>
                </a:lnTo>
                <a:lnTo>
                  <a:pt x="12215" y="9563"/>
                </a:lnTo>
                <a:lnTo>
                  <a:pt x="12361" y="9903"/>
                </a:lnTo>
                <a:lnTo>
                  <a:pt x="12580" y="10390"/>
                </a:lnTo>
                <a:lnTo>
                  <a:pt x="12702" y="10633"/>
                </a:lnTo>
                <a:lnTo>
                  <a:pt x="12824" y="10828"/>
                </a:lnTo>
                <a:lnTo>
                  <a:pt x="12994" y="11023"/>
                </a:lnTo>
                <a:lnTo>
                  <a:pt x="13189" y="11169"/>
                </a:lnTo>
                <a:lnTo>
                  <a:pt x="13310" y="11217"/>
                </a:lnTo>
                <a:lnTo>
                  <a:pt x="13432" y="11266"/>
                </a:lnTo>
                <a:lnTo>
                  <a:pt x="13554" y="11290"/>
                </a:lnTo>
                <a:lnTo>
                  <a:pt x="13724" y="11315"/>
                </a:lnTo>
                <a:lnTo>
                  <a:pt x="13870" y="11315"/>
                </a:lnTo>
                <a:lnTo>
                  <a:pt x="14016" y="11290"/>
                </a:lnTo>
                <a:lnTo>
                  <a:pt x="14186" y="11266"/>
                </a:lnTo>
                <a:lnTo>
                  <a:pt x="14332" y="11217"/>
                </a:lnTo>
                <a:lnTo>
                  <a:pt x="14600" y="11071"/>
                </a:lnTo>
                <a:lnTo>
                  <a:pt x="14867" y="10877"/>
                </a:lnTo>
                <a:lnTo>
                  <a:pt x="15111" y="10682"/>
                </a:lnTo>
                <a:lnTo>
                  <a:pt x="15330" y="10439"/>
                </a:lnTo>
                <a:lnTo>
                  <a:pt x="15549" y="10195"/>
                </a:lnTo>
                <a:lnTo>
                  <a:pt x="15719" y="9952"/>
                </a:lnTo>
                <a:lnTo>
                  <a:pt x="16352" y="9027"/>
                </a:lnTo>
                <a:lnTo>
                  <a:pt x="16473" y="8833"/>
                </a:lnTo>
                <a:lnTo>
                  <a:pt x="16619" y="8614"/>
                </a:lnTo>
                <a:lnTo>
                  <a:pt x="16692" y="8395"/>
                </a:lnTo>
                <a:lnTo>
                  <a:pt x="16717" y="8273"/>
                </a:lnTo>
                <a:lnTo>
                  <a:pt x="16717" y="8151"/>
                </a:lnTo>
                <a:lnTo>
                  <a:pt x="16717" y="8127"/>
                </a:lnTo>
                <a:lnTo>
                  <a:pt x="16717" y="8078"/>
                </a:lnTo>
                <a:lnTo>
                  <a:pt x="16717" y="8005"/>
                </a:lnTo>
                <a:lnTo>
                  <a:pt x="16692" y="7957"/>
                </a:lnTo>
                <a:lnTo>
                  <a:pt x="16644" y="7908"/>
                </a:lnTo>
                <a:lnTo>
                  <a:pt x="16327" y="7640"/>
                </a:lnTo>
                <a:lnTo>
                  <a:pt x="16011" y="7348"/>
                </a:lnTo>
                <a:lnTo>
                  <a:pt x="15451" y="6740"/>
                </a:lnTo>
                <a:lnTo>
                  <a:pt x="15232" y="6521"/>
                </a:lnTo>
                <a:lnTo>
                  <a:pt x="14989" y="6302"/>
                </a:lnTo>
                <a:lnTo>
                  <a:pt x="14527" y="5888"/>
                </a:lnTo>
                <a:lnTo>
                  <a:pt x="14381" y="5742"/>
                </a:lnTo>
                <a:lnTo>
                  <a:pt x="14283" y="5572"/>
                </a:lnTo>
                <a:lnTo>
                  <a:pt x="14210" y="5402"/>
                </a:lnTo>
                <a:lnTo>
                  <a:pt x="14162" y="5231"/>
                </a:lnTo>
                <a:lnTo>
                  <a:pt x="14162" y="5061"/>
                </a:lnTo>
                <a:lnTo>
                  <a:pt x="14186" y="4866"/>
                </a:lnTo>
                <a:lnTo>
                  <a:pt x="14259" y="4696"/>
                </a:lnTo>
                <a:lnTo>
                  <a:pt x="14381" y="4526"/>
                </a:lnTo>
                <a:lnTo>
                  <a:pt x="14478" y="4428"/>
                </a:lnTo>
                <a:lnTo>
                  <a:pt x="14600" y="4355"/>
                </a:lnTo>
                <a:lnTo>
                  <a:pt x="14746" y="4283"/>
                </a:lnTo>
                <a:lnTo>
                  <a:pt x="14892" y="4234"/>
                </a:lnTo>
                <a:lnTo>
                  <a:pt x="15476" y="4039"/>
                </a:lnTo>
                <a:lnTo>
                  <a:pt x="15719" y="3942"/>
                </a:lnTo>
                <a:lnTo>
                  <a:pt x="15938" y="3820"/>
                </a:lnTo>
                <a:lnTo>
                  <a:pt x="16108" y="3674"/>
                </a:lnTo>
                <a:lnTo>
                  <a:pt x="16230" y="3504"/>
                </a:lnTo>
                <a:lnTo>
                  <a:pt x="16352" y="3334"/>
                </a:lnTo>
                <a:lnTo>
                  <a:pt x="16425" y="3139"/>
                </a:lnTo>
                <a:lnTo>
                  <a:pt x="16473" y="2920"/>
                </a:lnTo>
                <a:lnTo>
                  <a:pt x="16498" y="2701"/>
                </a:lnTo>
                <a:lnTo>
                  <a:pt x="16522" y="2482"/>
                </a:lnTo>
                <a:lnTo>
                  <a:pt x="16498" y="2263"/>
                </a:lnTo>
                <a:lnTo>
                  <a:pt x="16449" y="2044"/>
                </a:lnTo>
                <a:lnTo>
                  <a:pt x="16376" y="1825"/>
                </a:lnTo>
                <a:lnTo>
                  <a:pt x="16303" y="1606"/>
                </a:lnTo>
                <a:lnTo>
                  <a:pt x="16206" y="1387"/>
                </a:lnTo>
                <a:lnTo>
                  <a:pt x="16084" y="1192"/>
                </a:lnTo>
                <a:lnTo>
                  <a:pt x="15938" y="998"/>
                </a:lnTo>
                <a:lnTo>
                  <a:pt x="15768" y="779"/>
                </a:lnTo>
                <a:lnTo>
                  <a:pt x="15573" y="608"/>
                </a:lnTo>
                <a:lnTo>
                  <a:pt x="15354" y="462"/>
                </a:lnTo>
                <a:lnTo>
                  <a:pt x="15111" y="341"/>
                </a:lnTo>
                <a:lnTo>
                  <a:pt x="14892" y="268"/>
                </a:lnTo>
                <a:lnTo>
                  <a:pt x="14648" y="195"/>
                </a:lnTo>
                <a:lnTo>
                  <a:pt x="14137" y="195"/>
                </a:lnTo>
                <a:lnTo>
                  <a:pt x="13894" y="219"/>
                </a:lnTo>
                <a:lnTo>
                  <a:pt x="13675" y="292"/>
                </a:lnTo>
                <a:lnTo>
                  <a:pt x="13432" y="389"/>
                </a:lnTo>
                <a:lnTo>
                  <a:pt x="13213" y="535"/>
                </a:lnTo>
                <a:lnTo>
                  <a:pt x="13018" y="681"/>
                </a:lnTo>
                <a:lnTo>
                  <a:pt x="12848" y="876"/>
                </a:lnTo>
                <a:lnTo>
                  <a:pt x="12702" y="1095"/>
                </a:lnTo>
                <a:lnTo>
                  <a:pt x="12580" y="1338"/>
                </a:lnTo>
                <a:lnTo>
                  <a:pt x="12459" y="1630"/>
                </a:lnTo>
                <a:lnTo>
                  <a:pt x="12337" y="1898"/>
                </a:lnTo>
                <a:lnTo>
                  <a:pt x="12191" y="2166"/>
                </a:lnTo>
                <a:lnTo>
                  <a:pt x="12118" y="2287"/>
                </a:lnTo>
                <a:lnTo>
                  <a:pt x="12021" y="2385"/>
                </a:lnTo>
                <a:lnTo>
                  <a:pt x="11850" y="2531"/>
                </a:lnTo>
                <a:lnTo>
                  <a:pt x="11680" y="2579"/>
                </a:lnTo>
                <a:lnTo>
                  <a:pt x="11510" y="2604"/>
                </a:lnTo>
                <a:lnTo>
                  <a:pt x="11339" y="2579"/>
                </a:lnTo>
                <a:lnTo>
                  <a:pt x="11169" y="2506"/>
                </a:lnTo>
                <a:lnTo>
                  <a:pt x="10999" y="2433"/>
                </a:lnTo>
                <a:lnTo>
                  <a:pt x="10853" y="2312"/>
                </a:lnTo>
                <a:lnTo>
                  <a:pt x="10707" y="2190"/>
                </a:lnTo>
                <a:lnTo>
                  <a:pt x="10488" y="1947"/>
                </a:lnTo>
                <a:lnTo>
                  <a:pt x="10269" y="1679"/>
                </a:lnTo>
                <a:lnTo>
                  <a:pt x="9855" y="1168"/>
                </a:lnTo>
                <a:lnTo>
                  <a:pt x="9636" y="900"/>
                </a:lnTo>
                <a:lnTo>
                  <a:pt x="9417" y="657"/>
                </a:lnTo>
                <a:lnTo>
                  <a:pt x="9174" y="414"/>
                </a:lnTo>
                <a:lnTo>
                  <a:pt x="8906" y="219"/>
                </a:lnTo>
                <a:lnTo>
                  <a:pt x="8857" y="122"/>
                </a:lnTo>
                <a:lnTo>
                  <a:pt x="8784" y="24"/>
                </a:lnTo>
                <a:lnTo>
                  <a:pt x="8663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463;p49">
            <a:extLst>
              <a:ext uri="{FF2B5EF4-FFF2-40B4-BE49-F238E27FC236}">
                <a16:creationId xmlns:a16="http://schemas.microsoft.com/office/drawing/2014/main" id="{787D8931-210B-46FD-A6D4-91D62ABF5600}"/>
              </a:ext>
            </a:extLst>
          </p:cNvPr>
          <p:cNvSpPr/>
          <p:nvPr/>
        </p:nvSpPr>
        <p:spPr>
          <a:xfrm>
            <a:off x="9895655" y="5453611"/>
            <a:ext cx="565982" cy="530362"/>
          </a:xfrm>
          <a:custGeom>
            <a:avLst/>
            <a:gdLst/>
            <a:ahLst/>
            <a:cxnLst/>
            <a:rect l="l" t="t" r="r" b="b"/>
            <a:pathLst>
              <a:path w="18956" h="17763" extrusionOk="0">
                <a:moveTo>
                  <a:pt x="17592" y="6229"/>
                </a:moveTo>
                <a:lnTo>
                  <a:pt x="17836" y="6375"/>
                </a:lnTo>
                <a:lnTo>
                  <a:pt x="17957" y="6473"/>
                </a:lnTo>
                <a:lnTo>
                  <a:pt x="18079" y="6570"/>
                </a:lnTo>
                <a:lnTo>
                  <a:pt x="17933" y="6619"/>
                </a:lnTo>
                <a:lnTo>
                  <a:pt x="17811" y="6667"/>
                </a:lnTo>
                <a:lnTo>
                  <a:pt x="17617" y="6789"/>
                </a:lnTo>
                <a:lnTo>
                  <a:pt x="17592" y="6229"/>
                </a:lnTo>
                <a:close/>
                <a:moveTo>
                  <a:pt x="18225" y="6765"/>
                </a:moveTo>
                <a:lnTo>
                  <a:pt x="18298" y="6911"/>
                </a:lnTo>
                <a:lnTo>
                  <a:pt x="18128" y="6935"/>
                </a:lnTo>
                <a:lnTo>
                  <a:pt x="17957" y="7008"/>
                </a:lnTo>
                <a:lnTo>
                  <a:pt x="17787" y="7081"/>
                </a:lnTo>
                <a:lnTo>
                  <a:pt x="17617" y="7203"/>
                </a:lnTo>
                <a:lnTo>
                  <a:pt x="17617" y="6984"/>
                </a:lnTo>
                <a:lnTo>
                  <a:pt x="17909" y="6862"/>
                </a:lnTo>
                <a:lnTo>
                  <a:pt x="18079" y="6813"/>
                </a:lnTo>
                <a:lnTo>
                  <a:pt x="18225" y="6765"/>
                </a:lnTo>
                <a:close/>
                <a:moveTo>
                  <a:pt x="18371" y="7203"/>
                </a:moveTo>
                <a:lnTo>
                  <a:pt x="18395" y="7397"/>
                </a:lnTo>
                <a:lnTo>
                  <a:pt x="18225" y="7470"/>
                </a:lnTo>
                <a:lnTo>
                  <a:pt x="18079" y="7543"/>
                </a:lnTo>
                <a:lnTo>
                  <a:pt x="17860" y="7689"/>
                </a:lnTo>
                <a:lnTo>
                  <a:pt x="17641" y="7835"/>
                </a:lnTo>
                <a:lnTo>
                  <a:pt x="17641" y="7738"/>
                </a:lnTo>
                <a:lnTo>
                  <a:pt x="17617" y="7470"/>
                </a:lnTo>
                <a:lnTo>
                  <a:pt x="17787" y="7397"/>
                </a:lnTo>
                <a:lnTo>
                  <a:pt x="18347" y="7227"/>
                </a:lnTo>
                <a:lnTo>
                  <a:pt x="18371" y="7203"/>
                </a:lnTo>
                <a:close/>
                <a:moveTo>
                  <a:pt x="18420" y="7689"/>
                </a:moveTo>
                <a:lnTo>
                  <a:pt x="18420" y="7835"/>
                </a:lnTo>
                <a:lnTo>
                  <a:pt x="18420" y="7908"/>
                </a:lnTo>
                <a:lnTo>
                  <a:pt x="18225" y="7981"/>
                </a:lnTo>
                <a:lnTo>
                  <a:pt x="18006" y="8103"/>
                </a:lnTo>
                <a:lnTo>
                  <a:pt x="17811" y="8249"/>
                </a:lnTo>
                <a:lnTo>
                  <a:pt x="17641" y="8395"/>
                </a:lnTo>
                <a:lnTo>
                  <a:pt x="17641" y="8006"/>
                </a:lnTo>
                <a:lnTo>
                  <a:pt x="17860" y="7933"/>
                </a:lnTo>
                <a:lnTo>
                  <a:pt x="18079" y="7835"/>
                </a:lnTo>
                <a:lnTo>
                  <a:pt x="18420" y="7689"/>
                </a:lnTo>
                <a:close/>
                <a:moveTo>
                  <a:pt x="18420" y="8200"/>
                </a:moveTo>
                <a:lnTo>
                  <a:pt x="18395" y="8468"/>
                </a:lnTo>
                <a:lnTo>
                  <a:pt x="18322" y="8492"/>
                </a:lnTo>
                <a:lnTo>
                  <a:pt x="18249" y="8517"/>
                </a:lnTo>
                <a:lnTo>
                  <a:pt x="18103" y="8614"/>
                </a:lnTo>
                <a:lnTo>
                  <a:pt x="17884" y="8736"/>
                </a:lnTo>
                <a:lnTo>
                  <a:pt x="17665" y="8833"/>
                </a:lnTo>
                <a:lnTo>
                  <a:pt x="17665" y="8565"/>
                </a:lnTo>
                <a:lnTo>
                  <a:pt x="17860" y="8517"/>
                </a:lnTo>
                <a:lnTo>
                  <a:pt x="18055" y="8419"/>
                </a:lnTo>
                <a:lnTo>
                  <a:pt x="18225" y="8298"/>
                </a:lnTo>
                <a:lnTo>
                  <a:pt x="18420" y="8200"/>
                </a:lnTo>
                <a:close/>
                <a:moveTo>
                  <a:pt x="18298" y="8784"/>
                </a:moveTo>
                <a:lnTo>
                  <a:pt x="18201" y="8979"/>
                </a:lnTo>
                <a:lnTo>
                  <a:pt x="18079" y="9174"/>
                </a:lnTo>
                <a:lnTo>
                  <a:pt x="17884" y="9344"/>
                </a:lnTo>
                <a:lnTo>
                  <a:pt x="17690" y="9514"/>
                </a:lnTo>
                <a:lnTo>
                  <a:pt x="17665" y="8955"/>
                </a:lnTo>
                <a:lnTo>
                  <a:pt x="17860" y="8930"/>
                </a:lnTo>
                <a:lnTo>
                  <a:pt x="18079" y="8857"/>
                </a:lnTo>
                <a:lnTo>
                  <a:pt x="18298" y="8784"/>
                </a:lnTo>
                <a:close/>
                <a:moveTo>
                  <a:pt x="2969" y="5061"/>
                </a:moveTo>
                <a:lnTo>
                  <a:pt x="3674" y="5086"/>
                </a:lnTo>
                <a:lnTo>
                  <a:pt x="4380" y="5086"/>
                </a:lnTo>
                <a:lnTo>
                  <a:pt x="4331" y="5305"/>
                </a:lnTo>
                <a:lnTo>
                  <a:pt x="4307" y="5572"/>
                </a:lnTo>
                <a:lnTo>
                  <a:pt x="4283" y="6083"/>
                </a:lnTo>
                <a:lnTo>
                  <a:pt x="4258" y="7543"/>
                </a:lnTo>
                <a:lnTo>
                  <a:pt x="4258" y="9003"/>
                </a:lnTo>
                <a:lnTo>
                  <a:pt x="4283" y="10488"/>
                </a:lnTo>
                <a:lnTo>
                  <a:pt x="3869" y="10536"/>
                </a:lnTo>
                <a:lnTo>
                  <a:pt x="3869" y="10512"/>
                </a:lnTo>
                <a:lnTo>
                  <a:pt x="3991" y="10317"/>
                </a:lnTo>
                <a:lnTo>
                  <a:pt x="4088" y="10123"/>
                </a:lnTo>
                <a:lnTo>
                  <a:pt x="4161" y="9904"/>
                </a:lnTo>
                <a:lnTo>
                  <a:pt x="4185" y="9782"/>
                </a:lnTo>
                <a:lnTo>
                  <a:pt x="4185" y="9660"/>
                </a:lnTo>
                <a:lnTo>
                  <a:pt x="4161" y="9612"/>
                </a:lnTo>
                <a:lnTo>
                  <a:pt x="4112" y="9587"/>
                </a:lnTo>
                <a:lnTo>
                  <a:pt x="4064" y="9587"/>
                </a:lnTo>
                <a:lnTo>
                  <a:pt x="4015" y="9612"/>
                </a:lnTo>
                <a:lnTo>
                  <a:pt x="3796" y="9977"/>
                </a:lnTo>
                <a:lnTo>
                  <a:pt x="3601" y="10342"/>
                </a:lnTo>
                <a:lnTo>
                  <a:pt x="3431" y="10561"/>
                </a:lnTo>
                <a:lnTo>
                  <a:pt x="3115" y="10585"/>
                </a:lnTo>
                <a:lnTo>
                  <a:pt x="3115" y="10585"/>
                </a:lnTo>
                <a:lnTo>
                  <a:pt x="3188" y="10390"/>
                </a:lnTo>
                <a:lnTo>
                  <a:pt x="3261" y="10220"/>
                </a:lnTo>
                <a:lnTo>
                  <a:pt x="3334" y="10001"/>
                </a:lnTo>
                <a:lnTo>
                  <a:pt x="3431" y="9806"/>
                </a:lnTo>
                <a:lnTo>
                  <a:pt x="3553" y="9612"/>
                </a:lnTo>
                <a:lnTo>
                  <a:pt x="3626" y="9539"/>
                </a:lnTo>
                <a:lnTo>
                  <a:pt x="3723" y="9490"/>
                </a:lnTo>
                <a:lnTo>
                  <a:pt x="3747" y="9466"/>
                </a:lnTo>
                <a:lnTo>
                  <a:pt x="3747" y="9441"/>
                </a:lnTo>
                <a:lnTo>
                  <a:pt x="3723" y="9417"/>
                </a:lnTo>
                <a:lnTo>
                  <a:pt x="3699" y="9417"/>
                </a:lnTo>
                <a:lnTo>
                  <a:pt x="3601" y="9441"/>
                </a:lnTo>
                <a:lnTo>
                  <a:pt x="3504" y="9466"/>
                </a:lnTo>
                <a:lnTo>
                  <a:pt x="3358" y="9587"/>
                </a:lnTo>
                <a:lnTo>
                  <a:pt x="3212" y="9733"/>
                </a:lnTo>
                <a:lnTo>
                  <a:pt x="3115" y="9904"/>
                </a:lnTo>
                <a:lnTo>
                  <a:pt x="2993" y="10098"/>
                </a:lnTo>
                <a:lnTo>
                  <a:pt x="2896" y="10317"/>
                </a:lnTo>
                <a:lnTo>
                  <a:pt x="2847" y="10463"/>
                </a:lnTo>
                <a:lnTo>
                  <a:pt x="2798" y="10585"/>
                </a:lnTo>
                <a:lnTo>
                  <a:pt x="2409" y="10561"/>
                </a:lnTo>
                <a:lnTo>
                  <a:pt x="2506" y="10244"/>
                </a:lnTo>
                <a:lnTo>
                  <a:pt x="2652" y="9928"/>
                </a:lnTo>
                <a:lnTo>
                  <a:pt x="2823" y="9660"/>
                </a:lnTo>
                <a:lnTo>
                  <a:pt x="3017" y="9393"/>
                </a:lnTo>
                <a:lnTo>
                  <a:pt x="3017" y="9368"/>
                </a:lnTo>
                <a:lnTo>
                  <a:pt x="2993" y="9368"/>
                </a:lnTo>
                <a:lnTo>
                  <a:pt x="2847" y="9441"/>
                </a:lnTo>
                <a:lnTo>
                  <a:pt x="2701" y="9563"/>
                </a:lnTo>
                <a:lnTo>
                  <a:pt x="2579" y="9685"/>
                </a:lnTo>
                <a:lnTo>
                  <a:pt x="2458" y="9831"/>
                </a:lnTo>
                <a:lnTo>
                  <a:pt x="2360" y="10001"/>
                </a:lnTo>
                <a:lnTo>
                  <a:pt x="2287" y="10171"/>
                </a:lnTo>
                <a:lnTo>
                  <a:pt x="2166" y="10512"/>
                </a:lnTo>
                <a:lnTo>
                  <a:pt x="2068" y="10512"/>
                </a:lnTo>
                <a:lnTo>
                  <a:pt x="1776" y="10439"/>
                </a:lnTo>
                <a:lnTo>
                  <a:pt x="1849" y="10366"/>
                </a:lnTo>
                <a:lnTo>
                  <a:pt x="1898" y="10269"/>
                </a:lnTo>
                <a:lnTo>
                  <a:pt x="1995" y="10025"/>
                </a:lnTo>
                <a:lnTo>
                  <a:pt x="2117" y="9806"/>
                </a:lnTo>
                <a:lnTo>
                  <a:pt x="2287" y="9490"/>
                </a:lnTo>
                <a:lnTo>
                  <a:pt x="2385" y="9320"/>
                </a:lnTo>
                <a:lnTo>
                  <a:pt x="2409" y="9149"/>
                </a:lnTo>
                <a:lnTo>
                  <a:pt x="2409" y="9125"/>
                </a:lnTo>
                <a:lnTo>
                  <a:pt x="2360" y="9125"/>
                </a:lnTo>
                <a:lnTo>
                  <a:pt x="2287" y="9174"/>
                </a:lnTo>
                <a:lnTo>
                  <a:pt x="2190" y="9222"/>
                </a:lnTo>
                <a:lnTo>
                  <a:pt x="2044" y="9393"/>
                </a:lnTo>
                <a:lnTo>
                  <a:pt x="1922" y="9563"/>
                </a:lnTo>
                <a:lnTo>
                  <a:pt x="1825" y="9733"/>
                </a:lnTo>
                <a:lnTo>
                  <a:pt x="1752" y="9879"/>
                </a:lnTo>
                <a:lnTo>
                  <a:pt x="1655" y="10050"/>
                </a:lnTo>
                <a:lnTo>
                  <a:pt x="1630" y="10220"/>
                </a:lnTo>
                <a:lnTo>
                  <a:pt x="1630" y="10317"/>
                </a:lnTo>
                <a:lnTo>
                  <a:pt x="1655" y="10390"/>
                </a:lnTo>
                <a:lnTo>
                  <a:pt x="1436" y="10293"/>
                </a:lnTo>
                <a:lnTo>
                  <a:pt x="1217" y="10171"/>
                </a:lnTo>
                <a:lnTo>
                  <a:pt x="1265" y="10098"/>
                </a:lnTo>
                <a:lnTo>
                  <a:pt x="1387" y="9782"/>
                </a:lnTo>
                <a:lnTo>
                  <a:pt x="1557" y="9490"/>
                </a:lnTo>
                <a:lnTo>
                  <a:pt x="1752" y="9174"/>
                </a:lnTo>
                <a:lnTo>
                  <a:pt x="1874" y="9028"/>
                </a:lnTo>
                <a:lnTo>
                  <a:pt x="1971" y="8906"/>
                </a:lnTo>
                <a:lnTo>
                  <a:pt x="1995" y="8857"/>
                </a:lnTo>
                <a:lnTo>
                  <a:pt x="1995" y="8833"/>
                </a:lnTo>
                <a:lnTo>
                  <a:pt x="1922" y="8833"/>
                </a:lnTo>
                <a:lnTo>
                  <a:pt x="1606" y="9052"/>
                </a:lnTo>
                <a:lnTo>
                  <a:pt x="1460" y="9198"/>
                </a:lnTo>
                <a:lnTo>
                  <a:pt x="1314" y="9344"/>
                </a:lnTo>
                <a:lnTo>
                  <a:pt x="1119" y="9636"/>
                </a:lnTo>
                <a:lnTo>
                  <a:pt x="1022" y="9806"/>
                </a:lnTo>
                <a:lnTo>
                  <a:pt x="973" y="9952"/>
                </a:lnTo>
                <a:lnTo>
                  <a:pt x="852" y="9831"/>
                </a:lnTo>
                <a:lnTo>
                  <a:pt x="754" y="9709"/>
                </a:lnTo>
                <a:lnTo>
                  <a:pt x="779" y="9660"/>
                </a:lnTo>
                <a:lnTo>
                  <a:pt x="852" y="9490"/>
                </a:lnTo>
                <a:lnTo>
                  <a:pt x="925" y="9320"/>
                </a:lnTo>
                <a:lnTo>
                  <a:pt x="1144" y="9003"/>
                </a:lnTo>
                <a:lnTo>
                  <a:pt x="1387" y="8736"/>
                </a:lnTo>
                <a:lnTo>
                  <a:pt x="1484" y="8565"/>
                </a:lnTo>
                <a:lnTo>
                  <a:pt x="1582" y="8419"/>
                </a:lnTo>
                <a:lnTo>
                  <a:pt x="1582" y="8371"/>
                </a:lnTo>
                <a:lnTo>
                  <a:pt x="1533" y="8346"/>
                </a:lnTo>
                <a:lnTo>
                  <a:pt x="1436" y="8371"/>
                </a:lnTo>
                <a:lnTo>
                  <a:pt x="1338" y="8419"/>
                </a:lnTo>
                <a:lnTo>
                  <a:pt x="1217" y="8468"/>
                </a:lnTo>
                <a:lnTo>
                  <a:pt x="1119" y="8565"/>
                </a:lnTo>
                <a:lnTo>
                  <a:pt x="949" y="8736"/>
                </a:lnTo>
                <a:lnTo>
                  <a:pt x="827" y="8906"/>
                </a:lnTo>
                <a:lnTo>
                  <a:pt x="681" y="9052"/>
                </a:lnTo>
                <a:lnTo>
                  <a:pt x="560" y="9247"/>
                </a:lnTo>
                <a:lnTo>
                  <a:pt x="511" y="9003"/>
                </a:lnTo>
                <a:lnTo>
                  <a:pt x="535" y="8930"/>
                </a:lnTo>
                <a:lnTo>
                  <a:pt x="633" y="8760"/>
                </a:lnTo>
                <a:lnTo>
                  <a:pt x="730" y="8565"/>
                </a:lnTo>
                <a:lnTo>
                  <a:pt x="998" y="8200"/>
                </a:lnTo>
                <a:lnTo>
                  <a:pt x="1265" y="7835"/>
                </a:lnTo>
                <a:lnTo>
                  <a:pt x="1265" y="7787"/>
                </a:lnTo>
                <a:lnTo>
                  <a:pt x="1241" y="7787"/>
                </a:lnTo>
                <a:lnTo>
                  <a:pt x="1022" y="7908"/>
                </a:lnTo>
                <a:lnTo>
                  <a:pt x="852" y="8054"/>
                </a:lnTo>
                <a:lnTo>
                  <a:pt x="681" y="8200"/>
                </a:lnTo>
                <a:lnTo>
                  <a:pt x="511" y="8395"/>
                </a:lnTo>
                <a:lnTo>
                  <a:pt x="462" y="8444"/>
                </a:lnTo>
                <a:lnTo>
                  <a:pt x="487" y="8030"/>
                </a:lnTo>
                <a:lnTo>
                  <a:pt x="487" y="7981"/>
                </a:lnTo>
                <a:lnTo>
                  <a:pt x="608" y="7835"/>
                </a:lnTo>
                <a:lnTo>
                  <a:pt x="730" y="7689"/>
                </a:lnTo>
                <a:lnTo>
                  <a:pt x="852" y="7543"/>
                </a:lnTo>
                <a:lnTo>
                  <a:pt x="949" y="7373"/>
                </a:lnTo>
                <a:lnTo>
                  <a:pt x="949" y="7349"/>
                </a:lnTo>
                <a:lnTo>
                  <a:pt x="949" y="7324"/>
                </a:lnTo>
                <a:lnTo>
                  <a:pt x="900" y="7324"/>
                </a:lnTo>
                <a:lnTo>
                  <a:pt x="730" y="7446"/>
                </a:lnTo>
                <a:lnTo>
                  <a:pt x="511" y="7592"/>
                </a:lnTo>
                <a:lnTo>
                  <a:pt x="560" y="7276"/>
                </a:lnTo>
                <a:lnTo>
                  <a:pt x="608" y="6959"/>
                </a:lnTo>
                <a:lnTo>
                  <a:pt x="681" y="6643"/>
                </a:lnTo>
                <a:lnTo>
                  <a:pt x="779" y="6351"/>
                </a:lnTo>
                <a:lnTo>
                  <a:pt x="925" y="6083"/>
                </a:lnTo>
                <a:lnTo>
                  <a:pt x="1119" y="5840"/>
                </a:lnTo>
                <a:lnTo>
                  <a:pt x="1338" y="5597"/>
                </a:lnTo>
                <a:lnTo>
                  <a:pt x="1630" y="5402"/>
                </a:lnTo>
                <a:lnTo>
                  <a:pt x="1776" y="5305"/>
                </a:lnTo>
                <a:lnTo>
                  <a:pt x="1922" y="5232"/>
                </a:lnTo>
                <a:lnTo>
                  <a:pt x="2263" y="5134"/>
                </a:lnTo>
                <a:lnTo>
                  <a:pt x="2604" y="5086"/>
                </a:lnTo>
                <a:lnTo>
                  <a:pt x="2969" y="5061"/>
                </a:lnTo>
                <a:close/>
                <a:moveTo>
                  <a:pt x="15622" y="1631"/>
                </a:moveTo>
                <a:lnTo>
                  <a:pt x="15622" y="2044"/>
                </a:lnTo>
                <a:lnTo>
                  <a:pt x="15597" y="2896"/>
                </a:lnTo>
                <a:lnTo>
                  <a:pt x="15597" y="3310"/>
                </a:lnTo>
                <a:lnTo>
                  <a:pt x="15622" y="3748"/>
                </a:lnTo>
                <a:lnTo>
                  <a:pt x="15622" y="4186"/>
                </a:lnTo>
                <a:lnTo>
                  <a:pt x="15622" y="4648"/>
                </a:lnTo>
                <a:lnTo>
                  <a:pt x="15549" y="5524"/>
                </a:lnTo>
                <a:lnTo>
                  <a:pt x="15524" y="6035"/>
                </a:lnTo>
                <a:lnTo>
                  <a:pt x="15524" y="6521"/>
                </a:lnTo>
                <a:lnTo>
                  <a:pt x="15524" y="7519"/>
                </a:lnTo>
                <a:lnTo>
                  <a:pt x="15524" y="9441"/>
                </a:lnTo>
                <a:lnTo>
                  <a:pt x="15500" y="11364"/>
                </a:lnTo>
                <a:lnTo>
                  <a:pt x="15524" y="12142"/>
                </a:lnTo>
                <a:lnTo>
                  <a:pt x="15403" y="12264"/>
                </a:lnTo>
                <a:lnTo>
                  <a:pt x="15281" y="12386"/>
                </a:lnTo>
                <a:lnTo>
                  <a:pt x="15184" y="12532"/>
                </a:lnTo>
                <a:lnTo>
                  <a:pt x="15111" y="12702"/>
                </a:lnTo>
                <a:lnTo>
                  <a:pt x="14940" y="13018"/>
                </a:lnTo>
                <a:lnTo>
                  <a:pt x="14819" y="13334"/>
                </a:lnTo>
                <a:lnTo>
                  <a:pt x="14624" y="13213"/>
                </a:lnTo>
                <a:lnTo>
                  <a:pt x="14746" y="13018"/>
                </a:lnTo>
                <a:lnTo>
                  <a:pt x="14867" y="12775"/>
                </a:lnTo>
                <a:lnTo>
                  <a:pt x="15013" y="12337"/>
                </a:lnTo>
                <a:lnTo>
                  <a:pt x="15184" y="11948"/>
                </a:lnTo>
                <a:lnTo>
                  <a:pt x="15232" y="11729"/>
                </a:lnTo>
                <a:lnTo>
                  <a:pt x="15281" y="11534"/>
                </a:lnTo>
                <a:lnTo>
                  <a:pt x="15281" y="11485"/>
                </a:lnTo>
                <a:lnTo>
                  <a:pt x="15257" y="11485"/>
                </a:lnTo>
                <a:lnTo>
                  <a:pt x="15184" y="11510"/>
                </a:lnTo>
                <a:lnTo>
                  <a:pt x="15111" y="11558"/>
                </a:lnTo>
                <a:lnTo>
                  <a:pt x="15038" y="11607"/>
                </a:lnTo>
                <a:lnTo>
                  <a:pt x="14989" y="11680"/>
                </a:lnTo>
                <a:lnTo>
                  <a:pt x="14916" y="11850"/>
                </a:lnTo>
                <a:lnTo>
                  <a:pt x="14843" y="11996"/>
                </a:lnTo>
                <a:lnTo>
                  <a:pt x="14527" y="12629"/>
                </a:lnTo>
                <a:lnTo>
                  <a:pt x="14405" y="12824"/>
                </a:lnTo>
                <a:lnTo>
                  <a:pt x="14332" y="13042"/>
                </a:lnTo>
                <a:lnTo>
                  <a:pt x="14016" y="12872"/>
                </a:lnTo>
                <a:lnTo>
                  <a:pt x="14089" y="12799"/>
                </a:lnTo>
                <a:lnTo>
                  <a:pt x="14162" y="12726"/>
                </a:lnTo>
                <a:lnTo>
                  <a:pt x="14259" y="12532"/>
                </a:lnTo>
                <a:lnTo>
                  <a:pt x="14405" y="12118"/>
                </a:lnTo>
                <a:lnTo>
                  <a:pt x="14673" y="11558"/>
                </a:lnTo>
                <a:lnTo>
                  <a:pt x="14965" y="10999"/>
                </a:lnTo>
                <a:lnTo>
                  <a:pt x="14965" y="10974"/>
                </a:lnTo>
                <a:lnTo>
                  <a:pt x="14940" y="10950"/>
                </a:lnTo>
                <a:lnTo>
                  <a:pt x="14794" y="11047"/>
                </a:lnTo>
                <a:lnTo>
                  <a:pt x="14697" y="11145"/>
                </a:lnTo>
                <a:lnTo>
                  <a:pt x="14502" y="11364"/>
                </a:lnTo>
                <a:lnTo>
                  <a:pt x="14332" y="11607"/>
                </a:lnTo>
                <a:lnTo>
                  <a:pt x="14210" y="11875"/>
                </a:lnTo>
                <a:lnTo>
                  <a:pt x="13967" y="12288"/>
                </a:lnTo>
                <a:lnTo>
                  <a:pt x="13870" y="12532"/>
                </a:lnTo>
                <a:lnTo>
                  <a:pt x="13821" y="12653"/>
                </a:lnTo>
                <a:lnTo>
                  <a:pt x="13821" y="12775"/>
                </a:lnTo>
                <a:lnTo>
                  <a:pt x="13626" y="12678"/>
                </a:lnTo>
                <a:lnTo>
                  <a:pt x="13651" y="12605"/>
                </a:lnTo>
                <a:lnTo>
                  <a:pt x="13675" y="12507"/>
                </a:lnTo>
                <a:lnTo>
                  <a:pt x="13724" y="12337"/>
                </a:lnTo>
                <a:lnTo>
                  <a:pt x="13797" y="12167"/>
                </a:lnTo>
                <a:lnTo>
                  <a:pt x="13943" y="11875"/>
                </a:lnTo>
                <a:lnTo>
                  <a:pt x="14064" y="11558"/>
                </a:lnTo>
                <a:lnTo>
                  <a:pt x="14162" y="11218"/>
                </a:lnTo>
                <a:lnTo>
                  <a:pt x="14259" y="10901"/>
                </a:lnTo>
                <a:lnTo>
                  <a:pt x="14405" y="10585"/>
                </a:lnTo>
                <a:lnTo>
                  <a:pt x="14405" y="10561"/>
                </a:lnTo>
                <a:lnTo>
                  <a:pt x="14356" y="10561"/>
                </a:lnTo>
                <a:lnTo>
                  <a:pt x="14259" y="10634"/>
                </a:lnTo>
                <a:lnTo>
                  <a:pt x="14162" y="10731"/>
                </a:lnTo>
                <a:lnTo>
                  <a:pt x="13991" y="10950"/>
                </a:lnTo>
                <a:lnTo>
                  <a:pt x="13870" y="11218"/>
                </a:lnTo>
                <a:lnTo>
                  <a:pt x="13772" y="11461"/>
                </a:lnTo>
                <a:lnTo>
                  <a:pt x="13651" y="11729"/>
                </a:lnTo>
                <a:lnTo>
                  <a:pt x="13505" y="11996"/>
                </a:lnTo>
                <a:lnTo>
                  <a:pt x="13383" y="12264"/>
                </a:lnTo>
                <a:lnTo>
                  <a:pt x="13359" y="12410"/>
                </a:lnTo>
                <a:lnTo>
                  <a:pt x="13334" y="12556"/>
                </a:lnTo>
                <a:lnTo>
                  <a:pt x="12872" y="12337"/>
                </a:lnTo>
                <a:lnTo>
                  <a:pt x="12994" y="12191"/>
                </a:lnTo>
                <a:lnTo>
                  <a:pt x="13115" y="12021"/>
                </a:lnTo>
                <a:lnTo>
                  <a:pt x="13310" y="11607"/>
                </a:lnTo>
                <a:lnTo>
                  <a:pt x="13772" y="10609"/>
                </a:lnTo>
                <a:lnTo>
                  <a:pt x="13772" y="10585"/>
                </a:lnTo>
                <a:lnTo>
                  <a:pt x="13772" y="10561"/>
                </a:lnTo>
                <a:lnTo>
                  <a:pt x="13748" y="10561"/>
                </a:lnTo>
                <a:lnTo>
                  <a:pt x="13724" y="10585"/>
                </a:lnTo>
                <a:lnTo>
                  <a:pt x="13456" y="10999"/>
                </a:lnTo>
                <a:lnTo>
                  <a:pt x="13188" y="11412"/>
                </a:lnTo>
                <a:lnTo>
                  <a:pt x="12945" y="11850"/>
                </a:lnTo>
                <a:lnTo>
                  <a:pt x="12823" y="12069"/>
                </a:lnTo>
                <a:lnTo>
                  <a:pt x="12750" y="12313"/>
                </a:lnTo>
                <a:lnTo>
                  <a:pt x="12361" y="12118"/>
                </a:lnTo>
                <a:lnTo>
                  <a:pt x="12288" y="12094"/>
                </a:lnTo>
                <a:lnTo>
                  <a:pt x="12337" y="11923"/>
                </a:lnTo>
                <a:lnTo>
                  <a:pt x="12458" y="11631"/>
                </a:lnTo>
                <a:lnTo>
                  <a:pt x="12604" y="11339"/>
                </a:lnTo>
                <a:lnTo>
                  <a:pt x="12823" y="10828"/>
                </a:lnTo>
                <a:lnTo>
                  <a:pt x="12945" y="10585"/>
                </a:lnTo>
                <a:lnTo>
                  <a:pt x="13091" y="10342"/>
                </a:lnTo>
                <a:lnTo>
                  <a:pt x="13091" y="10293"/>
                </a:lnTo>
                <a:lnTo>
                  <a:pt x="13067" y="10244"/>
                </a:lnTo>
                <a:lnTo>
                  <a:pt x="12969" y="10244"/>
                </a:lnTo>
                <a:lnTo>
                  <a:pt x="12775" y="10463"/>
                </a:lnTo>
                <a:lnTo>
                  <a:pt x="12604" y="10682"/>
                </a:lnTo>
                <a:lnTo>
                  <a:pt x="12458" y="10926"/>
                </a:lnTo>
                <a:lnTo>
                  <a:pt x="12312" y="11193"/>
                </a:lnTo>
                <a:lnTo>
                  <a:pt x="12118" y="11510"/>
                </a:lnTo>
                <a:lnTo>
                  <a:pt x="12020" y="11729"/>
                </a:lnTo>
                <a:lnTo>
                  <a:pt x="11947" y="11923"/>
                </a:lnTo>
                <a:lnTo>
                  <a:pt x="11655" y="11802"/>
                </a:lnTo>
                <a:lnTo>
                  <a:pt x="11728" y="11631"/>
                </a:lnTo>
                <a:lnTo>
                  <a:pt x="11777" y="11461"/>
                </a:lnTo>
                <a:lnTo>
                  <a:pt x="11874" y="11145"/>
                </a:lnTo>
                <a:lnTo>
                  <a:pt x="12118" y="10658"/>
                </a:lnTo>
                <a:lnTo>
                  <a:pt x="12239" y="10415"/>
                </a:lnTo>
                <a:lnTo>
                  <a:pt x="12385" y="10196"/>
                </a:lnTo>
                <a:lnTo>
                  <a:pt x="12410" y="10171"/>
                </a:lnTo>
                <a:lnTo>
                  <a:pt x="12385" y="10147"/>
                </a:lnTo>
                <a:lnTo>
                  <a:pt x="12361" y="10123"/>
                </a:lnTo>
                <a:lnTo>
                  <a:pt x="12312" y="10147"/>
                </a:lnTo>
                <a:lnTo>
                  <a:pt x="12142" y="10342"/>
                </a:lnTo>
                <a:lnTo>
                  <a:pt x="11972" y="10561"/>
                </a:lnTo>
                <a:lnTo>
                  <a:pt x="11826" y="10780"/>
                </a:lnTo>
                <a:lnTo>
                  <a:pt x="11704" y="11023"/>
                </a:lnTo>
                <a:lnTo>
                  <a:pt x="11534" y="11339"/>
                </a:lnTo>
                <a:lnTo>
                  <a:pt x="11461" y="11510"/>
                </a:lnTo>
                <a:lnTo>
                  <a:pt x="11436" y="11704"/>
                </a:lnTo>
                <a:lnTo>
                  <a:pt x="10974" y="11510"/>
                </a:lnTo>
                <a:lnTo>
                  <a:pt x="11120" y="11120"/>
                </a:lnTo>
                <a:lnTo>
                  <a:pt x="11315" y="10755"/>
                </a:lnTo>
                <a:lnTo>
                  <a:pt x="11534" y="10317"/>
                </a:lnTo>
                <a:lnTo>
                  <a:pt x="11655" y="10123"/>
                </a:lnTo>
                <a:lnTo>
                  <a:pt x="11801" y="9928"/>
                </a:lnTo>
                <a:lnTo>
                  <a:pt x="11801" y="9904"/>
                </a:lnTo>
                <a:lnTo>
                  <a:pt x="11680" y="9952"/>
                </a:lnTo>
                <a:lnTo>
                  <a:pt x="11582" y="10001"/>
                </a:lnTo>
                <a:lnTo>
                  <a:pt x="11485" y="10074"/>
                </a:lnTo>
                <a:lnTo>
                  <a:pt x="11412" y="10171"/>
                </a:lnTo>
                <a:lnTo>
                  <a:pt x="11266" y="10366"/>
                </a:lnTo>
                <a:lnTo>
                  <a:pt x="11144" y="10561"/>
                </a:lnTo>
                <a:lnTo>
                  <a:pt x="10877" y="10974"/>
                </a:lnTo>
                <a:lnTo>
                  <a:pt x="10755" y="11193"/>
                </a:lnTo>
                <a:lnTo>
                  <a:pt x="10706" y="11315"/>
                </a:lnTo>
                <a:lnTo>
                  <a:pt x="10682" y="11437"/>
                </a:lnTo>
                <a:lnTo>
                  <a:pt x="10633" y="11412"/>
                </a:lnTo>
                <a:lnTo>
                  <a:pt x="10244" y="11315"/>
                </a:lnTo>
                <a:lnTo>
                  <a:pt x="10366" y="11023"/>
                </a:lnTo>
                <a:lnTo>
                  <a:pt x="10487" y="10731"/>
                </a:lnTo>
                <a:lnTo>
                  <a:pt x="10731" y="10244"/>
                </a:lnTo>
                <a:lnTo>
                  <a:pt x="10974" y="9782"/>
                </a:lnTo>
                <a:lnTo>
                  <a:pt x="10974" y="9758"/>
                </a:lnTo>
                <a:lnTo>
                  <a:pt x="10950" y="9758"/>
                </a:lnTo>
                <a:lnTo>
                  <a:pt x="10779" y="9928"/>
                </a:lnTo>
                <a:lnTo>
                  <a:pt x="10609" y="10123"/>
                </a:lnTo>
                <a:lnTo>
                  <a:pt x="10487" y="10317"/>
                </a:lnTo>
                <a:lnTo>
                  <a:pt x="10341" y="10536"/>
                </a:lnTo>
                <a:lnTo>
                  <a:pt x="10147" y="10877"/>
                </a:lnTo>
                <a:lnTo>
                  <a:pt x="10049" y="11072"/>
                </a:lnTo>
                <a:lnTo>
                  <a:pt x="9976" y="11266"/>
                </a:lnTo>
                <a:lnTo>
                  <a:pt x="9441" y="11169"/>
                </a:lnTo>
                <a:lnTo>
                  <a:pt x="9611" y="10828"/>
                </a:lnTo>
                <a:lnTo>
                  <a:pt x="9806" y="10463"/>
                </a:lnTo>
                <a:lnTo>
                  <a:pt x="9903" y="10269"/>
                </a:lnTo>
                <a:lnTo>
                  <a:pt x="9903" y="10171"/>
                </a:lnTo>
                <a:lnTo>
                  <a:pt x="9903" y="10074"/>
                </a:lnTo>
                <a:lnTo>
                  <a:pt x="9903" y="10050"/>
                </a:lnTo>
                <a:lnTo>
                  <a:pt x="9879" y="10050"/>
                </a:lnTo>
                <a:lnTo>
                  <a:pt x="9782" y="10098"/>
                </a:lnTo>
                <a:lnTo>
                  <a:pt x="9709" y="10147"/>
                </a:lnTo>
                <a:lnTo>
                  <a:pt x="9563" y="10317"/>
                </a:lnTo>
                <a:lnTo>
                  <a:pt x="9441" y="10488"/>
                </a:lnTo>
                <a:lnTo>
                  <a:pt x="9344" y="10658"/>
                </a:lnTo>
                <a:lnTo>
                  <a:pt x="9198" y="10877"/>
                </a:lnTo>
                <a:lnTo>
                  <a:pt x="9149" y="10999"/>
                </a:lnTo>
                <a:lnTo>
                  <a:pt x="9076" y="11120"/>
                </a:lnTo>
                <a:lnTo>
                  <a:pt x="8930" y="11072"/>
                </a:lnTo>
                <a:lnTo>
                  <a:pt x="8492" y="10974"/>
                </a:lnTo>
                <a:lnTo>
                  <a:pt x="8638" y="10731"/>
                </a:lnTo>
                <a:lnTo>
                  <a:pt x="8930" y="10244"/>
                </a:lnTo>
                <a:lnTo>
                  <a:pt x="9100" y="10025"/>
                </a:lnTo>
                <a:lnTo>
                  <a:pt x="9246" y="9782"/>
                </a:lnTo>
                <a:lnTo>
                  <a:pt x="9271" y="9758"/>
                </a:lnTo>
                <a:lnTo>
                  <a:pt x="9271" y="9733"/>
                </a:lnTo>
                <a:lnTo>
                  <a:pt x="9222" y="9733"/>
                </a:lnTo>
                <a:lnTo>
                  <a:pt x="9027" y="9879"/>
                </a:lnTo>
                <a:lnTo>
                  <a:pt x="8857" y="10025"/>
                </a:lnTo>
                <a:lnTo>
                  <a:pt x="8687" y="10196"/>
                </a:lnTo>
                <a:lnTo>
                  <a:pt x="8565" y="10390"/>
                </a:lnTo>
                <a:lnTo>
                  <a:pt x="8370" y="10634"/>
                </a:lnTo>
                <a:lnTo>
                  <a:pt x="8273" y="10780"/>
                </a:lnTo>
                <a:lnTo>
                  <a:pt x="8200" y="10926"/>
                </a:lnTo>
                <a:lnTo>
                  <a:pt x="7932" y="10853"/>
                </a:lnTo>
                <a:lnTo>
                  <a:pt x="8078" y="10536"/>
                </a:lnTo>
                <a:lnTo>
                  <a:pt x="8273" y="10220"/>
                </a:lnTo>
                <a:lnTo>
                  <a:pt x="8370" y="10074"/>
                </a:lnTo>
                <a:lnTo>
                  <a:pt x="8492" y="9952"/>
                </a:lnTo>
                <a:lnTo>
                  <a:pt x="8492" y="9928"/>
                </a:lnTo>
                <a:lnTo>
                  <a:pt x="8492" y="9904"/>
                </a:lnTo>
                <a:lnTo>
                  <a:pt x="8468" y="9879"/>
                </a:lnTo>
                <a:lnTo>
                  <a:pt x="8443" y="9904"/>
                </a:lnTo>
                <a:lnTo>
                  <a:pt x="8273" y="9977"/>
                </a:lnTo>
                <a:lnTo>
                  <a:pt x="8127" y="10074"/>
                </a:lnTo>
                <a:lnTo>
                  <a:pt x="8005" y="10196"/>
                </a:lnTo>
                <a:lnTo>
                  <a:pt x="7884" y="10342"/>
                </a:lnTo>
                <a:lnTo>
                  <a:pt x="7738" y="10561"/>
                </a:lnTo>
                <a:lnTo>
                  <a:pt x="7616" y="10804"/>
                </a:lnTo>
                <a:lnTo>
                  <a:pt x="7300" y="10731"/>
                </a:lnTo>
                <a:lnTo>
                  <a:pt x="7397" y="10561"/>
                </a:lnTo>
                <a:lnTo>
                  <a:pt x="7495" y="10390"/>
                </a:lnTo>
                <a:lnTo>
                  <a:pt x="7641" y="10123"/>
                </a:lnTo>
                <a:lnTo>
                  <a:pt x="7714" y="9977"/>
                </a:lnTo>
                <a:lnTo>
                  <a:pt x="7714" y="9831"/>
                </a:lnTo>
                <a:lnTo>
                  <a:pt x="7689" y="9831"/>
                </a:lnTo>
                <a:lnTo>
                  <a:pt x="7592" y="9904"/>
                </a:lnTo>
                <a:lnTo>
                  <a:pt x="7470" y="10025"/>
                </a:lnTo>
                <a:lnTo>
                  <a:pt x="7324" y="10293"/>
                </a:lnTo>
                <a:lnTo>
                  <a:pt x="7178" y="10488"/>
                </a:lnTo>
                <a:lnTo>
                  <a:pt x="7105" y="10585"/>
                </a:lnTo>
                <a:lnTo>
                  <a:pt x="7057" y="10682"/>
                </a:lnTo>
                <a:lnTo>
                  <a:pt x="6643" y="10585"/>
                </a:lnTo>
                <a:lnTo>
                  <a:pt x="6692" y="10488"/>
                </a:lnTo>
                <a:lnTo>
                  <a:pt x="6789" y="10293"/>
                </a:lnTo>
                <a:lnTo>
                  <a:pt x="6886" y="10074"/>
                </a:lnTo>
                <a:lnTo>
                  <a:pt x="7057" y="9636"/>
                </a:lnTo>
                <a:lnTo>
                  <a:pt x="7057" y="9612"/>
                </a:lnTo>
                <a:lnTo>
                  <a:pt x="7032" y="9587"/>
                </a:lnTo>
                <a:lnTo>
                  <a:pt x="7008" y="9612"/>
                </a:lnTo>
                <a:lnTo>
                  <a:pt x="6765" y="9904"/>
                </a:lnTo>
                <a:lnTo>
                  <a:pt x="6521" y="10196"/>
                </a:lnTo>
                <a:lnTo>
                  <a:pt x="6400" y="10342"/>
                </a:lnTo>
                <a:lnTo>
                  <a:pt x="6254" y="10512"/>
                </a:lnTo>
                <a:lnTo>
                  <a:pt x="5816" y="10463"/>
                </a:lnTo>
                <a:lnTo>
                  <a:pt x="5889" y="10244"/>
                </a:lnTo>
                <a:lnTo>
                  <a:pt x="6010" y="10050"/>
                </a:lnTo>
                <a:lnTo>
                  <a:pt x="6205" y="9806"/>
                </a:lnTo>
                <a:lnTo>
                  <a:pt x="6278" y="9685"/>
                </a:lnTo>
                <a:lnTo>
                  <a:pt x="6302" y="9612"/>
                </a:lnTo>
                <a:lnTo>
                  <a:pt x="6327" y="9539"/>
                </a:lnTo>
                <a:lnTo>
                  <a:pt x="6302" y="9514"/>
                </a:lnTo>
                <a:lnTo>
                  <a:pt x="6205" y="9514"/>
                </a:lnTo>
                <a:lnTo>
                  <a:pt x="6132" y="9539"/>
                </a:lnTo>
                <a:lnTo>
                  <a:pt x="5986" y="9660"/>
                </a:lnTo>
                <a:lnTo>
                  <a:pt x="5864" y="9782"/>
                </a:lnTo>
                <a:lnTo>
                  <a:pt x="5767" y="9928"/>
                </a:lnTo>
                <a:lnTo>
                  <a:pt x="5597" y="10171"/>
                </a:lnTo>
                <a:lnTo>
                  <a:pt x="5524" y="10293"/>
                </a:lnTo>
                <a:lnTo>
                  <a:pt x="5475" y="10439"/>
                </a:lnTo>
                <a:lnTo>
                  <a:pt x="5256" y="10463"/>
                </a:lnTo>
                <a:lnTo>
                  <a:pt x="5061" y="10488"/>
                </a:lnTo>
                <a:lnTo>
                  <a:pt x="5183" y="10220"/>
                </a:lnTo>
                <a:lnTo>
                  <a:pt x="5378" y="9855"/>
                </a:lnTo>
                <a:lnTo>
                  <a:pt x="5475" y="9660"/>
                </a:lnTo>
                <a:lnTo>
                  <a:pt x="5597" y="9490"/>
                </a:lnTo>
                <a:lnTo>
                  <a:pt x="5378" y="9636"/>
                </a:lnTo>
                <a:lnTo>
                  <a:pt x="5183" y="9806"/>
                </a:lnTo>
                <a:lnTo>
                  <a:pt x="4988" y="10025"/>
                </a:lnTo>
                <a:lnTo>
                  <a:pt x="4818" y="10244"/>
                </a:lnTo>
                <a:lnTo>
                  <a:pt x="4818" y="8979"/>
                </a:lnTo>
                <a:lnTo>
                  <a:pt x="4794" y="7714"/>
                </a:lnTo>
                <a:lnTo>
                  <a:pt x="4794" y="6254"/>
                </a:lnTo>
                <a:lnTo>
                  <a:pt x="4794" y="5718"/>
                </a:lnTo>
                <a:lnTo>
                  <a:pt x="4794" y="5426"/>
                </a:lnTo>
                <a:lnTo>
                  <a:pt x="4769" y="5159"/>
                </a:lnTo>
                <a:lnTo>
                  <a:pt x="5086" y="5159"/>
                </a:lnTo>
                <a:lnTo>
                  <a:pt x="5986" y="5134"/>
                </a:lnTo>
                <a:lnTo>
                  <a:pt x="6886" y="5086"/>
                </a:lnTo>
                <a:lnTo>
                  <a:pt x="7349" y="5037"/>
                </a:lnTo>
                <a:lnTo>
                  <a:pt x="7835" y="4988"/>
                </a:lnTo>
                <a:lnTo>
                  <a:pt x="8297" y="4916"/>
                </a:lnTo>
                <a:lnTo>
                  <a:pt x="8784" y="4843"/>
                </a:lnTo>
                <a:lnTo>
                  <a:pt x="9709" y="4624"/>
                </a:lnTo>
                <a:lnTo>
                  <a:pt x="10633" y="4356"/>
                </a:lnTo>
                <a:lnTo>
                  <a:pt x="11071" y="4210"/>
                </a:lnTo>
                <a:lnTo>
                  <a:pt x="11509" y="4040"/>
                </a:lnTo>
                <a:lnTo>
                  <a:pt x="11923" y="3869"/>
                </a:lnTo>
                <a:lnTo>
                  <a:pt x="12361" y="3675"/>
                </a:lnTo>
                <a:lnTo>
                  <a:pt x="13188" y="3261"/>
                </a:lnTo>
                <a:lnTo>
                  <a:pt x="14016" y="2823"/>
                </a:lnTo>
                <a:lnTo>
                  <a:pt x="14308" y="2653"/>
                </a:lnTo>
                <a:lnTo>
                  <a:pt x="14575" y="2458"/>
                </a:lnTo>
                <a:lnTo>
                  <a:pt x="15111" y="2044"/>
                </a:lnTo>
                <a:lnTo>
                  <a:pt x="15354" y="1850"/>
                </a:lnTo>
                <a:lnTo>
                  <a:pt x="15500" y="1752"/>
                </a:lnTo>
                <a:lnTo>
                  <a:pt x="15622" y="1631"/>
                </a:lnTo>
                <a:close/>
                <a:moveTo>
                  <a:pt x="15524" y="12605"/>
                </a:moveTo>
                <a:lnTo>
                  <a:pt x="15549" y="13164"/>
                </a:lnTo>
                <a:lnTo>
                  <a:pt x="15476" y="13164"/>
                </a:lnTo>
                <a:lnTo>
                  <a:pt x="15427" y="13213"/>
                </a:lnTo>
                <a:lnTo>
                  <a:pt x="15305" y="13286"/>
                </a:lnTo>
                <a:lnTo>
                  <a:pt x="15232" y="13432"/>
                </a:lnTo>
                <a:lnTo>
                  <a:pt x="15135" y="13578"/>
                </a:lnTo>
                <a:lnTo>
                  <a:pt x="15111" y="13529"/>
                </a:lnTo>
                <a:lnTo>
                  <a:pt x="15257" y="13213"/>
                </a:lnTo>
                <a:lnTo>
                  <a:pt x="15403" y="12872"/>
                </a:lnTo>
                <a:lnTo>
                  <a:pt x="15524" y="12605"/>
                </a:lnTo>
                <a:close/>
                <a:moveTo>
                  <a:pt x="15549" y="13359"/>
                </a:moveTo>
                <a:lnTo>
                  <a:pt x="15573" y="13943"/>
                </a:lnTo>
                <a:lnTo>
                  <a:pt x="15354" y="13748"/>
                </a:lnTo>
                <a:lnTo>
                  <a:pt x="15451" y="13553"/>
                </a:lnTo>
                <a:lnTo>
                  <a:pt x="15549" y="13359"/>
                </a:lnTo>
                <a:close/>
                <a:moveTo>
                  <a:pt x="16692" y="463"/>
                </a:moveTo>
                <a:lnTo>
                  <a:pt x="16789" y="487"/>
                </a:lnTo>
                <a:lnTo>
                  <a:pt x="16862" y="536"/>
                </a:lnTo>
                <a:lnTo>
                  <a:pt x="16935" y="633"/>
                </a:lnTo>
                <a:lnTo>
                  <a:pt x="16984" y="730"/>
                </a:lnTo>
                <a:lnTo>
                  <a:pt x="17033" y="852"/>
                </a:lnTo>
                <a:lnTo>
                  <a:pt x="17081" y="1047"/>
                </a:lnTo>
                <a:lnTo>
                  <a:pt x="17130" y="1314"/>
                </a:lnTo>
                <a:lnTo>
                  <a:pt x="17154" y="1582"/>
                </a:lnTo>
                <a:lnTo>
                  <a:pt x="17179" y="2142"/>
                </a:lnTo>
                <a:lnTo>
                  <a:pt x="17106" y="3237"/>
                </a:lnTo>
                <a:lnTo>
                  <a:pt x="17081" y="4380"/>
                </a:lnTo>
                <a:lnTo>
                  <a:pt x="17081" y="5499"/>
                </a:lnTo>
                <a:lnTo>
                  <a:pt x="17154" y="7738"/>
                </a:lnTo>
                <a:lnTo>
                  <a:pt x="17203" y="9928"/>
                </a:lnTo>
                <a:lnTo>
                  <a:pt x="17203" y="12094"/>
                </a:lnTo>
                <a:lnTo>
                  <a:pt x="17179" y="13213"/>
                </a:lnTo>
                <a:lnTo>
                  <a:pt x="17130" y="13748"/>
                </a:lnTo>
                <a:lnTo>
                  <a:pt x="17081" y="14283"/>
                </a:lnTo>
                <a:lnTo>
                  <a:pt x="17033" y="14502"/>
                </a:lnTo>
                <a:lnTo>
                  <a:pt x="16984" y="14746"/>
                </a:lnTo>
                <a:lnTo>
                  <a:pt x="16935" y="14867"/>
                </a:lnTo>
                <a:lnTo>
                  <a:pt x="16887" y="14965"/>
                </a:lnTo>
                <a:lnTo>
                  <a:pt x="16814" y="15038"/>
                </a:lnTo>
                <a:lnTo>
                  <a:pt x="16716" y="15111"/>
                </a:lnTo>
                <a:lnTo>
                  <a:pt x="16643" y="15111"/>
                </a:lnTo>
                <a:lnTo>
                  <a:pt x="16570" y="15086"/>
                </a:lnTo>
                <a:lnTo>
                  <a:pt x="16449" y="15038"/>
                </a:lnTo>
                <a:lnTo>
                  <a:pt x="16327" y="14916"/>
                </a:lnTo>
                <a:lnTo>
                  <a:pt x="16205" y="14794"/>
                </a:lnTo>
                <a:lnTo>
                  <a:pt x="16205" y="13991"/>
                </a:lnTo>
                <a:lnTo>
                  <a:pt x="16181" y="13188"/>
                </a:lnTo>
                <a:lnTo>
                  <a:pt x="16132" y="12361"/>
                </a:lnTo>
                <a:lnTo>
                  <a:pt x="16132" y="11558"/>
                </a:lnTo>
                <a:lnTo>
                  <a:pt x="16132" y="9636"/>
                </a:lnTo>
                <a:lnTo>
                  <a:pt x="16132" y="7714"/>
                </a:lnTo>
                <a:lnTo>
                  <a:pt x="16132" y="6789"/>
                </a:lnTo>
                <a:lnTo>
                  <a:pt x="16132" y="6327"/>
                </a:lnTo>
                <a:lnTo>
                  <a:pt x="16132" y="5864"/>
                </a:lnTo>
                <a:lnTo>
                  <a:pt x="16205" y="4988"/>
                </a:lnTo>
                <a:lnTo>
                  <a:pt x="16230" y="4551"/>
                </a:lnTo>
                <a:lnTo>
                  <a:pt x="16205" y="4113"/>
                </a:lnTo>
                <a:lnTo>
                  <a:pt x="16181" y="3237"/>
                </a:lnTo>
                <a:lnTo>
                  <a:pt x="16157" y="2799"/>
                </a:lnTo>
                <a:lnTo>
                  <a:pt x="16181" y="2361"/>
                </a:lnTo>
                <a:lnTo>
                  <a:pt x="16205" y="1558"/>
                </a:lnTo>
                <a:lnTo>
                  <a:pt x="16181" y="1144"/>
                </a:lnTo>
                <a:lnTo>
                  <a:pt x="16181" y="755"/>
                </a:lnTo>
                <a:lnTo>
                  <a:pt x="16254" y="657"/>
                </a:lnTo>
                <a:lnTo>
                  <a:pt x="16351" y="584"/>
                </a:lnTo>
                <a:lnTo>
                  <a:pt x="16570" y="487"/>
                </a:lnTo>
                <a:lnTo>
                  <a:pt x="16692" y="463"/>
                </a:lnTo>
                <a:close/>
                <a:moveTo>
                  <a:pt x="5597" y="10950"/>
                </a:moveTo>
                <a:lnTo>
                  <a:pt x="5597" y="11023"/>
                </a:lnTo>
                <a:lnTo>
                  <a:pt x="5621" y="11096"/>
                </a:lnTo>
                <a:lnTo>
                  <a:pt x="5694" y="11218"/>
                </a:lnTo>
                <a:lnTo>
                  <a:pt x="5743" y="11364"/>
                </a:lnTo>
                <a:lnTo>
                  <a:pt x="5767" y="11704"/>
                </a:lnTo>
                <a:lnTo>
                  <a:pt x="5791" y="12045"/>
                </a:lnTo>
                <a:lnTo>
                  <a:pt x="5816" y="12215"/>
                </a:lnTo>
                <a:lnTo>
                  <a:pt x="5840" y="12361"/>
                </a:lnTo>
                <a:lnTo>
                  <a:pt x="5864" y="12483"/>
                </a:lnTo>
                <a:lnTo>
                  <a:pt x="5548" y="12459"/>
                </a:lnTo>
                <a:lnTo>
                  <a:pt x="5207" y="12483"/>
                </a:lnTo>
                <a:lnTo>
                  <a:pt x="4988" y="12507"/>
                </a:lnTo>
                <a:lnTo>
                  <a:pt x="4745" y="12532"/>
                </a:lnTo>
                <a:lnTo>
                  <a:pt x="4502" y="12605"/>
                </a:lnTo>
                <a:lnTo>
                  <a:pt x="4404" y="12653"/>
                </a:lnTo>
                <a:lnTo>
                  <a:pt x="4307" y="12702"/>
                </a:lnTo>
                <a:lnTo>
                  <a:pt x="4258" y="12775"/>
                </a:lnTo>
                <a:lnTo>
                  <a:pt x="4210" y="12848"/>
                </a:lnTo>
                <a:lnTo>
                  <a:pt x="4210" y="12945"/>
                </a:lnTo>
                <a:lnTo>
                  <a:pt x="4258" y="13018"/>
                </a:lnTo>
                <a:lnTo>
                  <a:pt x="4356" y="13067"/>
                </a:lnTo>
                <a:lnTo>
                  <a:pt x="4453" y="13115"/>
                </a:lnTo>
                <a:lnTo>
                  <a:pt x="4623" y="13164"/>
                </a:lnTo>
                <a:lnTo>
                  <a:pt x="4842" y="13188"/>
                </a:lnTo>
                <a:lnTo>
                  <a:pt x="5037" y="13188"/>
                </a:lnTo>
                <a:lnTo>
                  <a:pt x="5475" y="13140"/>
                </a:lnTo>
                <a:lnTo>
                  <a:pt x="5670" y="13140"/>
                </a:lnTo>
                <a:lnTo>
                  <a:pt x="5864" y="13188"/>
                </a:lnTo>
                <a:lnTo>
                  <a:pt x="6035" y="13188"/>
                </a:lnTo>
                <a:lnTo>
                  <a:pt x="6205" y="13967"/>
                </a:lnTo>
                <a:lnTo>
                  <a:pt x="5572" y="13991"/>
                </a:lnTo>
                <a:lnTo>
                  <a:pt x="5183" y="13991"/>
                </a:lnTo>
                <a:lnTo>
                  <a:pt x="4988" y="14040"/>
                </a:lnTo>
                <a:lnTo>
                  <a:pt x="4891" y="14064"/>
                </a:lnTo>
                <a:lnTo>
                  <a:pt x="4794" y="14113"/>
                </a:lnTo>
                <a:lnTo>
                  <a:pt x="4745" y="14186"/>
                </a:lnTo>
                <a:lnTo>
                  <a:pt x="4696" y="14283"/>
                </a:lnTo>
                <a:lnTo>
                  <a:pt x="4696" y="14381"/>
                </a:lnTo>
                <a:lnTo>
                  <a:pt x="4721" y="14429"/>
                </a:lnTo>
                <a:lnTo>
                  <a:pt x="4769" y="14454"/>
                </a:lnTo>
                <a:lnTo>
                  <a:pt x="4915" y="14575"/>
                </a:lnTo>
                <a:lnTo>
                  <a:pt x="5110" y="14624"/>
                </a:lnTo>
                <a:lnTo>
                  <a:pt x="5305" y="14673"/>
                </a:lnTo>
                <a:lnTo>
                  <a:pt x="5499" y="14697"/>
                </a:lnTo>
                <a:lnTo>
                  <a:pt x="6327" y="14697"/>
                </a:lnTo>
                <a:lnTo>
                  <a:pt x="6473" y="15378"/>
                </a:lnTo>
                <a:lnTo>
                  <a:pt x="6010" y="15403"/>
                </a:lnTo>
                <a:lnTo>
                  <a:pt x="5645" y="15403"/>
                </a:lnTo>
                <a:lnTo>
                  <a:pt x="5475" y="15427"/>
                </a:lnTo>
                <a:lnTo>
                  <a:pt x="5305" y="15500"/>
                </a:lnTo>
                <a:lnTo>
                  <a:pt x="5256" y="15549"/>
                </a:lnTo>
                <a:lnTo>
                  <a:pt x="5207" y="15597"/>
                </a:lnTo>
                <a:lnTo>
                  <a:pt x="5183" y="15670"/>
                </a:lnTo>
                <a:lnTo>
                  <a:pt x="5183" y="15743"/>
                </a:lnTo>
                <a:lnTo>
                  <a:pt x="5183" y="15816"/>
                </a:lnTo>
                <a:lnTo>
                  <a:pt x="5207" y="15889"/>
                </a:lnTo>
                <a:lnTo>
                  <a:pt x="5256" y="15938"/>
                </a:lnTo>
                <a:lnTo>
                  <a:pt x="5305" y="15987"/>
                </a:lnTo>
                <a:lnTo>
                  <a:pt x="5475" y="16035"/>
                </a:lnTo>
                <a:lnTo>
                  <a:pt x="5645" y="16060"/>
                </a:lnTo>
                <a:lnTo>
                  <a:pt x="6010" y="16084"/>
                </a:lnTo>
                <a:lnTo>
                  <a:pt x="6278" y="16108"/>
                </a:lnTo>
                <a:lnTo>
                  <a:pt x="6448" y="16108"/>
                </a:lnTo>
                <a:lnTo>
                  <a:pt x="6570" y="16084"/>
                </a:lnTo>
                <a:lnTo>
                  <a:pt x="6619" y="16400"/>
                </a:lnTo>
                <a:lnTo>
                  <a:pt x="6643" y="16692"/>
                </a:lnTo>
                <a:lnTo>
                  <a:pt x="6619" y="16838"/>
                </a:lnTo>
                <a:lnTo>
                  <a:pt x="6594" y="16960"/>
                </a:lnTo>
                <a:lnTo>
                  <a:pt x="6521" y="17057"/>
                </a:lnTo>
                <a:lnTo>
                  <a:pt x="6424" y="17130"/>
                </a:lnTo>
                <a:lnTo>
                  <a:pt x="6327" y="17179"/>
                </a:lnTo>
                <a:lnTo>
                  <a:pt x="6205" y="17228"/>
                </a:lnTo>
                <a:lnTo>
                  <a:pt x="5913" y="17252"/>
                </a:lnTo>
                <a:lnTo>
                  <a:pt x="5597" y="17228"/>
                </a:lnTo>
                <a:lnTo>
                  <a:pt x="5305" y="17203"/>
                </a:lnTo>
                <a:lnTo>
                  <a:pt x="4794" y="17130"/>
                </a:lnTo>
                <a:lnTo>
                  <a:pt x="4575" y="17155"/>
                </a:lnTo>
                <a:lnTo>
                  <a:pt x="4307" y="17179"/>
                </a:lnTo>
                <a:lnTo>
                  <a:pt x="4064" y="17203"/>
                </a:lnTo>
                <a:lnTo>
                  <a:pt x="3796" y="17228"/>
                </a:lnTo>
                <a:lnTo>
                  <a:pt x="3553" y="17228"/>
                </a:lnTo>
                <a:lnTo>
                  <a:pt x="3455" y="17203"/>
                </a:lnTo>
                <a:lnTo>
                  <a:pt x="3358" y="17155"/>
                </a:lnTo>
                <a:lnTo>
                  <a:pt x="3261" y="17106"/>
                </a:lnTo>
                <a:lnTo>
                  <a:pt x="3163" y="17033"/>
                </a:lnTo>
                <a:lnTo>
                  <a:pt x="3115" y="16936"/>
                </a:lnTo>
                <a:lnTo>
                  <a:pt x="3042" y="16790"/>
                </a:lnTo>
                <a:lnTo>
                  <a:pt x="2969" y="16571"/>
                </a:lnTo>
                <a:lnTo>
                  <a:pt x="2920" y="16327"/>
                </a:lnTo>
                <a:lnTo>
                  <a:pt x="2847" y="15816"/>
                </a:lnTo>
                <a:lnTo>
                  <a:pt x="2750" y="14819"/>
                </a:lnTo>
                <a:lnTo>
                  <a:pt x="2725" y="14308"/>
                </a:lnTo>
                <a:lnTo>
                  <a:pt x="2677" y="13797"/>
                </a:lnTo>
                <a:lnTo>
                  <a:pt x="2652" y="13286"/>
                </a:lnTo>
                <a:lnTo>
                  <a:pt x="2628" y="12775"/>
                </a:lnTo>
                <a:lnTo>
                  <a:pt x="2506" y="11923"/>
                </a:lnTo>
                <a:lnTo>
                  <a:pt x="2385" y="11047"/>
                </a:lnTo>
                <a:lnTo>
                  <a:pt x="2385" y="11047"/>
                </a:lnTo>
                <a:lnTo>
                  <a:pt x="2823" y="11072"/>
                </a:lnTo>
                <a:lnTo>
                  <a:pt x="3090" y="11072"/>
                </a:lnTo>
                <a:lnTo>
                  <a:pt x="3358" y="11047"/>
                </a:lnTo>
                <a:lnTo>
                  <a:pt x="3407" y="11047"/>
                </a:lnTo>
                <a:lnTo>
                  <a:pt x="3504" y="11023"/>
                </a:lnTo>
                <a:lnTo>
                  <a:pt x="4064" y="10974"/>
                </a:lnTo>
                <a:lnTo>
                  <a:pt x="4331" y="10974"/>
                </a:lnTo>
                <a:lnTo>
                  <a:pt x="4599" y="10999"/>
                </a:lnTo>
                <a:lnTo>
                  <a:pt x="4623" y="11023"/>
                </a:lnTo>
                <a:lnTo>
                  <a:pt x="4672" y="11072"/>
                </a:lnTo>
                <a:lnTo>
                  <a:pt x="4745" y="11096"/>
                </a:lnTo>
                <a:lnTo>
                  <a:pt x="4818" y="11072"/>
                </a:lnTo>
                <a:lnTo>
                  <a:pt x="4867" y="11023"/>
                </a:lnTo>
                <a:lnTo>
                  <a:pt x="4891" y="10974"/>
                </a:lnTo>
                <a:lnTo>
                  <a:pt x="5597" y="10950"/>
                </a:lnTo>
                <a:close/>
                <a:moveTo>
                  <a:pt x="16546" y="0"/>
                </a:moveTo>
                <a:lnTo>
                  <a:pt x="16400" y="49"/>
                </a:lnTo>
                <a:lnTo>
                  <a:pt x="16278" y="122"/>
                </a:lnTo>
                <a:lnTo>
                  <a:pt x="16157" y="195"/>
                </a:lnTo>
                <a:lnTo>
                  <a:pt x="16035" y="292"/>
                </a:lnTo>
                <a:lnTo>
                  <a:pt x="15962" y="414"/>
                </a:lnTo>
                <a:lnTo>
                  <a:pt x="15889" y="414"/>
                </a:lnTo>
                <a:lnTo>
                  <a:pt x="15840" y="438"/>
                </a:lnTo>
                <a:lnTo>
                  <a:pt x="15792" y="487"/>
                </a:lnTo>
                <a:lnTo>
                  <a:pt x="15768" y="560"/>
                </a:lnTo>
                <a:lnTo>
                  <a:pt x="15695" y="803"/>
                </a:lnTo>
                <a:lnTo>
                  <a:pt x="15670" y="1071"/>
                </a:lnTo>
                <a:lnTo>
                  <a:pt x="15597" y="1047"/>
                </a:lnTo>
                <a:lnTo>
                  <a:pt x="15524" y="1071"/>
                </a:lnTo>
                <a:lnTo>
                  <a:pt x="15451" y="1095"/>
                </a:lnTo>
                <a:lnTo>
                  <a:pt x="15403" y="1168"/>
                </a:lnTo>
                <a:lnTo>
                  <a:pt x="15354" y="1266"/>
                </a:lnTo>
                <a:lnTo>
                  <a:pt x="15281" y="1339"/>
                </a:lnTo>
                <a:lnTo>
                  <a:pt x="15111" y="1485"/>
                </a:lnTo>
                <a:lnTo>
                  <a:pt x="14770" y="1728"/>
                </a:lnTo>
                <a:lnTo>
                  <a:pt x="14283" y="2093"/>
                </a:lnTo>
                <a:lnTo>
                  <a:pt x="14040" y="2288"/>
                </a:lnTo>
                <a:lnTo>
                  <a:pt x="13772" y="2434"/>
                </a:lnTo>
                <a:lnTo>
                  <a:pt x="13018" y="2847"/>
                </a:lnTo>
                <a:lnTo>
                  <a:pt x="12264" y="3237"/>
                </a:lnTo>
                <a:lnTo>
                  <a:pt x="11485" y="3577"/>
                </a:lnTo>
                <a:lnTo>
                  <a:pt x="11071" y="3723"/>
                </a:lnTo>
                <a:lnTo>
                  <a:pt x="10682" y="3869"/>
                </a:lnTo>
                <a:lnTo>
                  <a:pt x="9830" y="4137"/>
                </a:lnTo>
                <a:lnTo>
                  <a:pt x="8979" y="4356"/>
                </a:lnTo>
                <a:lnTo>
                  <a:pt x="8103" y="4526"/>
                </a:lnTo>
                <a:lnTo>
                  <a:pt x="7665" y="4575"/>
                </a:lnTo>
                <a:lnTo>
                  <a:pt x="7227" y="4624"/>
                </a:lnTo>
                <a:lnTo>
                  <a:pt x="6570" y="4672"/>
                </a:lnTo>
                <a:lnTo>
                  <a:pt x="5913" y="4697"/>
                </a:lnTo>
                <a:lnTo>
                  <a:pt x="5256" y="4721"/>
                </a:lnTo>
                <a:lnTo>
                  <a:pt x="4623" y="4745"/>
                </a:lnTo>
                <a:lnTo>
                  <a:pt x="4429" y="4697"/>
                </a:lnTo>
                <a:lnTo>
                  <a:pt x="4234" y="4672"/>
                </a:lnTo>
                <a:lnTo>
                  <a:pt x="3869" y="4624"/>
                </a:lnTo>
                <a:lnTo>
                  <a:pt x="3480" y="4648"/>
                </a:lnTo>
                <a:lnTo>
                  <a:pt x="3090" y="4648"/>
                </a:lnTo>
                <a:lnTo>
                  <a:pt x="2652" y="4672"/>
                </a:lnTo>
                <a:lnTo>
                  <a:pt x="2214" y="4721"/>
                </a:lnTo>
                <a:lnTo>
                  <a:pt x="1995" y="4770"/>
                </a:lnTo>
                <a:lnTo>
                  <a:pt x="1801" y="4818"/>
                </a:lnTo>
                <a:lnTo>
                  <a:pt x="1582" y="4916"/>
                </a:lnTo>
                <a:lnTo>
                  <a:pt x="1387" y="5013"/>
                </a:lnTo>
                <a:lnTo>
                  <a:pt x="1192" y="5110"/>
                </a:lnTo>
                <a:lnTo>
                  <a:pt x="1046" y="5232"/>
                </a:lnTo>
                <a:lnTo>
                  <a:pt x="876" y="5378"/>
                </a:lnTo>
                <a:lnTo>
                  <a:pt x="754" y="5524"/>
                </a:lnTo>
                <a:lnTo>
                  <a:pt x="633" y="5670"/>
                </a:lnTo>
                <a:lnTo>
                  <a:pt x="535" y="5840"/>
                </a:lnTo>
                <a:lnTo>
                  <a:pt x="365" y="6205"/>
                </a:lnTo>
                <a:lnTo>
                  <a:pt x="243" y="6570"/>
                </a:lnTo>
                <a:lnTo>
                  <a:pt x="146" y="6959"/>
                </a:lnTo>
                <a:lnTo>
                  <a:pt x="73" y="7373"/>
                </a:lnTo>
                <a:lnTo>
                  <a:pt x="49" y="7762"/>
                </a:lnTo>
                <a:lnTo>
                  <a:pt x="0" y="8200"/>
                </a:lnTo>
                <a:lnTo>
                  <a:pt x="0" y="8614"/>
                </a:lnTo>
                <a:lnTo>
                  <a:pt x="49" y="9028"/>
                </a:lnTo>
                <a:lnTo>
                  <a:pt x="146" y="9417"/>
                </a:lnTo>
                <a:lnTo>
                  <a:pt x="195" y="9612"/>
                </a:lnTo>
                <a:lnTo>
                  <a:pt x="292" y="9806"/>
                </a:lnTo>
                <a:lnTo>
                  <a:pt x="389" y="9977"/>
                </a:lnTo>
                <a:lnTo>
                  <a:pt x="487" y="10147"/>
                </a:lnTo>
                <a:lnTo>
                  <a:pt x="633" y="10293"/>
                </a:lnTo>
                <a:lnTo>
                  <a:pt x="779" y="10439"/>
                </a:lnTo>
                <a:lnTo>
                  <a:pt x="949" y="10585"/>
                </a:lnTo>
                <a:lnTo>
                  <a:pt x="1144" y="10707"/>
                </a:lnTo>
                <a:lnTo>
                  <a:pt x="1363" y="10804"/>
                </a:lnTo>
                <a:lnTo>
                  <a:pt x="1582" y="10901"/>
                </a:lnTo>
                <a:lnTo>
                  <a:pt x="1825" y="10950"/>
                </a:lnTo>
                <a:lnTo>
                  <a:pt x="2068" y="10999"/>
                </a:lnTo>
                <a:lnTo>
                  <a:pt x="2044" y="11242"/>
                </a:lnTo>
                <a:lnTo>
                  <a:pt x="2020" y="11510"/>
                </a:lnTo>
                <a:lnTo>
                  <a:pt x="2044" y="11777"/>
                </a:lnTo>
                <a:lnTo>
                  <a:pt x="2068" y="12021"/>
                </a:lnTo>
                <a:lnTo>
                  <a:pt x="2166" y="12556"/>
                </a:lnTo>
                <a:lnTo>
                  <a:pt x="2190" y="12824"/>
                </a:lnTo>
                <a:lnTo>
                  <a:pt x="2214" y="13067"/>
                </a:lnTo>
                <a:lnTo>
                  <a:pt x="2287" y="14478"/>
                </a:lnTo>
                <a:lnTo>
                  <a:pt x="2336" y="15184"/>
                </a:lnTo>
                <a:lnTo>
                  <a:pt x="2409" y="15914"/>
                </a:lnTo>
                <a:lnTo>
                  <a:pt x="2458" y="16327"/>
                </a:lnTo>
                <a:lnTo>
                  <a:pt x="2506" y="16741"/>
                </a:lnTo>
                <a:lnTo>
                  <a:pt x="2555" y="16960"/>
                </a:lnTo>
                <a:lnTo>
                  <a:pt x="2628" y="17155"/>
                </a:lnTo>
                <a:lnTo>
                  <a:pt x="2725" y="17325"/>
                </a:lnTo>
                <a:lnTo>
                  <a:pt x="2871" y="17495"/>
                </a:lnTo>
                <a:lnTo>
                  <a:pt x="2993" y="17593"/>
                </a:lnTo>
                <a:lnTo>
                  <a:pt x="3090" y="17641"/>
                </a:lnTo>
                <a:lnTo>
                  <a:pt x="3212" y="17714"/>
                </a:lnTo>
                <a:lnTo>
                  <a:pt x="3334" y="17739"/>
                </a:lnTo>
                <a:lnTo>
                  <a:pt x="3601" y="17763"/>
                </a:lnTo>
                <a:lnTo>
                  <a:pt x="3893" y="17763"/>
                </a:lnTo>
                <a:lnTo>
                  <a:pt x="4429" y="17690"/>
                </a:lnTo>
                <a:lnTo>
                  <a:pt x="4696" y="17666"/>
                </a:lnTo>
                <a:lnTo>
                  <a:pt x="4964" y="17666"/>
                </a:lnTo>
                <a:lnTo>
                  <a:pt x="5475" y="17714"/>
                </a:lnTo>
                <a:lnTo>
                  <a:pt x="5743" y="17739"/>
                </a:lnTo>
                <a:lnTo>
                  <a:pt x="6010" y="17763"/>
                </a:lnTo>
                <a:lnTo>
                  <a:pt x="6278" y="17739"/>
                </a:lnTo>
                <a:lnTo>
                  <a:pt x="6521" y="17690"/>
                </a:lnTo>
                <a:lnTo>
                  <a:pt x="6619" y="17641"/>
                </a:lnTo>
                <a:lnTo>
                  <a:pt x="6740" y="17568"/>
                </a:lnTo>
                <a:lnTo>
                  <a:pt x="6838" y="17495"/>
                </a:lnTo>
                <a:lnTo>
                  <a:pt x="6935" y="17398"/>
                </a:lnTo>
                <a:lnTo>
                  <a:pt x="7008" y="17301"/>
                </a:lnTo>
                <a:lnTo>
                  <a:pt x="7057" y="17179"/>
                </a:lnTo>
                <a:lnTo>
                  <a:pt x="7130" y="16960"/>
                </a:lnTo>
                <a:lnTo>
                  <a:pt x="7154" y="16717"/>
                </a:lnTo>
                <a:lnTo>
                  <a:pt x="7154" y="16449"/>
                </a:lnTo>
                <a:lnTo>
                  <a:pt x="7130" y="16181"/>
                </a:lnTo>
                <a:lnTo>
                  <a:pt x="7081" y="15938"/>
                </a:lnTo>
                <a:lnTo>
                  <a:pt x="6984" y="15451"/>
                </a:lnTo>
                <a:lnTo>
                  <a:pt x="6886" y="14770"/>
                </a:lnTo>
                <a:lnTo>
                  <a:pt x="6765" y="14089"/>
                </a:lnTo>
                <a:lnTo>
                  <a:pt x="6497" y="12726"/>
                </a:lnTo>
                <a:lnTo>
                  <a:pt x="6351" y="12167"/>
                </a:lnTo>
                <a:lnTo>
                  <a:pt x="6302" y="11875"/>
                </a:lnTo>
                <a:lnTo>
                  <a:pt x="6254" y="11583"/>
                </a:lnTo>
                <a:lnTo>
                  <a:pt x="6229" y="11291"/>
                </a:lnTo>
                <a:lnTo>
                  <a:pt x="6205" y="11120"/>
                </a:lnTo>
                <a:lnTo>
                  <a:pt x="6181" y="10974"/>
                </a:lnTo>
                <a:lnTo>
                  <a:pt x="6789" y="11096"/>
                </a:lnTo>
                <a:lnTo>
                  <a:pt x="7397" y="11218"/>
                </a:lnTo>
                <a:lnTo>
                  <a:pt x="10341" y="11826"/>
                </a:lnTo>
                <a:lnTo>
                  <a:pt x="10560" y="11875"/>
                </a:lnTo>
                <a:lnTo>
                  <a:pt x="10755" y="11923"/>
                </a:lnTo>
                <a:lnTo>
                  <a:pt x="11169" y="12094"/>
                </a:lnTo>
                <a:lnTo>
                  <a:pt x="11972" y="12459"/>
                </a:lnTo>
                <a:lnTo>
                  <a:pt x="13456" y="13115"/>
                </a:lnTo>
                <a:lnTo>
                  <a:pt x="14040" y="13407"/>
                </a:lnTo>
                <a:lnTo>
                  <a:pt x="14332" y="13553"/>
                </a:lnTo>
                <a:lnTo>
                  <a:pt x="14624" y="13748"/>
                </a:lnTo>
                <a:lnTo>
                  <a:pt x="14892" y="13943"/>
                </a:lnTo>
                <a:lnTo>
                  <a:pt x="15135" y="14162"/>
                </a:lnTo>
                <a:lnTo>
                  <a:pt x="15354" y="14381"/>
                </a:lnTo>
                <a:lnTo>
                  <a:pt x="15549" y="14648"/>
                </a:lnTo>
                <a:lnTo>
                  <a:pt x="15622" y="14721"/>
                </a:lnTo>
                <a:lnTo>
                  <a:pt x="15622" y="14940"/>
                </a:lnTo>
                <a:lnTo>
                  <a:pt x="15646" y="15062"/>
                </a:lnTo>
                <a:lnTo>
                  <a:pt x="15695" y="15159"/>
                </a:lnTo>
                <a:lnTo>
                  <a:pt x="15792" y="15208"/>
                </a:lnTo>
                <a:lnTo>
                  <a:pt x="15889" y="15232"/>
                </a:lnTo>
                <a:lnTo>
                  <a:pt x="16084" y="15427"/>
                </a:lnTo>
                <a:lnTo>
                  <a:pt x="16205" y="15500"/>
                </a:lnTo>
                <a:lnTo>
                  <a:pt x="16303" y="15573"/>
                </a:lnTo>
                <a:lnTo>
                  <a:pt x="16449" y="15622"/>
                </a:lnTo>
                <a:lnTo>
                  <a:pt x="16570" y="15646"/>
                </a:lnTo>
                <a:lnTo>
                  <a:pt x="16716" y="15670"/>
                </a:lnTo>
                <a:lnTo>
                  <a:pt x="16862" y="15646"/>
                </a:lnTo>
                <a:lnTo>
                  <a:pt x="16984" y="15622"/>
                </a:lnTo>
                <a:lnTo>
                  <a:pt x="17081" y="15573"/>
                </a:lnTo>
                <a:lnTo>
                  <a:pt x="17179" y="15500"/>
                </a:lnTo>
                <a:lnTo>
                  <a:pt x="17276" y="15427"/>
                </a:lnTo>
                <a:lnTo>
                  <a:pt x="17349" y="15330"/>
                </a:lnTo>
                <a:lnTo>
                  <a:pt x="17398" y="15232"/>
                </a:lnTo>
                <a:lnTo>
                  <a:pt x="17495" y="14989"/>
                </a:lnTo>
                <a:lnTo>
                  <a:pt x="17568" y="14721"/>
                </a:lnTo>
                <a:lnTo>
                  <a:pt x="17617" y="14478"/>
                </a:lnTo>
                <a:lnTo>
                  <a:pt x="17690" y="14016"/>
                </a:lnTo>
                <a:lnTo>
                  <a:pt x="17714" y="13651"/>
                </a:lnTo>
                <a:lnTo>
                  <a:pt x="17738" y="13261"/>
                </a:lnTo>
                <a:lnTo>
                  <a:pt x="17763" y="12507"/>
                </a:lnTo>
                <a:lnTo>
                  <a:pt x="17714" y="10974"/>
                </a:lnTo>
                <a:lnTo>
                  <a:pt x="17714" y="10123"/>
                </a:lnTo>
                <a:lnTo>
                  <a:pt x="17860" y="10098"/>
                </a:lnTo>
                <a:lnTo>
                  <a:pt x="17982" y="10001"/>
                </a:lnTo>
                <a:lnTo>
                  <a:pt x="18128" y="9904"/>
                </a:lnTo>
                <a:lnTo>
                  <a:pt x="18249" y="9782"/>
                </a:lnTo>
                <a:lnTo>
                  <a:pt x="18493" y="9514"/>
                </a:lnTo>
                <a:lnTo>
                  <a:pt x="18687" y="9271"/>
                </a:lnTo>
                <a:lnTo>
                  <a:pt x="18785" y="9101"/>
                </a:lnTo>
                <a:lnTo>
                  <a:pt x="18858" y="8906"/>
                </a:lnTo>
                <a:lnTo>
                  <a:pt x="18906" y="8711"/>
                </a:lnTo>
                <a:lnTo>
                  <a:pt x="18931" y="8517"/>
                </a:lnTo>
                <a:lnTo>
                  <a:pt x="18955" y="8103"/>
                </a:lnTo>
                <a:lnTo>
                  <a:pt x="18955" y="7714"/>
                </a:lnTo>
                <a:lnTo>
                  <a:pt x="18931" y="7373"/>
                </a:lnTo>
                <a:lnTo>
                  <a:pt x="18858" y="7057"/>
                </a:lnTo>
                <a:lnTo>
                  <a:pt x="18760" y="6740"/>
                </a:lnTo>
                <a:lnTo>
                  <a:pt x="18614" y="6448"/>
                </a:lnTo>
                <a:lnTo>
                  <a:pt x="18541" y="6327"/>
                </a:lnTo>
                <a:lnTo>
                  <a:pt x="18420" y="6205"/>
                </a:lnTo>
                <a:lnTo>
                  <a:pt x="18322" y="6083"/>
                </a:lnTo>
                <a:lnTo>
                  <a:pt x="18201" y="5986"/>
                </a:lnTo>
                <a:lnTo>
                  <a:pt x="18055" y="5889"/>
                </a:lnTo>
                <a:lnTo>
                  <a:pt x="17909" y="5840"/>
                </a:lnTo>
                <a:lnTo>
                  <a:pt x="17763" y="5767"/>
                </a:lnTo>
                <a:lnTo>
                  <a:pt x="17592" y="5743"/>
                </a:lnTo>
                <a:lnTo>
                  <a:pt x="17568" y="4697"/>
                </a:lnTo>
                <a:lnTo>
                  <a:pt x="17592" y="3942"/>
                </a:lnTo>
                <a:lnTo>
                  <a:pt x="17617" y="3164"/>
                </a:lnTo>
                <a:lnTo>
                  <a:pt x="17641" y="2409"/>
                </a:lnTo>
                <a:lnTo>
                  <a:pt x="17641" y="1631"/>
                </a:lnTo>
                <a:lnTo>
                  <a:pt x="17617" y="1193"/>
                </a:lnTo>
                <a:lnTo>
                  <a:pt x="17592" y="949"/>
                </a:lnTo>
                <a:lnTo>
                  <a:pt x="17519" y="730"/>
                </a:lnTo>
                <a:lnTo>
                  <a:pt x="17446" y="511"/>
                </a:lnTo>
                <a:lnTo>
                  <a:pt x="17325" y="317"/>
                </a:lnTo>
                <a:lnTo>
                  <a:pt x="17252" y="219"/>
                </a:lnTo>
                <a:lnTo>
                  <a:pt x="17179" y="146"/>
                </a:lnTo>
                <a:lnTo>
                  <a:pt x="17081" y="98"/>
                </a:lnTo>
                <a:lnTo>
                  <a:pt x="16984" y="49"/>
                </a:lnTo>
                <a:lnTo>
                  <a:pt x="16838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464;p49">
            <a:extLst>
              <a:ext uri="{FF2B5EF4-FFF2-40B4-BE49-F238E27FC236}">
                <a16:creationId xmlns:a16="http://schemas.microsoft.com/office/drawing/2014/main" id="{631386F7-B5AC-4B84-AB74-4949500734D7}"/>
              </a:ext>
            </a:extLst>
          </p:cNvPr>
          <p:cNvSpPr/>
          <p:nvPr/>
        </p:nvSpPr>
        <p:spPr>
          <a:xfrm>
            <a:off x="9545106" y="6073920"/>
            <a:ext cx="565982" cy="617951"/>
          </a:xfrm>
          <a:custGeom>
            <a:avLst/>
            <a:gdLst/>
            <a:ahLst/>
            <a:cxnLst/>
            <a:rect l="l" t="t" r="r" b="b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66;p49">
            <a:extLst>
              <a:ext uri="{FF2B5EF4-FFF2-40B4-BE49-F238E27FC236}">
                <a16:creationId xmlns:a16="http://schemas.microsoft.com/office/drawing/2014/main" id="{43456990-75B1-4740-A88C-E176CE9B203F}"/>
              </a:ext>
            </a:extLst>
          </p:cNvPr>
          <p:cNvSpPr/>
          <p:nvPr/>
        </p:nvSpPr>
        <p:spPr>
          <a:xfrm>
            <a:off x="8580550" y="5529170"/>
            <a:ext cx="489104" cy="492098"/>
          </a:xfrm>
          <a:custGeom>
            <a:avLst/>
            <a:gdLst/>
            <a:ahLst/>
            <a:cxnLst/>
            <a:rect l="l" t="t" r="r" b="b"/>
            <a:pathLst>
              <a:path w="15841" h="15938" extrusionOk="0">
                <a:moveTo>
                  <a:pt x="4502" y="7470"/>
                </a:moveTo>
                <a:lnTo>
                  <a:pt x="4575" y="7495"/>
                </a:lnTo>
                <a:lnTo>
                  <a:pt x="4648" y="7543"/>
                </a:lnTo>
                <a:lnTo>
                  <a:pt x="4696" y="7616"/>
                </a:lnTo>
                <a:lnTo>
                  <a:pt x="4721" y="7714"/>
                </a:lnTo>
                <a:lnTo>
                  <a:pt x="4721" y="7787"/>
                </a:lnTo>
                <a:lnTo>
                  <a:pt x="4696" y="7908"/>
                </a:lnTo>
                <a:lnTo>
                  <a:pt x="4623" y="7981"/>
                </a:lnTo>
                <a:lnTo>
                  <a:pt x="4550" y="8054"/>
                </a:lnTo>
                <a:lnTo>
                  <a:pt x="4429" y="8079"/>
                </a:lnTo>
                <a:lnTo>
                  <a:pt x="4307" y="8054"/>
                </a:lnTo>
                <a:lnTo>
                  <a:pt x="4234" y="7981"/>
                </a:lnTo>
                <a:lnTo>
                  <a:pt x="4161" y="7908"/>
                </a:lnTo>
                <a:lnTo>
                  <a:pt x="4137" y="7787"/>
                </a:lnTo>
                <a:lnTo>
                  <a:pt x="4161" y="7665"/>
                </a:lnTo>
                <a:lnTo>
                  <a:pt x="4234" y="7543"/>
                </a:lnTo>
                <a:lnTo>
                  <a:pt x="4307" y="7495"/>
                </a:lnTo>
                <a:lnTo>
                  <a:pt x="4404" y="7470"/>
                </a:lnTo>
                <a:close/>
                <a:moveTo>
                  <a:pt x="10877" y="7470"/>
                </a:moveTo>
                <a:lnTo>
                  <a:pt x="10950" y="7495"/>
                </a:lnTo>
                <a:lnTo>
                  <a:pt x="11023" y="7543"/>
                </a:lnTo>
                <a:lnTo>
                  <a:pt x="11071" y="7616"/>
                </a:lnTo>
                <a:lnTo>
                  <a:pt x="11096" y="7714"/>
                </a:lnTo>
                <a:lnTo>
                  <a:pt x="11096" y="7787"/>
                </a:lnTo>
                <a:lnTo>
                  <a:pt x="11071" y="7908"/>
                </a:lnTo>
                <a:lnTo>
                  <a:pt x="10998" y="7981"/>
                </a:lnTo>
                <a:lnTo>
                  <a:pt x="10926" y="8054"/>
                </a:lnTo>
                <a:lnTo>
                  <a:pt x="10804" y="8079"/>
                </a:lnTo>
                <a:lnTo>
                  <a:pt x="10682" y="8054"/>
                </a:lnTo>
                <a:lnTo>
                  <a:pt x="10609" y="7981"/>
                </a:lnTo>
                <a:lnTo>
                  <a:pt x="10536" y="7908"/>
                </a:lnTo>
                <a:lnTo>
                  <a:pt x="10512" y="7787"/>
                </a:lnTo>
                <a:lnTo>
                  <a:pt x="10536" y="7665"/>
                </a:lnTo>
                <a:lnTo>
                  <a:pt x="10609" y="7543"/>
                </a:lnTo>
                <a:lnTo>
                  <a:pt x="10682" y="7495"/>
                </a:lnTo>
                <a:lnTo>
                  <a:pt x="10780" y="7470"/>
                </a:lnTo>
                <a:close/>
                <a:moveTo>
                  <a:pt x="4477" y="7081"/>
                </a:moveTo>
                <a:lnTo>
                  <a:pt x="4307" y="7105"/>
                </a:lnTo>
                <a:lnTo>
                  <a:pt x="4137" y="7178"/>
                </a:lnTo>
                <a:lnTo>
                  <a:pt x="4015" y="7300"/>
                </a:lnTo>
                <a:lnTo>
                  <a:pt x="3893" y="7446"/>
                </a:lnTo>
                <a:lnTo>
                  <a:pt x="3820" y="7568"/>
                </a:lnTo>
                <a:lnTo>
                  <a:pt x="3772" y="7714"/>
                </a:lnTo>
                <a:lnTo>
                  <a:pt x="3723" y="7835"/>
                </a:lnTo>
                <a:lnTo>
                  <a:pt x="3723" y="7981"/>
                </a:lnTo>
                <a:lnTo>
                  <a:pt x="3674" y="8225"/>
                </a:lnTo>
                <a:lnTo>
                  <a:pt x="3674" y="8395"/>
                </a:lnTo>
                <a:lnTo>
                  <a:pt x="3723" y="8565"/>
                </a:lnTo>
                <a:lnTo>
                  <a:pt x="3772" y="8711"/>
                </a:lnTo>
                <a:lnTo>
                  <a:pt x="3869" y="8833"/>
                </a:lnTo>
                <a:lnTo>
                  <a:pt x="3966" y="8955"/>
                </a:lnTo>
                <a:lnTo>
                  <a:pt x="4088" y="9028"/>
                </a:lnTo>
                <a:lnTo>
                  <a:pt x="4234" y="9101"/>
                </a:lnTo>
                <a:lnTo>
                  <a:pt x="4404" y="9149"/>
                </a:lnTo>
                <a:lnTo>
                  <a:pt x="4599" y="9174"/>
                </a:lnTo>
                <a:lnTo>
                  <a:pt x="4769" y="9149"/>
                </a:lnTo>
                <a:lnTo>
                  <a:pt x="4940" y="9101"/>
                </a:lnTo>
                <a:lnTo>
                  <a:pt x="5086" y="9028"/>
                </a:lnTo>
                <a:lnTo>
                  <a:pt x="5207" y="8930"/>
                </a:lnTo>
                <a:lnTo>
                  <a:pt x="5329" y="8809"/>
                </a:lnTo>
                <a:lnTo>
                  <a:pt x="5426" y="8663"/>
                </a:lnTo>
                <a:lnTo>
                  <a:pt x="5499" y="8517"/>
                </a:lnTo>
                <a:lnTo>
                  <a:pt x="5548" y="8346"/>
                </a:lnTo>
                <a:lnTo>
                  <a:pt x="5572" y="8176"/>
                </a:lnTo>
                <a:lnTo>
                  <a:pt x="5548" y="8006"/>
                </a:lnTo>
                <a:lnTo>
                  <a:pt x="5524" y="7835"/>
                </a:lnTo>
                <a:lnTo>
                  <a:pt x="5475" y="7689"/>
                </a:lnTo>
                <a:lnTo>
                  <a:pt x="5402" y="7519"/>
                </a:lnTo>
                <a:lnTo>
                  <a:pt x="5280" y="7397"/>
                </a:lnTo>
                <a:lnTo>
                  <a:pt x="5134" y="7251"/>
                </a:lnTo>
                <a:lnTo>
                  <a:pt x="4988" y="7154"/>
                </a:lnTo>
                <a:lnTo>
                  <a:pt x="4818" y="7105"/>
                </a:lnTo>
                <a:lnTo>
                  <a:pt x="4648" y="7081"/>
                </a:lnTo>
                <a:close/>
                <a:moveTo>
                  <a:pt x="10853" y="7081"/>
                </a:moveTo>
                <a:lnTo>
                  <a:pt x="10682" y="7105"/>
                </a:lnTo>
                <a:lnTo>
                  <a:pt x="10512" y="7178"/>
                </a:lnTo>
                <a:lnTo>
                  <a:pt x="10390" y="7300"/>
                </a:lnTo>
                <a:lnTo>
                  <a:pt x="10269" y="7446"/>
                </a:lnTo>
                <a:lnTo>
                  <a:pt x="10196" y="7568"/>
                </a:lnTo>
                <a:lnTo>
                  <a:pt x="10147" y="7714"/>
                </a:lnTo>
                <a:lnTo>
                  <a:pt x="10098" y="7835"/>
                </a:lnTo>
                <a:lnTo>
                  <a:pt x="10098" y="7981"/>
                </a:lnTo>
                <a:lnTo>
                  <a:pt x="10050" y="8225"/>
                </a:lnTo>
                <a:lnTo>
                  <a:pt x="10050" y="8395"/>
                </a:lnTo>
                <a:lnTo>
                  <a:pt x="10098" y="8565"/>
                </a:lnTo>
                <a:lnTo>
                  <a:pt x="10147" y="8711"/>
                </a:lnTo>
                <a:lnTo>
                  <a:pt x="10244" y="8833"/>
                </a:lnTo>
                <a:lnTo>
                  <a:pt x="10342" y="8955"/>
                </a:lnTo>
                <a:lnTo>
                  <a:pt x="10463" y="9028"/>
                </a:lnTo>
                <a:lnTo>
                  <a:pt x="10609" y="9101"/>
                </a:lnTo>
                <a:lnTo>
                  <a:pt x="10780" y="9149"/>
                </a:lnTo>
                <a:lnTo>
                  <a:pt x="10974" y="9174"/>
                </a:lnTo>
                <a:lnTo>
                  <a:pt x="11144" y="9149"/>
                </a:lnTo>
                <a:lnTo>
                  <a:pt x="11315" y="9101"/>
                </a:lnTo>
                <a:lnTo>
                  <a:pt x="11461" y="9028"/>
                </a:lnTo>
                <a:lnTo>
                  <a:pt x="11582" y="8930"/>
                </a:lnTo>
                <a:lnTo>
                  <a:pt x="11704" y="8809"/>
                </a:lnTo>
                <a:lnTo>
                  <a:pt x="11801" y="8663"/>
                </a:lnTo>
                <a:lnTo>
                  <a:pt x="11874" y="8517"/>
                </a:lnTo>
                <a:lnTo>
                  <a:pt x="11923" y="8346"/>
                </a:lnTo>
                <a:lnTo>
                  <a:pt x="11947" y="8176"/>
                </a:lnTo>
                <a:lnTo>
                  <a:pt x="11923" y="8006"/>
                </a:lnTo>
                <a:lnTo>
                  <a:pt x="11899" y="7835"/>
                </a:lnTo>
                <a:lnTo>
                  <a:pt x="11850" y="7689"/>
                </a:lnTo>
                <a:lnTo>
                  <a:pt x="11777" y="7519"/>
                </a:lnTo>
                <a:lnTo>
                  <a:pt x="11655" y="7397"/>
                </a:lnTo>
                <a:lnTo>
                  <a:pt x="11509" y="7251"/>
                </a:lnTo>
                <a:lnTo>
                  <a:pt x="11363" y="7154"/>
                </a:lnTo>
                <a:lnTo>
                  <a:pt x="11193" y="7105"/>
                </a:lnTo>
                <a:lnTo>
                  <a:pt x="11023" y="7081"/>
                </a:lnTo>
                <a:close/>
                <a:moveTo>
                  <a:pt x="7787" y="10244"/>
                </a:moveTo>
                <a:lnTo>
                  <a:pt x="7470" y="10268"/>
                </a:lnTo>
                <a:lnTo>
                  <a:pt x="7154" y="10293"/>
                </a:lnTo>
                <a:lnTo>
                  <a:pt x="6643" y="10390"/>
                </a:lnTo>
                <a:lnTo>
                  <a:pt x="6132" y="10536"/>
                </a:lnTo>
                <a:lnTo>
                  <a:pt x="5645" y="10731"/>
                </a:lnTo>
                <a:lnTo>
                  <a:pt x="5159" y="10950"/>
                </a:lnTo>
                <a:lnTo>
                  <a:pt x="4745" y="11144"/>
                </a:lnTo>
                <a:lnTo>
                  <a:pt x="4502" y="11266"/>
                </a:lnTo>
                <a:lnTo>
                  <a:pt x="4283" y="11388"/>
                </a:lnTo>
                <a:lnTo>
                  <a:pt x="4088" y="11534"/>
                </a:lnTo>
                <a:lnTo>
                  <a:pt x="3918" y="11704"/>
                </a:lnTo>
                <a:lnTo>
                  <a:pt x="3772" y="11899"/>
                </a:lnTo>
                <a:lnTo>
                  <a:pt x="3723" y="11996"/>
                </a:lnTo>
                <a:lnTo>
                  <a:pt x="3699" y="12118"/>
                </a:lnTo>
                <a:lnTo>
                  <a:pt x="3699" y="12166"/>
                </a:lnTo>
                <a:lnTo>
                  <a:pt x="3699" y="12239"/>
                </a:lnTo>
                <a:lnTo>
                  <a:pt x="3747" y="12288"/>
                </a:lnTo>
                <a:lnTo>
                  <a:pt x="3796" y="12312"/>
                </a:lnTo>
                <a:lnTo>
                  <a:pt x="3918" y="12312"/>
                </a:lnTo>
                <a:lnTo>
                  <a:pt x="3966" y="12288"/>
                </a:lnTo>
                <a:lnTo>
                  <a:pt x="4015" y="12239"/>
                </a:lnTo>
                <a:lnTo>
                  <a:pt x="4161" y="12093"/>
                </a:lnTo>
                <a:lnTo>
                  <a:pt x="4307" y="11947"/>
                </a:lnTo>
                <a:lnTo>
                  <a:pt x="4502" y="11826"/>
                </a:lnTo>
                <a:lnTo>
                  <a:pt x="4721" y="11704"/>
                </a:lnTo>
                <a:lnTo>
                  <a:pt x="5134" y="11509"/>
                </a:lnTo>
                <a:lnTo>
                  <a:pt x="5524" y="11339"/>
                </a:lnTo>
                <a:lnTo>
                  <a:pt x="5937" y="11169"/>
                </a:lnTo>
                <a:lnTo>
                  <a:pt x="6375" y="11023"/>
                </a:lnTo>
                <a:lnTo>
                  <a:pt x="6813" y="10901"/>
                </a:lnTo>
                <a:lnTo>
                  <a:pt x="7032" y="10852"/>
                </a:lnTo>
                <a:lnTo>
                  <a:pt x="7276" y="10828"/>
                </a:lnTo>
                <a:lnTo>
                  <a:pt x="7835" y="10804"/>
                </a:lnTo>
                <a:lnTo>
                  <a:pt x="8419" y="10828"/>
                </a:lnTo>
                <a:lnTo>
                  <a:pt x="9003" y="10901"/>
                </a:lnTo>
                <a:lnTo>
                  <a:pt x="9295" y="10950"/>
                </a:lnTo>
                <a:lnTo>
                  <a:pt x="9587" y="11023"/>
                </a:lnTo>
                <a:lnTo>
                  <a:pt x="9879" y="11120"/>
                </a:lnTo>
                <a:lnTo>
                  <a:pt x="10147" y="11242"/>
                </a:lnTo>
                <a:lnTo>
                  <a:pt x="10415" y="11363"/>
                </a:lnTo>
                <a:lnTo>
                  <a:pt x="10658" y="11509"/>
                </a:lnTo>
                <a:lnTo>
                  <a:pt x="10901" y="11655"/>
                </a:lnTo>
                <a:lnTo>
                  <a:pt x="11120" y="11850"/>
                </a:lnTo>
                <a:lnTo>
                  <a:pt x="11315" y="12045"/>
                </a:lnTo>
                <a:lnTo>
                  <a:pt x="11485" y="12288"/>
                </a:lnTo>
                <a:lnTo>
                  <a:pt x="11582" y="12361"/>
                </a:lnTo>
                <a:lnTo>
                  <a:pt x="11680" y="12410"/>
                </a:lnTo>
                <a:lnTo>
                  <a:pt x="11777" y="12410"/>
                </a:lnTo>
                <a:lnTo>
                  <a:pt x="11874" y="12361"/>
                </a:lnTo>
                <a:lnTo>
                  <a:pt x="11947" y="12288"/>
                </a:lnTo>
                <a:lnTo>
                  <a:pt x="11996" y="12215"/>
                </a:lnTo>
                <a:lnTo>
                  <a:pt x="12020" y="12118"/>
                </a:lnTo>
                <a:lnTo>
                  <a:pt x="11972" y="12020"/>
                </a:lnTo>
                <a:lnTo>
                  <a:pt x="11753" y="11753"/>
                </a:lnTo>
                <a:lnTo>
                  <a:pt x="11534" y="11509"/>
                </a:lnTo>
                <a:lnTo>
                  <a:pt x="11290" y="11290"/>
                </a:lnTo>
                <a:lnTo>
                  <a:pt x="11023" y="11096"/>
                </a:lnTo>
                <a:lnTo>
                  <a:pt x="10731" y="10925"/>
                </a:lnTo>
                <a:lnTo>
                  <a:pt x="10439" y="10779"/>
                </a:lnTo>
                <a:lnTo>
                  <a:pt x="10123" y="10633"/>
                </a:lnTo>
                <a:lnTo>
                  <a:pt x="9806" y="10536"/>
                </a:lnTo>
                <a:lnTo>
                  <a:pt x="9466" y="10439"/>
                </a:lnTo>
                <a:lnTo>
                  <a:pt x="9149" y="10366"/>
                </a:lnTo>
                <a:lnTo>
                  <a:pt x="8809" y="10317"/>
                </a:lnTo>
                <a:lnTo>
                  <a:pt x="8468" y="10268"/>
                </a:lnTo>
                <a:lnTo>
                  <a:pt x="8127" y="10244"/>
                </a:lnTo>
                <a:close/>
                <a:moveTo>
                  <a:pt x="8517" y="682"/>
                </a:moveTo>
                <a:lnTo>
                  <a:pt x="8663" y="706"/>
                </a:lnTo>
                <a:lnTo>
                  <a:pt x="9125" y="755"/>
                </a:lnTo>
                <a:lnTo>
                  <a:pt x="9563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0" y="1241"/>
                </a:lnTo>
                <a:lnTo>
                  <a:pt x="11461" y="1411"/>
                </a:lnTo>
                <a:lnTo>
                  <a:pt x="11777" y="1557"/>
                </a:lnTo>
                <a:lnTo>
                  <a:pt x="11777" y="1582"/>
                </a:lnTo>
                <a:lnTo>
                  <a:pt x="11728" y="1655"/>
                </a:lnTo>
                <a:lnTo>
                  <a:pt x="11753" y="1752"/>
                </a:lnTo>
                <a:lnTo>
                  <a:pt x="11777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72" y="1776"/>
                </a:lnTo>
                <a:lnTo>
                  <a:pt x="11996" y="1752"/>
                </a:lnTo>
                <a:lnTo>
                  <a:pt x="12020" y="1728"/>
                </a:lnTo>
                <a:lnTo>
                  <a:pt x="12045" y="1728"/>
                </a:lnTo>
                <a:lnTo>
                  <a:pt x="12142" y="1801"/>
                </a:lnTo>
                <a:lnTo>
                  <a:pt x="12118" y="1874"/>
                </a:lnTo>
                <a:lnTo>
                  <a:pt x="12093" y="1947"/>
                </a:lnTo>
                <a:lnTo>
                  <a:pt x="12118" y="1995"/>
                </a:lnTo>
                <a:lnTo>
                  <a:pt x="12142" y="2020"/>
                </a:lnTo>
                <a:lnTo>
                  <a:pt x="12191" y="2044"/>
                </a:lnTo>
                <a:lnTo>
                  <a:pt x="12215" y="2020"/>
                </a:lnTo>
                <a:lnTo>
                  <a:pt x="12264" y="1995"/>
                </a:lnTo>
                <a:lnTo>
                  <a:pt x="12337" y="1922"/>
                </a:lnTo>
                <a:lnTo>
                  <a:pt x="12556" y="2068"/>
                </a:lnTo>
                <a:lnTo>
                  <a:pt x="12507" y="2190"/>
                </a:lnTo>
                <a:lnTo>
                  <a:pt x="12507" y="2239"/>
                </a:lnTo>
                <a:lnTo>
                  <a:pt x="12507" y="2336"/>
                </a:lnTo>
                <a:lnTo>
                  <a:pt x="12531" y="2385"/>
                </a:lnTo>
                <a:lnTo>
                  <a:pt x="12556" y="2409"/>
                </a:lnTo>
                <a:lnTo>
                  <a:pt x="12604" y="2409"/>
                </a:lnTo>
                <a:lnTo>
                  <a:pt x="12653" y="2385"/>
                </a:lnTo>
                <a:lnTo>
                  <a:pt x="12702" y="2360"/>
                </a:lnTo>
                <a:lnTo>
                  <a:pt x="12750" y="2287"/>
                </a:lnTo>
                <a:lnTo>
                  <a:pt x="12775" y="2239"/>
                </a:lnTo>
                <a:lnTo>
                  <a:pt x="12969" y="2409"/>
                </a:lnTo>
                <a:lnTo>
                  <a:pt x="12896" y="2531"/>
                </a:lnTo>
                <a:lnTo>
                  <a:pt x="12848" y="2604"/>
                </a:lnTo>
                <a:lnTo>
                  <a:pt x="12848" y="2677"/>
                </a:lnTo>
                <a:lnTo>
                  <a:pt x="12848" y="2725"/>
                </a:lnTo>
                <a:lnTo>
                  <a:pt x="12872" y="2750"/>
                </a:lnTo>
                <a:lnTo>
                  <a:pt x="12921" y="2774"/>
                </a:lnTo>
                <a:lnTo>
                  <a:pt x="12969" y="2774"/>
                </a:lnTo>
                <a:lnTo>
                  <a:pt x="13091" y="2701"/>
                </a:lnTo>
                <a:lnTo>
                  <a:pt x="13188" y="2604"/>
                </a:lnTo>
                <a:lnTo>
                  <a:pt x="13310" y="2725"/>
                </a:lnTo>
                <a:lnTo>
                  <a:pt x="13407" y="2823"/>
                </a:lnTo>
                <a:lnTo>
                  <a:pt x="13261" y="3017"/>
                </a:lnTo>
                <a:lnTo>
                  <a:pt x="13237" y="3066"/>
                </a:lnTo>
                <a:lnTo>
                  <a:pt x="13188" y="3163"/>
                </a:lnTo>
                <a:lnTo>
                  <a:pt x="13188" y="3236"/>
                </a:lnTo>
                <a:lnTo>
                  <a:pt x="13213" y="3285"/>
                </a:lnTo>
                <a:lnTo>
                  <a:pt x="13237" y="3309"/>
                </a:lnTo>
                <a:lnTo>
                  <a:pt x="13334" y="3285"/>
                </a:lnTo>
                <a:lnTo>
                  <a:pt x="13407" y="3236"/>
                </a:lnTo>
                <a:lnTo>
                  <a:pt x="13553" y="3115"/>
                </a:lnTo>
                <a:lnTo>
                  <a:pt x="13602" y="3042"/>
                </a:lnTo>
                <a:lnTo>
                  <a:pt x="13797" y="3309"/>
                </a:lnTo>
                <a:lnTo>
                  <a:pt x="13699" y="3407"/>
                </a:lnTo>
                <a:lnTo>
                  <a:pt x="13553" y="3504"/>
                </a:lnTo>
                <a:lnTo>
                  <a:pt x="13505" y="3577"/>
                </a:lnTo>
                <a:lnTo>
                  <a:pt x="13480" y="3650"/>
                </a:lnTo>
                <a:lnTo>
                  <a:pt x="13480" y="3699"/>
                </a:lnTo>
                <a:lnTo>
                  <a:pt x="13529" y="3723"/>
                </a:lnTo>
                <a:lnTo>
                  <a:pt x="13626" y="3747"/>
                </a:lnTo>
                <a:lnTo>
                  <a:pt x="13699" y="3723"/>
                </a:lnTo>
                <a:lnTo>
                  <a:pt x="13797" y="3674"/>
                </a:lnTo>
                <a:lnTo>
                  <a:pt x="13870" y="3626"/>
                </a:lnTo>
                <a:lnTo>
                  <a:pt x="13967" y="3577"/>
                </a:lnTo>
                <a:lnTo>
                  <a:pt x="14162" y="3918"/>
                </a:lnTo>
                <a:lnTo>
                  <a:pt x="14064" y="3991"/>
                </a:lnTo>
                <a:lnTo>
                  <a:pt x="13870" y="4161"/>
                </a:lnTo>
                <a:lnTo>
                  <a:pt x="13772" y="4234"/>
                </a:lnTo>
                <a:lnTo>
                  <a:pt x="13724" y="4331"/>
                </a:lnTo>
                <a:lnTo>
                  <a:pt x="13724" y="4356"/>
                </a:lnTo>
                <a:lnTo>
                  <a:pt x="13724" y="4380"/>
                </a:lnTo>
                <a:lnTo>
                  <a:pt x="13845" y="4380"/>
                </a:lnTo>
                <a:lnTo>
                  <a:pt x="13967" y="4356"/>
                </a:lnTo>
                <a:lnTo>
                  <a:pt x="14089" y="4307"/>
                </a:lnTo>
                <a:lnTo>
                  <a:pt x="14186" y="4234"/>
                </a:lnTo>
                <a:lnTo>
                  <a:pt x="14308" y="4161"/>
                </a:lnTo>
                <a:lnTo>
                  <a:pt x="14527" y="4696"/>
                </a:lnTo>
                <a:lnTo>
                  <a:pt x="14356" y="4769"/>
                </a:lnTo>
                <a:lnTo>
                  <a:pt x="14210" y="4842"/>
                </a:lnTo>
                <a:lnTo>
                  <a:pt x="14089" y="4940"/>
                </a:lnTo>
                <a:lnTo>
                  <a:pt x="13967" y="5061"/>
                </a:lnTo>
                <a:lnTo>
                  <a:pt x="13943" y="5134"/>
                </a:lnTo>
                <a:lnTo>
                  <a:pt x="13918" y="5207"/>
                </a:lnTo>
                <a:lnTo>
                  <a:pt x="13918" y="5256"/>
                </a:lnTo>
                <a:lnTo>
                  <a:pt x="13943" y="5280"/>
                </a:lnTo>
                <a:lnTo>
                  <a:pt x="13967" y="5305"/>
                </a:lnTo>
                <a:lnTo>
                  <a:pt x="14016" y="5305"/>
                </a:lnTo>
                <a:lnTo>
                  <a:pt x="14137" y="5256"/>
                </a:lnTo>
                <a:lnTo>
                  <a:pt x="14259" y="5183"/>
                </a:lnTo>
                <a:lnTo>
                  <a:pt x="14551" y="5037"/>
                </a:lnTo>
                <a:lnTo>
                  <a:pt x="14624" y="5013"/>
                </a:lnTo>
                <a:lnTo>
                  <a:pt x="14770" y="5524"/>
                </a:lnTo>
                <a:lnTo>
                  <a:pt x="14454" y="5670"/>
                </a:lnTo>
                <a:lnTo>
                  <a:pt x="14186" y="5791"/>
                </a:lnTo>
                <a:lnTo>
                  <a:pt x="13943" y="5937"/>
                </a:lnTo>
                <a:lnTo>
                  <a:pt x="13943" y="5986"/>
                </a:lnTo>
                <a:lnTo>
                  <a:pt x="13943" y="6010"/>
                </a:lnTo>
                <a:lnTo>
                  <a:pt x="14113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51" y="6010"/>
                </a:lnTo>
                <a:lnTo>
                  <a:pt x="14867" y="5889"/>
                </a:lnTo>
                <a:lnTo>
                  <a:pt x="14989" y="6424"/>
                </a:lnTo>
                <a:lnTo>
                  <a:pt x="14819" y="6497"/>
                </a:lnTo>
                <a:lnTo>
                  <a:pt x="14429" y="6619"/>
                </a:lnTo>
                <a:lnTo>
                  <a:pt x="14040" y="6740"/>
                </a:lnTo>
                <a:lnTo>
                  <a:pt x="13991" y="6789"/>
                </a:lnTo>
                <a:lnTo>
                  <a:pt x="13991" y="6813"/>
                </a:lnTo>
                <a:lnTo>
                  <a:pt x="14016" y="6862"/>
                </a:lnTo>
                <a:lnTo>
                  <a:pt x="14064" y="6886"/>
                </a:lnTo>
                <a:lnTo>
                  <a:pt x="14235" y="6886"/>
                </a:lnTo>
                <a:lnTo>
                  <a:pt x="14429" y="6862"/>
                </a:lnTo>
                <a:lnTo>
                  <a:pt x="14794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67" y="7227"/>
                </a:lnTo>
                <a:lnTo>
                  <a:pt x="14454" y="7349"/>
                </a:lnTo>
                <a:lnTo>
                  <a:pt x="14259" y="7422"/>
                </a:lnTo>
                <a:lnTo>
                  <a:pt x="14064" y="7543"/>
                </a:lnTo>
                <a:lnTo>
                  <a:pt x="14040" y="7592"/>
                </a:lnTo>
                <a:lnTo>
                  <a:pt x="14040" y="7665"/>
                </a:lnTo>
                <a:lnTo>
                  <a:pt x="14089" y="7714"/>
                </a:lnTo>
                <a:lnTo>
                  <a:pt x="14162" y="7738"/>
                </a:lnTo>
                <a:lnTo>
                  <a:pt x="14356" y="7714"/>
                </a:lnTo>
                <a:lnTo>
                  <a:pt x="14551" y="7665"/>
                </a:lnTo>
                <a:lnTo>
                  <a:pt x="14940" y="7568"/>
                </a:lnTo>
                <a:lnTo>
                  <a:pt x="15159" y="7519"/>
                </a:lnTo>
                <a:lnTo>
                  <a:pt x="15208" y="7981"/>
                </a:lnTo>
                <a:lnTo>
                  <a:pt x="14892" y="8030"/>
                </a:lnTo>
                <a:lnTo>
                  <a:pt x="14648" y="8054"/>
                </a:lnTo>
                <a:lnTo>
                  <a:pt x="14381" y="8079"/>
                </a:lnTo>
                <a:lnTo>
                  <a:pt x="14259" y="8103"/>
                </a:lnTo>
                <a:lnTo>
                  <a:pt x="14137" y="8152"/>
                </a:lnTo>
                <a:lnTo>
                  <a:pt x="14040" y="8200"/>
                </a:lnTo>
                <a:lnTo>
                  <a:pt x="13943" y="8298"/>
                </a:lnTo>
                <a:lnTo>
                  <a:pt x="13918" y="8322"/>
                </a:lnTo>
                <a:lnTo>
                  <a:pt x="13918" y="8346"/>
                </a:lnTo>
                <a:lnTo>
                  <a:pt x="13943" y="8395"/>
                </a:lnTo>
                <a:lnTo>
                  <a:pt x="13967" y="8395"/>
                </a:lnTo>
                <a:lnTo>
                  <a:pt x="14089" y="8419"/>
                </a:lnTo>
                <a:lnTo>
                  <a:pt x="14210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32" y="8395"/>
                </a:lnTo>
                <a:lnTo>
                  <a:pt x="15232" y="8857"/>
                </a:lnTo>
                <a:lnTo>
                  <a:pt x="14746" y="8882"/>
                </a:lnTo>
                <a:lnTo>
                  <a:pt x="14527" y="8882"/>
                </a:lnTo>
                <a:lnTo>
                  <a:pt x="14308" y="8906"/>
                </a:lnTo>
                <a:lnTo>
                  <a:pt x="14089" y="8955"/>
                </a:lnTo>
                <a:lnTo>
                  <a:pt x="13991" y="8979"/>
                </a:lnTo>
                <a:lnTo>
                  <a:pt x="13894" y="9028"/>
                </a:lnTo>
                <a:lnTo>
                  <a:pt x="13870" y="9052"/>
                </a:lnTo>
                <a:lnTo>
                  <a:pt x="13894" y="9076"/>
                </a:lnTo>
                <a:lnTo>
                  <a:pt x="13967" y="9125"/>
                </a:lnTo>
                <a:lnTo>
                  <a:pt x="14089" y="9174"/>
                </a:lnTo>
                <a:lnTo>
                  <a:pt x="14308" y="9222"/>
                </a:lnTo>
                <a:lnTo>
                  <a:pt x="14746" y="9222"/>
                </a:lnTo>
                <a:lnTo>
                  <a:pt x="14965" y="9247"/>
                </a:lnTo>
                <a:lnTo>
                  <a:pt x="15208" y="9247"/>
                </a:lnTo>
                <a:lnTo>
                  <a:pt x="15184" y="9465"/>
                </a:lnTo>
                <a:lnTo>
                  <a:pt x="14989" y="9514"/>
                </a:lnTo>
                <a:lnTo>
                  <a:pt x="14746" y="9563"/>
                </a:lnTo>
                <a:lnTo>
                  <a:pt x="14502" y="9660"/>
                </a:lnTo>
                <a:lnTo>
                  <a:pt x="14283" y="9757"/>
                </a:lnTo>
                <a:lnTo>
                  <a:pt x="14064" y="9879"/>
                </a:lnTo>
                <a:lnTo>
                  <a:pt x="14040" y="9903"/>
                </a:lnTo>
                <a:lnTo>
                  <a:pt x="14040" y="9952"/>
                </a:lnTo>
                <a:lnTo>
                  <a:pt x="14064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111" y="9879"/>
                </a:lnTo>
                <a:lnTo>
                  <a:pt x="14989" y="10390"/>
                </a:lnTo>
                <a:lnTo>
                  <a:pt x="14551" y="10463"/>
                </a:lnTo>
                <a:lnTo>
                  <a:pt x="14356" y="10487"/>
                </a:lnTo>
                <a:lnTo>
                  <a:pt x="14186" y="10512"/>
                </a:lnTo>
                <a:lnTo>
                  <a:pt x="14016" y="10560"/>
                </a:lnTo>
                <a:lnTo>
                  <a:pt x="13943" y="10609"/>
                </a:lnTo>
                <a:lnTo>
                  <a:pt x="13870" y="10682"/>
                </a:lnTo>
                <a:lnTo>
                  <a:pt x="13845" y="10731"/>
                </a:lnTo>
                <a:lnTo>
                  <a:pt x="13845" y="10804"/>
                </a:lnTo>
                <a:lnTo>
                  <a:pt x="13894" y="10852"/>
                </a:lnTo>
                <a:lnTo>
                  <a:pt x="13918" y="10901"/>
                </a:lnTo>
                <a:lnTo>
                  <a:pt x="13991" y="10925"/>
                </a:lnTo>
                <a:lnTo>
                  <a:pt x="14089" y="10950"/>
                </a:lnTo>
                <a:lnTo>
                  <a:pt x="14259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502" y="11339"/>
                </a:lnTo>
                <a:lnTo>
                  <a:pt x="14308" y="11315"/>
                </a:lnTo>
                <a:lnTo>
                  <a:pt x="14113" y="11339"/>
                </a:lnTo>
                <a:lnTo>
                  <a:pt x="13918" y="11363"/>
                </a:lnTo>
                <a:lnTo>
                  <a:pt x="13748" y="11436"/>
                </a:lnTo>
                <a:lnTo>
                  <a:pt x="13748" y="11461"/>
                </a:lnTo>
                <a:lnTo>
                  <a:pt x="13748" y="11485"/>
                </a:lnTo>
                <a:lnTo>
                  <a:pt x="13918" y="11558"/>
                </a:lnTo>
                <a:lnTo>
                  <a:pt x="14089" y="11607"/>
                </a:lnTo>
                <a:lnTo>
                  <a:pt x="14454" y="11655"/>
                </a:lnTo>
                <a:lnTo>
                  <a:pt x="14210" y="12069"/>
                </a:lnTo>
                <a:lnTo>
                  <a:pt x="13991" y="12069"/>
                </a:lnTo>
                <a:lnTo>
                  <a:pt x="13748" y="12093"/>
                </a:lnTo>
                <a:lnTo>
                  <a:pt x="13626" y="12069"/>
                </a:lnTo>
                <a:lnTo>
                  <a:pt x="13480" y="12045"/>
                </a:lnTo>
                <a:lnTo>
                  <a:pt x="13359" y="12020"/>
                </a:lnTo>
                <a:lnTo>
                  <a:pt x="13237" y="12020"/>
                </a:lnTo>
                <a:lnTo>
                  <a:pt x="13213" y="12045"/>
                </a:lnTo>
                <a:lnTo>
                  <a:pt x="13188" y="12069"/>
                </a:lnTo>
                <a:lnTo>
                  <a:pt x="13213" y="12166"/>
                </a:lnTo>
                <a:lnTo>
                  <a:pt x="13261" y="12239"/>
                </a:lnTo>
                <a:lnTo>
                  <a:pt x="13334" y="12312"/>
                </a:lnTo>
                <a:lnTo>
                  <a:pt x="13432" y="12361"/>
                </a:lnTo>
                <a:lnTo>
                  <a:pt x="13553" y="12385"/>
                </a:lnTo>
                <a:lnTo>
                  <a:pt x="13675" y="12410"/>
                </a:lnTo>
                <a:lnTo>
                  <a:pt x="13943" y="12434"/>
                </a:lnTo>
                <a:lnTo>
                  <a:pt x="13602" y="12823"/>
                </a:lnTo>
                <a:lnTo>
                  <a:pt x="13091" y="12726"/>
                </a:lnTo>
                <a:lnTo>
                  <a:pt x="12872" y="12677"/>
                </a:lnTo>
                <a:lnTo>
                  <a:pt x="12750" y="12677"/>
                </a:lnTo>
                <a:lnTo>
                  <a:pt x="12629" y="12702"/>
                </a:lnTo>
                <a:lnTo>
                  <a:pt x="12604" y="12726"/>
                </a:lnTo>
                <a:lnTo>
                  <a:pt x="12604" y="12775"/>
                </a:lnTo>
                <a:lnTo>
                  <a:pt x="12629" y="12848"/>
                </a:lnTo>
                <a:lnTo>
                  <a:pt x="12677" y="12921"/>
                </a:lnTo>
                <a:lnTo>
                  <a:pt x="12750" y="12969"/>
                </a:lnTo>
                <a:lnTo>
                  <a:pt x="12848" y="13018"/>
                </a:lnTo>
                <a:lnTo>
                  <a:pt x="13042" y="13115"/>
                </a:lnTo>
                <a:lnTo>
                  <a:pt x="13261" y="13164"/>
                </a:lnTo>
                <a:lnTo>
                  <a:pt x="13115" y="13286"/>
                </a:lnTo>
                <a:lnTo>
                  <a:pt x="13067" y="13286"/>
                </a:lnTo>
                <a:lnTo>
                  <a:pt x="12604" y="13261"/>
                </a:lnTo>
                <a:lnTo>
                  <a:pt x="12361" y="13213"/>
                </a:lnTo>
                <a:lnTo>
                  <a:pt x="12239" y="13188"/>
                </a:lnTo>
                <a:lnTo>
                  <a:pt x="12118" y="13188"/>
                </a:lnTo>
                <a:lnTo>
                  <a:pt x="12045" y="13213"/>
                </a:lnTo>
                <a:lnTo>
                  <a:pt x="11996" y="13261"/>
                </a:lnTo>
                <a:lnTo>
                  <a:pt x="11996" y="13334"/>
                </a:lnTo>
                <a:lnTo>
                  <a:pt x="12020" y="13383"/>
                </a:lnTo>
                <a:lnTo>
                  <a:pt x="12142" y="13505"/>
                </a:lnTo>
                <a:lnTo>
                  <a:pt x="12312" y="13578"/>
                </a:lnTo>
                <a:lnTo>
                  <a:pt x="12483" y="13626"/>
                </a:lnTo>
                <a:lnTo>
                  <a:pt x="12677" y="13651"/>
                </a:lnTo>
                <a:lnTo>
                  <a:pt x="12239" y="13943"/>
                </a:lnTo>
                <a:lnTo>
                  <a:pt x="12166" y="13918"/>
                </a:lnTo>
                <a:lnTo>
                  <a:pt x="11704" y="13821"/>
                </a:lnTo>
                <a:lnTo>
                  <a:pt x="11485" y="13772"/>
                </a:lnTo>
                <a:lnTo>
                  <a:pt x="11266" y="13724"/>
                </a:lnTo>
                <a:lnTo>
                  <a:pt x="11242" y="13748"/>
                </a:lnTo>
                <a:lnTo>
                  <a:pt x="11217" y="13748"/>
                </a:lnTo>
                <a:lnTo>
                  <a:pt x="11217" y="13821"/>
                </a:lnTo>
                <a:lnTo>
                  <a:pt x="11266" y="13894"/>
                </a:lnTo>
                <a:lnTo>
                  <a:pt x="11315" y="13967"/>
                </a:lnTo>
                <a:lnTo>
                  <a:pt x="11461" y="14064"/>
                </a:lnTo>
                <a:lnTo>
                  <a:pt x="11631" y="14137"/>
                </a:lnTo>
                <a:lnTo>
                  <a:pt x="11801" y="14210"/>
                </a:lnTo>
                <a:lnTo>
                  <a:pt x="11461" y="14381"/>
                </a:lnTo>
                <a:lnTo>
                  <a:pt x="11388" y="14332"/>
                </a:lnTo>
                <a:lnTo>
                  <a:pt x="11339" y="14308"/>
                </a:lnTo>
                <a:lnTo>
                  <a:pt x="11193" y="14259"/>
                </a:lnTo>
                <a:lnTo>
                  <a:pt x="10901" y="14235"/>
                </a:lnTo>
                <a:lnTo>
                  <a:pt x="10658" y="14210"/>
                </a:lnTo>
                <a:lnTo>
                  <a:pt x="10512" y="14210"/>
                </a:lnTo>
                <a:lnTo>
                  <a:pt x="10390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415" y="14381"/>
                </a:lnTo>
                <a:lnTo>
                  <a:pt x="10488" y="14478"/>
                </a:lnTo>
                <a:lnTo>
                  <a:pt x="10634" y="14551"/>
                </a:lnTo>
                <a:lnTo>
                  <a:pt x="10731" y="14575"/>
                </a:lnTo>
                <a:lnTo>
                  <a:pt x="10901" y="14624"/>
                </a:lnTo>
                <a:lnTo>
                  <a:pt x="10512" y="14746"/>
                </a:lnTo>
                <a:lnTo>
                  <a:pt x="10317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6" y="14600"/>
                </a:lnTo>
                <a:lnTo>
                  <a:pt x="9709" y="14648"/>
                </a:lnTo>
                <a:lnTo>
                  <a:pt x="9685" y="14673"/>
                </a:lnTo>
                <a:lnTo>
                  <a:pt x="9685" y="14721"/>
                </a:lnTo>
                <a:lnTo>
                  <a:pt x="9733" y="14794"/>
                </a:lnTo>
                <a:lnTo>
                  <a:pt x="9806" y="14843"/>
                </a:lnTo>
                <a:lnTo>
                  <a:pt x="9952" y="14916"/>
                </a:lnTo>
                <a:lnTo>
                  <a:pt x="9636" y="14989"/>
                </a:lnTo>
                <a:lnTo>
                  <a:pt x="9587" y="14940"/>
                </a:lnTo>
                <a:lnTo>
                  <a:pt x="9539" y="14916"/>
                </a:lnTo>
                <a:lnTo>
                  <a:pt x="9441" y="14867"/>
                </a:lnTo>
                <a:lnTo>
                  <a:pt x="9247" y="14843"/>
                </a:lnTo>
                <a:lnTo>
                  <a:pt x="9149" y="14843"/>
                </a:lnTo>
                <a:lnTo>
                  <a:pt x="9052" y="14867"/>
                </a:lnTo>
                <a:lnTo>
                  <a:pt x="9028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3" y="15062"/>
                </a:lnTo>
                <a:lnTo>
                  <a:pt x="9028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521" y="15062"/>
                </a:lnTo>
                <a:lnTo>
                  <a:pt x="6156" y="14989"/>
                </a:lnTo>
                <a:lnTo>
                  <a:pt x="5816" y="14916"/>
                </a:lnTo>
                <a:lnTo>
                  <a:pt x="5475" y="14819"/>
                </a:lnTo>
                <a:lnTo>
                  <a:pt x="5134" y="14697"/>
                </a:lnTo>
                <a:lnTo>
                  <a:pt x="4818" y="14575"/>
                </a:lnTo>
                <a:lnTo>
                  <a:pt x="4477" y="14405"/>
                </a:lnTo>
                <a:lnTo>
                  <a:pt x="4161" y="14259"/>
                </a:lnTo>
                <a:lnTo>
                  <a:pt x="3869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42" y="13456"/>
                </a:lnTo>
                <a:lnTo>
                  <a:pt x="2799" y="13237"/>
                </a:lnTo>
                <a:lnTo>
                  <a:pt x="2555" y="12994"/>
                </a:lnTo>
                <a:lnTo>
                  <a:pt x="2336" y="12775"/>
                </a:lnTo>
                <a:lnTo>
                  <a:pt x="2117" y="12507"/>
                </a:lnTo>
                <a:lnTo>
                  <a:pt x="1923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49" y="10195"/>
                </a:lnTo>
                <a:lnTo>
                  <a:pt x="901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803" y="7397"/>
                </a:lnTo>
                <a:lnTo>
                  <a:pt x="852" y="6862"/>
                </a:lnTo>
                <a:lnTo>
                  <a:pt x="974" y="6351"/>
                </a:lnTo>
                <a:lnTo>
                  <a:pt x="1095" y="5840"/>
                </a:lnTo>
                <a:lnTo>
                  <a:pt x="1290" y="5353"/>
                </a:lnTo>
                <a:lnTo>
                  <a:pt x="1412" y="5061"/>
                </a:lnTo>
                <a:lnTo>
                  <a:pt x="1582" y="4745"/>
                </a:lnTo>
                <a:lnTo>
                  <a:pt x="1777" y="4404"/>
                </a:lnTo>
                <a:lnTo>
                  <a:pt x="2020" y="4064"/>
                </a:lnTo>
                <a:lnTo>
                  <a:pt x="2288" y="3699"/>
                </a:lnTo>
                <a:lnTo>
                  <a:pt x="2580" y="3334"/>
                </a:lnTo>
                <a:lnTo>
                  <a:pt x="2920" y="2944"/>
                </a:lnTo>
                <a:lnTo>
                  <a:pt x="3285" y="2604"/>
                </a:lnTo>
                <a:lnTo>
                  <a:pt x="3674" y="2263"/>
                </a:lnTo>
                <a:lnTo>
                  <a:pt x="4088" y="1922"/>
                </a:lnTo>
                <a:lnTo>
                  <a:pt x="4550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59" y="974"/>
                </a:lnTo>
                <a:lnTo>
                  <a:pt x="6327" y="925"/>
                </a:lnTo>
                <a:lnTo>
                  <a:pt x="6594" y="876"/>
                </a:lnTo>
                <a:lnTo>
                  <a:pt x="6886" y="828"/>
                </a:lnTo>
                <a:lnTo>
                  <a:pt x="7178" y="803"/>
                </a:lnTo>
                <a:lnTo>
                  <a:pt x="7543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2" y="25"/>
                </a:lnTo>
                <a:lnTo>
                  <a:pt x="7397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81" y="146"/>
                </a:lnTo>
                <a:lnTo>
                  <a:pt x="5864" y="219"/>
                </a:lnTo>
                <a:lnTo>
                  <a:pt x="5548" y="317"/>
                </a:lnTo>
                <a:lnTo>
                  <a:pt x="5232" y="438"/>
                </a:lnTo>
                <a:lnTo>
                  <a:pt x="4940" y="560"/>
                </a:lnTo>
                <a:lnTo>
                  <a:pt x="4331" y="876"/>
                </a:lnTo>
                <a:lnTo>
                  <a:pt x="3772" y="1217"/>
                </a:lnTo>
                <a:lnTo>
                  <a:pt x="3236" y="1606"/>
                </a:lnTo>
                <a:lnTo>
                  <a:pt x="2774" y="1995"/>
                </a:lnTo>
                <a:lnTo>
                  <a:pt x="2507" y="2239"/>
                </a:lnTo>
                <a:lnTo>
                  <a:pt x="2263" y="2482"/>
                </a:lnTo>
                <a:lnTo>
                  <a:pt x="2044" y="2725"/>
                </a:lnTo>
                <a:lnTo>
                  <a:pt x="1825" y="2993"/>
                </a:lnTo>
                <a:lnTo>
                  <a:pt x="1655" y="3261"/>
                </a:lnTo>
                <a:lnTo>
                  <a:pt x="1460" y="3528"/>
                </a:lnTo>
                <a:lnTo>
                  <a:pt x="1144" y="4088"/>
                </a:lnTo>
                <a:lnTo>
                  <a:pt x="876" y="4696"/>
                </a:lnTo>
                <a:lnTo>
                  <a:pt x="633" y="5305"/>
                </a:lnTo>
                <a:lnTo>
                  <a:pt x="414" y="5962"/>
                </a:lnTo>
                <a:lnTo>
                  <a:pt x="219" y="6643"/>
                </a:lnTo>
                <a:lnTo>
                  <a:pt x="146" y="7008"/>
                </a:lnTo>
                <a:lnTo>
                  <a:pt x="73" y="7373"/>
                </a:lnTo>
                <a:lnTo>
                  <a:pt x="25" y="7738"/>
                </a:lnTo>
                <a:lnTo>
                  <a:pt x="25" y="8103"/>
                </a:lnTo>
                <a:lnTo>
                  <a:pt x="0" y="8468"/>
                </a:lnTo>
                <a:lnTo>
                  <a:pt x="25" y="8809"/>
                </a:lnTo>
                <a:lnTo>
                  <a:pt x="73" y="9174"/>
                </a:lnTo>
                <a:lnTo>
                  <a:pt x="122" y="9514"/>
                </a:lnTo>
                <a:lnTo>
                  <a:pt x="195" y="9879"/>
                </a:lnTo>
                <a:lnTo>
                  <a:pt x="292" y="10220"/>
                </a:lnTo>
                <a:lnTo>
                  <a:pt x="390" y="10560"/>
                </a:lnTo>
                <a:lnTo>
                  <a:pt x="511" y="10901"/>
                </a:lnTo>
                <a:lnTo>
                  <a:pt x="657" y="11242"/>
                </a:lnTo>
                <a:lnTo>
                  <a:pt x="828" y="11582"/>
                </a:lnTo>
                <a:lnTo>
                  <a:pt x="1168" y="12264"/>
                </a:lnTo>
                <a:lnTo>
                  <a:pt x="1412" y="12629"/>
                </a:lnTo>
                <a:lnTo>
                  <a:pt x="1655" y="12994"/>
                </a:lnTo>
                <a:lnTo>
                  <a:pt x="1898" y="13334"/>
                </a:lnTo>
                <a:lnTo>
                  <a:pt x="2166" y="13651"/>
                </a:lnTo>
                <a:lnTo>
                  <a:pt x="2458" y="13943"/>
                </a:lnTo>
                <a:lnTo>
                  <a:pt x="2750" y="14235"/>
                </a:lnTo>
                <a:lnTo>
                  <a:pt x="3066" y="14502"/>
                </a:lnTo>
                <a:lnTo>
                  <a:pt x="3382" y="14746"/>
                </a:lnTo>
                <a:lnTo>
                  <a:pt x="3723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818" y="15500"/>
                </a:lnTo>
                <a:lnTo>
                  <a:pt x="5207" y="15622"/>
                </a:lnTo>
                <a:lnTo>
                  <a:pt x="5597" y="15743"/>
                </a:lnTo>
                <a:lnTo>
                  <a:pt x="6010" y="15816"/>
                </a:lnTo>
                <a:lnTo>
                  <a:pt x="6448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76" y="15914"/>
                </a:lnTo>
                <a:lnTo>
                  <a:pt x="8590" y="15889"/>
                </a:lnTo>
                <a:lnTo>
                  <a:pt x="9028" y="15841"/>
                </a:lnTo>
                <a:lnTo>
                  <a:pt x="9441" y="15768"/>
                </a:lnTo>
                <a:lnTo>
                  <a:pt x="9855" y="15670"/>
                </a:lnTo>
                <a:lnTo>
                  <a:pt x="10269" y="15573"/>
                </a:lnTo>
                <a:lnTo>
                  <a:pt x="10682" y="15451"/>
                </a:lnTo>
                <a:lnTo>
                  <a:pt x="11071" y="15305"/>
                </a:lnTo>
                <a:lnTo>
                  <a:pt x="11461" y="15135"/>
                </a:lnTo>
                <a:lnTo>
                  <a:pt x="11850" y="14940"/>
                </a:lnTo>
                <a:lnTo>
                  <a:pt x="12215" y="14721"/>
                </a:lnTo>
                <a:lnTo>
                  <a:pt x="12580" y="14478"/>
                </a:lnTo>
                <a:lnTo>
                  <a:pt x="12945" y="14235"/>
                </a:lnTo>
                <a:lnTo>
                  <a:pt x="13286" y="13943"/>
                </a:lnTo>
                <a:lnTo>
                  <a:pt x="13602" y="13651"/>
                </a:lnTo>
                <a:lnTo>
                  <a:pt x="13918" y="13334"/>
                </a:lnTo>
                <a:lnTo>
                  <a:pt x="14186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59" y="11582"/>
                </a:lnTo>
                <a:lnTo>
                  <a:pt x="15159" y="11534"/>
                </a:lnTo>
                <a:lnTo>
                  <a:pt x="15354" y="11096"/>
                </a:lnTo>
                <a:lnTo>
                  <a:pt x="15524" y="10658"/>
                </a:lnTo>
                <a:lnTo>
                  <a:pt x="15646" y="10195"/>
                </a:lnTo>
                <a:lnTo>
                  <a:pt x="15743" y="9733"/>
                </a:lnTo>
                <a:lnTo>
                  <a:pt x="15768" y="9709"/>
                </a:lnTo>
                <a:lnTo>
                  <a:pt x="15792" y="9684"/>
                </a:lnTo>
                <a:lnTo>
                  <a:pt x="15792" y="9636"/>
                </a:lnTo>
                <a:lnTo>
                  <a:pt x="15792" y="9611"/>
                </a:lnTo>
                <a:lnTo>
                  <a:pt x="15768" y="9563"/>
                </a:lnTo>
                <a:lnTo>
                  <a:pt x="15816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41" y="7957"/>
                </a:lnTo>
                <a:lnTo>
                  <a:pt x="15743" y="7105"/>
                </a:lnTo>
                <a:lnTo>
                  <a:pt x="15695" y="6667"/>
                </a:lnTo>
                <a:lnTo>
                  <a:pt x="15622" y="6254"/>
                </a:lnTo>
                <a:lnTo>
                  <a:pt x="15524" y="5840"/>
                </a:lnTo>
                <a:lnTo>
                  <a:pt x="15427" y="5426"/>
                </a:lnTo>
                <a:lnTo>
                  <a:pt x="15305" y="5013"/>
                </a:lnTo>
                <a:lnTo>
                  <a:pt x="15159" y="4623"/>
                </a:lnTo>
                <a:lnTo>
                  <a:pt x="15013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4" y="2458"/>
                </a:lnTo>
                <a:lnTo>
                  <a:pt x="13602" y="2141"/>
                </a:lnTo>
                <a:lnTo>
                  <a:pt x="13286" y="1849"/>
                </a:lnTo>
                <a:lnTo>
                  <a:pt x="12994" y="1582"/>
                </a:lnTo>
                <a:lnTo>
                  <a:pt x="12653" y="1363"/>
                </a:lnTo>
                <a:lnTo>
                  <a:pt x="12312" y="1144"/>
                </a:lnTo>
                <a:lnTo>
                  <a:pt x="11972" y="949"/>
                </a:lnTo>
                <a:lnTo>
                  <a:pt x="11607" y="779"/>
                </a:lnTo>
                <a:lnTo>
                  <a:pt x="11242" y="609"/>
                </a:lnTo>
                <a:lnTo>
                  <a:pt x="10853" y="487"/>
                </a:lnTo>
                <a:lnTo>
                  <a:pt x="10488" y="365"/>
                </a:lnTo>
                <a:lnTo>
                  <a:pt x="10123" y="268"/>
                </a:lnTo>
                <a:lnTo>
                  <a:pt x="9733" y="171"/>
                </a:lnTo>
                <a:lnTo>
                  <a:pt x="9344" y="98"/>
                </a:lnTo>
                <a:lnTo>
                  <a:pt x="8955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470;p49">
            <a:extLst>
              <a:ext uri="{FF2B5EF4-FFF2-40B4-BE49-F238E27FC236}">
                <a16:creationId xmlns:a16="http://schemas.microsoft.com/office/drawing/2014/main" id="{D4D516DF-8D4E-4F00-BEA0-051A365FB3F1}"/>
              </a:ext>
            </a:extLst>
          </p:cNvPr>
          <p:cNvSpPr/>
          <p:nvPr/>
        </p:nvSpPr>
        <p:spPr>
          <a:xfrm>
            <a:off x="9242105" y="5453611"/>
            <a:ext cx="335851" cy="795308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472;p49">
            <a:extLst>
              <a:ext uri="{FF2B5EF4-FFF2-40B4-BE49-F238E27FC236}">
                <a16:creationId xmlns:a16="http://schemas.microsoft.com/office/drawing/2014/main" id="{31589781-2805-4F46-914A-673B6DB21670}"/>
              </a:ext>
            </a:extLst>
          </p:cNvPr>
          <p:cNvSpPr/>
          <p:nvPr/>
        </p:nvSpPr>
        <p:spPr>
          <a:xfrm>
            <a:off x="10211354" y="6021268"/>
            <a:ext cx="565982" cy="522755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475;p49">
            <a:extLst>
              <a:ext uri="{FF2B5EF4-FFF2-40B4-BE49-F238E27FC236}">
                <a16:creationId xmlns:a16="http://schemas.microsoft.com/office/drawing/2014/main" id="{C3C720DE-C577-4C7E-97E5-6490F14B75B6}"/>
              </a:ext>
            </a:extLst>
          </p:cNvPr>
          <p:cNvSpPr/>
          <p:nvPr/>
        </p:nvSpPr>
        <p:spPr>
          <a:xfrm rot="19819669">
            <a:off x="8012412" y="5602856"/>
            <a:ext cx="440240" cy="737396"/>
          </a:xfrm>
          <a:custGeom>
            <a:avLst/>
            <a:gdLst/>
            <a:ahLst/>
            <a:cxnLst/>
            <a:rect l="l" t="t" r="r" b="b"/>
            <a:pathLst>
              <a:path w="12581" h="21073" extrusionOk="0">
                <a:moveTo>
                  <a:pt x="6108" y="1217"/>
                </a:moveTo>
                <a:lnTo>
                  <a:pt x="5889" y="1241"/>
                </a:lnTo>
                <a:lnTo>
                  <a:pt x="5694" y="1314"/>
                </a:lnTo>
                <a:lnTo>
                  <a:pt x="5621" y="1339"/>
                </a:lnTo>
                <a:lnTo>
                  <a:pt x="5548" y="1412"/>
                </a:lnTo>
                <a:lnTo>
                  <a:pt x="5500" y="1485"/>
                </a:lnTo>
                <a:lnTo>
                  <a:pt x="5475" y="1558"/>
                </a:lnTo>
                <a:lnTo>
                  <a:pt x="5500" y="1631"/>
                </a:lnTo>
                <a:lnTo>
                  <a:pt x="5548" y="1704"/>
                </a:lnTo>
                <a:lnTo>
                  <a:pt x="5597" y="1752"/>
                </a:lnTo>
                <a:lnTo>
                  <a:pt x="5670" y="1801"/>
                </a:lnTo>
                <a:lnTo>
                  <a:pt x="5816" y="1850"/>
                </a:lnTo>
                <a:lnTo>
                  <a:pt x="5986" y="1874"/>
                </a:lnTo>
                <a:lnTo>
                  <a:pt x="6132" y="1898"/>
                </a:lnTo>
                <a:lnTo>
                  <a:pt x="6497" y="1923"/>
                </a:lnTo>
                <a:lnTo>
                  <a:pt x="6862" y="1923"/>
                </a:lnTo>
                <a:lnTo>
                  <a:pt x="6984" y="1898"/>
                </a:lnTo>
                <a:lnTo>
                  <a:pt x="7057" y="1850"/>
                </a:lnTo>
                <a:lnTo>
                  <a:pt x="7130" y="1777"/>
                </a:lnTo>
                <a:lnTo>
                  <a:pt x="7179" y="1679"/>
                </a:lnTo>
                <a:lnTo>
                  <a:pt x="7179" y="1582"/>
                </a:lnTo>
                <a:lnTo>
                  <a:pt x="7154" y="1485"/>
                </a:lnTo>
                <a:lnTo>
                  <a:pt x="7106" y="1412"/>
                </a:lnTo>
                <a:lnTo>
                  <a:pt x="7033" y="1339"/>
                </a:lnTo>
                <a:lnTo>
                  <a:pt x="6935" y="1290"/>
                </a:lnTo>
                <a:lnTo>
                  <a:pt x="6862" y="1241"/>
                </a:lnTo>
                <a:lnTo>
                  <a:pt x="6668" y="1217"/>
                </a:lnTo>
                <a:close/>
                <a:moveTo>
                  <a:pt x="11948" y="1485"/>
                </a:moveTo>
                <a:lnTo>
                  <a:pt x="12021" y="1850"/>
                </a:lnTo>
                <a:lnTo>
                  <a:pt x="12061" y="2174"/>
                </a:lnTo>
                <a:lnTo>
                  <a:pt x="12045" y="2142"/>
                </a:lnTo>
                <a:lnTo>
                  <a:pt x="12021" y="2093"/>
                </a:lnTo>
                <a:lnTo>
                  <a:pt x="11948" y="2044"/>
                </a:lnTo>
                <a:lnTo>
                  <a:pt x="11875" y="2044"/>
                </a:lnTo>
                <a:lnTo>
                  <a:pt x="11559" y="2190"/>
                </a:lnTo>
                <a:lnTo>
                  <a:pt x="11267" y="2361"/>
                </a:lnTo>
                <a:lnTo>
                  <a:pt x="11048" y="2507"/>
                </a:lnTo>
                <a:lnTo>
                  <a:pt x="10829" y="2653"/>
                </a:lnTo>
                <a:lnTo>
                  <a:pt x="10220" y="2653"/>
                </a:lnTo>
                <a:lnTo>
                  <a:pt x="9612" y="2628"/>
                </a:lnTo>
                <a:lnTo>
                  <a:pt x="9636" y="2628"/>
                </a:lnTo>
                <a:lnTo>
                  <a:pt x="10342" y="2288"/>
                </a:lnTo>
                <a:lnTo>
                  <a:pt x="11072" y="1996"/>
                </a:lnTo>
                <a:lnTo>
                  <a:pt x="11291" y="1898"/>
                </a:lnTo>
                <a:lnTo>
                  <a:pt x="11534" y="1777"/>
                </a:lnTo>
                <a:lnTo>
                  <a:pt x="11753" y="1655"/>
                </a:lnTo>
                <a:lnTo>
                  <a:pt x="11948" y="1485"/>
                </a:lnTo>
                <a:close/>
                <a:moveTo>
                  <a:pt x="12070" y="2239"/>
                </a:moveTo>
                <a:lnTo>
                  <a:pt x="12070" y="2653"/>
                </a:lnTo>
                <a:lnTo>
                  <a:pt x="12070" y="3042"/>
                </a:lnTo>
                <a:lnTo>
                  <a:pt x="11948" y="3042"/>
                </a:lnTo>
                <a:lnTo>
                  <a:pt x="11826" y="3091"/>
                </a:lnTo>
                <a:lnTo>
                  <a:pt x="11583" y="3212"/>
                </a:lnTo>
                <a:lnTo>
                  <a:pt x="11145" y="3456"/>
                </a:lnTo>
                <a:lnTo>
                  <a:pt x="11169" y="2993"/>
                </a:lnTo>
                <a:lnTo>
                  <a:pt x="11194" y="2896"/>
                </a:lnTo>
                <a:lnTo>
                  <a:pt x="11194" y="2774"/>
                </a:lnTo>
                <a:lnTo>
                  <a:pt x="11291" y="2726"/>
                </a:lnTo>
                <a:lnTo>
                  <a:pt x="11656" y="2531"/>
                </a:lnTo>
                <a:lnTo>
                  <a:pt x="11997" y="2336"/>
                </a:lnTo>
                <a:lnTo>
                  <a:pt x="12045" y="2263"/>
                </a:lnTo>
                <a:lnTo>
                  <a:pt x="12070" y="2239"/>
                </a:lnTo>
                <a:close/>
                <a:moveTo>
                  <a:pt x="12045" y="3334"/>
                </a:moveTo>
                <a:lnTo>
                  <a:pt x="11997" y="3918"/>
                </a:lnTo>
                <a:lnTo>
                  <a:pt x="11972" y="4015"/>
                </a:lnTo>
                <a:lnTo>
                  <a:pt x="11705" y="4161"/>
                </a:lnTo>
                <a:lnTo>
                  <a:pt x="11413" y="4307"/>
                </a:lnTo>
                <a:lnTo>
                  <a:pt x="11121" y="4429"/>
                </a:lnTo>
                <a:lnTo>
                  <a:pt x="11145" y="3772"/>
                </a:lnTo>
                <a:lnTo>
                  <a:pt x="11388" y="3675"/>
                </a:lnTo>
                <a:lnTo>
                  <a:pt x="11607" y="3553"/>
                </a:lnTo>
                <a:lnTo>
                  <a:pt x="11826" y="3456"/>
                </a:lnTo>
                <a:lnTo>
                  <a:pt x="11924" y="3407"/>
                </a:lnTo>
                <a:lnTo>
                  <a:pt x="12045" y="3334"/>
                </a:lnTo>
                <a:close/>
                <a:moveTo>
                  <a:pt x="11972" y="4405"/>
                </a:moveTo>
                <a:lnTo>
                  <a:pt x="11948" y="4867"/>
                </a:lnTo>
                <a:lnTo>
                  <a:pt x="11875" y="4891"/>
                </a:lnTo>
                <a:lnTo>
                  <a:pt x="11705" y="5013"/>
                </a:lnTo>
                <a:lnTo>
                  <a:pt x="11510" y="5110"/>
                </a:lnTo>
                <a:lnTo>
                  <a:pt x="11121" y="5281"/>
                </a:lnTo>
                <a:lnTo>
                  <a:pt x="11121" y="4672"/>
                </a:lnTo>
                <a:lnTo>
                  <a:pt x="11315" y="4648"/>
                </a:lnTo>
                <a:lnTo>
                  <a:pt x="11461" y="4599"/>
                </a:lnTo>
                <a:lnTo>
                  <a:pt x="11729" y="4526"/>
                </a:lnTo>
                <a:lnTo>
                  <a:pt x="11972" y="4405"/>
                </a:lnTo>
                <a:close/>
                <a:moveTo>
                  <a:pt x="11948" y="5208"/>
                </a:moveTo>
                <a:lnTo>
                  <a:pt x="11948" y="5646"/>
                </a:lnTo>
                <a:lnTo>
                  <a:pt x="11851" y="5694"/>
                </a:lnTo>
                <a:lnTo>
                  <a:pt x="11753" y="5743"/>
                </a:lnTo>
                <a:lnTo>
                  <a:pt x="11559" y="5865"/>
                </a:lnTo>
                <a:lnTo>
                  <a:pt x="11096" y="6157"/>
                </a:lnTo>
                <a:lnTo>
                  <a:pt x="11096" y="5524"/>
                </a:lnTo>
                <a:lnTo>
                  <a:pt x="11340" y="5475"/>
                </a:lnTo>
                <a:lnTo>
                  <a:pt x="11559" y="5402"/>
                </a:lnTo>
                <a:lnTo>
                  <a:pt x="11753" y="5329"/>
                </a:lnTo>
                <a:lnTo>
                  <a:pt x="11948" y="5208"/>
                </a:lnTo>
                <a:close/>
                <a:moveTo>
                  <a:pt x="11948" y="6059"/>
                </a:moveTo>
                <a:lnTo>
                  <a:pt x="11948" y="6400"/>
                </a:lnTo>
                <a:lnTo>
                  <a:pt x="11948" y="6424"/>
                </a:lnTo>
                <a:lnTo>
                  <a:pt x="11826" y="6473"/>
                </a:lnTo>
                <a:lnTo>
                  <a:pt x="11705" y="6546"/>
                </a:lnTo>
                <a:lnTo>
                  <a:pt x="11461" y="6716"/>
                </a:lnTo>
                <a:lnTo>
                  <a:pt x="11096" y="6911"/>
                </a:lnTo>
                <a:lnTo>
                  <a:pt x="11096" y="6351"/>
                </a:lnTo>
                <a:lnTo>
                  <a:pt x="11364" y="6303"/>
                </a:lnTo>
                <a:lnTo>
                  <a:pt x="11607" y="6205"/>
                </a:lnTo>
                <a:lnTo>
                  <a:pt x="11948" y="6059"/>
                </a:lnTo>
                <a:close/>
                <a:moveTo>
                  <a:pt x="11948" y="6741"/>
                </a:moveTo>
                <a:lnTo>
                  <a:pt x="11924" y="7252"/>
                </a:lnTo>
                <a:lnTo>
                  <a:pt x="11729" y="7398"/>
                </a:lnTo>
                <a:lnTo>
                  <a:pt x="11413" y="7617"/>
                </a:lnTo>
                <a:lnTo>
                  <a:pt x="11242" y="7714"/>
                </a:lnTo>
                <a:lnTo>
                  <a:pt x="11096" y="7836"/>
                </a:lnTo>
                <a:lnTo>
                  <a:pt x="11096" y="7203"/>
                </a:lnTo>
                <a:lnTo>
                  <a:pt x="11218" y="7179"/>
                </a:lnTo>
                <a:lnTo>
                  <a:pt x="11315" y="7130"/>
                </a:lnTo>
                <a:lnTo>
                  <a:pt x="11559" y="7008"/>
                </a:lnTo>
                <a:lnTo>
                  <a:pt x="11753" y="6887"/>
                </a:lnTo>
                <a:lnTo>
                  <a:pt x="11948" y="6741"/>
                </a:lnTo>
                <a:close/>
                <a:moveTo>
                  <a:pt x="11924" y="7738"/>
                </a:moveTo>
                <a:lnTo>
                  <a:pt x="11924" y="8103"/>
                </a:lnTo>
                <a:lnTo>
                  <a:pt x="11851" y="8128"/>
                </a:lnTo>
                <a:lnTo>
                  <a:pt x="11705" y="8201"/>
                </a:lnTo>
                <a:lnTo>
                  <a:pt x="11559" y="8274"/>
                </a:lnTo>
                <a:lnTo>
                  <a:pt x="11291" y="8468"/>
                </a:lnTo>
                <a:lnTo>
                  <a:pt x="11096" y="8639"/>
                </a:lnTo>
                <a:lnTo>
                  <a:pt x="11096" y="8176"/>
                </a:lnTo>
                <a:lnTo>
                  <a:pt x="11291" y="8103"/>
                </a:lnTo>
                <a:lnTo>
                  <a:pt x="11486" y="8006"/>
                </a:lnTo>
                <a:lnTo>
                  <a:pt x="11851" y="7787"/>
                </a:lnTo>
                <a:lnTo>
                  <a:pt x="11924" y="7738"/>
                </a:lnTo>
                <a:close/>
                <a:moveTo>
                  <a:pt x="11924" y="8468"/>
                </a:moveTo>
                <a:lnTo>
                  <a:pt x="11924" y="9101"/>
                </a:lnTo>
                <a:lnTo>
                  <a:pt x="11705" y="9247"/>
                </a:lnTo>
                <a:lnTo>
                  <a:pt x="11486" y="9393"/>
                </a:lnTo>
                <a:lnTo>
                  <a:pt x="11291" y="9539"/>
                </a:lnTo>
                <a:lnTo>
                  <a:pt x="11096" y="9685"/>
                </a:lnTo>
                <a:lnTo>
                  <a:pt x="11096" y="8955"/>
                </a:lnTo>
                <a:lnTo>
                  <a:pt x="11169" y="8931"/>
                </a:lnTo>
                <a:lnTo>
                  <a:pt x="11267" y="8906"/>
                </a:lnTo>
                <a:lnTo>
                  <a:pt x="11413" y="8809"/>
                </a:lnTo>
                <a:lnTo>
                  <a:pt x="11680" y="8663"/>
                </a:lnTo>
                <a:lnTo>
                  <a:pt x="11924" y="8468"/>
                </a:lnTo>
                <a:close/>
                <a:moveTo>
                  <a:pt x="11924" y="9539"/>
                </a:moveTo>
                <a:lnTo>
                  <a:pt x="11924" y="9782"/>
                </a:lnTo>
                <a:lnTo>
                  <a:pt x="11851" y="9806"/>
                </a:lnTo>
                <a:lnTo>
                  <a:pt x="11778" y="9831"/>
                </a:lnTo>
                <a:lnTo>
                  <a:pt x="11632" y="9952"/>
                </a:lnTo>
                <a:lnTo>
                  <a:pt x="11510" y="10074"/>
                </a:lnTo>
                <a:lnTo>
                  <a:pt x="11388" y="10171"/>
                </a:lnTo>
                <a:lnTo>
                  <a:pt x="11242" y="10269"/>
                </a:lnTo>
                <a:lnTo>
                  <a:pt x="11169" y="10342"/>
                </a:lnTo>
                <a:lnTo>
                  <a:pt x="11096" y="10415"/>
                </a:lnTo>
                <a:lnTo>
                  <a:pt x="11096" y="9904"/>
                </a:lnTo>
                <a:lnTo>
                  <a:pt x="11218" y="9879"/>
                </a:lnTo>
                <a:lnTo>
                  <a:pt x="11364" y="9831"/>
                </a:lnTo>
                <a:lnTo>
                  <a:pt x="11607" y="9709"/>
                </a:lnTo>
                <a:lnTo>
                  <a:pt x="11924" y="9539"/>
                </a:lnTo>
                <a:close/>
                <a:moveTo>
                  <a:pt x="11924" y="10220"/>
                </a:moveTo>
                <a:lnTo>
                  <a:pt x="11924" y="10658"/>
                </a:lnTo>
                <a:lnTo>
                  <a:pt x="11753" y="10755"/>
                </a:lnTo>
                <a:lnTo>
                  <a:pt x="11583" y="10853"/>
                </a:lnTo>
                <a:lnTo>
                  <a:pt x="11340" y="10999"/>
                </a:lnTo>
                <a:lnTo>
                  <a:pt x="11096" y="11145"/>
                </a:lnTo>
                <a:lnTo>
                  <a:pt x="11096" y="10536"/>
                </a:lnTo>
                <a:lnTo>
                  <a:pt x="11145" y="10585"/>
                </a:lnTo>
                <a:lnTo>
                  <a:pt x="11340" y="10585"/>
                </a:lnTo>
                <a:lnTo>
                  <a:pt x="11486" y="10512"/>
                </a:lnTo>
                <a:lnTo>
                  <a:pt x="11607" y="10463"/>
                </a:lnTo>
                <a:lnTo>
                  <a:pt x="11753" y="10342"/>
                </a:lnTo>
                <a:lnTo>
                  <a:pt x="11924" y="10220"/>
                </a:lnTo>
                <a:close/>
                <a:moveTo>
                  <a:pt x="11924" y="11047"/>
                </a:moveTo>
                <a:lnTo>
                  <a:pt x="11924" y="11364"/>
                </a:lnTo>
                <a:lnTo>
                  <a:pt x="11778" y="11412"/>
                </a:lnTo>
                <a:lnTo>
                  <a:pt x="11632" y="11485"/>
                </a:lnTo>
                <a:lnTo>
                  <a:pt x="11364" y="11656"/>
                </a:lnTo>
                <a:lnTo>
                  <a:pt x="11096" y="11826"/>
                </a:lnTo>
                <a:lnTo>
                  <a:pt x="11096" y="11461"/>
                </a:lnTo>
                <a:lnTo>
                  <a:pt x="11242" y="11437"/>
                </a:lnTo>
                <a:lnTo>
                  <a:pt x="11364" y="11364"/>
                </a:lnTo>
                <a:lnTo>
                  <a:pt x="11632" y="11218"/>
                </a:lnTo>
                <a:lnTo>
                  <a:pt x="11924" y="11047"/>
                </a:lnTo>
                <a:close/>
                <a:moveTo>
                  <a:pt x="11924" y="11753"/>
                </a:moveTo>
                <a:lnTo>
                  <a:pt x="11924" y="12191"/>
                </a:lnTo>
                <a:lnTo>
                  <a:pt x="11705" y="12288"/>
                </a:lnTo>
                <a:lnTo>
                  <a:pt x="11534" y="12386"/>
                </a:lnTo>
                <a:lnTo>
                  <a:pt x="11315" y="12483"/>
                </a:lnTo>
                <a:lnTo>
                  <a:pt x="11096" y="12605"/>
                </a:lnTo>
                <a:lnTo>
                  <a:pt x="11096" y="12215"/>
                </a:lnTo>
                <a:lnTo>
                  <a:pt x="11267" y="12142"/>
                </a:lnTo>
                <a:lnTo>
                  <a:pt x="11413" y="12045"/>
                </a:lnTo>
                <a:lnTo>
                  <a:pt x="11680" y="11875"/>
                </a:lnTo>
                <a:lnTo>
                  <a:pt x="11924" y="11753"/>
                </a:lnTo>
                <a:close/>
                <a:moveTo>
                  <a:pt x="11924" y="12580"/>
                </a:moveTo>
                <a:lnTo>
                  <a:pt x="11924" y="12848"/>
                </a:lnTo>
                <a:lnTo>
                  <a:pt x="11705" y="13043"/>
                </a:lnTo>
                <a:lnTo>
                  <a:pt x="11388" y="13262"/>
                </a:lnTo>
                <a:lnTo>
                  <a:pt x="11096" y="13481"/>
                </a:lnTo>
                <a:lnTo>
                  <a:pt x="11096" y="12872"/>
                </a:lnTo>
                <a:lnTo>
                  <a:pt x="11242" y="12848"/>
                </a:lnTo>
                <a:lnTo>
                  <a:pt x="11364" y="12824"/>
                </a:lnTo>
                <a:lnTo>
                  <a:pt x="11632" y="12702"/>
                </a:lnTo>
                <a:lnTo>
                  <a:pt x="11924" y="12580"/>
                </a:lnTo>
                <a:close/>
                <a:moveTo>
                  <a:pt x="11948" y="13237"/>
                </a:moveTo>
                <a:lnTo>
                  <a:pt x="11948" y="13821"/>
                </a:lnTo>
                <a:lnTo>
                  <a:pt x="11753" y="13919"/>
                </a:lnTo>
                <a:lnTo>
                  <a:pt x="11559" y="14065"/>
                </a:lnTo>
                <a:lnTo>
                  <a:pt x="11340" y="14211"/>
                </a:lnTo>
                <a:lnTo>
                  <a:pt x="11121" y="14357"/>
                </a:lnTo>
                <a:lnTo>
                  <a:pt x="11121" y="13602"/>
                </a:lnTo>
                <a:lnTo>
                  <a:pt x="11291" y="13529"/>
                </a:lnTo>
                <a:lnTo>
                  <a:pt x="11486" y="13481"/>
                </a:lnTo>
                <a:lnTo>
                  <a:pt x="11656" y="13383"/>
                </a:lnTo>
                <a:lnTo>
                  <a:pt x="11826" y="13310"/>
                </a:lnTo>
                <a:lnTo>
                  <a:pt x="11948" y="13237"/>
                </a:lnTo>
                <a:close/>
                <a:moveTo>
                  <a:pt x="11948" y="14211"/>
                </a:moveTo>
                <a:lnTo>
                  <a:pt x="11948" y="14357"/>
                </a:lnTo>
                <a:lnTo>
                  <a:pt x="11778" y="14454"/>
                </a:lnTo>
                <a:lnTo>
                  <a:pt x="11607" y="14551"/>
                </a:lnTo>
                <a:lnTo>
                  <a:pt x="11364" y="14722"/>
                </a:lnTo>
                <a:lnTo>
                  <a:pt x="11121" y="14916"/>
                </a:lnTo>
                <a:lnTo>
                  <a:pt x="11121" y="14649"/>
                </a:lnTo>
                <a:lnTo>
                  <a:pt x="11242" y="14600"/>
                </a:lnTo>
                <a:lnTo>
                  <a:pt x="11388" y="14551"/>
                </a:lnTo>
                <a:lnTo>
                  <a:pt x="11632" y="14405"/>
                </a:lnTo>
                <a:lnTo>
                  <a:pt x="11948" y="14211"/>
                </a:lnTo>
                <a:close/>
                <a:moveTo>
                  <a:pt x="11972" y="14722"/>
                </a:moveTo>
                <a:lnTo>
                  <a:pt x="11997" y="15379"/>
                </a:lnTo>
                <a:lnTo>
                  <a:pt x="11753" y="15500"/>
                </a:lnTo>
                <a:lnTo>
                  <a:pt x="11534" y="15622"/>
                </a:lnTo>
                <a:lnTo>
                  <a:pt x="11315" y="15768"/>
                </a:lnTo>
                <a:lnTo>
                  <a:pt x="11121" y="15938"/>
                </a:lnTo>
                <a:lnTo>
                  <a:pt x="11121" y="15257"/>
                </a:lnTo>
                <a:lnTo>
                  <a:pt x="11413" y="15062"/>
                </a:lnTo>
                <a:lnTo>
                  <a:pt x="11680" y="14868"/>
                </a:lnTo>
                <a:lnTo>
                  <a:pt x="11972" y="14722"/>
                </a:lnTo>
                <a:close/>
                <a:moveTo>
                  <a:pt x="11997" y="15792"/>
                </a:moveTo>
                <a:lnTo>
                  <a:pt x="11997" y="16060"/>
                </a:lnTo>
                <a:lnTo>
                  <a:pt x="11510" y="16376"/>
                </a:lnTo>
                <a:lnTo>
                  <a:pt x="11315" y="16498"/>
                </a:lnTo>
                <a:lnTo>
                  <a:pt x="11121" y="16644"/>
                </a:lnTo>
                <a:lnTo>
                  <a:pt x="11121" y="16206"/>
                </a:lnTo>
                <a:lnTo>
                  <a:pt x="11413" y="16109"/>
                </a:lnTo>
                <a:lnTo>
                  <a:pt x="11680" y="15963"/>
                </a:lnTo>
                <a:lnTo>
                  <a:pt x="11997" y="15792"/>
                </a:lnTo>
                <a:close/>
                <a:moveTo>
                  <a:pt x="8736" y="3042"/>
                </a:moveTo>
                <a:lnTo>
                  <a:pt x="9782" y="3115"/>
                </a:lnTo>
                <a:lnTo>
                  <a:pt x="10804" y="3115"/>
                </a:lnTo>
                <a:lnTo>
                  <a:pt x="10707" y="4818"/>
                </a:lnTo>
                <a:lnTo>
                  <a:pt x="10634" y="6522"/>
                </a:lnTo>
                <a:lnTo>
                  <a:pt x="10610" y="8225"/>
                </a:lnTo>
                <a:lnTo>
                  <a:pt x="10610" y="9928"/>
                </a:lnTo>
                <a:lnTo>
                  <a:pt x="10658" y="13335"/>
                </a:lnTo>
                <a:lnTo>
                  <a:pt x="10658" y="15038"/>
                </a:lnTo>
                <a:lnTo>
                  <a:pt x="10683" y="16741"/>
                </a:lnTo>
                <a:lnTo>
                  <a:pt x="10245" y="16741"/>
                </a:lnTo>
                <a:lnTo>
                  <a:pt x="9831" y="16717"/>
                </a:lnTo>
                <a:lnTo>
                  <a:pt x="9393" y="16717"/>
                </a:lnTo>
                <a:lnTo>
                  <a:pt x="8979" y="16693"/>
                </a:lnTo>
                <a:lnTo>
                  <a:pt x="7714" y="16717"/>
                </a:lnTo>
                <a:lnTo>
                  <a:pt x="6424" y="16717"/>
                </a:lnTo>
                <a:lnTo>
                  <a:pt x="5232" y="16668"/>
                </a:lnTo>
                <a:lnTo>
                  <a:pt x="4016" y="16644"/>
                </a:lnTo>
                <a:lnTo>
                  <a:pt x="2434" y="16644"/>
                </a:lnTo>
                <a:lnTo>
                  <a:pt x="1899" y="16668"/>
                </a:lnTo>
                <a:lnTo>
                  <a:pt x="1923" y="16620"/>
                </a:lnTo>
                <a:lnTo>
                  <a:pt x="1923" y="16644"/>
                </a:lnTo>
                <a:lnTo>
                  <a:pt x="1947" y="16620"/>
                </a:lnTo>
                <a:lnTo>
                  <a:pt x="1923" y="16571"/>
                </a:lnTo>
                <a:lnTo>
                  <a:pt x="1899" y="16376"/>
                </a:lnTo>
                <a:lnTo>
                  <a:pt x="1899" y="16060"/>
                </a:lnTo>
                <a:lnTo>
                  <a:pt x="1923" y="15744"/>
                </a:lnTo>
                <a:lnTo>
                  <a:pt x="1996" y="14040"/>
                </a:lnTo>
                <a:lnTo>
                  <a:pt x="2020" y="12751"/>
                </a:lnTo>
                <a:lnTo>
                  <a:pt x="2045" y="11485"/>
                </a:lnTo>
                <a:lnTo>
                  <a:pt x="2045" y="8955"/>
                </a:lnTo>
                <a:lnTo>
                  <a:pt x="2045" y="5646"/>
                </a:lnTo>
                <a:lnTo>
                  <a:pt x="1996" y="3918"/>
                </a:lnTo>
                <a:lnTo>
                  <a:pt x="1972" y="3334"/>
                </a:lnTo>
                <a:lnTo>
                  <a:pt x="1947" y="3066"/>
                </a:lnTo>
                <a:lnTo>
                  <a:pt x="2458" y="3139"/>
                </a:lnTo>
                <a:lnTo>
                  <a:pt x="2994" y="3188"/>
                </a:lnTo>
                <a:lnTo>
                  <a:pt x="3505" y="3212"/>
                </a:lnTo>
                <a:lnTo>
                  <a:pt x="4040" y="3212"/>
                </a:lnTo>
                <a:lnTo>
                  <a:pt x="5110" y="3164"/>
                </a:lnTo>
                <a:lnTo>
                  <a:pt x="6157" y="3115"/>
                </a:lnTo>
                <a:lnTo>
                  <a:pt x="7446" y="3066"/>
                </a:lnTo>
                <a:lnTo>
                  <a:pt x="8103" y="3042"/>
                </a:lnTo>
                <a:close/>
                <a:moveTo>
                  <a:pt x="6595" y="18177"/>
                </a:moveTo>
                <a:lnTo>
                  <a:pt x="6716" y="18225"/>
                </a:lnTo>
                <a:lnTo>
                  <a:pt x="6814" y="18323"/>
                </a:lnTo>
                <a:lnTo>
                  <a:pt x="6887" y="18493"/>
                </a:lnTo>
                <a:lnTo>
                  <a:pt x="6911" y="18590"/>
                </a:lnTo>
                <a:lnTo>
                  <a:pt x="6935" y="18712"/>
                </a:lnTo>
                <a:lnTo>
                  <a:pt x="6935" y="18834"/>
                </a:lnTo>
                <a:lnTo>
                  <a:pt x="6911" y="18955"/>
                </a:lnTo>
                <a:lnTo>
                  <a:pt x="6887" y="19053"/>
                </a:lnTo>
                <a:lnTo>
                  <a:pt x="6838" y="19174"/>
                </a:lnTo>
                <a:lnTo>
                  <a:pt x="6765" y="19272"/>
                </a:lnTo>
                <a:lnTo>
                  <a:pt x="6692" y="19345"/>
                </a:lnTo>
                <a:lnTo>
                  <a:pt x="6570" y="19418"/>
                </a:lnTo>
                <a:lnTo>
                  <a:pt x="6424" y="19442"/>
                </a:lnTo>
                <a:lnTo>
                  <a:pt x="6278" y="19442"/>
                </a:lnTo>
                <a:lnTo>
                  <a:pt x="6132" y="19393"/>
                </a:lnTo>
                <a:lnTo>
                  <a:pt x="6011" y="19345"/>
                </a:lnTo>
                <a:lnTo>
                  <a:pt x="5913" y="19247"/>
                </a:lnTo>
                <a:lnTo>
                  <a:pt x="5816" y="19126"/>
                </a:lnTo>
                <a:lnTo>
                  <a:pt x="5792" y="19004"/>
                </a:lnTo>
                <a:lnTo>
                  <a:pt x="5792" y="18858"/>
                </a:lnTo>
                <a:lnTo>
                  <a:pt x="5816" y="18688"/>
                </a:lnTo>
                <a:lnTo>
                  <a:pt x="5865" y="18566"/>
                </a:lnTo>
                <a:lnTo>
                  <a:pt x="5938" y="18420"/>
                </a:lnTo>
                <a:lnTo>
                  <a:pt x="6011" y="18323"/>
                </a:lnTo>
                <a:lnTo>
                  <a:pt x="6108" y="18250"/>
                </a:lnTo>
                <a:lnTo>
                  <a:pt x="6157" y="18274"/>
                </a:lnTo>
                <a:lnTo>
                  <a:pt x="6230" y="18250"/>
                </a:lnTo>
                <a:lnTo>
                  <a:pt x="6351" y="18225"/>
                </a:lnTo>
                <a:lnTo>
                  <a:pt x="6376" y="18225"/>
                </a:lnTo>
                <a:lnTo>
                  <a:pt x="6424" y="18201"/>
                </a:lnTo>
                <a:lnTo>
                  <a:pt x="6473" y="18177"/>
                </a:lnTo>
                <a:close/>
                <a:moveTo>
                  <a:pt x="6497" y="17690"/>
                </a:moveTo>
                <a:lnTo>
                  <a:pt x="6303" y="17714"/>
                </a:lnTo>
                <a:lnTo>
                  <a:pt x="6205" y="17763"/>
                </a:lnTo>
                <a:lnTo>
                  <a:pt x="6132" y="17812"/>
                </a:lnTo>
                <a:lnTo>
                  <a:pt x="6011" y="17836"/>
                </a:lnTo>
                <a:lnTo>
                  <a:pt x="5913" y="17860"/>
                </a:lnTo>
                <a:lnTo>
                  <a:pt x="5816" y="17933"/>
                </a:lnTo>
                <a:lnTo>
                  <a:pt x="5719" y="17982"/>
                </a:lnTo>
                <a:lnTo>
                  <a:pt x="5621" y="18079"/>
                </a:lnTo>
                <a:lnTo>
                  <a:pt x="5548" y="18177"/>
                </a:lnTo>
                <a:lnTo>
                  <a:pt x="5475" y="18274"/>
                </a:lnTo>
                <a:lnTo>
                  <a:pt x="5427" y="18396"/>
                </a:lnTo>
                <a:lnTo>
                  <a:pt x="5354" y="18639"/>
                </a:lnTo>
                <a:lnTo>
                  <a:pt x="5329" y="18882"/>
                </a:lnTo>
                <a:lnTo>
                  <a:pt x="5329" y="19028"/>
                </a:lnTo>
                <a:lnTo>
                  <a:pt x="5354" y="19150"/>
                </a:lnTo>
                <a:lnTo>
                  <a:pt x="5378" y="19272"/>
                </a:lnTo>
                <a:lnTo>
                  <a:pt x="5427" y="19393"/>
                </a:lnTo>
                <a:lnTo>
                  <a:pt x="5500" y="19491"/>
                </a:lnTo>
                <a:lnTo>
                  <a:pt x="5573" y="19588"/>
                </a:lnTo>
                <a:lnTo>
                  <a:pt x="5670" y="19661"/>
                </a:lnTo>
                <a:lnTo>
                  <a:pt x="5767" y="19734"/>
                </a:lnTo>
                <a:lnTo>
                  <a:pt x="5889" y="19807"/>
                </a:lnTo>
                <a:lnTo>
                  <a:pt x="5986" y="19856"/>
                </a:lnTo>
                <a:lnTo>
                  <a:pt x="6108" y="19880"/>
                </a:lnTo>
                <a:lnTo>
                  <a:pt x="6254" y="19904"/>
                </a:lnTo>
                <a:lnTo>
                  <a:pt x="6376" y="19904"/>
                </a:lnTo>
                <a:lnTo>
                  <a:pt x="6497" y="19880"/>
                </a:lnTo>
                <a:lnTo>
                  <a:pt x="6619" y="19856"/>
                </a:lnTo>
                <a:lnTo>
                  <a:pt x="6765" y="19807"/>
                </a:lnTo>
                <a:lnTo>
                  <a:pt x="6935" y="19710"/>
                </a:lnTo>
                <a:lnTo>
                  <a:pt x="7081" y="19564"/>
                </a:lnTo>
                <a:lnTo>
                  <a:pt x="7203" y="19393"/>
                </a:lnTo>
                <a:lnTo>
                  <a:pt x="7276" y="19199"/>
                </a:lnTo>
                <a:lnTo>
                  <a:pt x="7325" y="19004"/>
                </a:lnTo>
                <a:lnTo>
                  <a:pt x="7349" y="18785"/>
                </a:lnTo>
                <a:lnTo>
                  <a:pt x="7349" y="18566"/>
                </a:lnTo>
                <a:lnTo>
                  <a:pt x="7300" y="18371"/>
                </a:lnTo>
                <a:lnTo>
                  <a:pt x="7252" y="18201"/>
                </a:lnTo>
                <a:lnTo>
                  <a:pt x="7154" y="18031"/>
                </a:lnTo>
                <a:lnTo>
                  <a:pt x="7008" y="17885"/>
                </a:lnTo>
                <a:lnTo>
                  <a:pt x="6862" y="17763"/>
                </a:lnTo>
                <a:lnTo>
                  <a:pt x="6692" y="17714"/>
                </a:lnTo>
                <a:lnTo>
                  <a:pt x="6497" y="17690"/>
                </a:lnTo>
                <a:close/>
                <a:moveTo>
                  <a:pt x="2531" y="463"/>
                </a:moveTo>
                <a:lnTo>
                  <a:pt x="3018" y="487"/>
                </a:lnTo>
                <a:lnTo>
                  <a:pt x="3943" y="536"/>
                </a:lnTo>
                <a:lnTo>
                  <a:pt x="4867" y="560"/>
                </a:lnTo>
                <a:lnTo>
                  <a:pt x="7860" y="585"/>
                </a:lnTo>
                <a:lnTo>
                  <a:pt x="9588" y="560"/>
                </a:lnTo>
                <a:lnTo>
                  <a:pt x="9344" y="755"/>
                </a:lnTo>
                <a:lnTo>
                  <a:pt x="9223" y="852"/>
                </a:lnTo>
                <a:lnTo>
                  <a:pt x="9150" y="974"/>
                </a:lnTo>
                <a:lnTo>
                  <a:pt x="9150" y="998"/>
                </a:lnTo>
                <a:lnTo>
                  <a:pt x="9150" y="1023"/>
                </a:lnTo>
                <a:lnTo>
                  <a:pt x="9174" y="1047"/>
                </a:lnTo>
                <a:lnTo>
                  <a:pt x="9223" y="1047"/>
                </a:lnTo>
                <a:lnTo>
                  <a:pt x="9393" y="998"/>
                </a:lnTo>
                <a:lnTo>
                  <a:pt x="9563" y="901"/>
                </a:lnTo>
                <a:lnTo>
                  <a:pt x="9855" y="682"/>
                </a:lnTo>
                <a:lnTo>
                  <a:pt x="10099" y="560"/>
                </a:lnTo>
                <a:lnTo>
                  <a:pt x="10512" y="585"/>
                </a:lnTo>
                <a:lnTo>
                  <a:pt x="10902" y="609"/>
                </a:lnTo>
                <a:lnTo>
                  <a:pt x="10707" y="682"/>
                </a:lnTo>
                <a:lnTo>
                  <a:pt x="10512" y="804"/>
                </a:lnTo>
                <a:lnTo>
                  <a:pt x="10172" y="998"/>
                </a:lnTo>
                <a:lnTo>
                  <a:pt x="9880" y="1168"/>
                </a:lnTo>
                <a:lnTo>
                  <a:pt x="9588" y="1339"/>
                </a:lnTo>
                <a:lnTo>
                  <a:pt x="9344" y="1558"/>
                </a:lnTo>
                <a:lnTo>
                  <a:pt x="9223" y="1679"/>
                </a:lnTo>
                <a:lnTo>
                  <a:pt x="9101" y="1801"/>
                </a:lnTo>
                <a:lnTo>
                  <a:pt x="9101" y="1825"/>
                </a:lnTo>
                <a:lnTo>
                  <a:pt x="9125" y="1850"/>
                </a:lnTo>
                <a:lnTo>
                  <a:pt x="9125" y="1874"/>
                </a:lnTo>
                <a:lnTo>
                  <a:pt x="9150" y="1874"/>
                </a:lnTo>
                <a:lnTo>
                  <a:pt x="9466" y="1777"/>
                </a:lnTo>
                <a:lnTo>
                  <a:pt x="9782" y="1631"/>
                </a:lnTo>
                <a:lnTo>
                  <a:pt x="10366" y="1314"/>
                </a:lnTo>
                <a:lnTo>
                  <a:pt x="10610" y="1217"/>
                </a:lnTo>
                <a:lnTo>
                  <a:pt x="10877" y="1096"/>
                </a:lnTo>
                <a:lnTo>
                  <a:pt x="11121" y="950"/>
                </a:lnTo>
                <a:lnTo>
                  <a:pt x="11242" y="877"/>
                </a:lnTo>
                <a:lnTo>
                  <a:pt x="11315" y="804"/>
                </a:lnTo>
                <a:lnTo>
                  <a:pt x="11340" y="731"/>
                </a:lnTo>
                <a:lnTo>
                  <a:pt x="11486" y="804"/>
                </a:lnTo>
                <a:lnTo>
                  <a:pt x="11607" y="925"/>
                </a:lnTo>
                <a:lnTo>
                  <a:pt x="11729" y="1047"/>
                </a:lnTo>
                <a:lnTo>
                  <a:pt x="11802" y="1193"/>
                </a:lnTo>
                <a:lnTo>
                  <a:pt x="11486" y="1387"/>
                </a:lnTo>
                <a:lnTo>
                  <a:pt x="11169" y="1558"/>
                </a:lnTo>
                <a:lnTo>
                  <a:pt x="10853" y="1704"/>
                </a:lnTo>
                <a:lnTo>
                  <a:pt x="10488" y="1850"/>
                </a:lnTo>
                <a:lnTo>
                  <a:pt x="10220" y="1971"/>
                </a:lnTo>
                <a:lnTo>
                  <a:pt x="9928" y="2093"/>
                </a:lnTo>
                <a:lnTo>
                  <a:pt x="9807" y="2190"/>
                </a:lnTo>
                <a:lnTo>
                  <a:pt x="9709" y="2288"/>
                </a:lnTo>
                <a:lnTo>
                  <a:pt x="9612" y="2385"/>
                </a:lnTo>
                <a:lnTo>
                  <a:pt x="9515" y="2507"/>
                </a:lnTo>
                <a:lnTo>
                  <a:pt x="9515" y="2580"/>
                </a:lnTo>
                <a:lnTo>
                  <a:pt x="9539" y="2628"/>
                </a:lnTo>
                <a:lnTo>
                  <a:pt x="8931" y="2580"/>
                </a:lnTo>
                <a:lnTo>
                  <a:pt x="7641" y="2580"/>
                </a:lnTo>
                <a:lnTo>
                  <a:pt x="6327" y="2653"/>
                </a:lnTo>
                <a:lnTo>
                  <a:pt x="5135" y="2701"/>
                </a:lnTo>
                <a:lnTo>
                  <a:pt x="3967" y="2726"/>
                </a:lnTo>
                <a:lnTo>
                  <a:pt x="3359" y="2726"/>
                </a:lnTo>
                <a:lnTo>
                  <a:pt x="2775" y="2701"/>
                </a:lnTo>
                <a:lnTo>
                  <a:pt x="2166" y="2653"/>
                </a:lnTo>
                <a:lnTo>
                  <a:pt x="1582" y="2604"/>
                </a:lnTo>
                <a:lnTo>
                  <a:pt x="1509" y="2604"/>
                </a:lnTo>
                <a:lnTo>
                  <a:pt x="1436" y="2628"/>
                </a:lnTo>
                <a:lnTo>
                  <a:pt x="1412" y="2701"/>
                </a:lnTo>
                <a:lnTo>
                  <a:pt x="1388" y="2774"/>
                </a:lnTo>
                <a:lnTo>
                  <a:pt x="1388" y="2847"/>
                </a:lnTo>
                <a:lnTo>
                  <a:pt x="1412" y="2896"/>
                </a:lnTo>
                <a:lnTo>
                  <a:pt x="1461" y="2969"/>
                </a:lnTo>
                <a:lnTo>
                  <a:pt x="1534" y="2993"/>
                </a:lnTo>
                <a:lnTo>
                  <a:pt x="1558" y="3212"/>
                </a:lnTo>
                <a:lnTo>
                  <a:pt x="1558" y="3553"/>
                </a:lnTo>
                <a:lnTo>
                  <a:pt x="1534" y="4453"/>
                </a:lnTo>
                <a:lnTo>
                  <a:pt x="1509" y="5402"/>
                </a:lnTo>
                <a:lnTo>
                  <a:pt x="1485" y="6108"/>
                </a:lnTo>
                <a:lnTo>
                  <a:pt x="1461" y="6668"/>
                </a:lnTo>
                <a:lnTo>
                  <a:pt x="1461" y="7227"/>
                </a:lnTo>
                <a:lnTo>
                  <a:pt x="1485" y="8371"/>
                </a:lnTo>
                <a:lnTo>
                  <a:pt x="1509" y="9490"/>
                </a:lnTo>
                <a:lnTo>
                  <a:pt x="1534" y="10634"/>
                </a:lnTo>
                <a:lnTo>
                  <a:pt x="1485" y="13043"/>
                </a:lnTo>
                <a:lnTo>
                  <a:pt x="1461" y="14235"/>
                </a:lnTo>
                <a:lnTo>
                  <a:pt x="1412" y="15427"/>
                </a:lnTo>
                <a:lnTo>
                  <a:pt x="1363" y="16084"/>
                </a:lnTo>
                <a:lnTo>
                  <a:pt x="1339" y="16255"/>
                </a:lnTo>
                <a:lnTo>
                  <a:pt x="1363" y="16425"/>
                </a:lnTo>
                <a:lnTo>
                  <a:pt x="1388" y="16571"/>
                </a:lnTo>
                <a:lnTo>
                  <a:pt x="1436" y="16693"/>
                </a:lnTo>
                <a:lnTo>
                  <a:pt x="1509" y="16766"/>
                </a:lnTo>
                <a:lnTo>
                  <a:pt x="1461" y="16863"/>
                </a:lnTo>
                <a:lnTo>
                  <a:pt x="1436" y="16960"/>
                </a:lnTo>
                <a:lnTo>
                  <a:pt x="1485" y="17058"/>
                </a:lnTo>
                <a:lnTo>
                  <a:pt x="1534" y="17082"/>
                </a:lnTo>
                <a:lnTo>
                  <a:pt x="1582" y="17106"/>
                </a:lnTo>
                <a:lnTo>
                  <a:pt x="1874" y="17131"/>
                </a:lnTo>
                <a:lnTo>
                  <a:pt x="2191" y="17155"/>
                </a:lnTo>
                <a:lnTo>
                  <a:pt x="2799" y="17179"/>
                </a:lnTo>
                <a:lnTo>
                  <a:pt x="4016" y="17131"/>
                </a:lnTo>
                <a:lnTo>
                  <a:pt x="5329" y="17155"/>
                </a:lnTo>
                <a:lnTo>
                  <a:pt x="6619" y="17204"/>
                </a:lnTo>
                <a:lnTo>
                  <a:pt x="7252" y="17228"/>
                </a:lnTo>
                <a:lnTo>
                  <a:pt x="7884" y="17228"/>
                </a:lnTo>
                <a:lnTo>
                  <a:pt x="9150" y="17179"/>
                </a:lnTo>
                <a:lnTo>
                  <a:pt x="9661" y="17179"/>
                </a:lnTo>
                <a:lnTo>
                  <a:pt x="10172" y="17204"/>
                </a:lnTo>
                <a:lnTo>
                  <a:pt x="10683" y="17204"/>
                </a:lnTo>
                <a:lnTo>
                  <a:pt x="10926" y="17179"/>
                </a:lnTo>
                <a:lnTo>
                  <a:pt x="11194" y="17155"/>
                </a:lnTo>
                <a:lnTo>
                  <a:pt x="11242" y="17131"/>
                </a:lnTo>
                <a:lnTo>
                  <a:pt x="11291" y="17082"/>
                </a:lnTo>
                <a:lnTo>
                  <a:pt x="11340" y="17033"/>
                </a:lnTo>
                <a:lnTo>
                  <a:pt x="11364" y="16985"/>
                </a:lnTo>
                <a:lnTo>
                  <a:pt x="11364" y="16887"/>
                </a:lnTo>
                <a:lnTo>
                  <a:pt x="11315" y="16766"/>
                </a:lnTo>
                <a:lnTo>
                  <a:pt x="11632" y="16620"/>
                </a:lnTo>
                <a:lnTo>
                  <a:pt x="11997" y="16449"/>
                </a:lnTo>
                <a:lnTo>
                  <a:pt x="11997" y="16960"/>
                </a:lnTo>
                <a:lnTo>
                  <a:pt x="11997" y="17058"/>
                </a:lnTo>
                <a:lnTo>
                  <a:pt x="11826" y="17106"/>
                </a:lnTo>
                <a:lnTo>
                  <a:pt x="11656" y="17155"/>
                </a:lnTo>
                <a:lnTo>
                  <a:pt x="11315" y="17301"/>
                </a:lnTo>
                <a:lnTo>
                  <a:pt x="11121" y="17398"/>
                </a:lnTo>
                <a:lnTo>
                  <a:pt x="10926" y="17495"/>
                </a:lnTo>
                <a:lnTo>
                  <a:pt x="10731" y="17617"/>
                </a:lnTo>
                <a:lnTo>
                  <a:pt x="10585" y="17763"/>
                </a:lnTo>
                <a:lnTo>
                  <a:pt x="10585" y="17787"/>
                </a:lnTo>
                <a:lnTo>
                  <a:pt x="10610" y="17812"/>
                </a:lnTo>
                <a:lnTo>
                  <a:pt x="10683" y="17836"/>
                </a:lnTo>
                <a:lnTo>
                  <a:pt x="10780" y="17836"/>
                </a:lnTo>
                <a:lnTo>
                  <a:pt x="10950" y="17787"/>
                </a:lnTo>
                <a:lnTo>
                  <a:pt x="11267" y="17666"/>
                </a:lnTo>
                <a:lnTo>
                  <a:pt x="11632" y="17520"/>
                </a:lnTo>
                <a:lnTo>
                  <a:pt x="11997" y="17422"/>
                </a:lnTo>
                <a:lnTo>
                  <a:pt x="11997" y="17739"/>
                </a:lnTo>
                <a:lnTo>
                  <a:pt x="11875" y="17763"/>
                </a:lnTo>
                <a:lnTo>
                  <a:pt x="11778" y="17836"/>
                </a:lnTo>
                <a:lnTo>
                  <a:pt x="11559" y="17958"/>
                </a:lnTo>
                <a:lnTo>
                  <a:pt x="11340" y="18055"/>
                </a:lnTo>
                <a:lnTo>
                  <a:pt x="11145" y="18201"/>
                </a:lnTo>
                <a:lnTo>
                  <a:pt x="10926" y="18323"/>
                </a:lnTo>
                <a:lnTo>
                  <a:pt x="10731" y="18420"/>
                </a:lnTo>
                <a:lnTo>
                  <a:pt x="10707" y="18444"/>
                </a:lnTo>
                <a:lnTo>
                  <a:pt x="10707" y="18493"/>
                </a:lnTo>
                <a:lnTo>
                  <a:pt x="10731" y="18517"/>
                </a:lnTo>
                <a:lnTo>
                  <a:pt x="10975" y="18517"/>
                </a:lnTo>
                <a:lnTo>
                  <a:pt x="11194" y="18493"/>
                </a:lnTo>
                <a:lnTo>
                  <a:pt x="11413" y="18444"/>
                </a:lnTo>
                <a:lnTo>
                  <a:pt x="11632" y="18371"/>
                </a:lnTo>
                <a:lnTo>
                  <a:pt x="11802" y="18298"/>
                </a:lnTo>
                <a:lnTo>
                  <a:pt x="11997" y="18225"/>
                </a:lnTo>
                <a:lnTo>
                  <a:pt x="11997" y="18590"/>
                </a:lnTo>
                <a:lnTo>
                  <a:pt x="11778" y="18663"/>
                </a:lnTo>
                <a:lnTo>
                  <a:pt x="11534" y="18736"/>
                </a:lnTo>
                <a:lnTo>
                  <a:pt x="10999" y="18907"/>
                </a:lnTo>
                <a:lnTo>
                  <a:pt x="10731" y="19004"/>
                </a:lnTo>
                <a:lnTo>
                  <a:pt x="10488" y="19150"/>
                </a:lnTo>
                <a:lnTo>
                  <a:pt x="10464" y="19174"/>
                </a:lnTo>
                <a:lnTo>
                  <a:pt x="10464" y="19199"/>
                </a:lnTo>
                <a:lnTo>
                  <a:pt x="10464" y="19247"/>
                </a:lnTo>
                <a:lnTo>
                  <a:pt x="10488" y="19247"/>
                </a:lnTo>
                <a:lnTo>
                  <a:pt x="10634" y="19272"/>
                </a:lnTo>
                <a:lnTo>
                  <a:pt x="10756" y="19272"/>
                </a:lnTo>
                <a:lnTo>
                  <a:pt x="11023" y="19247"/>
                </a:lnTo>
                <a:lnTo>
                  <a:pt x="11267" y="19199"/>
                </a:lnTo>
                <a:lnTo>
                  <a:pt x="11510" y="19126"/>
                </a:lnTo>
                <a:lnTo>
                  <a:pt x="11753" y="19077"/>
                </a:lnTo>
                <a:lnTo>
                  <a:pt x="12021" y="19028"/>
                </a:lnTo>
                <a:lnTo>
                  <a:pt x="12021" y="19223"/>
                </a:lnTo>
                <a:lnTo>
                  <a:pt x="11364" y="19515"/>
                </a:lnTo>
                <a:lnTo>
                  <a:pt x="11048" y="19685"/>
                </a:lnTo>
                <a:lnTo>
                  <a:pt x="10902" y="19783"/>
                </a:lnTo>
                <a:lnTo>
                  <a:pt x="10780" y="19904"/>
                </a:lnTo>
                <a:lnTo>
                  <a:pt x="10756" y="19929"/>
                </a:lnTo>
                <a:lnTo>
                  <a:pt x="10756" y="19953"/>
                </a:lnTo>
                <a:lnTo>
                  <a:pt x="10780" y="19977"/>
                </a:lnTo>
                <a:lnTo>
                  <a:pt x="10804" y="19977"/>
                </a:lnTo>
                <a:lnTo>
                  <a:pt x="11121" y="19953"/>
                </a:lnTo>
                <a:lnTo>
                  <a:pt x="11413" y="19880"/>
                </a:lnTo>
                <a:lnTo>
                  <a:pt x="11729" y="19758"/>
                </a:lnTo>
                <a:lnTo>
                  <a:pt x="12021" y="19637"/>
                </a:lnTo>
                <a:lnTo>
                  <a:pt x="12021" y="19856"/>
                </a:lnTo>
                <a:lnTo>
                  <a:pt x="11972" y="19977"/>
                </a:lnTo>
                <a:lnTo>
                  <a:pt x="11899" y="20099"/>
                </a:lnTo>
                <a:lnTo>
                  <a:pt x="11753" y="20099"/>
                </a:lnTo>
                <a:lnTo>
                  <a:pt x="11607" y="20123"/>
                </a:lnTo>
                <a:lnTo>
                  <a:pt x="11315" y="20221"/>
                </a:lnTo>
                <a:lnTo>
                  <a:pt x="10926" y="20342"/>
                </a:lnTo>
                <a:lnTo>
                  <a:pt x="10731" y="20415"/>
                </a:lnTo>
                <a:lnTo>
                  <a:pt x="10537" y="20537"/>
                </a:lnTo>
                <a:lnTo>
                  <a:pt x="10512" y="20561"/>
                </a:lnTo>
                <a:lnTo>
                  <a:pt x="9928" y="20537"/>
                </a:lnTo>
                <a:lnTo>
                  <a:pt x="9344" y="20513"/>
                </a:lnTo>
                <a:lnTo>
                  <a:pt x="8541" y="20513"/>
                </a:lnTo>
                <a:lnTo>
                  <a:pt x="7738" y="20537"/>
                </a:lnTo>
                <a:lnTo>
                  <a:pt x="6084" y="20561"/>
                </a:lnTo>
                <a:lnTo>
                  <a:pt x="4429" y="20561"/>
                </a:lnTo>
                <a:lnTo>
                  <a:pt x="2848" y="20513"/>
                </a:lnTo>
                <a:lnTo>
                  <a:pt x="1753" y="20513"/>
                </a:lnTo>
                <a:lnTo>
                  <a:pt x="1631" y="20464"/>
                </a:lnTo>
                <a:lnTo>
                  <a:pt x="1339" y="20342"/>
                </a:lnTo>
                <a:lnTo>
                  <a:pt x="1193" y="20269"/>
                </a:lnTo>
                <a:lnTo>
                  <a:pt x="1023" y="20172"/>
                </a:lnTo>
                <a:lnTo>
                  <a:pt x="901" y="20050"/>
                </a:lnTo>
                <a:lnTo>
                  <a:pt x="779" y="19929"/>
                </a:lnTo>
                <a:lnTo>
                  <a:pt x="731" y="19807"/>
                </a:lnTo>
                <a:lnTo>
                  <a:pt x="682" y="19661"/>
                </a:lnTo>
                <a:lnTo>
                  <a:pt x="609" y="19393"/>
                </a:lnTo>
                <a:lnTo>
                  <a:pt x="585" y="19101"/>
                </a:lnTo>
                <a:lnTo>
                  <a:pt x="560" y="18834"/>
                </a:lnTo>
                <a:lnTo>
                  <a:pt x="536" y="17131"/>
                </a:lnTo>
                <a:lnTo>
                  <a:pt x="560" y="15427"/>
                </a:lnTo>
                <a:lnTo>
                  <a:pt x="536" y="13091"/>
                </a:lnTo>
                <a:lnTo>
                  <a:pt x="487" y="9247"/>
                </a:lnTo>
                <a:lnTo>
                  <a:pt x="463" y="5402"/>
                </a:lnTo>
                <a:lnTo>
                  <a:pt x="463" y="3967"/>
                </a:lnTo>
                <a:lnTo>
                  <a:pt x="487" y="3139"/>
                </a:lnTo>
                <a:lnTo>
                  <a:pt x="536" y="2653"/>
                </a:lnTo>
                <a:lnTo>
                  <a:pt x="585" y="2142"/>
                </a:lnTo>
                <a:lnTo>
                  <a:pt x="682" y="1655"/>
                </a:lnTo>
                <a:lnTo>
                  <a:pt x="828" y="1168"/>
                </a:lnTo>
                <a:lnTo>
                  <a:pt x="901" y="1023"/>
                </a:lnTo>
                <a:lnTo>
                  <a:pt x="1023" y="852"/>
                </a:lnTo>
                <a:lnTo>
                  <a:pt x="1217" y="731"/>
                </a:lnTo>
                <a:lnTo>
                  <a:pt x="1461" y="609"/>
                </a:lnTo>
                <a:lnTo>
                  <a:pt x="1753" y="536"/>
                </a:lnTo>
                <a:lnTo>
                  <a:pt x="2118" y="487"/>
                </a:lnTo>
                <a:lnTo>
                  <a:pt x="2531" y="463"/>
                </a:lnTo>
                <a:close/>
                <a:moveTo>
                  <a:pt x="2507" y="1"/>
                </a:moveTo>
                <a:lnTo>
                  <a:pt x="2045" y="25"/>
                </a:lnTo>
                <a:lnTo>
                  <a:pt x="1655" y="98"/>
                </a:lnTo>
                <a:lnTo>
                  <a:pt x="1315" y="171"/>
                </a:lnTo>
                <a:lnTo>
                  <a:pt x="1023" y="317"/>
                </a:lnTo>
                <a:lnTo>
                  <a:pt x="804" y="463"/>
                </a:lnTo>
                <a:lnTo>
                  <a:pt x="609" y="633"/>
                </a:lnTo>
                <a:lnTo>
                  <a:pt x="463" y="828"/>
                </a:lnTo>
                <a:lnTo>
                  <a:pt x="366" y="1023"/>
                </a:lnTo>
                <a:lnTo>
                  <a:pt x="293" y="1241"/>
                </a:lnTo>
                <a:lnTo>
                  <a:pt x="220" y="1436"/>
                </a:lnTo>
                <a:lnTo>
                  <a:pt x="195" y="1655"/>
                </a:lnTo>
                <a:lnTo>
                  <a:pt x="147" y="2020"/>
                </a:lnTo>
                <a:lnTo>
                  <a:pt x="122" y="2312"/>
                </a:lnTo>
                <a:lnTo>
                  <a:pt x="74" y="2823"/>
                </a:lnTo>
                <a:lnTo>
                  <a:pt x="25" y="3334"/>
                </a:lnTo>
                <a:lnTo>
                  <a:pt x="1" y="4356"/>
                </a:lnTo>
                <a:lnTo>
                  <a:pt x="25" y="5354"/>
                </a:lnTo>
                <a:lnTo>
                  <a:pt x="49" y="6376"/>
                </a:lnTo>
                <a:lnTo>
                  <a:pt x="49" y="7544"/>
                </a:lnTo>
                <a:lnTo>
                  <a:pt x="49" y="8736"/>
                </a:lnTo>
                <a:lnTo>
                  <a:pt x="1" y="11072"/>
                </a:lnTo>
                <a:lnTo>
                  <a:pt x="25" y="12264"/>
                </a:lnTo>
                <a:lnTo>
                  <a:pt x="49" y="13432"/>
                </a:lnTo>
                <a:lnTo>
                  <a:pt x="98" y="14624"/>
                </a:lnTo>
                <a:lnTo>
                  <a:pt x="98" y="15817"/>
                </a:lnTo>
                <a:lnTo>
                  <a:pt x="98" y="16693"/>
                </a:lnTo>
                <a:lnTo>
                  <a:pt x="98" y="17568"/>
                </a:lnTo>
                <a:lnTo>
                  <a:pt x="122" y="18444"/>
                </a:lnTo>
                <a:lnTo>
                  <a:pt x="171" y="19345"/>
                </a:lnTo>
                <a:lnTo>
                  <a:pt x="195" y="19612"/>
                </a:lnTo>
                <a:lnTo>
                  <a:pt x="244" y="19880"/>
                </a:lnTo>
                <a:lnTo>
                  <a:pt x="341" y="20123"/>
                </a:lnTo>
                <a:lnTo>
                  <a:pt x="463" y="20367"/>
                </a:lnTo>
                <a:lnTo>
                  <a:pt x="633" y="20561"/>
                </a:lnTo>
                <a:lnTo>
                  <a:pt x="804" y="20732"/>
                </a:lnTo>
                <a:lnTo>
                  <a:pt x="925" y="20805"/>
                </a:lnTo>
                <a:lnTo>
                  <a:pt x="1047" y="20853"/>
                </a:lnTo>
                <a:lnTo>
                  <a:pt x="1169" y="20902"/>
                </a:lnTo>
                <a:lnTo>
                  <a:pt x="1315" y="20926"/>
                </a:lnTo>
                <a:lnTo>
                  <a:pt x="2994" y="20951"/>
                </a:lnTo>
                <a:lnTo>
                  <a:pt x="4186" y="20975"/>
                </a:lnTo>
                <a:lnTo>
                  <a:pt x="4964" y="20999"/>
                </a:lnTo>
                <a:lnTo>
                  <a:pt x="5938" y="21024"/>
                </a:lnTo>
                <a:lnTo>
                  <a:pt x="6911" y="21024"/>
                </a:lnTo>
                <a:lnTo>
                  <a:pt x="8833" y="20999"/>
                </a:lnTo>
                <a:lnTo>
                  <a:pt x="9198" y="20999"/>
                </a:lnTo>
                <a:lnTo>
                  <a:pt x="9588" y="21024"/>
                </a:lnTo>
                <a:lnTo>
                  <a:pt x="10366" y="21072"/>
                </a:lnTo>
                <a:lnTo>
                  <a:pt x="10756" y="21072"/>
                </a:lnTo>
                <a:lnTo>
                  <a:pt x="11145" y="21048"/>
                </a:lnTo>
                <a:lnTo>
                  <a:pt x="11315" y="20999"/>
                </a:lnTo>
                <a:lnTo>
                  <a:pt x="11510" y="20951"/>
                </a:lnTo>
                <a:lnTo>
                  <a:pt x="11680" y="20902"/>
                </a:lnTo>
                <a:lnTo>
                  <a:pt x="11851" y="20805"/>
                </a:lnTo>
                <a:lnTo>
                  <a:pt x="12021" y="20683"/>
                </a:lnTo>
                <a:lnTo>
                  <a:pt x="12167" y="20513"/>
                </a:lnTo>
                <a:lnTo>
                  <a:pt x="12264" y="20318"/>
                </a:lnTo>
                <a:lnTo>
                  <a:pt x="12362" y="20075"/>
                </a:lnTo>
                <a:lnTo>
                  <a:pt x="12435" y="19807"/>
                </a:lnTo>
                <a:lnTo>
                  <a:pt x="12483" y="19515"/>
                </a:lnTo>
                <a:lnTo>
                  <a:pt x="12532" y="19223"/>
                </a:lnTo>
                <a:lnTo>
                  <a:pt x="12556" y="18907"/>
                </a:lnTo>
                <a:lnTo>
                  <a:pt x="12580" y="18298"/>
                </a:lnTo>
                <a:lnTo>
                  <a:pt x="12580" y="17739"/>
                </a:lnTo>
                <a:lnTo>
                  <a:pt x="12556" y="16960"/>
                </a:lnTo>
                <a:lnTo>
                  <a:pt x="12532" y="15573"/>
                </a:lnTo>
                <a:lnTo>
                  <a:pt x="12508" y="14186"/>
                </a:lnTo>
                <a:lnTo>
                  <a:pt x="12483" y="13286"/>
                </a:lnTo>
                <a:lnTo>
                  <a:pt x="12459" y="12118"/>
                </a:lnTo>
                <a:lnTo>
                  <a:pt x="12459" y="9441"/>
                </a:lnTo>
                <a:lnTo>
                  <a:pt x="12459" y="6960"/>
                </a:lnTo>
                <a:lnTo>
                  <a:pt x="12435" y="5500"/>
                </a:lnTo>
                <a:lnTo>
                  <a:pt x="12435" y="4794"/>
                </a:lnTo>
                <a:lnTo>
                  <a:pt x="12483" y="4113"/>
                </a:lnTo>
                <a:lnTo>
                  <a:pt x="12532" y="3431"/>
                </a:lnTo>
                <a:lnTo>
                  <a:pt x="12556" y="2726"/>
                </a:lnTo>
                <a:lnTo>
                  <a:pt x="12556" y="2336"/>
                </a:lnTo>
                <a:lnTo>
                  <a:pt x="12532" y="1898"/>
                </a:lnTo>
                <a:lnTo>
                  <a:pt x="12435" y="1509"/>
                </a:lnTo>
                <a:lnTo>
                  <a:pt x="12386" y="1314"/>
                </a:lnTo>
                <a:lnTo>
                  <a:pt x="12313" y="1120"/>
                </a:lnTo>
                <a:lnTo>
                  <a:pt x="12240" y="950"/>
                </a:lnTo>
                <a:lnTo>
                  <a:pt x="12143" y="779"/>
                </a:lnTo>
                <a:lnTo>
                  <a:pt x="12021" y="633"/>
                </a:lnTo>
                <a:lnTo>
                  <a:pt x="11899" y="512"/>
                </a:lnTo>
                <a:lnTo>
                  <a:pt x="11729" y="414"/>
                </a:lnTo>
                <a:lnTo>
                  <a:pt x="11559" y="317"/>
                </a:lnTo>
                <a:lnTo>
                  <a:pt x="11364" y="268"/>
                </a:lnTo>
                <a:lnTo>
                  <a:pt x="11145" y="220"/>
                </a:lnTo>
                <a:lnTo>
                  <a:pt x="11096" y="171"/>
                </a:lnTo>
                <a:lnTo>
                  <a:pt x="10999" y="147"/>
                </a:lnTo>
                <a:lnTo>
                  <a:pt x="10634" y="122"/>
                </a:lnTo>
                <a:lnTo>
                  <a:pt x="10269" y="98"/>
                </a:lnTo>
                <a:lnTo>
                  <a:pt x="9515" y="98"/>
                </a:lnTo>
                <a:lnTo>
                  <a:pt x="8030" y="122"/>
                </a:lnTo>
                <a:lnTo>
                  <a:pt x="4867" y="98"/>
                </a:lnTo>
                <a:lnTo>
                  <a:pt x="3943" y="74"/>
                </a:lnTo>
                <a:lnTo>
                  <a:pt x="3018" y="25"/>
                </a:lnTo>
                <a:lnTo>
                  <a:pt x="2507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480;p49">
            <a:extLst>
              <a:ext uri="{FF2B5EF4-FFF2-40B4-BE49-F238E27FC236}">
                <a16:creationId xmlns:a16="http://schemas.microsoft.com/office/drawing/2014/main" id="{D9B3C705-F522-4216-B1E2-445C9852C4B9}"/>
              </a:ext>
            </a:extLst>
          </p:cNvPr>
          <p:cNvSpPr/>
          <p:nvPr/>
        </p:nvSpPr>
        <p:spPr>
          <a:xfrm>
            <a:off x="8494825" y="6196111"/>
            <a:ext cx="851853" cy="848259"/>
          </a:xfrm>
          <a:custGeom>
            <a:avLst/>
            <a:gdLst/>
            <a:ahLst/>
            <a:cxnLst/>
            <a:rect l="l" t="t" r="r" b="b"/>
            <a:pathLst>
              <a:path w="17301" h="17228" extrusionOk="0">
                <a:moveTo>
                  <a:pt x="9295" y="4842"/>
                </a:moveTo>
                <a:lnTo>
                  <a:pt x="9514" y="4891"/>
                </a:lnTo>
                <a:lnTo>
                  <a:pt x="9758" y="4964"/>
                </a:lnTo>
                <a:lnTo>
                  <a:pt x="9539" y="5256"/>
                </a:lnTo>
                <a:lnTo>
                  <a:pt x="9368" y="5548"/>
                </a:lnTo>
                <a:lnTo>
                  <a:pt x="9198" y="5499"/>
                </a:lnTo>
                <a:lnTo>
                  <a:pt x="9174" y="5426"/>
                </a:lnTo>
                <a:lnTo>
                  <a:pt x="9271" y="4940"/>
                </a:lnTo>
                <a:lnTo>
                  <a:pt x="9295" y="4842"/>
                </a:lnTo>
                <a:close/>
                <a:moveTo>
                  <a:pt x="8784" y="4769"/>
                </a:moveTo>
                <a:lnTo>
                  <a:pt x="8882" y="4794"/>
                </a:lnTo>
                <a:lnTo>
                  <a:pt x="8857" y="4891"/>
                </a:lnTo>
                <a:lnTo>
                  <a:pt x="8784" y="5159"/>
                </a:lnTo>
                <a:lnTo>
                  <a:pt x="8736" y="5426"/>
                </a:lnTo>
                <a:lnTo>
                  <a:pt x="8468" y="5426"/>
                </a:lnTo>
                <a:lnTo>
                  <a:pt x="8468" y="5329"/>
                </a:lnTo>
                <a:lnTo>
                  <a:pt x="8419" y="5134"/>
                </a:lnTo>
                <a:lnTo>
                  <a:pt x="8346" y="4964"/>
                </a:lnTo>
                <a:lnTo>
                  <a:pt x="8322" y="4915"/>
                </a:lnTo>
                <a:lnTo>
                  <a:pt x="8249" y="4915"/>
                </a:lnTo>
                <a:lnTo>
                  <a:pt x="8225" y="4940"/>
                </a:lnTo>
                <a:lnTo>
                  <a:pt x="8200" y="4988"/>
                </a:lnTo>
                <a:lnTo>
                  <a:pt x="8200" y="5183"/>
                </a:lnTo>
                <a:lnTo>
                  <a:pt x="8176" y="5378"/>
                </a:lnTo>
                <a:lnTo>
                  <a:pt x="8176" y="5451"/>
                </a:lnTo>
                <a:lnTo>
                  <a:pt x="7957" y="5499"/>
                </a:lnTo>
                <a:lnTo>
                  <a:pt x="7738" y="5597"/>
                </a:lnTo>
                <a:lnTo>
                  <a:pt x="7714" y="5548"/>
                </a:lnTo>
                <a:lnTo>
                  <a:pt x="7641" y="5378"/>
                </a:lnTo>
                <a:lnTo>
                  <a:pt x="7568" y="5207"/>
                </a:lnTo>
                <a:lnTo>
                  <a:pt x="7471" y="5110"/>
                </a:lnTo>
                <a:lnTo>
                  <a:pt x="7373" y="5013"/>
                </a:lnTo>
                <a:lnTo>
                  <a:pt x="7349" y="4988"/>
                </a:lnTo>
                <a:lnTo>
                  <a:pt x="7568" y="4891"/>
                </a:lnTo>
                <a:lnTo>
                  <a:pt x="7641" y="4964"/>
                </a:lnTo>
                <a:lnTo>
                  <a:pt x="7738" y="5013"/>
                </a:lnTo>
                <a:lnTo>
                  <a:pt x="7836" y="5037"/>
                </a:lnTo>
                <a:lnTo>
                  <a:pt x="7933" y="5013"/>
                </a:lnTo>
                <a:lnTo>
                  <a:pt x="8127" y="4915"/>
                </a:lnTo>
                <a:lnTo>
                  <a:pt x="8298" y="4842"/>
                </a:lnTo>
                <a:lnTo>
                  <a:pt x="8492" y="4818"/>
                </a:lnTo>
                <a:lnTo>
                  <a:pt x="8663" y="4794"/>
                </a:lnTo>
                <a:lnTo>
                  <a:pt x="8711" y="4794"/>
                </a:lnTo>
                <a:lnTo>
                  <a:pt x="8784" y="4769"/>
                </a:lnTo>
                <a:close/>
                <a:moveTo>
                  <a:pt x="9879" y="5013"/>
                </a:moveTo>
                <a:lnTo>
                  <a:pt x="10147" y="5159"/>
                </a:lnTo>
                <a:lnTo>
                  <a:pt x="10415" y="5305"/>
                </a:lnTo>
                <a:lnTo>
                  <a:pt x="10196" y="5524"/>
                </a:lnTo>
                <a:lnTo>
                  <a:pt x="9977" y="5743"/>
                </a:lnTo>
                <a:lnTo>
                  <a:pt x="9977" y="5767"/>
                </a:lnTo>
                <a:lnTo>
                  <a:pt x="9928" y="5743"/>
                </a:lnTo>
                <a:lnTo>
                  <a:pt x="9685" y="5645"/>
                </a:lnTo>
                <a:lnTo>
                  <a:pt x="9879" y="5013"/>
                </a:lnTo>
                <a:close/>
                <a:moveTo>
                  <a:pt x="7300" y="5013"/>
                </a:moveTo>
                <a:lnTo>
                  <a:pt x="7300" y="5037"/>
                </a:lnTo>
                <a:lnTo>
                  <a:pt x="7325" y="5183"/>
                </a:lnTo>
                <a:lnTo>
                  <a:pt x="7325" y="5305"/>
                </a:lnTo>
                <a:lnTo>
                  <a:pt x="7373" y="5499"/>
                </a:lnTo>
                <a:lnTo>
                  <a:pt x="7446" y="5670"/>
                </a:lnTo>
                <a:lnTo>
                  <a:pt x="7446" y="5718"/>
                </a:lnTo>
                <a:lnTo>
                  <a:pt x="7203" y="5791"/>
                </a:lnTo>
                <a:lnTo>
                  <a:pt x="7081" y="5524"/>
                </a:lnTo>
                <a:lnTo>
                  <a:pt x="6935" y="5232"/>
                </a:lnTo>
                <a:lnTo>
                  <a:pt x="7106" y="5134"/>
                </a:lnTo>
                <a:lnTo>
                  <a:pt x="7300" y="5013"/>
                </a:lnTo>
                <a:close/>
                <a:moveTo>
                  <a:pt x="10707" y="5475"/>
                </a:moveTo>
                <a:lnTo>
                  <a:pt x="11193" y="5816"/>
                </a:lnTo>
                <a:lnTo>
                  <a:pt x="10999" y="5913"/>
                </a:lnTo>
                <a:lnTo>
                  <a:pt x="10780" y="6010"/>
                </a:lnTo>
                <a:lnTo>
                  <a:pt x="10585" y="6108"/>
                </a:lnTo>
                <a:lnTo>
                  <a:pt x="10390" y="5986"/>
                </a:lnTo>
                <a:lnTo>
                  <a:pt x="10171" y="5864"/>
                </a:lnTo>
                <a:lnTo>
                  <a:pt x="10512" y="5621"/>
                </a:lnTo>
                <a:lnTo>
                  <a:pt x="10707" y="5475"/>
                </a:lnTo>
                <a:close/>
                <a:moveTo>
                  <a:pt x="6692" y="5426"/>
                </a:moveTo>
                <a:lnTo>
                  <a:pt x="6716" y="5572"/>
                </a:lnTo>
                <a:lnTo>
                  <a:pt x="6741" y="5718"/>
                </a:lnTo>
                <a:lnTo>
                  <a:pt x="6838" y="5986"/>
                </a:lnTo>
                <a:lnTo>
                  <a:pt x="6643" y="6156"/>
                </a:lnTo>
                <a:lnTo>
                  <a:pt x="6522" y="5986"/>
                </a:lnTo>
                <a:lnTo>
                  <a:pt x="6351" y="5743"/>
                </a:lnTo>
                <a:lnTo>
                  <a:pt x="6522" y="5572"/>
                </a:lnTo>
                <a:lnTo>
                  <a:pt x="6692" y="5426"/>
                </a:lnTo>
                <a:close/>
                <a:moveTo>
                  <a:pt x="11461" y="6059"/>
                </a:moveTo>
                <a:lnTo>
                  <a:pt x="11607" y="6181"/>
                </a:lnTo>
                <a:lnTo>
                  <a:pt x="11510" y="6181"/>
                </a:lnTo>
                <a:lnTo>
                  <a:pt x="11193" y="6254"/>
                </a:lnTo>
                <a:lnTo>
                  <a:pt x="11047" y="6302"/>
                </a:lnTo>
                <a:lnTo>
                  <a:pt x="10877" y="6375"/>
                </a:lnTo>
                <a:lnTo>
                  <a:pt x="10780" y="6278"/>
                </a:lnTo>
                <a:lnTo>
                  <a:pt x="11096" y="6181"/>
                </a:lnTo>
                <a:lnTo>
                  <a:pt x="11291" y="6132"/>
                </a:lnTo>
                <a:lnTo>
                  <a:pt x="11461" y="6059"/>
                </a:lnTo>
                <a:close/>
                <a:moveTo>
                  <a:pt x="6157" y="5962"/>
                </a:moveTo>
                <a:lnTo>
                  <a:pt x="6230" y="6156"/>
                </a:lnTo>
                <a:lnTo>
                  <a:pt x="6303" y="6302"/>
                </a:lnTo>
                <a:lnTo>
                  <a:pt x="6400" y="6424"/>
                </a:lnTo>
                <a:lnTo>
                  <a:pt x="6181" y="6765"/>
                </a:lnTo>
                <a:lnTo>
                  <a:pt x="6157" y="6716"/>
                </a:lnTo>
                <a:lnTo>
                  <a:pt x="5962" y="6546"/>
                </a:lnTo>
                <a:lnTo>
                  <a:pt x="5840" y="6400"/>
                </a:lnTo>
                <a:lnTo>
                  <a:pt x="5986" y="6181"/>
                </a:lnTo>
                <a:lnTo>
                  <a:pt x="6157" y="5962"/>
                </a:lnTo>
                <a:close/>
                <a:moveTo>
                  <a:pt x="11729" y="6327"/>
                </a:moveTo>
                <a:lnTo>
                  <a:pt x="11923" y="6570"/>
                </a:lnTo>
                <a:lnTo>
                  <a:pt x="12094" y="6862"/>
                </a:lnTo>
                <a:lnTo>
                  <a:pt x="11899" y="6838"/>
                </a:lnTo>
                <a:lnTo>
                  <a:pt x="11704" y="6862"/>
                </a:lnTo>
                <a:lnTo>
                  <a:pt x="11510" y="6886"/>
                </a:lnTo>
                <a:lnTo>
                  <a:pt x="11339" y="6911"/>
                </a:lnTo>
                <a:lnTo>
                  <a:pt x="11145" y="6643"/>
                </a:lnTo>
                <a:lnTo>
                  <a:pt x="11388" y="6594"/>
                </a:lnTo>
                <a:lnTo>
                  <a:pt x="11607" y="6546"/>
                </a:lnTo>
                <a:lnTo>
                  <a:pt x="11680" y="6497"/>
                </a:lnTo>
                <a:lnTo>
                  <a:pt x="11704" y="6448"/>
                </a:lnTo>
                <a:lnTo>
                  <a:pt x="11729" y="6375"/>
                </a:lnTo>
                <a:lnTo>
                  <a:pt x="11729" y="6327"/>
                </a:lnTo>
                <a:close/>
                <a:moveTo>
                  <a:pt x="5646" y="6765"/>
                </a:moveTo>
                <a:lnTo>
                  <a:pt x="5719" y="6838"/>
                </a:lnTo>
                <a:lnTo>
                  <a:pt x="5840" y="7008"/>
                </a:lnTo>
                <a:lnTo>
                  <a:pt x="5913" y="7081"/>
                </a:lnTo>
                <a:lnTo>
                  <a:pt x="6011" y="7130"/>
                </a:lnTo>
                <a:lnTo>
                  <a:pt x="5913" y="7397"/>
                </a:lnTo>
                <a:lnTo>
                  <a:pt x="5670" y="7300"/>
                </a:lnTo>
                <a:lnTo>
                  <a:pt x="5524" y="7276"/>
                </a:lnTo>
                <a:lnTo>
                  <a:pt x="5402" y="7251"/>
                </a:lnTo>
                <a:lnTo>
                  <a:pt x="5524" y="7008"/>
                </a:lnTo>
                <a:lnTo>
                  <a:pt x="5646" y="6765"/>
                </a:lnTo>
                <a:close/>
                <a:moveTo>
                  <a:pt x="12288" y="7276"/>
                </a:moveTo>
                <a:lnTo>
                  <a:pt x="12361" y="7519"/>
                </a:lnTo>
                <a:lnTo>
                  <a:pt x="12410" y="7786"/>
                </a:lnTo>
                <a:lnTo>
                  <a:pt x="12215" y="7689"/>
                </a:lnTo>
                <a:lnTo>
                  <a:pt x="12021" y="7616"/>
                </a:lnTo>
                <a:lnTo>
                  <a:pt x="11802" y="7567"/>
                </a:lnTo>
                <a:lnTo>
                  <a:pt x="11583" y="7543"/>
                </a:lnTo>
                <a:lnTo>
                  <a:pt x="11510" y="7276"/>
                </a:lnTo>
                <a:lnTo>
                  <a:pt x="11680" y="7300"/>
                </a:lnTo>
                <a:lnTo>
                  <a:pt x="11875" y="7300"/>
                </a:lnTo>
                <a:lnTo>
                  <a:pt x="12264" y="7276"/>
                </a:lnTo>
                <a:close/>
                <a:moveTo>
                  <a:pt x="5281" y="7616"/>
                </a:moveTo>
                <a:lnTo>
                  <a:pt x="5548" y="7713"/>
                </a:lnTo>
                <a:lnTo>
                  <a:pt x="5792" y="7811"/>
                </a:lnTo>
                <a:lnTo>
                  <a:pt x="5719" y="8273"/>
                </a:lnTo>
                <a:lnTo>
                  <a:pt x="5256" y="8322"/>
                </a:lnTo>
                <a:lnTo>
                  <a:pt x="5135" y="8322"/>
                </a:lnTo>
                <a:lnTo>
                  <a:pt x="5183" y="7981"/>
                </a:lnTo>
                <a:lnTo>
                  <a:pt x="5281" y="7616"/>
                </a:lnTo>
                <a:close/>
                <a:moveTo>
                  <a:pt x="11656" y="7859"/>
                </a:moveTo>
                <a:lnTo>
                  <a:pt x="11826" y="7932"/>
                </a:lnTo>
                <a:lnTo>
                  <a:pt x="12069" y="8054"/>
                </a:lnTo>
                <a:lnTo>
                  <a:pt x="12191" y="8103"/>
                </a:lnTo>
                <a:lnTo>
                  <a:pt x="12337" y="8151"/>
                </a:lnTo>
                <a:lnTo>
                  <a:pt x="12386" y="8151"/>
                </a:lnTo>
                <a:lnTo>
                  <a:pt x="12459" y="8127"/>
                </a:lnTo>
                <a:lnTo>
                  <a:pt x="12459" y="8516"/>
                </a:lnTo>
                <a:lnTo>
                  <a:pt x="12264" y="8395"/>
                </a:lnTo>
                <a:lnTo>
                  <a:pt x="11972" y="8249"/>
                </a:lnTo>
                <a:lnTo>
                  <a:pt x="11826" y="8200"/>
                </a:lnTo>
                <a:lnTo>
                  <a:pt x="11680" y="8176"/>
                </a:lnTo>
                <a:lnTo>
                  <a:pt x="11656" y="7859"/>
                </a:lnTo>
                <a:close/>
                <a:moveTo>
                  <a:pt x="11680" y="8468"/>
                </a:moveTo>
                <a:lnTo>
                  <a:pt x="11777" y="8589"/>
                </a:lnTo>
                <a:lnTo>
                  <a:pt x="11899" y="8662"/>
                </a:lnTo>
                <a:lnTo>
                  <a:pt x="12191" y="8857"/>
                </a:lnTo>
                <a:lnTo>
                  <a:pt x="12337" y="8954"/>
                </a:lnTo>
                <a:lnTo>
                  <a:pt x="12118" y="8979"/>
                </a:lnTo>
                <a:lnTo>
                  <a:pt x="11875" y="8954"/>
                </a:lnTo>
                <a:lnTo>
                  <a:pt x="11631" y="8954"/>
                </a:lnTo>
                <a:lnTo>
                  <a:pt x="11656" y="8711"/>
                </a:lnTo>
                <a:lnTo>
                  <a:pt x="11680" y="8468"/>
                </a:lnTo>
                <a:close/>
                <a:moveTo>
                  <a:pt x="5694" y="8735"/>
                </a:moveTo>
                <a:lnTo>
                  <a:pt x="5694" y="8954"/>
                </a:lnTo>
                <a:lnTo>
                  <a:pt x="5719" y="9198"/>
                </a:lnTo>
                <a:lnTo>
                  <a:pt x="5427" y="9222"/>
                </a:lnTo>
                <a:lnTo>
                  <a:pt x="5159" y="9271"/>
                </a:lnTo>
                <a:lnTo>
                  <a:pt x="5110" y="9003"/>
                </a:lnTo>
                <a:lnTo>
                  <a:pt x="5110" y="8760"/>
                </a:lnTo>
                <a:lnTo>
                  <a:pt x="5402" y="8760"/>
                </a:lnTo>
                <a:lnTo>
                  <a:pt x="5694" y="8735"/>
                </a:lnTo>
                <a:close/>
                <a:moveTo>
                  <a:pt x="5208" y="9514"/>
                </a:moveTo>
                <a:lnTo>
                  <a:pt x="5792" y="9563"/>
                </a:lnTo>
                <a:lnTo>
                  <a:pt x="5840" y="9757"/>
                </a:lnTo>
                <a:lnTo>
                  <a:pt x="5913" y="9952"/>
                </a:lnTo>
                <a:lnTo>
                  <a:pt x="5354" y="9952"/>
                </a:lnTo>
                <a:lnTo>
                  <a:pt x="5256" y="9733"/>
                </a:lnTo>
                <a:lnTo>
                  <a:pt x="5208" y="9514"/>
                </a:lnTo>
                <a:close/>
                <a:moveTo>
                  <a:pt x="11583" y="9222"/>
                </a:moveTo>
                <a:lnTo>
                  <a:pt x="11680" y="9271"/>
                </a:lnTo>
                <a:lnTo>
                  <a:pt x="11777" y="9319"/>
                </a:lnTo>
                <a:lnTo>
                  <a:pt x="11996" y="9368"/>
                </a:lnTo>
                <a:lnTo>
                  <a:pt x="12167" y="9392"/>
                </a:lnTo>
                <a:lnTo>
                  <a:pt x="12386" y="9392"/>
                </a:lnTo>
                <a:lnTo>
                  <a:pt x="12288" y="9782"/>
                </a:lnTo>
                <a:lnTo>
                  <a:pt x="12167" y="10147"/>
                </a:lnTo>
                <a:lnTo>
                  <a:pt x="12142" y="10098"/>
                </a:lnTo>
                <a:lnTo>
                  <a:pt x="12118" y="10049"/>
                </a:lnTo>
                <a:lnTo>
                  <a:pt x="12021" y="9952"/>
                </a:lnTo>
                <a:lnTo>
                  <a:pt x="11777" y="9830"/>
                </a:lnTo>
                <a:lnTo>
                  <a:pt x="11607" y="9757"/>
                </a:lnTo>
                <a:lnTo>
                  <a:pt x="11437" y="9684"/>
                </a:lnTo>
                <a:lnTo>
                  <a:pt x="11510" y="9465"/>
                </a:lnTo>
                <a:lnTo>
                  <a:pt x="11583" y="9222"/>
                </a:lnTo>
                <a:close/>
                <a:moveTo>
                  <a:pt x="11339" y="9952"/>
                </a:moveTo>
                <a:lnTo>
                  <a:pt x="11461" y="10025"/>
                </a:lnTo>
                <a:lnTo>
                  <a:pt x="11607" y="10122"/>
                </a:lnTo>
                <a:lnTo>
                  <a:pt x="11850" y="10268"/>
                </a:lnTo>
                <a:lnTo>
                  <a:pt x="11972" y="10293"/>
                </a:lnTo>
                <a:lnTo>
                  <a:pt x="12118" y="10293"/>
                </a:lnTo>
                <a:lnTo>
                  <a:pt x="11996" y="10512"/>
                </a:lnTo>
                <a:lnTo>
                  <a:pt x="11875" y="10731"/>
                </a:lnTo>
                <a:lnTo>
                  <a:pt x="11753" y="10609"/>
                </a:lnTo>
                <a:lnTo>
                  <a:pt x="11656" y="10487"/>
                </a:lnTo>
                <a:lnTo>
                  <a:pt x="11510" y="10390"/>
                </a:lnTo>
                <a:lnTo>
                  <a:pt x="11364" y="10317"/>
                </a:lnTo>
                <a:lnTo>
                  <a:pt x="11266" y="10293"/>
                </a:lnTo>
                <a:lnTo>
                  <a:pt x="11169" y="10268"/>
                </a:lnTo>
                <a:lnTo>
                  <a:pt x="11339" y="9952"/>
                </a:lnTo>
                <a:close/>
                <a:moveTo>
                  <a:pt x="6132" y="10341"/>
                </a:moveTo>
                <a:lnTo>
                  <a:pt x="6327" y="10585"/>
                </a:lnTo>
                <a:lnTo>
                  <a:pt x="6059" y="10658"/>
                </a:lnTo>
                <a:lnTo>
                  <a:pt x="5792" y="10755"/>
                </a:lnTo>
                <a:lnTo>
                  <a:pt x="5670" y="10560"/>
                </a:lnTo>
                <a:lnTo>
                  <a:pt x="5548" y="10366"/>
                </a:lnTo>
                <a:lnTo>
                  <a:pt x="5548" y="10366"/>
                </a:lnTo>
                <a:lnTo>
                  <a:pt x="5840" y="10390"/>
                </a:lnTo>
                <a:lnTo>
                  <a:pt x="5986" y="10390"/>
                </a:lnTo>
                <a:lnTo>
                  <a:pt x="6132" y="10341"/>
                </a:lnTo>
                <a:close/>
                <a:moveTo>
                  <a:pt x="8663" y="5986"/>
                </a:moveTo>
                <a:lnTo>
                  <a:pt x="8857" y="6010"/>
                </a:lnTo>
                <a:lnTo>
                  <a:pt x="9076" y="6059"/>
                </a:lnTo>
                <a:lnTo>
                  <a:pt x="9490" y="6181"/>
                </a:lnTo>
                <a:lnTo>
                  <a:pt x="9855" y="6327"/>
                </a:lnTo>
                <a:lnTo>
                  <a:pt x="10123" y="6473"/>
                </a:lnTo>
                <a:lnTo>
                  <a:pt x="10342" y="6643"/>
                </a:lnTo>
                <a:lnTo>
                  <a:pt x="10561" y="6813"/>
                </a:lnTo>
                <a:lnTo>
                  <a:pt x="10731" y="7032"/>
                </a:lnTo>
                <a:lnTo>
                  <a:pt x="10877" y="7251"/>
                </a:lnTo>
                <a:lnTo>
                  <a:pt x="10999" y="7494"/>
                </a:lnTo>
                <a:lnTo>
                  <a:pt x="11096" y="7762"/>
                </a:lnTo>
                <a:lnTo>
                  <a:pt x="11145" y="8054"/>
                </a:lnTo>
                <a:lnTo>
                  <a:pt x="11193" y="8297"/>
                </a:lnTo>
                <a:lnTo>
                  <a:pt x="11193" y="8565"/>
                </a:lnTo>
                <a:lnTo>
                  <a:pt x="11169" y="8833"/>
                </a:lnTo>
                <a:lnTo>
                  <a:pt x="11120" y="9076"/>
                </a:lnTo>
                <a:lnTo>
                  <a:pt x="11072" y="9319"/>
                </a:lnTo>
                <a:lnTo>
                  <a:pt x="10974" y="9538"/>
                </a:lnTo>
                <a:lnTo>
                  <a:pt x="10853" y="9757"/>
                </a:lnTo>
                <a:lnTo>
                  <a:pt x="10731" y="9976"/>
                </a:lnTo>
                <a:lnTo>
                  <a:pt x="10561" y="10171"/>
                </a:lnTo>
                <a:lnTo>
                  <a:pt x="10390" y="10341"/>
                </a:lnTo>
                <a:lnTo>
                  <a:pt x="10220" y="10512"/>
                </a:lnTo>
                <a:lnTo>
                  <a:pt x="10001" y="10658"/>
                </a:lnTo>
                <a:lnTo>
                  <a:pt x="9782" y="10779"/>
                </a:lnTo>
                <a:lnTo>
                  <a:pt x="9563" y="10877"/>
                </a:lnTo>
                <a:lnTo>
                  <a:pt x="9320" y="10974"/>
                </a:lnTo>
                <a:lnTo>
                  <a:pt x="9052" y="11023"/>
                </a:lnTo>
                <a:lnTo>
                  <a:pt x="8833" y="11047"/>
                </a:lnTo>
                <a:lnTo>
                  <a:pt x="8590" y="11071"/>
                </a:lnTo>
                <a:lnTo>
                  <a:pt x="8371" y="11047"/>
                </a:lnTo>
                <a:lnTo>
                  <a:pt x="8127" y="10998"/>
                </a:lnTo>
                <a:lnTo>
                  <a:pt x="7908" y="10950"/>
                </a:lnTo>
                <a:lnTo>
                  <a:pt x="7714" y="10877"/>
                </a:lnTo>
                <a:lnTo>
                  <a:pt x="7495" y="10779"/>
                </a:lnTo>
                <a:lnTo>
                  <a:pt x="7300" y="10658"/>
                </a:lnTo>
                <a:lnTo>
                  <a:pt x="7130" y="10536"/>
                </a:lnTo>
                <a:lnTo>
                  <a:pt x="6960" y="10390"/>
                </a:lnTo>
                <a:lnTo>
                  <a:pt x="6814" y="10220"/>
                </a:lnTo>
                <a:lnTo>
                  <a:pt x="6668" y="10049"/>
                </a:lnTo>
                <a:lnTo>
                  <a:pt x="6546" y="9855"/>
                </a:lnTo>
                <a:lnTo>
                  <a:pt x="6449" y="9660"/>
                </a:lnTo>
                <a:lnTo>
                  <a:pt x="6351" y="9441"/>
                </a:lnTo>
                <a:lnTo>
                  <a:pt x="6303" y="9222"/>
                </a:lnTo>
                <a:lnTo>
                  <a:pt x="6254" y="8979"/>
                </a:lnTo>
                <a:lnTo>
                  <a:pt x="6230" y="8735"/>
                </a:lnTo>
                <a:lnTo>
                  <a:pt x="6254" y="8468"/>
                </a:lnTo>
                <a:lnTo>
                  <a:pt x="6254" y="8224"/>
                </a:lnTo>
                <a:lnTo>
                  <a:pt x="6303" y="7981"/>
                </a:lnTo>
                <a:lnTo>
                  <a:pt x="6376" y="7738"/>
                </a:lnTo>
                <a:lnTo>
                  <a:pt x="6449" y="7519"/>
                </a:lnTo>
                <a:lnTo>
                  <a:pt x="6546" y="7300"/>
                </a:lnTo>
                <a:lnTo>
                  <a:pt x="6668" y="7057"/>
                </a:lnTo>
                <a:lnTo>
                  <a:pt x="6814" y="6838"/>
                </a:lnTo>
                <a:lnTo>
                  <a:pt x="6984" y="6667"/>
                </a:lnTo>
                <a:lnTo>
                  <a:pt x="7154" y="6521"/>
                </a:lnTo>
                <a:lnTo>
                  <a:pt x="7373" y="6400"/>
                </a:lnTo>
                <a:lnTo>
                  <a:pt x="7592" y="6302"/>
                </a:lnTo>
                <a:lnTo>
                  <a:pt x="7811" y="6205"/>
                </a:lnTo>
                <a:lnTo>
                  <a:pt x="8079" y="6156"/>
                </a:lnTo>
                <a:lnTo>
                  <a:pt x="8127" y="6132"/>
                </a:lnTo>
                <a:lnTo>
                  <a:pt x="8176" y="6108"/>
                </a:lnTo>
                <a:lnTo>
                  <a:pt x="8225" y="6059"/>
                </a:lnTo>
                <a:lnTo>
                  <a:pt x="8249" y="6010"/>
                </a:lnTo>
                <a:lnTo>
                  <a:pt x="8444" y="5986"/>
                </a:lnTo>
                <a:close/>
                <a:moveTo>
                  <a:pt x="6643" y="10877"/>
                </a:moveTo>
                <a:lnTo>
                  <a:pt x="6814" y="11023"/>
                </a:lnTo>
                <a:lnTo>
                  <a:pt x="7008" y="11144"/>
                </a:lnTo>
                <a:lnTo>
                  <a:pt x="6765" y="11315"/>
                </a:lnTo>
                <a:lnTo>
                  <a:pt x="6522" y="11461"/>
                </a:lnTo>
                <a:lnTo>
                  <a:pt x="6497" y="11485"/>
                </a:lnTo>
                <a:lnTo>
                  <a:pt x="6303" y="11290"/>
                </a:lnTo>
                <a:lnTo>
                  <a:pt x="6108" y="11120"/>
                </a:lnTo>
                <a:lnTo>
                  <a:pt x="6327" y="10998"/>
                </a:lnTo>
                <a:lnTo>
                  <a:pt x="6643" y="10877"/>
                </a:lnTo>
                <a:close/>
                <a:moveTo>
                  <a:pt x="11047" y="10414"/>
                </a:moveTo>
                <a:lnTo>
                  <a:pt x="11169" y="10560"/>
                </a:lnTo>
                <a:lnTo>
                  <a:pt x="11388" y="10755"/>
                </a:lnTo>
                <a:lnTo>
                  <a:pt x="11607" y="10974"/>
                </a:lnTo>
                <a:lnTo>
                  <a:pt x="11656" y="11071"/>
                </a:lnTo>
                <a:lnTo>
                  <a:pt x="11461" y="11315"/>
                </a:lnTo>
                <a:lnTo>
                  <a:pt x="11242" y="11534"/>
                </a:lnTo>
                <a:lnTo>
                  <a:pt x="10999" y="11728"/>
                </a:lnTo>
                <a:lnTo>
                  <a:pt x="10731" y="11899"/>
                </a:lnTo>
                <a:lnTo>
                  <a:pt x="10707" y="11801"/>
                </a:lnTo>
                <a:lnTo>
                  <a:pt x="10682" y="11680"/>
                </a:lnTo>
                <a:lnTo>
                  <a:pt x="10585" y="11485"/>
                </a:lnTo>
                <a:lnTo>
                  <a:pt x="10463" y="11315"/>
                </a:lnTo>
                <a:lnTo>
                  <a:pt x="10317" y="11144"/>
                </a:lnTo>
                <a:lnTo>
                  <a:pt x="10634" y="10901"/>
                </a:lnTo>
                <a:lnTo>
                  <a:pt x="10707" y="11217"/>
                </a:lnTo>
                <a:lnTo>
                  <a:pt x="10731" y="11485"/>
                </a:lnTo>
                <a:lnTo>
                  <a:pt x="10780" y="11607"/>
                </a:lnTo>
                <a:lnTo>
                  <a:pt x="10828" y="11704"/>
                </a:lnTo>
                <a:lnTo>
                  <a:pt x="10853" y="11753"/>
                </a:lnTo>
                <a:lnTo>
                  <a:pt x="10926" y="11753"/>
                </a:lnTo>
                <a:lnTo>
                  <a:pt x="10950" y="11704"/>
                </a:lnTo>
                <a:lnTo>
                  <a:pt x="10999" y="11607"/>
                </a:lnTo>
                <a:lnTo>
                  <a:pt x="10974" y="11485"/>
                </a:lnTo>
                <a:lnTo>
                  <a:pt x="10926" y="11242"/>
                </a:lnTo>
                <a:lnTo>
                  <a:pt x="10828" y="11023"/>
                </a:lnTo>
                <a:lnTo>
                  <a:pt x="10731" y="10828"/>
                </a:lnTo>
                <a:lnTo>
                  <a:pt x="10901" y="10633"/>
                </a:lnTo>
                <a:lnTo>
                  <a:pt x="11047" y="10414"/>
                </a:lnTo>
                <a:close/>
                <a:moveTo>
                  <a:pt x="7252" y="11290"/>
                </a:moveTo>
                <a:lnTo>
                  <a:pt x="7446" y="11363"/>
                </a:lnTo>
                <a:lnTo>
                  <a:pt x="7641" y="11461"/>
                </a:lnTo>
                <a:lnTo>
                  <a:pt x="7568" y="11534"/>
                </a:lnTo>
                <a:lnTo>
                  <a:pt x="7422" y="11753"/>
                </a:lnTo>
                <a:lnTo>
                  <a:pt x="7276" y="11947"/>
                </a:lnTo>
                <a:lnTo>
                  <a:pt x="7033" y="11826"/>
                </a:lnTo>
                <a:lnTo>
                  <a:pt x="6789" y="11680"/>
                </a:lnTo>
                <a:lnTo>
                  <a:pt x="6911" y="11607"/>
                </a:lnTo>
                <a:lnTo>
                  <a:pt x="7033" y="11509"/>
                </a:lnTo>
                <a:lnTo>
                  <a:pt x="7252" y="11290"/>
                </a:lnTo>
                <a:close/>
                <a:moveTo>
                  <a:pt x="7908" y="11534"/>
                </a:moveTo>
                <a:lnTo>
                  <a:pt x="8200" y="11582"/>
                </a:lnTo>
                <a:lnTo>
                  <a:pt x="8127" y="11923"/>
                </a:lnTo>
                <a:lnTo>
                  <a:pt x="8127" y="12093"/>
                </a:lnTo>
                <a:lnTo>
                  <a:pt x="8127" y="12264"/>
                </a:lnTo>
                <a:lnTo>
                  <a:pt x="7884" y="12191"/>
                </a:lnTo>
                <a:lnTo>
                  <a:pt x="7641" y="12118"/>
                </a:lnTo>
                <a:lnTo>
                  <a:pt x="7738" y="11947"/>
                </a:lnTo>
                <a:lnTo>
                  <a:pt x="7811" y="11753"/>
                </a:lnTo>
                <a:lnTo>
                  <a:pt x="7908" y="11534"/>
                </a:lnTo>
                <a:close/>
                <a:moveTo>
                  <a:pt x="10123" y="11266"/>
                </a:moveTo>
                <a:lnTo>
                  <a:pt x="10244" y="11631"/>
                </a:lnTo>
                <a:lnTo>
                  <a:pt x="10317" y="11850"/>
                </a:lnTo>
                <a:lnTo>
                  <a:pt x="10342" y="11972"/>
                </a:lnTo>
                <a:lnTo>
                  <a:pt x="10390" y="12069"/>
                </a:lnTo>
                <a:lnTo>
                  <a:pt x="10147" y="12191"/>
                </a:lnTo>
                <a:lnTo>
                  <a:pt x="9879" y="12264"/>
                </a:lnTo>
                <a:lnTo>
                  <a:pt x="9904" y="12093"/>
                </a:lnTo>
                <a:lnTo>
                  <a:pt x="9928" y="11923"/>
                </a:lnTo>
                <a:lnTo>
                  <a:pt x="9928" y="11655"/>
                </a:lnTo>
                <a:lnTo>
                  <a:pt x="9904" y="11388"/>
                </a:lnTo>
                <a:lnTo>
                  <a:pt x="10123" y="11266"/>
                </a:lnTo>
                <a:close/>
                <a:moveTo>
                  <a:pt x="8833" y="11631"/>
                </a:moveTo>
                <a:lnTo>
                  <a:pt x="8760" y="11850"/>
                </a:lnTo>
                <a:lnTo>
                  <a:pt x="8736" y="12045"/>
                </a:lnTo>
                <a:lnTo>
                  <a:pt x="8687" y="12337"/>
                </a:lnTo>
                <a:lnTo>
                  <a:pt x="8517" y="12337"/>
                </a:lnTo>
                <a:lnTo>
                  <a:pt x="8541" y="11972"/>
                </a:lnTo>
                <a:lnTo>
                  <a:pt x="8541" y="11801"/>
                </a:lnTo>
                <a:lnTo>
                  <a:pt x="8541" y="11631"/>
                </a:lnTo>
                <a:close/>
                <a:moveTo>
                  <a:pt x="9660" y="11485"/>
                </a:moveTo>
                <a:lnTo>
                  <a:pt x="9612" y="11801"/>
                </a:lnTo>
                <a:lnTo>
                  <a:pt x="9563" y="12069"/>
                </a:lnTo>
                <a:lnTo>
                  <a:pt x="9539" y="12191"/>
                </a:lnTo>
                <a:lnTo>
                  <a:pt x="9563" y="12312"/>
                </a:lnTo>
                <a:lnTo>
                  <a:pt x="9174" y="12361"/>
                </a:lnTo>
                <a:lnTo>
                  <a:pt x="9149" y="12361"/>
                </a:lnTo>
                <a:lnTo>
                  <a:pt x="9149" y="12166"/>
                </a:lnTo>
                <a:lnTo>
                  <a:pt x="9174" y="11874"/>
                </a:lnTo>
                <a:lnTo>
                  <a:pt x="9174" y="11582"/>
                </a:lnTo>
                <a:lnTo>
                  <a:pt x="9222" y="11582"/>
                </a:lnTo>
                <a:lnTo>
                  <a:pt x="9441" y="11534"/>
                </a:lnTo>
                <a:lnTo>
                  <a:pt x="9660" y="11485"/>
                </a:lnTo>
                <a:close/>
                <a:moveTo>
                  <a:pt x="8517" y="4258"/>
                </a:moveTo>
                <a:lnTo>
                  <a:pt x="8225" y="4307"/>
                </a:lnTo>
                <a:lnTo>
                  <a:pt x="7957" y="4404"/>
                </a:lnTo>
                <a:lnTo>
                  <a:pt x="7690" y="4429"/>
                </a:lnTo>
                <a:lnTo>
                  <a:pt x="7422" y="4502"/>
                </a:lnTo>
                <a:lnTo>
                  <a:pt x="7154" y="4623"/>
                </a:lnTo>
                <a:lnTo>
                  <a:pt x="6911" y="4745"/>
                </a:lnTo>
                <a:lnTo>
                  <a:pt x="6668" y="4915"/>
                </a:lnTo>
                <a:lnTo>
                  <a:pt x="6424" y="5110"/>
                </a:lnTo>
                <a:lnTo>
                  <a:pt x="6205" y="5329"/>
                </a:lnTo>
                <a:lnTo>
                  <a:pt x="6011" y="5548"/>
                </a:lnTo>
                <a:lnTo>
                  <a:pt x="5792" y="5791"/>
                </a:lnTo>
                <a:lnTo>
                  <a:pt x="5621" y="6035"/>
                </a:lnTo>
                <a:lnTo>
                  <a:pt x="5281" y="6546"/>
                </a:lnTo>
                <a:lnTo>
                  <a:pt x="5013" y="7057"/>
                </a:lnTo>
                <a:lnTo>
                  <a:pt x="4818" y="7543"/>
                </a:lnTo>
                <a:lnTo>
                  <a:pt x="4697" y="7932"/>
                </a:lnTo>
                <a:lnTo>
                  <a:pt x="4648" y="8297"/>
                </a:lnTo>
                <a:lnTo>
                  <a:pt x="4624" y="8662"/>
                </a:lnTo>
                <a:lnTo>
                  <a:pt x="4624" y="9027"/>
                </a:lnTo>
                <a:lnTo>
                  <a:pt x="4672" y="9392"/>
                </a:lnTo>
                <a:lnTo>
                  <a:pt x="4745" y="9757"/>
                </a:lnTo>
                <a:lnTo>
                  <a:pt x="4867" y="10098"/>
                </a:lnTo>
                <a:lnTo>
                  <a:pt x="5013" y="10414"/>
                </a:lnTo>
                <a:lnTo>
                  <a:pt x="5183" y="10731"/>
                </a:lnTo>
                <a:lnTo>
                  <a:pt x="5402" y="11047"/>
                </a:lnTo>
                <a:lnTo>
                  <a:pt x="5621" y="11315"/>
                </a:lnTo>
                <a:lnTo>
                  <a:pt x="5889" y="11582"/>
                </a:lnTo>
                <a:lnTo>
                  <a:pt x="6157" y="11826"/>
                </a:lnTo>
                <a:lnTo>
                  <a:pt x="6449" y="12069"/>
                </a:lnTo>
                <a:lnTo>
                  <a:pt x="6765" y="12264"/>
                </a:lnTo>
                <a:lnTo>
                  <a:pt x="7106" y="12434"/>
                </a:lnTo>
                <a:lnTo>
                  <a:pt x="7446" y="12580"/>
                </a:lnTo>
                <a:lnTo>
                  <a:pt x="7787" y="12677"/>
                </a:lnTo>
                <a:lnTo>
                  <a:pt x="8127" y="12775"/>
                </a:lnTo>
                <a:lnTo>
                  <a:pt x="8492" y="12823"/>
                </a:lnTo>
                <a:lnTo>
                  <a:pt x="8833" y="12848"/>
                </a:lnTo>
                <a:lnTo>
                  <a:pt x="9174" y="12872"/>
                </a:lnTo>
                <a:lnTo>
                  <a:pt x="9539" y="12823"/>
                </a:lnTo>
                <a:lnTo>
                  <a:pt x="9879" y="12775"/>
                </a:lnTo>
                <a:lnTo>
                  <a:pt x="10196" y="12702"/>
                </a:lnTo>
                <a:lnTo>
                  <a:pt x="10536" y="12580"/>
                </a:lnTo>
                <a:lnTo>
                  <a:pt x="10828" y="12434"/>
                </a:lnTo>
                <a:lnTo>
                  <a:pt x="11145" y="12264"/>
                </a:lnTo>
                <a:lnTo>
                  <a:pt x="11412" y="12045"/>
                </a:lnTo>
                <a:lnTo>
                  <a:pt x="11680" y="11826"/>
                </a:lnTo>
                <a:lnTo>
                  <a:pt x="11923" y="11558"/>
                </a:lnTo>
                <a:lnTo>
                  <a:pt x="12167" y="11266"/>
                </a:lnTo>
                <a:lnTo>
                  <a:pt x="12337" y="10974"/>
                </a:lnTo>
                <a:lnTo>
                  <a:pt x="12507" y="10658"/>
                </a:lnTo>
                <a:lnTo>
                  <a:pt x="12653" y="10317"/>
                </a:lnTo>
                <a:lnTo>
                  <a:pt x="12775" y="9976"/>
                </a:lnTo>
                <a:lnTo>
                  <a:pt x="12872" y="9611"/>
                </a:lnTo>
                <a:lnTo>
                  <a:pt x="12921" y="9246"/>
                </a:lnTo>
                <a:lnTo>
                  <a:pt x="12970" y="8881"/>
                </a:lnTo>
                <a:lnTo>
                  <a:pt x="12994" y="8516"/>
                </a:lnTo>
                <a:lnTo>
                  <a:pt x="12970" y="8151"/>
                </a:lnTo>
                <a:lnTo>
                  <a:pt x="12945" y="7786"/>
                </a:lnTo>
                <a:lnTo>
                  <a:pt x="12872" y="7446"/>
                </a:lnTo>
                <a:lnTo>
                  <a:pt x="12751" y="7105"/>
                </a:lnTo>
                <a:lnTo>
                  <a:pt x="12629" y="6765"/>
                </a:lnTo>
                <a:lnTo>
                  <a:pt x="12459" y="6448"/>
                </a:lnTo>
                <a:lnTo>
                  <a:pt x="12264" y="6156"/>
                </a:lnTo>
                <a:lnTo>
                  <a:pt x="12045" y="5864"/>
                </a:lnTo>
                <a:lnTo>
                  <a:pt x="11656" y="5499"/>
                </a:lnTo>
                <a:lnTo>
                  <a:pt x="11193" y="5134"/>
                </a:lnTo>
                <a:lnTo>
                  <a:pt x="10950" y="4964"/>
                </a:lnTo>
                <a:lnTo>
                  <a:pt x="10707" y="4818"/>
                </a:lnTo>
                <a:lnTo>
                  <a:pt x="10439" y="4672"/>
                </a:lnTo>
                <a:lnTo>
                  <a:pt x="10171" y="4550"/>
                </a:lnTo>
                <a:lnTo>
                  <a:pt x="9904" y="4453"/>
                </a:lnTo>
                <a:lnTo>
                  <a:pt x="9636" y="4356"/>
                </a:lnTo>
                <a:lnTo>
                  <a:pt x="9344" y="4307"/>
                </a:lnTo>
                <a:lnTo>
                  <a:pt x="9076" y="4258"/>
                </a:lnTo>
                <a:close/>
                <a:moveTo>
                  <a:pt x="7519" y="487"/>
                </a:moveTo>
                <a:lnTo>
                  <a:pt x="7787" y="511"/>
                </a:lnTo>
                <a:lnTo>
                  <a:pt x="8590" y="511"/>
                </a:lnTo>
                <a:lnTo>
                  <a:pt x="9271" y="560"/>
                </a:lnTo>
                <a:lnTo>
                  <a:pt x="9612" y="584"/>
                </a:lnTo>
                <a:lnTo>
                  <a:pt x="9952" y="584"/>
                </a:lnTo>
                <a:lnTo>
                  <a:pt x="9928" y="779"/>
                </a:lnTo>
                <a:lnTo>
                  <a:pt x="9952" y="949"/>
                </a:lnTo>
                <a:lnTo>
                  <a:pt x="9636" y="852"/>
                </a:lnTo>
                <a:lnTo>
                  <a:pt x="9466" y="827"/>
                </a:lnTo>
                <a:lnTo>
                  <a:pt x="9295" y="803"/>
                </a:lnTo>
                <a:lnTo>
                  <a:pt x="9149" y="803"/>
                </a:lnTo>
                <a:lnTo>
                  <a:pt x="9003" y="852"/>
                </a:lnTo>
                <a:lnTo>
                  <a:pt x="8857" y="900"/>
                </a:lnTo>
                <a:lnTo>
                  <a:pt x="8736" y="998"/>
                </a:lnTo>
                <a:lnTo>
                  <a:pt x="8711" y="1046"/>
                </a:lnTo>
                <a:lnTo>
                  <a:pt x="8711" y="1095"/>
                </a:lnTo>
                <a:lnTo>
                  <a:pt x="8760" y="1119"/>
                </a:lnTo>
                <a:lnTo>
                  <a:pt x="8784" y="1144"/>
                </a:lnTo>
                <a:lnTo>
                  <a:pt x="9125" y="1144"/>
                </a:lnTo>
                <a:lnTo>
                  <a:pt x="9417" y="1168"/>
                </a:lnTo>
                <a:lnTo>
                  <a:pt x="9709" y="1241"/>
                </a:lnTo>
                <a:lnTo>
                  <a:pt x="10001" y="1363"/>
                </a:lnTo>
                <a:lnTo>
                  <a:pt x="10025" y="1533"/>
                </a:lnTo>
                <a:lnTo>
                  <a:pt x="10025" y="1533"/>
                </a:lnTo>
                <a:lnTo>
                  <a:pt x="9782" y="1509"/>
                </a:lnTo>
                <a:lnTo>
                  <a:pt x="9076" y="1484"/>
                </a:lnTo>
                <a:lnTo>
                  <a:pt x="8833" y="1436"/>
                </a:lnTo>
                <a:lnTo>
                  <a:pt x="8711" y="1460"/>
                </a:lnTo>
                <a:lnTo>
                  <a:pt x="8590" y="1509"/>
                </a:lnTo>
                <a:lnTo>
                  <a:pt x="8541" y="1557"/>
                </a:lnTo>
                <a:lnTo>
                  <a:pt x="8541" y="1606"/>
                </a:lnTo>
                <a:lnTo>
                  <a:pt x="8614" y="1703"/>
                </a:lnTo>
                <a:lnTo>
                  <a:pt x="8687" y="1801"/>
                </a:lnTo>
                <a:lnTo>
                  <a:pt x="8809" y="1849"/>
                </a:lnTo>
                <a:lnTo>
                  <a:pt x="8930" y="1898"/>
                </a:lnTo>
                <a:lnTo>
                  <a:pt x="9174" y="1922"/>
                </a:lnTo>
                <a:lnTo>
                  <a:pt x="9417" y="1947"/>
                </a:lnTo>
                <a:lnTo>
                  <a:pt x="9733" y="1995"/>
                </a:lnTo>
                <a:lnTo>
                  <a:pt x="10098" y="2044"/>
                </a:lnTo>
                <a:lnTo>
                  <a:pt x="10147" y="2409"/>
                </a:lnTo>
                <a:lnTo>
                  <a:pt x="9952" y="2360"/>
                </a:lnTo>
                <a:lnTo>
                  <a:pt x="9782" y="2312"/>
                </a:lnTo>
                <a:lnTo>
                  <a:pt x="9417" y="2263"/>
                </a:lnTo>
                <a:lnTo>
                  <a:pt x="9149" y="2214"/>
                </a:lnTo>
                <a:lnTo>
                  <a:pt x="8882" y="2214"/>
                </a:lnTo>
                <a:lnTo>
                  <a:pt x="8833" y="2239"/>
                </a:lnTo>
                <a:lnTo>
                  <a:pt x="8809" y="2263"/>
                </a:lnTo>
                <a:lnTo>
                  <a:pt x="8809" y="2312"/>
                </a:lnTo>
                <a:lnTo>
                  <a:pt x="8809" y="2336"/>
                </a:lnTo>
                <a:lnTo>
                  <a:pt x="8882" y="2458"/>
                </a:lnTo>
                <a:lnTo>
                  <a:pt x="8979" y="2555"/>
                </a:lnTo>
                <a:lnTo>
                  <a:pt x="9101" y="2628"/>
                </a:lnTo>
                <a:lnTo>
                  <a:pt x="9247" y="2652"/>
                </a:lnTo>
                <a:lnTo>
                  <a:pt x="9636" y="2750"/>
                </a:lnTo>
                <a:lnTo>
                  <a:pt x="10025" y="2798"/>
                </a:lnTo>
                <a:lnTo>
                  <a:pt x="10171" y="2798"/>
                </a:lnTo>
                <a:lnTo>
                  <a:pt x="10220" y="2750"/>
                </a:lnTo>
                <a:lnTo>
                  <a:pt x="10244" y="2725"/>
                </a:lnTo>
                <a:lnTo>
                  <a:pt x="10317" y="2871"/>
                </a:lnTo>
                <a:lnTo>
                  <a:pt x="10366" y="2944"/>
                </a:lnTo>
                <a:lnTo>
                  <a:pt x="10439" y="2993"/>
                </a:lnTo>
                <a:lnTo>
                  <a:pt x="10585" y="2993"/>
                </a:lnTo>
                <a:lnTo>
                  <a:pt x="10877" y="3066"/>
                </a:lnTo>
                <a:lnTo>
                  <a:pt x="11145" y="3188"/>
                </a:lnTo>
                <a:lnTo>
                  <a:pt x="11388" y="3334"/>
                </a:lnTo>
                <a:lnTo>
                  <a:pt x="11631" y="3504"/>
                </a:lnTo>
                <a:lnTo>
                  <a:pt x="11704" y="3528"/>
                </a:lnTo>
                <a:lnTo>
                  <a:pt x="11753" y="3553"/>
                </a:lnTo>
                <a:lnTo>
                  <a:pt x="11875" y="3553"/>
                </a:lnTo>
                <a:lnTo>
                  <a:pt x="11972" y="3480"/>
                </a:lnTo>
                <a:lnTo>
                  <a:pt x="12021" y="3382"/>
                </a:lnTo>
                <a:lnTo>
                  <a:pt x="12167" y="3309"/>
                </a:lnTo>
                <a:lnTo>
                  <a:pt x="12288" y="3212"/>
                </a:lnTo>
                <a:lnTo>
                  <a:pt x="12532" y="3017"/>
                </a:lnTo>
                <a:lnTo>
                  <a:pt x="13043" y="2652"/>
                </a:lnTo>
                <a:lnTo>
                  <a:pt x="13335" y="2458"/>
                </a:lnTo>
                <a:lnTo>
                  <a:pt x="13602" y="2336"/>
                </a:lnTo>
                <a:lnTo>
                  <a:pt x="13675" y="2287"/>
                </a:lnTo>
                <a:lnTo>
                  <a:pt x="13724" y="2239"/>
                </a:lnTo>
                <a:lnTo>
                  <a:pt x="13846" y="2312"/>
                </a:lnTo>
                <a:lnTo>
                  <a:pt x="14162" y="2555"/>
                </a:lnTo>
                <a:lnTo>
                  <a:pt x="14454" y="2823"/>
                </a:lnTo>
                <a:lnTo>
                  <a:pt x="14722" y="3090"/>
                </a:lnTo>
                <a:lnTo>
                  <a:pt x="14989" y="3358"/>
                </a:lnTo>
                <a:lnTo>
                  <a:pt x="15087" y="3504"/>
                </a:lnTo>
                <a:lnTo>
                  <a:pt x="15208" y="3626"/>
                </a:lnTo>
                <a:lnTo>
                  <a:pt x="14989" y="3869"/>
                </a:lnTo>
                <a:lnTo>
                  <a:pt x="14892" y="3747"/>
                </a:lnTo>
                <a:lnTo>
                  <a:pt x="14746" y="3626"/>
                </a:lnTo>
                <a:lnTo>
                  <a:pt x="14478" y="3431"/>
                </a:lnTo>
                <a:lnTo>
                  <a:pt x="14381" y="3334"/>
                </a:lnTo>
                <a:lnTo>
                  <a:pt x="14235" y="3261"/>
                </a:lnTo>
                <a:lnTo>
                  <a:pt x="14113" y="3212"/>
                </a:lnTo>
                <a:lnTo>
                  <a:pt x="13919" y="3212"/>
                </a:lnTo>
                <a:lnTo>
                  <a:pt x="13894" y="3261"/>
                </a:lnTo>
                <a:lnTo>
                  <a:pt x="13870" y="3309"/>
                </a:lnTo>
                <a:lnTo>
                  <a:pt x="13894" y="3358"/>
                </a:lnTo>
                <a:lnTo>
                  <a:pt x="13967" y="3455"/>
                </a:lnTo>
                <a:lnTo>
                  <a:pt x="14040" y="3553"/>
                </a:lnTo>
                <a:lnTo>
                  <a:pt x="14259" y="3723"/>
                </a:lnTo>
                <a:lnTo>
                  <a:pt x="14503" y="3966"/>
                </a:lnTo>
                <a:lnTo>
                  <a:pt x="14624" y="4064"/>
                </a:lnTo>
                <a:lnTo>
                  <a:pt x="14770" y="4161"/>
                </a:lnTo>
                <a:lnTo>
                  <a:pt x="14600" y="4429"/>
                </a:lnTo>
                <a:lnTo>
                  <a:pt x="14454" y="4283"/>
                </a:lnTo>
                <a:lnTo>
                  <a:pt x="14332" y="4137"/>
                </a:lnTo>
                <a:lnTo>
                  <a:pt x="14235" y="4015"/>
                </a:lnTo>
                <a:lnTo>
                  <a:pt x="14138" y="3893"/>
                </a:lnTo>
                <a:lnTo>
                  <a:pt x="14016" y="3820"/>
                </a:lnTo>
                <a:lnTo>
                  <a:pt x="13894" y="3747"/>
                </a:lnTo>
                <a:lnTo>
                  <a:pt x="13846" y="3747"/>
                </a:lnTo>
                <a:lnTo>
                  <a:pt x="13821" y="3772"/>
                </a:lnTo>
                <a:lnTo>
                  <a:pt x="13797" y="3820"/>
                </a:lnTo>
                <a:lnTo>
                  <a:pt x="13797" y="3845"/>
                </a:lnTo>
                <a:lnTo>
                  <a:pt x="13821" y="3991"/>
                </a:lnTo>
                <a:lnTo>
                  <a:pt x="13894" y="4137"/>
                </a:lnTo>
                <a:lnTo>
                  <a:pt x="14040" y="4429"/>
                </a:lnTo>
                <a:lnTo>
                  <a:pt x="14186" y="4623"/>
                </a:lnTo>
                <a:lnTo>
                  <a:pt x="14332" y="4794"/>
                </a:lnTo>
                <a:lnTo>
                  <a:pt x="14235" y="4964"/>
                </a:lnTo>
                <a:lnTo>
                  <a:pt x="14089" y="5159"/>
                </a:lnTo>
                <a:lnTo>
                  <a:pt x="13967" y="4964"/>
                </a:lnTo>
                <a:lnTo>
                  <a:pt x="13821" y="4769"/>
                </a:lnTo>
                <a:lnTo>
                  <a:pt x="13675" y="4599"/>
                </a:lnTo>
                <a:lnTo>
                  <a:pt x="13554" y="4380"/>
                </a:lnTo>
                <a:lnTo>
                  <a:pt x="13505" y="4331"/>
                </a:lnTo>
                <a:lnTo>
                  <a:pt x="13432" y="4307"/>
                </a:lnTo>
                <a:lnTo>
                  <a:pt x="13359" y="4307"/>
                </a:lnTo>
                <a:lnTo>
                  <a:pt x="13335" y="4356"/>
                </a:lnTo>
                <a:lnTo>
                  <a:pt x="13310" y="4380"/>
                </a:lnTo>
                <a:lnTo>
                  <a:pt x="13310" y="4526"/>
                </a:lnTo>
                <a:lnTo>
                  <a:pt x="13335" y="4648"/>
                </a:lnTo>
                <a:lnTo>
                  <a:pt x="13383" y="4769"/>
                </a:lnTo>
                <a:lnTo>
                  <a:pt x="13456" y="4891"/>
                </a:lnTo>
                <a:lnTo>
                  <a:pt x="13846" y="5548"/>
                </a:lnTo>
                <a:lnTo>
                  <a:pt x="13919" y="5597"/>
                </a:lnTo>
                <a:lnTo>
                  <a:pt x="13992" y="5621"/>
                </a:lnTo>
                <a:lnTo>
                  <a:pt x="14016" y="5645"/>
                </a:lnTo>
                <a:lnTo>
                  <a:pt x="14065" y="5670"/>
                </a:lnTo>
                <a:lnTo>
                  <a:pt x="14186" y="5986"/>
                </a:lnTo>
                <a:lnTo>
                  <a:pt x="14259" y="6302"/>
                </a:lnTo>
                <a:lnTo>
                  <a:pt x="14284" y="6497"/>
                </a:lnTo>
                <a:lnTo>
                  <a:pt x="14284" y="6692"/>
                </a:lnTo>
                <a:lnTo>
                  <a:pt x="14308" y="6886"/>
                </a:lnTo>
                <a:lnTo>
                  <a:pt x="14332" y="7081"/>
                </a:lnTo>
                <a:lnTo>
                  <a:pt x="14381" y="7154"/>
                </a:lnTo>
                <a:lnTo>
                  <a:pt x="14454" y="7203"/>
                </a:lnTo>
                <a:lnTo>
                  <a:pt x="14527" y="7227"/>
                </a:lnTo>
                <a:lnTo>
                  <a:pt x="14624" y="7227"/>
                </a:lnTo>
                <a:lnTo>
                  <a:pt x="14722" y="7276"/>
                </a:lnTo>
                <a:lnTo>
                  <a:pt x="14843" y="7300"/>
                </a:lnTo>
                <a:lnTo>
                  <a:pt x="15111" y="7348"/>
                </a:lnTo>
                <a:lnTo>
                  <a:pt x="15598" y="7373"/>
                </a:lnTo>
                <a:lnTo>
                  <a:pt x="15962" y="7446"/>
                </a:lnTo>
                <a:lnTo>
                  <a:pt x="16352" y="7519"/>
                </a:lnTo>
                <a:lnTo>
                  <a:pt x="16571" y="7592"/>
                </a:lnTo>
                <a:lnTo>
                  <a:pt x="16692" y="7640"/>
                </a:lnTo>
                <a:lnTo>
                  <a:pt x="16814" y="7640"/>
                </a:lnTo>
                <a:lnTo>
                  <a:pt x="16765" y="7957"/>
                </a:lnTo>
                <a:lnTo>
                  <a:pt x="16765" y="8249"/>
                </a:lnTo>
                <a:lnTo>
                  <a:pt x="16765" y="8857"/>
                </a:lnTo>
                <a:lnTo>
                  <a:pt x="16765" y="9344"/>
                </a:lnTo>
                <a:lnTo>
                  <a:pt x="16765" y="9587"/>
                </a:lnTo>
                <a:lnTo>
                  <a:pt x="16790" y="9855"/>
                </a:lnTo>
                <a:lnTo>
                  <a:pt x="16522" y="9855"/>
                </a:lnTo>
                <a:lnTo>
                  <a:pt x="16571" y="9757"/>
                </a:lnTo>
                <a:lnTo>
                  <a:pt x="16546" y="9636"/>
                </a:lnTo>
                <a:lnTo>
                  <a:pt x="16522" y="9417"/>
                </a:lnTo>
                <a:lnTo>
                  <a:pt x="16473" y="9125"/>
                </a:lnTo>
                <a:lnTo>
                  <a:pt x="16449" y="9003"/>
                </a:lnTo>
                <a:lnTo>
                  <a:pt x="16400" y="8857"/>
                </a:lnTo>
                <a:lnTo>
                  <a:pt x="16376" y="8833"/>
                </a:lnTo>
                <a:lnTo>
                  <a:pt x="16327" y="8808"/>
                </a:lnTo>
                <a:lnTo>
                  <a:pt x="16279" y="8833"/>
                </a:lnTo>
                <a:lnTo>
                  <a:pt x="16254" y="8857"/>
                </a:lnTo>
                <a:lnTo>
                  <a:pt x="16206" y="9003"/>
                </a:lnTo>
                <a:lnTo>
                  <a:pt x="16181" y="9125"/>
                </a:lnTo>
                <a:lnTo>
                  <a:pt x="16133" y="9417"/>
                </a:lnTo>
                <a:lnTo>
                  <a:pt x="16133" y="9660"/>
                </a:lnTo>
                <a:lnTo>
                  <a:pt x="16157" y="9782"/>
                </a:lnTo>
                <a:lnTo>
                  <a:pt x="16206" y="9903"/>
                </a:lnTo>
                <a:lnTo>
                  <a:pt x="15768" y="9928"/>
                </a:lnTo>
                <a:lnTo>
                  <a:pt x="15671" y="9928"/>
                </a:lnTo>
                <a:lnTo>
                  <a:pt x="15719" y="9806"/>
                </a:lnTo>
                <a:lnTo>
                  <a:pt x="15768" y="9538"/>
                </a:lnTo>
                <a:lnTo>
                  <a:pt x="15841" y="9246"/>
                </a:lnTo>
                <a:lnTo>
                  <a:pt x="15865" y="8954"/>
                </a:lnTo>
                <a:lnTo>
                  <a:pt x="15841" y="8906"/>
                </a:lnTo>
                <a:lnTo>
                  <a:pt x="15817" y="8881"/>
                </a:lnTo>
                <a:lnTo>
                  <a:pt x="15744" y="8808"/>
                </a:lnTo>
                <a:lnTo>
                  <a:pt x="15671" y="8808"/>
                </a:lnTo>
                <a:lnTo>
                  <a:pt x="15622" y="8857"/>
                </a:lnTo>
                <a:lnTo>
                  <a:pt x="15573" y="8930"/>
                </a:lnTo>
                <a:lnTo>
                  <a:pt x="15427" y="9441"/>
                </a:lnTo>
                <a:lnTo>
                  <a:pt x="15330" y="9709"/>
                </a:lnTo>
                <a:lnTo>
                  <a:pt x="15330" y="9830"/>
                </a:lnTo>
                <a:lnTo>
                  <a:pt x="15330" y="9903"/>
                </a:lnTo>
                <a:lnTo>
                  <a:pt x="15354" y="9928"/>
                </a:lnTo>
                <a:lnTo>
                  <a:pt x="15135" y="9952"/>
                </a:lnTo>
                <a:lnTo>
                  <a:pt x="14916" y="9976"/>
                </a:lnTo>
                <a:lnTo>
                  <a:pt x="14965" y="9636"/>
                </a:lnTo>
                <a:lnTo>
                  <a:pt x="14989" y="9344"/>
                </a:lnTo>
                <a:lnTo>
                  <a:pt x="14989" y="9173"/>
                </a:lnTo>
                <a:lnTo>
                  <a:pt x="14941" y="9027"/>
                </a:lnTo>
                <a:lnTo>
                  <a:pt x="14916" y="8979"/>
                </a:lnTo>
                <a:lnTo>
                  <a:pt x="14868" y="8954"/>
                </a:lnTo>
                <a:lnTo>
                  <a:pt x="14819" y="8954"/>
                </a:lnTo>
                <a:lnTo>
                  <a:pt x="14770" y="8979"/>
                </a:lnTo>
                <a:lnTo>
                  <a:pt x="14697" y="9100"/>
                </a:lnTo>
                <a:lnTo>
                  <a:pt x="14649" y="9198"/>
                </a:lnTo>
                <a:lnTo>
                  <a:pt x="14600" y="9465"/>
                </a:lnTo>
                <a:lnTo>
                  <a:pt x="14405" y="10171"/>
                </a:lnTo>
                <a:lnTo>
                  <a:pt x="14405" y="10244"/>
                </a:lnTo>
                <a:lnTo>
                  <a:pt x="14430" y="10317"/>
                </a:lnTo>
                <a:lnTo>
                  <a:pt x="14284" y="10585"/>
                </a:lnTo>
                <a:lnTo>
                  <a:pt x="14162" y="10877"/>
                </a:lnTo>
                <a:lnTo>
                  <a:pt x="14065" y="11047"/>
                </a:lnTo>
                <a:lnTo>
                  <a:pt x="13943" y="11193"/>
                </a:lnTo>
                <a:lnTo>
                  <a:pt x="13724" y="11461"/>
                </a:lnTo>
                <a:lnTo>
                  <a:pt x="13675" y="11558"/>
                </a:lnTo>
                <a:lnTo>
                  <a:pt x="13675" y="11631"/>
                </a:lnTo>
                <a:lnTo>
                  <a:pt x="13675" y="11704"/>
                </a:lnTo>
                <a:lnTo>
                  <a:pt x="13724" y="11753"/>
                </a:lnTo>
                <a:lnTo>
                  <a:pt x="13773" y="11801"/>
                </a:lnTo>
                <a:lnTo>
                  <a:pt x="13846" y="11826"/>
                </a:lnTo>
                <a:lnTo>
                  <a:pt x="13919" y="11826"/>
                </a:lnTo>
                <a:lnTo>
                  <a:pt x="13992" y="11777"/>
                </a:lnTo>
                <a:lnTo>
                  <a:pt x="14113" y="11972"/>
                </a:lnTo>
                <a:lnTo>
                  <a:pt x="14259" y="12142"/>
                </a:lnTo>
                <a:lnTo>
                  <a:pt x="14551" y="12507"/>
                </a:lnTo>
                <a:lnTo>
                  <a:pt x="14868" y="12945"/>
                </a:lnTo>
                <a:lnTo>
                  <a:pt x="15135" y="13407"/>
                </a:lnTo>
                <a:lnTo>
                  <a:pt x="14941" y="13651"/>
                </a:lnTo>
                <a:lnTo>
                  <a:pt x="14722" y="13894"/>
                </a:lnTo>
                <a:lnTo>
                  <a:pt x="14284" y="14332"/>
                </a:lnTo>
                <a:lnTo>
                  <a:pt x="13943" y="14673"/>
                </a:lnTo>
                <a:lnTo>
                  <a:pt x="13773" y="14843"/>
                </a:lnTo>
                <a:lnTo>
                  <a:pt x="13627" y="15038"/>
                </a:lnTo>
                <a:lnTo>
                  <a:pt x="13383" y="14867"/>
                </a:lnTo>
                <a:lnTo>
                  <a:pt x="13578" y="14794"/>
                </a:lnTo>
                <a:lnTo>
                  <a:pt x="13748" y="14673"/>
                </a:lnTo>
                <a:lnTo>
                  <a:pt x="14040" y="14478"/>
                </a:lnTo>
                <a:lnTo>
                  <a:pt x="14113" y="14429"/>
                </a:lnTo>
                <a:lnTo>
                  <a:pt x="14138" y="14356"/>
                </a:lnTo>
                <a:lnTo>
                  <a:pt x="14138" y="14283"/>
                </a:lnTo>
                <a:lnTo>
                  <a:pt x="14113" y="14235"/>
                </a:lnTo>
                <a:lnTo>
                  <a:pt x="14065" y="14186"/>
                </a:lnTo>
                <a:lnTo>
                  <a:pt x="14016" y="14162"/>
                </a:lnTo>
                <a:lnTo>
                  <a:pt x="13943" y="14137"/>
                </a:lnTo>
                <a:lnTo>
                  <a:pt x="13870" y="14162"/>
                </a:lnTo>
                <a:lnTo>
                  <a:pt x="13602" y="14308"/>
                </a:lnTo>
                <a:lnTo>
                  <a:pt x="13335" y="14478"/>
                </a:lnTo>
                <a:lnTo>
                  <a:pt x="13043" y="14624"/>
                </a:lnTo>
                <a:lnTo>
                  <a:pt x="12897" y="14527"/>
                </a:lnTo>
                <a:lnTo>
                  <a:pt x="12945" y="14502"/>
                </a:lnTo>
                <a:lnTo>
                  <a:pt x="13213" y="14332"/>
                </a:lnTo>
                <a:lnTo>
                  <a:pt x="13310" y="14210"/>
                </a:lnTo>
                <a:lnTo>
                  <a:pt x="13383" y="14113"/>
                </a:lnTo>
                <a:lnTo>
                  <a:pt x="13408" y="14040"/>
                </a:lnTo>
                <a:lnTo>
                  <a:pt x="13408" y="13967"/>
                </a:lnTo>
                <a:lnTo>
                  <a:pt x="13383" y="13918"/>
                </a:lnTo>
                <a:lnTo>
                  <a:pt x="13359" y="13845"/>
                </a:lnTo>
                <a:lnTo>
                  <a:pt x="13310" y="13821"/>
                </a:lnTo>
                <a:lnTo>
                  <a:pt x="13237" y="13797"/>
                </a:lnTo>
                <a:lnTo>
                  <a:pt x="13189" y="13797"/>
                </a:lnTo>
                <a:lnTo>
                  <a:pt x="13116" y="13821"/>
                </a:lnTo>
                <a:lnTo>
                  <a:pt x="13018" y="13894"/>
                </a:lnTo>
                <a:lnTo>
                  <a:pt x="12921" y="13991"/>
                </a:lnTo>
                <a:lnTo>
                  <a:pt x="12799" y="14089"/>
                </a:lnTo>
                <a:lnTo>
                  <a:pt x="12702" y="14162"/>
                </a:lnTo>
                <a:lnTo>
                  <a:pt x="12556" y="14283"/>
                </a:lnTo>
                <a:lnTo>
                  <a:pt x="12264" y="14040"/>
                </a:lnTo>
                <a:lnTo>
                  <a:pt x="12532" y="13870"/>
                </a:lnTo>
                <a:lnTo>
                  <a:pt x="12653" y="13797"/>
                </a:lnTo>
                <a:lnTo>
                  <a:pt x="12799" y="13699"/>
                </a:lnTo>
                <a:lnTo>
                  <a:pt x="12848" y="13651"/>
                </a:lnTo>
                <a:lnTo>
                  <a:pt x="12897" y="13578"/>
                </a:lnTo>
                <a:lnTo>
                  <a:pt x="12921" y="13505"/>
                </a:lnTo>
                <a:lnTo>
                  <a:pt x="12897" y="13432"/>
                </a:lnTo>
                <a:lnTo>
                  <a:pt x="12872" y="13359"/>
                </a:lnTo>
                <a:lnTo>
                  <a:pt x="12824" y="13334"/>
                </a:lnTo>
                <a:lnTo>
                  <a:pt x="12702" y="13334"/>
                </a:lnTo>
                <a:lnTo>
                  <a:pt x="12556" y="13407"/>
                </a:lnTo>
                <a:lnTo>
                  <a:pt x="12459" y="13480"/>
                </a:lnTo>
                <a:lnTo>
                  <a:pt x="12167" y="13651"/>
                </a:lnTo>
                <a:lnTo>
                  <a:pt x="11899" y="13821"/>
                </a:lnTo>
                <a:lnTo>
                  <a:pt x="11777" y="13797"/>
                </a:lnTo>
                <a:lnTo>
                  <a:pt x="11680" y="13772"/>
                </a:lnTo>
                <a:lnTo>
                  <a:pt x="11607" y="13797"/>
                </a:lnTo>
                <a:lnTo>
                  <a:pt x="11558" y="13845"/>
                </a:lnTo>
                <a:lnTo>
                  <a:pt x="11510" y="13821"/>
                </a:lnTo>
                <a:lnTo>
                  <a:pt x="11437" y="13845"/>
                </a:lnTo>
                <a:lnTo>
                  <a:pt x="11388" y="13845"/>
                </a:lnTo>
                <a:lnTo>
                  <a:pt x="11266" y="13918"/>
                </a:lnTo>
                <a:lnTo>
                  <a:pt x="11120" y="14016"/>
                </a:lnTo>
                <a:lnTo>
                  <a:pt x="10974" y="14064"/>
                </a:lnTo>
                <a:lnTo>
                  <a:pt x="10682" y="14137"/>
                </a:lnTo>
                <a:lnTo>
                  <a:pt x="10536" y="14186"/>
                </a:lnTo>
                <a:lnTo>
                  <a:pt x="10415" y="14283"/>
                </a:lnTo>
                <a:lnTo>
                  <a:pt x="10269" y="14283"/>
                </a:lnTo>
                <a:lnTo>
                  <a:pt x="10220" y="14332"/>
                </a:lnTo>
                <a:lnTo>
                  <a:pt x="10171" y="14405"/>
                </a:lnTo>
                <a:lnTo>
                  <a:pt x="10171" y="14429"/>
                </a:lnTo>
                <a:lnTo>
                  <a:pt x="10123" y="14429"/>
                </a:lnTo>
                <a:lnTo>
                  <a:pt x="10001" y="14478"/>
                </a:lnTo>
                <a:lnTo>
                  <a:pt x="9879" y="14527"/>
                </a:lnTo>
                <a:lnTo>
                  <a:pt x="9636" y="14648"/>
                </a:lnTo>
                <a:lnTo>
                  <a:pt x="9514" y="14697"/>
                </a:lnTo>
                <a:lnTo>
                  <a:pt x="9393" y="14721"/>
                </a:lnTo>
                <a:lnTo>
                  <a:pt x="9271" y="14746"/>
                </a:lnTo>
                <a:lnTo>
                  <a:pt x="9149" y="14794"/>
                </a:lnTo>
                <a:lnTo>
                  <a:pt x="9101" y="14867"/>
                </a:lnTo>
                <a:lnTo>
                  <a:pt x="9101" y="14892"/>
                </a:lnTo>
                <a:lnTo>
                  <a:pt x="9125" y="14940"/>
                </a:lnTo>
                <a:lnTo>
                  <a:pt x="9198" y="15013"/>
                </a:lnTo>
                <a:lnTo>
                  <a:pt x="9295" y="15062"/>
                </a:lnTo>
                <a:lnTo>
                  <a:pt x="9417" y="15086"/>
                </a:lnTo>
                <a:lnTo>
                  <a:pt x="9539" y="15062"/>
                </a:lnTo>
                <a:lnTo>
                  <a:pt x="9685" y="15038"/>
                </a:lnTo>
                <a:lnTo>
                  <a:pt x="9831" y="14989"/>
                </a:lnTo>
                <a:lnTo>
                  <a:pt x="10098" y="14843"/>
                </a:lnTo>
                <a:lnTo>
                  <a:pt x="10074" y="14989"/>
                </a:lnTo>
                <a:lnTo>
                  <a:pt x="9879" y="15086"/>
                </a:lnTo>
                <a:lnTo>
                  <a:pt x="9660" y="15208"/>
                </a:lnTo>
                <a:lnTo>
                  <a:pt x="9417" y="15281"/>
                </a:lnTo>
                <a:lnTo>
                  <a:pt x="9295" y="15330"/>
                </a:lnTo>
                <a:lnTo>
                  <a:pt x="9198" y="15403"/>
                </a:lnTo>
                <a:lnTo>
                  <a:pt x="9174" y="15476"/>
                </a:lnTo>
                <a:lnTo>
                  <a:pt x="9198" y="15500"/>
                </a:lnTo>
                <a:lnTo>
                  <a:pt x="9198" y="15548"/>
                </a:lnTo>
                <a:lnTo>
                  <a:pt x="9271" y="15597"/>
                </a:lnTo>
                <a:lnTo>
                  <a:pt x="9344" y="15621"/>
                </a:lnTo>
                <a:lnTo>
                  <a:pt x="9417" y="15646"/>
                </a:lnTo>
                <a:lnTo>
                  <a:pt x="9514" y="15621"/>
                </a:lnTo>
                <a:lnTo>
                  <a:pt x="9685" y="15597"/>
                </a:lnTo>
                <a:lnTo>
                  <a:pt x="9831" y="15548"/>
                </a:lnTo>
                <a:lnTo>
                  <a:pt x="10001" y="15476"/>
                </a:lnTo>
                <a:lnTo>
                  <a:pt x="9977" y="15767"/>
                </a:lnTo>
                <a:lnTo>
                  <a:pt x="9952" y="15792"/>
                </a:lnTo>
                <a:lnTo>
                  <a:pt x="9904" y="15816"/>
                </a:lnTo>
                <a:lnTo>
                  <a:pt x="9636" y="15913"/>
                </a:lnTo>
                <a:lnTo>
                  <a:pt x="9368" y="15986"/>
                </a:lnTo>
                <a:lnTo>
                  <a:pt x="9198" y="16011"/>
                </a:lnTo>
                <a:lnTo>
                  <a:pt x="9125" y="16059"/>
                </a:lnTo>
                <a:lnTo>
                  <a:pt x="9101" y="16084"/>
                </a:lnTo>
                <a:lnTo>
                  <a:pt x="9076" y="16108"/>
                </a:lnTo>
                <a:lnTo>
                  <a:pt x="9076" y="16181"/>
                </a:lnTo>
                <a:lnTo>
                  <a:pt x="9101" y="16205"/>
                </a:lnTo>
                <a:lnTo>
                  <a:pt x="9198" y="16254"/>
                </a:lnTo>
                <a:lnTo>
                  <a:pt x="9295" y="16303"/>
                </a:lnTo>
                <a:lnTo>
                  <a:pt x="9636" y="16303"/>
                </a:lnTo>
                <a:lnTo>
                  <a:pt x="9855" y="16230"/>
                </a:lnTo>
                <a:lnTo>
                  <a:pt x="9831" y="16424"/>
                </a:lnTo>
                <a:lnTo>
                  <a:pt x="9831" y="16643"/>
                </a:lnTo>
                <a:lnTo>
                  <a:pt x="9271" y="16668"/>
                </a:lnTo>
                <a:lnTo>
                  <a:pt x="8711" y="16692"/>
                </a:lnTo>
                <a:lnTo>
                  <a:pt x="7981" y="16692"/>
                </a:lnTo>
                <a:lnTo>
                  <a:pt x="7738" y="16716"/>
                </a:lnTo>
                <a:lnTo>
                  <a:pt x="7763" y="16595"/>
                </a:lnTo>
                <a:lnTo>
                  <a:pt x="7763" y="16449"/>
                </a:lnTo>
                <a:lnTo>
                  <a:pt x="7738" y="16181"/>
                </a:lnTo>
                <a:lnTo>
                  <a:pt x="7641" y="15694"/>
                </a:lnTo>
                <a:lnTo>
                  <a:pt x="7592" y="15330"/>
                </a:lnTo>
                <a:lnTo>
                  <a:pt x="7519" y="14892"/>
                </a:lnTo>
                <a:lnTo>
                  <a:pt x="7471" y="14673"/>
                </a:lnTo>
                <a:lnTo>
                  <a:pt x="7373" y="14502"/>
                </a:lnTo>
                <a:lnTo>
                  <a:pt x="7276" y="14356"/>
                </a:lnTo>
                <a:lnTo>
                  <a:pt x="7203" y="14308"/>
                </a:lnTo>
                <a:lnTo>
                  <a:pt x="7130" y="14259"/>
                </a:lnTo>
                <a:lnTo>
                  <a:pt x="7033" y="14259"/>
                </a:lnTo>
                <a:lnTo>
                  <a:pt x="6960" y="14283"/>
                </a:lnTo>
                <a:lnTo>
                  <a:pt x="6716" y="14210"/>
                </a:lnTo>
                <a:lnTo>
                  <a:pt x="6497" y="14137"/>
                </a:lnTo>
                <a:lnTo>
                  <a:pt x="6327" y="14064"/>
                </a:lnTo>
                <a:lnTo>
                  <a:pt x="6157" y="13991"/>
                </a:lnTo>
                <a:lnTo>
                  <a:pt x="5986" y="13918"/>
                </a:lnTo>
                <a:lnTo>
                  <a:pt x="5816" y="13845"/>
                </a:lnTo>
                <a:lnTo>
                  <a:pt x="5743" y="13772"/>
                </a:lnTo>
                <a:lnTo>
                  <a:pt x="5646" y="13724"/>
                </a:lnTo>
                <a:lnTo>
                  <a:pt x="5597" y="13699"/>
                </a:lnTo>
                <a:lnTo>
                  <a:pt x="5548" y="13724"/>
                </a:lnTo>
                <a:lnTo>
                  <a:pt x="5500" y="13748"/>
                </a:lnTo>
                <a:lnTo>
                  <a:pt x="5427" y="13772"/>
                </a:lnTo>
                <a:lnTo>
                  <a:pt x="5062" y="13602"/>
                </a:lnTo>
                <a:lnTo>
                  <a:pt x="4843" y="13505"/>
                </a:lnTo>
                <a:lnTo>
                  <a:pt x="4721" y="13480"/>
                </a:lnTo>
                <a:lnTo>
                  <a:pt x="4648" y="13480"/>
                </a:lnTo>
                <a:lnTo>
                  <a:pt x="4599" y="13505"/>
                </a:lnTo>
                <a:lnTo>
                  <a:pt x="4551" y="13529"/>
                </a:lnTo>
                <a:lnTo>
                  <a:pt x="4526" y="13602"/>
                </a:lnTo>
                <a:lnTo>
                  <a:pt x="4551" y="13651"/>
                </a:lnTo>
                <a:lnTo>
                  <a:pt x="4575" y="13724"/>
                </a:lnTo>
                <a:lnTo>
                  <a:pt x="4672" y="13821"/>
                </a:lnTo>
                <a:lnTo>
                  <a:pt x="4916" y="13967"/>
                </a:lnTo>
                <a:lnTo>
                  <a:pt x="5135" y="14113"/>
                </a:lnTo>
                <a:lnTo>
                  <a:pt x="4989" y="14283"/>
                </a:lnTo>
                <a:lnTo>
                  <a:pt x="4940" y="14210"/>
                </a:lnTo>
                <a:lnTo>
                  <a:pt x="4891" y="14137"/>
                </a:lnTo>
                <a:lnTo>
                  <a:pt x="4843" y="14113"/>
                </a:lnTo>
                <a:lnTo>
                  <a:pt x="4794" y="14113"/>
                </a:lnTo>
                <a:lnTo>
                  <a:pt x="4672" y="14089"/>
                </a:lnTo>
                <a:lnTo>
                  <a:pt x="4526" y="14064"/>
                </a:lnTo>
                <a:lnTo>
                  <a:pt x="4380" y="13991"/>
                </a:lnTo>
                <a:lnTo>
                  <a:pt x="4259" y="13918"/>
                </a:lnTo>
                <a:lnTo>
                  <a:pt x="4137" y="13821"/>
                </a:lnTo>
                <a:lnTo>
                  <a:pt x="4015" y="13748"/>
                </a:lnTo>
                <a:lnTo>
                  <a:pt x="3894" y="13699"/>
                </a:lnTo>
                <a:lnTo>
                  <a:pt x="3821" y="13699"/>
                </a:lnTo>
                <a:lnTo>
                  <a:pt x="3796" y="13724"/>
                </a:lnTo>
                <a:lnTo>
                  <a:pt x="3772" y="13772"/>
                </a:lnTo>
                <a:lnTo>
                  <a:pt x="3772" y="13870"/>
                </a:lnTo>
                <a:lnTo>
                  <a:pt x="3796" y="13943"/>
                </a:lnTo>
                <a:lnTo>
                  <a:pt x="3845" y="14040"/>
                </a:lnTo>
                <a:lnTo>
                  <a:pt x="3894" y="14113"/>
                </a:lnTo>
                <a:lnTo>
                  <a:pt x="4015" y="14235"/>
                </a:lnTo>
                <a:lnTo>
                  <a:pt x="4186" y="14332"/>
                </a:lnTo>
                <a:lnTo>
                  <a:pt x="4307" y="14405"/>
                </a:lnTo>
                <a:lnTo>
                  <a:pt x="4453" y="14478"/>
                </a:lnTo>
                <a:lnTo>
                  <a:pt x="4599" y="14502"/>
                </a:lnTo>
                <a:lnTo>
                  <a:pt x="4745" y="14502"/>
                </a:lnTo>
                <a:lnTo>
                  <a:pt x="4380" y="14819"/>
                </a:lnTo>
                <a:lnTo>
                  <a:pt x="4356" y="14746"/>
                </a:lnTo>
                <a:lnTo>
                  <a:pt x="4307" y="14697"/>
                </a:lnTo>
                <a:lnTo>
                  <a:pt x="4259" y="14673"/>
                </a:lnTo>
                <a:lnTo>
                  <a:pt x="4186" y="14648"/>
                </a:lnTo>
                <a:lnTo>
                  <a:pt x="4088" y="14648"/>
                </a:lnTo>
                <a:lnTo>
                  <a:pt x="3991" y="14600"/>
                </a:lnTo>
                <a:lnTo>
                  <a:pt x="3845" y="14502"/>
                </a:lnTo>
                <a:lnTo>
                  <a:pt x="3675" y="14356"/>
                </a:lnTo>
                <a:lnTo>
                  <a:pt x="3626" y="14332"/>
                </a:lnTo>
                <a:lnTo>
                  <a:pt x="3577" y="14308"/>
                </a:lnTo>
                <a:lnTo>
                  <a:pt x="3529" y="14283"/>
                </a:lnTo>
                <a:lnTo>
                  <a:pt x="3480" y="14259"/>
                </a:lnTo>
                <a:lnTo>
                  <a:pt x="3431" y="14259"/>
                </a:lnTo>
                <a:lnTo>
                  <a:pt x="3407" y="14283"/>
                </a:lnTo>
                <a:lnTo>
                  <a:pt x="3383" y="14405"/>
                </a:lnTo>
                <a:lnTo>
                  <a:pt x="3358" y="14478"/>
                </a:lnTo>
                <a:lnTo>
                  <a:pt x="3383" y="14551"/>
                </a:lnTo>
                <a:lnTo>
                  <a:pt x="3407" y="14624"/>
                </a:lnTo>
                <a:lnTo>
                  <a:pt x="3456" y="14697"/>
                </a:lnTo>
                <a:lnTo>
                  <a:pt x="3577" y="14819"/>
                </a:lnTo>
                <a:lnTo>
                  <a:pt x="3675" y="14916"/>
                </a:lnTo>
                <a:lnTo>
                  <a:pt x="3772" y="14989"/>
                </a:lnTo>
                <a:lnTo>
                  <a:pt x="3894" y="15038"/>
                </a:lnTo>
                <a:lnTo>
                  <a:pt x="4015" y="15086"/>
                </a:lnTo>
                <a:lnTo>
                  <a:pt x="3796" y="15208"/>
                </a:lnTo>
                <a:lnTo>
                  <a:pt x="3748" y="15159"/>
                </a:lnTo>
                <a:lnTo>
                  <a:pt x="3529" y="14989"/>
                </a:lnTo>
                <a:lnTo>
                  <a:pt x="3310" y="14819"/>
                </a:lnTo>
                <a:lnTo>
                  <a:pt x="2920" y="14429"/>
                </a:lnTo>
                <a:lnTo>
                  <a:pt x="2555" y="14064"/>
                </a:lnTo>
                <a:lnTo>
                  <a:pt x="2385" y="13845"/>
                </a:lnTo>
                <a:lnTo>
                  <a:pt x="2239" y="13626"/>
                </a:lnTo>
                <a:lnTo>
                  <a:pt x="2409" y="13456"/>
                </a:lnTo>
                <a:lnTo>
                  <a:pt x="2555" y="13237"/>
                </a:lnTo>
                <a:lnTo>
                  <a:pt x="2799" y="12848"/>
                </a:lnTo>
                <a:lnTo>
                  <a:pt x="3212" y="12312"/>
                </a:lnTo>
                <a:lnTo>
                  <a:pt x="3626" y="11801"/>
                </a:lnTo>
                <a:lnTo>
                  <a:pt x="3626" y="11777"/>
                </a:lnTo>
                <a:lnTo>
                  <a:pt x="3723" y="11704"/>
                </a:lnTo>
                <a:lnTo>
                  <a:pt x="3748" y="11607"/>
                </a:lnTo>
                <a:lnTo>
                  <a:pt x="3772" y="11558"/>
                </a:lnTo>
                <a:lnTo>
                  <a:pt x="3748" y="11485"/>
                </a:lnTo>
                <a:lnTo>
                  <a:pt x="3723" y="11436"/>
                </a:lnTo>
                <a:lnTo>
                  <a:pt x="3675" y="11388"/>
                </a:lnTo>
                <a:lnTo>
                  <a:pt x="3529" y="11266"/>
                </a:lnTo>
                <a:lnTo>
                  <a:pt x="3407" y="11096"/>
                </a:lnTo>
                <a:lnTo>
                  <a:pt x="3164" y="10779"/>
                </a:lnTo>
                <a:lnTo>
                  <a:pt x="3018" y="10536"/>
                </a:lnTo>
                <a:lnTo>
                  <a:pt x="3018" y="10463"/>
                </a:lnTo>
                <a:lnTo>
                  <a:pt x="2993" y="10366"/>
                </a:lnTo>
                <a:lnTo>
                  <a:pt x="2945" y="10293"/>
                </a:lnTo>
                <a:lnTo>
                  <a:pt x="2872" y="10244"/>
                </a:lnTo>
                <a:lnTo>
                  <a:pt x="2774" y="10220"/>
                </a:lnTo>
                <a:lnTo>
                  <a:pt x="1704" y="10122"/>
                </a:lnTo>
                <a:lnTo>
                  <a:pt x="1144" y="10074"/>
                </a:lnTo>
                <a:lnTo>
                  <a:pt x="876" y="10025"/>
                </a:lnTo>
                <a:lnTo>
                  <a:pt x="633" y="9952"/>
                </a:lnTo>
                <a:lnTo>
                  <a:pt x="633" y="9830"/>
                </a:lnTo>
                <a:lnTo>
                  <a:pt x="609" y="9709"/>
                </a:lnTo>
                <a:lnTo>
                  <a:pt x="584" y="9587"/>
                </a:lnTo>
                <a:lnTo>
                  <a:pt x="560" y="9441"/>
                </a:lnTo>
                <a:lnTo>
                  <a:pt x="536" y="9052"/>
                </a:lnTo>
                <a:lnTo>
                  <a:pt x="560" y="8638"/>
                </a:lnTo>
                <a:lnTo>
                  <a:pt x="584" y="8395"/>
                </a:lnTo>
                <a:lnTo>
                  <a:pt x="609" y="8127"/>
                </a:lnTo>
                <a:lnTo>
                  <a:pt x="633" y="7835"/>
                </a:lnTo>
                <a:lnTo>
                  <a:pt x="633" y="7689"/>
                </a:lnTo>
                <a:lnTo>
                  <a:pt x="609" y="7567"/>
                </a:lnTo>
                <a:lnTo>
                  <a:pt x="803" y="7519"/>
                </a:lnTo>
                <a:lnTo>
                  <a:pt x="1217" y="7421"/>
                </a:lnTo>
                <a:lnTo>
                  <a:pt x="1095" y="7592"/>
                </a:lnTo>
                <a:lnTo>
                  <a:pt x="998" y="7762"/>
                </a:lnTo>
                <a:lnTo>
                  <a:pt x="876" y="8103"/>
                </a:lnTo>
                <a:lnTo>
                  <a:pt x="876" y="8151"/>
                </a:lnTo>
                <a:lnTo>
                  <a:pt x="876" y="8224"/>
                </a:lnTo>
                <a:lnTo>
                  <a:pt x="901" y="8273"/>
                </a:lnTo>
                <a:lnTo>
                  <a:pt x="925" y="8297"/>
                </a:lnTo>
                <a:lnTo>
                  <a:pt x="1022" y="8370"/>
                </a:lnTo>
                <a:lnTo>
                  <a:pt x="1144" y="8370"/>
                </a:lnTo>
                <a:lnTo>
                  <a:pt x="1193" y="8346"/>
                </a:lnTo>
                <a:lnTo>
                  <a:pt x="1217" y="8297"/>
                </a:lnTo>
                <a:lnTo>
                  <a:pt x="1290" y="8224"/>
                </a:lnTo>
                <a:lnTo>
                  <a:pt x="1363" y="7981"/>
                </a:lnTo>
                <a:lnTo>
                  <a:pt x="1460" y="7738"/>
                </a:lnTo>
                <a:lnTo>
                  <a:pt x="1558" y="7543"/>
                </a:lnTo>
                <a:lnTo>
                  <a:pt x="1655" y="7348"/>
                </a:lnTo>
                <a:lnTo>
                  <a:pt x="1850" y="7348"/>
                </a:lnTo>
                <a:lnTo>
                  <a:pt x="1752" y="7519"/>
                </a:lnTo>
                <a:lnTo>
                  <a:pt x="1655" y="7689"/>
                </a:lnTo>
                <a:lnTo>
                  <a:pt x="1606" y="7884"/>
                </a:lnTo>
                <a:lnTo>
                  <a:pt x="1558" y="8054"/>
                </a:lnTo>
                <a:lnTo>
                  <a:pt x="1558" y="8127"/>
                </a:lnTo>
                <a:lnTo>
                  <a:pt x="1558" y="8176"/>
                </a:lnTo>
                <a:lnTo>
                  <a:pt x="1606" y="8224"/>
                </a:lnTo>
                <a:lnTo>
                  <a:pt x="1655" y="8273"/>
                </a:lnTo>
                <a:lnTo>
                  <a:pt x="1728" y="8322"/>
                </a:lnTo>
                <a:lnTo>
                  <a:pt x="1801" y="8297"/>
                </a:lnTo>
                <a:lnTo>
                  <a:pt x="1898" y="8249"/>
                </a:lnTo>
                <a:lnTo>
                  <a:pt x="1923" y="8200"/>
                </a:lnTo>
                <a:lnTo>
                  <a:pt x="1947" y="8151"/>
                </a:lnTo>
                <a:lnTo>
                  <a:pt x="1996" y="7908"/>
                </a:lnTo>
                <a:lnTo>
                  <a:pt x="2093" y="7689"/>
                </a:lnTo>
                <a:lnTo>
                  <a:pt x="2166" y="7519"/>
                </a:lnTo>
                <a:lnTo>
                  <a:pt x="2239" y="7324"/>
                </a:lnTo>
                <a:lnTo>
                  <a:pt x="2409" y="7324"/>
                </a:lnTo>
                <a:lnTo>
                  <a:pt x="2361" y="7494"/>
                </a:lnTo>
                <a:lnTo>
                  <a:pt x="2239" y="7762"/>
                </a:lnTo>
                <a:lnTo>
                  <a:pt x="2215" y="7908"/>
                </a:lnTo>
                <a:lnTo>
                  <a:pt x="2190" y="8054"/>
                </a:lnTo>
                <a:lnTo>
                  <a:pt x="2215" y="8127"/>
                </a:lnTo>
                <a:lnTo>
                  <a:pt x="2239" y="8176"/>
                </a:lnTo>
                <a:lnTo>
                  <a:pt x="2288" y="8200"/>
                </a:lnTo>
                <a:lnTo>
                  <a:pt x="2336" y="8224"/>
                </a:lnTo>
                <a:lnTo>
                  <a:pt x="2385" y="8249"/>
                </a:lnTo>
                <a:lnTo>
                  <a:pt x="2434" y="8224"/>
                </a:lnTo>
                <a:lnTo>
                  <a:pt x="2482" y="8200"/>
                </a:lnTo>
                <a:lnTo>
                  <a:pt x="2507" y="8151"/>
                </a:lnTo>
                <a:lnTo>
                  <a:pt x="2555" y="8030"/>
                </a:lnTo>
                <a:lnTo>
                  <a:pt x="2580" y="7908"/>
                </a:lnTo>
                <a:lnTo>
                  <a:pt x="2628" y="7665"/>
                </a:lnTo>
                <a:lnTo>
                  <a:pt x="2677" y="7494"/>
                </a:lnTo>
                <a:lnTo>
                  <a:pt x="2701" y="7300"/>
                </a:lnTo>
                <a:lnTo>
                  <a:pt x="2847" y="7276"/>
                </a:lnTo>
                <a:lnTo>
                  <a:pt x="2920" y="7251"/>
                </a:lnTo>
                <a:lnTo>
                  <a:pt x="2969" y="7203"/>
                </a:lnTo>
                <a:lnTo>
                  <a:pt x="2993" y="7154"/>
                </a:lnTo>
                <a:lnTo>
                  <a:pt x="2993" y="7081"/>
                </a:lnTo>
                <a:lnTo>
                  <a:pt x="3042" y="7008"/>
                </a:lnTo>
                <a:lnTo>
                  <a:pt x="3066" y="6935"/>
                </a:lnTo>
                <a:lnTo>
                  <a:pt x="3066" y="6765"/>
                </a:lnTo>
                <a:lnTo>
                  <a:pt x="3115" y="6594"/>
                </a:lnTo>
                <a:lnTo>
                  <a:pt x="3212" y="6278"/>
                </a:lnTo>
                <a:lnTo>
                  <a:pt x="3456" y="5670"/>
                </a:lnTo>
                <a:lnTo>
                  <a:pt x="3553" y="5597"/>
                </a:lnTo>
                <a:lnTo>
                  <a:pt x="3602" y="5475"/>
                </a:lnTo>
                <a:lnTo>
                  <a:pt x="3602" y="5426"/>
                </a:lnTo>
                <a:lnTo>
                  <a:pt x="3602" y="5353"/>
                </a:lnTo>
                <a:lnTo>
                  <a:pt x="3577" y="5305"/>
                </a:lnTo>
                <a:lnTo>
                  <a:pt x="3529" y="5232"/>
                </a:lnTo>
                <a:lnTo>
                  <a:pt x="3139" y="4842"/>
                </a:lnTo>
                <a:lnTo>
                  <a:pt x="2799" y="4429"/>
                </a:lnTo>
                <a:lnTo>
                  <a:pt x="2434" y="4015"/>
                </a:lnTo>
                <a:lnTo>
                  <a:pt x="2069" y="3626"/>
                </a:lnTo>
                <a:lnTo>
                  <a:pt x="2263" y="3480"/>
                </a:lnTo>
                <a:lnTo>
                  <a:pt x="2458" y="3285"/>
                </a:lnTo>
                <a:lnTo>
                  <a:pt x="2799" y="2871"/>
                </a:lnTo>
                <a:lnTo>
                  <a:pt x="2993" y="2677"/>
                </a:lnTo>
                <a:lnTo>
                  <a:pt x="3164" y="2482"/>
                </a:lnTo>
                <a:lnTo>
                  <a:pt x="3383" y="2336"/>
                </a:lnTo>
                <a:lnTo>
                  <a:pt x="3504" y="2287"/>
                </a:lnTo>
                <a:lnTo>
                  <a:pt x="3626" y="2239"/>
                </a:lnTo>
                <a:lnTo>
                  <a:pt x="3723" y="2190"/>
                </a:lnTo>
                <a:lnTo>
                  <a:pt x="3577" y="2287"/>
                </a:lnTo>
                <a:lnTo>
                  <a:pt x="3431" y="2409"/>
                </a:lnTo>
                <a:lnTo>
                  <a:pt x="3261" y="2579"/>
                </a:lnTo>
                <a:lnTo>
                  <a:pt x="3188" y="2677"/>
                </a:lnTo>
                <a:lnTo>
                  <a:pt x="3139" y="2750"/>
                </a:lnTo>
                <a:lnTo>
                  <a:pt x="3091" y="2847"/>
                </a:lnTo>
                <a:lnTo>
                  <a:pt x="3091" y="2944"/>
                </a:lnTo>
                <a:lnTo>
                  <a:pt x="3115" y="3017"/>
                </a:lnTo>
                <a:lnTo>
                  <a:pt x="3164" y="3066"/>
                </a:lnTo>
                <a:lnTo>
                  <a:pt x="3212" y="3115"/>
                </a:lnTo>
                <a:lnTo>
                  <a:pt x="3310" y="3090"/>
                </a:lnTo>
                <a:lnTo>
                  <a:pt x="3383" y="3066"/>
                </a:lnTo>
                <a:lnTo>
                  <a:pt x="3431" y="3017"/>
                </a:lnTo>
                <a:lnTo>
                  <a:pt x="3553" y="2871"/>
                </a:lnTo>
                <a:lnTo>
                  <a:pt x="3675" y="2701"/>
                </a:lnTo>
                <a:lnTo>
                  <a:pt x="3845" y="2555"/>
                </a:lnTo>
                <a:lnTo>
                  <a:pt x="4064" y="2433"/>
                </a:lnTo>
                <a:lnTo>
                  <a:pt x="4161" y="2482"/>
                </a:lnTo>
                <a:lnTo>
                  <a:pt x="4015" y="2579"/>
                </a:lnTo>
                <a:lnTo>
                  <a:pt x="3894" y="2677"/>
                </a:lnTo>
                <a:lnTo>
                  <a:pt x="3772" y="2798"/>
                </a:lnTo>
                <a:lnTo>
                  <a:pt x="3650" y="2944"/>
                </a:lnTo>
                <a:lnTo>
                  <a:pt x="3602" y="3017"/>
                </a:lnTo>
                <a:lnTo>
                  <a:pt x="3577" y="3115"/>
                </a:lnTo>
                <a:lnTo>
                  <a:pt x="3553" y="3188"/>
                </a:lnTo>
                <a:lnTo>
                  <a:pt x="3553" y="3285"/>
                </a:lnTo>
                <a:lnTo>
                  <a:pt x="3577" y="3334"/>
                </a:lnTo>
                <a:lnTo>
                  <a:pt x="3602" y="3358"/>
                </a:lnTo>
                <a:lnTo>
                  <a:pt x="3675" y="3407"/>
                </a:lnTo>
                <a:lnTo>
                  <a:pt x="3772" y="3407"/>
                </a:lnTo>
                <a:lnTo>
                  <a:pt x="3869" y="3358"/>
                </a:lnTo>
                <a:lnTo>
                  <a:pt x="3942" y="3261"/>
                </a:lnTo>
                <a:lnTo>
                  <a:pt x="3991" y="3139"/>
                </a:lnTo>
                <a:lnTo>
                  <a:pt x="4088" y="3017"/>
                </a:lnTo>
                <a:lnTo>
                  <a:pt x="4210" y="2920"/>
                </a:lnTo>
                <a:lnTo>
                  <a:pt x="4453" y="2677"/>
                </a:lnTo>
                <a:lnTo>
                  <a:pt x="4551" y="2774"/>
                </a:lnTo>
                <a:lnTo>
                  <a:pt x="4697" y="2871"/>
                </a:lnTo>
                <a:lnTo>
                  <a:pt x="4453" y="3017"/>
                </a:lnTo>
                <a:lnTo>
                  <a:pt x="4259" y="3139"/>
                </a:lnTo>
                <a:lnTo>
                  <a:pt x="4064" y="3285"/>
                </a:lnTo>
                <a:lnTo>
                  <a:pt x="3894" y="3455"/>
                </a:lnTo>
                <a:lnTo>
                  <a:pt x="3845" y="3553"/>
                </a:lnTo>
                <a:lnTo>
                  <a:pt x="3796" y="3650"/>
                </a:lnTo>
                <a:lnTo>
                  <a:pt x="3796" y="3747"/>
                </a:lnTo>
                <a:lnTo>
                  <a:pt x="3821" y="3869"/>
                </a:lnTo>
                <a:lnTo>
                  <a:pt x="3894" y="3918"/>
                </a:lnTo>
                <a:lnTo>
                  <a:pt x="3967" y="3942"/>
                </a:lnTo>
                <a:lnTo>
                  <a:pt x="4064" y="3918"/>
                </a:lnTo>
                <a:lnTo>
                  <a:pt x="4088" y="3893"/>
                </a:lnTo>
                <a:lnTo>
                  <a:pt x="4113" y="3869"/>
                </a:lnTo>
                <a:lnTo>
                  <a:pt x="4210" y="3723"/>
                </a:lnTo>
                <a:lnTo>
                  <a:pt x="4307" y="3577"/>
                </a:lnTo>
                <a:lnTo>
                  <a:pt x="4429" y="3480"/>
                </a:lnTo>
                <a:lnTo>
                  <a:pt x="4575" y="3382"/>
                </a:lnTo>
                <a:lnTo>
                  <a:pt x="4794" y="3236"/>
                </a:lnTo>
                <a:lnTo>
                  <a:pt x="5013" y="3090"/>
                </a:lnTo>
                <a:lnTo>
                  <a:pt x="5305" y="3285"/>
                </a:lnTo>
                <a:lnTo>
                  <a:pt x="4989" y="3504"/>
                </a:lnTo>
                <a:lnTo>
                  <a:pt x="4843" y="3601"/>
                </a:lnTo>
                <a:lnTo>
                  <a:pt x="4697" y="3723"/>
                </a:lnTo>
                <a:lnTo>
                  <a:pt x="4551" y="3869"/>
                </a:lnTo>
                <a:lnTo>
                  <a:pt x="4526" y="3942"/>
                </a:lnTo>
                <a:lnTo>
                  <a:pt x="4502" y="4015"/>
                </a:lnTo>
                <a:lnTo>
                  <a:pt x="4526" y="4064"/>
                </a:lnTo>
                <a:lnTo>
                  <a:pt x="4551" y="4112"/>
                </a:lnTo>
                <a:lnTo>
                  <a:pt x="4599" y="4137"/>
                </a:lnTo>
                <a:lnTo>
                  <a:pt x="4672" y="4137"/>
                </a:lnTo>
                <a:lnTo>
                  <a:pt x="4721" y="4112"/>
                </a:lnTo>
                <a:lnTo>
                  <a:pt x="4770" y="4064"/>
                </a:lnTo>
                <a:lnTo>
                  <a:pt x="4867" y="3966"/>
                </a:lnTo>
                <a:lnTo>
                  <a:pt x="5013" y="3845"/>
                </a:lnTo>
                <a:lnTo>
                  <a:pt x="5183" y="3723"/>
                </a:lnTo>
                <a:lnTo>
                  <a:pt x="5354" y="3601"/>
                </a:lnTo>
                <a:lnTo>
                  <a:pt x="5548" y="3455"/>
                </a:lnTo>
                <a:lnTo>
                  <a:pt x="5597" y="3504"/>
                </a:lnTo>
                <a:lnTo>
                  <a:pt x="5694" y="3528"/>
                </a:lnTo>
                <a:lnTo>
                  <a:pt x="5767" y="3528"/>
                </a:lnTo>
                <a:lnTo>
                  <a:pt x="5840" y="3480"/>
                </a:lnTo>
                <a:lnTo>
                  <a:pt x="5889" y="3407"/>
                </a:lnTo>
                <a:lnTo>
                  <a:pt x="6181" y="3285"/>
                </a:lnTo>
                <a:lnTo>
                  <a:pt x="6449" y="3188"/>
                </a:lnTo>
                <a:lnTo>
                  <a:pt x="6765" y="3090"/>
                </a:lnTo>
                <a:lnTo>
                  <a:pt x="7033" y="3017"/>
                </a:lnTo>
                <a:lnTo>
                  <a:pt x="7106" y="2993"/>
                </a:lnTo>
                <a:lnTo>
                  <a:pt x="7154" y="2969"/>
                </a:lnTo>
                <a:lnTo>
                  <a:pt x="7203" y="2896"/>
                </a:lnTo>
                <a:lnTo>
                  <a:pt x="7227" y="2847"/>
                </a:lnTo>
                <a:lnTo>
                  <a:pt x="7276" y="2701"/>
                </a:lnTo>
                <a:lnTo>
                  <a:pt x="7325" y="2531"/>
                </a:lnTo>
                <a:lnTo>
                  <a:pt x="7373" y="2190"/>
                </a:lnTo>
                <a:lnTo>
                  <a:pt x="7398" y="1509"/>
                </a:lnTo>
                <a:lnTo>
                  <a:pt x="7495" y="998"/>
                </a:lnTo>
                <a:lnTo>
                  <a:pt x="7519" y="730"/>
                </a:lnTo>
                <a:lnTo>
                  <a:pt x="7519" y="608"/>
                </a:lnTo>
                <a:lnTo>
                  <a:pt x="7519" y="487"/>
                </a:lnTo>
                <a:close/>
                <a:moveTo>
                  <a:pt x="8030" y="0"/>
                </a:moveTo>
                <a:lnTo>
                  <a:pt x="7641" y="49"/>
                </a:lnTo>
                <a:lnTo>
                  <a:pt x="7471" y="73"/>
                </a:lnTo>
                <a:lnTo>
                  <a:pt x="7300" y="122"/>
                </a:lnTo>
                <a:lnTo>
                  <a:pt x="7252" y="146"/>
                </a:lnTo>
                <a:lnTo>
                  <a:pt x="7203" y="195"/>
                </a:lnTo>
                <a:lnTo>
                  <a:pt x="7179" y="243"/>
                </a:lnTo>
                <a:lnTo>
                  <a:pt x="7179" y="292"/>
                </a:lnTo>
                <a:lnTo>
                  <a:pt x="7106" y="414"/>
                </a:lnTo>
                <a:lnTo>
                  <a:pt x="7033" y="535"/>
                </a:lnTo>
                <a:lnTo>
                  <a:pt x="6984" y="681"/>
                </a:lnTo>
                <a:lnTo>
                  <a:pt x="6960" y="827"/>
                </a:lnTo>
                <a:lnTo>
                  <a:pt x="6935" y="1168"/>
                </a:lnTo>
                <a:lnTo>
                  <a:pt x="6887" y="1436"/>
                </a:lnTo>
                <a:lnTo>
                  <a:pt x="6789" y="2020"/>
                </a:lnTo>
                <a:lnTo>
                  <a:pt x="6765" y="2312"/>
                </a:lnTo>
                <a:lnTo>
                  <a:pt x="6765" y="2604"/>
                </a:lnTo>
                <a:lnTo>
                  <a:pt x="6497" y="2701"/>
                </a:lnTo>
                <a:lnTo>
                  <a:pt x="6230" y="2798"/>
                </a:lnTo>
                <a:lnTo>
                  <a:pt x="5719" y="3042"/>
                </a:lnTo>
                <a:lnTo>
                  <a:pt x="4770" y="2385"/>
                </a:lnTo>
                <a:lnTo>
                  <a:pt x="4551" y="2214"/>
                </a:lnTo>
                <a:lnTo>
                  <a:pt x="4283" y="2020"/>
                </a:lnTo>
                <a:lnTo>
                  <a:pt x="4113" y="1922"/>
                </a:lnTo>
                <a:lnTo>
                  <a:pt x="3967" y="1874"/>
                </a:lnTo>
                <a:lnTo>
                  <a:pt x="3845" y="1825"/>
                </a:lnTo>
                <a:lnTo>
                  <a:pt x="3699" y="1825"/>
                </a:lnTo>
                <a:lnTo>
                  <a:pt x="3626" y="1776"/>
                </a:lnTo>
                <a:lnTo>
                  <a:pt x="3553" y="1776"/>
                </a:lnTo>
                <a:lnTo>
                  <a:pt x="3504" y="1801"/>
                </a:lnTo>
                <a:lnTo>
                  <a:pt x="3358" y="1849"/>
                </a:lnTo>
                <a:lnTo>
                  <a:pt x="3237" y="1898"/>
                </a:lnTo>
                <a:lnTo>
                  <a:pt x="2993" y="2068"/>
                </a:lnTo>
                <a:lnTo>
                  <a:pt x="2774" y="2287"/>
                </a:lnTo>
                <a:lnTo>
                  <a:pt x="2580" y="2506"/>
                </a:lnTo>
                <a:lnTo>
                  <a:pt x="2117" y="2969"/>
                </a:lnTo>
                <a:lnTo>
                  <a:pt x="1923" y="3212"/>
                </a:lnTo>
                <a:lnTo>
                  <a:pt x="1728" y="3455"/>
                </a:lnTo>
                <a:lnTo>
                  <a:pt x="1655" y="3504"/>
                </a:lnTo>
                <a:lnTo>
                  <a:pt x="1606" y="3553"/>
                </a:lnTo>
                <a:lnTo>
                  <a:pt x="1582" y="3601"/>
                </a:lnTo>
                <a:lnTo>
                  <a:pt x="1606" y="3699"/>
                </a:lnTo>
                <a:lnTo>
                  <a:pt x="1728" y="3942"/>
                </a:lnTo>
                <a:lnTo>
                  <a:pt x="1898" y="4161"/>
                </a:lnTo>
                <a:lnTo>
                  <a:pt x="2263" y="4599"/>
                </a:lnTo>
                <a:lnTo>
                  <a:pt x="2628" y="5110"/>
                </a:lnTo>
                <a:lnTo>
                  <a:pt x="2847" y="5329"/>
                </a:lnTo>
                <a:lnTo>
                  <a:pt x="3066" y="5548"/>
                </a:lnTo>
                <a:lnTo>
                  <a:pt x="2969" y="5670"/>
                </a:lnTo>
                <a:lnTo>
                  <a:pt x="2920" y="5791"/>
                </a:lnTo>
                <a:lnTo>
                  <a:pt x="2799" y="6035"/>
                </a:lnTo>
                <a:lnTo>
                  <a:pt x="2653" y="6400"/>
                </a:lnTo>
                <a:lnTo>
                  <a:pt x="2604" y="6594"/>
                </a:lnTo>
                <a:lnTo>
                  <a:pt x="2580" y="6813"/>
                </a:lnTo>
                <a:lnTo>
                  <a:pt x="2288" y="6813"/>
                </a:lnTo>
                <a:lnTo>
                  <a:pt x="1971" y="6838"/>
                </a:lnTo>
                <a:lnTo>
                  <a:pt x="1387" y="6935"/>
                </a:lnTo>
                <a:lnTo>
                  <a:pt x="1144" y="6984"/>
                </a:lnTo>
                <a:lnTo>
                  <a:pt x="828" y="7057"/>
                </a:lnTo>
                <a:lnTo>
                  <a:pt x="682" y="7105"/>
                </a:lnTo>
                <a:lnTo>
                  <a:pt x="536" y="7178"/>
                </a:lnTo>
                <a:lnTo>
                  <a:pt x="438" y="7251"/>
                </a:lnTo>
                <a:lnTo>
                  <a:pt x="365" y="7348"/>
                </a:lnTo>
                <a:lnTo>
                  <a:pt x="292" y="7373"/>
                </a:lnTo>
                <a:lnTo>
                  <a:pt x="244" y="7397"/>
                </a:lnTo>
                <a:lnTo>
                  <a:pt x="195" y="7446"/>
                </a:lnTo>
                <a:lnTo>
                  <a:pt x="171" y="7494"/>
                </a:lnTo>
                <a:lnTo>
                  <a:pt x="122" y="7640"/>
                </a:lnTo>
                <a:lnTo>
                  <a:pt x="98" y="7932"/>
                </a:lnTo>
                <a:lnTo>
                  <a:pt x="25" y="8857"/>
                </a:lnTo>
                <a:lnTo>
                  <a:pt x="0" y="9149"/>
                </a:lnTo>
                <a:lnTo>
                  <a:pt x="25" y="9514"/>
                </a:lnTo>
                <a:lnTo>
                  <a:pt x="49" y="9709"/>
                </a:lnTo>
                <a:lnTo>
                  <a:pt x="98" y="9879"/>
                </a:lnTo>
                <a:lnTo>
                  <a:pt x="171" y="10001"/>
                </a:lnTo>
                <a:lnTo>
                  <a:pt x="219" y="10049"/>
                </a:lnTo>
                <a:lnTo>
                  <a:pt x="268" y="10098"/>
                </a:lnTo>
                <a:lnTo>
                  <a:pt x="268" y="10171"/>
                </a:lnTo>
                <a:lnTo>
                  <a:pt x="292" y="10220"/>
                </a:lnTo>
                <a:lnTo>
                  <a:pt x="317" y="10268"/>
                </a:lnTo>
                <a:lnTo>
                  <a:pt x="390" y="10317"/>
                </a:lnTo>
                <a:lnTo>
                  <a:pt x="633" y="10414"/>
                </a:lnTo>
                <a:lnTo>
                  <a:pt x="925" y="10487"/>
                </a:lnTo>
                <a:lnTo>
                  <a:pt x="1193" y="10560"/>
                </a:lnTo>
                <a:lnTo>
                  <a:pt x="1485" y="10609"/>
                </a:lnTo>
                <a:lnTo>
                  <a:pt x="2069" y="10658"/>
                </a:lnTo>
                <a:lnTo>
                  <a:pt x="2653" y="10706"/>
                </a:lnTo>
                <a:lnTo>
                  <a:pt x="2750" y="10877"/>
                </a:lnTo>
                <a:lnTo>
                  <a:pt x="2823" y="11047"/>
                </a:lnTo>
                <a:lnTo>
                  <a:pt x="3018" y="11363"/>
                </a:lnTo>
                <a:lnTo>
                  <a:pt x="3261" y="11655"/>
                </a:lnTo>
                <a:lnTo>
                  <a:pt x="3066" y="11850"/>
                </a:lnTo>
                <a:lnTo>
                  <a:pt x="2872" y="12045"/>
                </a:lnTo>
                <a:lnTo>
                  <a:pt x="2507" y="12483"/>
                </a:lnTo>
                <a:lnTo>
                  <a:pt x="2117" y="12994"/>
                </a:lnTo>
                <a:lnTo>
                  <a:pt x="1947" y="13213"/>
                </a:lnTo>
                <a:lnTo>
                  <a:pt x="1874" y="13334"/>
                </a:lnTo>
                <a:lnTo>
                  <a:pt x="1825" y="13456"/>
                </a:lnTo>
                <a:lnTo>
                  <a:pt x="1825" y="13553"/>
                </a:lnTo>
                <a:lnTo>
                  <a:pt x="1850" y="13626"/>
                </a:lnTo>
                <a:lnTo>
                  <a:pt x="1850" y="13748"/>
                </a:lnTo>
                <a:lnTo>
                  <a:pt x="1874" y="13894"/>
                </a:lnTo>
                <a:lnTo>
                  <a:pt x="1947" y="14016"/>
                </a:lnTo>
                <a:lnTo>
                  <a:pt x="2020" y="14162"/>
                </a:lnTo>
                <a:lnTo>
                  <a:pt x="2215" y="14381"/>
                </a:lnTo>
                <a:lnTo>
                  <a:pt x="2385" y="14600"/>
                </a:lnTo>
                <a:lnTo>
                  <a:pt x="2653" y="14867"/>
                </a:lnTo>
                <a:lnTo>
                  <a:pt x="2920" y="15135"/>
                </a:lnTo>
                <a:lnTo>
                  <a:pt x="3188" y="15378"/>
                </a:lnTo>
                <a:lnTo>
                  <a:pt x="3504" y="15597"/>
                </a:lnTo>
                <a:lnTo>
                  <a:pt x="3553" y="15646"/>
                </a:lnTo>
                <a:lnTo>
                  <a:pt x="3675" y="15646"/>
                </a:lnTo>
                <a:lnTo>
                  <a:pt x="3723" y="15621"/>
                </a:lnTo>
                <a:lnTo>
                  <a:pt x="3845" y="15646"/>
                </a:lnTo>
                <a:lnTo>
                  <a:pt x="3967" y="15621"/>
                </a:lnTo>
                <a:lnTo>
                  <a:pt x="4113" y="15573"/>
                </a:lnTo>
                <a:lnTo>
                  <a:pt x="4234" y="15524"/>
                </a:lnTo>
                <a:lnTo>
                  <a:pt x="4478" y="15378"/>
                </a:lnTo>
                <a:lnTo>
                  <a:pt x="4697" y="15232"/>
                </a:lnTo>
                <a:lnTo>
                  <a:pt x="4964" y="14989"/>
                </a:lnTo>
                <a:lnTo>
                  <a:pt x="5232" y="14746"/>
                </a:lnTo>
                <a:lnTo>
                  <a:pt x="5743" y="14210"/>
                </a:lnTo>
                <a:lnTo>
                  <a:pt x="5865" y="14308"/>
                </a:lnTo>
                <a:lnTo>
                  <a:pt x="5986" y="14381"/>
                </a:lnTo>
                <a:lnTo>
                  <a:pt x="6254" y="14502"/>
                </a:lnTo>
                <a:lnTo>
                  <a:pt x="6595" y="14648"/>
                </a:lnTo>
                <a:lnTo>
                  <a:pt x="6789" y="14697"/>
                </a:lnTo>
                <a:lnTo>
                  <a:pt x="6887" y="14721"/>
                </a:lnTo>
                <a:lnTo>
                  <a:pt x="6984" y="14721"/>
                </a:lnTo>
                <a:lnTo>
                  <a:pt x="7033" y="14940"/>
                </a:lnTo>
                <a:lnTo>
                  <a:pt x="7081" y="15135"/>
                </a:lnTo>
                <a:lnTo>
                  <a:pt x="7154" y="15573"/>
                </a:lnTo>
                <a:lnTo>
                  <a:pt x="7203" y="16035"/>
                </a:lnTo>
                <a:lnTo>
                  <a:pt x="7203" y="16278"/>
                </a:lnTo>
                <a:lnTo>
                  <a:pt x="7203" y="16546"/>
                </a:lnTo>
                <a:lnTo>
                  <a:pt x="7227" y="16692"/>
                </a:lnTo>
                <a:lnTo>
                  <a:pt x="7252" y="16814"/>
                </a:lnTo>
                <a:lnTo>
                  <a:pt x="7325" y="16911"/>
                </a:lnTo>
                <a:lnTo>
                  <a:pt x="7398" y="16984"/>
                </a:lnTo>
                <a:lnTo>
                  <a:pt x="7422" y="17008"/>
                </a:lnTo>
                <a:lnTo>
                  <a:pt x="7471" y="17057"/>
                </a:lnTo>
                <a:lnTo>
                  <a:pt x="7568" y="17130"/>
                </a:lnTo>
                <a:lnTo>
                  <a:pt x="7690" y="17179"/>
                </a:lnTo>
                <a:lnTo>
                  <a:pt x="7811" y="17203"/>
                </a:lnTo>
                <a:lnTo>
                  <a:pt x="7957" y="17227"/>
                </a:lnTo>
                <a:lnTo>
                  <a:pt x="8249" y="17227"/>
                </a:lnTo>
                <a:lnTo>
                  <a:pt x="8492" y="17203"/>
                </a:lnTo>
                <a:lnTo>
                  <a:pt x="9198" y="17179"/>
                </a:lnTo>
                <a:lnTo>
                  <a:pt x="9904" y="17154"/>
                </a:lnTo>
                <a:lnTo>
                  <a:pt x="10001" y="17130"/>
                </a:lnTo>
                <a:lnTo>
                  <a:pt x="10098" y="17081"/>
                </a:lnTo>
                <a:lnTo>
                  <a:pt x="10147" y="16984"/>
                </a:lnTo>
                <a:lnTo>
                  <a:pt x="10147" y="16887"/>
                </a:lnTo>
                <a:lnTo>
                  <a:pt x="10171" y="16862"/>
                </a:lnTo>
                <a:lnTo>
                  <a:pt x="10269" y="16741"/>
                </a:lnTo>
                <a:lnTo>
                  <a:pt x="10317" y="16619"/>
                </a:lnTo>
                <a:lnTo>
                  <a:pt x="10366" y="16473"/>
                </a:lnTo>
                <a:lnTo>
                  <a:pt x="10390" y="16327"/>
                </a:lnTo>
                <a:lnTo>
                  <a:pt x="10463" y="15719"/>
                </a:lnTo>
                <a:lnTo>
                  <a:pt x="10561" y="15159"/>
                </a:lnTo>
                <a:lnTo>
                  <a:pt x="10561" y="14892"/>
                </a:lnTo>
                <a:lnTo>
                  <a:pt x="10561" y="14600"/>
                </a:lnTo>
                <a:lnTo>
                  <a:pt x="10707" y="14624"/>
                </a:lnTo>
                <a:lnTo>
                  <a:pt x="10877" y="14600"/>
                </a:lnTo>
                <a:lnTo>
                  <a:pt x="11169" y="14527"/>
                </a:lnTo>
                <a:lnTo>
                  <a:pt x="11291" y="14502"/>
                </a:lnTo>
                <a:lnTo>
                  <a:pt x="11437" y="14429"/>
                </a:lnTo>
                <a:lnTo>
                  <a:pt x="11583" y="14356"/>
                </a:lnTo>
                <a:lnTo>
                  <a:pt x="11680" y="14235"/>
                </a:lnTo>
                <a:lnTo>
                  <a:pt x="11826" y="14405"/>
                </a:lnTo>
                <a:lnTo>
                  <a:pt x="11996" y="14527"/>
                </a:lnTo>
                <a:lnTo>
                  <a:pt x="12313" y="14770"/>
                </a:lnTo>
                <a:lnTo>
                  <a:pt x="12897" y="15208"/>
                </a:lnTo>
                <a:lnTo>
                  <a:pt x="13505" y="15621"/>
                </a:lnTo>
                <a:lnTo>
                  <a:pt x="13578" y="15646"/>
                </a:lnTo>
                <a:lnTo>
                  <a:pt x="13651" y="15670"/>
                </a:lnTo>
                <a:lnTo>
                  <a:pt x="13724" y="15646"/>
                </a:lnTo>
                <a:lnTo>
                  <a:pt x="13797" y="15621"/>
                </a:lnTo>
                <a:lnTo>
                  <a:pt x="13846" y="15597"/>
                </a:lnTo>
                <a:lnTo>
                  <a:pt x="13870" y="15524"/>
                </a:lnTo>
                <a:lnTo>
                  <a:pt x="13919" y="15476"/>
                </a:lnTo>
                <a:lnTo>
                  <a:pt x="13919" y="15403"/>
                </a:lnTo>
                <a:lnTo>
                  <a:pt x="14138" y="15232"/>
                </a:lnTo>
                <a:lnTo>
                  <a:pt x="14332" y="15038"/>
                </a:lnTo>
                <a:lnTo>
                  <a:pt x="14722" y="14624"/>
                </a:lnTo>
                <a:lnTo>
                  <a:pt x="15208" y="14162"/>
                </a:lnTo>
                <a:lnTo>
                  <a:pt x="15427" y="13894"/>
                </a:lnTo>
                <a:lnTo>
                  <a:pt x="15622" y="13651"/>
                </a:lnTo>
                <a:lnTo>
                  <a:pt x="15671" y="13553"/>
                </a:lnTo>
                <a:lnTo>
                  <a:pt x="15671" y="13480"/>
                </a:lnTo>
                <a:lnTo>
                  <a:pt x="15695" y="13383"/>
                </a:lnTo>
                <a:lnTo>
                  <a:pt x="15671" y="13261"/>
                </a:lnTo>
                <a:lnTo>
                  <a:pt x="15500" y="12969"/>
                </a:lnTo>
                <a:lnTo>
                  <a:pt x="15330" y="12702"/>
                </a:lnTo>
                <a:lnTo>
                  <a:pt x="14941" y="12191"/>
                </a:lnTo>
                <a:lnTo>
                  <a:pt x="14795" y="11996"/>
                </a:lnTo>
                <a:lnTo>
                  <a:pt x="14649" y="11801"/>
                </a:lnTo>
                <a:lnTo>
                  <a:pt x="14454" y="11655"/>
                </a:lnTo>
                <a:lnTo>
                  <a:pt x="14259" y="11509"/>
                </a:lnTo>
                <a:lnTo>
                  <a:pt x="14430" y="11266"/>
                </a:lnTo>
                <a:lnTo>
                  <a:pt x="14576" y="10998"/>
                </a:lnTo>
                <a:lnTo>
                  <a:pt x="14673" y="10706"/>
                </a:lnTo>
                <a:lnTo>
                  <a:pt x="14722" y="10414"/>
                </a:lnTo>
                <a:lnTo>
                  <a:pt x="14843" y="10463"/>
                </a:lnTo>
                <a:lnTo>
                  <a:pt x="14965" y="10463"/>
                </a:lnTo>
                <a:lnTo>
                  <a:pt x="15257" y="10487"/>
                </a:lnTo>
                <a:lnTo>
                  <a:pt x="15768" y="10439"/>
                </a:lnTo>
                <a:lnTo>
                  <a:pt x="16352" y="10414"/>
                </a:lnTo>
                <a:lnTo>
                  <a:pt x="16619" y="10390"/>
                </a:lnTo>
                <a:lnTo>
                  <a:pt x="16911" y="10366"/>
                </a:lnTo>
                <a:lnTo>
                  <a:pt x="16984" y="10341"/>
                </a:lnTo>
                <a:lnTo>
                  <a:pt x="17057" y="10293"/>
                </a:lnTo>
                <a:lnTo>
                  <a:pt x="17082" y="10220"/>
                </a:lnTo>
                <a:lnTo>
                  <a:pt x="17106" y="10171"/>
                </a:lnTo>
                <a:lnTo>
                  <a:pt x="17179" y="10122"/>
                </a:lnTo>
                <a:lnTo>
                  <a:pt x="17252" y="10074"/>
                </a:lnTo>
                <a:lnTo>
                  <a:pt x="17301" y="10001"/>
                </a:lnTo>
                <a:lnTo>
                  <a:pt x="17301" y="9928"/>
                </a:lnTo>
                <a:lnTo>
                  <a:pt x="17301" y="8784"/>
                </a:lnTo>
                <a:lnTo>
                  <a:pt x="17301" y="8224"/>
                </a:lnTo>
                <a:lnTo>
                  <a:pt x="17252" y="7665"/>
                </a:lnTo>
                <a:lnTo>
                  <a:pt x="17228" y="7567"/>
                </a:lnTo>
                <a:lnTo>
                  <a:pt x="17155" y="7519"/>
                </a:lnTo>
                <a:lnTo>
                  <a:pt x="17082" y="7470"/>
                </a:lnTo>
                <a:lnTo>
                  <a:pt x="17009" y="7446"/>
                </a:lnTo>
                <a:lnTo>
                  <a:pt x="16960" y="7300"/>
                </a:lnTo>
                <a:lnTo>
                  <a:pt x="16863" y="7203"/>
                </a:lnTo>
                <a:lnTo>
                  <a:pt x="16741" y="7130"/>
                </a:lnTo>
                <a:lnTo>
                  <a:pt x="16619" y="7057"/>
                </a:lnTo>
                <a:lnTo>
                  <a:pt x="16473" y="7008"/>
                </a:lnTo>
                <a:lnTo>
                  <a:pt x="16303" y="6984"/>
                </a:lnTo>
                <a:lnTo>
                  <a:pt x="16035" y="6935"/>
                </a:lnTo>
                <a:lnTo>
                  <a:pt x="15427" y="6862"/>
                </a:lnTo>
                <a:lnTo>
                  <a:pt x="15087" y="6838"/>
                </a:lnTo>
                <a:lnTo>
                  <a:pt x="14795" y="6838"/>
                </a:lnTo>
                <a:lnTo>
                  <a:pt x="14770" y="6667"/>
                </a:lnTo>
                <a:lnTo>
                  <a:pt x="14770" y="6521"/>
                </a:lnTo>
                <a:lnTo>
                  <a:pt x="14697" y="6181"/>
                </a:lnTo>
                <a:lnTo>
                  <a:pt x="14673" y="6010"/>
                </a:lnTo>
                <a:lnTo>
                  <a:pt x="14600" y="5816"/>
                </a:lnTo>
                <a:lnTo>
                  <a:pt x="14527" y="5621"/>
                </a:lnTo>
                <a:lnTo>
                  <a:pt x="14430" y="5451"/>
                </a:lnTo>
                <a:lnTo>
                  <a:pt x="14576" y="5256"/>
                </a:lnTo>
                <a:lnTo>
                  <a:pt x="14697" y="5086"/>
                </a:lnTo>
                <a:lnTo>
                  <a:pt x="15111" y="4477"/>
                </a:lnTo>
                <a:lnTo>
                  <a:pt x="15354" y="4185"/>
                </a:lnTo>
                <a:lnTo>
                  <a:pt x="15598" y="3893"/>
                </a:lnTo>
                <a:lnTo>
                  <a:pt x="15646" y="3845"/>
                </a:lnTo>
                <a:lnTo>
                  <a:pt x="15671" y="3796"/>
                </a:lnTo>
                <a:lnTo>
                  <a:pt x="15671" y="3723"/>
                </a:lnTo>
                <a:lnTo>
                  <a:pt x="15671" y="3650"/>
                </a:lnTo>
                <a:lnTo>
                  <a:pt x="15646" y="3601"/>
                </a:lnTo>
                <a:lnTo>
                  <a:pt x="15646" y="3528"/>
                </a:lnTo>
                <a:lnTo>
                  <a:pt x="15646" y="3431"/>
                </a:lnTo>
                <a:lnTo>
                  <a:pt x="15622" y="3382"/>
                </a:lnTo>
                <a:lnTo>
                  <a:pt x="15549" y="3236"/>
                </a:lnTo>
                <a:lnTo>
                  <a:pt x="15354" y="2993"/>
                </a:lnTo>
                <a:lnTo>
                  <a:pt x="15062" y="2677"/>
                </a:lnTo>
                <a:lnTo>
                  <a:pt x="14746" y="2385"/>
                </a:lnTo>
                <a:lnTo>
                  <a:pt x="14503" y="2190"/>
                </a:lnTo>
                <a:lnTo>
                  <a:pt x="14235" y="1971"/>
                </a:lnTo>
                <a:lnTo>
                  <a:pt x="14065" y="1874"/>
                </a:lnTo>
                <a:lnTo>
                  <a:pt x="13919" y="1825"/>
                </a:lnTo>
                <a:lnTo>
                  <a:pt x="13748" y="1801"/>
                </a:lnTo>
                <a:lnTo>
                  <a:pt x="13554" y="1801"/>
                </a:lnTo>
                <a:lnTo>
                  <a:pt x="13481" y="1825"/>
                </a:lnTo>
                <a:lnTo>
                  <a:pt x="13189" y="1971"/>
                </a:lnTo>
                <a:lnTo>
                  <a:pt x="12921" y="2117"/>
                </a:lnTo>
                <a:lnTo>
                  <a:pt x="12653" y="2312"/>
                </a:lnTo>
                <a:lnTo>
                  <a:pt x="12410" y="2506"/>
                </a:lnTo>
                <a:lnTo>
                  <a:pt x="12094" y="2725"/>
                </a:lnTo>
                <a:lnTo>
                  <a:pt x="11923" y="2847"/>
                </a:lnTo>
                <a:lnTo>
                  <a:pt x="11777" y="2993"/>
                </a:lnTo>
                <a:lnTo>
                  <a:pt x="11558" y="2847"/>
                </a:lnTo>
                <a:lnTo>
                  <a:pt x="11291" y="2750"/>
                </a:lnTo>
                <a:lnTo>
                  <a:pt x="11023" y="2652"/>
                </a:lnTo>
                <a:lnTo>
                  <a:pt x="10755" y="2628"/>
                </a:lnTo>
                <a:lnTo>
                  <a:pt x="10755" y="2604"/>
                </a:lnTo>
                <a:lnTo>
                  <a:pt x="10682" y="2458"/>
                </a:lnTo>
                <a:lnTo>
                  <a:pt x="10634" y="2287"/>
                </a:lnTo>
                <a:lnTo>
                  <a:pt x="10561" y="1922"/>
                </a:lnTo>
                <a:lnTo>
                  <a:pt x="10585" y="1922"/>
                </a:lnTo>
                <a:lnTo>
                  <a:pt x="10609" y="1874"/>
                </a:lnTo>
                <a:lnTo>
                  <a:pt x="10609" y="1825"/>
                </a:lnTo>
                <a:lnTo>
                  <a:pt x="10585" y="1752"/>
                </a:lnTo>
                <a:lnTo>
                  <a:pt x="10536" y="1703"/>
                </a:lnTo>
                <a:lnTo>
                  <a:pt x="10463" y="1095"/>
                </a:lnTo>
                <a:lnTo>
                  <a:pt x="10439" y="779"/>
                </a:lnTo>
                <a:lnTo>
                  <a:pt x="10366" y="487"/>
                </a:lnTo>
                <a:lnTo>
                  <a:pt x="10390" y="438"/>
                </a:lnTo>
                <a:lnTo>
                  <a:pt x="10415" y="389"/>
                </a:lnTo>
                <a:lnTo>
                  <a:pt x="10439" y="316"/>
                </a:lnTo>
                <a:lnTo>
                  <a:pt x="10415" y="268"/>
                </a:lnTo>
                <a:lnTo>
                  <a:pt x="10390" y="195"/>
                </a:lnTo>
                <a:lnTo>
                  <a:pt x="10342" y="146"/>
                </a:lnTo>
                <a:lnTo>
                  <a:pt x="10293" y="122"/>
                </a:lnTo>
                <a:lnTo>
                  <a:pt x="10196" y="97"/>
                </a:lnTo>
                <a:lnTo>
                  <a:pt x="9855" y="73"/>
                </a:lnTo>
                <a:lnTo>
                  <a:pt x="9490" y="49"/>
                </a:lnTo>
                <a:lnTo>
                  <a:pt x="8760" y="49"/>
                </a:lnTo>
                <a:lnTo>
                  <a:pt x="8395" y="24"/>
                </a:lnTo>
                <a:lnTo>
                  <a:pt x="8030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2493;p49">
            <a:extLst>
              <a:ext uri="{FF2B5EF4-FFF2-40B4-BE49-F238E27FC236}">
                <a16:creationId xmlns:a16="http://schemas.microsoft.com/office/drawing/2014/main" id="{365EC3CF-BB7C-4FBE-9C7F-420D0F1A8549}"/>
              </a:ext>
            </a:extLst>
          </p:cNvPr>
          <p:cNvSpPr/>
          <p:nvPr/>
        </p:nvSpPr>
        <p:spPr>
          <a:xfrm rot="967625">
            <a:off x="10680103" y="6535204"/>
            <a:ext cx="565982" cy="573517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495;p49">
            <a:extLst>
              <a:ext uri="{FF2B5EF4-FFF2-40B4-BE49-F238E27FC236}">
                <a16:creationId xmlns:a16="http://schemas.microsoft.com/office/drawing/2014/main" id="{FBDA47D2-1EA3-40F3-BDA4-AAC9E8FE7CFC}"/>
              </a:ext>
            </a:extLst>
          </p:cNvPr>
          <p:cNvSpPr/>
          <p:nvPr/>
        </p:nvSpPr>
        <p:spPr>
          <a:xfrm>
            <a:off x="7029016" y="5714100"/>
            <a:ext cx="762551" cy="46627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497;p49">
            <a:extLst>
              <a:ext uri="{FF2B5EF4-FFF2-40B4-BE49-F238E27FC236}">
                <a16:creationId xmlns:a16="http://schemas.microsoft.com/office/drawing/2014/main" id="{254BA71A-2603-482E-9C94-4A1F19B6C54D}"/>
              </a:ext>
            </a:extLst>
          </p:cNvPr>
          <p:cNvSpPr/>
          <p:nvPr/>
        </p:nvSpPr>
        <p:spPr>
          <a:xfrm>
            <a:off x="5357202" y="5913636"/>
            <a:ext cx="724004" cy="908327"/>
          </a:xfrm>
          <a:custGeom>
            <a:avLst/>
            <a:gdLst/>
            <a:ahLst/>
            <a:cxnLst/>
            <a:rect l="l" t="t" r="r" b="b"/>
            <a:pathLst>
              <a:path w="14722" h="18470" extrusionOk="0">
                <a:moveTo>
                  <a:pt x="11874" y="658"/>
                </a:moveTo>
                <a:lnTo>
                  <a:pt x="11826" y="1291"/>
                </a:lnTo>
                <a:lnTo>
                  <a:pt x="11777" y="1923"/>
                </a:lnTo>
                <a:lnTo>
                  <a:pt x="11753" y="2264"/>
                </a:lnTo>
                <a:lnTo>
                  <a:pt x="11680" y="2580"/>
                </a:lnTo>
                <a:lnTo>
                  <a:pt x="11607" y="2872"/>
                </a:lnTo>
                <a:lnTo>
                  <a:pt x="11509" y="3188"/>
                </a:lnTo>
                <a:lnTo>
                  <a:pt x="11412" y="3407"/>
                </a:lnTo>
                <a:lnTo>
                  <a:pt x="11290" y="3626"/>
                </a:lnTo>
                <a:lnTo>
                  <a:pt x="11144" y="3797"/>
                </a:lnTo>
                <a:lnTo>
                  <a:pt x="10974" y="3943"/>
                </a:lnTo>
                <a:lnTo>
                  <a:pt x="10779" y="4064"/>
                </a:lnTo>
                <a:lnTo>
                  <a:pt x="10560" y="4162"/>
                </a:lnTo>
                <a:lnTo>
                  <a:pt x="10341" y="4235"/>
                </a:lnTo>
                <a:lnTo>
                  <a:pt x="10122" y="4308"/>
                </a:lnTo>
                <a:lnTo>
                  <a:pt x="9976" y="4332"/>
                </a:lnTo>
                <a:lnTo>
                  <a:pt x="9855" y="4332"/>
                </a:lnTo>
                <a:lnTo>
                  <a:pt x="9563" y="4308"/>
                </a:lnTo>
                <a:lnTo>
                  <a:pt x="9295" y="4259"/>
                </a:lnTo>
                <a:lnTo>
                  <a:pt x="9052" y="4162"/>
                </a:lnTo>
                <a:lnTo>
                  <a:pt x="9392" y="3894"/>
                </a:lnTo>
                <a:lnTo>
                  <a:pt x="9611" y="3675"/>
                </a:lnTo>
                <a:lnTo>
                  <a:pt x="9806" y="3432"/>
                </a:lnTo>
                <a:lnTo>
                  <a:pt x="10025" y="3188"/>
                </a:lnTo>
                <a:lnTo>
                  <a:pt x="10220" y="2921"/>
                </a:lnTo>
                <a:lnTo>
                  <a:pt x="10366" y="2629"/>
                </a:lnTo>
                <a:lnTo>
                  <a:pt x="10512" y="2337"/>
                </a:lnTo>
                <a:lnTo>
                  <a:pt x="10633" y="2045"/>
                </a:lnTo>
                <a:lnTo>
                  <a:pt x="10706" y="1753"/>
                </a:lnTo>
                <a:lnTo>
                  <a:pt x="10706" y="1680"/>
                </a:lnTo>
                <a:lnTo>
                  <a:pt x="10682" y="1607"/>
                </a:lnTo>
                <a:lnTo>
                  <a:pt x="10658" y="1558"/>
                </a:lnTo>
                <a:lnTo>
                  <a:pt x="10585" y="1534"/>
                </a:lnTo>
                <a:lnTo>
                  <a:pt x="10536" y="1510"/>
                </a:lnTo>
                <a:lnTo>
                  <a:pt x="10463" y="1510"/>
                </a:lnTo>
                <a:lnTo>
                  <a:pt x="10414" y="1558"/>
                </a:lnTo>
                <a:lnTo>
                  <a:pt x="10366" y="1607"/>
                </a:lnTo>
                <a:lnTo>
                  <a:pt x="10098" y="2069"/>
                </a:lnTo>
                <a:lnTo>
                  <a:pt x="9855" y="2531"/>
                </a:lnTo>
                <a:lnTo>
                  <a:pt x="9587" y="2969"/>
                </a:lnTo>
                <a:lnTo>
                  <a:pt x="9441" y="3188"/>
                </a:lnTo>
                <a:lnTo>
                  <a:pt x="9271" y="3383"/>
                </a:lnTo>
                <a:lnTo>
                  <a:pt x="9027" y="3626"/>
                </a:lnTo>
                <a:lnTo>
                  <a:pt x="8760" y="3845"/>
                </a:lnTo>
                <a:lnTo>
                  <a:pt x="8735" y="3845"/>
                </a:lnTo>
                <a:lnTo>
                  <a:pt x="8638" y="3724"/>
                </a:lnTo>
                <a:lnTo>
                  <a:pt x="8589" y="3578"/>
                </a:lnTo>
                <a:lnTo>
                  <a:pt x="8565" y="3432"/>
                </a:lnTo>
                <a:lnTo>
                  <a:pt x="8541" y="3261"/>
                </a:lnTo>
                <a:lnTo>
                  <a:pt x="8589" y="2921"/>
                </a:lnTo>
                <a:lnTo>
                  <a:pt x="8638" y="2629"/>
                </a:lnTo>
                <a:lnTo>
                  <a:pt x="8711" y="2410"/>
                </a:lnTo>
                <a:lnTo>
                  <a:pt x="8808" y="2215"/>
                </a:lnTo>
                <a:lnTo>
                  <a:pt x="8930" y="2020"/>
                </a:lnTo>
                <a:lnTo>
                  <a:pt x="9052" y="1850"/>
                </a:lnTo>
                <a:lnTo>
                  <a:pt x="9222" y="1680"/>
                </a:lnTo>
                <a:lnTo>
                  <a:pt x="9392" y="1510"/>
                </a:lnTo>
                <a:lnTo>
                  <a:pt x="9563" y="1388"/>
                </a:lnTo>
                <a:lnTo>
                  <a:pt x="9757" y="1266"/>
                </a:lnTo>
                <a:lnTo>
                  <a:pt x="10001" y="1120"/>
                </a:lnTo>
                <a:lnTo>
                  <a:pt x="10244" y="1023"/>
                </a:lnTo>
                <a:lnTo>
                  <a:pt x="10512" y="950"/>
                </a:lnTo>
                <a:lnTo>
                  <a:pt x="10779" y="877"/>
                </a:lnTo>
                <a:lnTo>
                  <a:pt x="11339" y="755"/>
                </a:lnTo>
                <a:lnTo>
                  <a:pt x="11874" y="658"/>
                </a:lnTo>
                <a:close/>
                <a:moveTo>
                  <a:pt x="1849" y="4527"/>
                </a:moveTo>
                <a:lnTo>
                  <a:pt x="2141" y="4551"/>
                </a:lnTo>
                <a:lnTo>
                  <a:pt x="2433" y="4600"/>
                </a:lnTo>
                <a:lnTo>
                  <a:pt x="2701" y="4648"/>
                </a:lnTo>
                <a:lnTo>
                  <a:pt x="2993" y="4746"/>
                </a:lnTo>
                <a:lnTo>
                  <a:pt x="3236" y="4819"/>
                </a:lnTo>
                <a:lnTo>
                  <a:pt x="3772" y="5062"/>
                </a:lnTo>
                <a:lnTo>
                  <a:pt x="4258" y="5330"/>
                </a:lnTo>
                <a:lnTo>
                  <a:pt x="4721" y="5622"/>
                </a:lnTo>
                <a:lnTo>
                  <a:pt x="4915" y="5768"/>
                </a:lnTo>
                <a:lnTo>
                  <a:pt x="5061" y="5914"/>
                </a:lnTo>
                <a:lnTo>
                  <a:pt x="5232" y="6084"/>
                </a:lnTo>
                <a:lnTo>
                  <a:pt x="5353" y="6254"/>
                </a:lnTo>
                <a:lnTo>
                  <a:pt x="5597" y="6644"/>
                </a:lnTo>
                <a:lnTo>
                  <a:pt x="5816" y="7057"/>
                </a:lnTo>
                <a:lnTo>
                  <a:pt x="5913" y="7301"/>
                </a:lnTo>
                <a:lnTo>
                  <a:pt x="5986" y="7568"/>
                </a:lnTo>
                <a:lnTo>
                  <a:pt x="6059" y="7836"/>
                </a:lnTo>
                <a:lnTo>
                  <a:pt x="6083" y="8104"/>
                </a:lnTo>
                <a:lnTo>
                  <a:pt x="6083" y="8323"/>
                </a:lnTo>
                <a:lnTo>
                  <a:pt x="6059" y="8542"/>
                </a:lnTo>
                <a:lnTo>
                  <a:pt x="5962" y="8858"/>
                </a:lnTo>
                <a:lnTo>
                  <a:pt x="5670" y="8712"/>
                </a:lnTo>
                <a:lnTo>
                  <a:pt x="5305" y="8493"/>
                </a:lnTo>
                <a:lnTo>
                  <a:pt x="4988" y="8250"/>
                </a:lnTo>
                <a:lnTo>
                  <a:pt x="4672" y="7958"/>
                </a:lnTo>
                <a:lnTo>
                  <a:pt x="4380" y="7666"/>
                </a:lnTo>
                <a:lnTo>
                  <a:pt x="4015" y="7179"/>
                </a:lnTo>
                <a:lnTo>
                  <a:pt x="3796" y="6911"/>
                </a:lnTo>
                <a:lnTo>
                  <a:pt x="3553" y="6619"/>
                </a:lnTo>
                <a:lnTo>
                  <a:pt x="3309" y="6376"/>
                </a:lnTo>
                <a:lnTo>
                  <a:pt x="3163" y="6279"/>
                </a:lnTo>
                <a:lnTo>
                  <a:pt x="3042" y="6181"/>
                </a:lnTo>
                <a:lnTo>
                  <a:pt x="2896" y="6108"/>
                </a:lnTo>
                <a:lnTo>
                  <a:pt x="2774" y="6060"/>
                </a:lnTo>
                <a:lnTo>
                  <a:pt x="2628" y="6035"/>
                </a:lnTo>
                <a:lnTo>
                  <a:pt x="2433" y="6035"/>
                </a:lnTo>
                <a:lnTo>
                  <a:pt x="2409" y="6060"/>
                </a:lnTo>
                <a:lnTo>
                  <a:pt x="2409" y="6108"/>
                </a:lnTo>
                <a:lnTo>
                  <a:pt x="2409" y="6157"/>
                </a:lnTo>
                <a:lnTo>
                  <a:pt x="2506" y="6279"/>
                </a:lnTo>
                <a:lnTo>
                  <a:pt x="2604" y="6425"/>
                </a:lnTo>
                <a:lnTo>
                  <a:pt x="2847" y="6668"/>
                </a:lnTo>
                <a:lnTo>
                  <a:pt x="3090" y="6911"/>
                </a:lnTo>
                <a:lnTo>
                  <a:pt x="3309" y="7130"/>
                </a:lnTo>
                <a:lnTo>
                  <a:pt x="3772" y="7739"/>
                </a:lnTo>
                <a:lnTo>
                  <a:pt x="4015" y="8031"/>
                </a:lnTo>
                <a:lnTo>
                  <a:pt x="4258" y="8323"/>
                </a:lnTo>
                <a:lnTo>
                  <a:pt x="4404" y="8444"/>
                </a:lnTo>
                <a:lnTo>
                  <a:pt x="4550" y="8590"/>
                </a:lnTo>
                <a:lnTo>
                  <a:pt x="4867" y="8834"/>
                </a:lnTo>
                <a:lnTo>
                  <a:pt x="5207" y="9053"/>
                </a:lnTo>
                <a:lnTo>
                  <a:pt x="5548" y="9247"/>
                </a:lnTo>
                <a:lnTo>
                  <a:pt x="5353" y="9345"/>
                </a:lnTo>
                <a:lnTo>
                  <a:pt x="5159" y="9418"/>
                </a:lnTo>
                <a:lnTo>
                  <a:pt x="4940" y="9466"/>
                </a:lnTo>
                <a:lnTo>
                  <a:pt x="4745" y="9491"/>
                </a:lnTo>
                <a:lnTo>
                  <a:pt x="4550" y="9491"/>
                </a:lnTo>
                <a:lnTo>
                  <a:pt x="4331" y="9466"/>
                </a:lnTo>
                <a:lnTo>
                  <a:pt x="4112" y="9442"/>
                </a:lnTo>
                <a:lnTo>
                  <a:pt x="3869" y="9369"/>
                </a:lnTo>
                <a:lnTo>
                  <a:pt x="3650" y="9296"/>
                </a:lnTo>
                <a:lnTo>
                  <a:pt x="3407" y="9174"/>
                </a:lnTo>
                <a:lnTo>
                  <a:pt x="3188" y="9053"/>
                </a:lnTo>
                <a:lnTo>
                  <a:pt x="2969" y="8907"/>
                </a:lnTo>
                <a:lnTo>
                  <a:pt x="2774" y="8761"/>
                </a:lnTo>
                <a:lnTo>
                  <a:pt x="2579" y="8590"/>
                </a:lnTo>
                <a:lnTo>
                  <a:pt x="2239" y="8201"/>
                </a:lnTo>
                <a:lnTo>
                  <a:pt x="2068" y="7982"/>
                </a:lnTo>
                <a:lnTo>
                  <a:pt x="1898" y="7714"/>
                </a:lnTo>
                <a:lnTo>
                  <a:pt x="1776" y="7471"/>
                </a:lnTo>
                <a:lnTo>
                  <a:pt x="1655" y="7179"/>
                </a:lnTo>
                <a:lnTo>
                  <a:pt x="1460" y="6619"/>
                </a:lnTo>
                <a:lnTo>
                  <a:pt x="1314" y="6060"/>
                </a:lnTo>
                <a:lnTo>
                  <a:pt x="1144" y="5330"/>
                </a:lnTo>
                <a:lnTo>
                  <a:pt x="1046" y="4940"/>
                </a:lnTo>
                <a:lnTo>
                  <a:pt x="998" y="4575"/>
                </a:lnTo>
                <a:lnTo>
                  <a:pt x="1265" y="4551"/>
                </a:lnTo>
                <a:lnTo>
                  <a:pt x="1557" y="4527"/>
                </a:lnTo>
                <a:close/>
                <a:moveTo>
                  <a:pt x="10974" y="14138"/>
                </a:moveTo>
                <a:lnTo>
                  <a:pt x="10755" y="14187"/>
                </a:lnTo>
                <a:lnTo>
                  <a:pt x="10536" y="14260"/>
                </a:lnTo>
                <a:lnTo>
                  <a:pt x="10098" y="14430"/>
                </a:lnTo>
                <a:lnTo>
                  <a:pt x="9855" y="14503"/>
                </a:lnTo>
                <a:lnTo>
                  <a:pt x="9636" y="14600"/>
                </a:lnTo>
                <a:lnTo>
                  <a:pt x="9198" y="14844"/>
                </a:lnTo>
                <a:lnTo>
                  <a:pt x="9173" y="14868"/>
                </a:lnTo>
                <a:lnTo>
                  <a:pt x="9149" y="14892"/>
                </a:lnTo>
                <a:lnTo>
                  <a:pt x="9173" y="14965"/>
                </a:lnTo>
                <a:lnTo>
                  <a:pt x="9198" y="14990"/>
                </a:lnTo>
                <a:lnTo>
                  <a:pt x="9246" y="15014"/>
                </a:lnTo>
                <a:lnTo>
                  <a:pt x="9271" y="15014"/>
                </a:lnTo>
                <a:lnTo>
                  <a:pt x="9490" y="14941"/>
                </a:lnTo>
                <a:lnTo>
                  <a:pt x="9757" y="14892"/>
                </a:lnTo>
                <a:lnTo>
                  <a:pt x="10268" y="14795"/>
                </a:lnTo>
                <a:lnTo>
                  <a:pt x="10512" y="14722"/>
                </a:lnTo>
                <a:lnTo>
                  <a:pt x="10731" y="14625"/>
                </a:lnTo>
                <a:lnTo>
                  <a:pt x="10828" y="14552"/>
                </a:lnTo>
                <a:lnTo>
                  <a:pt x="10925" y="14479"/>
                </a:lnTo>
                <a:lnTo>
                  <a:pt x="11023" y="14381"/>
                </a:lnTo>
                <a:lnTo>
                  <a:pt x="11096" y="14284"/>
                </a:lnTo>
                <a:lnTo>
                  <a:pt x="11096" y="14235"/>
                </a:lnTo>
                <a:lnTo>
                  <a:pt x="11071" y="14162"/>
                </a:lnTo>
                <a:lnTo>
                  <a:pt x="11023" y="14138"/>
                </a:lnTo>
                <a:close/>
                <a:moveTo>
                  <a:pt x="8297" y="13116"/>
                </a:moveTo>
                <a:lnTo>
                  <a:pt x="8614" y="13140"/>
                </a:lnTo>
                <a:lnTo>
                  <a:pt x="8443" y="13238"/>
                </a:lnTo>
                <a:lnTo>
                  <a:pt x="8370" y="13286"/>
                </a:lnTo>
                <a:lnTo>
                  <a:pt x="8297" y="13335"/>
                </a:lnTo>
                <a:lnTo>
                  <a:pt x="8273" y="13384"/>
                </a:lnTo>
                <a:lnTo>
                  <a:pt x="8249" y="13432"/>
                </a:lnTo>
                <a:lnTo>
                  <a:pt x="8273" y="13505"/>
                </a:lnTo>
                <a:lnTo>
                  <a:pt x="8322" y="13578"/>
                </a:lnTo>
                <a:lnTo>
                  <a:pt x="8370" y="13603"/>
                </a:lnTo>
                <a:lnTo>
                  <a:pt x="8419" y="13627"/>
                </a:lnTo>
                <a:lnTo>
                  <a:pt x="8614" y="13603"/>
                </a:lnTo>
                <a:lnTo>
                  <a:pt x="8784" y="13554"/>
                </a:lnTo>
                <a:lnTo>
                  <a:pt x="9125" y="13432"/>
                </a:lnTo>
                <a:lnTo>
                  <a:pt x="9271" y="13408"/>
                </a:lnTo>
                <a:lnTo>
                  <a:pt x="9538" y="13408"/>
                </a:lnTo>
                <a:lnTo>
                  <a:pt x="9660" y="13384"/>
                </a:lnTo>
                <a:lnTo>
                  <a:pt x="9782" y="13432"/>
                </a:lnTo>
                <a:lnTo>
                  <a:pt x="10220" y="13651"/>
                </a:lnTo>
                <a:lnTo>
                  <a:pt x="9952" y="13724"/>
                </a:lnTo>
                <a:lnTo>
                  <a:pt x="9709" y="13797"/>
                </a:lnTo>
                <a:lnTo>
                  <a:pt x="9149" y="13919"/>
                </a:lnTo>
                <a:lnTo>
                  <a:pt x="8857" y="13968"/>
                </a:lnTo>
                <a:lnTo>
                  <a:pt x="8589" y="14041"/>
                </a:lnTo>
                <a:lnTo>
                  <a:pt x="8541" y="14089"/>
                </a:lnTo>
                <a:lnTo>
                  <a:pt x="8516" y="14138"/>
                </a:lnTo>
                <a:lnTo>
                  <a:pt x="8541" y="14187"/>
                </a:lnTo>
                <a:lnTo>
                  <a:pt x="8589" y="14235"/>
                </a:lnTo>
                <a:lnTo>
                  <a:pt x="8857" y="14284"/>
                </a:lnTo>
                <a:lnTo>
                  <a:pt x="9125" y="14284"/>
                </a:lnTo>
                <a:lnTo>
                  <a:pt x="9392" y="14260"/>
                </a:lnTo>
                <a:lnTo>
                  <a:pt x="9660" y="14211"/>
                </a:lnTo>
                <a:lnTo>
                  <a:pt x="9903" y="14162"/>
                </a:lnTo>
                <a:lnTo>
                  <a:pt x="10171" y="14114"/>
                </a:lnTo>
                <a:lnTo>
                  <a:pt x="10414" y="14016"/>
                </a:lnTo>
                <a:lnTo>
                  <a:pt x="10536" y="13943"/>
                </a:lnTo>
                <a:lnTo>
                  <a:pt x="10633" y="13870"/>
                </a:lnTo>
                <a:lnTo>
                  <a:pt x="11096" y="14162"/>
                </a:lnTo>
                <a:lnTo>
                  <a:pt x="11558" y="14479"/>
                </a:lnTo>
                <a:lnTo>
                  <a:pt x="11631" y="14527"/>
                </a:lnTo>
                <a:lnTo>
                  <a:pt x="11193" y="14722"/>
                </a:lnTo>
                <a:lnTo>
                  <a:pt x="10852" y="14892"/>
                </a:lnTo>
                <a:lnTo>
                  <a:pt x="10512" y="15014"/>
                </a:lnTo>
                <a:lnTo>
                  <a:pt x="10171" y="15136"/>
                </a:lnTo>
                <a:lnTo>
                  <a:pt x="9830" y="15209"/>
                </a:lnTo>
                <a:lnTo>
                  <a:pt x="9782" y="15233"/>
                </a:lnTo>
                <a:lnTo>
                  <a:pt x="9782" y="15257"/>
                </a:lnTo>
                <a:lnTo>
                  <a:pt x="9782" y="15282"/>
                </a:lnTo>
                <a:lnTo>
                  <a:pt x="9830" y="15306"/>
                </a:lnTo>
                <a:lnTo>
                  <a:pt x="9976" y="15330"/>
                </a:lnTo>
                <a:lnTo>
                  <a:pt x="10122" y="15330"/>
                </a:lnTo>
                <a:lnTo>
                  <a:pt x="10414" y="15306"/>
                </a:lnTo>
                <a:lnTo>
                  <a:pt x="10731" y="15233"/>
                </a:lnTo>
                <a:lnTo>
                  <a:pt x="11023" y="15136"/>
                </a:lnTo>
                <a:lnTo>
                  <a:pt x="11485" y="14965"/>
                </a:lnTo>
                <a:lnTo>
                  <a:pt x="11996" y="14771"/>
                </a:lnTo>
                <a:lnTo>
                  <a:pt x="12337" y="15038"/>
                </a:lnTo>
                <a:lnTo>
                  <a:pt x="12093" y="15111"/>
                </a:lnTo>
                <a:lnTo>
                  <a:pt x="11874" y="15209"/>
                </a:lnTo>
                <a:lnTo>
                  <a:pt x="11436" y="15403"/>
                </a:lnTo>
                <a:lnTo>
                  <a:pt x="11047" y="15525"/>
                </a:lnTo>
                <a:lnTo>
                  <a:pt x="10682" y="15647"/>
                </a:lnTo>
                <a:lnTo>
                  <a:pt x="10293" y="15744"/>
                </a:lnTo>
                <a:lnTo>
                  <a:pt x="9903" y="15890"/>
                </a:lnTo>
                <a:lnTo>
                  <a:pt x="9879" y="15914"/>
                </a:lnTo>
                <a:lnTo>
                  <a:pt x="9879" y="15939"/>
                </a:lnTo>
                <a:lnTo>
                  <a:pt x="9879" y="15963"/>
                </a:lnTo>
                <a:lnTo>
                  <a:pt x="9903" y="15987"/>
                </a:lnTo>
                <a:lnTo>
                  <a:pt x="10098" y="16036"/>
                </a:lnTo>
                <a:lnTo>
                  <a:pt x="10268" y="16060"/>
                </a:lnTo>
                <a:lnTo>
                  <a:pt x="10463" y="16036"/>
                </a:lnTo>
                <a:lnTo>
                  <a:pt x="10658" y="16012"/>
                </a:lnTo>
                <a:lnTo>
                  <a:pt x="11023" y="15939"/>
                </a:lnTo>
                <a:lnTo>
                  <a:pt x="11388" y="15817"/>
                </a:lnTo>
                <a:lnTo>
                  <a:pt x="12020" y="15598"/>
                </a:lnTo>
                <a:lnTo>
                  <a:pt x="12337" y="15476"/>
                </a:lnTo>
                <a:lnTo>
                  <a:pt x="12629" y="15306"/>
                </a:lnTo>
                <a:lnTo>
                  <a:pt x="12921" y="15598"/>
                </a:lnTo>
                <a:lnTo>
                  <a:pt x="12434" y="15793"/>
                </a:lnTo>
                <a:lnTo>
                  <a:pt x="11947" y="15963"/>
                </a:lnTo>
                <a:lnTo>
                  <a:pt x="11534" y="16060"/>
                </a:lnTo>
                <a:lnTo>
                  <a:pt x="11096" y="16158"/>
                </a:lnTo>
                <a:lnTo>
                  <a:pt x="10682" y="16255"/>
                </a:lnTo>
                <a:lnTo>
                  <a:pt x="10487" y="16328"/>
                </a:lnTo>
                <a:lnTo>
                  <a:pt x="10293" y="16425"/>
                </a:lnTo>
                <a:lnTo>
                  <a:pt x="10268" y="16450"/>
                </a:lnTo>
                <a:lnTo>
                  <a:pt x="10268" y="16474"/>
                </a:lnTo>
                <a:lnTo>
                  <a:pt x="10268" y="16498"/>
                </a:lnTo>
                <a:lnTo>
                  <a:pt x="10293" y="16523"/>
                </a:lnTo>
                <a:lnTo>
                  <a:pt x="10512" y="16547"/>
                </a:lnTo>
                <a:lnTo>
                  <a:pt x="10731" y="16547"/>
                </a:lnTo>
                <a:lnTo>
                  <a:pt x="10950" y="16523"/>
                </a:lnTo>
                <a:lnTo>
                  <a:pt x="11169" y="16498"/>
                </a:lnTo>
                <a:lnTo>
                  <a:pt x="11607" y="16401"/>
                </a:lnTo>
                <a:lnTo>
                  <a:pt x="12020" y="16279"/>
                </a:lnTo>
                <a:lnTo>
                  <a:pt x="12312" y="16182"/>
                </a:lnTo>
                <a:lnTo>
                  <a:pt x="12604" y="16085"/>
                </a:lnTo>
                <a:lnTo>
                  <a:pt x="12872" y="15963"/>
                </a:lnTo>
                <a:lnTo>
                  <a:pt x="13140" y="15841"/>
                </a:lnTo>
                <a:lnTo>
                  <a:pt x="13164" y="15866"/>
                </a:lnTo>
                <a:lnTo>
                  <a:pt x="13407" y="16133"/>
                </a:lnTo>
                <a:lnTo>
                  <a:pt x="12994" y="16231"/>
                </a:lnTo>
                <a:lnTo>
                  <a:pt x="12604" y="16377"/>
                </a:lnTo>
                <a:lnTo>
                  <a:pt x="11680" y="16669"/>
                </a:lnTo>
                <a:lnTo>
                  <a:pt x="10779" y="16912"/>
                </a:lnTo>
                <a:lnTo>
                  <a:pt x="10731" y="16961"/>
                </a:lnTo>
                <a:lnTo>
                  <a:pt x="10706" y="17034"/>
                </a:lnTo>
                <a:lnTo>
                  <a:pt x="10731" y="17082"/>
                </a:lnTo>
                <a:lnTo>
                  <a:pt x="10804" y="17107"/>
                </a:lnTo>
                <a:lnTo>
                  <a:pt x="11023" y="17082"/>
                </a:lnTo>
                <a:lnTo>
                  <a:pt x="11242" y="17082"/>
                </a:lnTo>
                <a:lnTo>
                  <a:pt x="11680" y="16985"/>
                </a:lnTo>
                <a:lnTo>
                  <a:pt x="12093" y="16888"/>
                </a:lnTo>
                <a:lnTo>
                  <a:pt x="12531" y="16742"/>
                </a:lnTo>
                <a:lnTo>
                  <a:pt x="13091" y="16571"/>
                </a:lnTo>
                <a:lnTo>
                  <a:pt x="13626" y="16401"/>
                </a:lnTo>
                <a:lnTo>
                  <a:pt x="13870" y="16717"/>
                </a:lnTo>
                <a:lnTo>
                  <a:pt x="14089" y="17058"/>
                </a:lnTo>
                <a:lnTo>
                  <a:pt x="13894" y="17155"/>
                </a:lnTo>
                <a:lnTo>
                  <a:pt x="13699" y="17228"/>
                </a:lnTo>
                <a:lnTo>
                  <a:pt x="13286" y="17350"/>
                </a:lnTo>
                <a:lnTo>
                  <a:pt x="12872" y="17423"/>
                </a:lnTo>
                <a:lnTo>
                  <a:pt x="12434" y="17472"/>
                </a:lnTo>
                <a:lnTo>
                  <a:pt x="11339" y="17618"/>
                </a:lnTo>
                <a:lnTo>
                  <a:pt x="10220" y="17788"/>
                </a:lnTo>
                <a:lnTo>
                  <a:pt x="9587" y="17885"/>
                </a:lnTo>
                <a:lnTo>
                  <a:pt x="8930" y="17934"/>
                </a:lnTo>
                <a:lnTo>
                  <a:pt x="8297" y="17958"/>
                </a:lnTo>
                <a:lnTo>
                  <a:pt x="7032" y="17958"/>
                </a:lnTo>
                <a:lnTo>
                  <a:pt x="6400" y="17910"/>
                </a:lnTo>
                <a:lnTo>
                  <a:pt x="5110" y="17837"/>
                </a:lnTo>
                <a:lnTo>
                  <a:pt x="3918" y="17764"/>
                </a:lnTo>
                <a:lnTo>
                  <a:pt x="3334" y="17715"/>
                </a:lnTo>
                <a:lnTo>
                  <a:pt x="2725" y="17666"/>
                </a:lnTo>
                <a:lnTo>
                  <a:pt x="2166" y="17618"/>
                </a:lnTo>
                <a:lnTo>
                  <a:pt x="1849" y="17569"/>
                </a:lnTo>
                <a:lnTo>
                  <a:pt x="1533" y="17520"/>
                </a:lnTo>
                <a:lnTo>
                  <a:pt x="1217" y="17447"/>
                </a:lnTo>
                <a:lnTo>
                  <a:pt x="925" y="17350"/>
                </a:lnTo>
                <a:lnTo>
                  <a:pt x="681" y="17204"/>
                </a:lnTo>
                <a:lnTo>
                  <a:pt x="560" y="17131"/>
                </a:lnTo>
                <a:lnTo>
                  <a:pt x="462" y="17034"/>
                </a:lnTo>
                <a:lnTo>
                  <a:pt x="754" y="16644"/>
                </a:lnTo>
                <a:lnTo>
                  <a:pt x="1046" y="16279"/>
                </a:lnTo>
                <a:lnTo>
                  <a:pt x="1363" y="15914"/>
                </a:lnTo>
                <a:lnTo>
                  <a:pt x="1703" y="15574"/>
                </a:lnTo>
                <a:lnTo>
                  <a:pt x="2044" y="15257"/>
                </a:lnTo>
                <a:lnTo>
                  <a:pt x="2409" y="14941"/>
                </a:lnTo>
                <a:lnTo>
                  <a:pt x="2798" y="14649"/>
                </a:lnTo>
                <a:lnTo>
                  <a:pt x="3212" y="14381"/>
                </a:lnTo>
                <a:lnTo>
                  <a:pt x="3699" y="14089"/>
                </a:lnTo>
                <a:lnTo>
                  <a:pt x="4185" y="13870"/>
                </a:lnTo>
                <a:lnTo>
                  <a:pt x="4721" y="13676"/>
                </a:lnTo>
                <a:lnTo>
                  <a:pt x="5232" y="13505"/>
                </a:lnTo>
                <a:lnTo>
                  <a:pt x="5767" y="13384"/>
                </a:lnTo>
                <a:lnTo>
                  <a:pt x="6327" y="13286"/>
                </a:lnTo>
                <a:lnTo>
                  <a:pt x="6862" y="13189"/>
                </a:lnTo>
                <a:lnTo>
                  <a:pt x="7421" y="13140"/>
                </a:lnTo>
                <a:lnTo>
                  <a:pt x="7373" y="13603"/>
                </a:lnTo>
                <a:lnTo>
                  <a:pt x="7276" y="14065"/>
                </a:lnTo>
                <a:lnTo>
                  <a:pt x="7276" y="14187"/>
                </a:lnTo>
                <a:lnTo>
                  <a:pt x="7324" y="14284"/>
                </a:lnTo>
                <a:lnTo>
                  <a:pt x="7397" y="14357"/>
                </a:lnTo>
                <a:lnTo>
                  <a:pt x="7494" y="14381"/>
                </a:lnTo>
                <a:lnTo>
                  <a:pt x="7592" y="14406"/>
                </a:lnTo>
                <a:lnTo>
                  <a:pt x="7689" y="14381"/>
                </a:lnTo>
                <a:lnTo>
                  <a:pt x="7762" y="14308"/>
                </a:lnTo>
                <a:lnTo>
                  <a:pt x="7811" y="14211"/>
                </a:lnTo>
                <a:lnTo>
                  <a:pt x="7884" y="13676"/>
                </a:lnTo>
                <a:lnTo>
                  <a:pt x="7957" y="13116"/>
                </a:lnTo>
                <a:close/>
                <a:moveTo>
                  <a:pt x="6886" y="1"/>
                </a:moveTo>
                <a:lnTo>
                  <a:pt x="6813" y="25"/>
                </a:lnTo>
                <a:lnTo>
                  <a:pt x="6765" y="25"/>
                </a:lnTo>
                <a:lnTo>
                  <a:pt x="6740" y="74"/>
                </a:lnTo>
                <a:lnTo>
                  <a:pt x="6740" y="98"/>
                </a:lnTo>
                <a:lnTo>
                  <a:pt x="6740" y="147"/>
                </a:lnTo>
                <a:lnTo>
                  <a:pt x="6862" y="536"/>
                </a:lnTo>
                <a:lnTo>
                  <a:pt x="7008" y="926"/>
                </a:lnTo>
                <a:lnTo>
                  <a:pt x="7130" y="1315"/>
                </a:lnTo>
                <a:lnTo>
                  <a:pt x="7227" y="1704"/>
                </a:lnTo>
                <a:lnTo>
                  <a:pt x="7300" y="2118"/>
                </a:lnTo>
                <a:lnTo>
                  <a:pt x="7349" y="2556"/>
                </a:lnTo>
                <a:lnTo>
                  <a:pt x="7373" y="2994"/>
                </a:lnTo>
                <a:lnTo>
                  <a:pt x="7373" y="3407"/>
                </a:lnTo>
                <a:lnTo>
                  <a:pt x="7324" y="3870"/>
                </a:lnTo>
                <a:lnTo>
                  <a:pt x="7276" y="4332"/>
                </a:lnTo>
                <a:lnTo>
                  <a:pt x="7105" y="5257"/>
                </a:lnTo>
                <a:lnTo>
                  <a:pt x="6911" y="6181"/>
                </a:lnTo>
                <a:lnTo>
                  <a:pt x="6838" y="6644"/>
                </a:lnTo>
                <a:lnTo>
                  <a:pt x="6765" y="7106"/>
                </a:lnTo>
                <a:lnTo>
                  <a:pt x="6716" y="7666"/>
                </a:lnTo>
                <a:lnTo>
                  <a:pt x="6716" y="8201"/>
                </a:lnTo>
                <a:lnTo>
                  <a:pt x="6765" y="8712"/>
                </a:lnTo>
                <a:lnTo>
                  <a:pt x="6838" y="9223"/>
                </a:lnTo>
                <a:lnTo>
                  <a:pt x="6424" y="9077"/>
                </a:lnTo>
                <a:lnTo>
                  <a:pt x="6497" y="8834"/>
                </a:lnTo>
                <a:lnTo>
                  <a:pt x="6570" y="8590"/>
                </a:lnTo>
                <a:lnTo>
                  <a:pt x="6594" y="8347"/>
                </a:lnTo>
                <a:lnTo>
                  <a:pt x="6594" y="8079"/>
                </a:lnTo>
                <a:lnTo>
                  <a:pt x="6570" y="7836"/>
                </a:lnTo>
                <a:lnTo>
                  <a:pt x="6521" y="7568"/>
                </a:lnTo>
                <a:lnTo>
                  <a:pt x="6448" y="7325"/>
                </a:lnTo>
                <a:lnTo>
                  <a:pt x="6351" y="7082"/>
                </a:lnTo>
                <a:lnTo>
                  <a:pt x="6254" y="6838"/>
                </a:lnTo>
                <a:lnTo>
                  <a:pt x="6132" y="6595"/>
                </a:lnTo>
                <a:lnTo>
                  <a:pt x="6010" y="6352"/>
                </a:lnTo>
                <a:lnTo>
                  <a:pt x="5864" y="6133"/>
                </a:lnTo>
                <a:lnTo>
                  <a:pt x="5694" y="5938"/>
                </a:lnTo>
                <a:lnTo>
                  <a:pt x="5548" y="5743"/>
                </a:lnTo>
                <a:lnTo>
                  <a:pt x="5378" y="5549"/>
                </a:lnTo>
                <a:lnTo>
                  <a:pt x="5207" y="5403"/>
                </a:lnTo>
                <a:lnTo>
                  <a:pt x="4964" y="5208"/>
                </a:lnTo>
                <a:lnTo>
                  <a:pt x="4696" y="5013"/>
                </a:lnTo>
                <a:lnTo>
                  <a:pt x="4429" y="4867"/>
                </a:lnTo>
                <a:lnTo>
                  <a:pt x="4161" y="4721"/>
                </a:lnTo>
                <a:lnTo>
                  <a:pt x="3869" y="4575"/>
                </a:lnTo>
                <a:lnTo>
                  <a:pt x="3577" y="4454"/>
                </a:lnTo>
                <a:lnTo>
                  <a:pt x="2993" y="4259"/>
                </a:lnTo>
                <a:lnTo>
                  <a:pt x="2506" y="4137"/>
                </a:lnTo>
                <a:lnTo>
                  <a:pt x="2239" y="4089"/>
                </a:lnTo>
                <a:lnTo>
                  <a:pt x="1971" y="4064"/>
                </a:lnTo>
                <a:lnTo>
                  <a:pt x="1679" y="4040"/>
                </a:lnTo>
                <a:lnTo>
                  <a:pt x="1411" y="4064"/>
                </a:lnTo>
                <a:lnTo>
                  <a:pt x="1168" y="4137"/>
                </a:lnTo>
                <a:lnTo>
                  <a:pt x="949" y="4235"/>
                </a:lnTo>
                <a:lnTo>
                  <a:pt x="900" y="4186"/>
                </a:lnTo>
                <a:lnTo>
                  <a:pt x="852" y="4137"/>
                </a:lnTo>
                <a:lnTo>
                  <a:pt x="803" y="4137"/>
                </a:lnTo>
                <a:lnTo>
                  <a:pt x="754" y="4186"/>
                </a:lnTo>
                <a:lnTo>
                  <a:pt x="681" y="4259"/>
                </a:lnTo>
                <a:lnTo>
                  <a:pt x="633" y="4356"/>
                </a:lnTo>
                <a:lnTo>
                  <a:pt x="608" y="4454"/>
                </a:lnTo>
                <a:lnTo>
                  <a:pt x="584" y="4575"/>
                </a:lnTo>
                <a:lnTo>
                  <a:pt x="584" y="4819"/>
                </a:lnTo>
                <a:lnTo>
                  <a:pt x="608" y="5062"/>
                </a:lnTo>
                <a:lnTo>
                  <a:pt x="657" y="5330"/>
                </a:lnTo>
                <a:lnTo>
                  <a:pt x="706" y="5597"/>
                </a:lnTo>
                <a:lnTo>
                  <a:pt x="803" y="6011"/>
                </a:lnTo>
                <a:lnTo>
                  <a:pt x="876" y="6352"/>
                </a:lnTo>
                <a:lnTo>
                  <a:pt x="973" y="6692"/>
                </a:lnTo>
                <a:lnTo>
                  <a:pt x="1071" y="7033"/>
                </a:lnTo>
                <a:lnTo>
                  <a:pt x="1192" y="7349"/>
                </a:lnTo>
                <a:lnTo>
                  <a:pt x="1338" y="7690"/>
                </a:lnTo>
                <a:lnTo>
                  <a:pt x="1484" y="8006"/>
                </a:lnTo>
                <a:lnTo>
                  <a:pt x="1679" y="8298"/>
                </a:lnTo>
                <a:lnTo>
                  <a:pt x="1874" y="8566"/>
                </a:lnTo>
                <a:lnTo>
                  <a:pt x="2068" y="8809"/>
                </a:lnTo>
                <a:lnTo>
                  <a:pt x="2287" y="9004"/>
                </a:lnTo>
                <a:lnTo>
                  <a:pt x="2531" y="9199"/>
                </a:lnTo>
                <a:lnTo>
                  <a:pt x="2774" y="9393"/>
                </a:lnTo>
                <a:lnTo>
                  <a:pt x="3042" y="9539"/>
                </a:lnTo>
                <a:lnTo>
                  <a:pt x="3309" y="9685"/>
                </a:lnTo>
                <a:lnTo>
                  <a:pt x="3577" y="9807"/>
                </a:lnTo>
                <a:lnTo>
                  <a:pt x="3869" y="9904"/>
                </a:lnTo>
                <a:lnTo>
                  <a:pt x="4161" y="9977"/>
                </a:lnTo>
                <a:lnTo>
                  <a:pt x="4453" y="10001"/>
                </a:lnTo>
                <a:lnTo>
                  <a:pt x="4745" y="10001"/>
                </a:lnTo>
                <a:lnTo>
                  <a:pt x="5013" y="9977"/>
                </a:lnTo>
                <a:lnTo>
                  <a:pt x="5280" y="9904"/>
                </a:lnTo>
                <a:lnTo>
                  <a:pt x="5548" y="9807"/>
                </a:lnTo>
                <a:lnTo>
                  <a:pt x="5816" y="9685"/>
                </a:lnTo>
                <a:lnTo>
                  <a:pt x="6059" y="9539"/>
                </a:lnTo>
                <a:lnTo>
                  <a:pt x="6278" y="9637"/>
                </a:lnTo>
                <a:lnTo>
                  <a:pt x="6521" y="9734"/>
                </a:lnTo>
                <a:lnTo>
                  <a:pt x="6740" y="9783"/>
                </a:lnTo>
                <a:lnTo>
                  <a:pt x="6984" y="9807"/>
                </a:lnTo>
                <a:lnTo>
                  <a:pt x="7203" y="10634"/>
                </a:lnTo>
                <a:lnTo>
                  <a:pt x="7324" y="11145"/>
                </a:lnTo>
                <a:lnTo>
                  <a:pt x="7421" y="11632"/>
                </a:lnTo>
                <a:lnTo>
                  <a:pt x="7446" y="12143"/>
                </a:lnTo>
                <a:lnTo>
                  <a:pt x="7446" y="12629"/>
                </a:lnTo>
                <a:lnTo>
                  <a:pt x="6886" y="12678"/>
                </a:lnTo>
                <a:lnTo>
                  <a:pt x="6327" y="12775"/>
                </a:lnTo>
                <a:lnTo>
                  <a:pt x="5767" y="12873"/>
                </a:lnTo>
                <a:lnTo>
                  <a:pt x="5207" y="12994"/>
                </a:lnTo>
                <a:lnTo>
                  <a:pt x="4648" y="13165"/>
                </a:lnTo>
                <a:lnTo>
                  <a:pt x="4112" y="13359"/>
                </a:lnTo>
                <a:lnTo>
                  <a:pt x="3601" y="13603"/>
                </a:lnTo>
                <a:lnTo>
                  <a:pt x="3090" y="13870"/>
                </a:lnTo>
                <a:lnTo>
                  <a:pt x="2652" y="14138"/>
                </a:lnTo>
                <a:lnTo>
                  <a:pt x="2239" y="14454"/>
                </a:lnTo>
                <a:lnTo>
                  <a:pt x="1825" y="14795"/>
                </a:lnTo>
                <a:lnTo>
                  <a:pt x="1411" y="15136"/>
                </a:lnTo>
                <a:lnTo>
                  <a:pt x="1046" y="15525"/>
                </a:lnTo>
                <a:lnTo>
                  <a:pt x="706" y="15939"/>
                </a:lnTo>
                <a:lnTo>
                  <a:pt x="414" y="16377"/>
                </a:lnTo>
                <a:lnTo>
                  <a:pt x="146" y="16839"/>
                </a:lnTo>
                <a:lnTo>
                  <a:pt x="73" y="16863"/>
                </a:lnTo>
                <a:lnTo>
                  <a:pt x="24" y="16912"/>
                </a:lnTo>
                <a:lnTo>
                  <a:pt x="0" y="16985"/>
                </a:lnTo>
                <a:lnTo>
                  <a:pt x="0" y="17058"/>
                </a:lnTo>
                <a:lnTo>
                  <a:pt x="73" y="17204"/>
                </a:lnTo>
                <a:lnTo>
                  <a:pt x="146" y="17326"/>
                </a:lnTo>
                <a:lnTo>
                  <a:pt x="219" y="17423"/>
                </a:lnTo>
                <a:lnTo>
                  <a:pt x="316" y="17520"/>
                </a:lnTo>
                <a:lnTo>
                  <a:pt x="438" y="17618"/>
                </a:lnTo>
                <a:lnTo>
                  <a:pt x="560" y="17691"/>
                </a:lnTo>
                <a:lnTo>
                  <a:pt x="852" y="17812"/>
                </a:lnTo>
                <a:lnTo>
                  <a:pt x="1144" y="17910"/>
                </a:lnTo>
                <a:lnTo>
                  <a:pt x="1460" y="17982"/>
                </a:lnTo>
                <a:lnTo>
                  <a:pt x="1995" y="18080"/>
                </a:lnTo>
                <a:lnTo>
                  <a:pt x="2725" y="18177"/>
                </a:lnTo>
                <a:lnTo>
                  <a:pt x="3455" y="18226"/>
                </a:lnTo>
                <a:lnTo>
                  <a:pt x="4940" y="18323"/>
                </a:lnTo>
                <a:lnTo>
                  <a:pt x="6205" y="18396"/>
                </a:lnTo>
                <a:lnTo>
                  <a:pt x="7470" y="18469"/>
                </a:lnTo>
                <a:lnTo>
                  <a:pt x="8078" y="18469"/>
                </a:lnTo>
                <a:lnTo>
                  <a:pt x="8711" y="18445"/>
                </a:lnTo>
                <a:lnTo>
                  <a:pt x="9344" y="18396"/>
                </a:lnTo>
                <a:lnTo>
                  <a:pt x="9976" y="18323"/>
                </a:lnTo>
                <a:lnTo>
                  <a:pt x="11339" y="18128"/>
                </a:lnTo>
                <a:lnTo>
                  <a:pt x="12726" y="17958"/>
                </a:lnTo>
                <a:lnTo>
                  <a:pt x="13140" y="17885"/>
                </a:lnTo>
                <a:lnTo>
                  <a:pt x="13553" y="17812"/>
                </a:lnTo>
                <a:lnTo>
                  <a:pt x="13967" y="17666"/>
                </a:lnTo>
                <a:lnTo>
                  <a:pt x="14162" y="17593"/>
                </a:lnTo>
                <a:lnTo>
                  <a:pt x="14356" y="17472"/>
                </a:lnTo>
                <a:lnTo>
                  <a:pt x="14429" y="17496"/>
                </a:lnTo>
                <a:lnTo>
                  <a:pt x="14502" y="17496"/>
                </a:lnTo>
                <a:lnTo>
                  <a:pt x="14575" y="17472"/>
                </a:lnTo>
                <a:lnTo>
                  <a:pt x="14624" y="17447"/>
                </a:lnTo>
                <a:lnTo>
                  <a:pt x="14673" y="17399"/>
                </a:lnTo>
                <a:lnTo>
                  <a:pt x="14721" y="17326"/>
                </a:lnTo>
                <a:lnTo>
                  <a:pt x="14721" y="17277"/>
                </a:lnTo>
                <a:lnTo>
                  <a:pt x="14697" y="17180"/>
                </a:lnTo>
                <a:lnTo>
                  <a:pt x="14600" y="16912"/>
                </a:lnTo>
                <a:lnTo>
                  <a:pt x="14454" y="16669"/>
                </a:lnTo>
                <a:lnTo>
                  <a:pt x="14283" y="16401"/>
                </a:lnTo>
                <a:lnTo>
                  <a:pt x="14113" y="16182"/>
                </a:lnTo>
                <a:lnTo>
                  <a:pt x="14137" y="16158"/>
                </a:lnTo>
                <a:lnTo>
                  <a:pt x="14137" y="16133"/>
                </a:lnTo>
                <a:lnTo>
                  <a:pt x="14137" y="16109"/>
                </a:lnTo>
                <a:lnTo>
                  <a:pt x="14113" y="16109"/>
                </a:lnTo>
                <a:lnTo>
                  <a:pt x="14040" y="16085"/>
                </a:lnTo>
                <a:lnTo>
                  <a:pt x="13699" y="15671"/>
                </a:lnTo>
                <a:lnTo>
                  <a:pt x="13553" y="15525"/>
                </a:lnTo>
                <a:lnTo>
                  <a:pt x="13626" y="15452"/>
                </a:lnTo>
                <a:lnTo>
                  <a:pt x="13626" y="15403"/>
                </a:lnTo>
                <a:lnTo>
                  <a:pt x="13626" y="15379"/>
                </a:lnTo>
                <a:lnTo>
                  <a:pt x="13602" y="15355"/>
                </a:lnTo>
                <a:lnTo>
                  <a:pt x="13553" y="15355"/>
                </a:lnTo>
                <a:lnTo>
                  <a:pt x="13432" y="15379"/>
                </a:lnTo>
                <a:lnTo>
                  <a:pt x="13188" y="15136"/>
                </a:lnTo>
                <a:lnTo>
                  <a:pt x="12945" y="14892"/>
                </a:lnTo>
                <a:lnTo>
                  <a:pt x="12385" y="14454"/>
                </a:lnTo>
                <a:lnTo>
                  <a:pt x="12361" y="14381"/>
                </a:lnTo>
                <a:lnTo>
                  <a:pt x="12312" y="14357"/>
                </a:lnTo>
                <a:lnTo>
                  <a:pt x="12264" y="14333"/>
                </a:lnTo>
                <a:lnTo>
                  <a:pt x="12069" y="14211"/>
                </a:lnTo>
                <a:lnTo>
                  <a:pt x="11582" y="13870"/>
                </a:lnTo>
                <a:lnTo>
                  <a:pt x="11071" y="13554"/>
                </a:lnTo>
                <a:lnTo>
                  <a:pt x="10560" y="13262"/>
                </a:lnTo>
                <a:lnTo>
                  <a:pt x="10025" y="12994"/>
                </a:lnTo>
                <a:lnTo>
                  <a:pt x="9782" y="12897"/>
                </a:lnTo>
                <a:lnTo>
                  <a:pt x="9538" y="12824"/>
                </a:lnTo>
                <a:lnTo>
                  <a:pt x="9295" y="12751"/>
                </a:lnTo>
                <a:lnTo>
                  <a:pt x="9027" y="12702"/>
                </a:lnTo>
                <a:lnTo>
                  <a:pt x="8516" y="12629"/>
                </a:lnTo>
                <a:lnTo>
                  <a:pt x="8005" y="12629"/>
                </a:lnTo>
                <a:lnTo>
                  <a:pt x="8005" y="12264"/>
                </a:lnTo>
                <a:lnTo>
                  <a:pt x="7981" y="11899"/>
                </a:lnTo>
                <a:lnTo>
                  <a:pt x="7957" y="11559"/>
                </a:lnTo>
                <a:lnTo>
                  <a:pt x="7884" y="11194"/>
                </a:lnTo>
                <a:lnTo>
                  <a:pt x="7786" y="10731"/>
                </a:lnTo>
                <a:lnTo>
                  <a:pt x="7640" y="10269"/>
                </a:lnTo>
                <a:lnTo>
                  <a:pt x="7494" y="9807"/>
                </a:lnTo>
                <a:lnTo>
                  <a:pt x="7349" y="9345"/>
                </a:lnTo>
                <a:lnTo>
                  <a:pt x="7300" y="9077"/>
                </a:lnTo>
                <a:lnTo>
                  <a:pt x="7251" y="8809"/>
                </a:lnTo>
                <a:lnTo>
                  <a:pt x="7203" y="8250"/>
                </a:lnTo>
                <a:lnTo>
                  <a:pt x="7203" y="7666"/>
                </a:lnTo>
                <a:lnTo>
                  <a:pt x="7251" y="7106"/>
                </a:lnTo>
                <a:lnTo>
                  <a:pt x="7324" y="6522"/>
                </a:lnTo>
                <a:lnTo>
                  <a:pt x="7421" y="5938"/>
                </a:lnTo>
                <a:lnTo>
                  <a:pt x="7616" y="4746"/>
                </a:lnTo>
                <a:lnTo>
                  <a:pt x="7884" y="4746"/>
                </a:lnTo>
                <a:lnTo>
                  <a:pt x="8127" y="4673"/>
                </a:lnTo>
                <a:lnTo>
                  <a:pt x="8370" y="4575"/>
                </a:lnTo>
                <a:lnTo>
                  <a:pt x="8638" y="4454"/>
                </a:lnTo>
                <a:lnTo>
                  <a:pt x="8760" y="4527"/>
                </a:lnTo>
                <a:lnTo>
                  <a:pt x="8906" y="4624"/>
                </a:lnTo>
                <a:lnTo>
                  <a:pt x="9076" y="4673"/>
                </a:lnTo>
                <a:lnTo>
                  <a:pt x="9246" y="4721"/>
                </a:lnTo>
                <a:lnTo>
                  <a:pt x="9587" y="4794"/>
                </a:lnTo>
                <a:lnTo>
                  <a:pt x="10122" y="4794"/>
                </a:lnTo>
                <a:lnTo>
                  <a:pt x="10366" y="4746"/>
                </a:lnTo>
                <a:lnTo>
                  <a:pt x="10609" y="4673"/>
                </a:lnTo>
                <a:lnTo>
                  <a:pt x="10828" y="4575"/>
                </a:lnTo>
                <a:lnTo>
                  <a:pt x="11071" y="4454"/>
                </a:lnTo>
                <a:lnTo>
                  <a:pt x="11266" y="4308"/>
                </a:lnTo>
                <a:lnTo>
                  <a:pt x="11461" y="4162"/>
                </a:lnTo>
                <a:lnTo>
                  <a:pt x="11607" y="3967"/>
                </a:lnTo>
                <a:lnTo>
                  <a:pt x="11728" y="3797"/>
                </a:lnTo>
                <a:lnTo>
                  <a:pt x="11850" y="3602"/>
                </a:lnTo>
                <a:lnTo>
                  <a:pt x="11947" y="3407"/>
                </a:lnTo>
                <a:lnTo>
                  <a:pt x="12020" y="3188"/>
                </a:lnTo>
                <a:lnTo>
                  <a:pt x="12142" y="2775"/>
                </a:lnTo>
                <a:lnTo>
                  <a:pt x="12215" y="2312"/>
                </a:lnTo>
                <a:lnTo>
                  <a:pt x="12288" y="1850"/>
                </a:lnTo>
                <a:lnTo>
                  <a:pt x="12312" y="1412"/>
                </a:lnTo>
                <a:lnTo>
                  <a:pt x="12361" y="512"/>
                </a:lnTo>
                <a:lnTo>
                  <a:pt x="12458" y="463"/>
                </a:lnTo>
                <a:lnTo>
                  <a:pt x="12507" y="390"/>
                </a:lnTo>
                <a:lnTo>
                  <a:pt x="12531" y="317"/>
                </a:lnTo>
                <a:lnTo>
                  <a:pt x="12507" y="220"/>
                </a:lnTo>
                <a:lnTo>
                  <a:pt x="12483" y="147"/>
                </a:lnTo>
                <a:lnTo>
                  <a:pt x="12434" y="98"/>
                </a:lnTo>
                <a:lnTo>
                  <a:pt x="12337" y="74"/>
                </a:lnTo>
                <a:lnTo>
                  <a:pt x="12264" y="98"/>
                </a:lnTo>
                <a:lnTo>
                  <a:pt x="12069" y="147"/>
                </a:lnTo>
                <a:lnTo>
                  <a:pt x="12045" y="147"/>
                </a:lnTo>
                <a:lnTo>
                  <a:pt x="11631" y="269"/>
                </a:lnTo>
                <a:lnTo>
                  <a:pt x="11217" y="366"/>
                </a:lnTo>
                <a:lnTo>
                  <a:pt x="10804" y="463"/>
                </a:lnTo>
                <a:lnTo>
                  <a:pt x="10390" y="561"/>
                </a:lnTo>
                <a:lnTo>
                  <a:pt x="10001" y="707"/>
                </a:lnTo>
                <a:lnTo>
                  <a:pt x="9611" y="877"/>
                </a:lnTo>
                <a:lnTo>
                  <a:pt x="9417" y="974"/>
                </a:lnTo>
                <a:lnTo>
                  <a:pt x="9246" y="1096"/>
                </a:lnTo>
                <a:lnTo>
                  <a:pt x="9076" y="1242"/>
                </a:lnTo>
                <a:lnTo>
                  <a:pt x="8906" y="1388"/>
                </a:lnTo>
                <a:lnTo>
                  <a:pt x="8735" y="1558"/>
                </a:lnTo>
                <a:lnTo>
                  <a:pt x="8614" y="1753"/>
                </a:lnTo>
                <a:lnTo>
                  <a:pt x="8492" y="1947"/>
                </a:lnTo>
                <a:lnTo>
                  <a:pt x="8395" y="2142"/>
                </a:lnTo>
                <a:lnTo>
                  <a:pt x="8297" y="2361"/>
                </a:lnTo>
                <a:lnTo>
                  <a:pt x="8249" y="2580"/>
                </a:lnTo>
                <a:lnTo>
                  <a:pt x="8200" y="2799"/>
                </a:lnTo>
                <a:lnTo>
                  <a:pt x="8151" y="3042"/>
                </a:lnTo>
                <a:lnTo>
                  <a:pt x="8151" y="3286"/>
                </a:lnTo>
                <a:lnTo>
                  <a:pt x="8200" y="3578"/>
                </a:lnTo>
                <a:lnTo>
                  <a:pt x="8224" y="3724"/>
                </a:lnTo>
                <a:lnTo>
                  <a:pt x="8297" y="3845"/>
                </a:lnTo>
                <a:lnTo>
                  <a:pt x="8370" y="3967"/>
                </a:lnTo>
                <a:lnTo>
                  <a:pt x="8443" y="4040"/>
                </a:lnTo>
                <a:lnTo>
                  <a:pt x="8443" y="4064"/>
                </a:lnTo>
                <a:lnTo>
                  <a:pt x="8370" y="4089"/>
                </a:lnTo>
                <a:lnTo>
                  <a:pt x="8200" y="4186"/>
                </a:lnTo>
                <a:lnTo>
                  <a:pt x="8030" y="4259"/>
                </a:lnTo>
                <a:lnTo>
                  <a:pt x="7689" y="4381"/>
                </a:lnTo>
                <a:lnTo>
                  <a:pt x="7762" y="3797"/>
                </a:lnTo>
                <a:lnTo>
                  <a:pt x="7811" y="3237"/>
                </a:lnTo>
                <a:lnTo>
                  <a:pt x="7811" y="2702"/>
                </a:lnTo>
                <a:lnTo>
                  <a:pt x="7786" y="2142"/>
                </a:lnTo>
                <a:lnTo>
                  <a:pt x="7738" y="1874"/>
                </a:lnTo>
                <a:lnTo>
                  <a:pt x="7689" y="1607"/>
                </a:lnTo>
                <a:lnTo>
                  <a:pt x="7616" y="1339"/>
                </a:lnTo>
                <a:lnTo>
                  <a:pt x="7519" y="1072"/>
                </a:lnTo>
                <a:lnTo>
                  <a:pt x="7421" y="828"/>
                </a:lnTo>
                <a:lnTo>
                  <a:pt x="7300" y="561"/>
                </a:lnTo>
                <a:lnTo>
                  <a:pt x="7130" y="317"/>
                </a:lnTo>
                <a:lnTo>
                  <a:pt x="6959" y="50"/>
                </a:lnTo>
                <a:lnTo>
                  <a:pt x="6935" y="25"/>
                </a:lnTo>
                <a:lnTo>
                  <a:pt x="6886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2504;p49">
            <a:extLst>
              <a:ext uri="{FF2B5EF4-FFF2-40B4-BE49-F238E27FC236}">
                <a16:creationId xmlns:a16="http://schemas.microsoft.com/office/drawing/2014/main" id="{FFDDB47F-2B99-40D6-9559-B1813BCDCADB}"/>
              </a:ext>
            </a:extLst>
          </p:cNvPr>
          <p:cNvSpPr/>
          <p:nvPr/>
        </p:nvSpPr>
        <p:spPr>
          <a:xfrm>
            <a:off x="6149436" y="6156455"/>
            <a:ext cx="907954" cy="512017"/>
          </a:xfrm>
          <a:custGeom>
            <a:avLst/>
            <a:gdLst/>
            <a:ahLst/>
            <a:cxnLst/>
            <a:rect l="l" t="t" r="r" b="b"/>
            <a:pathLst>
              <a:path w="21705" h="12240" extrusionOk="0">
                <a:moveTo>
                  <a:pt x="17544" y="4258"/>
                </a:moveTo>
                <a:lnTo>
                  <a:pt x="17811" y="4307"/>
                </a:lnTo>
                <a:lnTo>
                  <a:pt x="18055" y="4356"/>
                </a:lnTo>
                <a:lnTo>
                  <a:pt x="17957" y="4575"/>
                </a:lnTo>
                <a:lnTo>
                  <a:pt x="17860" y="4769"/>
                </a:lnTo>
                <a:lnTo>
                  <a:pt x="17714" y="5207"/>
                </a:lnTo>
                <a:lnTo>
                  <a:pt x="17617" y="5669"/>
                </a:lnTo>
                <a:lnTo>
                  <a:pt x="17495" y="6083"/>
                </a:lnTo>
                <a:lnTo>
                  <a:pt x="17373" y="6618"/>
                </a:lnTo>
                <a:lnTo>
                  <a:pt x="17276" y="7129"/>
                </a:lnTo>
                <a:lnTo>
                  <a:pt x="17130" y="7129"/>
                </a:lnTo>
                <a:lnTo>
                  <a:pt x="16570" y="5840"/>
                </a:lnTo>
                <a:lnTo>
                  <a:pt x="16011" y="4526"/>
                </a:lnTo>
                <a:lnTo>
                  <a:pt x="16278" y="4429"/>
                </a:lnTo>
                <a:lnTo>
                  <a:pt x="16522" y="4331"/>
                </a:lnTo>
                <a:lnTo>
                  <a:pt x="16789" y="4283"/>
                </a:lnTo>
                <a:lnTo>
                  <a:pt x="17033" y="4258"/>
                </a:lnTo>
                <a:close/>
                <a:moveTo>
                  <a:pt x="15451" y="4599"/>
                </a:moveTo>
                <a:lnTo>
                  <a:pt x="15962" y="5888"/>
                </a:lnTo>
                <a:lnTo>
                  <a:pt x="16497" y="7178"/>
                </a:lnTo>
                <a:lnTo>
                  <a:pt x="16205" y="6935"/>
                </a:lnTo>
                <a:lnTo>
                  <a:pt x="15938" y="6691"/>
                </a:lnTo>
                <a:lnTo>
                  <a:pt x="15597" y="6326"/>
                </a:lnTo>
                <a:lnTo>
                  <a:pt x="15281" y="5937"/>
                </a:lnTo>
                <a:lnTo>
                  <a:pt x="14940" y="5548"/>
                </a:lnTo>
                <a:lnTo>
                  <a:pt x="14745" y="5402"/>
                </a:lnTo>
                <a:lnTo>
                  <a:pt x="14551" y="5256"/>
                </a:lnTo>
                <a:lnTo>
                  <a:pt x="14770" y="5061"/>
                </a:lnTo>
                <a:lnTo>
                  <a:pt x="14989" y="4891"/>
                </a:lnTo>
                <a:lnTo>
                  <a:pt x="15208" y="4745"/>
                </a:lnTo>
                <a:lnTo>
                  <a:pt x="15451" y="4599"/>
                </a:lnTo>
                <a:close/>
                <a:moveTo>
                  <a:pt x="5012" y="4307"/>
                </a:moveTo>
                <a:lnTo>
                  <a:pt x="5353" y="4404"/>
                </a:lnTo>
                <a:lnTo>
                  <a:pt x="5669" y="4526"/>
                </a:lnTo>
                <a:lnTo>
                  <a:pt x="5986" y="4696"/>
                </a:lnTo>
                <a:lnTo>
                  <a:pt x="6302" y="4866"/>
                </a:lnTo>
                <a:lnTo>
                  <a:pt x="6059" y="5183"/>
                </a:lnTo>
                <a:lnTo>
                  <a:pt x="5304" y="6180"/>
                </a:lnTo>
                <a:lnTo>
                  <a:pt x="4550" y="7202"/>
                </a:lnTo>
                <a:lnTo>
                  <a:pt x="4501" y="7129"/>
                </a:lnTo>
                <a:lnTo>
                  <a:pt x="4453" y="7081"/>
                </a:lnTo>
                <a:lnTo>
                  <a:pt x="4599" y="6156"/>
                </a:lnTo>
                <a:lnTo>
                  <a:pt x="4793" y="5231"/>
                </a:lnTo>
                <a:lnTo>
                  <a:pt x="5012" y="4307"/>
                </a:lnTo>
                <a:close/>
                <a:moveTo>
                  <a:pt x="4234" y="4210"/>
                </a:moveTo>
                <a:lnTo>
                  <a:pt x="4720" y="4258"/>
                </a:lnTo>
                <a:lnTo>
                  <a:pt x="4477" y="5158"/>
                </a:lnTo>
                <a:lnTo>
                  <a:pt x="4282" y="6083"/>
                </a:lnTo>
                <a:lnTo>
                  <a:pt x="4185" y="6545"/>
                </a:lnTo>
                <a:lnTo>
                  <a:pt x="4112" y="7008"/>
                </a:lnTo>
                <a:lnTo>
                  <a:pt x="4088" y="7008"/>
                </a:lnTo>
                <a:lnTo>
                  <a:pt x="3991" y="6618"/>
                </a:lnTo>
                <a:lnTo>
                  <a:pt x="3869" y="6253"/>
                </a:lnTo>
                <a:lnTo>
                  <a:pt x="3747" y="5767"/>
                </a:lnTo>
                <a:lnTo>
                  <a:pt x="3577" y="5304"/>
                </a:lnTo>
                <a:lnTo>
                  <a:pt x="3358" y="4842"/>
                </a:lnTo>
                <a:lnTo>
                  <a:pt x="3139" y="4404"/>
                </a:lnTo>
                <a:lnTo>
                  <a:pt x="3090" y="4380"/>
                </a:lnTo>
                <a:lnTo>
                  <a:pt x="3066" y="4356"/>
                </a:lnTo>
                <a:lnTo>
                  <a:pt x="2993" y="4380"/>
                </a:lnTo>
                <a:lnTo>
                  <a:pt x="2944" y="4429"/>
                </a:lnTo>
                <a:lnTo>
                  <a:pt x="2920" y="4453"/>
                </a:lnTo>
                <a:lnTo>
                  <a:pt x="2920" y="4502"/>
                </a:lnTo>
                <a:lnTo>
                  <a:pt x="3261" y="5329"/>
                </a:lnTo>
                <a:lnTo>
                  <a:pt x="3407" y="5742"/>
                </a:lnTo>
                <a:lnTo>
                  <a:pt x="3553" y="6156"/>
                </a:lnTo>
                <a:lnTo>
                  <a:pt x="3674" y="6594"/>
                </a:lnTo>
                <a:lnTo>
                  <a:pt x="3796" y="7081"/>
                </a:lnTo>
                <a:lnTo>
                  <a:pt x="3601" y="7202"/>
                </a:lnTo>
                <a:lnTo>
                  <a:pt x="3431" y="7373"/>
                </a:lnTo>
                <a:lnTo>
                  <a:pt x="2944" y="7056"/>
                </a:lnTo>
                <a:lnTo>
                  <a:pt x="2701" y="6886"/>
                </a:lnTo>
                <a:lnTo>
                  <a:pt x="2482" y="6691"/>
                </a:lnTo>
                <a:lnTo>
                  <a:pt x="2190" y="6399"/>
                </a:lnTo>
                <a:lnTo>
                  <a:pt x="1922" y="6083"/>
                </a:lnTo>
                <a:lnTo>
                  <a:pt x="1630" y="5791"/>
                </a:lnTo>
                <a:lnTo>
                  <a:pt x="1484" y="5645"/>
                </a:lnTo>
                <a:lnTo>
                  <a:pt x="1314" y="5523"/>
                </a:lnTo>
                <a:lnTo>
                  <a:pt x="1484" y="5329"/>
                </a:lnTo>
                <a:lnTo>
                  <a:pt x="1655" y="5158"/>
                </a:lnTo>
                <a:lnTo>
                  <a:pt x="1849" y="4988"/>
                </a:lnTo>
                <a:lnTo>
                  <a:pt x="2044" y="4842"/>
                </a:lnTo>
                <a:lnTo>
                  <a:pt x="2239" y="4721"/>
                </a:lnTo>
                <a:lnTo>
                  <a:pt x="2433" y="4599"/>
                </a:lnTo>
                <a:lnTo>
                  <a:pt x="2652" y="4502"/>
                </a:lnTo>
                <a:lnTo>
                  <a:pt x="2871" y="4404"/>
                </a:lnTo>
                <a:lnTo>
                  <a:pt x="3090" y="4331"/>
                </a:lnTo>
                <a:lnTo>
                  <a:pt x="3309" y="4283"/>
                </a:lnTo>
                <a:lnTo>
                  <a:pt x="3553" y="4234"/>
                </a:lnTo>
                <a:lnTo>
                  <a:pt x="3772" y="4210"/>
                </a:lnTo>
                <a:close/>
                <a:moveTo>
                  <a:pt x="18152" y="4404"/>
                </a:moveTo>
                <a:lnTo>
                  <a:pt x="18395" y="4477"/>
                </a:lnTo>
                <a:lnTo>
                  <a:pt x="18639" y="4575"/>
                </a:lnTo>
                <a:lnTo>
                  <a:pt x="18858" y="4672"/>
                </a:lnTo>
                <a:lnTo>
                  <a:pt x="19077" y="4793"/>
                </a:lnTo>
                <a:lnTo>
                  <a:pt x="19515" y="5085"/>
                </a:lnTo>
                <a:lnTo>
                  <a:pt x="19904" y="5426"/>
                </a:lnTo>
                <a:lnTo>
                  <a:pt x="19588" y="5742"/>
                </a:lnTo>
                <a:lnTo>
                  <a:pt x="19247" y="6083"/>
                </a:lnTo>
                <a:lnTo>
                  <a:pt x="18931" y="6424"/>
                </a:lnTo>
                <a:lnTo>
                  <a:pt x="18614" y="6740"/>
                </a:lnTo>
                <a:lnTo>
                  <a:pt x="18201" y="7081"/>
                </a:lnTo>
                <a:lnTo>
                  <a:pt x="17787" y="7421"/>
                </a:lnTo>
                <a:lnTo>
                  <a:pt x="17665" y="7275"/>
                </a:lnTo>
                <a:lnTo>
                  <a:pt x="17495" y="7178"/>
                </a:lnTo>
                <a:lnTo>
                  <a:pt x="17592" y="6667"/>
                </a:lnTo>
                <a:lnTo>
                  <a:pt x="17690" y="6156"/>
                </a:lnTo>
                <a:lnTo>
                  <a:pt x="17811" y="5718"/>
                </a:lnTo>
                <a:lnTo>
                  <a:pt x="17933" y="5280"/>
                </a:lnTo>
                <a:lnTo>
                  <a:pt x="18055" y="4842"/>
                </a:lnTo>
                <a:lnTo>
                  <a:pt x="18152" y="4404"/>
                </a:lnTo>
                <a:close/>
                <a:moveTo>
                  <a:pt x="6691" y="5183"/>
                </a:moveTo>
                <a:lnTo>
                  <a:pt x="7056" y="5645"/>
                </a:lnTo>
                <a:lnTo>
                  <a:pt x="7227" y="5888"/>
                </a:lnTo>
                <a:lnTo>
                  <a:pt x="7373" y="6132"/>
                </a:lnTo>
                <a:lnTo>
                  <a:pt x="7227" y="6205"/>
                </a:lnTo>
                <a:lnTo>
                  <a:pt x="7056" y="6302"/>
                </a:lnTo>
                <a:lnTo>
                  <a:pt x="6764" y="6521"/>
                </a:lnTo>
                <a:lnTo>
                  <a:pt x="6326" y="6789"/>
                </a:lnTo>
                <a:lnTo>
                  <a:pt x="5864" y="7081"/>
                </a:lnTo>
                <a:lnTo>
                  <a:pt x="5621" y="7202"/>
                </a:lnTo>
                <a:lnTo>
                  <a:pt x="5377" y="7324"/>
                </a:lnTo>
                <a:lnTo>
                  <a:pt x="4891" y="7567"/>
                </a:lnTo>
                <a:lnTo>
                  <a:pt x="5645" y="6570"/>
                </a:lnTo>
                <a:lnTo>
                  <a:pt x="6375" y="5596"/>
                </a:lnTo>
                <a:lnTo>
                  <a:pt x="6691" y="5183"/>
                </a:lnTo>
                <a:close/>
                <a:moveTo>
                  <a:pt x="14526" y="5280"/>
                </a:moveTo>
                <a:lnTo>
                  <a:pt x="14599" y="5499"/>
                </a:lnTo>
                <a:lnTo>
                  <a:pt x="14721" y="5718"/>
                </a:lnTo>
                <a:lnTo>
                  <a:pt x="14867" y="5937"/>
                </a:lnTo>
                <a:lnTo>
                  <a:pt x="15037" y="6132"/>
                </a:lnTo>
                <a:lnTo>
                  <a:pt x="15402" y="6521"/>
                </a:lnTo>
                <a:lnTo>
                  <a:pt x="15743" y="6862"/>
                </a:lnTo>
                <a:lnTo>
                  <a:pt x="16084" y="7178"/>
                </a:lnTo>
                <a:lnTo>
                  <a:pt x="16424" y="7494"/>
                </a:lnTo>
                <a:lnTo>
                  <a:pt x="16327" y="7689"/>
                </a:lnTo>
                <a:lnTo>
                  <a:pt x="15719" y="7494"/>
                </a:lnTo>
                <a:lnTo>
                  <a:pt x="15402" y="7373"/>
                </a:lnTo>
                <a:lnTo>
                  <a:pt x="15110" y="7251"/>
                </a:lnTo>
                <a:lnTo>
                  <a:pt x="14745" y="7081"/>
                </a:lnTo>
                <a:lnTo>
                  <a:pt x="14380" y="6862"/>
                </a:lnTo>
                <a:lnTo>
                  <a:pt x="14015" y="6667"/>
                </a:lnTo>
                <a:lnTo>
                  <a:pt x="13821" y="6594"/>
                </a:lnTo>
                <a:lnTo>
                  <a:pt x="13626" y="6545"/>
                </a:lnTo>
                <a:lnTo>
                  <a:pt x="13796" y="6205"/>
                </a:lnTo>
                <a:lnTo>
                  <a:pt x="14015" y="5864"/>
                </a:lnTo>
                <a:lnTo>
                  <a:pt x="14259" y="5572"/>
                </a:lnTo>
                <a:lnTo>
                  <a:pt x="14526" y="5280"/>
                </a:lnTo>
                <a:close/>
                <a:moveTo>
                  <a:pt x="8395" y="3163"/>
                </a:moveTo>
                <a:lnTo>
                  <a:pt x="8735" y="3188"/>
                </a:lnTo>
                <a:lnTo>
                  <a:pt x="11461" y="3188"/>
                </a:lnTo>
                <a:lnTo>
                  <a:pt x="14332" y="3212"/>
                </a:lnTo>
                <a:lnTo>
                  <a:pt x="13407" y="4404"/>
                </a:lnTo>
                <a:lnTo>
                  <a:pt x="12434" y="5572"/>
                </a:lnTo>
                <a:lnTo>
                  <a:pt x="11363" y="6813"/>
                </a:lnTo>
                <a:lnTo>
                  <a:pt x="10925" y="7300"/>
                </a:lnTo>
                <a:lnTo>
                  <a:pt x="10706" y="7519"/>
                </a:lnTo>
                <a:lnTo>
                  <a:pt x="10512" y="7786"/>
                </a:lnTo>
                <a:lnTo>
                  <a:pt x="10098" y="6935"/>
                </a:lnTo>
                <a:lnTo>
                  <a:pt x="9684" y="6083"/>
                </a:lnTo>
                <a:lnTo>
                  <a:pt x="8930" y="4356"/>
                </a:lnTo>
                <a:lnTo>
                  <a:pt x="8395" y="3163"/>
                </a:lnTo>
                <a:close/>
                <a:moveTo>
                  <a:pt x="20171" y="5669"/>
                </a:moveTo>
                <a:lnTo>
                  <a:pt x="20366" y="5913"/>
                </a:lnTo>
                <a:lnTo>
                  <a:pt x="20561" y="6156"/>
                </a:lnTo>
                <a:lnTo>
                  <a:pt x="20755" y="6424"/>
                </a:lnTo>
                <a:lnTo>
                  <a:pt x="20901" y="6691"/>
                </a:lnTo>
                <a:lnTo>
                  <a:pt x="20999" y="6886"/>
                </a:lnTo>
                <a:lnTo>
                  <a:pt x="21096" y="7105"/>
                </a:lnTo>
                <a:lnTo>
                  <a:pt x="20658" y="7178"/>
                </a:lnTo>
                <a:lnTo>
                  <a:pt x="20244" y="7275"/>
                </a:lnTo>
                <a:lnTo>
                  <a:pt x="19393" y="7494"/>
                </a:lnTo>
                <a:lnTo>
                  <a:pt x="18687" y="7665"/>
                </a:lnTo>
                <a:lnTo>
                  <a:pt x="17982" y="7835"/>
                </a:lnTo>
                <a:lnTo>
                  <a:pt x="17957" y="7762"/>
                </a:lnTo>
                <a:lnTo>
                  <a:pt x="18420" y="7373"/>
                </a:lnTo>
                <a:lnTo>
                  <a:pt x="18858" y="6983"/>
                </a:lnTo>
                <a:lnTo>
                  <a:pt x="19198" y="6691"/>
                </a:lnTo>
                <a:lnTo>
                  <a:pt x="19539" y="6375"/>
                </a:lnTo>
                <a:lnTo>
                  <a:pt x="19880" y="6034"/>
                </a:lnTo>
                <a:lnTo>
                  <a:pt x="20171" y="5669"/>
                </a:lnTo>
                <a:close/>
                <a:moveTo>
                  <a:pt x="3942" y="7543"/>
                </a:moveTo>
                <a:lnTo>
                  <a:pt x="4015" y="7689"/>
                </a:lnTo>
                <a:lnTo>
                  <a:pt x="4088" y="7835"/>
                </a:lnTo>
                <a:lnTo>
                  <a:pt x="4088" y="7859"/>
                </a:lnTo>
                <a:lnTo>
                  <a:pt x="3820" y="7640"/>
                </a:lnTo>
                <a:lnTo>
                  <a:pt x="3942" y="7543"/>
                </a:lnTo>
                <a:close/>
                <a:moveTo>
                  <a:pt x="16741" y="7762"/>
                </a:moveTo>
                <a:lnTo>
                  <a:pt x="16765" y="7786"/>
                </a:lnTo>
                <a:lnTo>
                  <a:pt x="16814" y="7884"/>
                </a:lnTo>
                <a:lnTo>
                  <a:pt x="16692" y="7835"/>
                </a:lnTo>
                <a:lnTo>
                  <a:pt x="16741" y="7762"/>
                </a:lnTo>
                <a:close/>
                <a:moveTo>
                  <a:pt x="7957" y="3504"/>
                </a:moveTo>
                <a:lnTo>
                  <a:pt x="8297" y="4283"/>
                </a:lnTo>
                <a:lnTo>
                  <a:pt x="8711" y="5183"/>
                </a:lnTo>
                <a:lnTo>
                  <a:pt x="9125" y="6083"/>
                </a:lnTo>
                <a:lnTo>
                  <a:pt x="10001" y="7859"/>
                </a:lnTo>
                <a:lnTo>
                  <a:pt x="8443" y="7908"/>
                </a:lnTo>
                <a:lnTo>
                  <a:pt x="8443" y="7446"/>
                </a:lnTo>
                <a:lnTo>
                  <a:pt x="8395" y="6983"/>
                </a:lnTo>
                <a:lnTo>
                  <a:pt x="8297" y="6545"/>
                </a:lnTo>
                <a:lnTo>
                  <a:pt x="8151" y="6107"/>
                </a:lnTo>
                <a:lnTo>
                  <a:pt x="8054" y="5913"/>
                </a:lnTo>
                <a:lnTo>
                  <a:pt x="7957" y="5718"/>
                </a:lnTo>
                <a:lnTo>
                  <a:pt x="7835" y="5523"/>
                </a:lnTo>
                <a:lnTo>
                  <a:pt x="7689" y="5329"/>
                </a:lnTo>
                <a:lnTo>
                  <a:pt x="7567" y="5158"/>
                </a:lnTo>
                <a:lnTo>
                  <a:pt x="7397" y="5012"/>
                </a:lnTo>
                <a:lnTo>
                  <a:pt x="7227" y="4866"/>
                </a:lnTo>
                <a:lnTo>
                  <a:pt x="7056" y="4721"/>
                </a:lnTo>
                <a:lnTo>
                  <a:pt x="7324" y="4356"/>
                </a:lnTo>
                <a:lnTo>
                  <a:pt x="7665" y="3942"/>
                </a:lnTo>
                <a:lnTo>
                  <a:pt x="7835" y="3747"/>
                </a:lnTo>
                <a:lnTo>
                  <a:pt x="7957" y="3504"/>
                </a:lnTo>
                <a:close/>
                <a:moveTo>
                  <a:pt x="3699" y="7811"/>
                </a:moveTo>
                <a:lnTo>
                  <a:pt x="4063" y="7932"/>
                </a:lnTo>
                <a:lnTo>
                  <a:pt x="4063" y="7957"/>
                </a:lnTo>
                <a:lnTo>
                  <a:pt x="3869" y="7908"/>
                </a:lnTo>
                <a:lnTo>
                  <a:pt x="3650" y="7884"/>
                </a:lnTo>
                <a:lnTo>
                  <a:pt x="3699" y="7811"/>
                </a:lnTo>
                <a:close/>
                <a:moveTo>
                  <a:pt x="7543" y="6424"/>
                </a:moveTo>
                <a:lnTo>
                  <a:pt x="7640" y="6643"/>
                </a:lnTo>
                <a:lnTo>
                  <a:pt x="7713" y="6862"/>
                </a:lnTo>
                <a:lnTo>
                  <a:pt x="7786" y="7129"/>
                </a:lnTo>
                <a:lnTo>
                  <a:pt x="7835" y="7397"/>
                </a:lnTo>
                <a:lnTo>
                  <a:pt x="7884" y="7932"/>
                </a:lnTo>
                <a:lnTo>
                  <a:pt x="7300" y="7932"/>
                </a:lnTo>
                <a:lnTo>
                  <a:pt x="5742" y="7957"/>
                </a:lnTo>
                <a:lnTo>
                  <a:pt x="4988" y="7932"/>
                </a:lnTo>
                <a:lnTo>
                  <a:pt x="4988" y="7884"/>
                </a:lnTo>
                <a:lnTo>
                  <a:pt x="5256" y="7762"/>
                </a:lnTo>
                <a:lnTo>
                  <a:pt x="5523" y="7616"/>
                </a:lnTo>
                <a:lnTo>
                  <a:pt x="6034" y="7348"/>
                </a:lnTo>
                <a:lnTo>
                  <a:pt x="6399" y="7178"/>
                </a:lnTo>
                <a:lnTo>
                  <a:pt x="6813" y="6959"/>
                </a:lnTo>
                <a:lnTo>
                  <a:pt x="7202" y="6716"/>
                </a:lnTo>
                <a:lnTo>
                  <a:pt x="7373" y="6570"/>
                </a:lnTo>
                <a:lnTo>
                  <a:pt x="7543" y="6424"/>
                </a:lnTo>
                <a:close/>
                <a:moveTo>
                  <a:pt x="3845" y="8127"/>
                </a:moveTo>
                <a:lnTo>
                  <a:pt x="3674" y="8224"/>
                </a:lnTo>
                <a:lnTo>
                  <a:pt x="3650" y="8200"/>
                </a:lnTo>
                <a:lnTo>
                  <a:pt x="3845" y="8127"/>
                </a:lnTo>
                <a:close/>
                <a:moveTo>
                  <a:pt x="1144" y="5767"/>
                </a:moveTo>
                <a:lnTo>
                  <a:pt x="1338" y="5913"/>
                </a:lnTo>
                <a:lnTo>
                  <a:pt x="1509" y="6059"/>
                </a:lnTo>
                <a:lnTo>
                  <a:pt x="1849" y="6424"/>
                </a:lnTo>
                <a:lnTo>
                  <a:pt x="2166" y="6764"/>
                </a:lnTo>
                <a:lnTo>
                  <a:pt x="2336" y="6935"/>
                </a:lnTo>
                <a:lnTo>
                  <a:pt x="2506" y="7105"/>
                </a:lnTo>
                <a:lnTo>
                  <a:pt x="2871" y="7373"/>
                </a:lnTo>
                <a:lnTo>
                  <a:pt x="3261" y="7616"/>
                </a:lnTo>
                <a:lnTo>
                  <a:pt x="3188" y="7786"/>
                </a:lnTo>
                <a:lnTo>
                  <a:pt x="3163" y="7932"/>
                </a:lnTo>
                <a:lnTo>
                  <a:pt x="2725" y="8030"/>
                </a:lnTo>
                <a:lnTo>
                  <a:pt x="2312" y="8103"/>
                </a:lnTo>
                <a:lnTo>
                  <a:pt x="1411" y="8224"/>
                </a:lnTo>
                <a:lnTo>
                  <a:pt x="973" y="8273"/>
                </a:lnTo>
                <a:lnTo>
                  <a:pt x="535" y="8370"/>
                </a:lnTo>
                <a:lnTo>
                  <a:pt x="511" y="8030"/>
                </a:lnTo>
                <a:lnTo>
                  <a:pt x="535" y="7665"/>
                </a:lnTo>
                <a:lnTo>
                  <a:pt x="560" y="7324"/>
                </a:lnTo>
                <a:lnTo>
                  <a:pt x="633" y="7008"/>
                </a:lnTo>
                <a:lnTo>
                  <a:pt x="730" y="6667"/>
                </a:lnTo>
                <a:lnTo>
                  <a:pt x="852" y="6351"/>
                </a:lnTo>
                <a:lnTo>
                  <a:pt x="973" y="6034"/>
                </a:lnTo>
                <a:lnTo>
                  <a:pt x="1144" y="5767"/>
                </a:lnTo>
                <a:close/>
                <a:moveTo>
                  <a:pt x="4477" y="8273"/>
                </a:moveTo>
                <a:lnTo>
                  <a:pt x="4526" y="8322"/>
                </a:lnTo>
                <a:lnTo>
                  <a:pt x="4501" y="8370"/>
                </a:lnTo>
                <a:lnTo>
                  <a:pt x="4453" y="8273"/>
                </a:lnTo>
                <a:close/>
                <a:moveTo>
                  <a:pt x="3942" y="8176"/>
                </a:moveTo>
                <a:lnTo>
                  <a:pt x="3820" y="8395"/>
                </a:lnTo>
                <a:lnTo>
                  <a:pt x="3747" y="8346"/>
                </a:lnTo>
                <a:lnTo>
                  <a:pt x="3942" y="8176"/>
                </a:lnTo>
                <a:close/>
                <a:moveTo>
                  <a:pt x="4112" y="8151"/>
                </a:moveTo>
                <a:lnTo>
                  <a:pt x="4136" y="8176"/>
                </a:lnTo>
                <a:lnTo>
                  <a:pt x="4063" y="8492"/>
                </a:lnTo>
                <a:lnTo>
                  <a:pt x="4039" y="8492"/>
                </a:lnTo>
                <a:lnTo>
                  <a:pt x="4112" y="8151"/>
                </a:lnTo>
                <a:close/>
                <a:moveTo>
                  <a:pt x="4234" y="8224"/>
                </a:moveTo>
                <a:lnTo>
                  <a:pt x="4380" y="8249"/>
                </a:lnTo>
                <a:lnTo>
                  <a:pt x="4428" y="8443"/>
                </a:lnTo>
                <a:lnTo>
                  <a:pt x="4355" y="8468"/>
                </a:lnTo>
                <a:lnTo>
                  <a:pt x="4282" y="8492"/>
                </a:lnTo>
                <a:lnTo>
                  <a:pt x="4234" y="8224"/>
                </a:lnTo>
                <a:close/>
                <a:moveTo>
                  <a:pt x="17349" y="8370"/>
                </a:moveTo>
                <a:lnTo>
                  <a:pt x="17422" y="8395"/>
                </a:lnTo>
                <a:lnTo>
                  <a:pt x="17446" y="8443"/>
                </a:lnTo>
                <a:lnTo>
                  <a:pt x="17373" y="8492"/>
                </a:lnTo>
                <a:lnTo>
                  <a:pt x="17349" y="8370"/>
                </a:lnTo>
                <a:close/>
                <a:moveTo>
                  <a:pt x="16984" y="8273"/>
                </a:moveTo>
                <a:lnTo>
                  <a:pt x="17008" y="8322"/>
                </a:lnTo>
                <a:lnTo>
                  <a:pt x="16887" y="8516"/>
                </a:lnTo>
                <a:lnTo>
                  <a:pt x="16789" y="8443"/>
                </a:lnTo>
                <a:lnTo>
                  <a:pt x="16984" y="8273"/>
                </a:lnTo>
                <a:close/>
                <a:moveTo>
                  <a:pt x="13577" y="6667"/>
                </a:moveTo>
                <a:lnTo>
                  <a:pt x="13699" y="6813"/>
                </a:lnTo>
                <a:lnTo>
                  <a:pt x="13845" y="6935"/>
                </a:lnTo>
                <a:lnTo>
                  <a:pt x="14015" y="7056"/>
                </a:lnTo>
                <a:lnTo>
                  <a:pt x="14210" y="7178"/>
                </a:lnTo>
                <a:lnTo>
                  <a:pt x="14599" y="7348"/>
                </a:lnTo>
                <a:lnTo>
                  <a:pt x="14964" y="7519"/>
                </a:lnTo>
                <a:lnTo>
                  <a:pt x="15597" y="7786"/>
                </a:lnTo>
                <a:lnTo>
                  <a:pt x="15913" y="7932"/>
                </a:lnTo>
                <a:lnTo>
                  <a:pt x="16254" y="8030"/>
                </a:lnTo>
                <a:lnTo>
                  <a:pt x="16254" y="8054"/>
                </a:lnTo>
                <a:lnTo>
                  <a:pt x="15816" y="8151"/>
                </a:lnTo>
                <a:lnTo>
                  <a:pt x="15402" y="8224"/>
                </a:lnTo>
                <a:lnTo>
                  <a:pt x="14891" y="8297"/>
                </a:lnTo>
                <a:lnTo>
                  <a:pt x="14356" y="8346"/>
                </a:lnTo>
                <a:lnTo>
                  <a:pt x="13845" y="8419"/>
                </a:lnTo>
                <a:lnTo>
                  <a:pt x="13602" y="8468"/>
                </a:lnTo>
                <a:lnTo>
                  <a:pt x="13334" y="8541"/>
                </a:lnTo>
                <a:lnTo>
                  <a:pt x="13310" y="8297"/>
                </a:lnTo>
                <a:lnTo>
                  <a:pt x="13310" y="8054"/>
                </a:lnTo>
                <a:lnTo>
                  <a:pt x="13310" y="7811"/>
                </a:lnTo>
                <a:lnTo>
                  <a:pt x="13334" y="7567"/>
                </a:lnTo>
                <a:lnTo>
                  <a:pt x="13358" y="7348"/>
                </a:lnTo>
                <a:lnTo>
                  <a:pt x="13407" y="7105"/>
                </a:lnTo>
                <a:lnTo>
                  <a:pt x="13480" y="6886"/>
                </a:lnTo>
                <a:lnTo>
                  <a:pt x="13577" y="6667"/>
                </a:lnTo>
                <a:close/>
                <a:moveTo>
                  <a:pt x="21169" y="7324"/>
                </a:moveTo>
                <a:lnTo>
                  <a:pt x="21193" y="7543"/>
                </a:lnTo>
                <a:lnTo>
                  <a:pt x="21218" y="7762"/>
                </a:lnTo>
                <a:lnTo>
                  <a:pt x="21218" y="7981"/>
                </a:lnTo>
                <a:lnTo>
                  <a:pt x="21218" y="8200"/>
                </a:lnTo>
                <a:lnTo>
                  <a:pt x="21169" y="8419"/>
                </a:lnTo>
                <a:lnTo>
                  <a:pt x="21120" y="8638"/>
                </a:lnTo>
                <a:lnTo>
                  <a:pt x="21072" y="8857"/>
                </a:lnTo>
                <a:lnTo>
                  <a:pt x="20974" y="9052"/>
                </a:lnTo>
                <a:lnTo>
                  <a:pt x="20828" y="8979"/>
                </a:lnTo>
                <a:lnTo>
                  <a:pt x="20682" y="8906"/>
                </a:lnTo>
                <a:lnTo>
                  <a:pt x="20317" y="8833"/>
                </a:lnTo>
                <a:lnTo>
                  <a:pt x="19223" y="8565"/>
                </a:lnTo>
                <a:lnTo>
                  <a:pt x="18614" y="8395"/>
                </a:lnTo>
                <a:lnTo>
                  <a:pt x="17982" y="8224"/>
                </a:lnTo>
                <a:lnTo>
                  <a:pt x="17982" y="8103"/>
                </a:lnTo>
                <a:lnTo>
                  <a:pt x="19077" y="7835"/>
                </a:lnTo>
                <a:lnTo>
                  <a:pt x="20123" y="7616"/>
                </a:lnTo>
                <a:lnTo>
                  <a:pt x="20658" y="7494"/>
                </a:lnTo>
                <a:lnTo>
                  <a:pt x="21169" y="7324"/>
                </a:lnTo>
                <a:close/>
                <a:moveTo>
                  <a:pt x="16303" y="8419"/>
                </a:moveTo>
                <a:lnTo>
                  <a:pt x="15962" y="8662"/>
                </a:lnTo>
                <a:lnTo>
                  <a:pt x="15670" y="8906"/>
                </a:lnTo>
                <a:lnTo>
                  <a:pt x="14794" y="9465"/>
                </a:lnTo>
                <a:lnTo>
                  <a:pt x="13942" y="10049"/>
                </a:lnTo>
                <a:lnTo>
                  <a:pt x="13723" y="9684"/>
                </a:lnTo>
                <a:lnTo>
                  <a:pt x="13529" y="9271"/>
                </a:lnTo>
                <a:lnTo>
                  <a:pt x="13456" y="9003"/>
                </a:lnTo>
                <a:lnTo>
                  <a:pt x="13383" y="8735"/>
                </a:lnTo>
                <a:lnTo>
                  <a:pt x="13626" y="8760"/>
                </a:lnTo>
                <a:lnTo>
                  <a:pt x="13869" y="8760"/>
                </a:lnTo>
                <a:lnTo>
                  <a:pt x="14356" y="8711"/>
                </a:lnTo>
                <a:lnTo>
                  <a:pt x="14843" y="8638"/>
                </a:lnTo>
                <a:lnTo>
                  <a:pt x="15305" y="8565"/>
                </a:lnTo>
                <a:lnTo>
                  <a:pt x="16303" y="8419"/>
                </a:lnTo>
                <a:close/>
                <a:moveTo>
                  <a:pt x="4988" y="8370"/>
                </a:moveTo>
                <a:lnTo>
                  <a:pt x="5499" y="8395"/>
                </a:lnTo>
                <a:lnTo>
                  <a:pt x="6034" y="8419"/>
                </a:lnTo>
                <a:lnTo>
                  <a:pt x="7105" y="8395"/>
                </a:lnTo>
                <a:lnTo>
                  <a:pt x="7932" y="8395"/>
                </a:lnTo>
                <a:lnTo>
                  <a:pt x="7957" y="8589"/>
                </a:lnTo>
                <a:lnTo>
                  <a:pt x="7859" y="8930"/>
                </a:lnTo>
                <a:lnTo>
                  <a:pt x="7713" y="9246"/>
                </a:lnTo>
                <a:lnTo>
                  <a:pt x="7567" y="9563"/>
                </a:lnTo>
                <a:lnTo>
                  <a:pt x="7421" y="9855"/>
                </a:lnTo>
                <a:lnTo>
                  <a:pt x="7300" y="10074"/>
                </a:lnTo>
                <a:lnTo>
                  <a:pt x="7154" y="10268"/>
                </a:lnTo>
                <a:lnTo>
                  <a:pt x="7032" y="10122"/>
                </a:lnTo>
                <a:lnTo>
                  <a:pt x="6886" y="10001"/>
                </a:lnTo>
                <a:lnTo>
                  <a:pt x="6570" y="9757"/>
                </a:lnTo>
                <a:lnTo>
                  <a:pt x="5961" y="9319"/>
                </a:lnTo>
                <a:lnTo>
                  <a:pt x="4915" y="8541"/>
                </a:lnTo>
                <a:lnTo>
                  <a:pt x="4988" y="8370"/>
                </a:lnTo>
                <a:close/>
                <a:moveTo>
                  <a:pt x="3212" y="8297"/>
                </a:moveTo>
                <a:lnTo>
                  <a:pt x="3236" y="8395"/>
                </a:lnTo>
                <a:lnTo>
                  <a:pt x="3309" y="8516"/>
                </a:lnTo>
                <a:lnTo>
                  <a:pt x="2677" y="9003"/>
                </a:lnTo>
                <a:lnTo>
                  <a:pt x="1922" y="9611"/>
                </a:lnTo>
                <a:lnTo>
                  <a:pt x="1557" y="9952"/>
                </a:lnTo>
                <a:lnTo>
                  <a:pt x="1192" y="10317"/>
                </a:lnTo>
                <a:lnTo>
                  <a:pt x="973" y="9952"/>
                </a:lnTo>
                <a:lnTo>
                  <a:pt x="803" y="9538"/>
                </a:lnTo>
                <a:lnTo>
                  <a:pt x="657" y="9125"/>
                </a:lnTo>
                <a:lnTo>
                  <a:pt x="560" y="8687"/>
                </a:lnTo>
                <a:lnTo>
                  <a:pt x="973" y="8638"/>
                </a:lnTo>
                <a:lnTo>
                  <a:pt x="1387" y="8565"/>
                </a:lnTo>
                <a:lnTo>
                  <a:pt x="2190" y="8419"/>
                </a:lnTo>
                <a:lnTo>
                  <a:pt x="2677" y="8346"/>
                </a:lnTo>
                <a:lnTo>
                  <a:pt x="3212" y="8297"/>
                </a:lnTo>
                <a:close/>
                <a:moveTo>
                  <a:pt x="18006" y="8614"/>
                </a:moveTo>
                <a:lnTo>
                  <a:pt x="18590" y="8760"/>
                </a:lnTo>
                <a:lnTo>
                  <a:pt x="19125" y="8881"/>
                </a:lnTo>
                <a:lnTo>
                  <a:pt x="20220" y="9149"/>
                </a:lnTo>
                <a:lnTo>
                  <a:pt x="20585" y="9222"/>
                </a:lnTo>
                <a:lnTo>
                  <a:pt x="20731" y="9246"/>
                </a:lnTo>
                <a:lnTo>
                  <a:pt x="20901" y="9222"/>
                </a:lnTo>
                <a:lnTo>
                  <a:pt x="20682" y="9611"/>
                </a:lnTo>
                <a:lnTo>
                  <a:pt x="20439" y="9976"/>
                </a:lnTo>
                <a:lnTo>
                  <a:pt x="20123" y="10317"/>
                </a:lnTo>
                <a:lnTo>
                  <a:pt x="19807" y="10609"/>
                </a:lnTo>
                <a:lnTo>
                  <a:pt x="19320" y="10074"/>
                </a:lnTo>
                <a:lnTo>
                  <a:pt x="18809" y="9563"/>
                </a:lnTo>
                <a:lnTo>
                  <a:pt x="18079" y="8711"/>
                </a:lnTo>
                <a:lnTo>
                  <a:pt x="18006" y="8614"/>
                </a:lnTo>
                <a:close/>
                <a:moveTo>
                  <a:pt x="16449" y="8687"/>
                </a:moveTo>
                <a:lnTo>
                  <a:pt x="16570" y="8808"/>
                </a:lnTo>
                <a:lnTo>
                  <a:pt x="16692" y="8906"/>
                </a:lnTo>
                <a:lnTo>
                  <a:pt x="16546" y="9246"/>
                </a:lnTo>
                <a:lnTo>
                  <a:pt x="16400" y="9563"/>
                </a:lnTo>
                <a:lnTo>
                  <a:pt x="16157" y="10001"/>
                </a:lnTo>
                <a:lnTo>
                  <a:pt x="15865" y="10414"/>
                </a:lnTo>
                <a:lnTo>
                  <a:pt x="15597" y="10828"/>
                </a:lnTo>
                <a:lnTo>
                  <a:pt x="15354" y="11266"/>
                </a:lnTo>
                <a:lnTo>
                  <a:pt x="15329" y="11315"/>
                </a:lnTo>
                <a:lnTo>
                  <a:pt x="14989" y="11096"/>
                </a:lnTo>
                <a:lnTo>
                  <a:pt x="14648" y="10852"/>
                </a:lnTo>
                <a:lnTo>
                  <a:pt x="14332" y="10560"/>
                </a:lnTo>
                <a:lnTo>
                  <a:pt x="14064" y="10244"/>
                </a:lnTo>
                <a:lnTo>
                  <a:pt x="14916" y="9684"/>
                </a:lnTo>
                <a:lnTo>
                  <a:pt x="15767" y="9100"/>
                </a:lnTo>
                <a:lnTo>
                  <a:pt x="16108" y="8906"/>
                </a:lnTo>
                <a:lnTo>
                  <a:pt x="16449" y="8687"/>
                </a:lnTo>
                <a:close/>
                <a:moveTo>
                  <a:pt x="4842" y="8662"/>
                </a:moveTo>
                <a:lnTo>
                  <a:pt x="5329" y="9100"/>
                </a:lnTo>
                <a:lnTo>
                  <a:pt x="5791" y="9538"/>
                </a:lnTo>
                <a:lnTo>
                  <a:pt x="6375" y="10025"/>
                </a:lnTo>
                <a:lnTo>
                  <a:pt x="6691" y="10244"/>
                </a:lnTo>
                <a:lnTo>
                  <a:pt x="6862" y="10341"/>
                </a:lnTo>
                <a:lnTo>
                  <a:pt x="7032" y="10414"/>
                </a:lnTo>
                <a:lnTo>
                  <a:pt x="6886" y="10585"/>
                </a:lnTo>
                <a:lnTo>
                  <a:pt x="6716" y="10731"/>
                </a:lnTo>
                <a:lnTo>
                  <a:pt x="6375" y="10998"/>
                </a:lnTo>
                <a:lnTo>
                  <a:pt x="6010" y="11193"/>
                </a:lnTo>
                <a:lnTo>
                  <a:pt x="5621" y="11363"/>
                </a:lnTo>
                <a:lnTo>
                  <a:pt x="5450" y="10706"/>
                </a:lnTo>
                <a:lnTo>
                  <a:pt x="5231" y="10074"/>
                </a:lnTo>
                <a:lnTo>
                  <a:pt x="4964" y="9441"/>
                </a:lnTo>
                <a:lnTo>
                  <a:pt x="4696" y="8808"/>
                </a:lnTo>
                <a:lnTo>
                  <a:pt x="4720" y="8784"/>
                </a:lnTo>
                <a:lnTo>
                  <a:pt x="4842" y="8662"/>
                </a:lnTo>
                <a:close/>
                <a:moveTo>
                  <a:pt x="3382" y="8614"/>
                </a:moveTo>
                <a:lnTo>
                  <a:pt x="3480" y="8735"/>
                </a:lnTo>
                <a:lnTo>
                  <a:pt x="3626" y="8833"/>
                </a:lnTo>
                <a:lnTo>
                  <a:pt x="3334" y="9636"/>
                </a:lnTo>
                <a:lnTo>
                  <a:pt x="2993" y="10536"/>
                </a:lnTo>
                <a:lnTo>
                  <a:pt x="2871" y="11023"/>
                </a:lnTo>
                <a:lnTo>
                  <a:pt x="2823" y="11242"/>
                </a:lnTo>
                <a:lnTo>
                  <a:pt x="2798" y="11485"/>
                </a:lnTo>
                <a:lnTo>
                  <a:pt x="2531" y="11388"/>
                </a:lnTo>
                <a:lnTo>
                  <a:pt x="2263" y="11266"/>
                </a:lnTo>
                <a:lnTo>
                  <a:pt x="2020" y="11120"/>
                </a:lnTo>
                <a:lnTo>
                  <a:pt x="1776" y="10950"/>
                </a:lnTo>
                <a:lnTo>
                  <a:pt x="1509" y="10706"/>
                </a:lnTo>
                <a:lnTo>
                  <a:pt x="1265" y="10414"/>
                </a:lnTo>
                <a:lnTo>
                  <a:pt x="1606" y="10122"/>
                </a:lnTo>
                <a:lnTo>
                  <a:pt x="1971" y="9806"/>
                </a:lnTo>
                <a:lnTo>
                  <a:pt x="2652" y="9198"/>
                </a:lnTo>
                <a:lnTo>
                  <a:pt x="3017" y="8906"/>
                </a:lnTo>
                <a:lnTo>
                  <a:pt x="3382" y="8614"/>
                </a:lnTo>
                <a:close/>
                <a:moveTo>
                  <a:pt x="4574" y="8881"/>
                </a:moveTo>
                <a:lnTo>
                  <a:pt x="4939" y="10171"/>
                </a:lnTo>
                <a:lnTo>
                  <a:pt x="5280" y="11461"/>
                </a:lnTo>
                <a:lnTo>
                  <a:pt x="5012" y="11534"/>
                </a:lnTo>
                <a:lnTo>
                  <a:pt x="4623" y="11582"/>
                </a:lnTo>
                <a:lnTo>
                  <a:pt x="4234" y="11607"/>
                </a:lnTo>
                <a:lnTo>
                  <a:pt x="4234" y="11607"/>
                </a:lnTo>
                <a:lnTo>
                  <a:pt x="4258" y="11193"/>
                </a:lnTo>
                <a:lnTo>
                  <a:pt x="4258" y="10755"/>
                </a:lnTo>
                <a:lnTo>
                  <a:pt x="4258" y="9928"/>
                </a:lnTo>
                <a:lnTo>
                  <a:pt x="4307" y="8979"/>
                </a:lnTo>
                <a:lnTo>
                  <a:pt x="4428" y="8930"/>
                </a:lnTo>
                <a:lnTo>
                  <a:pt x="4574" y="8881"/>
                </a:lnTo>
                <a:close/>
                <a:moveTo>
                  <a:pt x="3918" y="8954"/>
                </a:moveTo>
                <a:lnTo>
                  <a:pt x="4039" y="8979"/>
                </a:lnTo>
                <a:lnTo>
                  <a:pt x="4039" y="9733"/>
                </a:lnTo>
                <a:lnTo>
                  <a:pt x="3991" y="10682"/>
                </a:lnTo>
                <a:lnTo>
                  <a:pt x="3991" y="11144"/>
                </a:lnTo>
                <a:lnTo>
                  <a:pt x="3991" y="11631"/>
                </a:lnTo>
                <a:lnTo>
                  <a:pt x="3480" y="11607"/>
                </a:lnTo>
                <a:lnTo>
                  <a:pt x="3212" y="11558"/>
                </a:lnTo>
                <a:lnTo>
                  <a:pt x="2969" y="11509"/>
                </a:lnTo>
                <a:lnTo>
                  <a:pt x="3066" y="11339"/>
                </a:lnTo>
                <a:lnTo>
                  <a:pt x="3139" y="11120"/>
                </a:lnTo>
                <a:lnTo>
                  <a:pt x="3261" y="10706"/>
                </a:lnTo>
                <a:lnTo>
                  <a:pt x="3382" y="10293"/>
                </a:lnTo>
                <a:lnTo>
                  <a:pt x="3504" y="9879"/>
                </a:lnTo>
                <a:lnTo>
                  <a:pt x="3699" y="9417"/>
                </a:lnTo>
                <a:lnTo>
                  <a:pt x="3893" y="8954"/>
                </a:lnTo>
                <a:close/>
                <a:moveTo>
                  <a:pt x="17690" y="8784"/>
                </a:moveTo>
                <a:lnTo>
                  <a:pt x="18079" y="9222"/>
                </a:lnTo>
                <a:lnTo>
                  <a:pt x="18468" y="9636"/>
                </a:lnTo>
                <a:lnTo>
                  <a:pt x="18979" y="10268"/>
                </a:lnTo>
                <a:lnTo>
                  <a:pt x="19247" y="10560"/>
                </a:lnTo>
                <a:lnTo>
                  <a:pt x="19539" y="10828"/>
                </a:lnTo>
                <a:lnTo>
                  <a:pt x="19247" y="11023"/>
                </a:lnTo>
                <a:lnTo>
                  <a:pt x="18955" y="11217"/>
                </a:lnTo>
                <a:lnTo>
                  <a:pt x="18663" y="11363"/>
                </a:lnTo>
                <a:lnTo>
                  <a:pt x="18371" y="11485"/>
                </a:lnTo>
                <a:lnTo>
                  <a:pt x="18103" y="11582"/>
                </a:lnTo>
                <a:lnTo>
                  <a:pt x="17860" y="11631"/>
                </a:lnTo>
                <a:lnTo>
                  <a:pt x="17811" y="11217"/>
                </a:lnTo>
                <a:lnTo>
                  <a:pt x="17738" y="10779"/>
                </a:lnTo>
                <a:lnTo>
                  <a:pt x="17592" y="9928"/>
                </a:lnTo>
                <a:lnTo>
                  <a:pt x="17519" y="9441"/>
                </a:lnTo>
                <a:lnTo>
                  <a:pt x="17471" y="8930"/>
                </a:lnTo>
                <a:lnTo>
                  <a:pt x="17519" y="8906"/>
                </a:lnTo>
                <a:lnTo>
                  <a:pt x="17617" y="8857"/>
                </a:lnTo>
                <a:lnTo>
                  <a:pt x="17690" y="8784"/>
                </a:lnTo>
                <a:close/>
                <a:moveTo>
                  <a:pt x="17154" y="9003"/>
                </a:moveTo>
                <a:lnTo>
                  <a:pt x="17227" y="9490"/>
                </a:lnTo>
                <a:lnTo>
                  <a:pt x="17300" y="9976"/>
                </a:lnTo>
                <a:lnTo>
                  <a:pt x="17422" y="10828"/>
                </a:lnTo>
                <a:lnTo>
                  <a:pt x="17471" y="11266"/>
                </a:lnTo>
                <a:lnTo>
                  <a:pt x="17544" y="11704"/>
                </a:lnTo>
                <a:lnTo>
                  <a:pt x="17300" y="11728"/>
                </a:lnTo>
                <a:lnTo>
                  <a:pt x="17033" y="11728"/>
                </a:lnTo>
                <a:lnTo>
                  <a:pt x="16765" y="11704"/>
                </a:lnTo>
                <a:lnTo>
                  <a:pt x="16522" y="11680"/>
                </a:lnTo>
                <a:lnTo>
                  <a:pt x="16254" y="11631"/>
                </a:lnTo>
                <a:lnTo>
                  <a:pt x="16011" y="11582"/>
                </a:lnTo>
                <a:lnTo>
                  <a:pt x="15767" y="11485"/>
                </a:lnTo>
                <a:lnTo>
                  <a:pt x="15524" y="11388"/>
                </a:lnTo>
                <a:lnTo>
                  <a:pt x="15694" y="11242"/>
                </a:lnTo>
                <a:lnTo>
                  <a:pt x="15840" y="11071"/>
                </a:lnTo>
                <a:lnTo>
                  <a:pt x="16108" y="10682"/>
                </a:lnTo>
                <a:lnTo>
                  <a:pt x="16351" y="10268"/>
                </a:lnTo>
                <a:lnTo>
                  <a:pt x="16570" y="9855"/>
                </a:lnTo>
                <a:lnTo>
                  <a:pt x="16789" y="9465"/>
                </a:lnTo>
                <a:lnTo>
                  <a:pt x="17008" y="9003"/>
                </a:lnTo>
                <a:close/>
                <a:moveTo>
                  <a:pt x="14624" y="0"/>
                </a:moveTo>
                <a:lnTo>
                  <a:pt x="14478" y="24"/>
                </a:lnTo>
                <a:lnTo>
                  <a:pt x="14332" y="73"/>
                </a:lnTo>
                <a:lnTo>
                  <a:pt x="14186" y="122"/>
                </a:lnTo>
                <a:lnTo>
                  <a:pt x="14064" y="219"/>
                </a:lnTo>
                <a:lnTo>
                  <a:pt x="14040" y="268"/>
                </a:lnTo>
                <a:lnTo>
                  <a:pt x="14015" y="292"/>
                </a:lnTo>
                <a:lnTo>
                  <a:pt x="14015" y="389"/>
                </a:lnTo>
                <a:lnTo>
                  <a:pt x="14064" y="487"/>
                </a:lnTo>
                <a:lnTo>
                  <a:pt x="14161" y="535"/>
                </a:lnTo>
                <a:lnTo>
                  <a:pt x="14161" y="779"/>
                </a:lnTo>
                <a:lnTo>
                  <a:pt x="14210" y="998"/>
                </a:lnTo>
                <a:lnTo>
                  <a:pt x="14259" y="1241"/>
                </a:lnTo>
                <a:lnTo>
                  <a:pt x="14332" y="1460"/>
                </a:lnTo>
                <a:lnTo>
                  <a:pt x="14648" y="2336"/>
                </a:lnTo>
                <a:lnTo>
                  <a:pt x="14745" y="2652"/>
                </a:lnTo>
                <a:lnTo>
                  <a:pt x="11655" y="2652"/>
                </a:lnTo>
                <a:lnTo>
                  <a:pt x="9928" y="2628"/>
                </a:lnTo>
                <a:lnTo>
                  <a:pt x="8614" y="2628"/>
                </a:lnTo>
                <a:lnTo>
                  <a:pt x="8419" y="2652"/>
                </a:lnTo>
                <a:lnTo>
                  <a:pt x="8200" y="2677"/>
                </a:lnTo>
                <a:lnTo>
                  <a:pt x="8054" y="2360"/>
                </a:lnTo>
                <a:lnTo>
                  <a:pt x="7665" y="1436"/>
                </a:lnTo>
                <a:lnTo>
                  <a:pt x="7567" y="1144"/>
                </a:lnTo>
                <a:lnTo>
                  <a:pt x="7494" y="1022"/>
                </a:lnTo>
                <a:lnTo>
                  <a:pt x="7397" y="900"/>
                </a:lnTo>
                <a:lnTo>
                  <a:pt x="7421" y="900"/>
                </a:lnTo>
                <a:lnTo>
                  <a:pt x="7835" y="973"/>
                </a:lnTo>
                <a:lnTo>
                  <a:pt x="8249" y="1071"/>
                </a:lnTo>
                <a:lnTo>
                  <a:pt x="8468" y="1095"/>
                </a:lnTo>
                <a:lnTo>
                  <a:pt x="8881" y="1095"/>
                </a:lnTo>
                <a:lnTo>
                  <a:pt x="9076" y="1046"/>
                </a:lnTo>
                <a:lnTo>
                  <a:pt x="9149" y="1022"/>
                </a:lnTo>
                <a:lnTo>
                  <a:pt x="9198" y="973"/>
                </a:lnTo>
                <a:lnTo>
                  <a:pt x="9246" y="925"/>
                </a:lnTo>
                <a:lnTo>
                  <a:pt x="9246" y="852"/>
                </a:lnTo>
                <a:lnTo>
                  <a:pt x="9246" y="779"/>
                </a:lnTo>
                <a:lnTo>
                  <a:pt x="9246" y="730"/>
                </a:lnTo>
                <a:lnTo>
                  <a:pt x="9198" y="657"/>
                </a:lnTo>
                <a:lnTo>
                  <a:pt x="9149" y="608"/>
                </a:lnTo>
                <a:lnTo>
                  <a:pt x="8954" y="535"/>
                </a:lnTo>
                <a:lnTo>
                  <a:pt x="8760" y="462"/>
                </a:lnTo>
                <a:lnTo>
                  <a:pt x="8541" y="389"/>
                </a:lnTo>
                <a:lnTo>
                  <a:pt x="8297" y="365"/>
                </a:lnTo>
                <a:lnTo>
                  <a:pt x="7835" y="316"/>
                </a:lnTo>
                <a:lnTo>
                  <a:pt x="7397" y="268"/>
                </a:lnTo>
                <a:lnTo>
                  <a:pt x="6570" y="146"/>
                </a:lnTo>
                <a:lnTo>
                  <a:pt x="6351" y="122"/>
                </a:lnTo>
                <a:lnTo>
                  <a:pt x="6132" y="97"/>
                </a:lnTo>
                <a:lnTo>
                  <a:pt x="5937" y="122"/>
                </a:lnTo>
                <a:lnTo>
                  <a:pt x="5742" y="146"/>
                </a:lnTo>
                <a:lnTo>
                  <a:pt x="5669" y="195"/>
                </a:lnTo>
                <a:lnTo>
                  <a:pt x="5621" y="219"/>
                </a:lnTo>
                <a:lnTo>
                  <a:pt x="5596" y="268"/>
                </a:lnTo>
                <a:lnTo>
                  <a:pt x="5572" y="341"/>
                </a:lnTo>
                <a:lnTo>
                  <a:pt x="5572" y="389"/>
                </a:lnTo>
                <a:lnTo>
                  <a:pt x="5596" y="438"/>
                </a:lnTo>
                <a:lnTo>
                  <a:pt x="5621" y="511"/>
                </a:lnTo>
                <a:lnTo>
                  <a:pt x="5694" y="535"/>
                </a:lnTo>
                <a:lnTo>
                  <a:pt x="5840" y="633"/>
                </a:lnTo>
                <a:lnTo>
                  <a:pt x="5986" y="681"/>
                </a:lnTo>
                <a:lnTo>
                  <a:pt x="6351" y="779"/>
                </a:lnTo>
                <a:lnTo>
                  <a:pt x="6716" y="827"/>
                </a:lnTo>
                <a:lnTo>
                  <a:pt x="7081" y="876"/>
                </a:lnTo>
                <a:lnTo>
                  <a:pt x="7056" y="1046"/>
                </a:lnTo>
                <a:lnTo>
                  <a:pt x="7056" y="1241"/>
                </a:lnTo>
                <a:lnTo>
                  <a:pt x="7105" y="1411"/>
                </a:lnTo>
                <a:lnTo>
                  <a:pt x="7154" y="1606"/>
                </a:lnTo>
                <a:lnTo>
                  <a:pt x="7324" y="1995"/>
                </a:lnTo>
                <a:lnTo>
                  <a:pt x="7470" y="2312"/>
                </a:lnTo>
                <a:lnTo>
                  <a:pt x="7762" y="3042"/>
                </a:lnTo>
                <a:lnTo>
                  <a:pt x="7665" y="3115"/>
                </a:lnTo>
                <a:lnTo>
                  <a:pt x="7567" y="3188"/>
                </a:lnTo>
                <a:lnTo>
                  <a:pt x="7397" y="3382"/>
                </a:lnTo>
                <a:lnTo>
                  <a:pt x="7105" y="3796"/>
                </a:lnTo>
                <a:lnTo>
                  <a:pt x="6594" y="4477"/>
                </a:lnTo>
                <a:lnTo>
                  <a:pt x="6521" y="4429"/>
                </a:lnTo>
                <a:lnTo>
                  <a:pt x="6448" y="4404"/>
                </a:lnTo>
                <a:lnTo>
                  <a:pt x="6375" y="4429"/>
                </a:lnTo>
                <a:lnTo>
                  <a:pt x="6059" y="4234"/>
                </a:lnTo>
                <a:lnTo>
                  <a:pt x="5718" y="4064"/>
                </a:lnTo>
                <a:lnTo>
                  <a:pt x="5353" y="3918"/>
                </a:lnTo>
                <a:lnTo>
                  <a:pt x="5012" y="3820"/>
                </a:lnTo>
                <a:lnTo>
                  <a:pt x="4647" y="3772"/>
                </a:lnTo>
                <a:lnTo>
                  <a:pt x="4282" y="3747"/>
                </a:lnTo>
                <a:lnTo>
                  <a:pt x="3893" y="3747"/>
                </a:lnTo>
                <a:lnTo>
                  <a:pt x="3528" y="3772"/>
                </a:lnTo>
                <a:lnTo>
                  <a:pt x="3188" y="3845"/>
                </a:lnTo>
                <a:lnTo>
                  <a:pt x="2823" y="3966"/>
                </a:lnTo>
                <a:lnTo>
                  <a:pt x="2482" y="4088"/>
                </a:lnTo>
                <a:lnTo>
                  <a:pt x="2141" y="4258"/>
                </a:lnTo>
                <a:lnTo>
                  <a:pt x="1825" y="4453"/>
                </a:lnTo>
                <a:lnTo>
                  <a:pt x="1509" y="4672"/>
                </a:lnTo>
                <a:lnTo>
                  <a:pt x="1241" y="4915"/>
                </a:lnTo>
                <a:lnTo>
                  <a:pt x="973" y="5207"/>
                </a:lnTo>
                <a:lnTo>
                  <a:pt x="706" y="5548"/>
                </a:lnTo>
                <a:lnTo>
                  <a:pt x="487" y="5913"/>
                </a:lnTo>
                <a:lnTo>
                  <a:pt x="316" y="6302"/>
                </a:lnTo>
                <a:lnTo>
                  <a:pt x="195" y="6716"/>
                </a:lnTo>
                <a:lnTo>
                  <a:pt x="73" y="7129"/>
                </a:lnTo>
                <a:lnTo>
                  <a:pt x="24" y="7567"/>
                </a:lnTo>
                <a:lnTo>
                  <a:pt x="0" y="8005"/>
                </a:lnTo>
                <a:lnTo>
                  <a:pt x="24" y="8443"/>
                </a:lnTo>
                <a:lnTo>
                  <a:pt x="73" y="8881"/>
                </a:lnTo>
                <a:lnTo>
                  <a:pt x="170" y="9295"/>
                </a:lnTo>
                <a:lnTo>
                  <a:pt x="292" y="9709"/>
                </a:lnTo>
                <a:lnTo>
                  <a:pt x="462" y="10122"/>
                </a:lnTo>
                <a:lnTo>
                  <a:pt x="657" y="10487"/>
                </a:lnTo>
                <a:lnTo>
                  <a:pt x="900" y="10852"/>
                </a:lnTo>
                <a:lnTo>
                  <a:pt x="1192" y="11169"/>
                </a:lnTo>
                <a:lnTo>
                  <a:pt x="1484" y="11461"/>
                </a:lnTo>
                <a:lnTo>
                  <a:pt x="1679" y="11607"/>
                </a:lnTo>
                <a:lnTo>
                  <a:pt x="1874" y="11728"/>
                </a:lnTo>
                <a:lnTo>
                  <a:pt x="2068" y="11826"/>
                </a:lnTo>
                <a:lnTo>
                  <a:pt x="2287" y="11923"/>
                </a:lnTo>
                <a:lnTo>
                  <a:pt x="2506" y="11996"/>
                </a:lnTo>
                <a:lnTo>
                  <a:pt x="2725" y="12045"/>
                </a:lnTo>
                <a:lnTo>
                  <a:pt x="3163" y="12142"/>
                </a:lnTo>
                <a:lnTo>
                  <a:pt x="3626" y="12166"/>
                </a:lnTo>
                <a:lnTo>
                  <a:pt x="4088" y="12166"/>
                </a:lnTo>
                <a:lnTo>
                  <a:pt x="4550" y="12142"/>
                </a:lnTo>
                <a:lnTo>
                  <a:pt x="4988" y="12093"/>
                </a:lnTo>
                <a:lnTo>
                  <a:pt x="5450" y="11996"/>
                </a:lnTo>
                <a:lnTo>
                  <a:pt x="5840" y="11874"/>
                </a:lnTo>
                <a:lnTo>
                  <a:pt x="6229" y="11704"/>
                </a:lnTo>
                <a:lnTo>
                  <a:pt x="6594" y="11485"/>
                </a:lnTo>
                <a:lnTo>
                  <a:pt x="6910" y="11217"/>
                </a:lnTo>
                <a:lnTo>
                  <a:pt x="7202" y="10925"/>
                </a:lnTo>
                <a:lnTo>
                  <a:pt x="7494" y="10585"/>
                </a:lnTo>
                <a:lnTo>
                  <a:pt x="7738" y="10220"/>
                </a:lnTo>
                <a:lnTo>
                  <a:pt x="7981" y="9806"/>
                </a:lnTo>
                <a:lnTo>
                  <a:pt x="8151" y="9368"/>
                </a:lnTo>
                <a:lnTo>
                  <a:pt x="8297" y="8881"/>
                </a:lnTo>
                <a:lnTo>
                  <a:pt x="8395" y="8395"/>
                </a:lnTo>
                <a:lnTo>
                  <a:pt x="10244" y="8346"/>
                </a:lnTo>
                <a:lnTo>
                  <a:pt x="10293" y="8419"/>
                </a:lnTo>
                <a:lnTo>
                  <a:pt x="10366" y="8443"/>
                </a:lnTo>
                <a:lnTo>
                  <a:pt x="10439" y="8468"/>
                </a:lnTo>
                <a:lnTo>
                  <a:pt x="10512" y="8443"/>
                </a:lnTo>
                <a:lnTo>
                  <a:pt x="10585" y="8395"/>
                </a:lnTo>
                <a:lnTo>
                  <a:pt x="10633" y="8346"/>
                </a:lnTo>
                <a:lnTo>
                  <a:pt x="10682" y="8273"/>
                </a:lnTo>
                <a:lnTo>
                  <a:pt x="10682" y="8200"/>
                </a:lnTo>
                <a:lnTo>
                  <a:pt x="10925" y="7981"/>
                </a:lnTo>
                <a:lnTo>
                  <a:pt x="11169" y="7762"/>
                </a:lnTo>
                <a:lnTo>
                  <a:pt x="11582" y="7300"/>
                </a:lnTo>
                <a:lnTo>
                  <a:pt x="12190" y="6618"/>
                </a:lnTo>
                <a:lnTo>
                  <a:pt x="12799" y="5913"/>
                </a:lnTo>
                <a:lnTo>
                  <a:pt x="13894" y="4623"/>
                </a:lnTo>
                <a:lnTo>
                  <a:pt x="14964" y="3285"/>
                </a:lnTo>
                <a:lnTo>
                  <a:pt x="15329" y="4258"/>
                </a:lnTo>
                <a:lnTo>
                  <a:pt x="14964" y="4429"/>
                </a:lnTo>
                <a:lnTo>
                  <a:pt x="14648" y="4623"/>
                </a:lnTo>
                <a:lnTo>
                  <a:pt x="14332" y="4866"/>
                </a:lnTo>
                <a:lnTo>
                  <a:pt x="14040" y="5110"/>
                </a:lnTo>
                <a:lnTo>
                  <a:pt x="13796" y="5402"/>
                </a:lnTo>
                <a:lnTo>
                  <a:pt x="13553" y="5718"/>
                </a:lnTo>
                <a:lnTo>
                  <a:pt x="13358" y="6034"/>
                </a:lnTo>
                <a:lnTo>
                  <a:pt x="13188" y="6375"/>
                </a:lnTo>
                <a:lnTo>
                  <a:pt x="13042" y="6740"/>
                </a:lnTo>
                <a:lnTo>
                  <a:pt x="12945" y="7105"/>
                </a:lnTo>
                <a:lnTo>
                  <a:pt x="12872" y="7494"/>
                </a:lnTo>
                <a:lnTo>
                  <a:pt x="12823" y="7859"/>
                </a:lnTo>
                <a:lnTo>
                  <a:pt x="12823" y="8249"/>
                </a:lnTo>
                <a:lnTo>
                  <a:pt x="12847" y="8638"/>
                </a:lnTo>
                <a:lnTo>
                  <a:pt x="12920" y="9027"/>
                </a:lnTo>
                <a:lnTo>
                  <a:pt x="13018" y="9417"/>
                </a:lnTo>
                <a:lnTo>
                  <a:pt x="13188" y="9830"/>
                </a:lnTo>
                <a:lnTo>
                  <a:pt x="13383" y="10244"/>
                </a:lnTo>
                <a:lnTo>
                  <a:pt x="13626" y="10585"/>
                </a:lnTo>
                <a:lnTo>
                  <a:pt x="13918" y="10925"/>
                </a:lnTo>
                <a:lnTo>
                  <a:pt x="14210" y="11217"/>
                </a:lnTo>
                <a:lnTo>
                  <a:pt x="14551" y="11485"/>
                </a:lnTo>
                <a:lnTo>
                  <a:pt x="14916" y="11704"/>
                </a:lnTo>
                <a:lnTo>
                  <a:pt x="15305" y="11874"/>
                </a:lnTo>
                <a:lnTo>
                  <a:pt x="15694" y="12020"/>
                </a:lnTo>
                <a:lnTo>
                  <a:pt x="16108" y="12142"/>
                </a:lnTo>
                <a:lnTo>
                  <a:pt x="16522" y="12215"/>
                </a:lnTo>
                <a:lnTo>
                  <a:pt x="16960" y="12239"/>
                </a:lnTo>
                <a:lnTo>
                  <a:pt x="17398" y="12239"/>
                </a:lnTo>
                <a:lnTo>
                  <a:pt x="17836" y="12191"/>
                </a:lnTo>
                <a:lnTo>
                  <a:pt x="18249" y="12093"/>
                </a:lnTo>
                <a:lnTo>
                  <a:pt x="18687" y="11947"/>
                </a:lnTo>
                <a:lnTo>
                  <a:pt x="19052" y="11777"/>
                </a:lnTo>
                <a:lnTo>
                  <a:pt x="19442" y="11582"/>
                </a:lnTo>
                <a:lnTo>
                  <a:pt x="19782" y="11339"/>
                </a:lnTo>
                <a:lnTo>
                  <a:pt x="20123" y="11096"/>
                </a:lnTo>
                <a:lnTo>
                  <a:pt x="20439" y="10804"/>
                </a:lnTo>
                <a:lnTo>
                  <a:pt x="20707" y="10487"/>
                </a:lnTo>
                <a:lnTo>
                  <a:pt x="20974" y="10147"/>
                </a:lnTo>
                <a:lnTo>
                  <a:pt x="21193" y="9782"/>
                </a:lnTo>
                <a:lnTo>
                  <a:pt x="21388" y="9417"/>
                </a:lnTo>
                <a:lnTo>
                  <a:pt x="21534" y="9027"/>
                </a:lnTo>
                <a:lnTo>
                  <a:pt x="21631" y="8614"/>
                </a:lnTo>
                <a:lnTo>
                  <a:pt x="21680" y="8224"/>
                </a:lnTo>
                <a:lnTo>
                  <a:pt x="21704" y="7811"/>
                </a:lnTo>
                <a:lnTo>
                  <a:pt x="21656" y="7397"/>
                </a:lnTo>
                <a:lnTo>
                  <a:pt x="21583" y="6983"/>
                </a:lnTo>
                <a:lnTo>
                  <a:pt x="21412" y="6570"/>
                </a:lnTo>
                <a:lnTo>
                  <a:pt x="21218" y="6180"/>
                </a:lnTo>
                <a:lnTo>
                  <a:pt x="20974" y="5791"/>
                </a:lnTo>
                <a:lnTo>
                  <a:pt x="20682" y="5450"/>
                </a:lnTo>
                <a:lnTo>
                  <a:pt x="20342" y="5110"/>
                </a:lnTo>
                <a:lnTo>
                  <a:pt x="20001" y="4818"/>
                </a:lnTo>
                <a:lnTo>
                  <a:pt x="19636" y="4526"/>
                </a:lnTo>
                <a:lnTo>
                  <a:pt x="19247" y="4307"/>
                </a:lnTo>
                <a:lnTo>
                  <a:pt x="18858" y="4088"/>
                </a:lnTo>
                <a:lnTo>
                  <a:pt x="18493" y="3942"/>
                </a:lnTo>
                <a:lnTo>
                  <a:pt x="18103" y="3845"/>
                </a:lnTo>
                <a:lnTo>
                  <a:pt x="17738" y="3772"/>
                </a:lnTo>
                <a:lnTo>
                  <a:pt x="17349" y="3747"/>
                </a:lnTo>
                <a:lnTo>
                  <a:pt x="16960" y="3747"/>
                </a:lnTo>
                <a:lnTo>
                  <a:pt x="16570" y="3820"/>
                </a:lnTo>
                <a:lnTo>
                  <a:pt x="16205" y="3918"/>
                </a:lnTo>
                <a:lnTo>
                  <a:pt x="15840" y="4039"/>
                </a:lnTo>
                <a:lnTo>
                  <a:pt x="15159" y="2214"/>
                </a:lnTo>
                <a:lnTo>
                  <a:pt x="15013" y="1801"/>
                </a:lnTo>
                <a:lnTo>
                  <a:pt x="14891" y="1387"/>
                </a:lnTo>
                <a:lnTo>
                  <a:pt x="14721" y="973"/>
                </a:lnTo>
                <a:lnTo>
                  <a:pt x="14648" y="779"/>
                </a:lnTo>
                <a:lnTo>
                  <a:pt x="14526" y="584"/>
                </a:lnTo>
                <a:lnTo>
                  <a:pt x="14794" y="560"/>
                </a:lnTo>
                <a:lnTo>
                  <a:pt x="15256" y="560"/>
                </a:lnTo>
                <a:lnTo>
                  <a:pt x="15475" y="584"/>
                </a:lnTo>
                <a:lnTo>
                  <a:pt x="15694" y="633"/>
                </a:lnTo>
                <a:lnTo>
                  <a:pt x="15816" y="657"/>
                </a:lnTo>
                <a:lnTo>
                  <a:pt x="15840" y="706"/>
                </a:lnTo>
                <a:lnTo>
                  <a:pt x="15865" y="730"/>
                </a:lnTo>
                <a:lnTo>
                  <a:pt x="15865" y="852"/>
                </a:lnTo>
                <a:lnTo>
                  <a:pt x="15840" y="1022"/>
                </a:lnTo>
                <a:lnTo>
                  <a:pt x="15743" y="1119"/>
                </a:lnTo>
                <a:lnTo>
                  <a:pt x="15646" y="1217"/>
                </a:lnTo>
                <a:lnTo>
                  <a:pt x="15621" y="1314"/>
                </a:lnTo>
                <a:lnTo>
                  <a:pt x="15621" y="1387"/>
                </a:lnTo>
                <a:lnTo>
                  <a:pt x="15646" y="1411"/>
                </a:lnTo>
                <a:lnTo>
                  <a:pt x="15670" y="1436"/>
                </a:lnTo>
                <a:lnTo>
                  <a:pt x="15743" y="1484"/>
                </a:lnTo>
                <a:lnTo>
                  <a:pt x="15840" y="1484"/>
                </a:lnTo>
                <a:lnTo>
                  <a:pt x="16011" y="1387"/>
                </a:lnTo>
                <a:lnTo>
                  <a:pt x="16157" y="1265"/>
                </a:lnTo>
                <a:lnTo>
                  <a:pt x="16278" y="1119"/>
                </a:lnTo>
                <a:lnTo>
                  <a:pt x="16376" y="949"/>
                </a:lnTo>
                <a:lnTo>
                  <a:pt x="16424" y="779"/>
                </a:lnTo>
                <a:lnTo>
                  <a:pt x="16424" y="681"/>
                </a:lnTo>
                <a:lnTo>
                  <a:pt x="16400" y="584"/>
                </a:lnTo>
                <a:lnTo>
                  <a:pt x="16376" y="511"/>
                </a:lnTo>
                <a:lnTo>
                  <a:pt x="16327" y="414"/>
                </a:lnTo>
                <a:lnTo>
                  <a:pt x="16254" y="341"/>
                </a:lnTo>
                <a:lnTo>
                  <a:pt x="16157" y="268"/>
                </a:lnTo>
                <a:lnTo>
                  <a:pt x="15938" y="170"/>
                </a:lnTo>
                <a:lnTo>
                  <a:pt x="15719" y="97"/>
                </a:lnTo>
                <a:lnTo>
                  <a:pt x="15475" y="49"/>
                </a:lnTo>
                <a:lnTo>
                  <a:pt x="15232" y="24"/>
                </a:lnTo>
                <a:lnTo>
                  <a:pt x="14940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2505;p49">
            <a:extLst>
              <a:ext uri="{FF2B5EF4-FFF2-40B4-BE49-F238E27FC236}">
                <a16:creationId xmlns:a16="http://schemas.microsoft.com/office/drawing/2014/main" id="{D4B576DA-9F85-4686-824F-5F0C5F98EF2E}"/>
              </a:ext>
            </a:extLst>
          </p:cNvPr>
          <p:cNvSpPr/>
          <p:nvPr/>
        </p:nvSpPr>
        <p:spPr>
          <a:xfrm>
            <a:off x="6081206" y="5381835"/>
            <a:ext cx="611307" cy="643625"/>
          </a:xfrm>
          <a:custGeom>
            <a:avLst/>
            <a:gdLst/>
            <a:ahLst/>
            <a:cxnLst/>
            <a:rect l="l" t="t" r="r" b="b"/>
            <a:pathLst>
              <a:path w="17496" h="18421" extrusionOk="0">
                <a:moveTo>
                  <a:pt x="7421" y="1047"/>
                </a:moveTo>
                <a:lnTo>
                  <a:pt x="7373" y="1071"/>
                </a:lnTo>
                <a:lnTo>
                  <a:pt x="7348" y="1120"/>
                </a:lnTo>
                <a:lnTo>
                  <a:pt x="7324" y="1169"/>
                </a:lnTo>
                <a:lnTo>
                  <a:pt x="7348" y="1315"/>
                </a:lnTo>
                <a:lnTo>
                  <a:pt x="7348" y="1461"/>
                </a:lnTo>
                <a:lnTo>
                  <a:pt x="7324" y="1582"/>
                </a:lnTo>
                <a:lnTo>
                  <a:pt x="7300" y="1704"/>
                </a:lnTo>
                <a:lnTo>
                  <a:pt x="7178" y="1923"/>
                </a:lnTo>
                <a:lnTo>
                  <a:pt x="7008" y="2142"/>
                </a:lnTo>
                <a:lnTo>
                  <a:pt x="6862" y="2385"/>
                </a:lnTo>
                <a:lnTo>
                  <a:pt x="6813" y="2483"/>
                </a:lnTo>
                <a:lnTo>
                  <a:pt x="6765" y="2604"/>
                </a:lnTo>
                <a:lnTo>
                  <a:pt x="6740" y="2750"/>
                </a:lnTo>
                <a:lnTo>
                  <a:pt x="6740" y="2872"/>
                </a:lnTo>
                <a:lnTo>
                  <a:pt x="6740" y="3018"/>
                </a:lnTo>
                <a:lnTo>
                  <a:pt x="6789" y="3164"/>
                </a:lnTo>
                <a:lnTo>
                  <a:pt x="6862" y="3286"/>
                </a:lnTo>
                <a:lnTo>
                  <a:pt x="6959" y="3432"/>
                </a:lnTo>
                <a:lnTo>
                  <a:pt x="7154" y="3699"/>
                </a:lnTo>
                <a:lnTo>
                  <a:pt x="7251" y="3845"/>
                </a:lnTo>
                <a:lnTo>
                  <a:pt x="7275" y="3991"/>
                </a:lnTo>
                <a:lnTo>
                  <a:pt x="7275" y="4064"/>
                </a:lnTo>
                <a:lnTo>
                  <a:pt x="7275" y="4137"/>
                </a:lnTo>
                <a:lnTo>
                  <a:pt x="7251" y="4186"/>
                </a:lnTo>
                <a:lnTo>
                  <a:pt x="7178" y="4259"/>
                </a:lnTo>
                <a:lnTo>
                  <a:pt x="7154" y="4332"/>
                </a:lnTo>
                <a:lnTo>
                  <a:pt x="7129" y="4405"/>
                </a:lnTo>
                <a:lnTo>
                  <a:pt x="7129" y="4478"/>
                </a:lnTo>
                <a:lnTo>
                  <a:pt x="7178" y="4527"/>
                </a:lnTo>
                <a:lnTo>
                  <a:pt x="7251" y="4575"/>
                </a:lnTo>
                <a:lnTo>
                  <a:pt x="7324" y="4600"/>
                </a:lnTo>
                <a:lnTo>
                  <a:pt x="7397" y="4575"/>
                </a:lnTo>
                <a:lnTo>
                  <a:pt x="7470" y="4527"/>
                </a:lnTo>
                <a:lnTo>
                  <a:pt x="7567" y="4429"/>
                </a:lnTo>
                <a:lnTo>
                  <a:pt x="7616" y="4332"/>
                </a:lnTo>
                <a:lnTo>
                  <a:pt x="7665" y="4235"/>
                </a:lnTo>
                <a:lnTo>
                  <a:pt x="7689" y="4113"/>
                </a:lnTo>
                <a:lnTo>
                  <a:pt x="7689" y="4016"/>
                </a:lnTo>
                <a:lnTo>
                  <a:pt x="7665" y="3918"/>
                </a:lnTo>
                <a:lnTo>
                  <a:pt x="7592" y="3724"/>
                </a:lnTo>
                <a:lnTo>
                  <a:pt x="7470" y="3505"/>
                </a:lnTo>
                <a:lnTo>
                  <a:pt x="7324" y="3310"/>
                </a:lnTo>
                <a:lnTo>
                  <a:pt x="7202" y="3115"/>
                </a:lnTo>
                <a:lnTo>
                  <a:pt x="7105" y="2921"/>
                </a:lnTo>
                <a:lnTo>
                  <a:pt x="7081" y="2823"/>
                </a:lnTo>
                <a:lnTo>
                  <a:pt x="7105" y="2726"/>
                </a:lnTo>
                <a:lnTo>
                  <a:pt x="7154" y="2604"/>
                </a:lnTo>
                <a:lnTo>
                  <a:pt x="7202" y="2483"/>
                </a:lnTo>
                <a:lnTo>
                  <a:pt x="7373" y="2239"/>
                </a:lnTo>
                <a:lnTo>
                  <a:pt x="7543" y="1972"/>
                </a:lnTo>
                <a:lnTo>
                  <a:pt x="7689" y="1728"/>
                </a:lnTo>
                <a:lnTo>
                  <a:pt x="7738" y="1607"/>
                </a:lnTo>
                <a:lnTo>
                  <a:pt x="7762" y="1485"/>
                </a:lnTo>
                <a:lnTo>
                  <a:pt x="7762" y="1363"/>
                </a:lnTo>
                <a:lnTo>
                  <a:pt x="7713" y="1242"/>
                </a:lnTo>
                <a:lnTo>
                  <a:pt x="7616" y="1144"/>
                </a:lnTo>
                <a:lnTo>
                  <a:pt x="7494" y="1071"/>
                </a:lnTo>
                <a:lnTo>
                  <a:pt x="7421" y="1047"/>
                </a:lnTo>
                <a:close/>
                <a:moveTo>
                  <a:pt x="10293" y="1242"/>
                </a:moveTo>
                <a:lnTo>
                  <a:pt x="10268" y="1266"/>
                </a:lnTo>
                <a:lnTo>
                  <a:pt x="10244" y="1363"/>
                </a:lnTo>
                <a:lnTo>
                  <a:pt x="10220" y="1485"/>
                </a:lnTo>
                <a:lnTo>
                  <a:pt x="10195" y="1607"/>
                </a:lnTo>
                <a:lnTo>
                  <a:pt x="10171" y="1680"/>
                </a:lnTo>
                <a:lnTo>
                  <a:pt x="10098" y="1826"/>
                </a:lnTo>
                <a:lnTo>
                  <a:pt x="10001" y="1923"/>
                </a:lnTo>
                <a:lnTo>
                  <a:pt x="9782" y="2166"/>
                </a:lnTo>
                <a:lnTo>
                  <a:pt x="9684" y="2288"/>
                </a:lnTo>
                <a:lnTo>
                  <a:pt x="9611" y="2434"/>
                </a:lnTo>
                <a:lnTo>
                  <a:pt x="9587" y="2604"/>
                </a:lnTo>
                <a:lnTo>
                  <a:pt x="9587" y="2775"/>
                </a:lnTo>
                <a:lnTo>
                  <a:pt x="9636" y="2921"/>
                </a:lnTo>
                <a:lnTo>
                  <a:pt x="9709" y="3042"/>
                </a:lnTo>
                <a:lnTo>
                  <a:pt x="9879" y="3286"/>
                </a:lnTo>
                <a:lnTo>
                  <a:pt x="10001" y="3456"/>
                </a:lnTo>
                <a:lnTo>
                  <a:pt x="10074" y="3626"/>
                </a:lnTo>
                <a:lnTo>
                  <a:pt x="10098" y="3724"/>
                </a:lnTo>
                <a:lnTo>
                  <a:pt x="10098" y="3821"/>
                </a:lnTo>
                <a:lnTo>
                  <a:pt x="10074" y="3918"/>
                </a:lnTo>
                <a:lnTo>
                  <a:pt x="10025" y="4016"/>
                </a:lnTo>
                <a:lnTo>
                  <a:pt x="9952" y="4137"/>
                </a:lnTo>
                <a:lnTo>
                  <a:pt x="9855" y="4235"/>
                </a:lnTo>
                <a:lnTo>
                  <a:pt x="9782" y="4332"/>
                </a:lnTo>
                <a:lnTo>
                  <a:pt x="9709" y="4454"/>
                </a:lnTo>
                <a:lnTo>
                  <a:pt x="9684" y="4502"/>
                </a:lnTo>
                <a:lnTo>
                  <a:pt x="9684" y="4575"/>
                </a:lnTo>
                <a:lnTo>
                  <a:pt x="9733" y="4673"/>
                </a:lnTo>
                <a:lnTo>
                  <a:pt x="9757" y="4721"/>
                </a:lnTo>
                <a:lnTo>
                  <a:pt x="9806" y="4746"/>
                </a:lnTo>
                <a:lnTo>
                  <a:pt x="9855" y="4770"/>
                </a:lnTo>
                <a:lnTo>
                  <a:pt x="9928" y="4746"/>
                </a:lnTo>
                <a:lnTo>
                  <a:pt x="10122" y="4648"/>
                </a:lnTo>
                <a:lnTo>
                  <a:pt x="10268" y="4502"/>
                </a:lnTo>
                <a:lnTo>
                  <a:pt x="10414" y="4332"/>
                </a:lnTo>
                <a:lnTo>
                  <a:pt x="10487" y="4137"/>
                </a:lnTo>
                <a:lnTo>
                  <a:pt x="10536" y="3943"/>
                </a:lnTo>
                <a:lnTo>
                  <a:pt x="10536" y="3724"/>
                </a:lnTo>
                <a:lnTo>
                  <a:pt x="10487" y="3505"/>
                </a:lnTo>
                <a:lnTo>
                  <a:pt x="10414" y="3310"/>
                </a:lnTo>
                <a:lnTo>
                  <a:pt x="10293" y="3140"/>
                </a:lnTo>
                <a:lnTo>
                  <a:pt x="10171" y="2994"/>
                </a:lnTo>
                <a:lnTo>
                  <a:pt x="10074" y="2872"/>
                </a:lnTo>
                <a:lnTo>
                  <a:pt x="10025" y="2775"/>
                </a:lnTo>
                <a:lnTo>
                  <a:pt x="10001" y="2653"/>
                </a:lnTo>
                <a:lnTo>
                  <a:pt x="10025" y="2556"/>
                </a:lnTo>
                <a:lnTo>
                  <a:pt x="10074" y="2434"/>
                </a:lnTo>
                <a:lnTo>
                  <a:pt x="10122" y="2337"/>
                </a:lnTo>
                <a:lnTo>
                  <a:pt x="10293" y="2118"/>
                </a:lnTo>
                <a:lnTo>
                  <a:pt x="10414" y="1947"/>
                </a:lnTo>
                <a:lnTo>
                  <a:pt x="10512" y="1753"/>
                </a:lnTo>
                <a:lnTo>
                  <a:pt x="10512" y="1655"/>
                </a:lnTo>
                <a:lnTo>
                  <a:pt x="10536" y="1558"/>
                </a:lnTo>
                <a:lnTo>
                  <a:pt x="10512" y="1461"/>
                </a:lnTo>
                <a:lnTo>
                  <a:pt x="10487" y="1363"/>
                </a:lnTo>
                <a:lnTo>
                  <a:pt x="10463" y="1290"/>
                </a:lnTo>
                <a:lnTo>
                  <a:pt x="10390" y="1266"/>
                </a:lnTo>
                <a:lnTo>
                  <a:pt x="10317" y="1242"/>
                </a:lnTo>
                <a:close/>
                <a:moveTo>
                  <a:pt x="8322" y="1"/>
                </a:moveTo>
                <a:lnTo>
                  <a:pt x="8273" y="49"/>
                </a:lnTo>
                <a:lnTo>
                  <a:pt x="8249" y="98"/>
                </a:lnTo>
                <a:lnTo>
                  <a:pt x="8273" y="171"/>
                </a:lnTo>
                <a:lnTo>
                  <a:pt x="8492" y="512"/>
                </a:lnTo>
                <a:lnTo>
                  <a:pt x="8614" y="682"/>
                </a:lnTo>
                <a:lnTo>
                  <a:pt x="8687" y="877"/>
                </a:lnTo>
                <a:lnTo>
                  <a:pt x="8711" y="1023"/>
                </a:lnTo>
                <a:lnTo>
                  <a:pt x="8735" y="1144"/>
                </a:lnTo>
                <a:lnTo>
                  <a:pt x="8711" y="1266"/>
                </a:lnTo>
                <a:lnTo>
                  <a:pt x="8687" y="1388"/>
                </a:lnTo>
                <a:lnTo>
                  <a:pt x="8614" y="1631"/>
                </a:lnTo>
                <a:lnTo>
                  <a:pt x="8492" y="1850"/>
                </a:lnTo>
                <a:lnTo>
                  <a:pt x="8322" y="2166"/>
                </a:lnTo>
                <a:lnTo>
                  <a:pt x="8249" y="2312"/>
                </a:lnTo>
                <a:lnTo>
                  <a:pt x="8200" y="2458"/>
                </a:lnTo>
                <a:lnTo>
                  <a:pt x="8200" y="2604"/>
                </a:lnTo>
                <a:lnTo>
                  <a:pt x="8200" y="2775"/>
                </a:lnTo>
                <a:lnTo>
                  <a:pt x="8249" y="2921"/>
                </a:lnTo>
                <a:lnTo>
                  <a:pt x="8322" y="3091"/>
                </a:lnTo>
                <a:lnTo>
                  <a:pt x="8419" y="3213"/>
                </a:lnTo>
                <a:lnTo>
                  <a:pt x="8516" y="3334"/>
                </a:lnTo>
                <a:lnTo>
                  <a:pt x="8589" y="3432"/>
                </a:lnTo>
                <a:lnTo>
                  <a:pt x="8638" y="3529"/>
                </a:lnTo>
                <a:lnTo>
                  <a:pt x="8662" y="3651"/>
                </a:lnTo>
                <a:lnTo>
                  <a:pt x="8662" y="3748"/>
                </a:lnTo>
                <a:lnTo>
                  <a:pt x="8638" y="3845"/>
                </a:lnTo>
                <a:lnTo>
                  <a:pt x="8614" y="3967"/>
                </a:lnTo>
                <a:lnTo>
                  <a:pt x="8516" y="4162"/>
                </a:lnTo>
                <a:lnTo>
                  <a:pt x="8297" y="4551"/>
                </a:lnTo>
                <a:lnTo>
                  <a:pt x="8200" y="4746"/>
                </a:lnTo>
                <a:lnTo>
                  <a:pt x="8103" y="4940"/>
                </a:lnTo>
                <a:lnTo>
                  <a:pt x="8054" y="5062"/>
                </a:lnTo>
                <a:lnTo>
                  <a:pt x="8054" y="5208"/>
                </a:lnTo>
                <a:lnTo>
                  <a:pt x="8054" y="5354"/>
                </a:lnTo>
                <a:lnTo>
                  <a:pt x="8078" y="5476"/>
                </a:lnTo>
                <a:lnTo>
                  <a:pt x="8127" y="5622"/>
                </a:lnTo>
                <a:lnTo>
                  <a:pt x="8224" y="5719"/>
                </a:lnTo>
                <a:lnTo>
                  <a:pt x="8297" y="5816"/>
                </a:lnTo>
                <a:lnTo>
                  <a:pt x="8419" y="5889"/>
                </a:lnTo>
                <a:lnTo>
                  <a:pt x="8492" y="5914"/>
                </a:lnTo>
                <a:lnTo>
                  <a:pt x="8565" y="5914"/>
                </a:lnTo>
                <a:lnTo>
                  <a:pt x="8614" y="5889"/>
                </a:lnTo>
                <a:lnTo>
                  <a:pt x="8662" y="5841"/>
                </a:lnTo>
                <a:lnTo>
                  <a:pt x="8711" y="5792"/>
                </a:lnTo>
                <a:lnTo>
                  <a:pt x="8711" y="5719"/>
                </a:lnTo>
                <a:lnTo>
                  <a:pt x="8687" y="5670"/>
                </a:lnTo>
                <a:lnTo>
                  <a:pt x="8662" y="5597"/>
                </a:lnTo>
                <a:lnTo>
                  <a:pt x="8589" y="5476"/>
                </a:lnTo>
                <a:lnTo>
                  <a:pt x="8541" y="5378"/>
                </a:lnTo>
                <a:lnTo>
                  <a:pt x="8516" y="5257"/>
                </a:lnTo>
                <a:lnTo>
                  <a:pt x="8516" y="5159"/>
                </a:lnTo>
                <a:lnTo>
                  <a:pt x="8541" y="5038"/>
                </a:lnTo>
                <a:lnTo>
                  <a:pt x="8565" y="4940"/>
                </a:lnTo>
                <a:lnTo>
                  <a:pt x="8687" y="4721"/>
                </a:lnTo>
                <a:lnTo>
                  <a:pt x="8954" y="4283"/>
                </a:lnTo>
                <a:lnTo>
                  <a:pt x="9076" y="4040"/>
                </a:lnTo>
                <a:lnTo>
                  <a:pt x="9100" y="3943"/>
                </a:lnTo>
                <a:lnTo>
                  <a:pt x="9125" y="3821"/>
                </a:lnTo>
                <a:lnTo>
                  <a:pt x="9125" y="3626"/>
                </a:lnTo>
                <a:lnTo>
                  <a:pt x="9076" y="3480"/>
                </a:lnTo>
                <a:lnTo>
                  <a:pt x="9027" y="3310"/>
                </a:lnTo>
                <a:lnTo>
                  <a:pt x="8930" y="3164"/>
                </a:lnTo>
                <a:lnTo>
                  <a:pt x="8784" y="2921"/>
                </a:lnTo>
                <a:lnTo>
                  <a:pt x="8711" y="2823"/>
                </a:lnTo>
                <a:lnTo>
                  <a:pt x="8662" y="2726"/>
                </a:lnTo>
                <a:lnTo>
                  <a:pt x="8662" y="2604"/>
                </a:lnTo>
                <a:lnTo>
                  <a:pt x="8662" y="2507"/>
                </a:lnTo>
                <a:lnTo>
                  <a:pt x="8711" y="2361"/>
                </a:lnTo>
                <a:lnTo>
                  <a:pt x="8784" y="2215"/>
                </a:lnTo>
                <a:lnTo>
                  <a:pt x="8954" y="1899"/>
                </a:lnTo>
                <a:lnTo>
                  <a:pt x="9076" y="1582"/>
                </a:lnTo>
                <a:lnTo>
                  <a:pt x="9125" y="1436"/>
                </a:lnTo>
                <a:lnTo>
                  <a:pt x="9149" y="1266"/>
                </a:lnTo>
                <a:lnTo>
                  <a:pt x="9149" y="1096"/>
                </a:lnTo>
                <a:lnTo>
                  <a:pt x="9125" y="901"/>
                </a:lnTo>
                <a:lnTo>
                  <a:pt x="9100" y="755"/>
                </a:lnTo>
                <a:lnTo>
                  <a:pt x="9052" y="609"/>
                </a:lnTo>
                <a:lnTo>
                  <a:pt x="8979" y="463"/>
                </a:lnTo>
                <a:lnTo>
                  <a:pt x="8881" y="341"/>
                </a:lnTo>
                <a:lnTo>
                  <a:pt x="8784" y="220"/>
                </a:lnTo>
                <a:lnTo>
                  <a:pt x="8662" y="122"/>
                </a:lnTo>
                <a:lnTo>
                  <a:pt x="8541" y="49"/>
                </a:lnTo>
                <a:lnTo>
                  <a:pt x="8395" y="1"/>
                </a:lnTo>
                <a:close/>
                <a:moveTo>
                  <a:pt x="6497" y="7982"/>
                </a:moveTo>
                <a:lnTo>
                  <a:pt x="6424" y="8079"/>
                </a:lnTo>
                <a:lnTo>
                  <a:pt x="6229" y="8055"/>
                </a:lnTo>
                <a:lnTo>
                  <a:pt x="5791" y="8030"/>
                </a:lnTo>
                <a:lnTo>
                  <a:pt x="6156" y="8006"/>
                </a:lnTo>
                <a:lnTo>
                  <a:pt x="6497" y="7982"/>
                </a:lnTo>
                <a:close/>
                <a:moveTo>
                  <a:pt x="10512" y="6911"/>
                </a:moveTo>
                <a:lnTo>
                  <a:pt x="11242" y="6960"/>
                </a:lnTo>
                <a:lnTo>
                  <a:pt x="11972" y="7009"/>
                </a:lnTo>
                <a:lnTo>
                  <a:pt x="12677" y="7106"/>
                </a:lnTo>
                <a:lnTo>
                  <a:pt x="13407" y="7228"/>
                </a:lnTo>
                <a:lnTo>
                  <a:pt x="14089" y="7374"/>
                </a:lnTo>
                <a:lnTo>
                  <a:pt x="14186" y="7422"/>
                </a:lnTo>
                <a:lnTo>
                  <a:pt x="14259" y="7471"/>
                </a:lnTo>
                <a:lnTo>
                  <a:pt x="14283" y="7520"/>
                </a:lnTo>
                <a:lnTo>
                  <a:pt x="14283" y="7593"/>
                </a:lnTo>
                <a:lnTo>
                  <a:pt x="14259" y="7666"/>
                </a:lnTo>
                <a:lnTo>
                  <a:pt x="14210" y="7714"/>
                </a:lnTo>
                <a:lnTo>
                  <a:pt x="14162" y="7787"/>
                </a:lnTo>
                <a:lnTo>
                  <a:pt x="14089" y="7836"/>
                </a:lnTo>
                <a:lnTo>
                  <a:pt x="13894" y="7909"/>
                </a:lnTo>
                <a:lnTo>
                  <a:pt x="13699" y="7958"/>
                </a:lnTo>
                <a:lnTo>
                  <a:pt x="13310" y="8030"/>
                </a:lnTo>
                <a:lnTo>
                  <a:pt x="12775" y="8079"/>
                </a:lnTo>
                <a:lnTo>
                  <a:pt x="12750" y="8006"/>
                </a:lnTo>
                <a:lnTo>
                  <a:pt x="12677" y="7982"/>
                </a:lnTo>
                <a:lnTo>
                  <a:pt x="12215" y="7860"/>
                </a:lnTo>
                <a:lnTo>
                  <a:pt x="11753" y="7787"/>
                </a:lnTo>
                <a:lnTo>
                  <a:pt x="11290" y="7714"/>
                </a:lnTo>
                <a:lnTo>
                  <a:pt x="10804" y="7666"/>
                </a:lnTo>
                <a:lnTo>
                  <a:pt x="9855" y="7617"/>
                </a:lnTo>
                <a:lnTo>
                  <a:pt x="8906" y="7593"/>
                </a:lnTo>
                <a:lnTo>
                  <a:pt x="7884" y="7593"/>
                </a:lnTo>
                <a:lnTo>
                  <a:pt x="6862" y="7641"/>
                </a:lnTo>
                <a:lnTo>
                  <a:pt x="6424" y="7666"/>
                </a:lnTo>
                <a:lnTo>
                  <a:pt x="5986" y="7714"/>
                </a:lnTo>
                <a:lnTo>
                  <a:pt x="5767" y="7739"/>
                </a:lnTo>
                <a:lnTo>
                  <a:pt x="5548" y="7787"/>
                </a:lnTo>
                <a:lnTo>
                  <a:pt x="5353" y="7860"/>
                </a:lnTo>
                <a:lnTo>
                  <a:pt x="5159" y="7933"/>
                </a:lnTo>
                <a:lnTo>
                  <a:pt x="5159" y="7958"/>
                </a:lnTo>
                <a:lnTo>
                  <a:pt x="5159" y="7982"/>
                </a:lnTo>
                <a:lnTo>
                  <a:pt x="5207" y="8006"/>
                </a:lnTo>
                <a:lnTo>
                  <a:pt x="5207" y="8006"/>
                </a:lnTo>
                <a:lnTo>
                  <a:pt x="4696" y="7958"/>
                </a:lnTo>
                <a:lnTo>
                  <a:pt x="4331" y="7933"/>
                </a:lnTo>
                <a:lnTo>
                  <a:pt x="3869" y="7909"/>
                </a:lnTo>
                <a:lnTo>
                  <a:pt x="3626" y="7860"/>
                </a:lnTo>
                <a:lnTo>
                  <a:pt x="3431" y="7787"/>
                </a:lnTo>
                <a:lnTo>
                  <a:pt x="3334" y="7739"/>
                </a:lnTo>
                <a:lnTo>
                  <a:pt x="3261" y="7666"/>
                </a:lnTo>
                <a:lnTo>
                  <a:pt x="3212" y="7617"/>
                </a:lnTo>
                <a:lnTo>
                  <a:pt x="3163" y="7520"/>
                </a:lnTo>
                <a:lnTo>
                  <a:pt x="3261" y="7471"/>
                </a:lnTo>
                <a:lnTo>
                  <a:pt x="3358" y="7398"/>
                </a:lnTo>
                <a:lnTo>
                  <a:pt x="3577" y="7325"/>
                </a:lnTo>
                <a:lnTo>
                  <a:pt x="3820" y="7301"/>
                </a:lnTo>
                <a:lnTo>
                  <a:pt x="4064" y="7276"/>
                </a:lnTo>
                <a:lnTo>
                  <a:pt x="5548" y="7130"/>
                </a:lnTo>
                <a:lnTo>
                  <a:pt x="6935" y="7009"/>
                </a:lnTo>
                <a:lnTo>
                  <a:pt x="8322" y="6936"/>
                </a:lnTo>
                <a:lnTo>
                  <a:pt x="9052" y="6911"/>
                </a:lnTo>
                <a:close/>
                <a:moveTo>
                  <a:pt x="7032" y="7933"/>
                </a:moveTo>
                <a:lnTo>
                  <a:pt x="6935" y="8079"/>
                </a:lnTo>
                <a:lnTo>
                  <a:pt x="6935" y="8103"/>
                </a:lnTo>
                <a:lnTo>
                  <a:pt x="6765" y="8079"/>
                </a:lnTo>
                <a:lnTo>
                  <a:pt x="6789" y="8030"/>
                </a:lnTo>
                <a:lnTo>
                  <a:pt x="6862" y="7958"/>
                </a:lnTo>
                <a:lnTo>
                  <a:pt x="6862" y="7933"/>
                </a:lnTo>
                <a:close/>
                <a:moveTo>
                  <a:pt x="7519" y="7909"/>
                </a:moveTo>
                <a:lnTo>
                  <a:pt x="7470" y="8006"/>
                </a:lnTo>
                <a:lnTo>
                  <a:pt x="7421" y="8103"/>
                </a:lnTo>
                <a:lnTo>
                  <a:pt x="7275" y="8103"/>
                </a:lnTo>
                <a:lnTo>
                  <a:pt x="7348" y="8006"/>
                </a:lnTo>
                <a:lnTo>
                  <a:pt x="7421" y="7909"/>
                </a:lnTo>
                <a:close/>
                <a:moveTo>
                  <a:pt x="8054" y="7909"/>
                </a:moveTo>
                <a:lnTo>
                  <a:pt x="7981" y="8006"/>
                </a:lnTo>
                <a:lnTo>
                  <a:pt x="7908" y="8103"/>
                </a:lnTo>
                <a:lnTo>
                  <a:pt x="7908" y="8128"/>
                </a:lnTo>
                <a:lnTo>
                  <a:pt x="7665" y="8128"/>
                </a:lnTo>
                <a:lnTo>
                  <a:pt x="7689" y="8030"/>
                </a:lnTo>
                <a:lnTo>
                  <a:pt x="7786" y="7909"/>
                </a:lnTo>
                <a:close/>
                <a:moveTo>
                  <a:pt x="8468" y="7909"/>
                </a:moveTo>
                <a:lnTo>
                  <a:pt x="8395" y="8006"/>
                </a:lnTo>
                <a:lnTo>
                  <a:pt x="8322" y="8128"/>
                </a:lnTo>
                <a:lnTo>
                  <a:pt x="8224" y="8128"/>
                </a:lnTo>
                <a:lnTo>
                  <a:pt x="8322" y="7909"/>
                </a:lnTo>
                <a:close/>
                <a:moveTo>
                  <a:pt x="8784" y="7909"/>
                </a:moveTo>
                <a:lnTo>
                  <a:pt x="8662" y="8128"/>
                </a:lnTo>
                <a:lnTo>
                  <a:pt x="8541" y="8128"/>
                </a:lnTo>
                <a:lnTo>
                  <a:pt x="8589" y="7909"/>
                </a:lnTo>
                <a:close/>
                <a:moveTo>
                  <a:pt x="10171" y="7958"/>
                </a:moveTo>
                <a:lnTo>
                  <a:pt x="10122" y="8006"/>
                </a:lnTo>
                <a:lnTo>
                  <a:pt x="10001" y="8128"/>
                </a:lnTo>
                <a:lnTo>
                  <a:pt x="9976" y="8128"/>
                </a:lnTo>
                <a:lnTo>
                  <a:pt x="10049" y="7958"/>
                </a:lnTo>
                <a:close/>
                <a:moveTo>
                  <a:pt x="10414" y="7982"/>
                </a:moveTo>
                <a:lnTo>
                  <a:pt x="10585" y="8006"/>
                </a:lnTo>
                <a:lnTo>
                  <a:pt x="10585" y="8055"/>
                </a:lnTo>
                <a:lnTo>
                  <a:pt x="10560" y="8128"/>
                </a:lnTo>
                <a:lnTo>
                  <a:pt x="10341" y="8128"/>
                </a:lnTo>
                <a:lnTo>
                  <a:pt x="10414" y="7982"/>
                </a:lnTo>
                <a:close/>
                <a:moveTo>
                  <a:pt x="10779" y="8006"/>
                </a:moveTo>
                <a:lnTo>
                  <a:pt x="11485" y="8103"/>
                </a:lnTo>
                <a:lnTo>
                  <a:pt x="10804" y="8128"/>
                </a:lnTo>
                <a:lnTo>
                  <a:pt x="10779" y="8055"/>
                </a:lnTo>
                <a:lnTo>
                  <a:pt x="10779" y="8006"/>
                </a:lnTo>
                <a:close/>
                <a:moveTo>
                  <a:pt x="9319" y="7909"/>
                </a:moveTo>
                <a:lnTo>
                  <a:pt x="9222" y="8030"/>
                </a:lnTo>
                <a:lnTo>
                  <a:pt x="9125" y="8152"/>
                </a:lnTo>
                <a:lnTo>
                  <a:pt x="8979" y="8152"/>
                </a:lnTo>
                <a:lnTo>
                  <a:pt x="9027" y="7909"/>
                </a:lnTo>
                <a:close/>
                <a:moveTo>
                  <a:pt x="9417" y="7909"/>
                </a:moveTo>
                <a:lnTo>
                  <a:pt x="9952" y="7958"/>
                </a:lnTo>
                <a:lnTo>
                  <a:pt x="9855" y="8103"/>
                </a:lnTo>
                <a:lnTo>
                  <a:pt x="9855" y="8128"/>
                </a:lnTo>
                <a:lnTo>
                  <a:pt x="9611" y="8128"/>
                </a:lnTo>
                <a:lnTo>
                  <a:pt x="9660" y="8030"/>
                </a:lnTo>
                <a:lnTo>
                  <a:pt x="9660" y="7982"/>
                </a:lnTo>
                <a:lnTo>
                  <a:pt x="9636" y="7958"/>
                </a:lnTo>
                <a:lnTo>
                  <a:pt x="9611" y="7933"/>
                </a:lnTo>
                <a:lnTo>
                  <a:pt x="9563" y="7958"/>
                </a:lnTo>
                <a:lnTo>
                  <a:pt x="9441" y="8103"/>
                </a:lnTo>
                <a:lnTo>
                  <a:pt x="9417" y="8152"/>
                </a:lnTo>
                <a:lnTo>
                  <a:pt x="9344" y="8152"/>
                </a:lnTo>
                <a:lnTo>
                  <a:pt x="9417" y="7933"/>
                </a:lnTo>
                <a:lnTo>
                  <a:pt x="9417" y="7909"/>
                </a:lnTo>
                <a:close/>
                <a:moveTo>
                  <a:pt x="1874" y="8955"/>
                </a:moveTo>
                <a:lnTo>
                  <a:pt x="2117" y="9004"/>
                </a:lnTo>
                <a:lnTo>
                  <a:pt x="2360" y="9052"/>
                </a:lnTo>
                <a:lnTo>
                  <a:pt x="2604" y="9052"/>
                </a:lnTo>
                <a:lnTo>
                  <a:pt x="2823" y="10342"/>
                </a:lnTo>
                <a:lnTo>
                  <a:pt x="3115" y="11607"/>
                </a:lnTo>
                <a:lnTo>
                  <a:pt x="3309" y="12362"/>
                </a:lnTo>
                <a:lnTo>
                  <a:pt x="3309" y="12362"/>
                </a:lnTo>
                <a:lnTo>
                  <a:pt x="3163" y="12167"/>
                </a:lnTo>
                <a:lnTo>
                  <a:pt x="2993" y="11997"/>
                </a:lnTo>
                <a:lnTo>
                  <a:pt x="2823" y="11826"/>
                </a:lnTo>
                <a:lnTo>
                  <a:pt x="2628" y="11656"/>
                </a:lnTo>
                <a:lnTo>
                  <a:pt x="2385" y="11486"/>
                </a:lnTo>
                <a:lnTo>
                  <a:pt x="2117" y="11315"/>
                </a:lnTo>
                <a:lnTo>
                  <a:pt x="1825" y="11145"/>
                </a:lnTo>
                <a:lnTo>
                  <a:pt x="1557" y="10950"/>
                </a:lnTo>
                <a:lnTo>
                  <a:pt x="1338" y="10731"/>
                </a:lnTo>
                <a:lnTo>
                  <a:pt x="1217" y="10610"/>
                </a:lnTo>
                <a:lnTo>
                  <a:pt x="1144" y="10464"/>
                </a:lnTo>
                <a:lnTo>
                  <a:pt x="1071" y="10342"/>
                </a:lnTo>
                <a:lnTo>
                  <a:pt x="998" y="10196"/>
                </a:lnTo>
                <a:lnTo>
                  <a:pt x="973" y="10050"/>
                </a:lnTo>
                <a:lnTo>
                  <a:pt x="949" y="9880"/>
                </a:lnTo>
                <a:lnTo>
                  <a:pt x="949" y="9734"/>
                </a:lnTo>
                <a:lnTo>
                  <a:pt x="998" y="9563"/>
                </a:lnTo>
                <a:lnTo>
                  <a:pt x="1046" y="9442"/>
                </a:lnTo>
                <a:lnTo>
                  <a:pt x="1119" y="9320"/>
                </a:lnTo>
                <a:lnTo>
                  <a:pt x="1241" y="9198"/>
                </a:lnTo>
                <a:lnTo>
                  <a:pt x="1338" y="9101"/>
                </a:lnTo>
                <a:lnTo>
                  <a:pt x="1484" y="9028"/>
                </a:lnTo>
                <a:lnTo>
                  <a:pt x="1630" y="8979"/>
                </a:lnTo>
                <a:lnTo>
                  <a:pt x="1752" y="8955"/>
                </a:lnTo>
                <a:close/>
                <a:moveTo>
                  <a:pt x="14137" y="15525"/>
                </a:moveTo>
                <a:lnTo>
                  <a:pt x="14405" y="15598"/>
                </a:lnTo>
                <a:lnTo>
                  <a:pt x="14405" y="15720"/>
                </a:lnTo>
                <a:lnTo>
                  <a:pt x="14405" y="15841"/>
                </a:lnTo>
                <a:lnTo>
                  <a:pt x="14381" y="15939"/>
                </a:lnTo>
                <a:lnTo>
                  <a:pt x="14356" y="16012"/>
                </a:lnTo>
                <a:lnTo>
                  <a:pt x="14283" y="16060"/>
                </a:lnTo>
                <a:lnTo>
                  <a:pt x="14235" y="16085"/>
                </a:lnTo>
                <a:lnTo>
                  <a:pt x="14137" y="16109"/>
                </a:lnTo>
                <a:lnTo>
                  <a:pt x="14040" y="16109"/>
                </a:lnTo>
                <a:lnTo>
                  <a:pt x="13529" y="16133"/>
                </a:lnTo>
                <a:lnTo>
                  <a:pt x="13018" y="16133"/>
                </a:lnTo>
                <a:lnTo>
                  <a:pt x="13213" y="15866"/>
                </a:lnTo>
                <a:lnTo>
                  <a:pt x="13383" y="15549"/>
                </a:lnTo>
                <a:lnTo>
                  <a:pt x="13797" y="15549"/>
                </a:lnTo>
                <a:lnTo>
                  <a:pt x="14137" y="15525"/>
                </a:lnTo>
                <a:close/>
                <a:moveTo>
                  <a:pt x="4623" y="15379"/>
                </a:moveTo>
                <a:lnTo>
                  <a:pt x="4891" y="15768"/>
                </a:lnTo>
                <a:lnTo>
                  <a:pt x="5183" y="16157"/>
                </a:lnTo>
                <a:lnTo>
                  <a:pt x="5183" y="16157"/>
                </a:lnTo>
                <a:lnTo>
                  <a:pt x="3796" y="16085"/>
                </a:lnTo>
                <a:lnTo>
                  <a:pt x="3674" y="16109"/>
                </a:lnTo>
                <a:lnTo>
                  <a:pt x="3577" y="16060"/>
                </a:lnTo>
                <a:lnTo>
                  <a:pt x="3504" y="15987"/>
                </a:lnTo>
                <a:lnTo>
                  <a:pt x="3455" y="15841"/>
                </a:lnTo>
                <a:lnTo>
                  <a:pt x="3772" y="15695"/>
                </a:lnTo>
                <a:lnTo>
                  <a:pt x="4185" y="15525"/>
                </a:lnTo>
                <a:lnTo>
                  <a:pt x="4623" y="15379"/>
                </a:lnTo>
                <a:close/>
                <a:moveTo>
                  <a:pt x="3017" y="7982"/>
                </a:moveTo>
                <a:lnTo>
                  <a:pt x="3163" y="8079"/>
                </a:lnTo>
                <a:lnTo>
                  <a:pt x="3309" y="8152"/>
                </a:lnTo>
                <a:lnTo>
                  <a:pt x="3480" y="8201"/>
                </a:lnTo>
                <a:lnTo>
                  <a:pt x="3650" y="8249"/>
                </a:lnTo>
                <a:lnTo>
                  <a:pt x="3991" y="8298"/>
                </a:lnTo>
                <a:lnTo>
                  <a:pt x="4331" y="8322"/>
                </a:lnTo>
                <a:lnTo>
                  <a:pt x="5329" y="8420"/>
                </a:lnTo>
                <a:lnTo>
                  <a:pt x="6302" y="8493"/>
                </a:lnTo>
                <a:lnTo>
                  <a:pt x="7300" y="8541"/>
                </a:lnTo>
                <a:lnTo>
                  <a:pt x="8297" y="8566"/>
                </a:lnTo>
                <a:lnTo>
                  <a:pt x="10293" y="8566"/>
                </a:lnTo>
                <a:lnTo>
                  <a:pt x="12288" y="8517"/>
                </a:lnTo>
                <a:lnTo>
                  <a:pt x="13067" y="8493"/>
                </a:lnTo>
                <a:lnTo>
                  <a:pt x="13432" y="8468"/>
                </a:lnTo>
                <a:lnTo>
                  <a:pt x="13821" y="8395"/>
                </a:lnTo>
                <a:lnTo>
                  <a:pt x="14016" y="8347"/>
                </a:lnTo>
                <a:lnTo>
                  <a:pt x="14235" y="8249"/>
                </a:lnTo>
                <a:lnTo>
                  <a:pt x="14454" y="8152"/>
                </a:lnTo>
                <a:lnTo>
                  <a:pt x="14648" y="8006"/>
                </a:lnTo>
                <a:lnTo>
                  <a:pt x="14648" y="8931"/>
                </a:lnTo>
                <a:lnTo>
                  <a:pt x="14478" y="8931"/>
                </a:lnTo>
                <a:lnTo>
                  <a:pt x="14308" y="8955"/>
                </a:lnTo>
                <a:lnTo>
                  <a:pt x="13943" y="9052"/>
                </a:lnTo>
                <a:lnTo>
                  <a:pt x="13334" y="9174"/>
                </a:lnTo>
                <a:lnTo>
                  <a:pt x="12726" y="9247"/>
                </a:lnTo>
                <a:lnTo>
                  <a:pt x="12458" y="9271"/>
                </a:lnTo>
                <a:lnTo>
                  <a:pt x="12191" y="9271"/>
                </a:lnTo>
                <a:lnTo>
                  <a:pt x="11655" y="9247"/>
                </a:lnTo>
                <a:lnTo>
                  <a:pt x="10585" y="9247"/>
                </a:lnTo>
                <a:lnTo>
                  <a:pt x="10536" y="9271"/>
                </a:lnTo>
                <a:lnTo>
                  <a:pt x="10536" y="9296"/>
                </a:lnTo>
                <a:lnTo>
                  <a:pt x="10536" y="9344"/>
                </a:lnTo>
                <a:lnTo>
                  <a:pt x="10560" y="9369"/>
                </a:lnTo>
                <a:lnTo>
                  <a:pt x="10828" y="9442"/>
                </a:lnTo>
                <a:lnTo>
                  <a:pt x="11096" y="9490"/>
                </a:lnTo>
                <a:lnTo>
                  <a:pt x="11363" y="9539"/>
                </a:lnTo>
                <a:lnTo>
                  <a:pt x="11631" y="9563"/>
                </a:lnTo>
                <a:lnTo>
                  <a:pt x="12191" y="9539"/>
                </a:lnTo>
                <a:lnTo>
                  <a:pt x="12726" y="9515"/>
                </a:lnTo>
                <a:lnTo>
                  <a:pt x="13213" y="9490"/>
                </a:lnTo>
                <a:lnTo>
                  <a:pt x="13724" y="9417"/>
                </a:lnTo>
                <a:lnTo>
                  <a:pt x="13967" y="9369"/>
                </a:lnTo>
                <a:lnTo>
                  <a:pt x="14210" y="9320"/>
                </a:lnTo>
                <a:lnTo>
                  <a:pt x="14429" y="9223"/>
                </a:lnTo>
                <a:lnTo>
                  <a:pt x="14648" y="9125"/>
                </a:lnTo>
                <a:lnTo>
                  <a:pt x="14648" y="9125"/>
                </a:lnTo>
                <a:lnTo>
                  <a:pt x="14600" y="9612"/>
                </a:lnTo>
                <a:lnTo>
                  <a:pt x="13748" y="9855"/>
                </a:lnTo>
                <a:lnTo>
                  <a:pt x="13310" y="9977"/>
                </a:lnTo>
                <a:lnTo>
                  <a:pt x="12872" y="10050"/>
                </a:lnTo>
                <a:lnTo>
                  <a:pt x="12410" y="10050"/>
                </a:lnTo>
                <a:lnTo>
                  <a:pt x="11947" y="10026"/>
                </a:lnTo>
                <a:lnTo>
                  <a:pt x="11485" y="9977"/>
                </a:lnTo>
                <a:lnTo>
                  <a:pt x="11266" y="9977"/>
                </a:lnTo>
                <a:lnTo>
                  <a:pt x="11047" y="10001"/>
                </a:lnTo>
                <a:lnTo>
                  <a:pt x="10974" y="10026"/>
                </a:lnTo>
                <a:lnTo>
                  <a:pt x="10950" y="10074"/>
                </a:lnTo>
                <a:lnTo>
                  <a:pt x="10950" y="10123"/>
                </a:lnTo>
                <a:lnTo>
                  <a:pt x="10998" y="10172"/>
                </a:lnTo>
                <a:lnTo>
                  <a:pt x="11217" y="10293"/>
                </a:lnTo>
                <a:lnTo>
                  <a:pt x="11461" y="10366"/>
                </a:lnTo>
                <a:lnTo>
                  <a:pt x="11704" y="10439"/>
                </a:lnTo>
                <a:lnTo>
                  <a:pt x="11996" y="10464"/>
                </a:lnTo>
                <a:lnTo>
                  <a:pt x="12264" y="10464"/>
                </a:lnTo>
                <a:lnTo>
                  <a:pt x="12531" y="10439"/>
                </a:lnTo>
                <a:lnTo>
                  <a:pt x="13042" y="10415"/>
                </a:lnTo>
                <a:lnTo>
                  <a:pt x="13432" y="10342"/>
                </a:lnTo>
                <a:lnTo>
                  <a:pt x="13821" y="10269"/>
                </a:lnTo>
                <a:lnTo>
                  <a:pt x="14210" y="10123"/>
                </a:lnTo>
                <a:lnTo>
                  <a:pt x="14551" y="9953"/>
                </a:lnTo>
                <a:lnTo>
                  <a:pt x="14551" y="10074"/>
                </a:lnTo>
                <a:lnTo>
                  <a:pt x="14454" y="10537"/>
                </a:lnTo>
                <a:lnTo>
                  <a:pt x="14113" y="10585"/>
                </a:lnTo>
                <a:lnTo>
                  <a:pt x="13772" y="10658"/>
                </a:lnTo>
                <a:lnTo>
                  <a:pt x="13456" y="10756"/>
                </a:lnTo>
                <a:lnTo>
                  <a:pt x="13140" y="10829"/>
                </a:lnTo>
                <a:lnTo>
                  <a:pt x="12702" y="10853"/>
                </a:lnTo>
                <a:lnTo>
                  <a:pt x="12264" y="10902"/>
                </a:lnTo>
                <a:lnTo>
                  <a:pt x="11826" y="10950"/>
                </a:lnTo>
                <a:lnTo>
                  <a:pt x="11607" y="10999"/>
                </a:lnTo>
                <a:lnTo>
                  <a:pt x="11412" y="11072"/>
                </a:lnTo>
                <a:lnTo>
                  <a:pt x="11388" y="11096"/>
                </a:lnTo>
                <a:lnTo>
                  <a:pt x="11412" y="11121"/>
                </a:lnTo>
                <a:lnTo>
                  <a:pt x="11607" y="11218"/>
                </a:lnTo>
                <a:lnTo>
                  <a:pt x="11826" y="11267"/>
                </a:lnTo>
                <a:lnTo>
                  <a:pt x="12045" y="11291"/>
                </a:lnTo>
                <a:lnTo>
                  <a:pt x="12288" y="11291"/>
                </a:lnTo>
                <a:lnTo>
                  <a:pt x="12750" y="11242"/>
                </a:lnTo>
                <a:lnTo>
                  <a:pt x="13188" y="11194"/>
                </a:lnTo>
                <a:lnTo>
                  <a:pt x="13748" y="11121"/>
                </a:lnTo>
                <a:lnTo>
                  <a:pt x="14064" y="11048"/>
                </a:lnTo>
                <a:lnTo>
                  <a:pt x="14356" y="10950"/>
                </a:lnTo>
                <a:lnTo>
                  <a:pt x="14162" y="11729"/>
                </a:lnTo>
                <a:lnTo>
                  <a:pt x="13845" y="11753"/>
                </a:lnTo>
                <a:lnTo>
                  <a:pt x="13553" y="11778"/>
                </a:lnTo>
                <a:lnTo>
                  <a:pt x="12921" y="11875"/>
                </a:lnTo>
                <a:lnTo>
                  <a:pt x="12653" y="11875"/>
                </a:lnTo>
                <a:lnTo>
                  <a:pt x="12337" y="11899"/>
                </a:lnTo>
                <a:lnTo>
                  <a:pt x="12191" y="11899"/>
                </a:lnTo>
                <a:lnTo>
                  <a:pt x="12069" y="11948"/>
                </a:lnTo>
                <a:lnTo>
                  <a:pt x="11923" y="11997"/>
                </a:lnTo>
                <a:lnTo>
                  <a:pt x="11801" y="12070"/>
                </a:lnTo>
                <a:lnTo>
                  <a:pt x="11801" y="12094"/>
                </a:lnTo>
                <a:lnTo>
                  <a:pt x="11801" y="12118"/>
                </a:lnTo>
                <a:lnTo>
                  <a:pt x="11923" y="12191"/>
                </a:lnTo>
                <a:lnTo>
                  <a:pt x="12069" y="12240"/>
                </a:lnTo>
                <a:lnTo>
                  <a:pt x="12191" y="12264"/>
                </a:lnTo>
                <a:lnTo>
                  <a:pt x="12653" y="12264"/>
                </a:lnTo>
                <a:lnTo>
                  <a:pt x="12921" y="12216"/>
                </a:lnTo>
                <a:lnTo>
                  <a:pt x="13505" y="12167"/>
                </a:lnTo>
                <a:lnTo>
                  <a:pt x="13772" y="12143"/>
                </a:lnTo>
                <a:lnTo>
                  <a:pt x="14064" y="12070"/>
                </a:lnTo>
                <a:lnTo>
                  <a:pt x="14064" y="12070"/>
                </a:lnTo>
                <a:lnTo>
                  <a:pt x="13943" y="12483"/>
                </a:lnTo>
                <a:lnTo>
                  <a:pt x="13845" y="12848"/>
                </a:lnTo>
                <a:lnTo>
                  <a:pt x="13724" y="12800"/>
                </a:lnTo>
                <a:lnTo>
                  <a:pt x="13626" y="12775"/>
                </a:lnTo>
                <a:lnTo>
                  <a:pt x="13383" y="12775"/>
                </a:lnTo>
                <a:lnTo>
                  <a:pt x="12896" y="12848"/>
                </a:lnTo>
                <a:lnTo>
                  <a:pt x="12337" y="12897"/>
                </a:lnTo>
                <a:lnTo>
                  <a:pt x="12069" y="12946"/>
                </a:lnTo>
                <a:lnTo>
                  <a:pt x="11777" y="13043"/>
                </a:lnTo>
                <a:lnTo>
                  <a:pt x="11753" y="13067"/>
                </a:lnTo>
                <a:lnTo>
                  <a:pt x="11753" y="13116"/>
                </a:lnTo>
                <a:lnTo>
                  <a:pt x="11777" y="13165"/>
                </a:lnTo>
                <a:lnTo>
                  <a:pt x="11801" y="13189"/>
                </a:lnTo>
                <a:lnTo>
                  <a:pt x="12069" y="13238"/>
                </a:lnTo>
                <a:lnTo>
                  <a:pt x="12361" y="13238"/>
                </a:lnTo>
                <a:lnTo>
                  <a:pt x="12896" y="13213"/>
                </a:lnTo>
                <a:lnTo>
                  <a:pt x="13334" y="13189"/>
                </a:lnTo>
                <a:lnTo>
                  <a:pt x="13578" y="13165"/>
                </a:lnTo>
                <a:lnTo>
                  <a:pt x="13675" y="13140"/>
                </a:lnTo>
                <a:lnTo>
                  <a:pt x="13772" y="13092"/>
                </a:lnTo>
                <a:lnTo>
                  <a:pt x="13772" y="13092"/>
                </a:lnTo>
                <a:lnTo>
                  <a:pt x="13505" y="13870"/>
                </a:lnTo>
                <a:lnTo>
                  <a:pt x="13310" y="13870"/>
                </a:lnTo>
                <a:lnTo>
                  <a:pt x="13115" y="13895"/>
                </a:lnTo>
                <a:lnTo>
                  <a:pt x="12896" y="13919"/>
                </a:lnTo>
                <a:lnTo>
                  <a:pt x="12702" y="13943"/>
                </a:lnTo>
                <a:lnTo>
                  <a:pt x="12483" y="13943"/>
                </a:lnTo>
                <a:lnTo>
                  <a:pt x="12239" y="13919"/>
                </a:lnTo>
                <a:lnTo>
                  <a:pt x="11777" y="13870"/>
                </a:lnTo>
                <a:lnTo>
                  <a:pt x="11753" y="13895"/>
                </a:lnTo>
                <a:lnTo>
                  <a:pt x="11753" y="13919"/>
                </a:lnTo>
                <a:lnTo>
                  <a:pt x="11947" y="14041"/>
                </a:lnTo>
                <a:lnTo>
                  <a:pt x="12142" y="14138"/>
                </a:lnTo>
                <a:lnTo>
                  <a:pt x="12361" y="14187"/>
                </a:lnTo>
                <a:lnTo>
                  <a:pt x="12604" y="14211"/>
                </a:lnTo>
                <a:lnTo>
                  <a:pt x="12775" y="14235"/>
                </a:lnTo>
                <a:lnTo>
                  <a:pt x="13188" y="14235"/>
                </a:lnTo>
                <a:lnTo>
                  <a:pt x="13383" y="14187"/>
                </a:lnTo>
                <a:lnTo>
                  <a:pt x="13383" y="14187"/>
                </a:lnTo>
                <a:lnTo>
                  <a:pt x="13286" y="14430"/>
                </a:lnTo>
                <a:lnTo>
                  <a:pt x="13261" y="14454"/>
                </a:lnTo>
                <a:lnTo>
                  <a:pt x="13237" y="14479"/>
                </a:lnTo>
                <a:lnTo>
                  <a:pt x="13213" y="14576"/>
                </a:lnTo>
                <a:lnTo>
                  <a:pt x="13140" y="14527"/>
                </a:lnTo>
                <a:lnTo>
                  <a:pt x="12872" y="14527"/>
                </a:lnTo>
                <a:lnTo>
                  <a:pt x="12507" y="14552"/>
                </a:lnTo>
                <a:lnTo>
                  <a:pt x="12288" y="14552"/>
                </a:lnTo>
                <a:lnTo>
                  <a:pt x="12069" y="14503"/>
                </a:lnTo>
                <a:lnTo>
                  <a:pt x="11850" y="14479"/>
                </a:lnTo>
                <a:lnTo>
                  <a:pt x="11631" y="14454"/>
                </a:lnTo>
                <a:lnTo>
                  <a:pt x="11582" y="14479"/>
                </a:lnTo>
                <a:lnTo>
                  <a:pt x="11558" y="14503"/>
                </a:lnTo>
                <a:lnTo>
                  <a:pt x="11558" y="14552"/>
                </a:lnTo>
                <a:lnTo>
                  <a:pt x="11582" y="14600"/>
                </a:lnTo>
                <a:lnTo>
                  <a:pt x="11655" y="14673"/>
                </a:lnTo>
                <a:lnTo>
                  <a:pt x="11753" y="14746"/>
                </a:lnTo>
                <a:lnTo>
                  <a:pt x="11947" y="14844"/>
                </a:lnTo>
                <a:lnTo>
                  <a:pt x="12166" y="14917"/>
                </a:lnTo>
                <a:lnTo>
                  <a:pt x="12410" y="14941"/>
                </a:lnTo>
                <a:lnTo>
                  <a:pt x="12750" y="14941"/>
                </a:lnTo>
                <a:lnTo>
                  <a:pt x="12945" y="14892"/>
                </a:lnTo>
                <a:lnTo>
                  <a:pt x="13115" y="14819"/>
                </a:lnTo>
                <a:lnTo>
                  <a:pt x="12872" y="15257"/>
                </a:lnTo>
                <a:lnTo>
                  <a:pt x="12750" y="15233"/>
                </a:lnTo>
                <a:lnTo>
                  <a:pt x="12629" y="15257"/>
                </a:lnTo>
                <a:lnTo>
                  <a:pt x="12385" y="15257"/>
                </a:lnTo>
                <a:lnTo>
                  <a:pt x="12191" y="15233"/>
                </a:lnTo>
                <a:lnTo>
                  <a:pt x="11996" y="15209"/>
                </a:lnTo>
                <a:lnTo>
                  <a:pt x="11801" y="15184"/>
                </a:lnTo>
                <a:lnTo>
                  <a:pt x="11631" y="15184"/>
                </a:lnTo>
                <a:lnTo>
                  <a:pt x="11582" y="15209"/>
                </a:lnTo>
                <a:lnTo>
                  <a:pt x="11607" y="15257"/>
                </a:lnTo>
                <a:lnTo>
                  <a:pt x="11655" y="15330"/>
                </a:lnTo>
                <a:lnTo>
                  <a:pt x="11728" y="15403"/>
                </a:lnTo>
                <a:lnTo>
                  <a:pt x="11801" y="15476"/>
                </a:lnTo>
                <a:lnTo>
                  <a:pt x="11899" y="15525"/>
                </a:lnTo>
                <a:lnTo>
                  <a:pt x="12093" y="15574"/>
                </a:lnTo>
                <a:lnTo>
                  <a:pt x="12288" y="15598"/>
                </a:lnTo>
                <a:lnTo>
                  <a:pt x="12458" y="15622"/>
                </a:lnTo>
                <a:lnTo>
                  <a:pt x="12653" y="15622"/>
                </a:lnTo>
                <a:lnTo>
                  <a:pt x="12458" y="15890"/>
                </a:lnTo>
                <a:lnTo>
                  <a:pt x="12264" y="15866"/>
                </a:lnTo>
                <a:lnTo>
                  <a:pt x="12045" y="15890"/>
                </a:lnTo>
                <a:lnTo>
                  <a:pt x="11826" y="15866"/>
                </a:lnTo>
                <a:lnTo>
                  <a:pt x="11631" y="15841"/>
                </a:lnTo>
                <a:lnTo>
                  <a:pt x="11558" y="15841"/>
                </a:lnTo>
                <a:lnTo>
                  <a:pt x="11461" y="15890"/>
                </a:lnTo>
                <a:lnTo>
                  <a:pt x="11509" y="15987"/>
                </a:lnTo>
                <a:lnTo>
                  <a:pt x="11607" y="16060"/>
                </a:lnTo>
                <a:lnTo>
                  <a:pt x="11728" y="16133"/>
                </a:lnTo>
                <a:lnTo>
                  <a:pt x="11850" y="16157"/>
                </a:lnTo>
                <a:lnTo>
                  <a:pt x="8930" y="16206"/>
                </a:lnTo>
                <a:lnTo>
                  <a:pt x="7324" y="16206"/>
                </a:lnTo>
                <a:lnTo>
                  <a:pt x="5694" y="16182"/>
                </a:lnTo>
                <a:lnTo>
                  <a:pt x="5718" y="16109"/>
                </a:lnTo>
                <a:lnTo>
                  <a:pt x="5718" y="16036"/>
                </a:lnTo>
                <a:lnTo>
                  <a:pt x="5694" y="15963"/>
                </a:lnTo>
                <a:lnTo>
                  <a:pt x="5645" y="15890"/>
                </a:lnTo>
                <a:lnTo>
                  <a:pt x="5305" y="15428"/>
                </a:lnTo>
                <a:lnTo>
                  <a:pt x="5013" y="14965"/>
                </a:lnTo>
                <a:lnTo>
                  <a:pt x="4721" y="14454"/>
                </a:lnTo>
                <a:lnTo>
                  <a:pt x="4477" y="13968"/>
                </a:lnTo>
                <a:lnTo>
                  <a:pt x="4258" y="13432"/>
                </a:lnTo>
                <a:lnTo>
                  <a:pt x="4064" y="12897"/>
                </a:lnTo>
                <a:lnTo>
                  <a:pt x="3869" y="12362"/>
                </a:lnTo>
                <a:lnTo>
                  <a:pt x="3723" y="11826"/>
                </a:lnTo>
                <a:lnTo>
                  <a:pt x="3553" y="11267"/>
                </a:lnTo>
                <a:lnTo>
                  <a:pt x="3431" y="10683"/>
                </a:lnTo>
                <a:lnTo>
                  <a:pt x="3163" y="9539"/>
                </a:lnTo>
                <a:lnTo>
                  <a:pt x="3090" y="9125"/>
                </a:lnTo>
                <a:lnTo>
                  <a:pt x="3042" y="8736"/>
                </a:lnTo>
                <a:lnTo>
                  <a:pt x="3017" y="8371"/>
                </a:lnTo>
                <a:lnTo>
                  <a:pt x="3017" y="7982"/>
                </a:lnTo>
                <a:close/>
                <a:moveTo>
                  <a:pt x="4258" y="14746"/>
                </a:moveTo>
                <a:lnTo>
                  <a:pt x="4502" y="15209"/>
                </a:lnTo>
                <a:lnTo>
                  <a:pt x="4064" y="15257"/>
                </a:lnTo>
                <a:lnTo>
                  <a:pt x="3626" y="15379"/>
                </a:lnTo>
                <a:lnTo>
                  <a:pt x="3455" y="15428"/>
                </a:lnTo>
                <a:lnTo>
                  <a:pt x="3285" y="15501"/>
                </a:lnTo>
                <a:lnTo>
                  <a:pt x="3115" y="15622"/>
                </a:lnTo>
                <a:lnTo>
                  <a:pt x="3042" y="15671"/>
                </a:lnTo>
                <a:lnTo>
                  <a:pt x="2993" y="15744"/>
                </a:lnTo>
                <a:lnTo>
                  <a:pt x="2944" y="15914"/>
                </a:lnTo>
                <a:lnTo>
                  <a:pt x="2944" y="16060"/>
                </a:lnTo>
                <a:lnTo>
                  <a:pt x="2993" y="16182"/>
                </a:lnTo>
                <a:lnTo>
                  <a:pt x="3066" y="16279"/>
                </a:lnTo>
                <a:lnTo>
                  <a:pt x="3163" y="16352"/>
                </a:lnTo>
                <a:lnTo>
                  <a:pt x="3309" y="16401"/>
                </a:lnTo>
                <a:lnTo>
                  <a:pt x="3455" y="16449"/>
                </a:lnTo>
                <a:lnTo>
                  <a:pt x="3601" y="16474"/>
                </a:lnTo>
                <a:lnTo>
                  <a:pt x="4283" y="16547"/>
                </a:lnTo>
                <a:lnTo>
                  <a:pt x="4988" y="16571"/>
                </a:lnTo>
                <a:lnTo>
                  <a:pt x="6375" y="16620"/>
                </a:lnTo>
                <a:lnTo>
                  <a:pt x="9125" y="16620"/>
                </a:lnTo>
                <a:lnTo>
                  <a:pt x="11801" y="16571"/>
                </a:lnTo>
                <a:lnTo>
                  <a:pt x="13018" y="16571"/>
                </a:lnTo>
                <a:lnTo>
                  <a:pt x="13626" y="16547"/>
                </a:lnTo>
                <a:lnTo>
                  <a:pt x="13943" y="16522"/>
                </a:lnTo>
                <a:lnTo>
                  <a:pt x="14235" y="16498"/>
                </a:lnTo>
                <a:lnTo>
                  <a:pt x="14381" y="16449"/>
                </a:lnTo>
                <a:lnTo>
                  <a:pt x="14527" y="16376"/>
                </a:lnTo>
                <a:lnTo>
                  <a:pt x="14673" y="16303"/>
                </a:lnTo>
                <a:lnTo>
                  <a:pt x="14819" y="16182"/>
                </a:lnTo>
                <a:lnTo>
                  <a:pt x="14916" y="16060"/>
                </a:lnTo>
                <a:lnTo>
                  <a:pt x="14965" y="15914"/>
                </a:lnTo>
                <a:lnTo>
                  <a:pt x="14965" y="15841"/>
                </a:lnTo>
                <a:lnTo>
                  <a:pt x="14965" y="15744"/>
                </a:lnTo>
                <a:lnTo>
                  <a:pt x="14940" y="15671"/>
                </a:lnTo>
                <a:lnTo>
                  <a:pt x="14916" y="15574"/>
                </a:lnTo>
                <a:lnTo>
                  <a:pt x="14794" y="15403"/>
                </a:lnTo>
                <a:lnTo>
                  <a:pt x="14648" y="15282"/>
                </a:lnTo>
                <a:lnTo>
                  <a:pt x="14478" y="15209"/>
                </a:lnTo>
                <a:lnTo>
                  <a:pt x="14308" y="15184"/>
                </a:lnTo>
                <a:lnTo>
                  <a:pt x="14137" y="15160"/>
                </a:lnTo>
                <a:lnTo>
                  <a:pt x="13553" y="15160"/>
                </a:lnTo>
                <a:lnTo>
                  <a:pt x="13699" y="14819"/>
                </a:lnTo>
                <a:lnTo>
                  <a:pt x="13724" y="14771"/>
                </a:lnTo>
                <a:lnTo>
                  <a:pt x="14454" y="14844"/>
                </a:lnTo>
                <a:lnTo>
                  <a:pt x="14794" y="14917"/>
                </a:lnTo>
                <a:lnTo>
                  <a:pt x="15135" y="14990"/>
                </a:lnTo>
                <a:lnTo>
                  <a:pt x="15500" y="15087"/>
                </a:lnTo>
                <a:lnTo>
                  <a:pt x="15816" y="15184"/>
                </a:lnTo>
                <a:lnTo>
                  <a:pt x="16157" y="15330"/>
                </a:lnTo>
                <a:lnTo>
                  <a:pt x="16497" y="15452"/>
                </a:lnTo>
                <a:lnTo>
                  <a:pt x="16741" y="15598"/>
                </a:lnTo>
                <a:lnTo>
                  <a:pt x="16911" y="15744"/>
                </a:lnTo>
                <a:lnTo>
                  <a:pt x="17033" y="15914"/>
                </a:lnTo>
                <a:lnTo>
                  <a:pt x="17081" y="16060"/>
                </a:lnTo>
                <a:lnTo>
                  <a:pt x="17081" y="16230"/>
                </a:lnTo>
                <a:lnTo>
                  <a:pt x="17008" y="16401"/>
                </a:lnTo>
                <a:lnTo>
                  <a:pt x="16911" y="16547"/>
                </a:lnTo>
                <a:lnTo>
                  <a:pt x="16789" y="16717"/>
                </a:lnTo>
                <a:lnTo>
                  <a:pt x="16643" y="16863"/>
                </a:lnTo>
                <a:lnTo>
                  <a:pt x="16449" y="17009"/>
                </a:lnTo>
                <a:lnTo>
                  <a:pt x="16059" y="17277"/>
                </a:lnTo>
                <a:lnTo>
                  <a:pt x="15670" y="17496"/>
                </a:lnTo>
                <a:lnTo>
                  <a:pt x="15305" y="17642"/>
                </a:lnTo>
                <a:lnTo>
                  <a:pt x="14965" y="17763"/>
                </a:lnTo>
                <a:lnTo>
                  <a:pt x="14600" y="17836"/>
                </a:lnTo>
                <a:lnTo>
                  <a:pt x="14259" y="17909"/>
                </a:lnTo>
                <a:lnTo>
                  <a:pt x="13894" y="17958"/>
                </a:lnTo>
                <a:lnTo>
                  <a:pt x="13140" y="18007"/>
                </a:lnTo>
                <a:lnTo>
                  <a:pt x="12410" y="18055"/>
                </a:lnTo>
                <a:lnTo>
                  <a:pt x="11558" y="18080"/>
                </a:lnTo>
                <a:lnTo>
                  <a:pt x="10706" y="18080"/>
                </a:lnTo>
                <a:lnTo>
                  <a:pt x="9027" y="18055"/>
                </a:lnTo>
                <a:lnTo>
                  <a:pt x="7324" y="18031"/>
                </a:lnTo>
                <a:lnTo>
                  <a:pt x="6473" y="18007"/>
                </a:lnTo>
                <a:lnTo>
                  <a:pt x="5645" y="17982"/>
                </a:lnTo>
                <a:lnTo>
                  <a:pt x="4794" y="17934"/>
                </a:lnTo>
                <a:lnTo>
                  <a:pt x="3942" y="17861"/>
                </a:lnTo>
                <a:lnTo>
                  <a:pt x="3115" y="17739"/>
                </a:lnTo>
                <a:lnTo>
                  <a:pt x="2287" y="17593"/>
                </a:lnTo>
                <a:lnTo>
                  <a:pt x="1898" y="17496"/>
                </a:lnTo>
                <a:lnTo>
                  <a:pt x="1509" y="17350"/>
                </a:lnTo>
                <a:lnTo>
                  <a:pt x="1168" y="17179"/>
                </a:lnTo>
                <a:lnTo>
                  <a:pt x="827" y="16985"/>
                </a:lnTo>
                <a:lnTo>
                  <a:pt x="633" y="16839"/>
                </a:lnTo>
                <a:lnTo>
                  <a:pt x="487" y="16668"/>
                </a:lnTo>
                <a:lnTo>
                  <a:pt x="365" y="16449"/>
                </a:lnTo>
                <a:lnTo>
                  <a:pt x="316" y="16328"/>
                </a:lnTo>
                <a:lnTo>
                  <a:pt x="316" y="16230"/>
                </a:lnTo>
                <a:lnTo>
                  <a:pt x="316" y="16085"/>
                </a:lnTo>
                <a:lnTo>
                  <a:pt x="341" y="15963"/>
                </a:lnTo>
                <a:lnTo>
                  <a:pt x="414" y="15866"/>
                </a:lnTo>
                <a:lnTo>
                  <a:pt x="511" y="15768"/>
                </a:lnTo>
                <a:lnTo>
                  <a:pt x="730" y="15622"/>
                </a:lnTo>
                <a:lnTo>
                  <a:pt x="949" y="15501"/>
                </a:lnTo>
                <a:lnTo>
                  <a:pt x="1314" y="15330"/>
                </a:lnTo>
                <a:lnTo>
                  <a:pt x="1728" y="15184"/>
                </a:lnTo>
                <a:lnTo>
                  <a:pt x="2141" y="15063"/>
                </a:lnTo>
                <a:lnTo>
                  <a:pt x="2555" y="14965"/>
                </a:lnTo>
                <a:lnTo>
                  <a:pt x="2993" y="14892"/>
                </a:lnTo>
                <a:lnTo>
                  <a:pt x="3407" y="14844"/>
                </a:lnTo>
                <a:lnTo>
                  <a:pt x="4258" y="14746"/>
                </a:lnTo>
                <a:close/>
                <a:moveTo>
                  <a:pt x="9076" y="6498"/>
                </a:moveTo>
                <a:lnTo>
                  <a:pt x="8103" y="6522"/>
                </a:lnTo>
                <a:lnTo>
                  <a:pt x="7129" y="6571"/>
                </a:lnTo>
                <a:lnTo>
                  <a:pt x="6156" y="6644"/>
                </a:lnTo>
                <a:lnTo>
                  <a:pt x="5183" y="6717"/>
                </a:lnTo>
                <a:lnTo>
                  <a:pt x="4526" y="6765"/>
                </a:lnTo>
                <a:lnTo>
                  <a:pt x="4161" y="6790"/>
                </a:lnTo>
                <a:lnTo>
                  <a:pt x="3796" y="6838"/>
                </a:lnTo>
                <a:lnTo>
                  <a:pt x="3431" y="6911"/>
                </a:lnTo>
                <a:lnTo>
                  <a:pt x="3285" y="6960"/>
                </a:lnTo>
                <a:lnTo>
                  <a:pt x="3115" y="7033"/>
                </a:lnTo>
                <a:lnTo>
                  <a:pt x="2993" y="7106"/>
                </a:lnTo>
                <a:lnTo>
                  <a:pt x="2847" y="7228"/>
                </a:lnTo>
                <a:lnTo>
                  <a:pt x="2750" y="7325"/>
                </a:lnTo>
                <a:lnTo>
                  <a:pt x="2652" y="7471"/>
                </a:lnTo>
                <a:lnTo>
                  <a:pt x="2628" y="7520"/>
                </a:lnTo>
                <a:lnTo>
                  <a:pt x="2628" y="7593"/>
                </a:lnTo>
                <a:lnTo>
                  <a:pt x="2652" y="7666"/>
                </a:lnTo>
                <a:lnTo>
                  <a:pt x="2579" y="7812"/>
                </a:lnTo>
                <a:lnTo>
                  <a:pt x="2555" y="7982"/>
                </a:lnTo>
                <a:lnTo>
                  <a:pt x="2531" y="8152"/>
                </a:lnTo>
                <a:lnTo>
                  <a:pt x="2506" y="8298"/>
                </a:lnTo>
                <a:lnTo>
                  <a:pt x="2360" y="8249"/>
                </a:lnTo>
                <a:lnTo>
                  <a:pt x="2214" y="8201"/>
                </a:lnTo>
                <a:lnTo>
                  <a:pt x="2044" y="8176"/>
                </a:lnTo>
                <a:lnTo>
                  <a:pt x="1874" y="8176"/>
                </a:lnTo>
                <a:lnTo>
                  <a:pt x="1557" y="8201"/>
                </a:lnTo>
                <a:lnTo>
                  <a:pt x="1265" y="8249"/>
                </a:lnTo>
                <a:lnTo>
                  <a:pt x="1046" y="8347"/>
                </a:lnTo>
                <a:lnTo>
                  <a:pt x="827" y="8468"/>
                </a:lnTo>
                <a:lnTo>
                  <a:pt x="657" y="8639"/>
                </a:lnTo>
                <a:lnTo>
                  <a:pt x="487" y="8833"/>
                </a:lnTo>
                <a:lnTo>
                  <a:pt x="365" y="9052"/>
                </a:lnTo>
                <a:lnTo>
                  <a:pt x="268" y="9271"/>
                </a:lnTo>
                <a:lnTo>
                  <a:pt x="195" y="9515"/>
                </a:lnTo>
                <a:lnTo>
                  <a:pt x="170" y="9758"/>
                </a:lnTo>
                <a:lnTo>
                  <a:pt x="170" y="10026"/>
                </a:lnTo>
                <a:lnTo>
                  <a:pt x="219" y="10293"/>
                </a:lnTo>
                <a:lnTo>
                  <a:pt x="292" y="10537"/>
                </a:lnTo>
                <a:lnTo>
                  <a:pt x="389" y="10780"/>
                </a:lnTo>
                <a:lnTo>
                  <a:pt x="535" y="10999"/>
                </a:lnTo>
                <a:lnTo>
                  <a:pt x="706" y="11194"/>
                </a:lnTo>
                <a:lnTo>
                  <a:pt x="900" y="11388"/>
                </a:lnTo>
                <a:lnTo>
                  <a:pt x="1095" y="11559"/>
                </a:lnTo>
                <a:lnTo>
                  <a:pt x="1363" y="11729"/>
                </a:lnTo>
                <a:lnTo>
                  <a:pt x="1606" y="11899"/>
                </a:lnTo>
                <a:lnTo>
                  <a:pt x="2117" y="12240"/>
                </a:lnTo>
                <a:lnTo>
                  <a:pt x="2409" y="12459"/>
                </a:lnTo>
                <a:lnTo>
                  <a:pt x="2531" y="12581"/>
                </a:lnTo>
                <a:lnTo>
                  <a:pt x="2652" y="12727"/>
                </a:lnTo>
                <a:lnTo>
                  <a:pt x="2725" y="12873"/>
                </a:lnTo>
                <a:lnTo>
                  <a:pt x="2774" y="13043"/>
                </a:lnTo>
                <a:lnTo>
                  <a:pt x="2750" y="13165"/>
                </a:lnTo>
                <a:lnTo>
                  <a:pt x="2725" y="13238"/>
                </a:lnTo>
                <a:lnTo>
                  <a:pt x="2677" y="13262"/>
                </a:lnTo>
                <a:lnTo>
                  <a:pt x="2604" y="13262"/>
                </a:lnTo>
                <a:lnTo>
                  <a:pt x="2531" y="13213"/>
                </a:lnTo>
                <a:lnTo>
                  <a:pt x="2458" y="13189"/>
                </a:lnTo>
                <a:lnTo>
                  <a:pt x="2312" y="13165"/>
                </a:lnTo>
                <a:lnTo>
                  <a:pt x="2190" y="13213"/>
                </a:lnTo>
                <a:lnTo>
                  <a:pt x="2068" y="13286"/>
                </a:lnTo>
                <a:lnTo>
                  <a:pt x="1995" y="13408"/>
                </a:lnTo>
                <a:lnTo>
                  <a:pt x="1971" y="13530"/>
                </a:lnTo>
                <a:lnTo>
                  <a:pt x="1971" y="13603"/>
                </a:lnTo>
                <a:lnTo>
                  <a:pt x="1995" y="13651"/>
                </a:lnTo>
                <a:lnTo>
                  <a:pt x="2020" y="13724"/>
                </a:lnTo>
                <a:lnTo>
                  <a:pt x="2093" y="13773"/>
                </a:lnTo>
                <a:lnTo>
                  <a:pt x="2263" y="13895"/>
                </a:lnTo>
                <a:lnTo>
                  <a:pt x="2458" y="13968"/>
                </a:lnTo>
                <a:lnTo>
                  <a:pt x="2677" y="13992"/>
                </a:lnTo>
                <a:lnTo>
                  <a:pt x="2871" y="13968"/>
                </a:lnTo>
                <a:lnTo>
                  <a:pt x="3066" y="13895"/>
                </a:lnTo>
                <a:lnTo>
                  <a:pt x="3236" y="13773"/>
                </a:lnTo>
                <a:lnTo>
                  <a:pt x="3309" y="13700"/>
                </a:lnTo>
                <a:lnTo>
                  <a:pt x="3358" y="13603"/>
                </a:lnTo>
                <a:lnTo>
                  <a:pt x="3431" y="13505"/>
                </a:lnTo>
                <a:lnTo>
                  <a:pt x="3455" y="13408"/>
                </a:lnTo>
                <a:lnTo>
                  <a:pt x="3504" y="13213"/>
                </a:lnTo>
                <a:lnTo>
                  <a:pt x="3504" y="13019"/>
                </a:lnTo>
                <a:lnTo>
                  <a:pt x="3650" y="13432"/>
                </a:lnTo>
                <a:lnTo>
                  <a:pt x="3820" y="13822"/>
                </a:lnTo>
                <a:lnTo>
                  <a:pt x="3991" y="14211"/>
                </a:lnTo>
                <a:lnTo>
                  <a:pt x="4185" y="14600"/>
                </a:lnTo>
                <a:lnTo>
                  <a:pt x="3723" y="14600"/>
                </a:lnTo>
                <a:lnTo>
                  <a:pt x="3285" y="14625"/>
                </a:lnTo>
                <a:lnTo>
                  <a:pt x="2823" y="14673"/>
                </a:lnTo>
                <a:lnTo>
                  <a:pt x="2385" y="14746"/>
                </a:lnTo>
                <a:lnTo>
                  <a:pt x="1922" y="14819"/>
                </a:lnTo>
                <a:lnTo>
                  <a:pt x="1484" y="14941"/>
                </a:lnTo>
                <a:lnTo>
                  <a:pt x="1071" y="15087"/>
                </a:lnTo>
                <a:lnTo>
                  <a:pt x="657" y="15282"/>
                </a:lnTo>
                <a:lnTo>
                  <a:pt x="487" y="15379"/>
                </a:lnTo>
                <a:lnTo>
                  <a:pt x="341" y="15476"/>
                </a:lnTo>
                <a:lnTo>
                  <a:pt x="219" y="15574"/>
                </a:lnTo>
                <a:lnTo>
                  <a:pt x="122" y="15695"/>
                </a:lnTo>
                <a:lnTo>
                  <a:pt x="49" y="15841"/>
                </a:lnTo>
                <a:lnTo>
                  <a:pt x="24" y="15963"/>
                </a:lnTo>
                <a:lnTo>
                  <a:pt x="0" y="16109"/>
                </a:lnTo>
                <a:lnTo>
                  <a:pt x="0" y="16255"/>
                </a:lnTo>
                <a:lnTo>
                  <a:pt x="24" y="16376"/>
                </a:lnTo>
                <a:lnTo>
                  <a:pt x="49" y="16522"/>
                </a:lnTo>
                <a:lnTo>
                  <a:pt x="122" y="16668"/>
                </a:lnTo>
                <a:lnTo>
                  <a:pt x="195" y="16790"/>
                </a:lnTo>
                <a:lnTo>
                  <a:pt x="292" y="16936"/>
                </a:lnTo>
                <a:lnTo>
                  <a:pt x="389" y="17058"/>
                </a:lnTo>
                <a:lnTo>
                  <a:pt x="511" y="17179"/>
                </a:lnTo>
                <a:lnTo>
                  <a:pt x="633" y="17301"/>
                </a:lnTo>
                <a:lnTo>
                  <a:pt x="827" y="17423"/>
                </a:lnTo>
                <a:lnTo>
                  <a:pt x="1046" y="17544"/>
                </a:lnTo>
                <a:lnTo>
                  <a:pt x="1241" y="17642"/>
                </a:lnTo>
                <a:lnTo>
                  <a:pt x="1460" y="17739"/>
                </a:lnTo>
                <a:lnTo>
                  <a:pt x="1922" y="17885"/>
                </a:lnTo>
                <a:lnTo>
                  <a:pt x="2409" y="18007"/>
                </a:lnTo>
                <a:lnTo>
                  <a:pt x="2896" y="18080"/>
                </a:lnTo>
                <a:lnTo>
                  <a:pt x="3382" y="18128"/>
                </a:lnTo>
                <a:lnTo>
                  <a:pt x="4331" y="18226"/>
                </a:lnTo>
                <a:lnTo>
                  <a:pt x="5451" y="18299"/>
                </a:lnTo>
                <a:lnTo>
                  <a:pt x="6570" y="18347"/>
                </a:lnTo>
                <a:lnTo>
                  <a:pt x="8833" y="18396"/>
                </a:lnTo>
                <a:lnTo>
                  <a:pt x="9928" y="18420"/>
                </a:lnTo>
                <a:lnTo>
                  <a:pt x="11047" y="18420"/>
                </a:lnTo>
                <a:lnTo>
                  <a:pt x="12142" y="18396"/>
                </a:lnTo>
                <a:lnTo>
                  <a:pt x="13261" y="18347"/>
                </a:lnTo>
                <a:lnTo>
                  <a:pt x="13675" y="18323"/>
                </a:lnTo>
                <a:lnTo>
                  <a:pt x="14113" y="18274"/>
                </a:lnTo>
                <a:lnTo>
                  <a:pt x="14527" y="18201"/>
                </a:lnTo>
                <a:lnTo>
                  <a:pt x="14965" y="18128"/>
                </a:lnTo>
                <a:lnTo>
                  <a:pt x="15378" y="18007"/>
                </a:lnTo>
                <a:lnTo>
                  <a:pt x="15767" y="17861"/>
                </a:lnTo>
                <a:lnTo>
                  <a:pt x="16157" y="17690"/>
                </a:lnTo>
                <a:lnTo>
                  <a:pt x="16546" y="17471"/>
                </a:lnTo>
                <a:lnTo>
                  <a:pt x="16814" y="17277"/>
                </a:lnTo>
                <a:lnTo>
                  <a:pt x="17057" y="17033"/>
                </a:lnTo>
                <a:lnTo>
                  <a:pt x="17276" y="16766"/>
                </a:lnTo>
                <a:lnTo>
                  <a:pt x="17349" y="16620"/>
                </a:lnTo>
                <a:lnTo>
                  <a:pt x="17422" y="16474"/>
                </a:lnTo>
                <a:lnTo>
                  <a:pt x="17471" y="16328"/>
                </a:lnTo>
                <a:lnTo>
                  <a:pt x="17495" y="16157"/>
                </a:lnTo>
                <a:lnTo>
                  <a:pt x="17495" y="16012"/>
                </a:lnTo>
                <a:lnTo>
                  <a:pt x="17471" y="15866"/>
                </a:lnTo>
                <a:lnTo>
                  <a:pt x="17398" y="15720"/>
                </a:lnTo>
                <a:lnTo>
                  <a:pt x="17325" y="15598"/>
                </a:lnTo>
                <a:lnTo>
                  <a:pt x="17179" y="15452"/>
                </a:lnTo>
                <a:lnTo>
                  <a:pt x="17033" y="15330"/>
                </a:lnTo>
                <a:lnTo>
                  <a:pt x="16692" y="15111"/>
                </a:lnTo>
                <a:lnTo>
                  <a:pt x="16327" y="14941"/>
                </a:lnTo>
                <a:lnTo>
                  <a:pt x="15938" y="14795"/>
                </a:lnTo>
                <a:lnTo>
                  <a:pt x="15524" y="14673"/>
                </a:lnTo>
                <a:lnTo>
                  <a:pt x="15110" y="14576"/>
                </a:lnTo>
                <a:lnTo>
                  <a:pt x="14697" y="14503"/>
                </a:lnTo>
                <a:lnTo>
                  <a:pt x="14283" y="14454"/>
                </a:lnTo>
                <a:lnTo>
                  <a:pt x="13870" y="14406"/>
                </a:lnTo>
                <a:lnTo>
                  <a:pt x="14040" y="13968"/>
                </a:lnTo>
                <a:lnTo>
                  <a:pt x="14186" y="13530"/>
                </a:lnTo>
                <a:lnTo>
                  <a:pt x="14454" y="12629"/>
                </a:lnTo>
                <a:lnTo>
                  <a:pt x="14794" y="11340"/>
                </a:lnTo>
                <a:lnTo>
                  <a:pt x="14916" y="10683"/>
                </a:lnTo>
                <a:lnTo>
                  <a:pt x="15038" y="10026"/>
                </a:lnTo>
                <a:lnTo>
                  <a:pt x="15135" y="9417"/>
                </a:lnTo>
                <a:lnTo>
                  <a:pt x="15159" y="9077"/>
                </a:lnTo>
                <a:lnTo>
                  <a:pt x="15159" y="8760"/>
                </a:lnTo>
                <a:lnTo>
                  <a:pt x="15159" y="8444"/>
                </a:lnTo>
                <a:lnTo>
                  <a:pt x="15110" y="8128"/>
                </a:lnTo>
                <a:lnTo>
                  <a:pt x="15038" y="7836"/>
                </a:lnTo>
                <a:lnTo>
                  <a:pt x="14940" y="7544"/>
                </a:lnTo>
                <a:lnTo>
                  <a:pt x="14916" y="7495"/>
                </a:lnTo>
                <a:lnTo>
                  <a:pt x="14892" y="7471"/>
                </a:lnTo>
                <a:lnTo>
                  <a:pt x="14794" y="7447"/>
                </a:lnTo>
                <a:lnTo>
                  <a:pt x="14746" y="7325"/>
                </a:lnTo>
                <a:lnTo>
                  <a:pt x="14673" y="7228"/>
                </a:lnTo>
                <a:lnTo>
                  <a:pt x="14600" y="7130"/>
                </a:lnTo>
                <a:lnTo>
                  <a:pt x="14478" y="7057"/>
                </a:lnTo>
                <a:lnTo>
                  <a:pt x="14235" y="6936"/>
                </a:lnTo>
                <a:lnTo>
                  <a:pt x="13943" y="6863"/>
                </a:lnTo>
                <a:lnTo>
                  <a:pt x="13626" y="6790"/>
                </a:lnTo>
                <a:lnTo>
                  <a:pt x="13310" y="6765"/>
                </a:lnTo>
                <a:lnTo>
                  <a:pt x="12823" y="6717"/>
                </a:lnTo>
                <a:lnTo>
                  <a:pt x="11899" y="6595"/>
                </a:lnTo>
                <a:lnTo>
                  <a:pt x="10950" y="6522"/>
                </a:lnTo>
                <a:lnTo>
                  <a:pt x="10025" y="6498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511;p49">
            <a:extLst>
              <a:ext uri="{FF2B5EF4-FFF2-40B4-BE49-F238E27FC236}">
                <a16:creationId xmlns:a16="http://schemas.microsoft.com/office/drawing/2014/main" id="{AED72207-587C-403C-80E3-5C59CCCA615D}"/>
              </a:ext>
            </a:extLst>
          </p:cNvPr>
          <p:cNvSpPr/>
          <p:nvPr/>
        </p:nvSpPr>
        <p:spPr>
          <a:xfrm>
            <a:off x="4269961" y="6238990"/>
            <a:ext cx="740671" cy="708998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514537-D5E8-4FC6-872B-A7B94D3B4A2E}"/>
              </a:ext>
            </a:extLst>
          </p:cNvPr>
          <p:cNvSpPr txBox="1"/>
          <p:nvPr/>
        </p:nvSpPr>
        <p:spPr>
          <a:xfrm>
            <a:off x="551022" y="460914"/>
            <a:ext cx="9277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72396C"/>
                </a:solidFill>
                <a:latin typeface="Nirmala UI Semilight" panose="020B0402040204020203" pitchFamily="34" charset="0"/>
                <a:cs typeface="Nirmala UI Semilight" panose="020B0402040204020203" pitchFamily="34" charset="0"/>
              </a:rPr>
              <a:t>Hopes for the session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2094E39-F10B-4E1C-9C19-A0F326198D30}"/>
              </a:ext>
            </a:extLst>
          </p:cNvPr>
          <p:cNvSpPr txBox="1"/>
          <p:nvPr/>
        </p:nvSpPr>
        <p:spPr>
          <a:xfrm>
            <a:off x="546390" y="1382944"/>
            <a:ext cx="1108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D7564B5-F71D-4F0F-9ABB-BC5DC8384BCA}"/>
              </a:ext>
            </a:extLst>
          </p:cNvPr>
          <p:cNvSpPr txBox="1"/>
          <p:nvPr/>
        </p:nvSpPr>
        <p:spPr>
          <a:xfrm>
            <a:off x="632339" y="1714435"/>
            <a:ext cx="1108249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24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Explain the role of an educational psychologist</a:t>
            </a:r>
          </a:p>
          <a:p>
            <a:pPr lvl="1">
              <a:spcAft>
                <a:spcPts val="600"/>
              </a:spcAft>
            </a:pPr>
            <a:endParaRPr lang="en-GB" sz="2400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GB" sz="24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Explore and celebrate the contribution of EPs in MHSTs (and the learning for EPs!)</a:t>
            </a:r>
          </a:p>
          <a:p>
            <a:pPr lvl="1">
              <a:spcAft>
                <a:spcPts val="600"/>
              </a:spcAft>
            </a:pPr>
            <a:endParaRPr lang="en-GB" sz="2400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GB" sz="24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Consider opportunities and challenges</a:t>
            </a:r>
          </a:p>
          <a:p>
            <a:pPr lvl="1">
              <a:spcAft>
                <a:spcPts val="600"/>
              </a:spcAft>
            </a:pPr>
            <a:endParaRPr lang="en-GB" sz="2000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</p:txBody>
      </p:sp>
      <p:sp>
        <p:nvSpPr>
          <p:cNvPr id="43" name="Google Shape;716;p50">
            <a:extLst>
              <a:ext uri="{FF2B5EF4-FFF2-40B4-BE49-F238E27FC236}">
                <a16:creationId xmlns:a16="http://schemas.microsoft.com/office/drawing/2014/main" id="{E4AF374C-380E-442E-B5A7-70D03535F507}"/>
              </a:ext>
            </a:extLst>
          </p:cNvPr>
          <p:cNvSpPr/>
          <p:nvPr/>
        </p:nvSpPr>
        <p:spPr>
          <a:xfrm>
            <a:off x="586350" y="1809899"/>
            <a:ext cx="373327" cy="376518"/>
          </a:xfrm>
          <a:custGeom>
            <a:avLst/>
            <a:gdLst/>
            <a:ahLst/>
            <a:cxnLst/>
            <a:rect l="l" t="t" r="r" b="b"/>
            <a:pathLst>
              <a:path w="17082" h="17228" extrusionOk="0">
                <a:moveTo>
                  <a:pt x="6497" y="2993"/>
                </a:moveTo>
                <a:lnTo>
                  <a:pt x="6400" y="3042"/>
                </a:lnTo>
                <a:lnTo>
                  <a:pt x="6302" y="3090"/>
                </a:lnTo>
                <a:lnTo>
                  <a:pt x="6229" y="3212"/>
                </a:lnTo>
                <a:lnTo>
                  <a:pt x="6229" y="3285"/>
                </a:lnTo>
                <a:lnTo>
                  <a:pt x="6254" y="3334"/>
                </a:lnTo>
                <a:lnTo>
                  <a:pt x="6278" y="3407"/>
                </a:lnTo>
                <a:lnTo>
                  <a:pt x="6351" y="3455"/>
                </a:lnTo>
                <a:lnTo>
                  <a:pt x="6400" y="3480"/>
                </a:lnTo>
                <a:lnTo>
                  <a:pt x="6643" y="3480"/>
                </a:lnTo>
                <a:lnTo>
                  <a:pt x="6692" y="3504"/>
                </a:lnTo>
                <a:lnTo>
                  <a:pt x="6911" y="3504"/>
                </a:lnTo>
                <a:lnTo>
                  <a:pt x="6959" y="3480"/>
                </a:lnTo>
                <a:lnTo>
                  <a:pt x="7008" y="3455"/>
                </a:lnTo>
                <a:lnTo>
                  <a:pt x="7057" y="3407"/>
                </a:lnTo>
                <a:lnTo>
                  <a:pt x="7057" y="3334"/>
                </a:lnTo>
                <a:lnTo>
                  <a:pt x="7057" y="3212"/>
                </a:lnTo>
                <a:lnTo>
                  <a:pt x="7032" y="3163"/>
                </a:lnTo>
                <a:lnTo>
                  <a:pt x="7008" y="3115"/>
                </a:lnTo>
                <a:lnTo>
                  <a:pt x="6935" y="3042"/>
                </a:lnTo>
                <a:lnTo>
                  <a:pt x="6838" y="3017"/>
                </a:lnTo>
                <a:lnTo>
                  <a:pt x="6716" y="2993"/>
                </a:lnTo>
                <a:close/>
                <a:moveTo>
                  <a:pt x="5743" y="3236"/>
                </a:moveTo>
                <a:lnTo>
                  <a:pt x="5670" y="3261"/>
                </a:lnTo>
                <a:lnTo>
                  <a:pt x="5402" y="3358"/>
                </a:lnTo>
                <a:lnTo>
                  <a:pt x="5134" y="3480"/>
                </a:lnTo>
                <a:lnTo>
                  <a:pt x="4891" y="3601"/>
                </a:lnTo>
                <a:lnTo>
                  <a:pt x="4672" y="3747"/>
                </a:lnTo>
                <a:lnTo>
                  <a:pt x="4453" y="3918"/>
                </a:lnTo>
                <a:lnTo>
                  <a:pt x="4234" y="4088"/>
                </a:lnTo>
                <a:lnTo>
                  <a:pt x="4039" y="4283"/>
                </a:lnTo>
                <a:lnTo>
                  <a:pt x="3869" y="4477"/>
                </a:lnTo>
                <a:lnTo>
                  <a:pt x="3699" y="4696"/>
                </a:lnTo>
                <a:lnTo>
                  <a:pt x="3553" y="4940"/>
                </a:lnTo>
                <a:lnTo>
                  <a:pt x="3431" y="5159"/>
                </a:lnTo>
                <a:lnTo>
                  <a:pt x="3309" y="5402"/>
                </a:lnTo>
                <a:lnTo>
                  <a:pt x="3236" y="5670"/>
                </a:lnTo>
                <a:lnTo>
                  <a:pt x="3163" y="5937"/>
                </a:lnTo>
                <a:lnTo>
                  <a:pt x="3115" y="6229"/>
                </a:lnTo>
                <a:lnTo>
                  <a:pt x="3090" y="6497"/>
                </a:lnTo>
                <a:lnTo>
                  <a:pt x="3090" y="6546"/>
                </a:lnTo>
                <a:lnTo>
                  <a:pt x="3115" y="6594"/>
                </a:lnTo>
                <a:lnTo>
                  <a:pt x="3188" y="6667"/>
                </a:lnTo>
                <a:lnTo>
                  <a:pt x="3261" y="6716"/>
                </a:lnTo>
                <a:lnTo>
                  <a:pt x="3285" y="6716"/>
                </a:lnTo>
                <a:lnTo>
                  <a:pt x="3309" y="6692"/>
                </a:lnTo>
                <a:lnTo>
                  <a:pt x="3382" y="6667"/>
                </a:lnTo>
                <a:lnTo>
                  <a:pt x="3431" y="6594"/>
                </a:lnTo>
                <a:lnTo>
                  <a:pt x="3480" y="6546"/>
                </a:lnTo>
                <a:lnTo>
                  <a:pt x="3504" y="6473"/>
                </a:lnTo>
                <a:lnTo>
                  <a:pt x="3528" y="6156"/>
                </a:lnTo>
                <a:lnTo>
                  <a:pt x="3601" y="5864"/>
                </a:lnTo>
                <a:lnTo>
                  <a:pt x="3699" y="5597"/>
                </a:lnTo>
                <a:lnTo>
                  <a:pt x="3820" y="5353"/>
                </a:lnTo>
                <a:lnTo>
                  <a:pt x="3966" y="5086"/>
                </a:lnTo>
                <a:lnTo>
                  <a:pt x="4137" y="4867"/>
                </a:lnTo>
                <a:lnTo>
                  <a:pt x="4307" y="4623"/>
                </a:lnTo>
                <a:lnTo>
                  <a:pt x="4526" y="4429"/>
                </a:lnTo>
                <a:lnTo>
                  <a:pt x="4745" y="4234"/>
                </a:lnTo>
                <a:lnTo>
                  <a:pt x="4988" y="4088"/>
                </a:lnTo>
                <a:lnTo>
                  <a:pt x="5256" y="3942"/>
                </a:lnTo>
                <a:lnTo>
                  <a:pt x="5499" y="3796"/>
                </a:lnTo>
                <a:lnTo>
                  <a:pt x="5767" y="3699"/>
                </a:lnTo>
                <a:lnTo>
                  <a:pt x="5864" y="3650"/>
                </a:lnTo>
                <a:lnTo>
                  <a:pt x="5913" y="3577"/>
                </a:lnTo>
                <a:lnTo>
                  <a:pt x="5937" y="3504"/>
                </a:lnTo>
                <a:lnTo>
                  <a:pt x="5937" y="3407"/>
                </a:lnTo>
                <a:lnTo>
                  <a:pt x="5889" y="3334"/>
                </a:lnTo>
                <a:lnTo>
                  <a:pt x="5840" y="3285"/>
                </a:lnTo>
                <a:lnTo>
                  <a:pt x="5743" y="3236"/>
                </a:lnTo>
                <a:close/>
                <a:moveTo>
                  <a:pt x="7324" y="1971"/>
                </a:moveTo>
                <a:lnTo>
                  <a:pt x="7787" y="2020"/>
                </a:lnTo>
                <a:lnTo>
                  <a:pt x="8249" y="2141"/>
                </a:lnTo>
                <a:lnTo>
                  <a:pt x="8687" y="2312"/>
                </a:lnTo>
                <a:lnTo>
                  <a:pt x="9101" y="2506"/>
                </a:lnTo>
                <a:lnTo>
                  <a:pt x="9490" y="2774"/>
                </a:lnTo>
                <a:lnTo>
                  <a:pt x="9879" y="3066"/>
                </a:lnTo>
                <a:lnTo>
                  <a:pt x="10220" y="3431"/>
                </a:lnTo>
                <a:lnTo>
                  <a:pt x="10512" y="3820"/>
                </a:lnTo>
                <a:lnTo>
                  <a:pt x="10707" y="4088"/>
                </a:lnTo>
                <a:lnTo>
                  <a:pt x="10877" y="4380"/>
                </a:lnTo>
                <a:lnTo>
                  <a:pt x="11023" y="4696"/>
                </a:lnTo>
                <a:lnTo>
                  <a:pt x="11120" y="5013"/>
                </a:lnTo>
                <a:lnTo>
                  <a:pt x="11217" y="5329"/>
                </a:lnTo>
                <a:lnTo>
                  <a:pt x="11266" y="5645"/>
                </a:lnTo>
                <a:lnTo>
                  <a:pt x="11315" y="5986"/>
                </a:lnTo>
                <a:lnTo>
                  <a:pt x="11315" y="6302"/>
                </a:lnTo>
                <a:lnTo>
                  <a:pt x="11315" y="6643"/>
                </a:lnTo>
                <a:lnTo>
                  <a:pt x="11266" y="6959"/>
                </a:lnTo>
                <a:lnTo>
                  <a:pt x="11217" y="7300"/>
                </a:lnTo>
                <a:lnTo>
                  <a:pt x="11144" y="7616"/>
                </a:lnTo>
                <a:lnTo>
                  <a:pt x="11047" y="7932"/>
                </a:lnTo>
                <a:lnTo>
                  <a:pt x="10925" y="8249"/>
                </a:lnTo>
                <a:lnTo>
                  <a:pt x="10780" y="8565"/>
                </a:lnTo>
                <a:lnTo>
                  <a:pt x="10634" y="8857"/>
                </a:lnTo>
                <a:lnTo>
                  <a:pt x="10439" y="9173"/>
                </a:lnTo>
                <a:lnTo>
                  <a:pt x="10220" y="9490"/>
                </a:lnTo>
                <a:lnTo>
                  <a:pt x="9977" y="9757"/>
                </a:lnTo>
                <a:lnTo>
                  <a:pt x="9733" y="10025"/>
                </a:lnTo>
                <a:lnTo>
                  <a:pt x="9441" y="10268"/>
                </a:lnTo>
                <a:lnTo>
                  <a:pt x="9149" y="10487"/>
                </a:lnTo>
                <a:lnTo>
                  <a:pt x="8857" y="10682"/>
                </a:lnTo>
                <a:lnTo>
                  <a:pt x="8541" y="10852"/>
                </a:lnTo>
                <a:lnTo>
                  <a:pt x="8200" y="10998"/>
                </a:lnTo>
                <a:lnTo>
                  <a:pt x="7860" y="11120"/>
                </a:lnTo>
                <a:lnTo>
                  <a:pt x="7519" y="11193"/>
                </a:lnTo>
                <a:lnTo>
                  <a:pt x="7154" y="11242"/>
                </a:lnTo>
                <a:lnTo>
                  <a:pt x="6789" y="11266"/>
                </a:lnTo>
                <a:lnTo>
                  <a:pt x="6424" y="11242"/>
                </a:lnTo>
                <a:lnTo>
                  <a:pt x="6059" y="11193"/>
                </a:lnTo>
                <a:lnTo>
                  <a:pt x="5670" y="11096"/>
                </a:lnTo>
                <a:lnTo>
                  <a:pt x="5353" y="10998"/>
                </a:lnTo>
                <a:lnTo>
                  <a:pt x="5037" y="10877"/>
                </a:lnTo>
                <a:lnTo>
                  <a:pt x="4721" y="10731"/>
                </a:lnTo>
                <a:lnTo>
                  <a:pt x="4404" y="10560"/>
                </a:lnTo>
                <a:lnTo>
                  <a:pt x="4112" y="10390"/>
                </a:lnTo>
                <a:lnTo>
                  <a:pt x="3820" y="10171"/>
                </a:lnTo>
                <a:lnTo>
                  <a:pt x="3553" y="9952"/>
                </a:lnTo>
                <a:lnTo>
                  <a:pt x="3285" y="9733"/>
                </a:lnTo>
                <a:lnTo>
                  <a:pt x="3042" y="9490"/>
                </a:lnTo>
                <a:lnTo>
                  <a:pt x="2823" y="9222"/>
                </a:lnTo>
                <a:lnTo>
                  <a:pt x="2628" y="8930"/>
                </a:lnTo>
                <a:lnTo>
                  <a:pt x="2434" y="8638"/>
                </a:lnTo>
                <a:lnTo>
                  <a:pt x="2288" y="8346"/>
                </a:lnTo>
                <a:lnTo>
                  <a:pt x="2142" y="8030"/>
                </a:lnTo>
                <a:lnTo>
                  <a:pt x="2044" y="7689"/>
                </a:lnTo>
                <a:lnTo>
                  <a:pt x="1971" y="7349"/>
                </a:lnTo>
                <a:lnTo>
                  <a:pt x="1947" y="7057"/>
                </a:lnTo>
                <a:lnTo>
                  <a:pt x="1923" y="6765"/>
                </a:lnTo>
                <a:lnTo>
                  <a:pt x="1923" y="6497"/>
                </a:lnTo>
                <a:lnTo>
                  <a:pt x="1947" y="6205"/>
                </a:lnTo>
                <a:lnTo>
                  <a:pt x="1996" y="5937"/>
                </a:lnTo>
                <a:lnTo>
                  <a:pt x="2044" y="5670"/>
                </a:lnTo>
                <a:lnTo>
                  <a:pt x="2142" y="5402"/>
                </a:lnTo>
                <a:lnTo>
                  <a:pt x="2239" y="5159"/>
                </a:lnTo>
                <a:lnTo>
                  <a:pt x="2336" y="4915"/>
                </a:lnTo>
                <a:lnTo>
                  <a:pt x="2482" y="4672"/>
                </a:lnTo>
                <a:lnTo>
                  <a:pt x="2628" y="4429"/>
                </a:lnTo>
                <a:lnTo>
                  <a:pt x="2774" y="4210"/>
                </a:lnTo>
                <a:lnTo>
                  <a:pt x="2944" y="3991"/>
                </a:lnTo>
                <a:lnTo>
                  <a:pt x="3139" y="3772"/>
                </a:lnTo>
                <a:lnTo>
                  <a:pt x="3528" y="3382"/>
                </a:lnTo>
                <a:lnTo>
                  <a:pt x="3966" y="3017"/>
                </a:lnTo>
                <a:lnTo>
                  <a:pt x="4404" y="2701"/>
                </a:lnTo>
                <a:lnTo>
                  <a:pt x="4891" y="2409"/>
                </a:lnTo>
                <a:lnTo>
                  <a:pt x="5134" y="2287"/>
                </a:lnTo>
                <a:lnTo>
                  <a:pt x="5378" y="2166"/>
                </a:lnTo>
                <a:lnTo>
                  <a:pt x="5645" y="2117"/>
                </a:lnTo>
                <a:lnTo>
                  <a:pt x="6035" y="2068"/>
                </a:lnTo>
                <a:lnTo>
                  <a:pt x="6716" y="1995"/>
                </a:lnTo>
                <a:lnTo>
                  <a:pt x="7300" y="1995"/>
                </a:lnTo>
                <a:lnTo>
                  <a:pt x="7324" y="1971"/>
                </a:lnTo>
                <a:close/>
                <a:moveTo>
                  <a:pt x="6935" y="1533"/>
                </a:moveTo>
                <a:lnTo>
                  <a:pt x="6497" y="1582"/>
                </a:lnTo>
                <a:lnTo>
                  <a:pt x="6083" y="1679"/>
                </a:lnTo>
                <a:lnTo>
                  <a:pt x="5864" y="1703"/>
                </a:lnTo>
                <a:lnTo>
                  <a:pt x="5621" y="1752"/>
                </a:lnTo>
                <a:lnTo>
                  <a:pt x="5353" y="1825"/>
                </a:lnTo>
                <a:lnTo>
                  <a:pt x="5110" y="1922"/>
                </a:lnTo>
                <a:lnTo>
                  <a:pt x="4842" y="2044"/>
                </a:lnTo>
                <a:lnTo>
                  <a:pt x="4599" y="2166"/>
                </a:lnTo>
                <a:lnTo>
                  <a:pt x="4112" y="2458"/>
                </a:lnTo>
                <a:lnTo>
                  <a:pt x="3650" y="2774"/>
                </a:lnTo>
                <a:lnTo>
                  <a:pt x="3212" y="3115"/>
                </a:lnTo>
                <a:lnTo>
                  <a:pt x="2823" y="3504"/>
                </a:lnTo>
                <a:lnTo>
                  <a:pt x="2458" y="3918"/>
                </a:lnTo>
                <a:lnTo>
                  <a:pt x="2312" y="4161"/>
                </a:lnTo>
                <a:lnTo>
                  <a:pt x="2166" y="4380"/>
                </a:lnTo>
                <a:lnTo>
                  <a:pt x="2020" y="4623"/>
                </a:lnTo>
                <a:lnTo>
                  <a:pt x="1923" y="4867"/>
                </a:lnTo>
                <a:lnTo>
                  <a:pt x="1801" y="5110"/>
                </a:lnTo>
                <a:lnTo>
                  <a:pt x="1728" y="5378"/>
                </a:lnTo>
                <a:lnTo>
                  <a:pt x="1631" y="5645"/>
                </a:lnTo>
                <a:lnTo>
                  <a:pt x="1582" y="5913"/>
                </a:lnTo>
                <a:lnTo>
                  <a:pt x="1533" y="6181"/>
                </a:lnTo>
                <a:lnTo>
                  <a:pt x="1509" y="6473"/>
                </a:lnTo>
                <a:lnTo>
                  <a:pt x="1509" y="6765"/>
                </a:lnTo>
                <a:lnTo>
                  <a:pt x="1509" y="7057"/>
                </a:lnTo>
                <a:lnTo>
                  <a:pt x="1558" y="7349"/>
                </a:lnTo>
                <a:lnTo>
                  <a:pt x="1606" y="7640"/>
                </a:lnTo>
                <a:lnTo>
                  <a:pt x="1679" y="7932"/>
                </a:lnTo>
                <a:lnTo>
                  <a:pt x="1752" y="8224"/>
                </a:lnTo>
                <a:lnTo>
                  <a:pt x="1874" y="8492"/>
                </a:lnTo>
                <a:lnTo>
                  <a:pt x="1996" y="8760"/>
                </a:lnTo>
                <a:lnTo>
                  <a:pt x="2142" y="9027"/>
                </a:lnTo>
                <a:lnTo>
                  <a:pt x="2312" y="9295"/>
                </a:lnTo>
                <a:lnTo>
                  <a:pt x="2507" y="9538"/>
                </a:lnTo>
                <a:lnTo>
                  <a:pt x="2726" y="9782"/>
                </a:lnTo>
                <a:lnTo>
                  <a:pt x="2944" y="10001"/>
                </a:lnTo>
                <a:lnTo>
                  <a:pt x="3188" y="10195"/>
                </a:lnTo>
                <a:lnTo>
                  <a:pt x="3699" y="10585"/>
                </a:lnTo>
                <a:lnTo>
                  <a:pt x="3991" y="10779"/>
                </a:lnTo>
                <a:lnTo>
                  <a:pt x="4283" y="10950"/>
                </a:lnTo>
                <a:lnTo>
                  <a:pt x="4599" y="11120"/>
                </a:lnTo>
                <a:lnTo>
                  <a:pt x="4915" y="11266"/>
                </a:lnTo>
                <a:lnTo>
                  <a:pt x="5232" y="11412"/>
                </a:lnTo>
                <a:lnTo>
                  <a:pt x="5572" y="11509"/>
                </a:lnTo>
                <a:lnTo>
                  <a:pt x="5889" y="11607"/>
                </a:lnTo>
                <a:lnTo>
                  <a:pt x="6254" y="11680"/>
                </a:lnTo>
                <a:lnTo>
                  <a:pt x="6594" y="11704"/>
                </a:lnTo>
                <a:lnTo>
                  <a:pt x="6959" y="11728"/>
                </a:lnTo>
                <a:lnTo>
                  <a:pt x="7300" y="11680"/>
                </a:lnTo>
                <a:lnTo>
                  <a:pt x="7641" y="11631"/>
                </a:lnTo>
                <a:lnTo>
                  <a:pt x="7981" y="11534"/>
                </a:lnTo>
                <a:lnTo>
                  <a:pt x="8322" y="11436"/>
                </a:lnTo>
                <a:lnTo>
                  <a:pt x="8638" y="11290"/>
                </a:lnTo>
                <a:lnTo>
                  <a:pt x="8955" y="11120"/>
                </a:lnTo>
                <a:lnTo>
                  <a:pt x="9344" y="10877"/>
                </a:lnTo>
                <a:lnTo>
                  <a:pt x="9733" y="10609"/>
                </a:lnTo>
                <a:lnTo>
                  <a:pt x="10074" y="10293"/>
                </a:lnTo>
                <a:lnTo>
                  <a:pt x="10390" y="9976"/>
                </a:lnTo>
                <a:lnTo>
                  <a:pt x="10658" y="9611"/>
                </a:lnTo>
                <a:lnTo>
                  <a:pt x="10925" y="9222"/>
                </a:lnTo>
                <a:lnTo>
                  <a:pt x="11144" y="8808"/>
                </a:lnTo>
                <a:lnTo>
                  <a:pt x="11339" y="8395"/>
                </a:lnTo>
                <a:lnTo>
                  <a:pt x="11509" y="7957"/>
                </a:lnTo>
                <a:lnTo>
                  <a:pt x="11631" y="7519"/>
                </a:lnTo>
                <a:lnTo>
                  <a:pt x="11704" y="7081"/>
                </a:lnTo>
                <a:lnTo>
                  <a:pt x="11753" y="6619"/>
                </a:lnTo>
                <a:lnTo>
                  <a:pt x="11753" y="6156"/>
                </a:lnTo>
                <a:lnTo>
                  <a:pt x="11728" y="5694"/>
                </a:lnTo>
                <a:lnTo>
                  <a:pt x="11655" y="5256"/>
                </a:lnTo>
                <a:lnTo>
                  <a:pt x="11534" y="4794"/>
                </a:lnTo>
                <a:lnTo>
                  <a:pt x="11363" y="4404"/>
                </a:lnTo>
                <a:lnTo>
                  <a:pt x="11169" y="4015"/>
                </a:lnTo>
                <a:lnTo>
                  <a:pt x="10950" y="3650"/>
                </a:lnTo>
                <a:lnTo>
                  <a:pt x="10682" y="3285"/>
                </a:lnTo>
                <a:lnTo>
                  <a:pt x="10390" y="2969"/>
                </a:lnTo>
                <a:lnTo>
                  <a:pt x="10074" y="2677"/>
                </a:lnTo>
                <a:lnTo>
                  <a:pt x="9733" y="2409"/>
                </a:lnTo>
                <a:lnTo>
                  <a:pt x="9393" y="2166"/>
                </a:lnTo>
                <a:lnTo>
                  <a:pt x="9003" y="1971"/>
                </a:lnTo>
                <a:lnTo>
                  <a:pt x="8614" y="1801"/>
                </a:lnTo>
                <a:lnTo>
                  <a:pt x="8200" y="1655"/>
                </a:lnTo>
                <a:lnTo>
                  <a:pt x="7787" y="1582"/>
                </a:lnTo>
                <a:lnTo>
                  <a:pt x="7349" y="1533"/>
                </a:lnTo>
                <a:close/>
                <a:moveTo>
                  <a:pt x="12118" y="11558"/>
                </a:moveTo>
                <a:lnTo>
                  <a:pt x="12142" y="11582"/>
                </a:lnTo>
                <a:lnTo>
                  <a:pt x="11972" y="11777"/>
                </a:lnTo>
                <a:lnTo>
                  <a:pt x="12093" y="11631"/>
                </a:lnTo>
                <a:lnTo>
                  <a:pt x="12118" y="11558"/>
                </a:lnTo>
                <a:close/>
                <a:moveTo>
                  <a:pt x="6789" y="584"/>
                </a:moveTo>
                <a:lnTo>
                  <a:pt x="7154" y="608"/>
                </a:lnTo>
                <a:lnTo>
                  <a:pt x="7519" y="657"/>
                </a:lnTo>
                <a:lnTo>
                  <a:pt x="7884" y="706"/>
                </a:lnTo>
                <a:lnTo>
                  <a:pt x="8225" y="803"/>
                </a:lnTo>
                <a:lnTo>
                  <a:pt x="8565" y="900"/>
                </a:lnTo>
                <a:lnTo>
                  <a:pt x="8906" y="1022"/>
                </a:lnTo>
                <a:lnTo>
                  <a:pt x="9247" y="1144"/>
                </a:lnTo>
                <a:lnTo>
                  <a:pt x="9563" y="1314"/>
                </a:lnTo>
                <a:lnTo>
                  <a:pt x="9879" y="1484"/>
                </a:lnTo>
                <a:lnTo>
                  <a:pt x="10171" y="1679"/>
                </a:lnTo>
                <a:lnTo>
                  <a:pt x="10439" y="1874"/>
                </a:lnTo>
                <a:lnTo>
                  <a:pt x="10707" y="2093"/>
                </a:lnTo>
                <a:lnTo>
                  <a:pt x="10950" y="2312"/>
                </a:lnTo>
                <a:lnTo>
                  <a:pt x="11193" y="2555"/>
                </a:lnTo>
                <a:lnTo>
                  <a:pt x="11485" y="2896"/>
                </a:lnTo>
                <a:lnTo>
                  <a:pt x="11753" y="3261"/>
                </a:lnTo>
                <a:lnTo>
                  <a:pt x="11996" y="3626"/>
                </a:lnTo>
                <a:lnTo>
                  <a:pt x="12191" y="4015"/>
                </a:lnTo>
                <a:lnTo>
                  <a:pt x="12361" y="4404"/>
                </a:lnTo>
                <a:lnTo>
                  <a:pt x="12507" y="4818"/>
                </a:lnTo>
                <a:lnTo>
                  <a:pt x="12629" y="5232"/>
                </a:lnTo>
                <a:lnTo>
                  <a:pt x="12702" y="5645"/>
                </a:lnTo>
                <a:lnTo>
                  <a:pt x="12750" y="6059"/>
                </a:lnTo>
                <a:lnTo>
                  <a:pt x="12775" y="6473"/>
                </a:lnTo>
                <a:lnTo>
                  <a:pt x="12775" y="6911"/>
                </a:lnTo>
                <a:lnTo>
                  <a:pt x="12726" y="7324"/>
                </a:lnTo>
                <a:lnTo>
                  <a:pt x="12653" y="7762"/>
                </a:lnTo>
                <a:lnTo>
                  <a:pt x="12556" y="8176"/>
                </a:lnTo>
                <a:lnTo>
                  <a:pt x="12434" y="8589"/>
                </a:lnTo>
                <a:lnTo>
                  <a:pt x="12264" y="9003"/>
                </a:lnTo>
                <a:lnTo>
                  <a:pt x="12045" y="9465"/>
                </a:lnTo>
                <a:lnTo>
                  <a:pt x="11801" y="9903"/>
                </a:lnTo>
                <a:lnTo>
                  <a:pt x="11534" y="10293"/>
                </a:lnTo>
                <a:lnTo>
                  <a:pt x="11217" y="10682"/>
                </a:lnTo>
                <a:lnTo>
                  <a:pt x="10901" y="11047"/>
                </a:lnTo>
                <a:lnTo>
                  <a:pt x="10536" y="11388"/>
                </a:lnTo>
                <a:lnTo>
                  <a:pt x="10171" y="11680"/>
                </a:lnTo>
                <a:lnTo>
                  <a:pt x="9782" y="11947"/>
                </a:lnTo>
                <a:lnTo>
                  <a:pt x="9368" y="12191"/>
                </a:lnTo>
                <a:lnTo>
                  <a:pt x="8930" y="12385"/>
                </a:lnTo>
                <a:lnTo>
                  <a:pt x="8468" y="12556"/>
                </a:lnTo>
                <a:lnTo>
                  <a:pt x="8006" y="12677"/>
                </a:lnTo>
                <a:lnTo>
                  <a:pt x="7543" y="12750"/>
                </a:lnTo>
                <a:lnTo>
                  <a:pt x="7032" y="12775"/>
                </a:lnTo>
                <a:lnTo>
                  <a:pt x="6546" y="12775"/>
                </a:lnTo>
                <a:lnTo>
                  <a:pt x="6035" y="12702"/>
                </a:lnTo>
                <a:lnTo>
                  <a:pt x="5597" y="12604"/>
                </a:lnTo>
                <a:lnTo>
                  <a:pt x="5159" y="12483"/>
                </a:lnTo>
                <a:lnTo>
                  <a:pt x="4721" y="12337"/>
                </a:lnTo>
                <a:lnTo>
                  <a:pt x="4307" y="12166"/>
                </a:lnTo>
                <a:lnTo>
                  <a:pt x="3893" y="11947"/>
                </a:lnTo>
                <a:lnTo>
                  <a:pt x="3504" y="11728"/>
                </a:lnTo>
                <a:lnTo>
                  <a:pt x="3115" y="11485"/>
                </a:lnTo>
                <a:lnTo>
                  <a:pt x="2774" y="11193"/>
                </a:lnTo>
                <a:lnTo>
                  <a:pt x="2434" y="10901"/>
                </a:lnTo>
                <a:lnTo>
                  <a:pt x="2117" y="10560"/>
                </a:lnTo>
                <a:lnTo>
                  <a:pt x="1825" y="10220"/>
                </a:lnTo>
                <a:lnTo>
                  <a:pt x="1558" y="9855"/>
                </a:lnTo>
                <a:lnTo>
                  <a:pt x="1314" y="9465"/>
                </a:lnTo>
                <a:lnTo>
                  <a:pt x="1095" y="9052"/>
                </a:lnTo>
                <a:lnTo>
                  <a:pt x="925" y="8638"/>
                </a:lnTo>
                <a:lnTo>
                  <a:pt x="779" y="8200"/>
                </a:lnTo>
                <a:lnTo>
                  <a:pt x="682" y="7811"/>
                </a:lnTo>
                <a:lnTo>
                  <a:pt x="609" y="7446"/>
                </a:lnTo>
                <a:lnTo>
                  <a:pt x="560" y="7081"/>
                </a:lnTo>
                <a:lnTo>
                  <a:pt x="560" y="6716"/>
                </a:lnTo>
                <a:lnTo>
                  <a:pt x="560" y="6351"/>
                </a:lnTo>
                <a:lnTo>
                  <a:pt x="584" y="5986"/>
                </a:lnTo>
                <a:lnTo>
                  <a:pt x="633" y="5645"/>
                </a:lnTo>
                <a:lnTo>
                  <a:pt x="706" y="5305"/>
                </a:lnTo>
                <a:lnTo>
                  <a:pt x="803" y="4964"/>
                </a:lnTo>
                <a:lnTo>
                  <a:pt x="925" y="4648"/>
                </a:lnTo>
                <a:lnTo>
                  <a:pt x="1047" y="4307"/>
                </a:lnTo>
                <a:lnTo>
                  <a:pt x="1217" y="3991"/>
                </a:lnTo>
                <a:lnTo>
                  <a:pt x="1387" y="3674"/>
                </a:lnTo>
                <a:lnTo>
                  <a:pt x="1606" y="3382"/>
                </a:lnTo>
                <a:lnTo>
                  <a:pt x="1825" y="3090"/>
                </a:lnTo>
                <a:lnTo>
                  <a:pt x="2069" y="2798"/>
                </a:lnTo>
                <a:lnTo>
                  <a:pt x="2361" y="2506"/>
                </a:lnTo>
                <a:lnTo>
                  <a:pt x="2726" y="2190"/>
                </a:lnTo>
                <a:lnTo>
                  <a:pt x="3163" y="1849"/>
                </a:lnTo>
                <a:lnTo>
                  <a:pt x="3674" y="1509"/>
                </a:lnTo>
                <a:lnTo>
                  <a:pt x="4210" y="1217"/>
                </a:lnTo>
                <a:lnTo>
                  <a:pt x="4502" y="1071"/>
                </a:lnTo>
                <a:lnTo>
                  <a:pt x="4794" y="949"/>
                </a:lnTo>
                <a:lnTo>
                  <a:pt x="5110" y="852"/>
                </a:lnTo>
                <a:lnTo>
                  <a:pt x="5402" y="754"/>
                </a:lnTo>
                <a:lnTo>
                  <a:pt x="5718" y="681"/>
                </a:lnTo>
                <a:lnTo>
                  <a:pt x="6035" y="633"/>
                </a:lnTo>
                <a:lnTo>
                  <a:pt x="6400" y="608"/>
                </a:lnTo>
                <a:lnTo>
                  <a:pt x="6789" y="584"/>
                </a:lnTo>
                <a:close/>
                <a:moveTo>
                  <a:pt x="11704" y="10998"/>
                </a:moveTo>
                <a:lnTo>
                  <a:pt x="11923" y="11315"/>
                </a:lnTo>
                <a:lnTo>
                  <a:pt x="11874" y="11339"/>
                </a:lnTo>
                <a:lnTo>
                  <a:pt x="11850" y="11363"/>
                </a:lnTo>
                <a:lnTo>
                  <a:pt x="11607" y="11607"/>
                </a:lnTo>
                <a:lnTo>
                  <a:pt x="11339" y="11826"/>
                </a:lnTo>
                <a:lnTo>
                  <a:pt x="11071" y="11996"/>
                </a:lnTo>
                <a:lnTo>
                  <a:pt x="10950" y="12093"/>
                </a:lnTo>
                <a:lnTo>
                  <a:pt x="10925" y="12166"/>
                </a:lnTo>
                <a:lnTo>
                  <a:pt x="10901" y="12239"/>
                </a:lnTo>
                <a:lnTo>
                  <a:pt x="10901" y="12264"/>
                </a:lnTo>
                <a:lnTo>
                  <a:pt x="10974" y="12288"/>
                </a:lnTo>
                <a:lnTo>
                  <a:pt x="11047" y="12288"/>
                </a:lnTo>
                <a:lnTo>
                  <a:pt x="11217" y="12264"/>
                </a:lnTo>
                <a:lnTo>
                  <a:pt x="11363" y="12191"/>
                </a:lnTo>
                <a:lnTo>
                  <a:pt x="11509" y="12093"/>
                </a:lnTo>
                <a:lnTo>
                  <a:pt x="11826" y="11899"/>
                </a:lnTo>
                <a:lnTo>
                  <a:pt x="11972" y="11777"/>
                </a:lnTo>
                <a:lnTo>
                  <a:pt x="11850" y="11899"/>
                </a:lnTo>
                <a:lnTo>
                  <a:pt x="11728" y="11996"/>
                </a:lnTo>
                <a:lnTo>
                  <a:pt x="11485" y="12191"/>
                </a:lnTo>
                <a:lnTo>
                  <a:pt x="11363" y="12288"/>
                </a:lnTo>
                <a:lnTo>
                  <a:pt x="11339" y="12361"/>
                </a:lnTo>
                <a:lnTo>
                  <a:pt x="11339" y="12434"/>
                </a:lnTo>
                <a:lnTo>
                  <a:pt x="11363" y="12483"/>
                </a:lnTo>
                <a:lnTo>
                  <a:pt x="11412" y="12531"/>
                </a:lnTo>
                <a:lnTo>
                  <a:pt x="11485" y="12556"/>
                </a:lnTo>
                <a:lnTo>
                  <a:pt x="11558" y="12531"/>
                </a:lnTo>
                <a:lnTo>
                  <a:pt x="11728" y="12483"/>
                </a:lnTo>
                <a:lnTo>
                  <a:pt x="11874" y="12385"/>
                </a:lnTo>
                <a:lnTo>
                  <a:pt x="12020" y="12288"/>
                </a:lnTo>
                <a:lnTo>
                  <a:pt x="12239" y="12118"/>
                </a:lnTo>
                <a:lnTo>
                  <a:pt x="12361" y="12020"/>
                </a:lnTo>
                <a:lnTo>
                  <a:pt x="12434" y="11899"/>
                </a:lnTo>
                <a:lnTo>
                  <a:pt x="12507" y="11947"/>
                </a:lnTo>
                <a:lnTo>
                  <a:pt x="12288" y="12142"/>
                </a:lnTo>
                <a:lnTo>
                  <a:pt x="12069" y="12337"/>
                </a:lnTo>
                <a:lnTo>
                  <a:pt x="11826" y="12556"/>
                </a:lnTo>
                <a:lnTo>
                  <a:pt x="11728" y="12677"/>
                </a:lnTo>
                <a:lnTo>
                  <a:pt x="11655" y="12823"/>
                </a:lnTo>
                <a:lnTo>
                  <a:pt x="11631" y="12896"/>
                </a:lnTo>
                <a:lnTo>
                  <a:pt x="11680" y="12969"/>
                </a:lnTo>
                <a:lnTo>
                  <a:pt x="11753" y="12994"/>
                </a:lnTo>
                <a:lnTo>
                  <a:pt x="11826" y="12994"/>
                </a:lnTo>
                <a:lnTo>
                  <a:pt x="11972" y="12945"/>
                </a:lnTo>
                <a:lnTo>
                  <a:pt x="12118" y="12848"/>
                </a:lnTo>
                <a:lnTo>
                  <a:pt x="12385" y="12629"/>
                </a:lnTo>
                <a:lnTo>
                  <a:pt x="12604" y="12458"/>
                </a:lnTo>
                <a:lnTo>
                  <a:pt x="12823" y="12264"/>
                </a:lnTo>
                <a:lnTo>
                  <a:pt x="12872" y="12312"/>
                </a:lnTo>
                <a:lnTo>
                  <a:pt x="12604" y="12702"/>
                </a:lnTo>
                <a:lnTo>
                  <a:pt x="12483" y="12848"/>
                </a:lnTo>
                <a:lnTo>
                  <a:pt x="12361" y="12969"/>
                </a:lnTo>
                <a:lnTo>
                  <a:pt x="12215" y="13067"/>
                </a:lnTo>
                <a:lnTo>
                  <a:pt x="12093" y="13213"/>
                </a:lnTo>
                <a:lnTo>
                  <a:pt x="12093" y="13261"/>
                </a:lnTo>
                <a:lnTo>
                  <a:pt x="12093" y="13310"/>
                </a:lnTo>
                <a:lnTo>
                  <a:pt x="12118" y="13334"/>
                </a:lnTo>
                <a:lnTo>
                  <a:pt x="12166" y="13359"/>
                </a:lnTo>
                <a:lnTo>
                  <a:pt x="12312" y="13359"/>
                </a:lnTo>
                <a:lnTo>
                  <a:pt x="12458" y="13334"/>
                </a:lnTo>
                <a:lnTo>
                  <a:pt x="12604" y="13261"/>
                </a:lnTo>
                <a:lnTo>
                  <a:pt x="12750" y="13140"/>
                </a:lnTo>
                <a:lnTo>
                  <a:pt x="12896" y="13042"/>
                </a:lnTo>
                <a:lnTo>
                  <a:pt x="12994" y="12896"/>
                </a:lnTo>
                <a:lnTo>
                  <a:pt x="13115" y="12750"/>
                </a:lnTo>
                <a:lnTo>
                  <a:pt x="13188" y="12604"/>
                </a:lnTo>
                <a:lnTo>
                  <a:pt x="13505" y="12872"/>
                </a:lnTo>
                <a:lnTo>
                  <a:pt x="13407" y="12945"/>
                </a:lnTo>
                <a:lnTo>
                  <a:pt x="13310" y="13018"/>
                </a:lnTo>
                <a:lnTo>
                  <a:pt x="13115" y="13213"/>
                </a:lnTo>
                <a:lnTo>
                  <a:pt x="12896" y="13359"/>
                </a:lnTo>
                <a:lnTo>
                  <a:pt x="12677" y="13529"/>
                </a:lnTo>
                <a:lnTo>
                  <a:pt x="12653" y="13553"/>
                </a:lnTo>
                <a:lnTo>
                  <a:pt x="12629" y="13602"/>
                </a:lnTo>
                <a:lnTo>
                  <a:pt x="12653" y="13651"/>
                </a:lnTo>
                <a:lnTo>
                  <a:pt x="12677" y="13699"/>
                </a:lnTo>
                <a:lnTo>
                  <a:pt x="12750" y="13724"/>
                </a:lnTo>
                <a:lnTo>
                  <a:pt x="12848" y="13748"/>
                </a:lnTo>
                <a:lnTo>
                  <a:pt x="12921" y="13748"/>
                </a:lnTo>
                <a:lnTo>
                  <a:pt x="12994" y="13724"/>
                </a:lnTo>
                <a:lnTo>
                  <a:pt x="13140" y="13651"/>
                </a:lnTo>
                <a:lnTo>
                  <a:pt x="13286" y="13578"/>
                </a:lnTo>
                <a:lnTo>
                  <a:pt x="13407" y="13480"/>
                </a:lnTo>
                <a:lnTo>
                  <a:pt x="13553" y="13383"/>
                </a:lnTo>
                <a:lnTo>
                  <a:pt x="13675" y="13237"/>
                </a:lnTo>
                <a:lnTo>
                  <a:pt x="13724" y="13164"/>
                </a:lnTo>
                <a:lnTo>
                  <a:pt x="13748" y="13091"/>
                </a:lnTo>
                <a:lnTo>
                  <a:pt x="13943" y="13286"/>
                </a:lnTo>
                <a:lnTo>
                  <a:pt x="13918" y="13286"/>
                </a:lnTo>
                <a:lnTo>
                  <a:pt x="13772" y="13383"/>
                </a:lnTo>
                <a:lnTo>
                  <a:pt x="13675" y="13505"/>
                </a:lnTo>
                <a:lnTo>
                  <a:pt x="13456" y="13748"/>
                </a:lnTo>
                <a:lnTo>
                  <a:pt x="13237" y="13967"/>
                </a:lnTo>
                <a:lnTo>
                  <a:pt x="13140" y="14064"/>
                </a:lnTo>
                <a:lnTo>
                  <a:pt x="13067" y="14210"/>
                </a:lnTo>
                <a:lnTo>
                  <a:pt x="13042" y="14235"/>
                </a:lnTo>
                <a:lnTo>
                  <a:pt x="13067" y="14259"/>
                </a:lnTo>
                <a:lnTo>
                  <a:pt x="13067" y="14308"/>
                </a:lnTo>
                <a:lnTo>
                  <a:pt x="13115" y="14308"/>
                </a:lnTo>
                <a:lnTo>
                  <a:pt x="13261" y="14259"/>
                </a:lnTo>
                <a:lnTo>
                  <a:pt x="13407" y="14210"/>
                </a:lnTo>
                <a:lnTo>
                  <a:pt x="13651" y="14040"/>
                </a:lnTo>
                <a:lnTo>
                  <a:pt x="13797" y="13918"/>
                </a:lnTo>
                <a:lnTo>
                  <a:pt x="13943" y="13797"/>
                </a:lnTo>
                <a:lnTo>
                  <a:pt x="14064" y="13626"/>
                </a:lnTo>
                <a:lnTo>
                  <a:pt x="14137" y="13480"/>
                </a:lnTo>
                <a:lnTo>
                  <a:pt x="14332" y="13675"/>
                </a:lnTo>
                <a:lnTo>
                  <a:pt x="14186" y="13918"/>
                </a:lnTo>
                <a:lnTo>
                  <a:pt x="14089" y="14040"/>
                </a:lnTo>
                <a:lnTo>
                  <a:pt x="13991" y="14137"/>
                </a:lnTo>
                <a:lnTo>
                  <a:pt x="13870" y="14235"/>
                </a:lnTo>
                <a:lnTo>
                  <a:pt x="13748" y="14308"/>
                </a:lnTo>
                <a:lnTo>
                  <a:pt x="13626" y="14381"/>
                </a:lnTo>
                <a:lnTo>
                  <a:pt x="13505" y="14454"/>
                </a:lnTo>
                <a:lnTo>
                  <a:pt x="13505" y="14502"/>
                </a:lnTo>
                <a:lnTo>
                  <a:pt x="13480" y="14527"/>
                </a:lnTo>
                <a:lnTo>
                  <a:pt x="13505" y="14600"/>
                </a:lnTo>
                <a:lnTo>
                  <a:pt x="13602" y="14648"/>
                </a:lnTo>
                <a:lnTo>
                  <a:pt x="13675" y="14673"/>
                </a:lnTo>
                <a:lnTo>
                  <a:pt x="13772" y="14673"/>
                </a:lnTo>
                <a:lnTo>
                  <a:pt x="13894" y="14648"/>
                </a:lnTo>
                <a:lnTo>
                  <a:pt x="14089" y="14551"/>
                </a:lnTo>
                <a:lnTo>
                  <a:pt x="14235" y="14454"/>
                </a:lnTo>
                <a:lnTo>
                  <a:pt x="14356" y="14356"/>
                </a:lnTo>
                <a:lnTo>
                  <a:pt x="14454" y="14235"/>
                </a:lnTo>
                <a:lnTo>
                  <a:pt x="14575" y="14113"/>
                </a:lnTo>
                <a:lnTo>
                  <a:pt x="14648" y="13967"/>
                </a:lnTo>
                <a:lnTo>
                  <a:pt x="14867" y="14210"/>
                </a:lnTo>
                <a:lnTo>
                  <a:pt x="14843" y="14210"/>
                </a:lnTo>
                <a:lnTo>
                  <a:pt x="14721" y="14259"/>
                </a:lnTo>
                <a:lnTo>
                  <a:pt x="14624" y="14332"/>
                </a:lnTo>
                <a:lnTo>
                  <a:pt x="14454" y="14527"/>
                </a:lnTo>
                <a:lnTo>
                  <a:pt x="14235" y="14746"/>
                </a:lnTo>
                <a:lnTo>
                  <a:pt x="14113" y="14867"/>
                </a:lnTo>
                <a:lnTo>
                  <a:pt x="13991" y="14940"/>
                </a:lnTo>
                <a:lnTo>
                  <a:pt x="13967" y="14989"/>
                </a:lnTo>
                <a:lnTo>
                  <a:pt x="13967" y="15038"/>
                </a:lnTo>
                <a:lnTo>
                  <a:pt x="14016" y="15086"/>
                </a:lnTo>
                <a:lnTo>
                  <a:pt x="14064" y="15086"/>
                </a:lnTo>
                <a:lnTo>
                  <a:pt x="14356" y="15013"/>
                </a:lnTo>
                <a:lnTo>
                  <a:pt x="14478" y="14940"/>
                </a:lnTo>
                <a:lnTo>
                  <a:pt x="14624" y="14867"/>
                </a:lnTo>
                <a:lnTo>
                  <a:pt x="14867" y="14648"/>
                </a:lnTo>
                <a:lnTo>
                  <a:pt x="14965" y="14527"/>
                </a:lnTo>
                <a:lnTo>
                  <a:pt x="15038" y="14405"/>
                </a:lnTo>
                <a:lnTo>
                  <a:pt x="15038" y="14381"/>
                </a:lnTo>
                <a:lnTo>
                  <a:pt x="15330" y="14673"/>
                </a:lnTo>
                <a:lnTo>
                  <a:pt x="15111" y="14867"/>
                </a:lnTo>
                <a:lnTo>
                  <a:pt x="14892" y="15062"/>
                </a:lnTo>
                <a:lnTo>
                  <a:pt x="14648" y="15232"/>
                </a:lnTo>
                <a:lnTo>
                  <a:pt x="14527" y="15330"/>
                </a:lnTo>
                <a:lnTo>
                  <a:pt x="14429" y="15427"/>
                </a:lnTo>
                <a:lnTo>
                  <a:pt x="14405" y="15451"/>
                </a:lnTo>
                <a:lnTo>
                  <a:pt x="14405" y="15500"/>
                </a:lnTo>
                <a:lnTo>
                  <a:pt x="14429" y="15524"/>
                </a:lnTo>
                <a:lnTo>
                  <a:pt x="14454" y="15549"/>
                </a:lnTo>
                <a:lnTo>
                  <a:pt x="14624" y="15573"/>
                </a:lnTo>
                <a:lnTo>
                  <a:pt x="14770" y="15549"/>
                </a:lnTo>
                <a:lnTo>
                  <a:pt x="14940" y="15476"/>
                </a:lnTo>
                <a:lnTo>
                  <a:pt x="15086" y="15378"/>
                </a:lnTo>
                <a:lnTo>
                  <a:pt x="15232" y="15281"/>
                </a:lnTo>
                <a:lnTo>
                  <a:pt x="15354" y="15159"/>
                </a:lnTo>
                <a:lnTo>
                  <a:pt x="15573" y="14916"/>
                </a:lnTo>
                <a:lnTo>
                  <a:pt x="15743" y="15111"/>
                </a:lnTo>
                <a:lnTo>
                  <a:pt x="15476" y="15378"/>
                </a:lnTo>
                <a:lnTo>
                  <a:pt x="15330" y="15476"/>
                </a:lnTo>
                <a:lnTo>
                  <a:pt x="15184" y="15573"/>
                </a:lnTo>
                <a:lnTo>
                  <a:pt x="15038" y="15670"/>
                </a:lnTo>
                <a:lnTo>
                  <a:pt x="14892" y="15792"/>
                </a:lnTo>
                <a:lnTo>
                  <a:pt x="14843" y="15840"/>
                </a:lnTo>
                <a:lnTo>
                  <a:pt x="14867" y="15913"/>
                </a:lnTo>
                <a:lnTo>
                  <a:pt x="14892" y="15986"/>
                </a:lnTo>
                <a:lnTo>
                  <a:pt x="14940" y="16011"/>
                </a:lnTo>
                <a:lnTo>
                  <a:pt x="15038" y="16035"/>
                </a:lnTo>
                <a:lnTo>
                  <a:pt x="15159" y="16011"/>
                </a:lnTo>
                <a:lnTo>
                  <a:pt x="15354" y="15962"/>
                </a:lnTo>
                <a:lnTo>
                  <a:pt x="15524" y="15865"/>
                </a:lnTo>
                <a:lnTo>
                  <a:pt x="15695" y="15767"/>
                </a:lnTo>
                <a:lnTo>
                  <a:pt x="15889" y="15597"/>
                </a:lnTo>
                <a:lnTo>
                  <a:pt x="16060" y="15427"/>
                </a:lnTo>
                <a:lnTo>
                  <a:pt x="16352" y="15694"/>
                </a:lnTo>
                <a:lnTo>
                  <a:pt x="16181" y="15865"/>
                </a:lnTo>
                <a:lnTo>
                  <a:pt x="16011" y="16011"/>
                </a:lnTo>
                <a:lnTo>
                  <a:pt x="15743" y="16157"/>
                </a:lnTo>
                <a:lnTo>
                  <a:pt x="15500" y="16303"/>
                </a:lnTo>
                <a:lnTo>
                  <a:pt x="15451" y="16327"/>
                </a:lnTo>
                <a:lnTo>
                  <a:pt x="15451" y="16376"/>
                </a:lnTo>
                <a:lnTo>
                  <a:pt x="15476" y="16400"/>
                </a:lnTo>
                <a:lnTo>
                  <a:pt x="15524" y="16424"/>
                </a:lnTo>
                <a:lnTo>
                  <a:pt x="15719" y="16424"/>
                </a:lnTo>
                <a:lnTo>
                  <a:pt x="15889" y="16449"/>
                </a:lnTo>
                <a:lnTo>
                  <a:pt x="16084" y="16400"/>
                </a:lnTo>
                <a:lnTo>
                  <a:pt x="16254" y="16351"/>
                </a:lnTo>
                <a:lnTo>
                  <a:pt x="16400" y="16254"/>
                </a:lnTo>
                <a:lnTo>
                  <a:pt x="16522" y="16157"/>
                </a:lnTo>
                <a:lnTo>
                  <a:pt x="16498" y="16254"/>
                </a:lnTo>
                <a:lnTo>
                  <a:pt x="16400" y="16376"/>
                </a:lnTo>
                <a:lnTo>
                  <a:pt x="16279" y="16473"/>
                </a:lnTo>
                <a:lnTo>
                  <a:pt x="16133" y="16546"/>
                </a:lnTo>
                <a:lnTo>
                  <a:pt x="15987" y="16619"/>
                </a:lnTo>
                <a:lnTo>
                  <a:pt x="15768" y="16668"/>
                </a:lnTo>
                <a:lnTo>
                  <a:pt x="15451" y="16765"/>
                </a:lnTo>
                <a:lnTo>
                  <a:pt x="15427" y="16692"/>
                </a:lnTo>
                <a:lnTo>
                  <a:pt x="15354" y="16643"/>
                </a:lnTo>
                <a:lnTo>
                  <a:pt x="15208" y="16546"/>
                </a:lnTo>
                <a:lnTo>
                  <a:pt x="15062" y="16400"/>
                </a:lnTo>
                <a:lnTo>
                  <a:pt x="14770" y="16132"/>
                </a:lnTo>
                <a:lnTo>
                  <a:pt x="14016" y="15524"/>
                </a:lnTo>
                <a:lnTo>
                  <a:pt x="13626" y="15159"/>
                </a:lnTo>
                <a:lnTo>
                  <a:pt x="13261" y="14770"/>
                </a:lnTo>
                <a:lnTo>
                  <a:pt x="12556" y="14016"/>
                </a:lnTo>
                <a:lnTo>
                  <a:pt x="12312" y="13772"/>
                </a:lnTo>
                <a:lnTo>
                  <a:pt x="12045" y="13553"/>
                </a:lnTo>
                <a:lnTo>
                  <a:pt x="11485" y="13140"/>
                </a:lnTo>
                <a:lnTo>
                  <a:pt x="11217" y="12921"/>
                </a:lnTo>
                <a:lnTo>
                  <a:pt x="10950" y="12677"/>
                </a:lnTo>
                <a:lnTo>
                  <a:pt x="10707" y="12434"/>
                </a:lnTo>
                <a:lnTo>
                  <a:pt x="10512" y="12166"/>
                </a:lnTo>
                <a:lnTo>
                  <a:pt x="10828" y="11899"/>
                </a:lnTo>
                <a:lnTo>
                  <a:pt x="11144" y="11607"/>
                </a:lnTo>
                <a:lnTo>
                  <a:pt x="11436" y="11315"/>
                </a:lnTo>
                <a:lnTo>
                  <a:pt x="11704" y="10998"/>
                </a:lnTo>
                <a:close/>
                <a:moveTo>
                  <a:pt x="6400" y="0"/>
                </a:moveTo>
                <a:lnTo>
                  <a:pt x="5791" y="73"/>
                </a:lnTo>
                <a:lnTo>
                  <a:pt x="5183" y="170"/>
                </a:lnTo>
                <a:lnTo>
                  <a:pt x="4891" y="243"/>
                </a:lnTo>
                <a:lnTo>
                  <a:pt x="4599" y="341"/>
                </a:lnTo>
                <a:lnTo>
                  <a:pt x="4258" y="462"/>
                </a:lnTo>
                <a:lnTo>
                  <a:pt x="3918" y="633"/>
                </a:lnTo>
                <a:lnTo>
                  <a:pt x="3601" y="827"/>
                </a:lnTo>
                <a:lnTo>
                  <a:pt x="3285" y="1022"/>
                </a:lnTo>
                <a:lnTo>
                  <a:pt x="2969" y="1241"/>
                </a:lnTo>
                <a:lnTo>
                  <a:pt x="2677" y="1484"/>
                </a:lnTo>
                <a:lnTo>
                  <a:pt x="2117" y="1971"/>
                </a:lnTo>
                <a:lnTo>
                  <a:pt x="1850" y="2239"/>
                </a:lnTo>
                <a:lnTo>
                  <a:pt x="1606" y="2506"/>
                </a:lnTo>
                <a:lnTo>
                  <a:pt x="1363" y="2798"/>
                </a:lnTo>
                <a:lnTo>
                  <a:pt x="1168" y="3066"/>
                </a:lnTo>
                <a:lnTo>
                  <a:pt x="949" y="3382"/>
                </a:lnTo>
                <a:lnTo>
                  <a:pt x="779" y="3699"/>
                </a:lnTo>
                <a:lnTo>
                  <a:pt x="609" y="4015"/>
                </a:lnTo>
                <a:lnTo>
                  <a:pt x="463" y="4331"/>
                </a:lnTo>
                <a:lnTo>
                  <a:pt x="341" y="4672"/>
                </a:lnTo>
                <a:lnTo>
                  <a:pt x="244" y="5013"/>
                </a:lnTo>
                <a:lnTo>
                  <a:pt x="146" y="5353"/>
                </a:lnTo>
                <a:lnTo>
                  <a:pt x="73" y="5718"/>
                </a:lnTo>
                <a:lnTo>
                  <a:pt x="25" y="6083"/>
                </a:lnTo>
                <a:lnTo>
                  <a:pt x="0" y="6448"/>
                </a:lnTo>
                <a:lnTo>
                  <a:pt x="0" y="6813"/>
                </a:lnTo>
                <a:lnTo>
                  <a:pt x="0" y="7203"/>
                </a:lnTo>
                <a:lnTo>
                  <a:pt x="25" y="7592"/>
                </a:lnTo>
                <a:lnTo>
                  <a:pt x="98" y="7957"/>
                </a:lnTo>
                <a:lnTo>
                  <a:pt x="171" y="8346"/>
                </a:lnTo>
                <a:lnTo>
                  <a:pt x="268" y="8711"/>
                </a:lnTo>
                <a:lnTo>
                  <a:pt x="390" y="9076"/>
                </a:lnTo>
                <a:lnTo>
                  <a:pt x="560" y="9441"/>
                </a:lnTo>
                <a:lnTo>
                  <a:pt x="730" y="9782"/>
                </a:lnTo>
                <a:lnTo>
                  <a:pt x="925" y="10122"/>
                </a:lnTo>
                <a:lnTo>
                  <a:pt x="1168" y="10463"/>
                </a:lnTo>
                <a:lnTo>
                  <a:pt x="1436" y="10804"/>
                </a:lnTo>
                <a:lnTo>
                  <a:pt x="1704" y="11096"/>
                </a:lnTo>
                <a:lnTo>
                  <a:pt x="1996" y="11363"/>
                </a:lnTo>
                <a:lnTo>
                  <a:pt x="2312" y="11631"/>
                </a:lnTo>
                <a:lnTo>
                  <a:pt x="2628" y="11874"/>
                </a:lnTo>
                <a:lnTo>
                  <a:pt x="2969" y="12093"/>
                </a:lnTo>
                <a:lnTo>
                  <a:pt x="3334" y="12312"/>
                </a:lnTo>
                <a:lnTo>
                  <a:pt x="3747" y="12531"/>
                </a:lnTo>
                <a:lnTo>
                  <a:pt x="4161" y="12726"/>
                </a:lnTo>
                <a:lnTo>
                  <a:pt x="4599" y="12896"/>
                </a:lnTo>
                <a:lnTo>
                  <a:pt x="5037" y="13042"/>
                </a:lnTo>
                <a:lnTo>
                  <a:pt x="5499" y="13164"/>
                </a:lnTo>
                <a:lnTo>
                  <a:pt x="5937" y="13261"/>
                </a:lnTo>
                <a:lnTo>
                  <a:pt x="6400" y="13334"/>
                </a:lnTo>
                <a:lnTo>
                  <a:pt x="6862" y="13383"/>
                </a:lnTo>
                <a:lnTo>
                  <a:pt x="7324" y="13383"/>
                </a:lnTo>
                <a:lnTo>
                  <a:pt x="7787" y="13334"/>
                </a:lnTo>
                <a:lnTo>
                  <a:pt x="8225" y="13261"/>
                </a:lnTo>
                <a:lnTo>
                  <a:pt x="8638" y="13140"/>
                </a:lnTo>
                <a:lnTo>
                  <a:pt x="9076" y="12994"/>
                </a:lnTo>
                <a:lnTo>
                  <a:pt x="9466" y="12799"/>
                </a:lnTo>
                <a:lnTo>
                  <a:pt x="9879" y="12580"/>
                </a:lnTo>
                <a:lnTo>
                  <a:pt x="10269" y="12337"/>
                </a:lnTo>
                <a:lnTo>
                  <a:pt x="10293" y="12458"/>
                </a:lnTo>
                <a:lnTo>
                  <a:pt x="10317" y="12580"/>
                </a:lnTo>
                <a:lnTo>
                  <a:pt x="10390" y="12677"/>
                </a:lnTo>
                <a:lnTo>
                  <a:pt x="10463" y="12775"/>
                </a:lnTo>
                <a:lnTo>
                  <a:pt x="10658" y="12969"/>
                </a:lnTo>
                <a:lnTo>
                  <a:pt x="10828" y="13140"/>
                </a:lnTo>
                <a:lnTo>
                  <a:pt x="11120" y="13383"/>
                </a:lnTo>
                <a:lnTo>
                  <a:pt x="11412" y="13602"/>
                </a:lnTo>
                <a:lnTo>
                  <a:pt x="11704" y="13845"/>
                </a:lnTo>
                <a:lnTo>
                  <a:pt x="11972" y="14089"/>
                </a:lnTo>
                <a:lnTo>
                  <a:pt x="12385" y="14502"/>
                </a:lnTo>
                <a:lnTo>
                  <a:pt x="12775" y="14916"/>
                </a:lnTo>
                <a:lnTo>
                  <a:pt x="13164" y="15330"/>
                </a:lnTo>
                <a:lnTo>
                  <a:pt x="13553" y="15743"/>
                </a:lnTo>
                <a:lnTo>
                  <a:pt x="13772" y="15938"/>
                </a:lnTo>
                <a:lnTo>
                  <a:pt x="13991" y="16132"/>
                </a:lnTo>
                <a:lnTo>
                  <a:pt x="14429" y="16473"/>
                </a:lnTo>
                <a:lnTo>
                  <a:pt x="14770" y="16789"/>
                </a:lnTo>
                <a:lnTo>
                  <a:pt x="14916" y="16935"/>
                </a:lnTo>
                <a:lnTo>
                  <a:pt x="15111" y="17081"/>
                </a:lnTo>
                <a:lnTo>
                  <a:pt x="15184" y="17106"/>
                </a:lnTo>
                <a:lnTo>
                  <a:pt x="15232" y="17154"/>
                </a:lnTo>
                <a:lnTo>
                  <a:pt x="15305" y="17179"/>
                </a:lnTo>
                <a:lnTo>
                  <a:pt x="15451" y="17227"/>
                </a:lnTo>
                <a:lnTo>
                  <a:pt x="15646" y="17203"/>
                </a:lnTo>
                <a:lnTo>
                  <a:pt x="15841" y="17179"/>
                </a:lnTo>
                <a:lnTo>
                  <a:pt x="16035" y="17106"/>
                </a:lnTo>
                <a:lnTo>
                  <a:pt x="16230" y="17033"/>
                </a:lnTo>
                <a:lnTo>
                  <a:pt x="16498" y="16911"/>
                </a:lnTo>
                <a:lnTo>
                  <a:pt x="16644" y="16814"/>
                </a:lnTo>
                <a:lnTo>
                  <a:pt x="16790" y="16668"/>
                </a:lnTo>
                <a:lnTo>
                  <a:pt x="16911" y="16497"/>
                </a:lnTo>
                <a:lnTo>
                  <a:pt x="17009" y="16327"/>
                </a:lnTo>
                <a:lnTo>
                  <a:pt x="17057" y="16132"/>
                </a:lnTo>
                <a:lnTo>
                  <a:pt x="17082" y="15938"/>
                </a:lnTo>
                <a:lnTo>
                  <a:pt x="17057" y="15840"/>
                </a:lnTo>
                <a:lnTo>
                  <a:pt x="17033" y="15767"/>
                </a:lnTo>
                <a:lnTo>
                  <a:pt x="17009" y="15670"/>
                </a:lnTo>
                <a:lnTo>
                  <a:pt x="16936" y="15597"/>
                </a:lnTo>
                <a:lnTo>
                  <a:pt x="16887" y="15549"/>
                </a:lnTo>
                <a:lnTo>
                  <a:pt x="15500" y="14137"/>
                </a:lnTo>
                <a:lnTo>
                  <a:pt x="14819" y="13432"/>
                </a:lnTo>
                <a:lnTo>
                  <a:pt x="14089" y="12750"/>
                </a:lnTo>
                <a:lnTo>
                  <a:pt x="13772" y="12458"/>
                </a:lnTo>
                <a:lnTo>
                  <a:pt x="13432" y="12166"/>
                </a:lnTo>
                <a:lnTo>
                  <a:pt x="13091" y="11899"/>
                </a:lnTo>
                <a:lnTo>
                  <a:pt x="12775" y="11582"/>
                </a:lnTo>
                <a:lnTo>
                  <a:pt x="12580" y="11363"/>
                </a:lnTo>
                <a:lnTo>
                  <a:pt x="12385" y="11120"/>
                </a:lnTo>
                <a:lnTo>
                  <a:pt x="12166" y="10901"/>
                </a:lnTo>
                <a:lnTo>
                  <a:pt x="12045" y="10804"/>
                </a:lnTo>
                <a:lnTo>
                  <a:pt x="11923" y="10706"/>
                </a:lnTo>
                <a:lnTo>
                  <a:pt x="12191" y="10317"/>
                </a:lnTo>
                <a:lnTo>
                  <a:pt x="12434" y="9928"/>
                </a:lnTo>
                <a:lnTo>
                  <a:pt x="12629" y="9490"/>
                </a:lnTo>
                <a:lnTo>
                  <a:pt x="12823" y="9076"/>
                </a:lnTo>
                <a:lnTo>
                  <a:pt x="12969" y="8614"/>
                </a:lnTo>
                <a:lnTo>
                  <a:pt x="13091" y="8176"/>
                </a:lnTo>
                <a:lnTo>
                  <a:pt x="13188" y="7713"/>
                </a:lnTo>
                <a:lnTo>
                  <a:pt x="13261" y="7251"/>
                </a:lnTo>
                <a:lnTo>
                  <a:pt x="13310" y="6765"/>
                </a:lnTo>
                <a:lnTo>
                  <a:pt x="13310" y="6302"/>
                </a:lnTo>
                <a:lnTo>
                  <a:pt x="13286" y="5840"/>
                </a:lnTo>
                <a:lnTo>
                  <a:pt x="13237" y="5378"/>
                </a:lnTo>
                <a:lnTo>
                  <a:pt x="13164" y="4891"/>
                </a:lnTo>
                <a:lnTo>
                  <a:pt x="13042" y="4453"/>
                </a:lnTo>
                <a:lnTo>
                  <a:pt x="12896" y="3991"/>
                </a:lnTo>
                <a:lnTo>
                  <a:pt x="12702" y="3553"/>
                </a:lnTo>
                <a:lnTo>
                  <a:pt x="12580" y="3285"/>
                </a:lnTo>
                <a:lnTo>
                  <a:pt x="12434" y="3042"/>
                </a:lnTo>
                <a:lnTo>
                  <a:pt x="12288" y="2798"/>
                </a:lnTo>
                <a:lnTo>
                  <a:pt x="12118" y="2579"/>
                </a:lnTo>
                <a:lnTo>
                  <a:pt x="11753" y="2141"/>
                </a:lnTo>
                <a:lnTo>
                  <a:pt x="11339" y="1728"/>
                </a:lnTo>
                <a:lnTo>
                  <a:pt x="10901" y="1363"/>
                </a:lnTo>
                <a:lnTo>
                  <a:pt x="10415" y="1046"/>
                </a:lnTo>
                <a:lnTo>
                  <a:pt x="9904" y="754"/>
                </a:lnTo>
                <a:lnTo>
                  <a:pt x="9368" y="511"/>
                </a:lnTo>
                <a:lnTo>
                  <a:pt x="8784" y="316"/>
                </a:lnTo>
                <a:lnTo>
                  <a:pt x="8225" y="170"/>
                </a:lnTo>
                <a:lnTo>
                  <a:pt x="7616" y="73"/>
                </a:lnTo>
                <a:lnTo>
                  <a:pt x="700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676;p50">
            <a:extLst>
              <a:ext uri="{FF2B5EF4-FFF2-40B4-BE49-F238E27FC236}">
                <a16:creationId xmlns:a16="http://schemas.microsoft.com/office/drawing/2014/main" id="{F4CA4AB6-D695-4A97-8B2F-5BC27C67F491}"/>
              </a:ext>
            </a:extLst>
          </p:cNvPr>
          <p:cNvSpPr/>
          <p:nvPr/>
        </p:nvSpPr>
        <p:spPr>
          <a:xfrm>
            <a:off x="615010" y="2719041"/>
            <a:ext cx="414830" cy="366421"/>
          </a:xfrm>
          <a:custGeom>
            <a:avLst/>
            <a:gdLst/>
            <a:ahLst/>
            <a:cxnLst/>
            <a:rect l="l" t="t" r="r" b="b"/>
            <a:pathLst>
              <a:path w="18981" h="16766" extrusionOk="0">
                <a:moveTo>
                  <a:pt x="5451" y="5475"/>
                </a:moveTo>
                <a:lnTo>
                  <a:pt x="5257" y="5548"/>
                </a:lnTo>
                <a:lnTo>
                  <a:pt x="5159" y="5597"/>
                </a:lnTo>
                <a:lnTo>
                  <a:pt x="5062" y="5670"/>
                </a:lnTo>
                <a:lnTo>
                  <a:pt x="5013" y="5743"/>
                </a:lnTo>
                <a:lnTo>
                  <a:pt x="4965" y="5816"/>
                </a:lnTo>
                <a:lnTo>
                  <a:pt x="4940" y="5889"/>
                </a:lnTo>
                <a:lnTo>
                  <a:pt x="4965" y="5962"/>
                </a:lnTo>
                <a:lnTo>
                  <a:pt x="5013" y="6011"/>
                </a:lnTo>
                <a:lnTo>
                  <a:pt x="5086" y="6059"/>
                </a:lnTo>
                <a:lnTo>
                  <a:pt x="5208" y="6059"/>
                </a:lnTo>
                <a:lnTo>
                  <a:pt x="5354" y="6035"/>
                </a:lnTo>
                <a:lnTo>
                  <a:pt x="5476" y="6011"/>
                </a:lnTo>
                <a:lnTo>
                  <a:pt x="5695" y="6011"/>
                </a:lnTo>
                <a:lnTo>
                  <a:pt x="5792" y="5986"/>
                </a:lnTo>
                <a:lnTo>
                  <a:pt x="5865" y="5913"/>
                </a:lnTo>
                <a:lnTo>
                  <a:pt x="5914" y="5816"/>
                </a:lnTo>
                <a:lnTo>
                  <a:pt x="5938" y="5743"/>
                </a:lnTo>
                <a:lnTo>
                  <a:pt x="5938" y="5694"/>
                </a:lnTo>
                <a:lnTo>
                  <a:pt x="5889" y="5573"/>
                </a:lnTo>
                <a:lnTo>
                  <a:pt x="5792" y="5500"/>
                </a:lnTo>
                <a:lnTo>
                  <a:pt x="5670" y="5475"/>
                </a:lnTo>
                <a:close/>
                <a:moveTo>
                  <a:pt x="4575" y="5986"/>
                </a:moveTo>
                <a:lnTo>
                  <a:pt x="4454" y="6011"/>
                </a:lnTo>
                <a:lnTo>
                  <a:pt x="4356" y="6035"/>
                </a:lnTo>
                <a:lnTo>
                  <a:pt x="4259" y="6084"/>
                </a:lnTo>
                <a:lnTo>
                  <a:pt x="4113" y="6205"/>
                </a:lnTo>
                <a:lnTo>
                  <a:pt x="4040" y="6254"/>
                </a:lnTo>
                <a:lnTo>
                  <a:pt x="3991" y="6351"/>
                </a:lnTo>
                <a:lnTo>
                  <a:pt x="3967" y="6424"/>
                </a:lnTo>
                <a:lnTo>
                  <a:pt x="3991" y="6522"/>
                </a:lnTo>
                <a:lnTo>
                  <a:pt x="4064" y="6570"/>
                </a:lnTo>
                <a:lnTo>
                  <a:pt x="4162" y="6619"/>
                </a:lnTo>
                <a:lnTo>
                  <a:pt x="4283" y="6595"/>
                </a:lnTo>
                <a:lnTo>
                  <a:pt x="4429" y="6546"/>
                </a:lnTo>
                <a:lnTo>
                  <a:pt x="4527" y="6522"/>
                </a:lnTo>
                <a:lnTo>
                  <a:pt x="4551" y="6497"/>
                </a:lnTo>
                <a:lnTo>
                  <a:pt x="4648" y="6473"/>
                </a:lnTo>
                <a:lnTo>
                  <a:pt x="4721" y="6424"/>
                </a:lnTo>
                <a:lnTo>
                  <a:pt x="4794" y="6327"/>
                </a:lnTo>
                <a:lnTo>
                  <a:pt x="4794" y="6205"/>
                </a:lnTo>
                <a:lnTo>
                  <a:pt x="4770" y="6108"/>
                </a:lnTo>
                <a:lnTo>
                  <a:pt x="4673" y="6035"/>
                </a:lnTo>
                <a:lnTo>
                  <a:pt x="4575" y="5986"/>
                </a:lnTo>
                <a:close/>
                <a:moveTo>
                  <a:pt x="7593" y="5962"/>
                </a:moveTo>
                <a:lnTo>
                  <a:pt x="7495" y="6011"/>
                </a:lnTo>
                <a:lnTo>
                  <a:pt x="7447" y="6059"/>
                </a:lnTo>
                <a:lnTo>
                  <a:pt x="7398" y="6132"/>
                </a:lnTo>
                <a:lnTo>
                  <a:pt x="7398" y="6181"/>
                </a:lnTo>
                <a:lnTo>
                  <a:pt x="7422" y="6254"/>
                </a:lnTo>
                <a:lnTo>
                  <a:pt x="7520" y="6351"/>
                </a:lnTo>
                <a:lnTo>
                  <a:pt x="7593" y="6424"/>
                </a:lnTo>
                <a:lnTo>
                  <a:pt x="7641" y="6449"/>
                </a:lnTo>
                <a:lnTo>
                  <a:pt x="7666" y="6473"/>
                </a:lnTo>
                <a:lnTo>
                  <a:pt x="7690" y="6497"/>
                </a:lnTo>
                <a:lnTo>
                  <a:pt x="7714" y="6546"/>
                </a:lnTo>
                <a:lnTo>
                  <a:pt x="7763" y="6619"/>
                </a:lnTo>
                <a:lnTo>
                  <a:pt x="7787" y="6668"/>
                </a:lnTo>
                <a:lnTo>
                  <a:pt x="7812" y="6692"/>
                </a:lnTo>
                <a:lnTo>
                  <a:pt x="7909" y="6741"/>
                </a:lnTo>
                <a:lnTo>
                  <a:pt x="8031" y="6741"/>
                </a:lnTo>
                <a:lnTo>
                  <a:pt x="8128" y="6716"/>
                </a:lnTo>
                <a:lnTo>
                  <a:pt x="8201" y="6643"/>
                </a:lnTo>
                <a:lnTo>
                  <a:pt x="8250" y="6546"/>
                </a:lnTo>
                <a:lnTo>
                  <a:pt x="8250" y="6449"/>
                </a:lnTo>
                <a:lnTo>
                  <a:pt x="8225" y="6351"/>
                </a:lnTo>
                <a:lnTo>
                  <a:pt x="8177" y="6254"/>
                </a:lnTo>
                <a:lnTo>
                  <a:pt x="8104" y="6181"/>
                </a:lnTo>
                <a:lnTo>
                  <a:pt x="8006" y="6108"/>
                </a:lnTo>
                <a:lnTo>
                  <a:pt x="7909" y="6035"/>
                </a:lnTo>
                <a:lnTo>
                  <a:pt x="7812" y="5986"/>
                </a:lnTo>
                <a:lnTo>
                  <a:pt x="7690" y="5962"/>
                </a:lnTo>
                <a:close/>
                <a:moveTo>
                  <a:pt x="3578" y="6741"/>
                </a:moveTo>
                <a:lnTo>
                  <a:pt x="3456" y="6765"/>
                </a:lnTo>
                <a:lnTo>
                  <a:pt x="3359" y="6814"/>
                </a:lnTo>
                <a:lnTo>
                  <a:pt x="3286" y="6887"/>
                </a:lnTo>
                <a:lnTo>
                  <a:pt x="3189" y="6960"/>
                </a:lnTo>
                <a:lnTo>
                  <a:pt x="3140" y="7081"/>
                </a:lnTo>
                <a:lnTo>
                  <a:pt x="3091" y="7179"/>
                </a:lnTo>
                <a:lnTo>
                  <a:pt x="3067" y="7300"/>
                </a:lnTo>
                <a:lnTo>
                  <a:pt x="3067" y="7398"/>
                </a:lnTo>
                <a:lnTo>
                  <a:pt x="3091" y="7446"/>
                </a:lnTo>
                <a:lnTo>
                  <a:pt x="3116" y="7471"/>
                </a:lnTo>
                <a:lnTo>
                  <a:pt x="3189" y="7519"/>
                </a:lnTo>
                <a:lnTo>
                  <a:pt x="3286" y="7544"/>
                </a:lnTo>
                <a:lnTo>
                  <a:pt x="3359" y="7519"/>
                </a:lnTo>
                <a:lnTo>
                  <a:pt x="3481" y="7446"/>
                </a:lnTo>
                <a:lnTo>
                  <a:pt x="3554" y="7325"/>
                </a:lnTo>
                <a:lnTo>
                  <a:pt x="3627" y="7276"/>
                </a:lnTo>
                <a:lnTo>
                  <a:pt x="3651" y="7252"/>
                </a:lnTo>
                <a:lnTo>
                  <a:pt x="3700" y="7227"/>
                </a:lnTo>
                <a:lnTo>
                  <a:pt x="3773" y="7179"/>
                </a:lnTo>
                <a:lnTo>
                  <a:pt x="3821" y="7106"/>
                </a:lnTo>
                <a:lnTo>
                  <a:pt x="3821" y="7033"/>
                </a:lnTo>
                <a:lnTo>
                  <a:pt x="3821" y="6935"/>
                </a:lnTo>
                <a:lnTo>
                  <a:pt x="3797" y="6862"/>
                </a:lnTo>
                <a:lnTo>
                  <a:pt x="3724" y="6789"/>
                </a:lnTo>
                <a:lnTo>
                  <a:pt x="3651" y="6765"/>
                </a:lnTo>
                <a:lnTo>
                  <a:pt x="3578" y="6741"/>
                </a:lnTo>
                <a:close/>
                <a:moveTo>
                  <a:pt x="16863" y="4526"/>
                </a:moveTo>
                <a:lnTo>
                  <a:pt x="16766" y="4575"/>
                </a:lnTo>
                <a:lnTo>
                  <a:pt x="16693" y="4624"/>
                </a:lnTo>
                <a:lnTo>
                  <a:pt x="16620" y="4697"/>
                </a:lnTo>
                <a:lnTo>
                  <a:pt x="16498" y="4843"/>
                </a:lnTo>
                <a:lnTo>
                  <a:pt x="16401" y="5037"/>
                </a:lnTo>
                <a:lnTo>
                  <a:pt x="16158" y="5500"/>
                </a:lnTo>
                <a:lnTo>
                  <a:pt x="15914" y="5962"/>
                </a:lnTo>
                <a:lnTo>
                  <a:pt x="15647" y="5816"/>
                </a:lnTo>
                <a:lnTo>
                  <a:pt x="15501" y="5719"/>
                </a:lnTo>
                <a:lnTo>
                  <a:pt x="15355" y="5670"/>
                </a:lnTo>
                <a:lnTo>
                  <a:pt x="15233" y="5646"/>
                </a:lnTo>
                <a:lnTo>
                  <a:pt x="15087" y="5597"/>
                </a:lnTo>
                <a:lnTo>
                  <a:pt x="15038" y="5573"/>
                </a:lnTo>
                <a:lnTo>
                  <a:pt x="15014" y="5573"/>
                </a:lnTo>
                <a:lnTo>
                  <a:pt x="14917" y="5621"/>
                </a:lnTo>
                <a:lnTo>
                  <a:pt x="14892" y="5646"/>
                </a:lnTo>
                <a:lnTo>
                  <a:pt x="14844" y="5694"/>
                </a:lnTo>
                <a:lnTo>
                  <a:pt x="14844" y="5767"/>
                </a:lnTo>
                <a:lnTo>
                  <a:pt x="14868" y="5840"/>
                </a:lnTo>
                <a:lnTo>
                  <a:pt x="14892" y="5913"/>
                </a:lnTo>
                <a:lnTo>
                  <a:pt x="15087" y="6059"/>
                </a:lnTo>
                <a:lnTo>
                  <a:pt x="15282" y="6181"/>
                </a:lnTo>
                <a:lnTo>
                  <a:pt x="15671" y="6424"/>
                </a:lnTo>
                <a:lnTo>
                  <a:pt x="15355" y="6984"/>
                </a:lnTo>
                <a:lnTo>
                  <a:pt x="15160" y="7252"/>
                </a:lnTo>
                <a:lnTo>
                  <a:pt x="14965" y="7519"/>
                </a:lnTo>
                <a:lnTo>
                  <a:pt x="14941" y="7592"/>
                </a:lnTo>
                <a:lnTo>
                  <a:pt x="14941" y="7641"/>
                </a:lnTo>
                <a:lnTo>
                  <a:pt x="14941" y="7714"/>
                </a:lnTo>
                <a:lnTo>
                  <a:pt x="14965" y="7763"/>
                </a:lnTo>
                <a:lnTo>
                  <a:pt x="15014" y="7836"/>
                </a:lnTo>
                <a:lnTo>
                  <a:pt x="15063" y="7860"/>
                </a:lnTo>
                <a:lnTo>
                  <a:pt x="15111" y="7884"/>
                </a:lnTo>
                <a:lnTo>
                  <a:pt x="15184" y="7909"/>
                </a:lnTo>
                <a:lnTo>
                  <a:pt x="15257" y="7884"/>
                </a:lnTo>
                <a:lnTo>
                  <a:pt x="15355" y="7860"/>
                </a:lnTo>
                <a:lnTo>
                  <a:pt x="15501" y="7763"/>
                </a:lnTo>
                <a:lnTo>
                  <a:pt x="15622" y="7641"/>
                </a:lnTo>
                <a:lnTo>
                  <a:pt x="15744" y="7471"/>
                </a:lnTo>
                <a:lnTo>
                  <a:pt x="15866" y="7276"/>
                </a:lnTo>
                <a:lnTo>
                  <a:pt x="15963" y="7081"/>
                </a:lnTo>
                <a:lnTo>
                  <a:pt x="16133" y="6716"/>
                </a:lnTo>
                <a:lnTo>
                  <a:pt x="16328" y="6862"/>
                </a:lnTo>
                <a:lnTo>
                  <a:pt x="16523" y="7008"/>
                </a:lnTo>
                <a:lnTo>
                  <a:pt x="16742" y="7106"/>
                </a:lnTo>
                <a:lnTo>
                  <a:pt x="16839" y="7130"/>
                </a:lnTo>
                <a:lnTo>
                  <a:pt x="16961" y="7154"/>
                </a:lnTo>
                <a:lnTo>
                  <a:pt x="17034" y="7130"/>
                </a:lnTo>
                <a:lnTo>
                  <a:pt x="17082" y="7106"/>
                </a:lnTo>
                <a:lnTo>
                  <a:pt x="17131" y="7057"/>
                </a:lnTo>
                <a:lnTo>
                  <a:pt x="17155" y="7008"/>
                </a:lnTo>
                <a:lnTo>
                  <a:pt x="17180" y="6960"/>
                </a:lnTo>
                <a:lnTo>
                  <a:pt x="17180" y="6887"/>
                </a:lnTo>
                <a:lnTo>
                  <a:pt x="17155" y="6814"/>
                </a:lnTo>
                <a:lnTo>
                  <a:pt x="17131" y="6765"/>
                </a:lnTo>
                <a:lnTo>
                  <a:pt x="16961" y="6619"/>
                </a:lnTo>
                <a:lnTo>
                  <a:pt x="16766" y="6497"/>
                </a:lnTo>
                <a:lnTo>
                  <a:pt x="16377" y="6254"/>
                </a:lnTo>
                <a:lnTo>
                  <a:pt x="16644" y="5670"/>
                </a:lnTo>
                <a:lnTo>
                  <a:pt x="16766" y="5427"/>
                </a:lnTo>
                <a:lnTo>
                  <a:pt x="16912" y="5183"/>
                </a:lnTo>
                <a:lnTo>
                  <a:pt x="17034" y="4916"/>
                </a:lnTo>
                <a:lnTo>
                  <a:pt x="17082" y="4770"/>
                </a:lnTo>
                <a:lnTo>
                  <a:pt x="17082" y="4648"/>
                </a:lnTo>
                <a:lnTo>
                  <a:pt x="17082" y="4599"/>
                </a:lnTo>
                <a:lnTo>
                  <a:pt x="17058" y="4551"/>
                </a:lnTo>
                <a:lnTo>
                  <a:pt x="17009" y="4526"/>
                </a:lnTo>
                <a:close/>
                <a:moveTo>
                  <a:pt x="8420" y="6838"/>
                </a:moveTo>
                <a:lnTo>
                  <a:pt x="8371" y="6862"/>
                </a:lnTo>
                <a:lnTo>
                  <a:pt x="8298" y="6911"/>
                </a:lnTo>
                <a:lnTo>
                  <a:pt x="8274" y="6984"/>
                </a:lnTo>
                <a:lnTo>
                  <a:pt x="8250" y="7081"/>
                </a:lnTo>
                <a:lnTo>
                  <a:pt x="8274" y="7179"/>
                </a:lnTo>
                <a:lnTo>
                  <a:pt x="8298" y="7276"/>
                </a:lnTo>
                <a:lnTo>
                  <a:pt x="8347" y="7373"/>
                </a:lnTo>
                <a:lnTo>
                  <a:pt x="8420" y="7519"/>
                </a:lnTo>
                <a:lnTo>
                  <a:pt x="8444" y="7665"/>
                </a:lnTo>
                <a:lnTo>
                  <a:pt x="8444" y="7763"/>
                </a:lnTo>
                <a:lnTo>
                  <a:pt x="8493" y="7836"/>
                </a:lnTo>
                <a:lnTo>
                  <a:pt x="8566" y="7909"/>
                </a:lnTo>
                <a:lnTo>
                  <a:pt x="8663" y="7933"/>
                </a:lnTo>
                <a:lnTo>
                  <a:pt x="8761" y="7957"/>
                </a:lnTo>
                <a:lnTo>
                  <a:pt x="8882" y="7909"/>
                </a:lnTo>
                <a:lnTo>
                  <a:pt x="8980" y="7836"/>
                </a:lnTo>
                <a:lnTo>
                  <a:pt x="9004" y="7787"/>
                </a:lnTo>
                <a:lnTo>
                  <a:pt x="9028" y="7738"/>
                </a:lnTo>
                <a:lnTo>
                  <a:pt x="9028" y="7592"/>
                </a:lnTo>
                <a:lnTo>
                  <a:pt x="9004" y="7446"/>
                </a:lnTo>
                <a:lnTo>
                  <a:pt x="8955" y="7325"/>
                </a:lnTo>
                <a:lnTo>
                  <a:pt x="8882" y="7179"/>
                </a:lnTo>
                <a:lnTo>
                  <a:pt x="8809" y="7057"/>
                </a:lnTo>
                <a:lnTo>
                  <a:pt x="8712" y="6960"/>
                </a:lnTo>
                <a:lnTo>
                  <a:pt x="8663" y="6911"/>
                </a:lnTo>
                <a:lnTo>
                  <a:pt x="8615" y="6862"/>
                </a:lnTo>
                <a:lnTo>
                  <a:pt x="8542" y="6838"/>
                </a:lnTo>
                <a:close/>
                <a:moveTo>
                  <a:pt x="16255" y="7495"/>
                </a:moveTo>
                <a:lnTo>
                  <a:pt x="16206" y="7544"/>
                </a:lnTo>
                <a:lnTo>
                  <a:pt x="16158" y="7592"/>
                </a:lnTo>
                <a:lnTo>
                  <a:pt x="16158" y="7714"/>
                </a:lnTo>
                <a:lnTo>
                  <a:pt x="16158" y="7836"/>
                </a:lnTo>
                <a:lnTo>
                  <a:pt x="16206" y="7982"/>
                </a:lnTo>
                <a:lnTo>
                  <a:pt x="16231" y="8030"/>
                </a:lnTo>
                <a:lnTo>
                  <a:pt x="16279" y="8079"/>
                </a:lnTo>
                <a:lnTo>
                  <a:pt x="16304" y="8103"/>
                </a:lnTo>
                <a:lnTo>
                  <a:pt x="16377" y="8128"/>
                </a:lnTo>
                <a:lnTo>
                  <a:pt x="16474" y="8128"/>
                </a:lnTo>
                <a:lnTo>
                  <a:pt x="16523" y="8103"/>
                </a:lnTo>
                <a:lnTo>
                  <a:pt x="16547" y="8055"/>
                </a:lnTo>
                <a:lnTo>
                  <a:pt x="16571" y="8006"/>
                </a:lnTo>
                <a:lnTo>
                  <a:pt x="16571" y="7957"/>
                </a:lnTo>
                <a:lnTo>
                  <a:pt x="16547" y="7836"/>
                </a:lnTo>
                <a:lnTo>
                  <a:pt x="16523" y="7738"/>
                </a:lnTo>
                <a:lnTo>
                  <a:pt x="16474" y="7641"/>
                </a:lnTo>
                <a:lnTo>
                  <a:pt x="16401" y="7544"/>
                </a:lnTo>
                <a:lnTo>
                  <a:pt x="16328" y="7495"/>
                </a:lnTo>
                <a:close/>
                <a:moveTo>
                  <a:pt x="2897" y="7836"/>
                </a:moveTo>
                <a:lnTo>
                  <a:pt x="2799" y="7860"/>
                </a:lnTo>
                <a:lnTo>
                  <a:pt x="2702" y="7909"/>
                </a:lnTo>
                <a:lnTo>
                  <a:pt x="2629" y="7982"/>
                </a:lnTo>
                <a:lnTo>
                  <a:pt x="2556" y="8079"/>
                </a:lnTo>
                <a:lnTo>
                  <a:pt x="2507" y="8201"/>
                </a:lnTo>
                <a:lnTo>
                  <a:pt x="2507" y="8347"/>
                </a:lnTo>
                <a:lnTo>
                  <a:pt x="2507" y="8468"/>
                </a:lnTo>
                <a:lnTo>
                  <a:pt x="2556" y="8517"/>
                </a:lnTo>
                <a:lnTo>
                  <a:pt x="2580" y="8566"/>
                </a:lnTo>
                <a:lnTo>
                  <a:pt x="2678" y="8614"/>
                </a:lnTo>
                <a:lnTo>
                  <a:pt x="2799" y="8614"/>
                </a:lnTo>
                <a:lnTo>
                  <a:pt x="2848" y="8590"/>
                </a:lnTo>
                <a:lnTo>
                  <a:pt x="2897" y="8566"/>
                </a:lnTo>
                <a:lnTo>
                  <a:pt x="2970" y="8493"/>
                </a:lnTo>
                <a:lnTo>
                  <a:pt x="3018" y="8420"/>
                </a:lnTo>
                <a:lnTo>
                  <a:pt x="3116" y="8274"/>
                </a:lnTo>
                <a:lnTo>
                  <a:pt x="3140" y="8152"/>
                </a:lnTo>
                <a:lnTo>
                  <a:pt x="3140" y="8055"/>
                </a:lnTo>
                <a:lnTo>
                  <a:pt x="3091" y="7957"/>
                </a:lnTo>
                <a:lnTo>
                  <a:pt x="3018" y="7884"/>
                </a:lnTo>
                <a:lnTo>
                  <a:pt x="2897" y="7836"/>
                </a:lnTo>
                <a:close/>
                <a:moveTo>
                  <a:pt x="8955" y="8152"/>
                </a:moveTo>
                <a:lnTo>
                  <a:pt x="8882" y="8201"/>
                </a:lnTo>
                <a:lnTo>
                  <a:pt x="8858" y="8274"/>
                </a:lnTo>
                <a:lnTo>
                  <a:pt x="8858" y="8371"/>
                </a:lnTo>
                <a:lnTo>
                  <a:pt x="8858" y="8468"/>
                </a:lnTo>
                <a:lnTo>
                  <a:pt x="8907" y="8639"/>
                </a:lnTo>
                <a:lnTo>
                  <a:pt x="8955" y="8760"/>
                </a:lnTo>
                <a:lnTo>
                  <a:pt x="8980" y="8858"/>
                </a:lnTo>
                <a:lnTo>
                  <a:pt x="9053" y="8955"/>
                </a:lnTo>
                <a:lnTo>
                  <a:pt x="9101" y="9004"/>
                </a:lnTo>
                <a:lnTo>
                  <a:pt x="9150" y="9028"/>
                </a:lnTo>
                <a:lnTo>
                  <a:pt x="9296" y="9028"/>
                </a:lnTo>
                <a:lnTo>
                  <a:pt x="9369" y="8979"/>
                </a:lnTo>
                <a:lnTo>
                  <a:pt x="9393" y="8931"/>
                </a:lnTo>
                <a:lnTo>
                  <a:pt x="9418" y="8858"/>
                </a:lnTo>
                <a:lnTo>
                  <a:pt x="9418" y="8785"/>
                </a:lnTo>
                <a:lnTo>
                  <a:pt x="9393" y="8639"/>
                </a:lnTo>
                <a:lnTo>
                  <a:pt x="9369" y="8614"/>
                </a:lnTo>
                <a:lnTo>
                  <a:pt x="9345" y="8517"/>
                </a:lnTo>
                <a:lnTo>
                  <a:pt x="9247" y="8322"/>
                </a:lnTo>
                <a:lnTo>
                  <a:pt x="9199" y="8225"/>
                </a:lnTo>
                <a:lnTo>
                  <a:pt x="9101" y="8176"/>
                </a:lnTo>
                <a:lnTo>
                  <a:pt x="9028" y="8152"/>
                </a:lnTo>
                <a:close/>
                <a:moveTo>
                  <a:pt x="16352" y="8541"/>
                </a:moveTo>
                <a:lnTo>
                  <a:pt x="16279" y="8566"/>
                </a:lnTo>
                <a:lnTo>
                  <a:pt x="16231" y="8614"/>
                </a:lnTo>
                <a:lnTo>
                  <a:pt x="16206" y="8663"/>
                </a:lnTo>
                <a:lnTo>
                  <a:pt x="16182" y="8736"/>
                </a:lnTo>
                <a:lnTo>
                  <a:pt x="16182" y="8858"/>
                </a:lnTo>
                <a:lnTo>
                  <a:pt x="16206" y="8979"/>
                </a:lnTo>
                <a:lnTo>
                  <a:pt x="16231" y="9174"/>
                </a:lnTo>
                <a:lnTo>
                  <a:pt x="16255" y="9296"/>
                </a:lnTo>
                <a:lnTo>
                  <a:pt x="16304" y="9369"/>
                </a:lnTo>
                <a:lnTo>
                  <a:pt x="16401" y="9417"/>
                </a:lnTo>
                <a:lnTo>
                  <a:pt x="16498" y="9417"/>
                </a:lnTo>
                <a:lnTo>
                  <a:pt x="16596" y="9393"/>
                </a:lnTo>
                <a:lnTo>
                  <a:pt x="16669" y="9320"/>
                </a:lnTo>
                <a:lnTo>
                  <a:pt x="16693" y="9223"/>
                </a:lnTo>
                <a:lnTo>
                  <a:pt x="16693" y="9101"/>
                </a:lnTo>
                <a:lnTo>
                  <a:pt x="16644" y="8882"/>
                </a:lnTo>
                <a:lnTo>
                  <a:pt x="16596" y="8760"/>
                </a:lnTo>
                <a:lnTo>
                  <a:pt x="16547" y="8639"/>
                </a:lnTo>
                <a:lnTo>
                  <a:pt x="16523" y="8590"/>
                </a:lnTo>
                <a:lnTo>
                  <a:pt x="16474" y="8541"/>
                </a:lnTo>
                <a:close/>
                <a:moveTo>
                  <a:pt x="2434" y="9077"/>
                </a:moveTo>
                <a:lnTo>
                  <a:pt x="2337" y="9101"/>
                </a:lnTo>
                <a:lnTo>
                  <a:pt x="2264" y="9125"/>
                </a:lnTo>
                <a:lnTo>
                  <a:pt x="2191" y="9198"/>
                </a:lnTo>
                <a:lnTo>
                  <a:pt x="2142" y="9271"/>
                </a:lnTo>
                <a:lnTo>
                  <a:pt x="2118" y="9369"/>
                </a:lnTo>
                <a:lnTo>
                  <a:pt x="2094" y="9515"/>
                </a:lnTo>
                <a:lnTo>
                  <a:pt x="2094" y="9612"/>
                </a:lnTo>
                <a:lnTo>
                  <a:pt x="2094" y="9685"/>
                </a:lnTo>
                <a:lnTo>
                  <a:pt x="2118" y="9782"/>
                </a:lnTo>
                <a:lnTo>
                  <a:pt x="2191" y="9831"/>
                </a:lnTo>
                <a:lnTo>
                  <a:pt x="2240" y="9879"/>
                </a:lnTo>
                <a:lnTo>
                  <a:pt x="2337" y="9904"/>
                </a:lnTo>
                <a:lnTo>
                  <a:pt x="2410" y="9879"/>
                </a:lnTo>
                <a:lnTo>
                  <a:pt x="2483" y="9831"/>
                </a:lnTo>
                <a:lnTo>
                  <a:pt x="2556" y="9733"/>
                </a:lnTo>
                <a:lnTo>
                  <a:pt x="2580" y="9612"/>
                </a:lnTo>
                <a:lnTo>
                  <a:pt x="2653" y="9417"/>
                </a:lnTo>
                <a:lnTo>
                  <a:pt x="2653" y="9320"/>
                </a:lnTo>
                <a:lnTo>
                  <a:pt x="2653" y="9247"/>
                </a:lnTo>
                <a:lnTo>
                  <a:pt x="2605" y="9174"/>
                </a:lnTo>
                <a:lnTo>
                  <a:pt x="2532" y="9125"/>
                </a:lnTo>
                <a:lnTo>
                  <a:pt x="2434" y="9077"/>
                </a:lnTo>
                <a:close/>
                <a:moveTo>
                  <a:pt x="9272" y="9296"/>
                </a:moveTo>
                <a:lnTo>
                  <a:pt x="9199" y="9344"/>
                </a:lnTo>
                <a:lnTo>
                  <a:pt x="9101" y="9417"/>
                </a:lnTo>
                <a:lnTo>
                  <a:pt x="9077" y="9539"/>
                </a:lnTo>
                <a:lnTo>
                  <a:pt x="9053" y="9661"/>
                </a:lnTo>
                <a:lnTo>
                  <a:pt x="9077" y="9782"/>
                </a:lnTo>
                <a:lnTo>
                  <a:pt x="9126" y="9904"/>
                </a:lnTo>
                <a:lnTo>
                  <a:pt x="9174" y="10001"/>
                </a:lnTo>
                <a:lnTo>
                  <a:pt x="9247" y="10123"/>
                </a:lnTo>
                <a:lnTo>
                  <a:pt x="9320" y="10196"/>
                </a:lnTo>
                <a:lnTo>
                  <a:pt x="9393" y="10220"/>
                </a:lnTo>
                <a:lnTo>
                  <a:pt x="9442" y="10220"/>
                </a:lnTo>
                <a:lnTo>
                  <a:pt x="9564" y="10196"/>
                </a:lnTo>
                <a:lnTo>
                  <a:pt x="9612" y="10147"/>
                </a:lnTo>
                <a:lnTo>
                  <a:pt x="9661" y="10123"/>
                </a:lnTo>
                <a:lnTo>
                  <a:pt x="9685" y="10050"/>
                </a:lnTo>
                <a:lnTo>
                  <a:pt x="9685" y="10001"/>
                </a:lnTo>
                <a:lnTo>
                  <a:pt x="9685" y="9904"/>
                </a:lnTo>
                <a:lnTo>
                  <a:pt x="9637" y="9806"/>
                </a:lnTo>
                <a:lnTo>
                  <a:pt x="9539" y="9636"/>
                </a:lnTo>
                <a:lnTo>
                  <a:pt x="9515" y="9515"/>
                </a:lnTo>
                <a:lnTo>
                  <a:pt x="9442" y="9393"/>
                </a:lnTo>
                <a:lnTo>
                  <a:pt x="9393" y="9344"/>
                </a:lnTo>
                <a:lnTo>
                  <a:pt x="9345" y="9320"/>
                </a:lnTo>
                <a:lnTo>
                  <a:pt x="9272" y="9296"/>
                </a:lnTo>
                <a:close/>
                <a:moveTo>
                  <a:pt x="16231" y="9855"/>
                </a:moveTo>
                <a:lnTo>
                  <a:pt x="16231" y="9879"/>
                </a:lnTo>
                <a:lnTo>
                  <a:pt x="16182" y="9904"/>
                </a:lnTo>
                <a:lnTo>
                  <a:pt x="16133" y="9952"/>
                </a:lnTo>
                <a:lnTo>
                  <a:pt x="16060" y="10098"/>
                </a:lnTo>
                <a:lnTo>
                  <a:pt x="16012" y="10293"/>
                </a:lnTo>
                <a:lnTo>
                  <a:pt x="16012" y="10390"/>
                </a:lnTo>
                <a:lnTo>
                  <a:pt x="16012" y="10463"/>
                </a:lnTo>
                <a:lnTo>
                  <a:pt x="16085" y="10561"/>
                </a:lnTo>
                <a:lnTo>
                  <a:pt x="16182" y="10634"/>
                </a:lnTo>
                <a:lnTo>
                  <a:pt x="16304" y="10634"/>
                </a:lnTo>
                <a:lnTo>
                  <a:pt x="16352" y="10609"/>
                </a:lnTo>
                <a:lnTo>
                  <a:pt x="16401" y="10561"/>
                </a:lnTo>
                <a:lnTo>
                  <a:pt x="16450" y="10488"/>
                </a:lnTo>
                <a:lnTo>
                  <a:pt x="16474" y="10415"/>
                </a:lnTo>
                <a:lnTo>
                  <a:pt x="16498" y="10244"/>
                </a:lnTo>
                <a:lnTo>
                  <a:pt x="16498" y="10147"/>
                </a:lnTo>
                <a:lnTo>
                  <a:pt x="16498" y="10050"/>
                </a:lnTo>
                <a:lnTo>
                  <a:pt x="16474" y="9952"/>
                </a:lnTo>
                <a:lnTo>
                  <a:pt x="16425" y="9879"/>
                </a:lnTo>
                <a:lnTo>
                  <a:pt x="16328" y="9855"/>
                </a:lnTo>
                <a:close/>
                <a:moveTo>
                  <a:pt x="2167" y="10244"/>
                </a:moveTo>
                <a:lnTo>
                  <a:pt x="2045" y="10269"/>
                </a:lnTo>
                <a:lnTo>
                  <a:pt x="1972" y="10317"/>
                </a:lnTo>
                <a:lnTo>
                  <a:pt x="1875" y="10463"/>
                </a:lnTo>
                <a:lnTo>
                  <a:pt x="1826" y="10634"/>
                </a:lnTo>
                <a:lnTo>
                  <a:pt x="1802" y="10804"/>
                </a:lnTo>
                <a:lnTo>
                  <a:pt x="1850" y="10926"/>
                </a:lnTo>
                <a:lnTo>
                  <a:pt x="1923" y="11023"/>
                </a:lnTo>
                <a:lnTo>
                  <a:pt x="1948" y="11072"/>
                </a:lnTo>
                <a:lnTo>
                  <a:pt x="2021" y="11096"/>
                </a:lnTo>
                <a:lnTo>
                  <a:pt x="2118" y="11096"/>
                </a:lnTo>
                <a:lnTo>
                  <a:pt x="2191" y="11072"/>
                </a:lnTo>
                <a:lnTo>
                  <a:pt x="2215" y="11023"/>
                </a:lnTo>
                <a:lnTo>
                  <a:pt x="2288" y="10950"/>
                </a:lnTo>
                <a:lnTo>
                  <a:pt x="2313" y="10877"/>
                </a:lnTo>
                <a:lnTo>
                  <a:pt x="2337" y="10780"/>
                </a:lnTo>
                <a:lnTo>
                  <a:pt x="2337" y="10755"/>
                </a:lnTo>
                <a:lnTo>
                  <a:pt x="2337" y="10731"/>
                </a:lnTo>
                <a:lnTo>
                  <a:pt x="2386" y="10658"/>
                </a:lnTo>
                <a:lnTo>
                  <a:pt x="2410" y="10561"/>
                </a:lnTo>
                <a:lnTo>
                  <a:pt x="2434" y="10488"/>
                </a:lnTo>
                <a:lnTo>
                  <a:pt x="2410" y="10390"/>
                </a:lnTo>
                <a:lnTo>
                  <a:pt x="2337" y="10317"/>
                </a:lnTo>
                <a:lnTo>
                  <a:pt x="2264" y="10269"/>
                </a:lnTo>
                <a:lnTo>
                  <a:pt x="2167" y="10244"/>
                </a:lnTo>
                <a:close/>
                <a:moveTo>
                  <a:pt x="9661" y="10512"/>
                </a:moveTo>
                <a:lnTo>
                  <a:pt x="9612" y="10536"/>
                </a:lnTo>
                <a:lnTo>
                  <a:pt x="9539" y="10609"/>
                </a:lnTo>
                <a:lnTo>
                  <a:pt x="9491" y="10658"/>
                </a:lnTo>
                <a:lnTo>
                  <a:pt x="9491" y="10731"/>
                </a:lnTo>
                <a:lnTo>
                  <a:pt x="9491" y="10877"/>
                </a:lnTo>
                <a:lnTo>
                  <a:pt x="9539" y="11023"/>
                </a:lnTo>
                <a:lnTo>
                  <a:pt x="9588" y="11169"/>
                </a:lnTo>
                <a:lnTo>
                  <a:pt x="9637" y="11242"/>
                </a:lnTo>
                <a:lnTo>
                  <a:pt x="9710" y="11315"/>
                </a:lnTo>
                <a:lnTo>
                  <a:pt x="9783" y="11339"/>
                </a:lnTo>
                <a:lnTo>
                  <a:pt x="9880" y="11339"/>
                </a:lnTo>
                <a:lnTo>
                  <a:pt x="9977" y="11291"/>
                </a:lnTo>
                <a:lnTo>
                  <a:pt x="10026" y="11218"/>
                </a:lnTo>
                <a:lnTo>
                  <a:pt x="10075" y="11120"/>
                </a:lnTo>
                <a:lnTo>
                  <a:pt x="10050" y="11023"/>
                </a:lnTo>
                <a:lnTo>
                  <a:pt x="10002" y="10877"/>
                </a:lnTo>
                <a:lnTo>
                  <a:pt x="9929" y="10731"/>
                </a:lnTo>
                <a:lnTo>
                  <a:pt x="9831" y="10609"/>
                </a:lnTo>
                <a:lnTo>
                  <a:pt x="9783" y="10561"/>
                </a:lnTo>
                <a:lnTo>
                  <a:pt x="9710" y="10536"/>
                </a:lnTo>
                <a:lnTo>
                  <a:pt x="9661" y="10512"/>
                </a:lnTo>
                <a:close/>
                <a:moveTo>
                  <a:pt x="15987" y="10999"/>
                </a:moveTo>
                <a:lnTo>
                  <a:pt x="15890" y="11047"/>
                </a:lnTo>
                <a:lnTo>
                  <a:pt x="15817" y="11120"/>
                </a:lnTo>
                <a:lnTo>
                  <a:pt x="15720" y="11291"/>
                </a:lnTo>
                <a:lnTo>
                  <a:pt x="15598" y="11461"/>
                </a:lnTo>
                <a:lnTo>
                  <a:pt x="15525" y="11631"/>
                </a:lnTo>
                <a:lnTo>
                  <a:pt x="15525" y="11729"/>
                </a:lnTo>
                <a:lnTo>
                  <a:pt x="15549" y="11802"/>
                </a:lnTo>
                <a:lnTo>
                  <a:pt x="15598" y="11850"/>
                </a:lnTo>
                <a:lnTo>
                  <a:pt x="15647" y="11899"/>
                </a:lnTo>
                <a:lnTo>
                  <a:pt x="15720" y="11948"/>
                </a:lnTo>
                <a:lnTo>
                  <a:pt x="15793" y="11948"/>
                </a:lnTo>
                <a:lnTo>
                  <a:pt x="15866" y="11923"/>
                </a:lnTo>
                <a:lnTo>
                  <a:pt x="15939" y="11875"/>
                </a:lnTo>
                <a:lnTo>
                  <a:pt x="16036" y="11704"/>
                </a:lnTo>
                <a:lnTo>
                  <a:pt x="16109" y="11510"/>
                </a:lnTo>
                <a:lnTo>
                  <a:pt x="16182" y="11315"/>
                </a:lnTo>
                <a:lnTo>
                  <a:pt x="16206" y="11218"/>
                </a:lnTo>
                <a:lnTo>
                  <a:pt x="16206" y="11120"/>
                </a:lnTo>
                <a:lnTo>
                  <a:pt x="16182" y="11047"/>
                </a:lnTo>
                <a:lnTo>
                  <a:pt x="16133" y="11023"/>
                </a:lnTo>
                <a:lnTo>
                  <a:pt x="16060" y="10999"/>
                </a:lnTo>
                <a:close/>
                <a:moveTo>
                  <a:pt x="1996" y="11437"/>
                </a:moveTo>
                <a:lnTo>
                  <a:pt x="1948" y="11461"/>
                </a:lnTo>
                <a:lnTo>
                  <a:pt x="1875" y="11485"/>
                </a:lnTo>
                <a:lnTo>
                  <a:pt x="1826" y="11558"/>
                </a:lnTo>
                <a:lnTo>
                  <a:pt x="1802" y="11607"/>
                </a:lnTo>
                <a:lnTo>
                  <a:pt x="1777" y="11680"/>
                </a:lnTo>
                <a:lnTo>
                  <a:pt x="1777" y="11826"/>
                </a:lnTo>
                <a:lnTo>
                  <a:pt x="1777" y="11899"/>
                </a:lnTo>
                <a:lnTo>
                  <a:pt x="1802" y="12021"/>
                </a:lnTo>
                <a:lnTo>
                  <a:pt x="1850" y="12094"/>
                </a:lnTo>
                <a:lnTo>
                  <a:pt x="1899" y="12142"/>
                </a:lnTo>
                <a:lnTo>
                  <a:pt x="1972" y="12167"/>
                </a:lnTo>
                <a:lnTo>
                  <a:pt x="2069" y="12167"/>
                </a:lnTo>
                <a:lnTo>
                  <a:pt x="2118" y="12142"/>
                </a:lnTo>
                <a:lnTo>
                  <a:pt x="2191" y="12094"/>
                </a:lnTo>
                <a:lnTo>
                  <a:pt x="2215" y="12021"/>
                </a:lnTo>
                <a:lnTo>
                  <a:pt x="2264" y="11875"/>
                </a:lnTo>
                <a:lnTo>
                  <a:pt x="2288" y="11753"/>
                </a:lnTo>
                <a:lnTo>
                  <a:pt x="2288" y="11680"/>
                </a:lnTo>
                <a:lnTo>
                  <a:pt x="2288" y="11607"/>
                </a:lnTo>
                <a:lnTo>
                  <a:pt x="2264" y="11534"/>
                </a:lnTo>
                <a:lnTo>
                  <a:pt x="2215" y="11485"/>
                </a:lnTo>
                <a:lnTo>
                  <a:pt x="2142" y="11437"/>
                </a:lnTo>
                <a:close/>
                <a:moveTo>
                  <a:pt x="10221" y="11753"/>
                </a:moveTo>
                <a:lnTo>
                  <a:pt x="10123" y="11802"/>
                </a:lnTo>
                <a:lnTo>
                  <a:pt x="10075" y="11875"/>
                </a:lnTo>
                <a:lnTo>
                  <a:pt x="10075" y="11996"/>
                </a:lnTo>
                <a:lnTo>
                  <a:pt x="10123" y="12094"/>
                </a:lnTo>
                <a:lnTo>
                  <a:pt x="10172" y="12191"/>
                </a:lnTo>
                <a:lnTo>
                  <a:pt x="10342" y="12337"/>
                </a:lnTo>
                <a:lnTo>
                  <a:pt x="10440" y="12410"/>
                </a:lnTo>
                <a:lnTo>
                  <a:pt x="10561" y="12483"/>
                </a:lnTo>
                <a:lnTo>
                  <a:pt x="10683" y="12532"/>
                </a:lnTo>
                <a:lnTo>
                  <a:pt x="10829" y="12532"/>
                </a:lnTo>
                <a:lnTo>
                  <a:pt x="10926" y="12507"/>
                </a:lnTo>
                <a:lnTo>
                  <a:pt x="10999" y="12459"/>
                </a:lnTo>
                <a:lnTo>
                  <a:pt x="11048" y="12386"/>
                </a:lnTo>
                <a:lnTo>
                  <a:pt x="11072" y="12313"/>
                </a:lnTo>
                <a:lnTo>
                  <a:pt x="11072" y="12240"/>
                </a:lnTo>
                <a:lnTo>
                  <a:pt x="11048" y="12167"/>
                </a:lnTo>
                <a:lnTo>
                  <a:pt x="10975" y="12094"/>
                </a:lnTo>
                <a:lnTo>
                  <a:pt x="10902" y="12045"/>
                </a:lnTo>
                <a:lnTo>
                  <a:pt x="10756" y="12021"/>
                </a:lnTo>
                <a:lnTo>
                  <a:pt x="10634" y="11948"/>
                </a:lnTo>
                <a:lnTo>
                  <a:pt x="10488" y="11826"/>
                </a:lnTo>
                <a:lnTo>
                  <a:pt x="10415" y="11777"/>
                </a:lnTo>
                <a:lnTo>
                  <a:pt x="10318" y="11753"/>
                </a:lnTo>
                <a:close/>
                <a:moveTo>
                  <a:pt x="15306" y="11996"/>
                </a:moveTo>
                <a:lnTo>
                  <a:pt x="15257" y="12045"/>
                </a:lnTo>
                <a:lnTo>
                  <a:pt x="15136" y="12167"/>
                </a:lnTo>
                <a:lnTo>
                  <a:pt x="15014" y="12288"/>
                </a:lnTo>
                <a:lnTo>
                  <a:pt x="14868" y="12386"/>
                </a:lnTo>
                <a:lnTo>
                  <a:pt x="14795" y="12434"/>
                </a:lnTo>
                <a:lnTo>
                  <a:pt x="14722" y="12483"/>
                </a:lnTo>
                <a:lnTo>
                  <a:pt x="14698" y="12532"/>
                </a:lnTo>
                <a:lnTo>
                  <a:pt x="14698" y="12605"/>
                </a:lnTo>
                <a:lnTo>
                  <a:pt x="14722" y="12653"/>
                </a:lnTo>
                <a:lnTo>
                  <a:pt x="14746" y="12678"/>
                </a:lnTo>
                <a:lnTo>
                  <a:pt x="14868" y="12726"/>
                </a:lnTo>
                <a:lnTo>
                  <a:pt x="14990" y="12726"/>
                </a:lnTo>
                <a:lnTo>
                  <a:pt x="15111" y="12702"/>
                </a:lnTo>
                <a:lnTo>
                  <a:pt x="15209" y="12629"/>
                </a:lnTo>
                <a:lnTo>
                  <a:pt x="15330" y="12556"/>
                </a:lnTo>
                <a:lnTo>
                  <a:pt x="15428" y="12483"/>
                </a:lnTo>
                <a:lnTo>
                  <a:pt x="15501" y="12386"/>
                </a:lnTo>
                <a:lnTo>
                  <a:pt x="15574" y="12288"/>
                </a:lnTo>
                <a:lnTo>
                  <a:pt x="15598" y="12215"/>
                </a:lnTo>
                <a:lnTo>
                  <a:pt x="15598" y="12142"/>
                </a:lnTo>
                <a:lnTo>
                  <a:pt x="15574" y="12094"/>
                </a:lnTo>
                <a:lnTo>
                  <a:pt x="15525" y="12045"/>
                </a:lnTo>
                <a:lnTo>
                  <a:pt x="15452" y="11996"/>
                </a:lnTo>
                <a:close/>
                <a:moveTo>
                  <a:pt x="14114" y="12605"/>
                </a:moveTo>
                <a:lnTo>
                  <a:pt x="14041" y="12629"/>
                </a:lnTo>
                <a:lnTo>
                  <a:pt x="13968" y="12678"/>
                </a:lnTo>
                <a:lnTo>
                  <a:pt x="13895" y="12726"/>
                </a:lnTo>
                <a:lnTo>
                  <a:pt x="13797" y="12751"/>
                </a:lnTo>
                <a:lnTo>
                  <a:pt x="13700" y="12751"/>
                </a:lnTo>
                <a:lnTo>
                  <a:pt x="13578" y="12775"/>
                </a:lnTo>
                <a:lnTo>
                  <a:pt x="13481" y="12848"/>
                </a:lnTo>
                <a:lnTo>
                  <a:pt x="13432" y="12872"/>
                </a:lnTo>
                <a:lnTo>
                  <a:pt x="13408" y="12921"/>
                </a:lnTo>
                <a:lnTo>
                  <a:pt x="13408" y="12970"/>
                </a:lnTo>
                <a:lnTo>
                  <a:pt x="13432" y="13018"/>
                </a:lnTo>
                <a:lnTo>
                  <a:pt x="13457" y="13091"/>
                </a:lnTo>
                <a:lnTo>
                  <a:pt x="13505" y="13116"/>
                </a:lnTo>
                <a:lnTo>
                  <a:pt x="13603" y="13164"/>
                </a:lnTo>
                <a:lnTo>
                  <a:pt x="13724" y="13189"/>
                </a:lnTo>
                <a:lnTo>
                  <a:pt x="13870" y="13189"/>
                </a:lnTo>
                <a:lnTo>
                  <a:pt x="14016" y="13164"/>
                </a:lnTo>
                <a:lnTo>
                  <a:pt x="14162" y="13091"/>
                </a:lnTo>
                <a:lnTo>
                  <a:pt x="14284" y="12994"/>
                </a:lnTo>
                <a:lnTo>
                  <a:pt x="14333" y="12945"/>
                </a:lnTo>
                <a:lnTo>
                  <a:pt x="14357" y="12872"/>
                </a:lnTo>
                <a:lnTo>
                  <a:pt x="14357" y="12799"/>
                </a:lnTo>
                <a:lnTo>
                  <a:pt x="14357" y="12726"/>
                </a:lnTo>
                <a:lnTo>
                  <a:pt x="14333" y="12678"/>
                </a:lnTo>
                <a:lnTo>
                  <a:pt x="14284" y="12653"/>
                </a:lnTo>
                <a:lnTo>
                  <a:pt x="14235" y="12605"/>
                </a:lnTo>
                <a:close/>
                <a:moveTo>
                  <a:pt x="6668" y="512"/>
                </a:moveTo>
                <a:lnTo>
                  <a:pt x="6887" y="755"/>
                </a:lnTo>
                <a:lnTo>
                  <a:pt x="7130" y="950"/>
                </a:lnTo>
                <a:lnTo>
                  <a:pt x="7398" y="1120"/>
                </a:lnTo>
                <a:lnTo>
                  <a:pt x="7666" y="1290"/>
                </a:lnTo>
                <a:lnTo>
                  <a:pt x="8250" y="1558"/>
                </a:lnTo>
                <a:lnTo>
                  <a:pt x="8834" y="1801"/>
                </a:lnTo>
                <a:lnTo>
                  <a:pt x="9320" y="2020"/>
                </a:lnTo>
                <a:lnTo>
                  <a:pt x="9807" y="2215"/>
                </a:lnTo>
                <a:lnTo>
                  <a:pt x="10780" y="2604"/>
                </a:lnTo>
                <a:lnTo>
                  <a:pt x="11194" y="2799"/>
                </a:lnTo>
                <a:lnTo>
                  <a:pt x="11559" y="3018"/>
                </a:lnTo>
                <a:lnTo>
                  <a:pt x="11729" y="3115"/>
                </a:lnTo>
                <a:lnTo>
                  <a:pt x="11924" y="3188"/>
                </a:lnTo>
                <a:lnTo>
                  <a:pt x="12094" y="3261"/>
                </a:lnTo>
                <a:lnTo>
                  <a:pt x="12240" y="3358"/>
                </a:lnTo>
                <a:lnTo>
                  <a:pt x="12264" y="3407"/>
                </a:lnTo>
                <a:lnTo>
                  <a:pt x="12313" y="3456"/>
                </a:lnTo>
                <a:lnTo>
                  <a:pt x="12410" y="3480"/>
                </a:lnTo>
                <a:lnTo>
                  <a:pt x="12435" y="3942"/>
                </a:lnTo>
                <a:lnTo>
                  <a:pt x="11851" y="3650"/>
                </a:lnTo>
                <a:lnTo>
                  <a:pt x="11389" y="3407"/>
                </a:lnTo>
                <a:lnTo>
                  <a:pt x="11170" y="3310"/>
                </a:lnTo>
                <a:lnTo>
                  <a:pt x="10926" y="3237"/>
                </a:lnTo>
                <a:lnTo>
                  <a:pt x="10878" y="3237"/>
                </a:lnTo>
                <a:lnTo>
                  <a:pt x="10853" y="3261"/>
                </a:lnTo>
                <a:lnTo>
                  <a:pt x="10853" y="3285"/>
                </a:lnTo>
                <a:lnTo>
                  <a:pt x="10853" y="3310"/>
                </a:lnTo>
                <a:lnTo>
                  <a:pt x="11024" y="3480"/>
                </a:lnTo>
                <a:lnTo>
                  <a:pt x="11218" y="3626"/>
                </a:lnTo>
                <a:lnTo>
                  <a:pt x="11608" y="3869"/>
                </a:lnTo>
                <a:lnTo>
                  <a:pt x="12045" y="4113"/>
                </a:lnTo>
                <a:lnTo>
                  <a:pt x="12459" y="4307"/>
                </a:lnTo>
                <a:lnTo>
                  <a:pt x="12483" y="4818"/>
                </a:lnTo>
                <a:lnTo>
                  <a:pt x="12337" y="4770"/>
                </a:lnTo>
                <a:lnTo>
                  <a:pt x="12216" y="4721"/>
                </a:lnTo>
                <a:lnTo>
                  <a:pt x="12021" y="4672"/>
                </a:lnTo>
                <a:lnTo>
                  <a:pt x="11729" y="4526"/>
                </a:lnTo>
                <a:lnTo>
                  <a:pt x="11413" y="4380"/>
                </a:lnTo>
                <a:lnTo>
                  <a:pt x="11218" y="4259"/>
                </a:lnTo>
                <a:lnTo>
                  <a:pt x="11121" y="4234"/>
                </a:lnTo>
                <a:lnTo>
                  <a:pt x="11024" y="4210"/>
                </a:lnTo>
                <a:lnTo>
                  <a:pt x="10975" y="4210"/>
                </a:lnTo>
                <a:lnTo>
                  <a:pt x="10951" y="4259"/>
                </a:lnTo>
                <a:lnTo>
                  <a:pt x="10951" y="4283"/>
                </a:lnTo>
                <a:lnTo>
                  <a:pt x="10951" y="4332"/>
                </a:lnTo>
                <a:lnTo>
                  <a:pt x="11024" y="4429"/>
                </a:lnTo>
                <a:lnTo>
                  <a:pt x="11121" y="4526"/>
                </a:lnTo>
                <a:lnTo>
                  <a:pt x="11218" y="4599"/>
                </a:lnTo>
                <a:lnTo>
                  <a:pt x="11340" y="4672"/>
                </a:lnTo>
                <a:lnTo>
                  <a:pt x="11608" y="4818"/>
                </a:lnTo>
                <a:lnTo>
                  <a:pt x="11826" y="4916"/>
                </a:lnTo>
                <a:lnTo>
                  <a:pt x="12143" y="5037"/>
                </a:lnTo>
                <a:lnTo>
                  <a:pt x="12313" y="5086"/>
                </a:lnTo>
                <a:lnTo>
                  <a:pt x="12410" y="5086"/>
                </a:lnTo>
                <a:lnTo>
                  <a:pt x="12483" y="5062"/>
                </a:lnTo>
                <a:lnTo>
                  <a:pt x="12483" y="5743"/>
                </a:lnTo>
                <a:lnTo>
                  <a:pt x="12289" y="5621"/>
                </a:lnTo>
                <a:lnTo>
                  <a:pt x="12094" y="5475"/>
                </a:lnTo>
                <a:lnTo>
                  <a:pt x="11608" y="5256"/>
                </a:lnTo>
                <a:lnTo>
                  <a:pt x="11194" y="5110"/>
                </a:lnTo>
                <a:lnTo>
                  <a:pt x="11024" y="5062"/>
                </a:lnTo>
                <a:lnTo>
                  <a:pt x="10926" y="5062"/>
                </a:lnTo>
                <a:lnTo>
                  <a:pt x="10902" y="5086"/>
                </a:lnTo>
                <a:lnTo>
                  <a:pt x="10878" y="5110"/>
                </a:lnTo>
                <a:lnTo>
                  <a:pt x="10951" y="5232"/>
                </a:lnTo>
                <a:lnTo>
                  <a:pt x="11024" y="5305"/>
                </a:lnTo>
                <a:lnTo>
                  <a:pt x="11121" y="5378"/>
                </a:lnTo>
                <a:lnTo>
                  <a:pt x="11267" y="5451"/>
                </a:lnTo>
                <a:lnTo>
                  <a:pt x="11535" y="5548"/>
                </a:lnTo>
                <a:lnTo>
                  <a:pt x="11754" y="5646"/>
                </a:lnTo>
                <a:lnTo>
                  <a:pt x="12094" y="5792"/>
                </a:lnTo>
                <a:lnTo>
                  <a:pt x="12240" y="5889"/>
                </a:lnTo>
                <a:lnTo>
                  <a:pt x="12386" y="6011"/>
                </a:lnTo>
                <a:lnTo>
                  <a:pt x="12483" y="6108"/>
                </a:lnTo>
                <a:lnTo>
                  <a:pt x="12483" y="6254"/>
                </a:lnTo>
                <a:lnTo>
                  <a:pt x="12337" y="6157"/>
                </a:lnTo>
                <a:lnTo>
                  <a:pt x="12191" y="6084"/>
                </a:lnTo>
                <a:lnTo>
                  <a:pt x="11899" y="5938"/>
                </a:lnTo>
                <a:lnTo>
                  <a:pt x="11705" y="5816"/>
                </a:lnTo>
                <a:lnTo>
                  <a:pt x="11510" y="5743"/>
                </a:lnTo>
                <a:lnTo>
                  <a:pt x="11291" y="5670"/>
                </a:lnTo>
                <a:lnTo>
                  <a:pt x="11194" y="5670"/>
                </a:lnTo>
                <a:lnTo>
                  <a:pt x="11097" y="5694"/>
                </a:lnTo>
                <a:lnTo>
                  <a:pt x="11072" y="5694"/>
                </a:lnTo>
                <a:lnTo>
                  <a:pt x="11072" y="5719"/>
                </a:lnTo>
                <a:lnTo>
                  <a:pt x="11145" y="5816"/>
                </a:lnTo>
                <a:lnTo>
                  <a:pt x="11218" y="5889"/>
                </a:lnTo>
                <a:lnTo>
                  <a:pt x="11413" y="6035"/>
                </a:lnTo>
                <a:lnTo>
                  <a:pt x="11826" y="6254"/>
                </a:lnTo>
                <a:lnTo>
                  <a:pt x="12143" y="6449"/>
                </a:lnTo>
                <a:lnTo>
                  <a:pt x="12289" y="6522"/>
                </a:lnTo>
                <a:lnTo>
                  <a:pt x="12459" y="6570"/>
                </a:lnTo>
                <a:lnTo>
                  <a:pt x="12459" y="6838"/>
                </a:lnTo>
                <a:lnTo>
                  <a:pt x="12459" y="6862"/>
                </a:lnTo>
                <a:lnTo>
                  <a:pt x="12337" y="6765"/>
                </a:lnTo>
                <a:lnTo>
                  <a:pt x="12216" y="6668"/>
                </a:lnTo>
                <a:lnTo>
                  <a:pt x="12094" y="6619"/>
                </a:lnTo>
                <a:lnTo>
                  <a:pt x="11924" y="6546"/>
                </a:lnTo>
                <a:lnTo>
                  <a:pt x="11729" y="6473"/>
                </a:lnTo>
                <a:lnTo>
                  <a:pt x="11486" y="6424"/>
                </a:lnTo>
                <a:lnTo>
                  <a:pt x="11267" y="6376"/>
                </a:lnTo>
                <a:lnTo>
                  <a:pt x="11072" y="6303"/>
                </a:lnTo>
                <a:lnTo>
                  <a:pt x="11048" y="6303"/>
                </a:lnTo>
                <a:lnTo>
                  <a:pt x="11048" y="6327"/>
                </a:lnTo>
                <a:lnTo>
                  <a:pt x="11145" y="6449"/>
                </a:lnTo>
                <a:lnTo>
                  <a:pt x="11267" y="6546"/>
                </a:lnTo>
                <a:lnTo>
                  <a:pt x="11389" y="6619"/>
                </a:lnTo>
                <a:lnTo>
                  <a:pt x="11535" y="6692"/>
                </a:lnTo>
                <a:lnTo>
                  <a:pt x="11948" y="6862"/>
                </a:lnTo>
                <a:lnTo>
                  <a:pt x="12143" y="6960"/>
                </a:lnTo>
                <a:lnTo>
                  <a:pt x="12216" y="7033"/>
                </a:lnTo>
                <a:lnTo>
                  <a:pt x="12289" y="7106"/>
                </a:lnTo>
                <a:lnTo>
                  <a:pt x="12362" y="7179"/>
                </a:lnTo>
                <a:lnTo>
                  <a:pt x="12459" y="7179"/>
                </a:lnTo>
                <a:lnTo>
                  <a:pt x="12459" y="7592"/>
                </a:lnTo>
                <a:lnTo>
                  <a:pt x="12264" y="7495"/>
                </a:lnTo>
                <a:lnTo>
                  <a:pt x="12070" y="7422"/>
                </a:lnTo>
                <a:lnTo>
                  <a:pt x="11802" y="7349"/>
                </a:lnTo>
                <a:lnTo>
                  <a:pt x="11389" y="7106"/>
                </a:lnTo>
                <a:lnTo>
                  <a:pt x="11121" y="7008"/>
                </a:lnTo>
                <a:lnTo>
                  <a:pt x="11024" y="6984"/>
                </a:lnTo>
                <a:lnTo>
                  <a:pt x="10999" y="6984"/>
                </a:lnTo>
                <a:lnTo>
                  <a:pt x="10975" y="7008"/>
                </a:lnTo>
                <a:lnTo>
                  <a:pt x="10975" y="7057"/>
                </a:lnTo>
                <a:lnTo>
                  <a:pt x="10975" y="7106"/>
                </a:lnTo>
                <a:lnTo>
                  <a:pt x="10999" y="7227"/>
                </a:lnTo>
                <a:lnTo>
                  <a:pt x="11097" y="7325"/>
                </a:lnTo>
                <a:lnTo>
                  <a:pt x="11194" y="7398"/>
                </a:lnTo>
                <a:lnTo>
                  <a:pt x="11437" y="7544"/>
                </a:lnTo>
                <a:lnTo>
                  <a:pt x="11632" y="7641"/>
                </a:lnTo>
                <a:lnTo>
                  <a:pt x="11997" y="7836"/>
                </a:lnTo>
                <a:lnTo>
                  <a:pt x="12240" y="7909"/>
                </a:lnTo>
                <a:lnTo>
                  <a:pt x="12362" y="7933"/>
                </a:lnTo>
                <a:lnTo>
                  <a:pt x="12459" y="7957"/>
                </a:lnTo>
                <a:lnTo>
                  <a:pt x="12459" y="8298"/>
                </a:lnTo>
                <a:lnTo>
                  <a:pt x="12216" y="8176"/>
                </a:lnTo>
                <a:lnTo>
                  <a:pt x="11972" y="8055"/>
                </a:lnTo>
                <a:lnTo>
                  <a:pt x="11754" y="7909"/>
                </a:lnTo>
                <a:lnTo>
                  <a:pt x="11535" y="7738"/>
                </a:lnTo>
                <a:lnTo>
                  <a:pt x="11413" y="7665"/>
                </a:lnTo>
                <a:lnTo>
                  <a:pt x="11291" y="7617"/>
                </a:lnTo>
                <a:lnTo>
                  <a:pt x="11170" y="7592"/>
                </a:lnTo>
                <a:lnTo>
                  <a:pt x="11048" y="7568"/>
                </a:lnTo>
                <a:lnTo>
                  <a:pt x="11048" y="7592"/>
                </a:lnTo>
                <a:lnTo>
                  <a:pt x="11024" y="7617"/>
                </a:lnTo>
                <a:lnTo>
                  <a:pt x="11072" y="7714"/>
                </a:lnTo>
                <a:lnTo>
                  <a:pt x="11145" y="7836"/>
                </a:lnTo>
                <a:lnTo>
                  <a:pt x="11243" y="7933"/>
                </a:lnTo>
                <a:lnTo>
                  <a:pt x="11364" y="8006"/>
                </a:lnTo>
                <a:lnTo>
                  <a:pt x="11583" y="8176"/>
                </a:lnTo>
                <a:lnTo>
                  <a:pt x="11802" y="8322"/>
                </a:lnTo>
                <a:lnTo>
                  <a:pt x="12118" y="8493"/>
                </a:lnTo>
                <a:lnTo>
                  <a:pt x="12289" y="8590"/>
                </a:lnTo>
                <a:lnTo>
                  <a:pt x="12459" y="8663"/>
                </a:lnTo>
                <a:lnTo>
                  <a:pt x="12483" y="9101"/>
                </a:lnTo>
                <a:lnTo>
                  <a:pt x="12435" y="9028"/>
                </a:lnTo>
                <a:lnTo>
                  <a:pt x="12386" y="8979"/>
                </a:lnTo>
                <a:lnTo>
                  <a:pt x="12216" y="8882"/>
                </a:lnTo>
                <a:lnTo>
                  <a:pt x="11899" y="8736"/>
                </a:lnTo>
                <a:lnTo>
                  <a:pt x="11559" y="8517"/>
                </a:lnTo>
                <a:lnTo>
                  <a:pt x="11364" y="8420"/>
                </a:lnTo>
                <a:lnTo>
                  <a:pt x="11291" y="8395"/>
                </a:lnTo>
                <a:lnTo>
                  <a:pt x="11194" y="8371"/>
                </a:lnTo>
                <a:lnTo>
                  <a:pt x="11170" y="8371"/>
                </a:lnTo>
                <a:lnTo>
                  <a:pt x="11170" y="8395"/>
                </a:lnTo>
                <a:lnTo>
                  <a:pt x="11194" y="8493"/>
                </a:lnTo>
                <a:lnTo>
                  <a:pt x="11218" y="8566"/>
                </a:lnTo>
                <a:lnTo>
                  <a:pt x="11364" y="8712"/>
                </a:lnTo>
                <a:lnTo>
                  <a:pt x="11535" y="8858"/>
                </a:lnTo>
                <a:lnTo>
                  <a:pt x="11681" y="8955"/>
                </a:lnTo>
                <a:lnTo>
                  <a:pt x="11851" y="9052"/>
                </a:lnTo>
                <a:lnTo>
                  <a:pt x="12070" y="9174"/>
                </a:lnTo>
                <a:lnTo>
                  <a:pt x="12167" y="9223"/>
                </a:lnTo>
                <a:lnTo>
                  <a:pt x="12264" y="9247"/>
                </a:lnTo>
                <a:lnTo>
                  <a:pt x="12362" y="9247"/>
                </a:lnTo>
                <a:lnTo>
                  <a:pt x="12459" y="9223"/>
                </a:lnTo>
                <a:lnTo>
                  <a:pt x="12483" y="9198"/>
                </a:lnTo>
                <a:lnTo>
                  <a:pt x="12508" y="10025"/>
                </a:lnTo>
                <a:lnTo>
                  <a:pt x="12386" y="9879"/>
                </a:lnTo>
                <a:lnTo>
                  <a:pt x="12240" y="9758"/>
                </a:lnTo>
                <a:lnTo>
                  <a:pt x="11924" y="9515"/>
                </a:lnTo>
                <a:lnTo>
                  <a:pt x="11608" y="9296"/>
                </a:lnTo>
                <a:lnTo>
                  <a:pt x="11267" y="9101"/>
                </a:lnTo>
                <a:lnTo>
                  <a:pt x="11243" y="9077"/>
                </a:lnTo>
                <a:lnTo>
                  <a:pt x="11218" y="9101"/>
                </a:lnTo>
                <a:lnTo>
                  <a:pt x="11218" y="9125"/>
                </a:lnTo>
                <a:lnTo>
                  <a:pt x="11218" y="9150"/>
                </a:lnTo>
                <a:lnTo>
                  <a:pt x="11340" y="9296"/>
                </a:lnTo>
                <a:lnTo>
                  <a:pt x="11462" y="9466"/>
                </a:lnTo>
                <a:lnTo>
                  <a:pt x="11608" y="9612"/>
                </a:lnTo>
                <a:lnTo>
                  <a:pt x="11754" y="9733"/>
                </a:lnTo>
                <a:lnTo>
                  <a:pt x="11924" y="9855"/>
                </a:lnTo>
                <a:lnTo>
                  <a:pt x="12094" y="9952"/>
                </a:lnTo>
                <a:lnTo>
                  <a:pt x="12289" y="10050"/>
                </a:lnTo>
                <a:lnTo>
                  <a:pt x="12459" y="10098"/>
                </a:lnTo>
                <a:lnTo>
                  <a:pt x="12508" y="10098"/>
                </a:lnTo>
                <a:lnTo>
                  <a:pt x="12508" y="10488"/>
                </a:lnTo>
                <a:lnTo>
                  <a:pt x="12289" y="10317"/>
                </a:lnTo>
                <a:lnTo>
                  <a:pt x="11802" y="10001"/>
                </a:lnTo>
                <a:lnTo>
                  <a:pt x="11608" y="9855"/>
                </a:lnTo>
                <a:lnTo>
                  <a:pt x="11486" y="9782"/>
                </a:lnTo>
                <a:lnTo>
                  <a:pt x="11389" y="9733"/>
                </a:lnTo>
                <a:lnTo>
                  <a:pt x="11364" y="9758"/>
                </a:lnTo>
                <a:lnTo>
                  <a:pt x="11364" y="9855"/>
                </a:lnTo>
                <a:lnTo>
                  <a:pt x="11389" y="9952"/>
                </a:lnTo>
                <a:lnTo>
                  <a:pt x="11437" y="10050"/>
                </a:lnTo>
                <a:lnTo>
                  <a:pt x="11510" y="10147"/>
                </a:lnTo>
                <a:lnTo>
                  <a:pt x="11681" y="10317"/>
                </a:lnTo>
                <a:lnTo>
                  <a:pt x="11851" y="10439"/>
                </a:lnTo>
                <a:lnTo>
                  <a:pt x="12094" y="10585"/>
                </a:lnTo>
                <a:lnTo>
                  <a:pt x="12313" y="10780"/>
                </a:lnTo>
                <a:lnTo>
                  <a:pt x="12410" y="10877"/>
                </a:lnTo>
                <a:lnTo>
                  <a:pt x="12508" y="10999"/>
                </a:lnTo>
                <a:lnTo>
                  <a:pt x="12483" y="11291"/>
                </a:lnTo>
                <a:lnTo>
                  <a:pt x="11875" y="10901"/>
                </a:lnTo>
                <a:lnTo>
                  <a:pt x="11705" y="10780"/>
                </a:lnTo>
                <a:lnTo>
                  <a:pt x="11535" y="10658"/>
                </a:lnTo>
                <a:lnTo>
                  <a:pt x="11462" y="10609"/>
                </a:lnTo>
                <a:lnTo>
                  <a:pt x="11364" y="10585"/>
                </a:lnTo>
                <a:lnTo>
                  <a:pt x="11267" y="10561"/>
                </a:lnTo>
                <a:lnTo>
                  <a:pt x="11145" y="10585"/>
                </a:lnTo>
                <a:lnTo>
                  <a:pt x="11121" y="10609"/>
                </a:lnTo>
                <a:lnTo>
                  <a:pt x="11145" y="10634"/>
                </a:lnTo>
                <a:lnTo>
                  <a:pt x="11291" y="10780"/>
                </a:lnTo>
                <a:lnTo>
                  <a:pt x="11413" y="10926"/>
                </a:lnTo>
                <a:lnTo>
                  <a:pt x="11535" y="11072"/>
                </a:lnTo>
                <a:lnTo>
                  <a:pt x="11705" y="11218"/>
                </a:lnTo>
                <a:lnTo>
                  <a:pt x="12070" y="11485"/>
                </a:lnTo>
                <a:lnTo>
                  <a:pt x="12483" y="11729"/>
                </a:lnTo>
                <a:lnTo>
                  <a:pt x="12459" y="12094"/>
                </a:lnTo>
                <a:lnTo>
                  <a:pt x="12191" y="11923"/>
                </a:lnTo>
                <a:lnTo>
                  <a:pt x="11948" y="11777"/>
                </a:lnTo>
                <a:lnTo>
                  <a:pt x="11559" y="11558"/>
                </a:lnTo>
                <a:lnTo>
                  <a:pt x="11170" y="11388"/>
                </a:lnTo>
                <a:lnTo>
                  <a:pt x="11145" y="11388"/>
                </a:lnTo>
                <a:lnTo>
                  <a:pt x="11145" y="11485"/>
                </a:lnTo>
                <a:lnTo>
                  <a:pt x="11170" y="11558"/>
                </a:lnTo>
                <a:lnTo>
                  <a:pt x="11243" y="11704"/>
                </a:lnTo>
                <a:lnTo>
                  <a:pt x="11364" y="11850"/>
                </a:lnTo>
                <a:lnTo>
                  <a:pt x="11510" y="11948"/>
                </a:lnTo>
                <a:lnTo>
                  <a:pt x="11754" y="12118"/>
                </a:lnTo>
                <a:lnTo>
                  <a:pt x="12021" y="12288"/>
                </a:lnTo>
                <a:lnTo>
                  <a:pt x="12216" y="12434"/>
                </a:lnTo>
                <a:lnTo>
                  <a:pt x="12435" y="12556"/>
                </a:lnTo>
                <a:lnTo>
                  <a:pt x="12435" y="12799"/>
                </a:lnTo>
                <a:lnTo>
                  <a:pt x="12337" y="12824"/>
                </a:lnTo>
                <a:lnTo>
                  <a:pt x="12264" y="12848"/>
                </a:lnTo>
                <a:lnTo>
                  <a:pt x="12143" y="12775"/>
                </a:lnTo>
                <a:lnTo>
                  <a:pt x="11972" y="12629"/>
                </a:lnTo>
                <a:lnTo>
                  <a:pt x="11802" y="12507"/>
                </a:lnTo>
                <a:lnTo>
                  <a:pt x="11632" y="12361"/>
                </a:lnTo>
                <a:lnTo>
                  <a:pt x="11462" y="12240"/>
                </a:lnTo>
                <a:lnTo>
                  <a:pt x="11413" y="12240"/>
                </a:lnTo>
                <a:lnTo>
                  <a:pt x="11413" y="12288"/>
                </a:lnTo>
                <a:lnTo>
                  <a:pt x="11413" y="12361"/>
                </a:lnTo>
                <a:lnTo>
                  <a:pt x="11413" y="12434"/>
                </a:lnTo>
                <a:lnTo>
                  <a:pt x="11486" y="12605"/>
                </a:lnTo>
                <a:lnTo>
                  <a:pt x="11389" y="12605"/>
                </a:lnTo>
                <a:lnTo>
                  <a:pt x="11267" y="12653"/>
                </a:lnTo>
                <a:lnTo>
                  <a:pt x="11243" y="12678"/>
                </a:lnTo>
                <a:lnTo>
                  <a:pt x="11218" y="12726"/>
                </a:lnTo>
                <a:lnTo>
                  <a:pt x="11218" y="12775"/>
                </a:lnTo>
                <a:lnTo>
                  <a:pt x="11218" y="12848"/>
                </a:lnTo>
                <a:lnTo>
                  <a:pt x="11291" y="12921"/>
                </a:lnTo>
                <a:lnTo>
                  <a:pt x="11364" y="12994"/>
                </a:lnTo>
                <a:lnTo>
                  <a:pt x="11486" y="13043"/>
                </a:lnTo>
                <a:lnTo>
                  <a:pt x="11583" y="13091"/>
                </a:lnTo>
                <a:lnTo>
                  <a:pt x="11705" y="13140"/>
                </a:lnTo>
                <a:lnTo>
                  <a:pt x="11802" y="13140"/>
                </a:lnTo>
                <a:lnTo>
                  <a:pt x="11924" y="13116"/>
                </a:lnTo>
                <a:lnTo>
                  <a:pt x="12021" y="13067"/>
                </a:lnTo>
                <a:lnTo>
                  <a:pt x="12240" y="13189"/>
                </a:lnTo>
                <a:lnTo>
                  <a:pt x="12410" y="13335"/>
                </a:lnTo>
                <a:lnTo>
                  <a:pt x="12386" y="13602"/>
                </a:lnTo>
                <a:lnTo>
                  <a:pt x="11802" y="13286"/>
                </a:lnTo>
                <a:lnTo>
                  <a:pt x="11510" y="13140"/>
                </a:lnTo>
                <a:lnTo>
                  <a:pt x="11194" y="13018"/>
                </a:lnTo>
                <a:lnTo>
                  <a:pt x="11170" y="13018"/>
                </a:lnTo>
                <a:lnTo>
                  <a:pt x="11145" y="13116"/>
                </a:lnTo>
                <a:lnTo>
                  <a:pt x="11170" y="13213"/>
                </a:lnTo>
                <a:lnTo>
                  <a:pt x="11218" y="13286"/>
                </a:lnTo>
                <a:lnTo>
                  <a:pt x="11291" y="13359"/>
                </a:lnTo>
                <a:lnTo>
                  <a:pt x="11437" y="13456"/>
                </a:lnTo>
                <a:lnTo>
                  <a:pt x="11608" y="13529"/>
                </a:lnTo>
                <a:lnTo>
                  <a:pt x="11802" y="13651"/>
                </a:lnTo>
                <a:lnTo>
                  <a:pt x="11997" y="13773"/>
                </a:lnTo>
                <a:lnTo>
                  <a:pt x="12191" y="13894"/>
                </a:lnTo>
                <a:lnTo>
                  <a:pt x="12386" y="14016"/>
                </a:lnTo>
                <a:lnTo>
                  <a:pt x="12386" y="14332"/>
                </a:lnTo>
                <a:lnTo>
                  <a:pt x="11851" y="13943"/>
                </a:lnTo>
                <a:lnTo>
                  <a:pt x="11705" y="13846"/>
                </a:lnTo>
                <a:lnTo>
                  <a:pt x="11510" y="13724"/>
                </a:lnTo>
                <a:lnTo>
                  <a:pt x="11413" y="13700"/>
                </a:lnTo>
                <a:lnTo>
                  <a:pt x="11316" y="13675"/>
                </a:lnTo>
                <a:lnTo>
                  <a:pt x="11218" y="13675"/>
                </a:lnTo>
                <a:lnTo>
                  <a:pt x="11121" y="13700"/>
                </a:lnTo>
                <a:lnTo>
                  <a:pt x="11121" y="13724"/>
                </a:lnTo>
                <a:lnTo>
                  <a:pt x="11121" y="13748"/>
                </a:lnTo>
                <a:lnTo>
                  <a:pt x="11145" y="13821"/>
                </a:lnTo>
                <a:lnTo>
                  <a:pt x="11218" y="13919"/>
                </a:lnTo>
                <a:lnTo>
                  <a:pt x="11364" y="14040"/>
                </a:lnTo>
                <a:lnTo>
                  <a:pt x="11729" y="14284"/>
                </a:lnTo>
                <a:lnTo>
                  <a:pt x="12045" y="14551"/>
                </a:lnTo>
                <a:lnTo>
                  <a:pt x="12191" y="14673"/>
                </a:lnTo>
                <a:lnTo>
                  <a:pt x="12386" y="14795"/>
                </a:lnTo>
                <a:lnTo>
                  <a:pt x="12386" y="15281"/>
                </a:lnTo>
                <a:lnTo>
                  <a:pt x="12289" y="15184"/>
                </a:lnTo>
                <a:lnTo>
                  <a:pt x="12167" y="15087"/>
                </a:lnTo>
                <a:lnTo>
                  <a:pt x="12021" y="14916"/>
                </a:lnTo>
                <a:lnTo>
                  <a:pt x="11851" y="14746"/>
                </a:lnTo>
                <a:lnTo>
                  <a:pt x="11656" y="14600"/>
                </a:lnTo>
                <a:lnTo>
                  <a:pt x="11413" y="14503"/>
                </a:lnTo>
                <a:lnTo>
                  <a:pt x="11170" y="14430"/>
                </a:lnTo>
                <a:lnTo>
                  <a:pt x="10926" y="14430"/>
                </a:lnTo>
                <a:lnTo>
                  <a:pt x="10902" y="14454"/>
                </a:lnTo>
                <a:lnTo>
                  <a:pt x="10902" y="14478"/>
                </a:lnTo>
                <a:lnTo>
                  <a:pt x="10975" y="14551"/>
                </a:lnTo>
                <a:lnTo>
                  <a:pt x="11024" y="14600"/>
                </a:lnTo>
                <a:lnTo>
                  <a:pt x="11194" y="14697"/>
                </a:lnTo>
                <a:lnTo>
                  <a:pt x="11462" y="14892"/>
                </a:lnTo>
                <a:lnTo>
                  <a:pt x="11608" y="14989"/>
                </a:lnTo>
                <a:lnTo>
                  <a:pt x="11729" y="15111"/>
                </a:lnTo>
                <a:lnTo>
                  <a:pt x="11875" y="15281"/>
                </a:lnTo>
                <a:lnTo>
                  <a:pt x="12021" y="15452"/>
                </a:lnTo>
                <a:lnTo>
                  <a:pt x="12118" y="15525"/>
                </a:lnTo>
                <a:lnTo>
                  <a:pt x="12191" y="15573"/>
                </a:lnTo>
                <a:lnTo>
                  <a:pt x="12313" y="15622"/>
                </a:lnTo>
                <a:lnTo>
                  <a:pt x="12410" y="15646"/>
                </a:lnTo>
                <a:lnTo>
                  <a:pt x="12435" y="16133"/>
                </a:lnTo>
                <a:lnTo>
                  <a:pt x="12386" y="16133"/>
                </a:lnTo>
                <a:lnTo>
                  <a:pt x="12362" y="16084"/>
                </a:lnTo>
                <a:lnTo>
                  <a:pt x="12240" y="15963"/>
                </a:lnTo>
                <a:lnTo>
                  <a:pt x="12070" y="15841"/>
                </a:lnTo>
                <a:lnTo>
                  <a:pt x="11754" y="15622"/>
                </a:lnTo>
                <a:lnTo>
                  <a:pt x="11413" y="15354"/>
                </a:lnTo>
                <a:lnTo>
                  <a:pt x="11243" y="15233"/>
                </a:lnTo>
                <a:lnTo>
                  <a:pt x="11072" y="15160"/>
                </a:lnTo>
                <a:lnTo>
                  <a:pt x="11048" y="15160"/>
                </a:lnTo>
                <a:lnTo>
                  <a:pt x="11024" y="15184"/>
                </a:lnTo>
                <a:lnTo>
                  <a:pt x="11048" y="15281"/>
                </a:lnTo>
                <a:lnTo>
                  <a:pt x="11072" y="15354"/>
                </a:lnTo>
                <a:lnTo>
                  <a:pt x="11170" y="15500"/>
                </a:lnTo>
                <a:lnTo>
                  <a:pt x="11291" y="15622"/>
                </a:lnTo>
                <a:lnTo>
                  <a:pt x="11437" y="15744"/>
                </a:lnTo>
                <a:lnTo>
                  <a:pt x="11218" y="15646"/>
                </a:lnTo>
                <a:lnTo>
                  <a:pt x="9564" y="14916"/>
                </a:lnTo>
                <a:lnTo>
                  <a:pt x="8055" y="14259"/>
                </a:lnTo>
                <a:lnTo>
                  <a:pt x="7301" y="13894"/>
                </a:lnTo>
                <a:lnTo>
                  <a:pt x="7130" y="13797"/>
                </a:lnTo>
                <a:lnTo>
                  <a:pt x="6863" y="13675"/>
                </a:lnTo>
                <a:lnTo>
                  <a:pt x="6863" y="13602"/>
                </a:lnTo>
                <a:lnTo>
                  <a:pt x="6814" y="12775"/>
                </a:lnTo>
                <a:lnTo>
                  <a:pt x="6765" y="11972"/>
                </a:lnTo>
                <a:lnTo>
                  <a:pt x="6692" y="11145"/>
                </a:lnTo>
                <a:lnTo>
                  <a:pt x="6668" y="10317"/>
                </a:lnTo>
                <a:lnTo>
                  <a:pt x="6668" y="9393"/>
                </a:lnTo>
                <a:lnTo>
                  <a:pt x="6692" y="8493"/>
                </a:lnTo>
                <a:lnTo>
                  <a:pt x="6717" y="7568"/>
                </a:lnTo>
                <a:lnTo>
                  <a:pt x="6717" y="6643"/>
                </a:lnTo>
                <a:lnTo>
                  <a:pt x="6717" y="5889"/>
                </a:lnTo>
                <a:lnTo>
                  <a:pt x="6863" y="5913"/>
                </a:lnTo>
                <a:lnTo>
                  <a:pt x="6936" y="5938"/>
                </a:lnTo>
                <a:lnTo>
                  <a:pt x="7033" y="5962"/>
                </a:lnTo>
                <a:lnTo>
                  <a:pt x="7130" y="5938"/>
                </a:lnTo>
                <a:lnTo>
                  <a:pt x="7228" y="5865"/>
                </a:lnTo>
                <a:lnTo>
                  <a:pt x="7252" y="5816"/>
                </a:lnTo>
                <a:lnTo>
                  <a:pt x="7276" y="5767"/>
                </a:lnTo>
                <a:lnTo>
                  <a:pt x="7276" y="5670"/>
                </a:lnTo>
                <a:lnTo>
                  <a:pt x="7252" y="5573"/>
                </a:lnTo>
                <a:lnTo>
                  <a:pt x="7179" y="5500"/>
                </a:lnTo>
                <a:lnTo>
                  <a:pt x="7082" y="5451"/>
                </a:lnTo>
                <a:lnTo>
                  <a:pt x="7033" y="5427"/>
                </a:lnTo>
                <a:lnTo>
                  <a:pt x="6960" y="5402"/>
                </a:lnTo>
                <a:lnTo>
                  <a:pt x="6887" y="5427"/>
                </a:lnTo>
                <a:lnTo>
                  <a:pt x="6814" y="5451"/>
                </a:lnTo>
                <a:lnTo>
                  <a:pt x="6790" y="5451"/>
                </a:lnTo>
                <a:lnTo>
                  <a:pt x="6692" y="5500"/>
                </a:lnTo>
                <a:lnTo>
                  <a:pt x="6644" y="3018"/>
                </a:lnTo>
                <a:lnTo>
                  <a:pt x="6644" y="1752"/>
                </a:lnTo>
                <a:lnTo>
                  <a:pt x="6668" y="512"/>
                </a:lnTo>
                <a:close/>
                <a:moveTo>
                  <a:pt x="6206" y="585"/>
                </a:moveTo>
                <a:lnTo>
                  <a:pt x="6181" y="852"/>
                </a:lnTo>
                <a:lnTo>
                  <a:pt x="6181" y="1096"/>
                </a:lnTo>
                <a:lnTo>
                  <a:pt x="6181" y="1874"/>
                </a:lnTo>
                <a:lnTo>
                  <a:pt x="6181" y="2653"/>
                </a:lnTo>
                <a:lnTo>
                  <a:pt x="6181" y="3602"/>
                </a:lnTo>
                <a:lnTo>
                  <a:pt x="6181" y="4551"/>
                </a:lnTo>
                <a:lnTo>
                  <a:pt x="6230" y="6449"/>
                </a:lnTo>
                <a:lnTo>
                  <a:pt x="6230" y="7373"/>
                </a:lnTo>
                <a:lnTo>
                  <a:pt x="6206" y="8298"/>
                </a:lnTo>
                <a:lnTo>
                  <a:pt x="6181" y="9198"/>
                </a:lnTo>
                <a:lnTo>
                  <a:pt x="6133" y="10123"/>
                </a:lnTo>
                <a:lnTo>
                  <a:pt x="6157" y="10926"/>
                </a:lnTo>
                <a:lnTo>
                  <a:pt x="6206" y="11729"/>
                </a:lnTo>
                <a:lnTo>
                  <a:pt x="6254" y="12532"/>
                </a:lnTo>
                <a:lnTo>
                  <a:pt x="6279" y="13335"/>
                </a:lnTo>
                <a:lnTo>
                  <a:pt x="6206" y="13359"/>
                </a:lnTo>
                <a:lnTo>
                  <a:pt x="5451" y="13748"/>
                </a:lnTo>
                <a:lnTo>
                  <a:pt x="4721" y="14186"/>
                </a:lnTo>
                <a:lnTo>
                  <a:pt x="3262" y="15087"/>
                </a:lnTo>
                <a:lnTo>
                  <a:pt x="2897" y="15281"/>
                </a:lnTo>
                <a:lnTo>
                  <a:pt x="2532" y="15476"/>
                </a:lnTo>
                <a:lnTo>
                  <a:pt x="2142" y="15671"/>
                </a:lnTo>
                <a:lnTo>
                  <a:pt x="1753" y="15841"/>
                </a:lnTo>
                <a:lnTo>
                  <a:pt x="950" y="16133"/>
                </a:lnTo>
                <a:lnTo>
                  <a:pt x="634" y="16255"/>
                </a:lnTo>
                <a:lnTo>
                  <a:pt x="634" y="16279"/>
                </a:lnTo>
                <a:lnTo>
                  <a:pt x="585" y="15938"/>
                </a:lnTo>
                <a:lnTo>
                  <a:pt x="561" y="15573"/>
                </a:lnTo>
                <a:lnTo>
                  <a:pt x="536" y="15208"/>
                </a:lnTo>
                <a:lnTo>
                  <a:pt x="512" y="14868"/>
                </a:lnTo>
                <a:lnTo>
                  <a:pt x="439" y="14430"/>
                </a:lnTo>
                <a:lnTo>
                  <a:pt x="415" y="13992"/>
                </a:lnTo>
                <a:lnTo>
                  <a:pt x="415" y="13578"/>
                </a:lnTo>
                <a:lnTo>
                  <a:pt x="439" y="13140"/>
                </a:lnTo>
                <a:lnTo>
                  <a:pt x="512" y="11461"/>
                </a:lnTo>
                <a:lnTo>
                  <a:pt x="561" y="10634"/>
                </a:lnTo>
                <a:lnTo>
                  <a:pt x="585" y="9782"/>
                </a:lnTo>
                <a:lnTo>
                  <a:pt x="609" y="8225"/>
                </a:lnTo>
                <a:lnTo>
                  <a:pt x="609" y="6668"/>
                </a:lnTo>
                <a:lnTo>
                  <a:pt x="561" y="5110"/>
                </a:lnTo>
                <a:lnTo>
                  <a:pt x="536" y="4356"/>
                </a:lnTo>
                <a:lnTo>
                  <a:pt x="488" y="3577"/>
                </a:lnTo>
                <a:lnTo>
                  <a:pt x="609" y="3504"/>
                </a:lnTo>
                <a:lnTo>
                  <a:pt x="755" y="3407"/>
                </a:lnTo>
                <a:lnTo>
                  <a:pt x="1145" y="3164"/>
                </a:lnTo>
                <a:lnTo>
                  <a:pt x="1558" y="2920"/>
                </a:lnTo>
                <a:lnTo>
                  <a:pt x="2337" y="2507"/>
                </a:lnTo>
                <a:lnTo>
                  <a:pt x="3116" y="2093"/>
                </a:lnTo>
                <a:lnTo>
                  <a:pt x="3529" y="1850"/>
                </a:lnTo>
                <a:lnTo>
                  <a:pt x="3967" y="1655"/>
                </a:lnTo>
                <a:lnTo>
                  <a:pt x="4405" y="1461"/>
                </a:lnTo>
                <a:lnTo>
                  <a:pt x="4843" y="1290"/>
                </a:lnTo>
                <a:lnTo>
                  <a:pt x="5208" y="1144"/>
                </a:lnTo>
                <a:lnTo>
                  <a:pt x="5549" y="974"/>
                </a:lnTo>
                <a:lnTo>
                  <a:pt x="6206" y="585"/>
                </a:lnTo>
                <a:close/>
                <a:moveTo>
                  <a:pt x="18542" y="804"/>
                </a:moveTo>
                <a:lnTo>
                  <a:pt x="18518" y="1023"/>
                </a:lnTo>
                <a:lnTo>
                  <a:pt x="18518" y="1266"/>
                </a:lnTo>
                <a:lnTo>
                  <a:pt x="18518" y="1752"/>
                </a:lnTo>
                <a:lnTo>
                  <a:pt x="18567" y="2263"/>
                </a:lnTo>
                <a:lnTo>
                  <a:pt x="18567" y="2726"/>
                </a:lnTo>
                <a:lnTo>
                  <a:pt x="18542" y="4648"/>
                </a:lnTo>
                <a:lnTo>
                  <a:pt x="18494" y="6546"/>
                </a:lnTo>
                <a:lnTo>
                  <a:pt x="18469" y="8249"/>
                </a:lnTo>
                <a:lnTo>
                  <a:pt x="18494" y="9952"/>
                </a:lnTo>
                <a:lnTo>
                  <a:pt x="18567" y="13359"/>
                </a:lnTo>
                <a:lnTo>
                  <a:pt x="18542" y="13359"/>
                </a:lnTo>
                <a:lnTo>
                  <a:pt x="18396" y="13505"/>
                </a:lnTo>
                <a:lnTo>
                  <a:pt x="18226" y="13651"/>
                </a:lnTo>
                <a:lnTo>
                  <a:pt x="18031" y="13748"/>
                </a:lnTo>
                <a:lnTo>
                  <a:pt x="17837" y="13846"/>
                </a:lnTo>
                <a:lnTo>
                  <a:pt x="17423" y="14016"/>
                </a:lnTo>
                <a:lnTo>
                  <a:pt x="17009" y="14186"/>
                </a:lnTo>
                <a:lnTo>
                  <a:pt x="16474" y="14454"/>
                </a:lnTo>
                <a:lnTo>
                  <a:pt x="15963" y="14746"/>
                </a:lnTo>
                <a:lnTo>
                  <a:pt x="15452" y="15038"/>
                </a:lnTo>
                <a:lnTo>
                  <a:pt x="14941" y="15330"/>
                </a:lnTo>
                <a:lnTo>
                  <a:pt x="14479" y="15598"/>
                </a:lnTo>
                <a:lnTo>
                  <a:pt x="14016" y="15865"/>
                </a:lnTo>
                <a:lnTo>
                  <a:pt x="13773" y="15987"/>
                </a:lnTo>
                <a:lnTo>
                  <a:pt x="13530" y="16109"/>
                </a:lnTo>
                <a:lnTo>
                  <a:pt x="13286" y="16182"/>
                </a:lnTo>
                <a:lnTo>
                  <a:pt x="13043" y="16255"/>
                </a:lnTo>
                <a:lnTo>
                  <a:pt x="12921" y="16303"/>
                </a:lnTo>
                <a:lnTo>
                  <a:pt x="12921" y="15987"/>
                </a:lnTo>
                <a:lnTo>
                  <a:pt x="12897" y="15671"/>
                </a:lnTo>
                <a:lnTo>
                  <a:pt x="12873" y="15379"/>
                </a:lnTo>
                <a:lnTo>
                  <a:pt x="12848" y="15062"/>
                </a:lnTo>
                <a:lnTo>
                  <a:pt x="12824" y="14770"/>
                </a:lnTo>
                <a:lnTo>
                  <a:pt x="12824" y="14016"/>
                </a:lnTo>
                <a:lnTo>
                  <a:pt x="12848" y="13943"/>
                </a:lnTo>
                <a:lnTo>
                  <a:pt x="12848" y="13894"/>
                </a:lnTo>
                <a:lnTo>
                  <a:pt x="12848" y="13359"/>
                </a:lnTo>
                <a:lnTo>
                  <a:pt x="12946" y="13335"/>
                </a:lnTo>
                <a:lnTo>
                  <a:pt x="13019" y="13310"/>
                </a:lnTo>
                <a:lnTo>
                  <a:pt x="13092" y="13262"/>
                </a:lnTo>
                <a:lnTo>
                  <a:pt x="13140" y="13213"/>
                </a:lnTo>
                <a:lnTo>
                  <a:pt x="13165" y="13116"/>
                </a:lnTo>
                <a:lnTo>
                  <a:pt x="13165" y="13018"/>
                </a:lnTo>
                <a:lnTo>
                  <a:pt x="13116" y="12921"/>
                </a:lnTo>
                <a:lnTo>
                  <a:pt x="13043" y="12872"/>
                </a:lnTo>
                <a:lnTo>
                  <a:pt x="12970" y="12848"/>
                </a:lnTo>
                <a:lnTo>
                  <a:pt x="12873" y="12848"/>
                </a:lnTo>
                <a:lnTo>
                  <a:pt x="12921" y="11826"/>
                </a:lnTo>
                <a:lnTo>
                  <a:pt x="12970" y="10804"/>
                </a:lnTo>
                <a:lnTo>
                  <a:pt x="12970" y="9806"/>
                </a:lnTo>
                <a:lnTo>
                  <a:pt x="12946" y="8809"/>
                </a:lnTo>
                <a:lnTo>
                  <a:pt x="12897" y="7836"/>
                </a:lnTo>
                <a:lnTo>
                  <a:pt x="12897" y="6838"/>
                </a:lnTo>
                <a:lnTo>
                  <a:pt x="12946" y="5986"/>
                </a:lnTo>
                <a:lnTo>
                  <a:pt x="12970" y="5110"/>
                </a:lnTo>
                <a:lnTo>
                  <a:pt x="12970" y="4672"/>
                </a:lnTo>
                <a:lnTo>
                  <a:pt x="12946" y="4234"/>
                </a:lnTo>
                <a:lnTo>
                  <a:pt x="12897" y="3821"/>
                </a:lnTo>
                <a:lnTo>
                  <a:pt x="12800" y="3383"/>
                </a:lnTo>
                <a:lnTo>
                  <a:pt x="13067" y="3285"/>
                </a:lnTo>
                <a:lnTo>
                  <a:pt x="13335" y="3164"/>
                </a:lnTo>
                <a:lnTo>
                  <a:pt x="13603" y="3042"/>
                </a:lnTo>
                <a:lnTo>
                  <a:pt x="13870" y="2920"/>
                </a:lnTo>
                <a:lnTo>
                  <a:pt x="14235" y="2750"/>
                </a:lnTo>
                <a:lnTo>
                  <a:pt x="14600" y="2555"/>
                </a:lnTo>
                <a:lnTo>
                  <a:pt x="15306" y="2142"/>
                </a:lnTo>
                <a:lnTo>
                  <a:pt x="15963" y="1752"/>
                </a:lnTo>
                <a:lnTo>
                  <a:pt x="16304" y="1558"/>
                </a:lnTo>
                <a:lnTo>
                  <a:pt x="16644" y="1388"/>
                </a:lnTo>
                <a:lnTo>
                  <a:pt x="17009" y="1242"/>
                </a:lnTo>
                <a:lnTo>
                  <a:pt x="17350" y="1096"/>
                </a:lnTo>
                <a:lnTo>
                  <a:pt x="17715" y="974"/>
                </a:lnTo>
                <a:lnTo>
                  <a:pt x="18104" y="877"/>
                </a:lnTo>
                <a:lnTo>
                  <a:pt x="18153" y="877"/>
                </a:lnTo>
                <a:lnTo>
                  <a:pt x="18202" y="828"/>
                </a:lnTo>
                <a:lnTo>
                  <a:pt x="18372" y="828"/>
                </a:lnTo>
                <a:lnTo>
                  <a:pt x="18542" y="804"/>
                </a:lnTo>
                <a:close/>
                <a:moveTo>
                  <a:pt x="6279" y="1"/>
                </a:moveTo>
                <a:lnTo>
                  <a:pt x="6206" y="25"/>
                </a:lnTo>
                <a:lnTo>
                  <a:pt x="5403" y="487"/>
                </a:lnTo>
                <a:lnTo>
                  <a:pt x="4989" y="682"/>
                </a:lnTo>
                <a:lnTo>
                  <a:pt x="4551" y="852"/>
                </a:lnTo>
                <a:lnTo>
                  <a:pt x="4113" y="1023"/>
                </a:lnTo>
                <a:lnTo>
                  <a:pt x="3700" y="1217"/>
                </a:lnTo>
                <a:lnTo>
                  <a:pt x="3286" y="1436"/>
                </a:lnTo>
                <a:lnTo>
                  <a:pt x="2872" y="1679"/>
                </a:lnTo>
                <a:lnTo>
                  <a:pt x="2021" y="2117"/>
                </a:lnTo>
                <a:lnTo>
                  <a:pt x="1607" y="2361"/>
                </a:lnTo>
                <a:lnTo>
                  <a:pt x="1193" y="2604"/>
                </a:lnTo>
                <a:lnTo>
                  <a:pt x="974" y="2726"/>
                </a:lnTo>
                <a:lnTo>
                  <a:pt x="731" y="2896"/>
                </a:lnTo>
                <a:lnTo>
                  <a:pt x="488" y="3066"/>
                </a:lnTo>
                <a:lnTo>
                  <a:pt x="390" y="3188"/>
                </a:lnTo>
                <a:lnTo>
                  <a:pt x="317" y="3285"/>
                </a:lnTo>
                <a:lnTo>
                  <a:pt x="269" y="3310"/>
                </a:lnTo>
                <a:lnTo>
                  <a:pt x="220" y="3358"/>
                </a:lnTo>
                <a:lnTo>
                  <a:pt x="171" y="3480"/>
                </a:lnTo>
                <a:lnTo>
                  <a:pt x="123" y="3626"/>
                </a:lnTo>
                <a:lnTo>
                  <a:pt x="98" y="3894"/>
                </a:lnTo>
                <a:lnTo>
                  <a:pt x="98" y="4186"/>
                </a:lnTo>
                <a:lnTo>
                  <a:pt x="123" y="4453"/>
                </a:lnTo>
                <a:lnTo>
                  <a:pt x="147" y="5329"/>
                </a:lnTo>
                <a:lnTo>
                  <a:pt x="171" y="6205"/>
                </a:lnTo>
                <a:lnTo>
                  <a:pt x="171" y="8006"/>
                </a:lnTo>
                <a:lnTo>
                  <a:pt x="147" y="9782"/>
                </a:lnTo>
                <a:lnTo>
                  <a:pt x="123" y="10658"/>
                </a:lnTo>
                <a:lnTo>
                  <a:pt x="98" y="11558"/>
                </a:lnTo>
                <a:lnTo>
                  <a:pt x="1" y="13335"/>
                </a:lnTo>
                <a:lnTo>
                  <a:pt x="1" y="13700"/>
                </a:lnTo>
                <a:lnTo>
                  <a:pt x="1" y="14065"/>
                </a:lnTo>
                <a:lnTo>
                  <a:pt x="25" y="14454"/>
                </a:lnTo>
                <a:lnTo>
                  <a:pt x="50" y="14819"/>
                </a:lnTo>
                <a:lnTo>
                  <a:pt x="98" y="15233"/>
                </a:lnTo>
                <a:lnTo>
                  <a:pt x="123" y="15646"/>
                </a:lnTo>
                <a:lnTo>
                  <a:pt x="147" y="16060"/>
                </a:lnTo>
                <a:lnTo>
                  <a:pt x="171" y="16255"/>
                </a:lnTo>
                <a:lnTo>
                  <a:pt x="220" y="16474"/>
                </a:lnTo>
                <a:lnTo>
                  <a:pt x="244" y="16547"/>
                </a:lnTo>
                <a:lnTo>
                  <a:pt x="317" y="16595"/>
                </a:lnTo>
                <a:lnTo>
                  <a:pt x="390" y="16620"/>
                </a:lnTo>
                <a:lnTo>
                  <a:pt x="463" y="16620"/>
                </a:lnTo>
                <a:lnTo>
                  <a:pt x="536" y="16644"/>
                </a:lnTo>
                <a:lnTo>
                  <a:pt x="707" y="16620"/>
                </a:lnTo>
                <a:lnTo>
                  <a:pt x="877" y="16595"/>
                </a:lnTo>
                <a:lnTo>
                  <a:pt x="1218" y="16474"/>
                </a:lnTo>
                <a:lnTo>
                  <a:pt x="1850" y="16230"/>
                </a:lnTo>
                <a:lnTo>
                  <a:pt x="2240" y="16060"/>
                </a:lnTo>
                <a:lnTo>
                  <a:pt x="2605" y="15890"/>
                </a:lnTo>
                <a:lnTo>
                  <a:pt x="2970" y="15719"/>
                </a:lnTo>
                <a:lnTo>
                  <a:pt x="3310" y="15525"/>
                </a:lnTo>
                <a:lnTo>
                  <a:pt x="4064" y="15062"/>
                </a:lnTo>
                <a:lnTo>
                  <a:pt x="4819" y="14624"/>
                </a:lnTo>
                <a:lnTo>
                  <a:pt x="5549" y="14162"/>
                </a:lnTo>
                <a:lnTo>
                  <a:pt x="5938" y="13967"/>
                </a:lnTo>
                <a:lnTo>
                  <a:pt x="6327" y="13748"/>
                </a:lnTo>
                <a:lnTo>
                  <a:pt x="6400" y="13821"/>
                </a:lnTo>
                <a:lnTo>
                  <a:pt x="6473" y="13870"/>
                </a:lnTo>
                <a:lnTo>
                  <a:pt x="6546" y="13894"/>
                </a:lnTo>
                <a:lnTo>
                  <a:pt x="6644" y="13870"/>
                </a:lnTo>
                <a:lnTo>
                  <a:pt x="6741" y="13992"/>
                </a:lnTo>
                <a:lnTo>
                  <a:pt x="6863" y="14089"/>
                </a:lnTo>
                <a:lnTo>
                  <a:pt x="7130" y="14259"/>
                </a:lnTo>
                <a:lnTo>
                  <a:pt x="7422" y="14405"/>
                </a:lnTo>
                <a:lnTo>
                  <a:pt x="7690" y="14551"/>
                </a:lnTo>
                <a:lnTo>
                  <a:pt x="8517" y="14916"/>
                </a:lnTo>
                <a:lnTo>
                  <a:pt x="9345" y="15306"/>
                </a:lnTo>
                <a:lnTo>
                  <a:pt x="10878" y="16011"/>
                </a:lnTo>
                <a:lnTo>
                  <a:pt x="11656" y="16352"/>
                </a:lnTo>
                <a:lnTo>
                  <a:pt x="12435" y="16644"/>
                </a:lnTo>
                <a:lnTo>
                  <a:pt x="12459" y="16668"/>
                </a:lnTo>
                <a:lnTo>
                  <a:pt x="12508" y="16741"/>
                </a:lnTo>
                <a:lnTo>
                  <a:pt x="12581" y="16766"/>
                </a:lnTo>
                <a:lnTo>
                  <a:pt x="12678" y="16766"/>
                </a:lnTo>
                <a:lnTo>
                  <a:pt x="12751" y="16741"/>
                </a:lnTo>
                <a:lnTo>
                  <a:pt x="12800" y="16693"/>
                </a:lnTo>
                <a:lnTo>
                  <a:pt x="12897" y="16717"/>
                </a:lnTo>
                <a:lnTo>
                  <a:pt x="13019" y="16717"/>
                </a:lnTo>
                <a:lnTo>
                  <a:pt x="13286" y="16668"/>
                </a:lnTo>
                <a:lnTo>
                  <a:pt x="13530" y="16595"/>
                </a:lnTo>
                <a:lnTo>
                  <a:pt x="13724" y="16522"/>
                </a:lnTo>
                <a:lnTo>
                  <a:pt x="14211" y="16279"/>
                </a:lnTo>
                <a:lnTo>
                  <a:pt x="14698" y="16036"/>
                </a:lnTo>
                <a:lnTo>
                  <a:pt x="15647" y="15500"/>
                </a:lnTo>
                <a:lnTo>
                  <a:pt x="16596" y="14965"/>
                </a:lnTo>
                <a:lnTo>
                  <a:pt x="17058" y="14697"/>
                </a:lnTo>
                <a:lnTo>
                  <a:pt x="17545" y="14478"/>
                </a:lnTo>
                <a:lnTo>
                  <a:pt x="17885" y="14332"/>
                </a:lnTo>
                <a:lnTo>
                  <a:pt x="18226" y="14186"/>
                </a:lnTo>
                <a:lnTo>
                  <a:pt x="18542" y="14016"/>
                </a:lnTo>
                <a:lnTo>
                  <a:pt x="18688" y="13894"/>
                </a:lnTo>
                <a:lnTo>
                  <a:pt x="18834" y="13773"/>
                </a:lnTo>
                <a:lnTo>
                  <a:pt x="18883" y="13748"/>
                </a:lnTo>
                <a:lnTo>
                  <a:pt x="18932" y="13724"/>
                </a:lnTo>
                <a:lnTo>
                  <a:pt x="18980" y="13651"/>
                </a:lnTo>
                <a:lnTo>
                  <a:pt x="18980" y="13578"/>
                </a:lnTo>
                <a:lnTo>
                  <a:pt x="18980" y="12726"/>
                </a:lnTo>
                <a:lnTo>
                  <a:pt x="18956" y="11875"/>
                </a:lnTo>
                <a:lnTo>
                  <a:pt x="18883" y="10171"/>
                </a:lnTo>
                <a:lnTo>
                  <a:pt x="18859" y="9271"/>
                </a:lnTo>
                <a:lnTo>
                  <a:pt x="18859" y="8347"/>
                </a:lnTo>
                <a:lnTo>
                  <a:pt x="18883" y="6546"/>
                </a:lnTo>
                <a:lnTo>
                  <a:pt x="18932" y="4648"/>
                </a:lnTo>
                <a:lnTo>
                  <a:pt x="18956" y="2726"/>
                </a:lnTo>
                <a:lnTo>
                  <a:pt x="18980" y="2215"/>
                </a:lnTo>
                <a:lnTo>
                  <a:pt x="18980" y="1679"/>
                </a:lnTo>
                <a:lnTo>
                  <a:pt x="18932" y="1144"/>
                </a:lnTo>
                <a:lnTo>
                  <a:pt x="18883" y="901"/>
                </a:lnTo>
                <a:lnTo>
                  <a:pt x="18834" y="633"/>
                </a:lnTo>
                <a:lnTo>
                  <a:pt x="18883" y="585"/>
                </a:lnTo>
                <a:lnTo>
                  <a:pt x="18883" y="512"/>
                </a:lnTo>
                <a:lnTo>
                  <a:pt x="18883" y="439"/>
                </a:lnTo>
                <a:lnTo>
                  <a:pt x="18834" y="366"/>
                </a:lnTo>
                <a:lnTo>
                  <a:pt x="18761" y="293"/>
                </a:lnTo>
                <a:lnTo>
                  <a:pt x="18664" y="244"/>
                </a:lnTo>
                <a:lnTo>
                  <a:pt x="18421" y="244"/>
                </a:lnTo>
                <a:lnTo>
                  <a:pt x="18177" y="317"/>
                </a:lnTo>
                <a:lnTo>
                  <a:pt x="17958" y="414"/>
                </a:lnTo>
                <a:lnTo>
                  <a:pt x="17715" y="487"/>
                </a:lnTo>
                <a:lnTo>
                  <a:pt x="17374" y="585"/>
                </a:lnTo>
                <a:lnTo>
                  <a:pt x="17058" y="706"/>
                </a:lnTo>
                <a:lnTo>
                  <a:pt x="16742" y="828"/>
                </a:lnTo>
                <a:lnTo>
                  <a:pt x="16425" y="974"/>
                </a:lnTo>
                <a:lnTo>
                  <a:pt x="15817" y="1290"/>
                </a:lnTo>
                <a:lnTo>
                  <a:pt x="15209" y="1655"/>
                </a:lnTo>
                <a:lnTo>
                  <a:pt x="14479" y="2117"/>
                </a:lnTo>
                <a:lnTo>
                  <a:pt x="14089" y="2312"/>
                </a:lnTo>
                <a:lnTo>
                  <a:pt x="13700" y="2507"/>
                </a:lnTo>
                <a:lnTo>
                  <a:pt x="13432" y="2628"/>
                </a:lnTo>
                <a:lnTo>
                  <a:pt x="13165" y="2750"/>
                </a:lnTo>
                <a:lnTo>
                  <a:pt x="12897" y="2920"/>
                </a:lnTo>
                <a:lnTo>
                  <a:pt x="12654" y="3091"/>
                </a:lnTo>
                <a:lnTo>
                  <a:pt x="12532" y="2969"/>
                </a:lnTo>
                <a:lnTo>
                  <a:pt x="12386" y="2896"/>
                </a:lnTo>
                <a:lnTo>
                  <a:pt x="12070" y="2750"/>
                </a:lnTo>
                <a:lnTo>
                  <a:pt x="11875" y="2653"/>
                </a:lnTo>
                <a:lnTo>
                  <a:pt x="11705" y="2555"/>
                </a:lnTo>
                <a:lnTo>
                  <a:pt x="11316" y="2336"/>
                </a:lnTo>
                <a:lnTo>
                  <a:pt x="11072" y="2190"/>
                </a:lnTo>
                <a:lnTo>
                  <a:pt x="10805" y="2093"/>
                </a:lnTo>
                <a:lnTo>
                  <a:pt x="10294" y="1874"/>
                </a:lnTo>
                <a:lnTo>
                  <a:pt x="9758" y="1679"/>
                </a:lnTo>
                <a:lnTo>
                  <a:pt x="9223" y="1485"/>
                </a:lnTo>
                <a:lnTo>
                  <a:pt x="8298" y="1071"/>
                </a:lnTo>
                <a:lnTo>
                  <a:pt x="7836" y="852"/>
                </a:lnTo>
                <a:lnTo>
                  <a:pt x="7398" y="609"/>
                </a:lnTo>
                <a:lnTo>
                  <a:pt x="7325" y="536"/>
                </a:lnTo>
                <a:lnTo>
                  <a:pt x="7228" y="439"/>
                </a:lnTo>
                <a:lnTo>
                  <a:pt x="7057" y="244"/>
                </a:lnTo>
                <a:lnTo>
                  <a:pt x="6936" y="147"/>
                </a:lnTo>
                <a:lnTo>
                  <a:pt x="6838" y="74"/>
                </a:lnTo>
                <a:lnTo>
                  <a:pt x="6741" y="25"/>
                </a:lnTo>
                <a:lnTo>
                  <a:pt x="6619" y="25"/>
                </a:lnTo>
                <a:lnTo>
                  <a:pt x="6571" y="1"/>
                </a:lnTo>
                <a:lnTo>
                  <a:pt x="6498" y="1"/>
                </a:lnTo>
                <a:lnTo>
                  <a:pt x="6449" y="25"/>
                </a:lnTo>
                <a:lnTo>
                  <a:pt x="640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734;p50">
            <a:extLst>
              <a:ext uri="{FF2B5EF4-FFF2-40B4-BE49-F238E27FC236}">
                <a16:creationId xmlns:a16="http://schemas.microsoft.com/office/drawing/2014/main" id="{25770A42-4529-464C-94C3-FB4405BFCFF5}"/>
              </a:ext>
            </a:extLst>
          </p:cNvPr>
          <p:cNvSpPr/>
          <p:nvPr/>
        </p:nvSpPr>
        <p:spPr>
          <a:xfrm>
            <a:off x="630653" y="3885262"/>
            <a:ext cx="321749" cy="403662"/>
          </a:xfrm>
          <a:custGeom>
            <a:avLst/>
            <a:gdLst/>
            <a:ahLst/>
            <a:cxnLst/>
            <a:rect l="l" t="t" r="r" b="b"/>
            <a:pathLst>
              <a:path w="14722" h="18470" extrusionOk="0">
                <a:moveTo>
                  <a:pt x="11874" y="658"/>
                </a:moveTo>
                <a:lnTo>
                  <a:pt x="11826" y="1291"/>
                </a:lnTo>
                <a:lnTo>
                  <a:pt x="11777" y="1923"/>
                </a:lnTo>
                <a:lnTo>
                  <a:pt x="11753" y="2264"/>
                </a:lnTo>
                <a:lnTo>
                  <a:pt x="11680" y="2580"/>
                </a:lnTo>
                <a:lnTo>
                  <a:pt x="11607" y="2872"/>
                </a:lnTo>
                <a:lnTo>
                  <a:pt x="11509" y="3188"/>
                </a:lnTo>
                <a:lnTo>
                  <a:pt x="11412" y="3407"/>
                </a:lnTo>
                <a:lnTo>
                  <a:pt x="11290" y="3626"/>
                </a:lnTo>
                <a:lnTo>
                  <a:pt x="11144" y="3797"/>
                </a:lnTo>
                <a:lnTo>
                  <a:pt x="10974" y="3943"/>
                </a:lnTo>
                <a:lnTo>
                  <a:pt x="10779" y="4064"/>
                </a:lnTo>
                <a:lnTo>
                  <a:pt x="10560" y="4162"/>
                </a:lnTo>
                <a:lnTo>
                  <a:pt x="10341" y="4235"/>
                </a:lnTo>
                <a:lnTo>
                  <a:pt x="10122" y="4308"/>
                </a:lnTo>
                <a:lnTo>
                  <a:pt x="9976" y="4332"/>
                </a:lnTo>
                <a:lnTo>
                  <a:pt x="9855" y="4332"/>
                </a:lnTo>
                <a:lnTo>
                  <a:pt x="9563" y="4308"/>
                </a:lnTo>
                <a:lnTo>
                  <a:pt x="9295" y="4259"/>
                </a:lnTo>
                <a:lnTo>
                  <a:pt x="9052" y="4162"/>
                </a:lnTo>
                <a:lnTo>
                  <a:pt x="9392" y="3894"/>
                </a:lnTo>
                <a:lnTo>
                  <a:pt x="9611" y="3675"/>
                </a:lnTo>
                <a:lnTo>
                  <a:pt x="9806" y="3432"/>
                </a:lnTo>
                <a:lnTo>
                  <a:pt x="10025" y="3188"/>
                </a:lnTo>
                <a:lnTo>
                  <a:pt x="10220" y="2921"/>
                </a:lnTo>
                <a:lnTo>
                  <a:pt x="10366" y="2629"/>
                </a:lnTo>
                <a:lnTo>
                  <a:pt x="10512" y="2337"/>
                </a:lnTo>
                <a:lnTo>
                  <a:pt x="10633" y="2045"/>
                </a:lnTo>
                <a:lnTo>
                  <a:pt x="10706" y="1753"/>
                </a:lnTo>
                <a:lnTo>
                  <a:pt x="10706" y="1680"/>
                </a:lnTo>
                <a:lnTo>
                  <a:pt x="10682" y="1607"/>
                </a:lnTo>
                <a:lnTo>
                  <a:pt x="10658" y="1558"/>
                </a:lnTo>
                <a:lnTo>
                  <a:pt x="10585" y="1534"/>
                </a:lnTo>
                <a:lnTo>
                  <a:pt x="10536" y="1510"/>
                </a:lnTo>
                <a:lnTo>
                  <a:pt x="10463" y="1510"/>
                </a:lnTo>
                <a:lnTo>
                  <a:pt x="10414" y="1558"/>
                </a:lnTo>
                <a:lnTo>
                  <a:pt x="10366" y="1607"/>
                </a:lnTo>
                <a:lnTo>
                  <a:pt x="10098" y="2069"/>
                </a:lnTo>
                <a:lnTo>
                  <a:pt x="9855" y="2531"/>
                </a:lnTo>
                <a:lnTo>
                  <a:pt x="9587" y="2969"/>
                </a:lnTo>
                <a:lnTo>
                  <a:pt x="9441" y="3188"/>
                </a:lnTo>
                <a:lnTo>
                  <a:pt x="9271" y="3383"/>
                </a:lnTo>
                <a:lnTo>
                  <a:pt x="9027" y="3626"/>
                </a:lnTo>
                <a:lnTo>
                  <a:pt x="8760" y="3845"/>
                </a:lnTo>
                <a:lnTo>
                  <a:pt x="8735" y="3845"/>
                </a:lnTo>
                <a:lnTo>
                  <a:pt x="8638" y="3724"/>
                </a:lnTo>
                <a:lnTo>
                  <a:pt x="8589" y="3578"/>
                </a:lnTo>
                <a:lnTo>
                  <a:pt x="8565" y="3432"/>
                </a:lnTo>
                <a:lnTo>
                  <a:pt x="8541" y="3261"/>
                </a:lnTo>
                <a:lnTo>
                  <a:pt x="8589" y="2921"/>
                </a:lnTo>
                <a:lnTo>
                  <a:pt x="8638" y="2629"/>
                </a:lnTo>
                <a:lnTo>
                  <a:pt x="8711" y="2410"/>
                </a:lnTo>
                <a:lnTo>
                  <a:pt x="8808" y="2215"/>
                </a:lnTo>
                <a:lnTo>
                  <a:pt x="8930" y="2020"/>
                </a:lnTo>
                <a:lnTo>
                  <a:pt x="9052" y="1850"/>
                </a:lnTo>
                <a:lnTo>
                  <a:pt x="9222" y="1680"/>
                </a:lnTo>
                <a:lnTo>
                  <a:pt x="9392" y="1510"/>
                </a:lnTo>
                <a:lnTo>
                  <a:pt x="9563" y="1388"/>
                </a:lnTo>
                <a:lnTo>
                  <a:pt x="9757" y="1266"/>
                </a:lnTo>
                <a:lnTo>
                  <a:pt x="10001" y="1120"/>
                </a:lnTo>
                <a:lnTo>
                  <a:pt x="10244" y="1023"/>
                </a:lnTo>
                <a:lnTo>
                  <a:pt x="10512" y="950"/>
                </a:lnTo>
                <a:lnTo>
                  <a:pt x="10779" y="877"/>
                </a:lnTo>
                <a:lnTo>
                  <a:pt x="11339" y="755"/>
                </a:lnTo>
                <a:lnTo>
                  <a:pt x="11874" y="658"/>
                </a:lnTo>
                <a:close/>
                <a:moveTo>
                  <a:pt x="1849" y="4527"/>
                </a:moveTo>
                <a:lnTo>
                  <a:pt x="2141" y="4551"/>
                </a:lnTo>
                <a:lnTo>
                  <a:pt x="2433" y="4600"/>
                </a:lnTo>
                <a:lnTo>
                  <a:pt x="2701" y="4648"/>
                </a:lnTo>
                <a:lnTo>
                  <a:pt x="2993" y="4746"/>
                </a:lnTo>
                <a:lnTo>
                  <a:pt x="3236" y="4819"/>
                </a:lnTo>
                <a:lnTo>
                  <a:pt x="3772" y="5062"/>
                </a:lnTo>
                <a:lnTo>
                  <a:pt x="4258" y="5330"/>
                </a:lnTo>
                <a:lnTo>
                  <a:pt x="4721" y="5622"/>
                </a:lnTo>
                <a:lnTo>
                  <a:pt x="4915" y="5768"/>
                </a:lnTo>
                <a:lnTo>
                  <a:pt x="5061" y="5914"/>
                </a:lnTo>
                <a:lnTo>
                  <a:pt x="5232" y="6084"/>
                </a:lnTo>
                <a:lnTo>
                  <a:pt x="5353" y="6254"/>
                </a:lnTo>
                <a:lnTo>
                  <a:pt x="5597" y="6644"/>
                </a:lnTo>
                <a:lnTo>
                  <a:pt x="5816" y="7057"/>
                </a:lnTo>
                <a:lnTo>
                  <a:pt x="5913" y="7301"/>
                </a:lnTo>
                <a:lnTo>
                  <a:pt x="5986" y="7568"/>
                </a:lnTo>
                <a:lnTo>
                  <a:pt x="6059" y="7836"/>
                </a:lnTo>
                <a:lnTo>
                  <a:pt x="6083" y="8104"/>
                </a:lnTo>
                <a:lnTo>
                  <a:pt x="6083" y="8323"/>
                </a:lnTo>
                <a:lnTo>
                  <a:pt x="6059" y="8542"/>
                </a:lnTo>
                <a:lnTo>
                  <a:pt x="5962" y="8858"/>
                </a:lnTo>
                <a:lnTo>
                  <a:pt x="5670" y="8712"/>
                </a:lnTo>
                <a:lnTo>
                  <a:pt x="5305" y="8493"/>
                </a:lnTo>
                <a:lnTo>
                  <a:pt x="4988" y="8250"/>
                </a:lnTo>
                <a:lnTo>
                  <a:pt x="4672" y="7958"/>
                </a:lnTo>
                <a:lnTo>
                  <a:pt x="4380" y="7666"/>
                </a:lnTo>
                <a:lnTo>
                  <a:pt x="4015" y="7179"/>
                </a:lnTo>
                <a:lnTo>
                  <a:pt x="3796" y="6911"/>
                </a:lnTo>
                <a:lnTo>
                  <a:pt x="3553" y="6619"/>
                </a:lnTo>
                <a:lnTo>
                  <a:pt x="3309" y="6376"/>
                </a:lnTo>
                <a:lnTo>
                  <a:pt x="3163" y="6279"/>
                </a:lnTo>
                <a:lnTo>
                  <a:pt x="3042" y="6181"/>
                </a:lnTo>
                <a:lnTo>
                  <a:pt x="2896" y="6108"/>
                </a:lnTo>
                <a:lnTo>
                  <a:pt x="2774" y="6060"/>
                </a:lnTo>
                <a:lnTo>
                  <a:pt x="2628" y="6035"/>
                </a:lnTo>
                <a:lnTo>
                  <a:pt x="2433" y="6035"/>
                </a:lnTo>
                <a:lnTo>
                  <a:pt x="2409" y="6060"/>
                </a:lnTo>
                <a:lnTo>
                  <a:pt x="2409" y="6108"/>
                </a:lnTo>
                <a:lnTo>
                  <a:pt x="2409" y="6157"/>
                </a:lnTo>
                <a:lnTo>
                  <a:pt x="2506" y="6279"/>
                </a:lnTo>
                <a:lnTo>
                  <a:pt x="2604" y="6425"/>
                </a:lnTo>
                <a:lnTo>
                  <a:pt x="2847" y="6668"/>
                </a:lnTo>
                <a:lnTo>
                  <a:pt x="3090" y="6911"/>
                </a:lnTo>
                <a:lnTo>
                  <a:pt x="3309" y="7130"/>
                </a:lnTo>
                <a:lnTo>
                  <a:pt x="3772" y="7739"/>
                </a:lnTo>
                <a:lnTo>
                  <a:pt x="4015" y="8031"/>
                </a:lnTo>
                <a:lnTo>
                  <a:pt x="4258" y="8323"/>
                </a:lnTo>
                <a:lnTo>
                  <a:pt x="4404" y="8444"/>
                </a:lnTo>
                <a:lnTo>
                  <a:pt x="4550" y="8590"/>
                </a:lnTo>
                <a:lnTo>
                  <a:pt x="4867" y="8834"/>
                </a:lnTo>
                <a:lnTo>
                  <a:pt x="5207" y="9053"/>
                </a:lnTo>
                <a:lnTo>
                  <a:pt x="5548" y="9247"/>
                </a:lnTo>
                <a:lnTo>
                  <a:pt x="5353" y="9345"/>
                </a:lnTo>
                <a:lnTo>
                  <a:pt x="5159" y="9418"/>
                </a:lnTo>
                <a:lnTo>
                  <a:pt x="4940" y="9466"/>
                </a:lnTo>
                <a:lnTo>
                  <a:pt x="4745" y="9491"/>
                </a:lnTo>
                <a:lnTo>
                  <a:pt x="4550" y="9491"/>
                </a:lnTo>
                <a:lnTo>
                  <a:pt x="4331" y="9466"/>
                </a:lnTo>
                <a:lnTo>
                  <a:pt x="4112" y="9442"/>
                </a:lnTo>
                <a:lnTo>
                  <a:pt x="3869" y="9369"/>
                </a:lnTo>
                <a:lnTo>
                  <a:pt x="3650" y="9296"/>
                </a:lnTo>
                <a:lnTo>
                  <a:pt x="3407" y="9174"/>
                </a:lnTo>
                <a:lnTo>
                  <a:pt x="3188" y="9053"/>
                </a:lnTo>
                <a:lnTo>
                  <a:pt x="2969" y="8907"/>
                </a:lnTo>
                <a:lnTo>
                  <a:pt x="2774" y="8761"/>
                </a:lnTo>
                <a:lnTo>
                  <a:pt x="2579" y="8590"/>
                </a:lnTo>
                <a:lnTo>
                  <a:pt x="2239" y="8201"/>
                </a:lnTo>
                <a:lnTo>
                  <a:pt x="2068" y="7982"/>
                </a:lnTo>
                <a:lnTo>
                  <a:pt x="1898" y="7714"/>
                </a:lnTo>
                <a:lnTo>
                  <a:pt x="1776" y="7471"/>
                </a:lnTo>
                <a:lnTo>
                  <a:pt x="1655" y="7179"/>
                </a:lnTo>
                <a:lnTo>
                  <a:pt x="1460" y="6619"/>
                </a:lnTo>
                <a:lnTo>
                  <a:pt x="1314" y="6060"/>
                </a:lnTo>
                <a:lnTo>
                  <a:pt x="1144" y="5330"/>
                </a:lnTo>
                <a:lnTo>
                  <a:pt x="1046" y="4940"/>
                </a:lnTo>
                <a:lnTo>
                  <a:pt x="998" y="4575"/>
                </a:lnTo>
                <a:lnTo>
                  <a:pt x="1265" y="4551"/>
                </a:lnTo>
                <a:lnTo>
                  <a:pt x="1557" y="4527"/>
                </a:lnTo>
                <a:close/>
                <a:moveTo>
                  <a:pt x="10974" y="14138"/>
                </a:moveTo>
                <a:lnTo>
                  <a:pt x="10755" y="14187"/>
                </a:lnTo>
                <a:lnTo>
                  <a:pt x="10536" y="14260"/>
                </a:lnTo>
                <a:lnTo>
                  <a:pt x="10098" y="14430"/>
                </a:lnTo>
                <a:lnTo>
                  <a:pt x="9855" y="14503"/>
                </a:lnTo>
                <a:lnTo>
                  <a:pt x="9636" y="14600"/>
                </a:lnTo>
                <a:lnTo>
                  <a:pt x="9198" y="14844"/>
                </a:lnTo>
                <a:lnTo>
                  <a:pt x="9173" y="14868"/>
                </a:lnTo>
                <a:lnTo>
                  <a:pt x="9149" y="14892"/>
                </a:lnTo>
                <a:lnTo>
                  <a:pt x="9173" y="14965"/>
                </a:lnTo>
                <a:lnTo>
                  <a:pt x="9198" y="14990"/>
                </a:lnTo>
                <a:lnTo>
                  <a:pt x="9246" y="15014"/>
                </a:lnTo>
                <a:lnTo>
                  <a:pt x="9271" y="15014"/>
                </a:lnTo>
                <a:lnTo>
                  <a:pt x="9490" y="14941"/>
                </a:lnTo>
                <a:lnTo>
                  <a:pt x="9757" y="14892"/>
                </a:lnTo>
                <a:lnTo>
                  <a:pt x="10268" y="14795"/>
                </a:lnTo>
                <a:lnTo>
                  <a:pt x="10512" y="14722"/>
                </a:lnTo>
                <a:lnTo>
                  <a:pt x="10731" y="14625"/>
                </a:lnTo>
                <a:lnTo>
                  <a:pt x="10828" y="14552"/>
                </a:lnTo>
                <a:lnTo>
                  <a:pt x="10925" y="14479"/>
                </a:lnTo>
                <a:lnTo>
                  <a:pt x="11023" y="14381"/>
                </a:lnTo>
                <a:lnTo>
                  <a:pt x="11096" y="14284"/>
                </a:lnTo>
                <a:lnTo>
                  <a:pt x="11096" y="14235"/>
                </a:lnTo>
                <a:lnTo>
                  <a:pt x="11071" y="14162"/>
                </a:lnTo>
                <a:lnTo>
                  <a:pt x="11023" y="14138"/>
                </a:lnTo>
                <a:close/>
                <a:moveTo>
                  <a:pt x="8297" y="13116"/>
                </a:moveTo>
                <a:lnTo>
                  <a:pt x="8614" y="13140"/>
                </a:lnTo>
                <a:lnTo>
                  <a:pt x="8443" y="13238"/>
                </a:lnTo>
                <a:lnTo>
                  <a:pt x="8370" y="13286"/>
                </a:lnTo>
                <a:lnTo>
                  <a:pt x="8297" y="13335"/>
                </a:lnTo>
                <a:lnTo>
                  <a:pt x="8273" y="13384"/>
                </a:lnTo>
                <a:lnTo>
                  <a:pt x="8249" y="13432"/>
                </a:lnTo>
                <a:lnTo>
                  <a:pt x="8273" y="13505"/>
                </a:lnTo>
                <a:lnTo>
                  <a:pt x="8322" y="13578"/>
                </a:lnTo>
                <a:lnTo>
                  <a:pt x="8370" y="13603"/>
                </a:lnTo>
                <a:lnTo>
                  <a:pt x="8419" y="13627"/>
                </a:lnTo>
                <a:lnTo>
                  <a:pt x="8614" y="13603"/>
                </a:lnTo>
                <a:lnTo>
                  <a:pt x="8784" y="13554"/>
                </a:lnTo>
                <a:lnTo>
                  <a:pt x="9125" y="13432"/>
                </a:lnTo>
                <a:lnTo>
                  <a:pt x="9271" y="13408"/>
                </a:lnTo>
                <a:lnTo>
                  <a:pt x="9538" y="13408"/>
                </a:lnTo>
                <a:lnTo>
                  <a:pt x="9660" y="13384"/>
                </a:lnTo>
                <a:lnTo>
                  <a:pt x="9782" y="13432"/>
                </a:lnTo>
                <a:lnTo>
                  <a:pt x="10220" y="13651"/>
                </a:lnTo>
                <a:lnTo>
                  <a:pt x="9952" y="13724"/>
                </a:lnTo>
                <a:lnTo>
                  <a:pt x="9709" y="13797"/>
                </a:lnTo>
                <a:lnTo>
                  <a:pt x="9149" y="13919"/>
                </a:lnTo>
                <a:lnTo>
                  <a:pt x="8857" y="13968"/>
                </a:lnTo>
                <a:lnTo>
                  <a:pt x="8589" y="14041"/>
                </a:lnTo>
                <a:lnTo>
                  <a:pt x="8541" y="14089"/>
                </a:lnTo>
                <a:lnTo>
                  <a:pt x="8516" y="14138"/>
                </a:lnTo>
                <a:lnTo>
                  <a:pt x="8541" y="14187"/>
                </a:lnTo>
                <a:lnTo>
                  <a:pt x="8589" y="14235"/>
                </a:lnTo>
                <a:lnTo>
                  <a:pt x="8857" y="14284"/>
                </a:lnTo>
                <a:lnTo>
                  <a:pt x="9125" y="14284"/>
                </a:lnTo>
                <a:lnTo>
                  <a:pt x="9392" y="14260"/>
                </a:lnTo>
                <a:lnTo>
                  <a:pt x="9660" y="14211"/>
                </a:lnTo>
                <a:lnTo>
                  <a:pt x="9903" y="14162"/>
                </a:lnTo>
                <a:lnTo>
                  <a:pt x="10171" y="14114"/>
                </a:lnTo>
                <a:lnTo>
                  <a:pt x="10414" y="14016"/>
                </a:lnTo>
                <a:lnTo>
                  <a:pt x="10536" y="13943"/>
                </a:lnTo>
                <a:lnTo>
                  <a:pt x="10633" y="13870"/>
                </a:lnTo>
                <a:lnTo>
                  <a:pt x="11096" y="14162"/>
                </a:lnTo>
                <a:lnTo>
                  <a:pt x="11558" y="14479"/>
                </a:lnTo>
                <a:lnTo>
                  <a:pt x="11631" y="14527"/>
                </a:lnTo>
                <a:lnTo>
                  <a:pt x="11193" y="14722"/>
                </a:lnTo>
                <a:lnTo>
                  <a:pt x="10852" y="14892"/>
                </a:lnTo>
                <a:lnTo>
                  <a:pt x="10512" y="15014"/>
                </a:lnTo>
                <a:lnTo>
                  <a:pt x="10171" y="15136"/>
                </a:lnTo>
                <a:lnTo>
                  <a:pt x="9830" y="15209"/>
                </a:lnTo>
                <a:lnTo>
                  <a:pt x="9782" y="15233"/>
                </a:lnTo>
                <a:lnTo>
                  <a:pt x="9782" y="15257"/>
                </a:lnTo>
                <a:lnTo>
                  <a:pt x="9782" y="15282"/>
                </a:lnTo>
                <a:lnTo>
                  <a:pt x="9830" y="15306"/>
                </a:lnTo>
                <a:lnTo>
                  <a:pt x="9976" y="15330"/>
                </a:lnTo>
                <a:lnTo>
                  <a:pt x="10122" y="15330"/>
                </a:lnTo>
                <a:lnTo>
                  <a:pt x="10414" y="15306"/>
                </a:lnTo>
                <a:lnTo>
                  <a:pt x="10731" y="15233"/>
                </a:lnTo>
                <a:lnTo>
                  <a:pt x="11023" y="15136"/>
                </a:lnTo>
                <a:lnTo>
                  <a:pt x="11485" y="14965"/>
                </a:lnTo>
                <a:lnTo>
                  <a:pt x="11996" y="14771"/>
                </a:lnTo>
                <a:lnTo>
                  <a:pt x="12337" y="15038"/>
                </a:lnTo>
                <a:lnTo>
                  <a:pt x="12093" y="15111"/>
                </a:lnTo>
                <a:lnTo>
                  <a:pt x="11874" y="15209"/>
                </a:lnTo>
                <a:lnTo>
                  <a:pt x="11436" y="15403"/>
                </a:lnTo>
                <a:lnTo>
                  <a:pt x="11047" y="15525"/>
                </a:lnTo>
                <a:lnTo>
                  <a:pt x="10682" y="15647"/>
                </a:lnTo>
                <a:lnTo>
                  <a:pt x="10293" y="15744"/>
                </a:lnTo>
                <a:lnTo>
                  <a:pt x="9903" y="15890"/>
                </a:lnTo>
                <a:lnTo>
                  <a:pt x="9879" y="15914"/>
                </a:lnTo>
                <a:lnTo>
                  <a:pt x="9879" y="15939"/>
                </a:lnTo>
                <a:lnTo>
                  <a:pt x="9879" y="15963"/>
                </a:lnTo>
                <a:lnTo>
                  <a:pt x="9903" y="15987"/>
                </a:lnTo>
                <a:lnTo>
                  <a:pt x="10098" y="16036"/>
                </a:lnTo>
                <a:lnTo>
                  <a:pt x="10268" y="16060"/>
                </a:lnTo>
                <a:lnTo>
                  <a:pt x="10463" y="16036"/>
                </a:lnTo>
                <a:lnTo>
                  <a:pt x="10658" y="16012"/>
                </a:lnTo>
                <a:lnTo>
                  <a:pt x="11023" y="15939"/>
                </a:lnTo>
                <a:lnTo>
                  <a:pt x="11388" y="15817"/>
                </a:lnTo>
                <a:lnTo>
                  <a:pt x="12020" y="15598"/>
                </a:lnTo>
                <a:lnTo>
                  <a:pt x="12337" y="15476"/>
                </a:lnTo>
                <a:lnTo>
                  <a:pt x="12629" y="15306"/>
                </a:lnTo>
                <a:lnTo>
                  <a:pt x="12921" y="15598"/>
                </a:lnTo>
                <a:lnTo>
                  <a:pt x="12434" y="15793"/>
                </a:lnTo>
                <a:lnTo>
                  <a:pt x="11947" y="15963"/>
                </a:lnTo>
                <a:lnTo>
                  <a:pt x="11534" y="16060"/>
                </a:lnTo>
                <a:lnTo>
                  <a:pt x="11096" y="16158"/>
                </a:lnTo>
                <a:lnTo>
                  <a:pt x="10682" y="16255"/>
                </a:lnTo>
                <a:lnTo>
                  <a:pt x="10487" y="16328"/>
                </a:lnTo>
                <a:lnTo>
                  <a:pt x="10293" y="16425"/>
                </a:lnTo>
                <a:lnTo>
                  <a:pt x="10268" y="16450"/>
                </a:lnTo>
                <a:lnTo>
                  <a:pt x="10268" y="16474"/>
                </a:lnTo>
                <a:lnTo>
                  <a:pt x="10268" y="16498"/>
                </a:lnTo>
                <a:lnTo>
                  <a:pt x="10293" y="16523"/>
                </a:lnTo>
                <a:lnTo>
                  <a:pt x="10512" y="16547"/>
                </a:lnTo>
                <a:lnTo>
                  <a:pt x="10731" y="16547"/>
                </a:lnTo>
                <a:lnTo>
                  <a:pt x="10950" y="16523"/>
                </a:lnTo>
                <a:lnTo>
                  <a:pt x="11169" y="16498"/>
                </a:lnTo>
                <a:lnTo>
                  <a:pt x="11607" y="16401"/>
                </a:lnTo>
                <a:lnTo>
                  <a:pt x="12020" y="16279"/>
                </a:lnTo>
                <a:lnTo>
                  <a:pt x="12312" y="16182"/>
                </a:lnTo>
                <a:lnTo>
                  <a:pt x="12604" y="16085"/>
                </a:lnTo>
                <a:lnTo>
                  <a:pt x="12872" y="15963"/>
                </a:lnTo>
                <a:lnTo>
                  <a:pt x="13140" y="15841"/>
                </a:lnTo>
                <a:lnTo>
                  <a:pt x="13164" y="15866"/>
                </a:lnTo>
                <a:lnTo>
                  <a:pt x="13407" y="16133"/>
                </a:lnTo>
                <a:lnTo>
                  <a:pt x="12994" y="16231"/>
                </a:lnTo>
                <a:lnTo>
                  <a:pt x="12604" y="16377"/>
                </a:lnTo>
                <a:lnTo>
                  <a:pt x="11680" y="16669"/>
                </a:lnTo>
                <a:lnTo>
                  <a:pt x="10779" y="16912"/>
                </a:lnTo>
                <a:lnTo>
                  <a:pt x="10731" y="16961"/>
                </a:lnTo>
                <a:lnTo>
                  <a:pt x="10706" y="17034"/>
                </a:lnTo>
                <a:lnTo>
                  <a:pt x="10731" y="17082"/>
                </a:lnTo>
                <a:lnTo>
                  <a:pt x="10804" y="17107"/>
                </a:lnTo>
                <a:lnTo>
                  <a:pt x="11023" y="17082"/>
                </a:lnTo>
                <a:lnTo>
                  <a:pt x="11242" y="17082"/>
                </a:lnTo>
                <a:lnTo>
                  <a:pt x="11680" y="16985"/>
                </a:lnTo>
                <a:lnTo>
                  <a:pt x="12093" y="16888"/>
                </a:lnTo>
                <a:lnTo>
                  <a:pt x="12531" y="16742"/>
                </a:lnTo>
                <a:lnTo>
                  <a:pt x="13091" y="16571"/>
                </a:lnTo>
                <a:lnTo>
                  <a:pt x="13626" y="16401"/>
                </a:lnTo>
                <a:lnTo>
                  <a:pt x="13870" y="16717"/>
                </a:lnTo>
                <a:lnTo>
                  <a:pt x="14089" y="17058"/>
                </a:lnTo>
                <a:lnTo>
                  <a:pt x="13894" y="17155"/>
                </a:lnTo>
                <a:lnTo>
                  <a:pt x="13699" y="17228"/>
                </a:lnTo>
                <a:lnTo>
                  <a:pt x="13286" y="17350"/>
                </a:lnTo>
                <a:lnTo>
                  <a:pt x="12872" y="17423"/>
                </a:lnTo>
                <a:lnTo>
                  <a:pt x="12434" y="17472"/>
                </a:lnTo>
                <a:lnTo>
                  <a:pt x="11339" y="17618"/>
                </a:lnTo>
                <a:lnTo>
                  <a:pt x="10220" y="17788"/>
                </a:lnTo>
                <a:lnTo>
                  <a:pt x="9587" y="17885"/>
                </a:lnTo>
                <a:lnTo>
                  <a:pt x="8930" y="17934"/>
                </a:lnTo>
                <a:lnTo>
                  <a:pt x="8297" y="17958"/>
                </a:lnTo>
                <a:lnTo>
                  <a:pt x="7032" y="17958"/>
                </a:lnTo>
                <a:lnTo>
                  <a:pt x="6400" y="17910"/>
                </a:lnTo>
                <a:lnTo>
                  <a:pt x="5110" y="17837"/>
                </a:lnTo>
                <a:lnTo>
                  <a:pt x="3918" y="17764"/>
                </a:lnTo>
                <a:lnTo>
                  <a:pt x="3334" y="17715"/>
                </a:lnTo>
                <a:lnTo>
                  <a:pt x="2725" y="17666"/>
                </a:lnTo>
                <a:lnTo>
                  <a:pt x="2166" y="17618"/>
                </a:lnTo>
                <a:lnTo>
                  <a:pt x="1849" y="17569"/>
                </a:lnTo>
                <a:lnTo>
                  <a:pt x="1533" y="17520"/>
                </a:lnTo>
                <a:lnTo>
                  <a:pt x="1217" y="17447"/>
                </a:lnTo>
                <a:lnTo>
                  <a:pt x="925" y="17350"/>
                </a:lnTo>
                <a:lnTo>
                  <a:pt x="681" y="17204"/>
                </a:lnTo>
                <a:lnTo>
                  <a:pt x="560" y="17131"/>
                </a:lnTo>
                <a:lnTo>
                  <a:pt x="462" y="17034"/>
                </a:lnTo>
                <a:lnTo>
                  <a:pt x="754" y="16644"/>
                </a:lnTo>
                <a:lnTo>
                  <a:pt x="1046" y="16279"/>
                </a:lnTo>
                <a:lnTo>
                  <a:pt x="1363" y="15914"/>
                </a:lnTo>
                <a:lnTo>
                  <a:pt x="1703" y="15574"/>
                </a:lnTo>
                <a:lnTo>
                  <a:pt x="2044" y="15257"/>
                </a:lnTo>
                <a:lnTo>
                  <a:pt x="2409" y="14941"/>
                </a:lnTo>
                <a:lnTo>
                  <a:pt x="2798" y="14649"/>
                </a:lnTo>
                <a:lnTo>
                  <a:pt x="3212" y="14381"/>
                </a:lnTo>
                <a:lnTo>
                  <a:pt x="3699" y="14089"/>
                </a:lnTo>
                <a:lnTo>
                  <a:pt x="4185" y="13870"/>
                </a:lnTo>
                <a:lnTo>
                  <a:pt x="4721" y="13676"/>
                </a:lnTo>
                <a:lnTo>
                  <a:pt x="5232" y="13505"/>
                </a:lnTo>
                <a:lnTo>
                  <a:pt x="5767" y="13384"/>
                </a:lnTo>
                <a:lnTo>
                  <a:pt x="6327" y="13286"/>
                </a:lnTo>
                <a:lnTo>
                  <a:pt x="6862" y="13189"/>
                </a:lnTo>
                <a:lnTo>
                  <a:pt x="7421" y="13140"/>
                </a:lnTo>
                <a:lnTo>
                  <a:pt x="7373" y="13603"/>
                </a:lnTo>
                <a:lnTo>
                  <a:pt x="7276" y="14065"/>
                </a:lnTo>
                <a:lnTo>
                  <a:pt x="7276" y="14187"/>
                </a:lnTo>
                <a:lnTo>
                  <a:pt x="7324" y="14284"/>
                </a:lnTo>
                <a:lnTo>
                  <a:pt x="7397" y="14357"/>
                </a:lnTo>
                <a:lnTo>
                  <a:pt x="7494" y="14381"/>
                </a:lnTo>
                <a:lnTo>
                  <a:pt x="7592" y="14406"/>
                </a:lnTo>
                <a:lnTo>
                  <a:pt x="7689" y="14381"/>
                </a:lnTo>
                <a:lnTo>
                  <a:pt x="7762" y="14308"/>
                </a:lnTo>
                <a:lnTo>
                  <a:pt x="7811" y="14211"/>
                </a:lnTo>
                <a:lnTo>
                  <a:pt x="7884" y="13676"/>
                </a:lnTo>
                <a:lnTo>
                  <a:pt x="7957" y="13116"/>
                </a:lnTo>
                <a:close/>
                <a:moveTo>
                  <a:pt x="6886" y="1"/>
                </a:moveTo>
                <a:lnTo>
                  <a:pt x="6813" y="25"/>
                </a:lnTo>
                <a:lnTo>
                  <a:pt x="6765" y="25"/>
                </a:lnTo>
                <a:lnTo>
                  <a:pt x="6740" y="74"/>
                </a:lnTo>
                <a:lnTo>
                  <a:pt x="6740" y="98"/>
                </a:lnTo>
                <a:lnTo>
                  <a:pt x="6740" y="147"/>
                </a:lnTo>
                <a:lnTo>
                  <a:pt x="6862" y="536"/>
                </a:lnTo>
                <a:lnTo>
                  <a:pt x="7008" y="926"/>
                </a:lnTo>
                <a:lnTo>
                  <a:pt x="7130" y="1315"/>
                </a:lnTo>
                <a:lnTo>
                  <a:pt x="7227" y="1704"/>
                </a:lnTo>
                <a:lnTo>
                  <a:pt x="7300" y="2118"/>
                </a:lnTo>
                <a:lnTo>
                  <a:pt x="7349" y="2556"/>
                </a:lnTo>
                <a:lnTo>
                  <a:pt x="7373" y="2994"/>
                </a:lnTo>
                <a:lnTo>
                  <a:pt x="7373" y="3407"/>
                </a:lnTo>
                <a:lnTo>
                  <a:pt x="7324" y="3870"/>
                </a:lnTo>
                <a:lnTo>
                  <a:pt x="7276" y="4332"/>
                </a:lnTo>
                <a:lnTo>
                  <a:pt x="7105" y="5257"/>
                </a:lnTo>
                <a:lnTo>
                  <a:pt x="6911" y="6181"/>
                </a:lnTo>
                <a:lnTo>
                  <a:pt x="6838" y="6644"/>
                </a:lnTo>
                <a:lnTo>
                  <a:pt x="6765" y="7106"/>
                </a:lnTo>
                <a:lnTo>
                  <a:pt x="6716" y="7666"/>
                </a:lnTo>
                <a:lnTo>
                  <a:pt x="6716" y="8201"/>
                </a:lnTo>
                <a:lnTo>
                  <a:pt x="6765" y="8712"/>
                </a:lnTo>
                <a:lnTo>
                  <a:pt x="6838" y="9223"/>
                </a:lnTo>
                <a:lnTo>
                  <a:pt x="6424" y="9077"/>
                </a:lnTo>
                <a:lnTo>
                  <a:pt x="6497" y="8834"/>
                </a:lnTo>
                <a:lnTo>
                  <a:pt x="6570" y="8590"/>
                </a:lnTo>
                <a:lnTo>
                  <a:pt x="6594" y="8347"/>
                </a:lnTo>
                <a:lnTo>
                  <a:pt x="6594" y="8079"/>
                </a:lnTo>
                <a:lnTo>
                  <a:pt x="6570" y="7836"/>
                </a:lnTo>
                <a:lnTo>
                  <a:pt x="6521" y="7568"/>
                </a:lnTo>
                <a:lnTo>
                  <a:pt x="6448" y="7325"/>
                </a:lnTo>
                <a:lnTo>
                  <a:pt x="6351" y="7082"/>
                </a:lnTo>
                <a:lnTo>
                  <a:pt x="6254" y="6838"/>
                </a:lnTo>
                <a:lnTo>
                  <a:pt x="6132" y="6595"/>
                </a:lnTo>
                <a:lnTo>
                  <a:pt x="6010" y="6352"/>
                </a:lnTo>
                <a:lnTo>
                  <a:pt x="5864" y="6133"/>
                </a:lnTo>
                <a:lnTo>
                  <a:pt x="5694" y="5938"/>
                </a:lnTo>
                <a:lnTo>
                  <a:pt x="5548" y="5743"/>
                </a:lnTo>
                <a:lnTo>
                  <a:pt x="5378" y="5549"/>
                </a:lnTo>
                <a:lnTo>
                  <a:pt x="5207" y="5403"/>
                </a:lnTo>
                <a:lnTo>
                  <a:pt x="4964" y="5208"/>
                </a:lnTo>
                <a:lnTo>
                  <a:pt x="4696" y="5013"/>
                </a:lnTo>
                <a:lnTo>
                  <a:pt x="4429" y="4867"/>
                </a:lnTo>
                <a:lnTo>
                  <a:pt x="4161" y="4721"/>
                </a:lnTo>
                <a:lnTo>
                  <a:pt x="3869" y="4575"/>
                </a:lnTo>
                <a:lnTo>
                  <a:pt x="3577" y="4454"/>
                </a:lnTo>
                <a:lnTo>
                  <a:pt x="2993" y="4259"/>
                </a:lnTo>
                <a:lnTo>
                  <a:pt x="2506" y="4137"/>
                </a:lnTo>
                <a:lnTo>
                  <a:pt x="2239" y="4089"/>
                </a:lnTo>
                <a:lnTo>
                  <a:pt x="1971" y="4064"/>
                </a:lnTo>
                <a:lnTo>
                  <a:pt x="1679" y="4040"/>
                </a:lnTo>
                <a:lnTo>
                  <a:pt x="1411" y="4064"/>
                </a:lnTo>
                <a:lnTo>
                  <a:pt x="1168" y="4137"/>
                </a:lnTo>
                <a:lnTo>
                  <a:pt x="949" y="4235"/>
                </a:lnTo>
                <a:lnTo>
                  <a:pt x="900" y="4186"/>
                </a:lnTo>
                <a:lnTo>
                  <a:pt x="852" y="4137"/>
                </a:lnTo>
                <a:lnTo>
                  <a:pt x="803" y="4137"/>
                </a:lnTo>
                <a:lnTo>
                  <a:pt x="754" y="4186"/>
                </a:lnTo>
                <a:lnTo>
                  <a:pt x="681" y="4259"/>
                </a:lnTo>
                <a:lnTo>
                  <a:pt x="633" y="4356"/>
                </a:lnTo>
                <a:lnTo>
                  <a:pt x="608" y="4454"/>
                </a:lnTo>
                <a:lnTo>
                  <a:pt x="584" y="4575"/>
                </a:lnTo>
                <a:lnTo>
                  <a:pt x="584" y="4819"/>
                </a:lnTo>
                <a:lnTo>
                  <a:pt x="608" y="5062"/>
                </a:lnTo>
                <a:lnTo>
                  <a:pt x="657" y="5330"/>
                </a:lnTo>
                <a:lnTo>
                  <a:pt x="706" y="5597"/>
                </a:lnTo>
                <a:lnTo>
                  <a:pt x="803" y="6011"/>
                </a:lnTo>
                <a:lnTo>
                  <a:pt x="876" y="6352"/>
                </a:lnTo>
                <a:lnTo>
                  <a:pt x="973" y="6692"/>
                </a:lnTo>
                <a:lnTo>
                  <a:pt x="1071" y="7033"/>
                </a:lnTo>
                <a:lnTo>
                  <a:pt x="1192" y="7349"/>
                </a:lnTo>
                <a:lnTo>
                  <a:pt x="1338" y="7690"/>
                </a:lnTo>
                <a:lnTo>
                  <a:pt x="1484" y="8006"/>
                </a:lnTo>
                <a:lnTo>
                  <a:pt x="1679" y="8298"/>
                </a:lnTo>
                <a:lnTo>
                  <a:pt x="1874" y="8566"/>
                </a:lnTo>
                <a:lnTo>
                  <a:pt x="2068" y="8809"/>
                </a:lnTo>
                <a:lnTo>
                  <a:pt x="2287" y="9004"/>
                </a:lnTo>
                <a:lnTo>
                  <a:pt x="2531" y="9199"/>
                </a:lnTo>
                <a:lnTo>
                  <a:pt x="2774" y="9393"/>
                </a:lnTo>
                <a:lnTo>
                  <a:pt x="3042" y="9539"/>
                </a:lnTo>
                <a:lnTo>
                  <a:pt x="3309" y="9685"/>
                </a:lnTo>
                <a:lnTo>
                  <a:pt x="3577" y="9807"/>
                </a:lnTo>
                <a:lnTo>
                  <a:pt x="3869" y="9904"/>
                </a:lnTo>
                <a:lnTo>
                  <a:pt x="4161" y="9977"/>
                </a:lnTo>
                <a:lnTo>
                  <a:pt x="4453" y="10001"/>
                </a:lnTo>
                <a:lnTo>
                  <a:pt x="4745" y="10001"/>
                </a:lnTo>
                <a:lnTo>
                  <a:pt x="5013" y="9977"/>
                </a:lnTo>
                <a:lnTo>
                  <a:pt x="5280" y="9904"/>
                </a:lnTo>
                <a:lnTo>
                  <a:pt x="5548" y="9807"/>
                </a:lnTo>
                <a:lnTo>
                  <a:pt x="5816" y="9685"/>
                </a:lnTo>
                <a:lnTo>
                  <a:pt x="6059" y="9539"/>
                </a:lnTo>
                <a:lnTo>
                  <a:pt x="6278" y="9637"/>
                </a:lnTo>
                <a:lnTo>
                  <a:pt x="6521" y="9734"/>
                </a:lnTo>
                <a:lnTo>
                  <a:pt x="6740" y="9783"/>
                </a:lnTo>
                <a:lnTo>
                  <a:pt x="6984" y="9807"/>
                </a:lnTo>
                <a:lnTo>
                  <a:pt x="7203" y="10634"/>
                </a:lnTo>
                <a:lnTo>
                  <a:pt x="7324" y="11145"/>
                </a:lnTo>
                <a:lnTo>
                  <a:pt x="7421" y="11632"/>
                </a:lnTo>
                <a:lnTo>
                  <a:pt x="7446" y="12143"/>
                </a:lnTo>
                <a:lnTo>
                  <a:pt x="7446" y="12629"/>
                </a:lnTo>
                <a:lnTo>
                  <a:pt x="6886" y="12678"/>
                </a:lnTo>
                <a:lnTo>
                  <a:pt x="6327" y="12775"/>
                </a:lnTo>
                <a:lnTo>
                  <a:pt x="5767" y="12873"/>
                </a:lnTo>
                <a:lnTo>
                  <a:pt x="5207" y="12994"/>
                </a:lnTo>
                <a:lnTo>
                  <a:pt x="4648" y="13165"/>
                </a:lnTo>
                <a:lnTo>
                  <a:pt x="4112" y="13359"/>
                </a:lnTo>
                <a:lnTo>
                  <a:pt x="3601" y="13603"/>
                </a:lnTo>
                <a:lnTo>
                  <a:pt x="3090" y="13870"/>
                </a:lnTo>
                <a:lnTo>
                  <a:pt x="2652" y="14138"/>
                </a:lnTo>
                <a:lnTo>
                  <a:pt x="2239" y="14454"/>
                </a:lnTo>
                <a:lnTo>
                  <a:pt x="1825" y="14795"/>
                </a:lnTo>
                <a:lnTo>
                  <a:pt x="1411" y="15136"/>
                </a:lnTo>
                <a:lnTo>
                  <a:pt x="1046" y="15525"/>
                </a:lnTo>
                <a:lnTo>
                  <a:pt x="706" y="15939"/>
                </a:lnTo>
                <a:lnTo>
                  <a:pt x="414" y="16377"/>
                </a:lnTo>
                <a:lnTo>
                  <a:pt x="146" y="16839"/>
                </a:lnTo>
                <a:lnTo>
                  <a:pt x="73" y="16863"/>
                </a:lnTo>
                <a:lnTo>
                  <a:pt x="24" y="16912"/>
                </a:lnTo>
                <a:lnTo>
                  <a:pt x="0" y="16985"/>
                </a:lnTo>
                <a:lnTo>
                  <a:pt x="0" y="17058"/>
                </a:lnTo>
                <a:lnTo>
                  <a:pt x="73" y="17204"/>
                </a:lnTo>
                <a:lnTo>
                  <a:pt x="146" y="17326"/>
                </a:lnTo>
                <a:lnTo>
                  <a:pt x="219" y="17423"/>
                </a:lnTo>
                <a:lnTo>
                  <a:pt x="316" y="17520"/>
                </a:lnTo>
                <a:lnTo>
                  <a:pt x="438" y="17618"/>
                </a:lnTo>
                <a:lnTo>
                  <a:pt x="560" y="17691"/>
                </a:lnTo>
                <a:lnTo>
                  <a:pt x="852" y="17812"/>
                </a:lnTo>
                <a:lnTo>
                  <a:pt x="1144" y="17910"/>
                </a:lnTo>
                <a:lnTo>
                  <a:pt x="1460" y="17982"/>
                </a:lnTo>
                <a:lnTo>
                  <a:pt x="1995" y="18080"/>
                </a:lnTo>
                <a:lnTo>
                  <a:pt x="2725" y="18177"/>
                </a:lnTo>
                <a:lnTo>
                  <a:pt x="3455" y="18226"/>
                </a:lnTo>
                <a:lnTo>
                  <a:pt x="4940" y="18323"/>
                </a:lnTo>
                <a:lnTo>
                  <a:pt x="6205" y="18396"/>
                </a:lnTo>
                <a:lnTo>
                  <a:pt x="7470" y="18469"/>
                </a:lnTo>
                <a:lnTo>
                  <a:pt x="8078" y="18469"/>
                </a:lnTo>
                <a:lnTo>
                  <a:pt x="8711" y="18445"/>
                </a:lnTo>
                <a:lnTo>
                  <a:pt x="9344" y="18396"/>
                </a:lnTo>
                <a:lnTo>
                  <a:pt x="9976" y="18323"/>
                </a:lnTo>
                <a:lnTo>
                  <a:pt x="11339" y="18128"/>
                </a:lnTo>
                <a:lnTo>
                  <a:pt x="12726" y="17958"/>
                </a:lnTo>
                <a:lnTo>
                  <a:pt x="13140" y="17885"/>
                </a:lnTo>
                <a:lnTo>
                  <a:pt x="13553" y="17812"/>
                </a:lnTo>
                <a:lnTo>
                  <a:pt x="13967" y="17666"/>
                </a:lnTo>
                <a:lnTo>
                  <a:pt x="14162" y="17593"/>
                </a:lnTo>
                <a:lnTo>
                  <a:pt x="14356" y="17472"/>
                </a:lnTo>
                <a:lnTo>
                  <a:pt x="14429" y="17496"/>
                </a:lnTo>
                <a:lnTo>
                  <a:pt x="14502" y="17496"/>
                </a:lnTo>
                <a:lnTo>
                  <a:pt x="14575" y="17472"/>
                </a:lnTo>
                <a:lnTo>
                  <a:pt x="14624" y="17447"/>
                </a:lnTo>
                <a:lnTo>
                  <a:pt x="14673" y="17399"/>
                </a:lnTo>
                <a:lnTo>
                  <a:pt x="14721" y="17326"/>
                </a:lnTo>
                <a:lnTo>
                  <a:pt x="14721" y="17277"/>
                </a:lnTo>
                <a:lnTo>
                  <a:pt x="14697" y="17180"/>
                </a:lnTo>
                <a:lnTo>
                  <a:pt x="14600" y="16912"/>
                </a:lnTo>
                <a:lnTo>
                  <a:pt x="14454" y="16669"/>
                </a:lnTo>
                <a:lnTo>
                  <a:pt x="14283" y="16401"/>
                </a:lnTo>
                <a:lnTo>
                  <a:pt x="14113" y="16182"/>
                </a:lnTo>
                <a:lnTo>
                  <a:pt x="14137" y="16158"/>
                </a:lnTo>
                <a:lnTo>
                  <a:pt x="14137" y="16133"/>
                </a:lnTo>
                <a:lnTo>
                  <a:pt x="14137" y="16109"/>
                </a:lnTo>
                <a:lnTo>
                  <a:pt x="14113" y="16109"/>
                </a:lnTo>
                <a:lnTo>
                  <a:pt x="14040" y="16085"/>
                </a:lnTo>
                <a:lnTo>
                  <a:pt x="13699" y="15671"/>
                </a:lnTo>
                <a:lnTo>
                  <a:pt x="13553" y="15525"/>
                </a:lnTo>
                <a:lnTo>
                  <a:pt x="13626" y="15452"/>
                </a:lnTo>
                <a:lnTo>
                  <a:pt x="13626" y="15403"/>
                </a:lnTo>
                <a:lnTo>
                  <a:pt x="13626" y="15379"/>
                </a:lnTo>
                <a:lnTo>
                  <a:pt x="13602" y="15355"/>
                </a:lnTo>
                <a:lnTo>
                  <a:pt x="13553" y="15355"/>
                </a:lnTo>
                <a:lnTo>
                  <a:pt x="13432" y="15379"/>
                </a:lnTo>
                <a:lnTo>
                  <a:pt x="13188" y="15136"/>
                </a:lnTo>
                <a:lnTo>
                  <a:pt x="12945" y="14892"/>
                </a:lnTo>
                <a:lnTo>
                  <a:pt x="12385" y="14454"/>
                </a:lnTo>
                <a:lnTo>
                  <a:pt x="12361" y="14381"/>
                </a:lnTo>
                <a:lnTo>
                  <a:pt x="12312" y="14357"/>
                </a:lnTo>
                <a:lnTo>
                  <a:pt x="12264" y="14333"/>
                </a:lnTo>
                <a:lnTo>
                  <a:pt x="12069" y="14211"/>
                </a:lnTo>
                <a:lnTo>
                  <a:pt x="11582" y="13870"/>
                </a:lnTo>
                <a:lnTo>
                  <a:pt x="11071" y="13554"/>
                </a:lnTo>
                <a:lnTo>
                  <a:pt x="10560" y="13262"/>
                </a:lnTo>
                <a:lnTo>
                  <a:pt x="10025" y="12994"/>
                </a:lnTo>
                <a:lnTo>
                  <a:pt x="9782" y="12897"/>
                </a:lnTo>
                <a:lnTo>
                  <a:pt x="9538" y="12824"/>
                </a:lnTo>
                <a:lnTo>
                  <a:pt x="9295" y="12751"/>
                </a:lnTo>
                <a:lnTo>
                  <a:pt x="9027" y="12702"/>
                </a:lnTo>
                <a:lnTo>
                  <a:pt x="8516" y="12629"/>
                </a:lnTo>
                <a:lnTo>
                  <a:pt x="8005" y="12629"/>
                </a:lnTo>
                <a:lnTo>
                  <a:pt x="8005" y="12264"/>
                </a:lnTo>
                <a:lnTo>
                  <a:pt x="7981" y="11899"/>
                </a:lnTo>
                <a:lnTo>
                  <a:pt x="7957" y="11559"/>
                </a:lnTo>
                <a:lnTo>
                  <a:pt x="7884" y="11194"/>
                </a:lnTo>
                <a:lnTo>
                  <a:pt x="7786" y="10731"/>
                </a:lnTo>
                <a:lnTo>
                  <a:pt x="7640" y="10269"/>
                </a:lnTo>
                <a:lnTo>
                  <a:pt x="7494" y="9807"/>
                </a:lnTo>
                <a:lnTo>
                  <a:pt x="7349" y="9345"/>
                </a:lnTo>
                <a:lnTo>
                  <a:pt x="7300" y="9077"/>
                </a:lnTo>
                <a:lnTo>
                  <a:pt x="7251" y="8809"/>
                </a:lnTo>
                <a:lnTo>
                  <a:pt x="7203" y="8250"/>
                </a:lnTo>
                <a:lnTo>
                  <a:pt x="7203" y="7666"/>
                </a:lnTo>
                <a:lnTo>
                  <a:pt x="7251" y="7106"/>
                </a:lnTo>
                <a:lnTo>
                  <a:pt x="7324" y="6522"/>
                </a:lnTo>
                <a:lnTo>
                  <a:pt x="7421" y="5938"/>
                </a:lnTo>
                <a:lnTo>
                  <a:pt x="7616" y="4746"/>
                </a:lnTo>
                <a:lnTo>
                  <a:pt x="7884" y="4746"/>
                </a:lnTo>
                <a:lnTo>
                  <a:pt x="8127" y="4673"/>
                </a:lnTo>
                <a:lnTo>
                  <a:pt x="8370" y="4575"/>
                </a:lnTo>
                <a:lnTo>
                  <a:pt x="8638" y="4454"/>
                </a:lnTo>
                <a:lnTo>
                  <a:pt x="8760" y="4527"/>
                </a:lnTo>
                <a:lnTo>
                  <a:pt x="8906" y="4624"/>
                </a:lnTo>
                <a:lnTo>
                  <a:pt x="9076" y="4673"/>
                </a:lnTo>
                <a:lnTo>
                  <a:pt x="9246" y="4721"/>
                </a:lnTo>
                <a:lnTo>
                  <a:pt x="9587" y="4794"/>
                </a:lnTo>
                <a:lnTo>
                  <a:pt x="10122" y="4794"/>
                </a:lnTo>
                <a:lnTo>
                  <a:pt x="10366" y="4746"/>
                </a:lnTo>
                <a:lnTo>
                  <a:pt x="10609" y="4673"/>
                </a:lnTo>
                <a:lnTo>
                  <a:pt x="10828" y="4575"/>
                </a:lnTo>
                <a:lnTo>
                  <a:pt x="11071" y="4454"/>
                </a:lnTo>
                <a:lnTo>
                  <a:pt x="11266" y="4308"/>
                </a:lnTo>
                <a:lnTo>
                  <a:pt x="11461" y="4162"/>
                </a:lnTo>
                <a:lnTo>
                  <a:pt x="11607" y="3967"/>
                </a:lnTo>
                <a:lnTo>
                  <a:pt x="11728" y="3797"/>
                </a:lnTo>
                <a:lnTo>
                  <a:pt x="11850" y="3602"/>
                </a:lnTo>
                <a:lnTo>
                  <a:pt x="11947" y="3407"/>
                </a:lnTo>
                <a:lnTo>
                  <a:pt x="12020" y="3188"/>
                </a:lnTo>
                <a:lnTo>
                  <a:pt x="12142" y="2775"/>
                </a:lnTo>
                <a:lnTo>
                  <a:pt x="12215" y="2312"/>
                </a:lnTo>
                <a:lnTo>
                  <a:pt x="12288" y="1850"/>
                </a:lnTo>
                <a:lnTo>
                  <a:pt x="12312" y="1412"/>
                </a:lnTo>
                <a:lnTo>
                  <a:pt x="12361" y="512"/>
                </a:lnTo>
                <a:lnTo>
                  <a:pt x="12458" y="463"/>
                </a:lnTo>
                <a:lnTo>
                  <a:pt x="12507" y="390"/>
                </a:lnTo>
                <a:lnTo>
                  <a:pt x="12531" y="317"/>
                </a:lnTo>
                <a:lnTo>
                  <a:pt x="12507" y="220"/>
                </a:lnTo>
                <a:lnTo>
                  <a:pt x="12483" y="147"/>
                </a:lnTo>
                <a:lnTo>
                  <a:pt x="12434" y="98"/>
                </a:lnTo>
                <a:lnTo>
                  <a:pt x="12337" y="74"/>
                </a:lnTo>
                <a:lnTo>
                  <a:pt x="12264" y="98"/>
                </a:lnTo>
                <a:lnTo>
                  <a:pt x="12069" y="147"/>
                </a:lnTo>
                <a:lnTo>
                  <a:pt x="12045" y="147"/>
                </a:lnTo>
                <a:lnTo>
                  <a:pt x="11631" y="269"/>
                </a:lnTo>
                <a:lnTo>
                  <a:pt x="11217" y="366"/>
                </a:lnTo>
                <a:lnTo>
                  <a:pt x="10804" y="463"/>
                </a:lnTo>
                <a:lnTo>
                  <a:pt x="10390" y="561"/>
                </a:lnTo>
                <a:lnTo>
                  <a:pt x="10001" y="707"/>
                </a:lnTo>
                <a:lnTo>
                  <a:pt x="9611" y="877"/>
                </a:lnTo>
                <a:lnTo>
                  <a:pt x="9417" y="974"/>
                </a:lnTo>
                <a:lnTo>
                  <a:pt x="9246" y="1096"/>
                </a:lnTo>
                <a:lnTo>
                  <a:pt x="9076" y="1242"/>
                </a:lnTo>
                <a:lnTo>
                  <a:pt x="8906" y="1388"/>
                </a:lnTo>
                <a:lnTo>
                  <a:pt x="8735" y="1558"/>
                </a:lnTo>
                <a:lnTo>
                  <a:pt x="8614" y="1753"/>
                </a:lnTo>
                <a:lnTo>
                  <a:pt x="8492" y="1947"/>
                </a:lnTo>
                <a:lnTo>
                  <a:pt x="8395" y="2142"/>
                </a:lnTo>
                <a:lnTo>
                  <a:pt x="8297" y="2361"/>
                </a:lnTo>
                <a:lnTo>
                  <a:pt x="8249" y="2580"/>
                </a:lnTo>
                <a:lnTo>
                  <a:pt x="8200" y="2799"/>
                </a:lnTo>
                <a:lnTo>
                  <a:pt x="8151" y="3042"/>
                </a:lnTo>
                <a:lnTo>
                  <a:pt x="8151" y="3286"/>
                </a:lnTo>
                <a:lnTo>
                  <a:pt x="8200" y="3578"/>
                </a:lnTo>
                <a:lnTo>
                  <a:pt x="8224" y="3724"/>
                </a:lnTo>
                <a:lnTo>
                  <a:pt x="8297" y="3845"/>
                </a:lnTo>
                <a:lnTo>
                  <a:pt x="8370" y="3967"/>
                </a:lnTo>
                <a:lnTo>
                  <a:pt x="8443" y="4040"/>
                </a:lnTo>
                <a:lnTo>
                  <a:pt x="8443" y="4064"/>
                </a:lnTo>
                <a:lnTo>
                  <a:pt x="8370" y="4089"/>
                </a:lnTo>
                <a:lnTo>
                  <a:pt x="8200" y="4186"/>
                </a:lnTo>
                <a:lnTo>
                  <a:pt x="8030" y="4259"/>
                </a:lnTo>
                <a:lnTo>
                  <a:pt x="7689" y="4381"/>
                </a:lnTo>
                <a:lnTo>
                  <a:pt x="7762" y="3797"/>
                </a:lnTo>
                <a:lnTo>
                  <a:pt x="7811" y="3237"/>
                </a:lnTo>
                <a:lnTo>
                  <a:pt x="7811" y="2702"/>
                </a:lnTo>
                <a:lnTo>
                  <a:pt x="7786" y="2142"/>
                </a:lnTo>
                <a:lnTo>
                  <a:pt x="7738" y="1874"/>
                </a:lnTo>
                <a:lnTo>
                  <a:pt x="7689" y="1607"/>
                </a:lnTo>
                <a:lnTo>
                  <a:pt x="7616" y="1339"/>
                </a:lnTo>
                <a:lnTo>
                  <a:pt x="7519" y="1072"/>
                </a:lnTo>
                <a:lnTo>
                  <a:pt x="7421" y="828"/>
                </a:lnTo>
                <a:lnTo>
                  <a:pt x="7300" y="561"/>
                </a:lnTo>
                <a:lnTo>
                  <a:pt x="7130" y="317"/>
                </a:lnTo>
                <a:lnTo>
                  <a:pt x="6959" y="50"/>
                </a:lnTo>
                <a:lnTo>
                  <a:pt x="6935" y="25"/>
                </a:lnTo>
                <a:lnTo>
                  <a:pt x="688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958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34;p49">
            <a:extLst>
              <a:ext uri="{FF2B5EF4-FFF2-40B4-BE49-F238E27FC236}">
                <a16:creationId xmlns:a16="http://schemas.microsoft.com/office/drawing/2014/main" id="{A725A4B4-F2F6-4F02-82CB-DFA32C1B730E}"/>
              </a:ext>
            </a:extLst>
          </p:cNvPr>
          <p:cNvSpPr/>
          <p:nvPr/>
        </p:nvSpPr>
        <p:spPr>
          <a:xfrm>
            <a:off x="319767" y="5492386"/>
            <a:ext cx="453247" cy="581534"/>
          </a:xfrm>
          <a:custGeom>
            <a:avLst/>
            <a:gdLst/>
            <a:ahLst/>
            <a:cxnLst/>
            <a:rect l="l" t="t" r="r" b="b"/>
            <a:pathLst>
              <a:path w="17107" h="21949" extrusionOk="0">
                <a:moveTo>
                  <a:pt x="9198" y="1679"/>
                </a:moveTo>
                <a:lnTo>
                  <a:pt x="9198" y="1947"/>
                </a:lnTo>
                <a:lnTo>
                  <a:pt x="9247" y="2190"/>
                </a:lnTo>
                <a:lnTo>
                  <a:pt x="9296" y="2385"/>
                </a:lnTo>
                <a:lnTo>
                  <a:pt x="9344" y="2482"/>
                </a:lnTo>
                <a:lnTo>
                  <a:pt x="9417" y="2531"/>
                </a:lnTo>
                <a:lnTo>
                  <a:pt x="9515" y="2604"/>
                </a:lnTo>
                <a:lnTo>
                  <a:pt x="9612" y="2604"/>
                </a:lnTo>
                <a:lnTo>
                  <a:pt x="9709" y="2580"/>
                </a:lnTo>
                <a:lnTo>
                  <a:pt x="9758" y="2531"/>
                </a:lnTo>
                <a:lnTo>
                  <a:pt x="9782" y="2482"/>
                </a:lnTo>
                <a:lnTo>
                  <a:pt x="9831" y="2385"/>
                </a:lnTo>
                <a:lnTo>
                  <a:pt x="9855" y="2263"/>
                </a:lnTo>
                <a:lnTo>
                  <a:pt x="9831" y="2409"/>
                </a:lnTo>
                <a:lnTo>
                  <a:pt x="9806" y="2555"/>
                </a:lnTo>
                <a:lnTo>
                  <a:pt x="9758" y="2677"/>
                </a:lnTo>
                <a:lnTo>
                  <a:pt x="9661" y="2799"/>
                </a:lnTo>
                <a:lnTo>
                  <a:pt x="9563" y="2847"/>
                </a:lnTo>
                <a:lnTo>
                  <a:pt x="9466" y="2872"/>
                </a:lnTo>
                <a:lnTo>
                  <a:pt x="9320" y="2847"/>
                </a:lnTo>
                <a:lnTo>
                  <a:pt x="9198" y="2774"/>
                </a:lnTo>
                <a:lnTo>
                  <a:pt x="9077" y="2701"/>
                </a:lnTo>
                <a:lnTo>
                  <a:pt x="8979" y="2628"/>
                </a:lnTo>
                <a:lnTo>
                  <a:pt x="8906" y="2531"/>
                </a:lnTo>
                <a:lnTo>
                  <a:pt x="8858" y="2434"/>
                </a:lnTo>
                <a:lnTo>
                  <a:pt x="8809" y="2312"/>
                </a:lnTo>
                <a:lnTo>
                  <a:pt x="8809" y="2190"/>
                </a:lnTo>
                <a:lnTo>
                  <a:pt x="8833" y="2093"/>
                </a:lnTo>
                <a:lnTo>
                  <a:pt x="8858" y="1971"/>
                </a:lnTo>
                <a:lnTo>
                  <a:pt x="8931" y="1898"/>
                </a:lnTo>
                <a:lnTo>
                  <a:pt x="9004" y="1801"/>
                </a:lnTo>
                <a:lnTo>
                  <a:pt x="9101" y="1728"/>
                </a:lnTo>
                <a:lnTo>
                  <a:pt x="9198" y="1679"/>
                </a:lnTo>
                <a:close/>
                <a:moveTo>
                  <a:pt x="12483" y="1850"/>
                </a:moveTo>
                <a:lnTo>
                  <a:pt x="12507" y="2142"/>
                </a:lnTo>
                <a:lnTo>
                  <a:pt x="12556" y="2288"/>
                </a:lnTo>
                <a:lnTo>
                  <a:pt x="12605" y="2409"/>
                </a:lnTo>
                <a:lnTo>
                  <a:pt x="12629" y="2434"/>
                </a:lnTo>
                <a:lnTo>
                  <a:pt x="12653" y="2482"/>
                </a:lnTo>
                <a:lnTo>
                  <a:pt x="12751" y="2482"/>
                </a:lnTo>
                <a:lnTo>
                  <a:pt x="12848" y="2458"/>
                </a:lnTo>
                <a:lnTo>
                  <a:pt x="12921" y="2409"/>
                </a:lnTo>
                <a:lnTo>
                  <a:pt x="12970" y="2288"/>
                </a:lnTo>
                <a:lnTo>
                  <a:pt x="13018" y="2190"/>
                </a:lnTo>
                <a:lnTo>
                  <a:pt x="13043" y="2069"/>
                </a:lnTo>
                <a:lnTo>
                  <a:pt x="13043" y="1947"/>
                </a:lnTo>
                <a:lnTo>
                  <a:pt x="13140" y="1971"/>
                </a:lnTo>
                <a:lnTo>
                  <a:pt x="13213" y="2020"/>
                </a:lnTo>
                <a:lnTo>
                  <a:pt x="13286" y="2093"/>
                </a:lnTo>
                <a:lnTo>
                  <a:pt x="13359" y="2190"/>
                </a:lnTo>
                <a:lnTo>
                  <a:pt x="13432" y="2312"/>
                </a:lnTo>
                <a:lnTo>
                  <a:pt x="13456" y="2434"/>
                </a:lnTo>
                <a:lnTo>
                  <a:pt x="13432" y="2580"/>
                </a:lnTo>
                <a:lnTo>
                  <a:pt x="13408" y="2628"/>
                </a:lnTo>
                <a:lnTo>
                  <a:pt x="13383" y="2701"/>
                </a:lnTo>
                <a:lnTo>
                  <a:pt x="13286" y="2774"/>
                </a:lnTo>
                <a:lnTo>
                  <a:pt x="13164" y="2847"/>
                </a:lnTo>
                <a:lnTo>
                  <a:pt x="13043" y="2872"/>
                </a:lnTo>
                <a:lnTo>
                  <a:pt x="12921" y="2896"/>
                </a:lnTo>
                <a:lnTo>
                  <a:pt x="12629" y="2896"/>
                </a:lnTo>
                <a:lnTo>
                  <a:pt x="12386" y="2872"/>
                </a:lnTo>
                <a:lnTo>
                  <a:pt x="12264" y="2799"/>
                </a:lnTo>
                <a:lnTo>
                  <a:pt x="12167" y="2726"/>
                </a:lnTo>
                <a:lnTo>
                  <a:pt x="12094" y="2628"/>
                </a:lnTo>
                <a:lnTo>
                  <a:pt x="12069" y="2507"/>
                </a:lnTo>
                <a:lnTo>
                  <a:pt x="12094" y="2385"/>
                </a:lnTo>
                <a:lnTo>
                  <a:pt x="12118" y="2263"/>
                </a:lnTo>
                <a:lnTo>
                  <a:pt x="12167" y="2166"/>
                </a:lnTo>
                <a:lnTo>
                  <a:pt x="12240" y="2044"/>
                </a:lnTo>
                <a:lnTo>
                  <a:pt x="12361" y="1923"/>
                </a:lnTo>
                <a:lnTo>
                  <a:pt x="12483" y="1850"/>
                </a:lnTo>
                <a:close/>
                <a:moveTo>
                  <a:pt x="5865" y="1825"/>
                </a:moveTo>
                <a:lnTo>
                  <a:pt x="5840" y="1874"/>
                </a:lnTo>
                <a:lnTo>
                  <a:pt x="5840" y="2069"/>
                </a:lnTo>
                <a:lnTo>
                  <a:pt x="5840" y="2288"/>
                </a:lnTo>
                <a:lnTo>
                  <a:pt x="5865" y="2385"/>
                </a:lnTo>
                <a:lnTo>
                  <a:pt x="5889" y="2482"/>
                </a:lnTo>
                <a:lnTo>
                  <a:pt x="5938" y="2580"/>
                </a:lnTo>
                <a:lnTo>
                  <a:pt x="6011" y="2628"/>
                </a:lnTo>
                <a:lnTo>
                  <a:pt x="6132" y="2677"/>
                </a:lnTo>
                <a:lnTo>
                  <a:pt x="6230" y="2653"/>
                </a:lnTo>
                <a:lnTo>
                  <a:pt x="6327" y="2604"/>
                </a:lnTo>
                <a:lnTo>
                  <a:pt x="6376" y="2531"/>
                </a:lnTo>
                <a:lnTo>
                  <a:pt x="6400" y="2531"/>
                </a:lnTo>
                <a:lnTo>
                  <a:pt x="6424" y="2409"/>
                </a:lnTo>
                <a:lnTo>
                  <a:pt x="6449" y="2288"/>
                </a:lnTo>
                <a:lnTo>
                  <a:pt x="6449" y="1996"/>
                </a:lnTo>
                <a:lnTo>
                  <a:pt x="6522" y="2020"/>
                </a:lnTo>
                <a:lnTo>
                  <a:pt x="6595" y="2117"/>
                </a:lnTo>
                <a:lnTo>
                  <a:pt x="6643" y="2215"/>
                </a:lnTo>
                <a:lnTo>
                  <a:pt x="6643" y="2312"/>
                </a:lnTo>
                <a:lnTo>
                  <a:pt x="6643" y="2531"/>
                </a:lnTo>
                <a:lnTo>
                  <a:pt x="6595" y="2677"/>
                </a:lnTo>
                <a:lnTo>
                  <a:pt x="6522" y="2774"/>
                </a:lnTo>
                <a:lnTo>
                  <a:pt x="6424" y="2872"/>
                </a:lnTo>
                <a:lnTo>
                  <a:pt x="6303" y="2920"/>
                </a:lnTo>
                <a:lnTo>
                  <a:pt x="6181" y="2969"/>
                </a:lnTo>
                <a:lnTo>
                  <a:pt x="6059" y="2993"/>
                </a:lnTo>
                <a:lnTo>
                  <a:pt x="5913" y="2993"/>
                </a:lnTo>
                <a:lnTo>
                  <a:pt x="5792" y="2969"/>
                </a:lnTo>
                <a:lnTo>
                  <a:pt x="5646" y="2896"/>
                </a:lnTo>
                <a:lnTo>
                  <a:pt x="5548" y="2799"/>
                </a:lnTo>
                <a:lnTo>
                  <a:pt x="5475" y="2701"/>
                </a:lnTo>
                <a:lnTo>
                  <a:pt x="5427" y="2580"/>
                </a:lnTo>
                <a:lnTo>
                  <a:pt x="5427" y="2458"/>
                </a:lnTo>
                <a:lnTo>
                  <a:pt x="5451" y="2312"/>
                </a:lnTo>
                <a:lnTo>
                  <a:pt x="5475" y="2190"/>
                </a:lnTo>
                <a:lnTo>
                  <a:pt x="5548" y="2069"/>
                </a:lnTo>
                <a:lnTo>
                  <a:pt x="5694" y="1923"/>
                </a:lnTo>
                <a:lnTo>
                  <a:pt x="5865" y="1825"/>
                </a:lnTo>
                <a:close/>
                <a:moveTo>
                  <a:pt x="2531" y="1825"/>
                </a:moveTo>
                <a:lnTo>
                  <a:pt x="2580" y="2288"/>
                </a:lnTo>
                <a:lnTo>
                  <a:pt x="2604" y="2385"/>
                </a:lnTo>
                <a:lnTo>
                  <a:pt x="2653" y="2458"/>
                </a:lnTo>
                <a:lnTo>
                  <a:pt x="2750" y="2507"/>
                </a:lnTo>
                <a:lnTo>
                  <a:pt x="2847" y="2531"/>
                </a:lnTo>
                <a:lnTo>
                  <a:pt x="2945" y="2507"/>
                </a:lnTo>
                <a:lnTo>
                  <a:pt x="3018" y="2458"/>
                </a:lnTo>
                <a:lnTo>
                  <a:pt x="3066" y="2385"/>
                </a:lnTo>
                <a:lnTo>
                  <a:pt x="3091" y="2288"/>
                </a:lnTo>
                <a:lnTo>
                  <a:pt x="3066" y="1947"/>
                </a:lnTo>
                <a:lnTo>
                  <a:pt x="3115" y="1996"/>
                </a:lnTo>
                <a:lnTo>
                  <a:pt x="3188" y="2044"/>
                </a:lnTo>
                <a:lnTo>
                  <a:pt x="3212" y="2117"/>
                </a:lnTo>
                <a:lnTo>
                  <a:pt x="3237" y="2166"/>
                </a:lnTo>
                <a:lnTo>
                  <a:pt x="3237" y="2336"/>
                </a:lnTo>
                <a:lnTo>
                  <a:pt x="3212" y="2507"/>
                </a:lnTo>
                <a:lnTo>
                  <a:pt x="3139" y="2677"/>
                </a:lnTo>
                <a:lnTo>
                  <a:pt x="3042" y="2823"/>
                </a:lnTo>
                <a:lnTo>
                  <a:pt x="2920" y="2945"/>
                </a:lnTo>
                <a:lnTo>
                  <a:pt x="2774" y="3018"/>
                </a:lnTo>
                <a:lnTo>
                  <a:pt x="2653" y="3066"/>
                </a:lnTo>
                <a:lnTo>
                  <a:pt x="2531" y="3042"/>
                </a:lnTo>
                <a:lnTo>
                  <a:pt x="2409" y="3018"/>
                </a:lnTo>
                <a:lnTo>
                  <a:pt x="2312" y="2945"/>
                </a:lnTo>
                <a:lnTo>
                  <a:pt x="2215" y="2847"/>
                </a:lnTo>
                <a:lnTo>
                  <a:pt x="2142" y="2750"/>
                </a:lnTo>
                <a:lnTo>
                  <a:pt x="2093" y="2653"/>
                </a:lnTo>
                <a:lnTo>
                  <a:pt x="2044" y="2531"/>
                </a:lnTo>
                <a:lnTo>
                  <a:pt x="2044" y="2434"/>
                </a:lnTo>
                <a:lnTo>
                  <a:pt x="2044" y="2361"/>
                </a:lnTo>
                <a:lnTo>
                  <a:pt x="2117" y="2215"/>
                </a:lnTo>
                <a:lnTo>
                  <a:pt x="2190" y="2069"/>
                </a:lnTo>
                <a:lnTo>
                  <a:pt x="2312" y="1947"/>
                </a:lnTo>
                <a:lnTo>
                  <a:pt x="2409" y="1874"/>
                </a:lnTo>
                <a:lnTo>
                  <a:pt x="2531" y="1825"/>
                </a:lnTo>
                <a:close/>
                <a:moveTo>
                  <a:pt x="15598" y="3285"/>
                </a:moveTo>
                <a:lnTo>
                  <a:pt x="15768" y="3310"/>
                </a:lnTo>
                <a:lnTo>
                  <a:pt x="15598" y="3553"/>
                </a:lnTo>
                <a:lnTo>
                  <a:pt x="15598" y="3285"/>
                </a:lnTo>
                <a:close/>
                <a:moveTo>
                  <a:pt x="16328" y="3310"/>
                </a:moveTo>
                <a:lnTo>
                  <a:pt x="16328" y="3577"/>
                </a:lnTo>
                <a:lnTo>
                  <a:pt x="16352" y="3869"/>
                </a:lnTo>
                <a:lnTo>
                  <a:pt x="16011" y="4234"/>
                </a:lnTo>
                <a:lnTo>
                  <a:pt x="15695" y="4623"/>
                </a:lnTo>
                <a:lnTo>
                  <a:pt x="15549" y="4794"/>
                </a:lnTo>
                <a:lnTo>
                  <a:pt x="15573" y="4526"/>
                </a:lnTo>
                <a:lnTo>
                  <a:pt x="15598" y="4404"/>
                </a:lnTo>
                <a:lnTo>
                  <a:pt x="15695" y="4161"/>
                </a:lnTo>
                <a:lnTo>
                  <a:pt x="15817" y="3918"/>
                </a:lnTo>
                <a:lnTo>
                  <a:pt x="15963" y="3626"/>
                </a:lnTo>
                <a:lnTo>
                  <a:pt x="16133" y="3310"/>
                </a:lnTo>
                <a:close/>
                <a:moveTo>
                  <a:pt x="16425" y="4331"/>
                </a:moveTo>
                <a:lnTo>
                  <a:pt x="16547" y="4940"/>
                </a:lnTo>
                <a:lnTo>
                  <a:pt x="16425" y="4988"/>
                </a:lnTo>
                <a:lnTo>
                  <a:pt x="16328" y="5086"/>
                </a:lnTo>
                <a:lnTo>
                  <a:pt x="16133" y="5280"/>
                </a:lnTo>
                <a:lnTo>
                  <a:pt x="15938" y="5499"/>
                </a:lnTo>
                <a:lnTo>
                  <a:pt x="15817" y="5670"/>
                </a:lnTo>
                <a:lnTo>
                  <a:pt x="15549" y="5986"/>
                </a:lnTo>
                <a:lnTo>
                  <a:pt x="15549" y="5864"/>
                </a:lnTo>
                <a:lnTo>
                  <a:pt x="15598" y="5840"/>
                </a:lnTo>
                <a:lnTo>
                  <a:pt x="15646" y="5791"/>
                </a:lnTo>
                <a:lnTo>
                  <a:pt x="15671" y="5718"/>
                </a:lnTo>
                <a:lnTo>
                  <a:pt x="15671" y="5645"/>
                </a:lnTo>
                <a:lnTo>
                  <a:pt x="15671" y="5475"/>
                </a:lnTo>
                <a:lnTo>
                  <a:pt x="15719" y="5305"/>
                </a:lnTo>
                <a:lnTo>
                  <a:pt x="15792" y="5159"/>
                </a:lnTo>
                <a:lnTo>
                  <a:pt x="15890" y="4988"/>
                </a:lnTo>
                <a:lnTo>
                  <a:pt x="16133" y="4696"/>
                </a:lnTo>
                <a:lnTo>
                  <a:pt x="16352" y="4453"/>
                </a:lnTo>
                <a:lnTo>
                  <a:pt x="16425" y="4331"/>
                </a:lnTo>
                <a:close/>
                <a:moveTo>
                  <a:pt x="16571" y="5280"/>
                </a:moveTo>
                <a:lnTo>
                  <a:pt x="16595" y="5621"/>
                </a:lnTo>
                <a:lnTo>
                  <a:pt x="16595" y="6010"/>
                </a:lnTo>
                <a:lnTo>
                  <a:pt x="16401" y="6108"/>
                </a:lnTo>
                <a:lnTo>
                  <a:pt x="16230" y="6254"/>
                </a:lnTo>
                <a:lnTo>
                  <a:pt x="15914" y="6546"/>
                </a:lnTo>
                <a:lnTo>
                  <a:pt x="15719" y="6740"/>
                </a:lnTo>
                <a:lnTo>
                  <a:pt x="15549" y="6959"/>
                </a:lnTo>
                <a:lnTo>
                  <a:pt x="15549" y="6765"/>
                </a:lnTo>
                <a:lnTo>
                  <a:pt x="15622" y="6619"/>
                </a:lnTo>
                <a:lnTo>
                  <a:pt x="15695" y="6497"/>
                </a:lnTo>
                <a:lnTo>
                  <a:pt x="15841" y="6229"/>
                </a:lnTo>
                <a:lnTo>
                  <a:pt x="16036" y="5962"/>
                </a:lnTo>
                <a:lnTo>
                  <a:pt x="16230" y="5670"/>
                </a:lnTo>
                <a:lnTo>
                  <a:pt x="16449" y="5402"/>
                </a:lnTo>
                <a:lnTo>
                  <a:pt x="16571" y="5280"/>
                </a:lnTo>
                <a:close/>
                <a:moveTo>
                  <a:pt x="5743" y="6716"/>
                </a:moveTo>
                <a:lnTo>
                  <a:pt x="5694" y="6740"/>
                </a:lnTo>
                <a:lnTo>
                  <a:pt x="5621" y="6789"/>
                </a:lnTo>
                <a:lnTo>
                  <a:pt x="5475" y="6935"/>
                </a:lnTo>
                <a:lnTo>
                  <a:pt x="5305" y="7105"/>
                </a:lnTo>
                <a:lnTo>
                  <a:pt x="5086" y="7251"/>
                </a:lnTo>
                <a:lnTo>
                  <a:pt x="4867" y="7373"/>
                </a:lnTo>
                <a:lnTo>
                  <a:pt x="4745" y="7422"/>
                </a:lnTo>
                <a:lnTo>
                  <a:pt x="4648" y="7446"/>
                </a:lnTo>
                <a:lnTo>
                  <a:pt x="4429" y="7446"/>
                </a:lnTo>
                <a:lnTo>
                  <a:pt x="4332" y="7397"/>
                </a:lnTo>
                <a:lnTo>
                  <a:pt x="4259" y="7349"/>
                </a:lnTo>
                <a:lnTo>
                  <a:pt x="4186" y="7251"/>
                </a:lnTo>
                <a:lnTo>
                  <a:pt x="4113" y="7130"/>
                </a:lnTo>
                <a:lnTo>
                  <a:pt x="4064" y="7057"/>
                </a:lnTo>
                <a:lnTo>
                  <a:pt x="3991" y="7032"/>
                </a:lnTo>
                <a:lnTo>
                  <a:pt x="3894" y="7032"/>
                </a:lnTo>
                <a:lnTo>
                  <a:pt x="3821" y="7057"/>
                </a:lnTo>
                <a:lnTo>
                  <a:pt x="3553" y="7227"/>
                </a:lnTo>
                <a:lnTo>
                  <a:pt x="3358" y="7324"/>
                </a:lnTo>
                <a:lnTo>
                  <a:pt x="3188" y="7422"/>
                </a:lnTo>
                <a:lnTo>
                  <a:pt x="3042" y="7470"/>
                </a:lnTo>
                <a:lnTo>
                  <a:pt x="2969" y="7470"/>
                </a:lnTo>
                <a:lnTo>
                  <a:pt x="2896" y="7446"/>
                </a:lnTo>
                <a:lnTo>
                  <a:pt x="2847" y="7422"/>
                </a:lnTo>
                <a:lnTo>
                  <a:pt x="2823" y="7349"/>
                </a:lnTo>
                <a:lnTo>
                  <a:pt x="2799" y="7276"/>
                </a:lnTo>
                <a:lnTo>
                  <a:pt x="2799" y="7178"/>
                </a:lnTo>
                <a:lnTo>
                  <a:pt x="2799" y="7130"/>
                </a:lnTo>
                <a:lnTo>
                  <a:pt x="2774" y="7105"/>
                </a:lnTo>
                <a:lnTo>
                  <a:pt x="2726" y="7081"/>
                </a:lnTo>
                <a:lnTo>
                  <a:pt x="2653" y="7081"/>
                </a:lnTo>
                <a:lnTo>
                  <a:pt x="2604" y="7154"/>
                </a:lnTo>
                <a:lnTo>
                  <a:pt x="2555" y="7373"/>
                </a:lnTo>
                <a:lnTo>
                  <a:pt x="2531" y="7470"/>
                </a:lnTo>
                <a:lnTo>
                  <a:pt x="2531" y="7568"/>
                </a:lnTo>
                <a:lnTo>
                  <a:pt x="2555" y="7665"/>
                </a:lnTo>
                <a:lnTo>
                  <a:pt x="2628" y="7762"/>
                </a:lnTo>
                <a:lnTo>
                  <a:pt x="2701" y="7811"/>
                </a:lnTo>
                <a:lnTo>
                  <a:pt x="2823" y="7860"/>
                </a:lnTo>
                <a:lnTo>
                  <a:pt x="2945" y="7884"/>
                </a:lnTo>
                <a:lnTo>
                  <a:pt x="3091" y="7860"/>
                </a:lnTo>
                <a:lnTo>
                  <a:pt x="3212" y="7835"/>
                </a:lnTo>
                <a:lnTo>
                  <a:pt x="3358" y="7787"/>
                </a:lnTo>
                <a:lnTo>
                  <a:pt x="3602" y="7665"/>
                </a:lnTo>
                <a:lnTo>
                  <a:pt x="3845" y="7519"/>
                </a:lnTo>
                <a:lnTo>
                  <a:pt x="3942" y="7641"/>
                </a:lnTo>
                <a:lnTo>
                  <a:pt x="4040" y="7714"/>
                </a:lnTo>
                <a:lnTo>
                  <a:pt x="4137" y="7787"/>
                </a:lnTo>
                <a:lnTo>
                  <a:pt x="4259" y="7835"/>
                </a:lnTo>
                <a:lnTo>
                  <a:pt x="4356" y="7860"/>
                </a:lnTo>
                <a:lnTo>
                  <a:pt x="4478" y="7860"/>
                </a:lnTo>
                <a:lnTo>
                  <a:pt x="4745" y="7835"/>
                </a:lnTo>
                <a:lnTo>
                  <a:pt x="4989" y="7762"/>
                </a:lnTo>
                <a:lnTo>
                  <a:pt x="5232" y="7641"/>
                </a:lnTo>
                <a:lnTo>
                  <a:pt x="5475" y="7495"/>
                </a:lnTo>
                <a:lnTo>
                  <a:pt x="5694" y="7324"/>
                </a:lnTo>
                <a:lnTo>
                  <a:pt x="5816" y="7470"/>
                </a:lnTo>
                <a:lnTo>
                  <a:pt x="5962" y="7592"/>
                </a:lnTo>
                <a:lnTo>
                  <a:pt x="6132" y="7665"/>
                </a:lnTo>
                <a:lnTo>
                  <a:pt x="6327" y="7738"/>
                </a:lnTo>
                <a:lnTo>
                  <a:pt x="6741" y="7738"/>
                </a:lnTo>
                <a:lnTo>
                  <a:pt x="6862" y="7689"/>
                </a:lnTo>
                <a:lnTo>
                  <a:pt x="6984" y="7641"/>
                </a:lnTo>
                <a:lnTo>
                  <a:pt x="7106" y="7592"/>
                </a:lnTo>
                <a:lnTo>
                  <a:pt x="7300" y="7422"/>
                </a:lnTo>
                <a:lnTo>
                  <a:pt x="7422" y="7568"/>
                </a:lnTo>
                <a:lnTo>
                  <a:pt x="7592" y="7665"/>
                </a:lnTo>
                <a:lnTo>
                  <a:pt x="7787" y="7714"/>
                </a:lnTo>
                <a:lnTo>
                  <a:pt x="7982" y="7738"/>
                </a:lnTo>
                <a:lnTo>
                  <a:pt x="8201" y="7714"/>
                </a:lnTo>
                <a:lnTo>
                  <a:pt x="8395" y="7665"/>
                </a:lnTo>
                <a:lnTo>
                  <a:pt x="8590" y="7568"/>
                </a:lnTo>
                <a:lnTo>
                  <a:pt x="8785" y="7446"/>
                </a:lnTo>
                <a:lnTo>
                  <a:pt x="8931" y="7568"/>
                </a:lnTo>
                <a:lnTo>
                  <a:pt x="9101" y="7665"/>
                </a:lnTo>
                <a:lnTo>
                  <a:pt x="9271" y="7738"/>
                </a:lnTo>
                <a:lnTo>
                  <a:pt x="9466" y="7787"/>
                </a:lnTo>
                <a:lnTo>
                  <a:pt x="9636" y="7787"/>
                </a:lnTo>
                <a:lnTo>
                  <a:pt x="9806" y="7762"/>
                </a:lnTo>
                <a:lnTo>
                  <a:pt x="9977" y="7714"/>
                </a:lnTo>
                <a:lnTo>
                  <a:pt x="10098" y="7616"/>
                </a:lnTo>
                <a:lnTo>
                  <a:pt x="10196" y="7714"/>
                </a:lnTo>
                <a:lnTo>
                  <a:pt x="10293" y="7787"/>
                </a:lnTo>
                <a:lnTo>
                  <a:pt x="10415" y="7860"/>
                </a:lnTo>
                <a:lnTo>
                  <a:pt x="10536" y="7908"/>
                </a:lnTo>
                <a:lnTo>
                  <a:pt x="10658" y="7957"/>
                </a:lnTo>
                <a:lnTo>
                  <a:pt x="10780" y="7957"/>
                </a:lnTo>
                <a:lnTo>
                  <a:pt x="10901" y="7908"/>
                </a:lnTo>
                <a:lnTo>
                  <a:pt x="10999" y="7860"/>
                </a:lnTo>
                <a:lnTo>
                  <a:pt x="11120" y="7811"/>
                </a:lnTo>
                <a:lnTo>
                  <a:pt x="11193" y="7714"/>
                </a:lnTo>
                <a:lnTo>
                  <a:pt x="11364" y="7543"/>
                </a:lnTo>
                <a:lnTo>
                  <a:pt x="11607" y="7689"/>
                </a:lnTo>
                <a:lnTo>
                  <a:pt x="11729" y="7762"/>
                </a:lnTo>
                <a:lnTo>
                  <a:pt x="11850" y="7811"/>
                </a:lnTo>
                <a:lnTo>
                  <a:pt x="11972" y="7835"/>
                </a:lnTo>
                <a:lnTo>
                  <a:pt x="12094" y="7835"/>
                </a:lnTo>
                <a:lnTo>
                  <a:pt x="12191" y="7811"/>
                </a:lnTo>
                <a:lnTo>
                  <a:pt x="12288" y="7738"/>
                </a:lnTo>
                <a:lnTo>
                  <a:pt x="12410" y="7835"/>
                </a:lnTo>
                <a:lnTo>
                  <a:pt x="12556" y="7884"/>
                </a:lnTo>
                <a:lnTo>
                  <a:pt x="12726" y="7908"/>
                </a:lnTo>
                <a:lnTo>
                  <a:pt x="12872" y="7884"/>
                </a:lnTo>
                <a:lnTo>
                  <a:pt x="13018" y="7860"/>
                </a:lnTo>
                <a:lnTo>
                  <a:pt x="13164" y="7762"/>
                </a:lnTo>
                <a:lnTo>
                  <a:pt x="13262" y="7665"/>
                </a:lnTo>
                <a:lnTo>
                  <a:pt x="13335" y="7519"/>
                </a:lnTo>
                <a:lnTo>
                  <a:pt x="13335" y="7470"/>
                </a:lnTo>
                <a:lnTo>
                  <a:pt x="13335" y="7446"/>
                </a:lnTo>
                <a:lnTo>
                  <a:pt x="13286" y="7422"/>
                </a:lnTo>
                <a:lnTo>
                  <a:pt x="13262" y="7422"/>
                </a:lnTo>
                <a:lnTo>
                  <a:pt x="13043" y="7470"/>
                </a:lnTo>
                <a:lnTo>
                  <a:pt x="12775" y="7543"/>
                </a:lnTo>
                <a:lnTo>
                  <a:pt x="12653" y="7543"/>
                </a:lnTo>
                <a:lnTo>
                  <a:pt x="12532" y="7519"/>
                </a:lnTo>
                <a:lnTo>
                  <a:pt x="12459" y="7470"/>
                </a:lnTo>
                <a:lnTo>
                  <a:pt x="12434" y="7422"/>
                </a:lnTo>
                <a:lnTo>
                  <a:pt x="12410" y="7373"/>
                </a:lnTo>
                <a:lnTo>
                  <a:pt x="12386" y="7300"/>
                </a:lnTo>
                <a:lnTo>
                  <a:pt x="12337" y="7251"/>
                </a:lnTo>
                <a:lnTo>
                  <a:pt x="12288" y="7203"/>
                </a:lnTo>
                <a:lnTo>
                  <a:pt x="12167" y="7203"/>
                </a:lnTo>
                <a:lnTo>
                  <a:pt x="12118" y="7251"/>
                </a:lnTo>
                <a:lnTo>
                  <a:pt x="12094" y="7300"/>
                </a:lnTo>
                <a:lnTo>
                  <a:pt x="12069" y="7373"/>
                </a:lnTo>
                <a:lnTo>
                  <a:pt x="12069" y="7422"/>
                </a:lnTo>
                <a:lnTo>
                  <a:pt x="12045" y="7470"/>
                </a:lnTo>
                <a:lnTo>
                  <a:pt x="12021" y="7495"/>
                </a:lnTo>
                <a:lnTo>
                  <a:pt x="11899" y="7495"/>
                </a:lnTo>
                <a:lnTo>
                  <a:pt x="11777" y="7446"/>
                </a:lnTo>
                <a:lnTo>
                  <a:pt x="11583" y="7300"/>
                </a:lnTo>
                <a:lnTo>
                  <a:pt x="11461" y="7178"/>
                </a:lnTo>
                <a:lnTo>
                  <a:pt x="11388" y="7154"/>
                </a:lnTo>
                <a:lnTo>
                  <a:pt x="11339" y="7130"/>
                </a:lnTo>
                <a:lnTo>
                  <a:pt x="11266" y="7154"/>
                </a:lnTo>
                <a:lnTo>
                  <a:pt x="11218" y="7178"/>
                </a:lnTo>
                <a:lnTo>
                  <a:pt x="11047" y="7397"/>
                </a:lnTo>
                <a:lnTo>
                  <a:pt x="10926" y="7495"/>
                </a:lnTo>
                <a:lnTo>
                  <a:pt x="10804" y="7543"/>
                </a:lnTo>
                <a:lnTo>
                  <a:pt x="10707" y="7568"/>
                </a:lnTo>
                <a:lnTo>
                  <a:pt x="10609" y="7568"/>
                </a:lnTo>
                <a:lnTo>
                  <a:pt x="10536" y="7519"/>
                </a:lnTo>
                <a:lnTo>
                  <a:pt x="10463" y="7422"/>
                </a:lnTo>
                <a:lnTo>
                  <a:pt x="10390" y="7324"/>
                </a:lnTo>
                <a:lnTo>
                  <a:pt x="10342" y="7178"/>
                </a:lnTo>
                <a:lnTo>
                  <a:pt x="10342" y="7105"/>
                </a:lnTo>
                <a:lnTo>
                  <a:pt x="10293" y="7032"/>
                </a:lnTo>
                <a:lnTo>
                  <a:pt x="10244" y="7008"/>
                </a:lnTo>
                <a:lnTo>
                  <a:pt x="10196" y="6984"/>
                </a:lnTo>
                <a:lnTo>
                  <a:pt x="10123" y="6984"/>
                </a:lnTo>
                <a:lnTo>
                  <a:pt x="10074" y="7008"/>
                </a:lnTo>
                <a:lnTo>
                  <a:pt x="10025" y="7057"/>
                </a:lnTo>
                <a:lnTo>
                  <a:pt x="9977" y="7130"/>
                </a:lnTo>
                <a:lnTo>
                  <a:pt x="9952" y="7227"/>
                </a:lnTo>
                <a:lnTo>
                  <a:pt x="9904" y="7300"/>
                </a:lnTo>
                <a:lnTo>
                  <a:pt x="9831" y="7349"/>
                </a:lnTo>
                <a:lnTo>
                  <a:pt x="9782" y="7397"/>
                </a:lnTo>
                <a:lnTo>
                  <a:pt x="9709" y="7422"/>
                </a:lnTo>
                <a:lnTo>
                  <a:pt x="9636" y="7422"/>
                </a:lnTo>
                <a:lnTo>
                  <a:pt x="9466" y="7397"/>
                </a:lnTo>
                <a:lnTo>
                  <a:pt x="9320" y="7349"/>
                </a:lnTo>
                <a:lnTo>
                  <a:pt x="9174" y="7251"/>
                </a:lnTo>
                <a:lnTo>
                  <a:pt x="9028" y="7154"/>
                </a:lnTo>
                <a:lnTo>
                  <a:pt x="8906" y="7032"/>
                </a:lnTo>
                <a:lnTo>
                  <a:pt x="8858" y="6984"/>
                </a:lnTo>
                <a:lnTo>
                  <a:pt x="8687" y="6984"/>
                </a:lnTo>
                <a:lnTo>
                  <a:pt x="8639" y="7032"/>
                </a:lnTo>
                <a:lnTo>
                  <a:pt x="8517" y="7130"/>
                </a:lnTo>
                <a:lnTo>
                  <a:pt x="8371" y="7227"/>
                </a:lnTo>
                <a:lnTo>
                  <a:pt x="8201" y="7300"/>
                </a:lnTo>
                <a:lnTo>
                  <a:pt x="8030" y="7349"/>
                </a:lnTo>
                <a:lnTo>
                  <a:pt x="7860" y="7349"/>
                </a:lnTo>
                <a:lnTo>
                  <a:pt x="7787" y="7324"/>
                </a:lnTo>
                <a:lnTo>
                  <a:pt x="7738" y="7300"/>
                </a:lnTo>
                <a:lnTo>
                  <a:pt x="7665" y="7251"/>
                </a:lnTo>
                <a:lnTo>
                  <a:pt x="7641" y="7178"/>
                </a:lnTo>
                <a:lnTo>
                  <a:pt x="7592" y="7105"/>
                </a:lnTo>
                <a:lnTo>
                  <a:pt x="7592" y="7008"/>
                </a:lnTo>
                <a:lnTo>
                  <a:pt x="7568" y="6935"/>
                </a:lnTo>
                <a:lnTo>
                  <a:pt x="7544" y="6886"/>
                </a:lnTo>
                <a:lnTo>
                  <a:pt x="7495" y="6838"/>
                </a:lnTo>
                <a:lnTo>
                  <a:pt x="7446" y="6813"/>
                </a:lnTo>
                <a:lnTo>
                  <a:pt x="7398" y="6789"/>
                </a:lnTo>
                <a:lnTo>
                  <a:pt x="7325" y="6789"/>
                </a:lnTo>
                <a:lnTo>
                  <a:pt x="7276" y="6813"/>
                </a:lnTo>
                <a:lnTo>
                  <a:pt x="7227" y="6862"/>
                </a:lnTo>
                <a:lnTo>
                  <a:pt x="7057" y="7057"/>
                </a:lnTo>
                <a:lnTo>
                  <a:pt x="6960" y="7154"/>
                </a:lnTo>
                <a:lnTo>
                  <a:pt x="6862" y="7251"/>
                </a:lnTo>
                <a:lnTo>
                  <a:pt x="6741" y="7300"/>
                </a:lnTo>
                <a:lnTo>
                  <a:pt x="6619" y="7324"/>
                </a:lnTo>
                <a:lnTo>
                  <a:pt x="6473" y="7324"/>
                </a:lnTo>
                <a:lnTo>
                  <a:pt x="6351" y="7300"/>
                </a:lnTo>
                <a:lnTo>
                  <a:pt x="6230" y="7251"/>
                </a:lnTo>
                <a:lnTo>
                  <a:pt x="6108" y="7178"/>
                </a:lnTo>
                <a:lnTo>
                  <a:pt x="6035" y="7057"/>
                </a:lnTo>
                <a:lnTo>
                  <a:pt x="5986" y="6935"/>
                </a:lnTo>
                <a:lnTo>
                  <a:pt x="5986" y="6886"/>
                </a:lnTo>
                <a:lnTo>
                  <a:pt x="5962" y="6838"/>
                </a:lnTo>
                <a:lnTo>
                  <a:pt x="5913" y="6789"/>
                </a:lnTo>
                <a:lnTo>
                  <a:pt x="5865" y="6740"/>
                </a:lnTo>
                <a:lnTo>
                  <a:pt x="5792" y="6716"/>
                </a:lnTo>
                <a:close/>
                <a:moveTo>
                  <a:pt x="16595" y="6302"/>
                </a:moveTo>
                <a:lnTo>
                  <a:pt x="16547" y="7081"/>
                </a:lnTo>
                <a:lnTo>
                  <a:pt x="16401" y="7203"/>
                </a:lnTo>
                <a:lnTo>
                  <a:pt x="16279" y="7349"/>
                </a:lnTo>
                <a:lnTo>
                  <a:pt x="16011" y="7665"/>
                </a:lnTo>
                <a:lnTo>
                  <a:pt x="15792" y="7908"/>
                </a:lnTo>
                <a:lnTo>
                  <a:pt x="15573" y="8200"/>
                </a:lnTo>
                <a:lnTo>
                  <a:pt x="15573" y="7689"/>
                </a:lnTo>
                <a:lnTo>
                  <a:pt x="15573" y="7665"/>
                </a:lnTo>
                <a:lnTo>
                  <a:pt x="15671" y="7470"/>
                </a:lnTo>
                <a:lnTo>
                  <a:pt x="15768" y="7276"/>
                </a:lnTo>
                <a:lnTo>
                  <a:pt x="16011" y="6935"/>
                </a:lnTo>
                <a:lnTo>
                  <a:pt x="16303" y="6619"/>
                </a:lnTo>
                <a:lnTo>
                  <a:pt x="16595" y="6302"/>
                </a:lnTo>
                <a:close/>
                <a:moveTo>
                  <a:pt x="16547" y="7592"/>
                </a:moveTo>
                <a:lnTo>
                  <a:pt x="16522" y="8663"/>
                </a:lnTo>
                <a:lnTo>
                  <a:pt x="16425" y="8711"/>
                </a:lnTo>
                <a:lnTo>
                  <a:pt x="16328" y="8760"/>
                </a:lnTo>
                <a:lnTo>
                  <a:pt x="16157" y="8930"/>
                </a:lnTo>
                <a:lnTo>
                  <a:pt x="15841" y="9271"/>
                </a:lnTo>
                <a:lnTo>
                  <a:pt x="15719" y="9417"/>
                </a:lnTo>
                <a:lnTo>
                  <a:pt x="15573" y="9612"/>
                </a:lnTo>
                <a:lnTo>
                  <a:pt x="15573" y="8882"/>
                </a:lnTo>
                <a:lnTo>
                  <a:pt x="15671" y="8857"/>
                </a:lnTo>
                <a:lnTo>
                  <a:pt x="15744" y="8784"/>
                </a:lnTo>
                <a:lnTo>
                  <a:pt x="15890" y="8517"/>
                </a:lnTo>
                <a:lnTo>
                  <a:pt x="16060" y="8273"/>
                </a:lnTo>
                <a:lnTo>
                  <a:pt x="16401" y="7811"/>
                </a:lnTo>
                <a:lnTo>
                  <a:pt x="16547" y="7592"/>
                </a:lnTo>
                <a:close/>
                <a:moveTo>
                  <a:pt x="9734" y="9149"/>
                </a:moveTo>
                <a:lnTo>
                  <a:pt x="9661" y="9174"/>
                </a:lnTo>
                <a:lnTo>
                  <a:pt x="9588" y="9198"/>
                </a:lnTo>
                <a:lnTo>
                  <a:pt x="9539" y="9247"/>
                </a:lnTo>
                <a:lnTo>
                  <a:pt x="9466" y="9368"/>
                </a:lnTo>
                <a:lnTo>
                  <a:pt x="9442" y="9490"/>
                </a:lnTo>
                <a:lnTo>
                  <a:pt x="9320" y="9587"/>
                </a:lnTo>
                <a:lnTo>
                  <a:pt x="9174" y="9660"/>
                </a:lnTo>
                <a:lnTo>
                  <a:pt x="9052" y="9685"/>
                </a:lnTo>
                <a:lnTo>
                  <a:pt x="8882" y="9685"/>
                </a:lnTo>
                <a:lnTo>
                  <a:pt x="8785" y="9660"/>
                </a:lnTo>
                <a:lnTo>
                  <a:pt x="8736" y="9636"/>
                </a:lnTo>
                <a:lnTo>
                  <a:pt x="8687" y="9587"/>
                </a:lnTo>
                <a:lnTo>
                  <a:pt x="8663" y="9539"/>
                </a:lnTo>
                <a:lnTo>
                  <a:pt x="8663" y="9441"/>
                </a:lnTo>
                <a:lnTo>
                  <a:pt x="8639" y="9368"/>
                </a:lnTo>
                <a:lnTo>
                  <a:pt x="8590" y="9320"/>
                </a:lnTo>
                <a:lnTo>
                  <a:pt x="8517" y="9295"/>
                </a:lnTo>
                <a:lnTo>
                  <a:pt x="8444" y="9271"/>
                </a:lnTo>
                <a:lnTo>
                  <a:pt x="8395" y="9295"/>
                </a:lnTo>
                <a:lnTo>
                  <a:pt x="8322" y="9344"/>
                </a:lnTo>
                <a:lnTo>
                  <a:pt x="8274" y="9417"/>
                </a:lnTo>
                <a:lnTo>
                  <a:pt x="8249" y="9466"/>
                </a:lnTo>
                <a:lnTo>
                  <a:pt x="8201" y="9514"/>
                </a:lnTo>
                <a:lnTo>
                  <a:pt x="8079" y="9587"/>
                </a:lnTo>
                <a:lnTo>
                  <a:pt x="7933" y="9612"/>
                </a:lnTo>
                <a:lnTo>
                  <a:pt x="7738" y="9636"/>
                </a:lnTo>
                <a:lnTo>
                  <a:pt x="7568" y="9636"/>
                </a:lnTo>
                <a:lnTo>
                  <a:pt x="7422" y="9587"/>
                </a:lnTo>
                <a:lnTo>
                  <a:pt x="7325" y="9514"/>
                </a:lnTo>
                <a:lnTo>
                  <a:pt x="7276" y="9466"/>
                </a:lnTo>
                <a:lnTo>
                  <a:pt x="7252" y="9417"/>
                </a:lnTo>
                <a:lnTo>
                  <a:pt x="7252" y="9344"/>
                </a:lnTo>
                <a:lnTo>
                  <a:pt x="7227" y="9295"/>
                </a:lnTo>
                <a:lnTo>
                  <a:pt x="7179" y="9247"/>
                </a:lnTo>
                <a:lnTo>
                  <a:pt x="7130" y="9222"/>
                </a:lnTo>
                <a:lnTo>
                  <a:pt x="7081" y="9198"/>
                </a:lnTo>
                <a:lnTo>
                  <a:pt x="7008" y="9198"/>
                </a:lnTo>
                <a:lnTo>
                  <a:pt x="6960" y="9222"/>
                </a:lnTo>
                <a:lnTo>
                  <a:pt x="6887" y="9247"/>
                </a:lnTo>
                <a:lnTo>
                  <a:pt x="6765" y="9417"/>
                </a:lnTo>
                <a:lnTo>
                  <a:pt x="6643" y="9563"/>
                </a:lnTo>
                <a:lnTo>
                  <a:pt x="6570" y="9636"/>
                </a:lnTo>
                <a:lnTo>
                  <a:pt x="6449" y="9685"/>
                </a:lnTo>
                <a:lnTo>
                  <a:pt x="6327" y="9733"/>
                </a:lnTo>
                <a:lnTo>
                  <a:pt x="6205" y="9758"/>
                </a:lnTo>
                <a:lnTo>
                  <a:pt x="6084" y="9758"/>
                </a:lnTo>
                <a:lnTo>
                  <a:pt x="6035" y="9733"/>
                </a:lnTo>
                <a:lnTo>
                  <a:pt x="5986" y="9709"/>
                </a:lnTo>
                <a:lnTo>
                  <a:pt x="5962" y="9660"/>
                </a:lnTo>
                <a:lnTo>
                  <a:pt x="5938" y="9612"/>
                </a:lnTo>
                <a:lnTo>
                  <a:pt x="5938" y="9514"/>
                </a:lnTo>
                <a:lnTo>
                  <a:pt x="5962" y="9441"/>
                </a:lnTo>
                <a:lnTo>
                  <a:pt x="5962" y="9344"/>
                </a:lnTo>
                <a:lnTo>
                  <a:pt x="5938" y="9271"/>
                </a:lnTo>
                <a:lnTo>
                  <a:pt x="5865" y="9198"/>
                </a:lnTo>
                <a:lnTo>
                  <a:pt x="5792" y="9174"/>
                </a:lnTo>
                <a:lnTo>
                  <a:pt x="5646" y="9174"/>
                </a:lnTo>
                <a:lnTo>
                  <a:pt x="5573" y="9247"/>
                </a:lnTo>
                <a:lnTo>
                  <a:pt x="5548" y="9320"/>
                </a:lnTo>
                <a:lnTo>
                  <a:pt x="5500" y="9417"/>
                </a:lnTo>
                <a:lnTo>
                  <a:pt x="5451" y="9490"/>
                </a:lnTo>
                <a:lnTo>
                  <a:pt x="5378" y="9587"/>
                </a:lnTo>
                <a:lnTo>
                  <a:pt x="5305" y="9636"/>
                </a:lnTo>
                <a:lnTo>
                  <a:pt x="5183" y="9685"/>
                </a:lnTo>
                <a:lnTo>
                  <a:pt x="5086" y="9733"/>
                </a:lnTo>
                <a:lnTo>
                  <a:pt x="4843" y="9782"/>
                </a:lnTo>
                <a:lnTo>
                  <a:pt x="4624" y="9782"/>
                </a:lnTo>
                <a:lnTo>
                  <a:pt x="4502" y="9733"/>
                </a:lnTo>
                <a:lnTo>
                  <a:pt x="4405" y="9709"/>
                </a:lnTo>
                <a:lnTo>
                  <a:pt x="4332" y="9636"/>
                </a:lnTo>
                <a:lnTo>
                  <a:pt x="4259" y="9587"/>
                </a:lnTo>
                <a:lnTo>
                  <a:pt x="4210" y="9490"/>
                </a:lnTo>
                <a:lnTo>
                  <a:pt x="4161" y="9393"/>
                </a:lnTo>
                <a:lnTo>
                  <a:pt x="4161" y="9344"/>
                </a:lnTo>
                <a:lnTo>
                  <a:pt x="4137" y="9295"/>
                </a:lnTo>
                <a:lnTo>
                  <a:pt x="4040" y="9247"/>
                </a:lnTo>
                <a:lnTo>
                  <a:pt x="3942" y="9222"/>
                </a:lnTo>
                <a:lnTo>
                  <a:pt x="3869" y="9247"/>
                </a:lnTo>
                <a:lnTo>
                  <a:pt x="3602" y="9417"/>
                </a:lnTo>
                <a:lnTo>
                  <a:pt x="3407" y="9539"/>
                </a:lnTo>
                <a:lnTo>
                  <a:pt x="3212" y="9660"/>
                </a:lnTo>
                <a:lnTo>
                  <a:pt x="3018" y="9733"/>
                </a:lnTo>
                <a:lnTo>
                  <a:pt x="2872" y="9733"/>
                </a:lnTo>
                <a:lnTo>
                  <a:pt x="2823" y="9709"/>
                </a:lnTo>
                <a:lnTo>
                  <a:pt x="2774" y="9660"/>
                </a:lnTo>
                <a:lnTo>
                  <a:pt x="2774" y="9587"/>
                </a:lnTo>
                <a:lnTo>
                  <a:pt x="2774" y="9490"/>
                </a:lnTo>
                <a:lnTo>
                  <a:pt x="2774" y="9417"/>
                </a:lnTo>
                <a:lnTo>
                  <a:pt x="2750" y="9368"/>
                </a:lnTo>
                <a:lnTo>
                  <a:pt x="2726" y="9344"/>
                </a:lnTo>
                <a:lnTo>
                  <a:pt x="2677" y="9320"/>
                </a:lnTo>
                <a:lnTo>
                  <a:pt x="2653" y="9295"/>
                </a:lnTo>
                <a:lnTo>
                  <a:pt x="2604" y="9320"/>
                </a:lnTo>
                <a:lnTo>
                  <a:pt x="2555" y="9320"/>
                </a:lnTo>
                <a:lnTo>
                  <a:pt x="2507" y="9368"/>
                </a:lnTo>
                <a:lnTo>
                  <a:pt x="2458" y="9490"/>
                </a:lnTo>
                <a:lnTo>
                  <a:pt x="2434" y="9612"/>
                </a:lnTo>
                <a:lnTo>
                  <a:pt x="2434" y="9733"/>
                </a:lnTo>
                <a:lnTo>
                  <a:pt x="2458" y="9831"/>
                </a:lnTo>
                <a:lnTo>
                  <a:pt x="2531" y="9928"/>
                </a:lnTo>
                <a:lnTo>
                  <a:pt x="2604" y="10025"/>
                </a:lnTo>
                <a:lnTo>
                  <a:pt x="2726" y="10098"/>
                </a:lnTo>
                <a:lnTo>
                  <a:pt x="2847" y="10147"/>
                </a:lnTo>
                <a:lnTo>
                  <a:pt x="2969" y="10171"/>
                </a:lnTo>
                <a:lnTo>
                  <a:pt x="3115" y="10147"/>
                </a:lnTo>
                <a:lnTo>
                  <a:pt x="3237" y="10123"/>
                </a:lnTo>
                <a:lnTo>
                  <a:pt x="3358" y="10074"/>
                </a:lnTo>
                <a:lnTo>
                  <a:pt x="3626" y="9928"/>
                </a:lnTo>
                <a:lnTo>
                  <a:pt x="3845" y="9758"/>
                </a:lnTo>
                <a:lnTo>
                  <a:pt x="3918" y="9855"/>
                </a:lnTo>
                <a:lnTo>
                  <a:pt x="3991" y="9952"/>
                </a:lnTo>
                <a:lnTo>
                  <a:pt x="4088" y="10025"/>
                </a:lnTo>
                <a:lnTo>
                  <a:pt x="4186" y="10074"/>
                </a:lnTo>
                <a:lnTo>
                  <a:pt x="4429" y="10171"/>
                </a:lnTo>
                <a:lnTo>
                  <a:pt x="4672" y="10196"/>
                </a:lnTo>
                <a:lnTo>
                  <a:pt x="4940" y="10196"/>
                </a:lnTo>
                <a:lnTo>
                  <a:pt x="5208" y="10147"/>
                </a:lnTo>
                <a:lnTo>
                  <a:pt x="5427" y="10050"/>
                </a:lnTo>
                <a:lnTo>
                  <a:pt x="5646" y="9928"/>
                </a:lnTo>
                <a:lnTo>
                  <a:pt x="5743" y="10001"/>
                </a:lnTo>
                <a:lnTo>
                  <a:pt x="5840" y="10098"/>
                </a:lnTo>
                <a:lnTo>
                  <a:pt x="5986" y="10147"/>
                </a:lnTo>
                <a:lnTo>
                  <a:pt x="6132" y="10196"/>
                </a:lnTo>
                <a:lnTo>
                  <a:pt x="6278" y="10220"/>
                </a:lnTo>
                <a:lnTo>
                  <a:pt x="6424" y="10196"/>
                </a:lnTo>
                <a:lnTo>
                  <a:pt x="6546" y="10171"/>
                </a:lnTo>
                <a:lnTo>
                  <a:pt x="6643" y="10123"/>
                </a:lnTo>
                <a:lnTo>
                  <a:pt x="6741" y="10050"/>
                </a:lnTo>
                <a:lnTo>
                  <a:pt x="6838" y="9977"/>
                </a:lnTo>
                <a:lnTo>
                  <a:pt x="7008" y="9782"/>
                </a:lnTo>
                <a:lnTo>
                  <a:pt x="7130" y="9879"/>
                </a:lnTo>
                <a:lnTo>
                  <a:pt x="7300" y="9977"/>
                </a:lnTo>
                <a:lnTo>
                  <a:pt x="7471" y="10025"/>
                </a:lnTo>
                <a:lnTo>
                  <a:pt x="7665" y="10050"/>
                </a:lnTo>
                <a:lnTo>
                  <a:pt x="7860" y="10050"/>
                </a:lnTo>
                <a:lnTo>
                  <a:pt x="8030" y="10025"/>
                </a:lnTo>
                <a:lnTo>
                  <a:pt x="8225" y="9952"/>
                </a:lnTo>
                <a:lnTo>
                  <a:pt x="8371" y="9879"/>
                </a:lnTo>
                <a:lnTo>
                  <a:pt x="8493" y="9977"/>
                </a:lnTo>
                <a:lnTo>
                  <a:pt x="8639" y="10025"/>
                </a:lnTo>
                <a:lnTo>
                  <a:pt x="8785" y="10074"/>
                </a:lnTo>
                <a:lnTo>
                  <a:pt x="8955" y="10074"/>
                </a:lnTo>
                <a:lnTo>
                  <a:pt x="9125" y="10050"/>
                </a:lnTo>
                <a:lnTo>
                  <a:pt x="9320" y="10001"/>
                </a:lnTo>
                <a:lnTo>
                  <a:pt x="9466" y="9928"/>
                </a:lnTo>
                <a:lnTo>
                  <a:pt x="9636" y="9831"/>
                </a:lnTo>
                <a:lnTo>
                  <a:pt x="9734" y="9904"/>
                </a:lnTo>
                <a:lnTo>
                  <a:pt x="9855" y="9952"/>
                </a:lnTo>
                <a:lnTo>
                  <a:pt x="10001" y="9977"/>
                </a:lnTo>
                <a:lnTo>
                  <a:pt x="10147" y="10001"/>
                </a:lnTo>
                <a:lnTo>
                  <a:pt x="10293" y="10001"/>
                </a:lnTo>
                <a:lnTo>
                  <a:pt x="10439" y="9977"/>
                </a:lnTo>
                <a:lnTo>
                  <a:pt x="10561" y="9928"/>
                </a:lnTo>
                <a:lnTo>
                  <a:pt x="10682" y="9855"/>
                </a:lnTo>
                <a:lnTo>
                  <a:pt x="10780" y="9952"/>
                </a:lnTo>
                <a:lnTo>
                  <a:pt x="10901" y="10001"/>
                </a:lnTo>
                <a:lnTo>
                  <a:pt x="11193" y="10001"/>
                </a:lnTo>
                <a:lnTo>
                  <a:pt x="11339" y="9952"/>
                </a:lnTo>
                <a:lnTo>
                  <a:pt x="11510" y="9904"/>
                </a:lnTo>
                <a:lnTo>
                  <a:pt x="11656" y="9831"/>
                </a:lnTo>
                <a:lnTo>
                  <a:pt x="11802" y="9733"/>
                </a:lnTo>
                <a:lnTo>
                  <a:pt x="11850" y="9806"/>
                </a:lnTo>
                <a:lnTo>
                  <a:pt x="11923" y="9855"/>
                </a:lnTo>
                <a:lnTo>
                  <a:pt x="12069" y="9928"/>
                </a:lnTo>
                <a:lnTo>
                  <a:pt x="12240" y="9952"/>
                </a:lnTo>
                <a:lnTo>
                  <a:pt x="12434" y="9952"/>
                </a:lnTo>
                <a:lnTo>
                  <a:pt x="12629" y="9904"/>
                </a:lnTo>
                <a:lnTo>
                  <a:pt x="12824" y="9831"/>
                </a:lnTo>
                <a:lnTo>
                  <a:pt x="13018" y="9758"/>
                </a:lnTo>
                <a:lnTo>
                  <a:pt x="13164" y="9660"/>
                </a:lnTo>
                <a:lnTo>
                  <a:pt x="13237" y="9612"/>
                </a:lnTo>
                <a:lnTo>
                  <a:pt x="13262" y="9539"/>
                </a:lnTo>
                <a:lnTo>
                  <a:pt x="13262" y="9466"/>
                </a:lnTo>
                <a:lnTo>
                  <a:pt x="13237" y="9393"/>
                </a:lnTo>
                <a:lnTo>
                  <a:pt x="13189" y="9344"/>
                </a:lnTo>
                <a:lnTo>
                  <a:pt x="13116" y="9320"/>
                </a:lnTo>
                <a:lnTo>
                  <a:pt x="13067" y="9320"/>
                </a:lnTo>
                <a:lnTo>
                  <a:pt x="12994" y="9344"/>
                </a:lnTo>
                <a:lnTo>
                  <a:pt x="12775" y="9466"/>
                </a:lnTo>
                <a:lnTo>
                  <a:pt x="12605" y="9539"/>
                </a:lnTo>
                <a:lnTo>
                  <a:pt x="12459" y="9587"/>
                </a:lnTo>
                <a:lnTo>
                  <a:pt x="12288" y="9612"/>
                </a:lnTo>
                <a:lnTo>
                  <a:pt x="12167" y="9612"/>
                </a:lnTo>
                <a:lnTo>
                  <a:pt x="12118" y="9587"/>
                </a:lnTo>
                <a:lnTo>
                  <a:pt x="12094" y="9539"/>
                </a:lnTo>
                <a:lnTo>
                  <a:pt x="12069" y="9490"/>
                </a:lnTo>
                <a:lnTo>
                  <a:pt x="12069" y="9417"/>
                </a:lnTo>
                <a:lnTo>
                  <a:pt x="12069" y="9368"/>
                </a:lnTo>
                <a:lnTo>
                  <a:pt x="12045" y="9295"/>
                </a:lnTo>
                <a:lnTo>
                  <a:pt x="12021" y="9247"/>
                </a:lnTo>
                <a:lnTo>
                  <a:pt x="11972" y="9222"/>
                </a:lnTo>
                <a:lnTo>
                  <a:pt x="11875" y="9222"/>
                </a:lnTo>
                <a:lnTo>
                  <a:pt x="11826" y="9247"/>
                </a:lnTo>
                <a:lnTo>
                  <a:pt x="11777" y="9295"/>
                </a:lnTo>
                <a:lnTo>
                  <a:pt x="11704" y="9393"/>
                </a:lnTo>
                <a:lnTo>
                  <a:pt x="11583" y="9490"/>
                </a:lnTo>
                <a:lnTo>
                  <a:pt x="11437" y="9587"/>
                </a:lnTo>
                <a:lnTo>
                  <a:pt x="11266" y="9660"/>
                </a:lnTo>
                <a:lnTo>
                  <a:pt x="11120" y="9709"/>
                </a:lnTo>
                <a:lnTo>
                  <a:pt x="11072" y="9709"/>
                </a:lnTo>
                <a:lnTo>
                  <a:pt x="11023" y="9685"/>
                </a:lnTo>
                <a:lnTo>
                  <a:pt x="10974" y="9660"/>
                </a:lnTo>
                <a:lnTo>
                  <a:pt x="10950" y="9612"/>
                </a:lnTo>
                <a:lnTo>
                  <a:pt x="10950" y="9539"/>
                </a:lnTo>
                <a:lnTo>
                  <a:pt x="10974" y="9441"/>
                </a:lnTo>
                <a:lnTo>
                  <a:pt x="10974" y="9393"/>
                </a:lnTo>
                <a:lnTo>
                  <a:pt x="10950" y="9320"/>
                </a:lnTo>
                <a:lnTo>
                  <a:pt x="10926" y="9271"/>
                </a:lnTo>
                <a:lnTo>
                  <a:pt x="10853" y="9271"/>
                </a:lnTo>
                <a:lnTo>
                  <a:pt x="10804" y="9247"/>
                </a:lnTo>
                <a:lnTo>
                  <a:pt x="10755" y="9271"/>
                </a:lnTo>
                <a:lnTo>
                  <a:pt x="10682" y="9295"/>
                </a:lnTo>
                <a:lnTo>
                  <a:pt x="10658" y="9368"/>
                </a:lnTo>
                <a:lnTo>
                  <a:pt x="10585" y="9490"/>
                </a:lnTo>
                <a:lnTo>
                  <a:pt x="10463" y="9587"/>
                </a:lnTo>
                <a:lnTo>
                  <a:pt x="10342" y="9636"/>
                </a:lnTo>
                <a:lnTo>
                  <a:pt x="10025" y="9636"/>
                </a:lnTo>
                <a:lnTo>
                  <a:pt x="9928" y="9587"/>
                </a:lnTo>
                <a:lnTo>
                  <a:pt x="9855" y="9563"/>
                </a:lnTo>
                <a:lnTo>
                  <a:pt x="9904" y="9393"/>
                </a:lnTo>
                <a:lnTo>
                  <a:pt x="9904" y="9320"/>
                </a:lnTo>
                <a:lnTo>
                  <a:pt x="9879" y="9247"/>
                </a:lnTo>
                <a:lnTo>
                  <a:pt x="9831" y="9198"/>
                </a:lnTo>
                <a:lnTo>
                  <a:pt x="9782" y="9174"/>
                </a:lnTo>
                <a:lnTo>
                  <a:pt x="9734" y="9149"/>
                </a:lnTo>
                <a:close/>
                <a:moveTo>
                  <a:pt x="16522" y="9003"/>
                </a:moveTo>
                <a:lnTo>
                  <a:pt x="16522" y="9879"/>
                </a:lnTo>
                <a:lnTo>
                  <a:pt x="16401" y="9879"/>
                </a:lnTo>
                <a:lnTo>
                  <a:pt x="16279" y="9928"/>
                </a:lnTo>
                <a:lnTo>
                  <a:pt x="16182" y="9977"/>
                </a:lnTo>
                <a:lnTo>
                  <a:pt x="16084" y="10050"/>
                </a:lnTo>
                <a:lnTo>
                  <a:pt x="15914" y="10196"/>
                </a:lnTo>
                <a:lnTo>
                  <a:pt x="15744" y="10390"/>
                </a:lnTo>
                <a:lnTo>
                  <a:pt x="15598" y="10561"/>
                </a:lnTo>
                <a:lnTo>
                  <a:pt x="15598" y="10342"/>
                </a:lnTo>
                <a:lnTo>
                  <a:pt x="15646" y="10317"/>
                </a:lnTo>
                <a:lnTo>
                  <a:pt x="15671" y="10269"/>
                </a:lnTo>
                <a:lnTo>
                  <a:pt x="15890" y="9879"/>
                </a:lnTo>
                <a:lnTo>
                  <a:pt x="16011" y="9685"/>
                </a:lnTo>
                <a:lnTo>
                  <a:pt x="16133" y="9490"/>
                </a:lnTo>
                <a:lnTo>
                  <a:pt x="16328" y="9271"/>
                </a:lnTo>
                <a:lnTo>
                  <a:pt x="16522" y="9003"/>
                </a:lnTo>
                <a:close/>
                <a:moveTo>
                  <a:pt x="16522" y="10001"/>
                </a:moveTo>
                <a:lnTo>
                  <a:pt x="16522" y="10755"/>
                </a:lnTo>
                <a:lnTo>
                  <a:pt x="16352" y="10853"/>
                </a:lnTo>
                <a:lnTo>
                  <a:pt x="16230" y="10974"/>
                </a:lnTo>
                <a:lnTo>
                  <a:pt x="15987" y="11242"/>
                </a:lnTo>
                <a:lnTo>
                  <a:pt x="15792" y="11461"/>
                </a:lnTo>
                <a:lnTo>
                  <a:pt x="15598" y="11704"/>
                </a:lnTo>
                <a:lnTo>
                  <a:pt x="15598" y="11291"/>
                </a:lnTo>
                <a:lnTo>
                  <a:pt x="15768" y="10974"/>
                </a:lnTo>
                <a:lnTo>
                  <a:pt x="15963" y="10682"/>
                </a:lnTo>
                <a:lnTo>
                  <a:pt x="16255" y="10342"/>
                </a:lnTo>
                <a:lnTo>
                  <a:pt x="16522" y="10001"/>
                </a:lnTo>
                <a:close/>
                <a:moveTo>
                  <a:pt x="10244" y="11145"/>
                </a:moveTo>
                <a:lnTo>
                  <a:pt x="10171" y="11193"/>
                </a:lnTo>
                <a:lnTo>
                  <a:pt x="10123" y="11242"/>
                </a:lnTo>
                <a:lnTo>
                  <a:pt x="9928" y="11534"/>
                </a:lnTo>
                <a:lnTo>
                  <a:pt x="9831" y="11656"/>
                </a:lnTo>
                <a:lnTo>
                  <a:pt x="9709" y="11753"/>
                </a:lnTo>
                <a:lnTo>
                  <a:pt x="9636" y="11802"/>
                </a:lnTo>
                <a:lnTo>
                  <a:pt x="9539" y="11826"/>
                </a:lnTo>
                <a:lnTo>
                  <a:pt x="9320" y="11826"/>
                </a:lnTo>
                <a:lnTo>
                  <a:pt x="9223" y="11802"/>
                </a:lnTo>
                <a:lnTo>
                  <a:pt x="9150" y="11753"/>
                </a:lnTo>
                <a:lnTo>
                  <a:pt x="9077" y="11680"/>
                </a:lnTo>
                <a:lnTo>
                  <a:pt x="9052" y="11607"/>
                </a:lnTo>
                <a:lnTo>
                  <a:pt x="9125" y="11412"/>
                </a:lnTo>
                <a:lnTo>
                  <a:pt x="9125" y="11339"/>
                </a:lnTo>
                <a:lnTo>
                  <a:pt x="9101" y="11266"/>
                </a:lnTo>
                <a:lnTo>
                  <a:pt x="9052" y="11218"/>
                </a:lnTo>
                <a:lnTo>
                  <a:pt x="9004" y="11169"/>
                </a:lnTo>
                <a:lnTo>
                  <a:pt x="8882" y="11169"/>
                </a:lnTo>
                <a:lnTo>
                  <a:pt x="8809" y="11193"/>
                </a:lnTo>
                <a:lnTo>
                  <a:pt x="8760" y="11266"/>
                </a:lnTo>
                <a:lnTo>
                  <a:pt x="8687" y="11388"/>
                </a:lnTo>
                <a:lnTo>
                  <a:pt x="8663" y="11510"/>
                </a:lnTo>
                <a:lnTo>
                  <a:pt x="8566" y="11656"/>
                </a:lnTo>
                <a:lnTo>
                  <a:pt x="8395" y="11729"/>
                </a:lnTo>
                <a:lnTo>
                  <a:pt x="8298" y="11753"/>
                </a:lnTo>
                <a:lnTo>
                  <a:pt x="8176" y="11777"/>
                </a:lnTo>
                <a:lnTo>
                  <a:pt x="8103" y="11753"/>
                </a:lnTo>
                <a:lnTo>
                  <a:pt x="8055" y="11729"/>
                </a:lnTo>
                <a:lnTo>
                  <a:pt x="8055" y="11680"/>
                </a:lnTo>
                <a:lnTo>
                  <a:pt x="8055" y="11607"/>
                </a:lnTo>
                <a:lnTo>
                  <a:pt x="8079" y="11534"/>
                </a:lnTo>
                <a:lnTo>
                  <a:pt x="8079" y="11461"/>
                </a:lnTo>
                <a:lnTo>
                  <a:pt x="8055" y="11412"/>
                </a:lnTo>
                <a:lnTo>
                  <a:pt x="8006" y="11364"/>
                </a:lnTo>
                <a:lnTo>
                  <a:pt x="7957" y="11339"/>
                </a:lnTo>
                <a:lnTo>
                  <a:pt x="7884" y="11315"/>
                </a:lnTo>
                <a:lnTo>
                  <a:pt x="7811" y="11339"/>
                </a:lnTo>
                <a:lnTo>
                  <a:pt x="7763" y="11388"/>
                </a:lnTo>
                <a:lnTo>
                  <a:pt x="7544" y="11558"/>
                </a:lnTo>
                <a:lnTo>
                  <a:pt x="7325" y="11753"/>
                </a:lnTo>
                <a:lnTo>
                  <a:pt x="7179" y="11802"/>
                </a:lnTo>
                <a:lnTo>
                  <a:pt x="6984" y="11826"/>
                </a:lnTo>
                <a:lnTo>
                  <a:pt x="6887" y="11802"/>
                </a:lnTo>
                <a:lnTo>
                  <a:pt x="6765" y="11802"/>
                </a:lnTo>
                <a:lnTo>
                  <a:pt x="6692" y="11753"/>
                </a:lnTo>
                <a:lnTo>
                  <a:pt x="6643" y="11704"/>
                </a:lnTo>
                <a:lnTo>
                  <a:pt x="6668" y="11583"/>
                </a:lnTo>
                <a:lnTo>
                  <a:pt x="6668" y="11412"/>
                </a:lnTo>
                <a:lnTo>
                  <a:pt x="6643" y="11339"/>
                </a:lnTo>
                <a:lnTo>
                  <a:pt x="6595" y="11266"/>
                </a:lnTo>
                <a:lnTo>
                  <a:pt x="6546" y="11218"/>
                </a:lnTo>
                <a:lnTo>
                  <a:pt x="6473" y="11193"/>
                </a:lnTo>
                <a:lnTo>
                  <a:pt x="6400" y="11193"/>
                </a:lnTo>
                <a:lnTo>
                  <a:pt x="6327" y="11218"/>
                </a:lnTo>
                <a:lnTo>
                  <a:pt x="6254" y="11291"/>
                </a:lnTo>
                <a:lnTo>
                  <a:pt x="6205" y="11364"/>
                </a:lnTo>
                <a:lnTo>
                  <a:pt x="6181" y="11485"/>
                </a:lnTo>
                <a:lnTo>
                  <a:pt x="6157" y="11583"/>
                </a:lnTo>
                <a:lnTo>
                  <a:pt x="6084" y="11656"/>
                </a:lnTo>
                <a:lnTo>
                  <a:pt x="5986" y="11704"/>
                </a:lnTo>
                <a:lnTo>
                  <a:pt x="5767" y="11704"/>
                </a:lnTo>
                <a:lnTo>
                  <a:pt x="5670" y="11680"/>
                </a:lnTo>
                <a:lnTo>
                  <a:pt x="5573" y="11607"/>
                </a:lnTo>
                <a:lnTo>
                  <a:pt x="5475" y="11534"/>
                </a:lnTo>
                <a:lnTo>
                  <a:pt x="5427" y="11461"/>
                </a:lnTo>
                <a:lnTo>
                  <a:pt x="5378" y="11388"/>
                </a:lnTo>
                <a:lnTo>
                  <a:pt x="5305" y="11315"/>
                </a:lnTo>
                <a:lnTo>
                  <a:pt x="5232" y="11291"/>
                </a:lnTo>
                <a:lnTo>
                  <a:pt x="5159" y="11291"/>
                </a:lnTo>
                <a:lnTo>
                  <a:pt x="5062" y="11315"/>
                </a:lnTo>
                <a:lnTo>
                  <a:pt x="5013" y="11364"/>
                </a:lnTo>
                <a:lnTo>
                  <a:pt x="4964" y="11412"/>
                </a:lnTo>
                <a:lnTo>
                  <a:pt x="4964" y="11510"/>
                </a:lnTo>
                <a:lnTo>
                  <a:pt x="4964" y="11607"/>
                </a:lnTo>
                <a:lnTo>
                  <a:pt x="4964" y="11680"/>
                </a:lnTo>
                <a:lnTo>
                  <a:pt x="4940" y="11729"/>
                </a:lnTo>
                <a:lnTo>
                  <a:pt x="4891" y="11777"/>
                </a:lnTo>
                <a:lnTo>
                  <a:pt x="4818" y="11826"/>
                </a:lnTo>
                <a:lnTo>
                  <a:pt x="4697" y="11850"/>
                </a:lnTo>
                <a:lnTo>
                  <a:pt x="4599" y="11826"/>
                </a:lnTo>
                <a:lnTo>
                  <a:pt x="4502" y="11753"/>
                </a:lnTo>
                <a:lnTo>
                  <a:pt x="4453" y="11656"/>
                </a:lnTo>
                <a:lnTo>
                  <a:pt x="4453" y="11607"/>
                </a:lnTo>
                <a:lnTo>
                  <a:pt x="4453" y="11558"/>
                </a:lnTo>
                <a:lnTo>
                  <a:pt x="4478" y="11437"/>
                </a:lnTo>
                <a:lnTo>
                  <a:pt x="4429" y="11364"/>
                </a:lnTo>
                <a:lnTo>
                  <a:pt x="4380" y="11291"/>
                </a:lnTo>
                <a:lnTo>
                  <a:pt x="4307" y="11266"/>
                </a:lnTo>
                <a:lnTo>
                  <a:pt x="4210" y="11242"/>
                </a:lnTo>
                <a:lnTo>
                  <a:pt x="4113" y="11266"/>
                </a:lnTo>
                <a:lnTo>
                  <a:pt x="4040" y="11339"/>
                </a:lnTo>
                <a:lnTo>
                  <a:pt x="3991" y="11412"/>
                </a:lnTo>
                <a:lnTo>
                  <a:pt x="3942" y="11510"/>
                </a:lnTo>
                <a:lnTo>
                  <a:pt x="3894" y="11607"/>
                </a:lnTo>
                <a:lnTo>
                  <a:pt x="3796" y="11680"/>
                </a:lnTo>
                <a:lnTo>
                  <a:pt x="3723" y="11753"/>
                </a:lnTo>
                <a:lnTo>
                  <a:pt x="3529" y="11850"/>
                </a:lnTo>
                <a:lnTo>
                  <a:pt x="3431" y="11875"/>
                </a:lnTo>
                <a:lnTo>
                  <a:pt x="3310" y="11899"/>
                </a:lnTo>
                <a:lnTo>
                  <a:pt x="3261" y="11899"/>
                </a:lnTo>
                <a:lnTo>
                  <a:pt x="3212" y="11875"/>
                </a:lnTo>
                <a:lnTo>
                  <a:pt x="3139" y="11826"/>
                </a:lnTo>
                <a:lnTo>
                  <a:pt x="3115" y="11729"/>
                </a:lnTo>
                <a:lnTo>
                  <a:pt x="3066" y="11631"/>
                </a:lnTo>
                <a:lnTo>
                  <a:pt x="3018" y="11461"/>
                </a:lnTo>
                <a:lnTo>
                  <a:pt x="2993" y="11388"/>
                </a:lnTo>
                <a:lnTo>
                  <a:pt x="2969" y="11388"/>
                </a:lnTo>
                <a:lnTo>
                  <a:pt x="2969" y="11364"/>
                </a:lnTo>
                <a:lnTo>
                  <a:pt x="2945" y="11339"/>
                </a:lnTo>
                <a:lnTo>
                  <a:pt x="2896" y="11315"/>
                </a:lnTo>
                <a:lnTo>
                  <a:pt x="2847" y="11315"/>
                </a:lnTo>
                <a:lnTo>
                  <a:pt x="2799" y="11339"/>
                </a:lnTo>
                <a:lnTo>
                  <a:pt x="2750" y="11364"/>
                </a:lnTo>
                <a:lnTo>
                  <a:pt x="2701" y="11461"/>
                </a:lnTo>
                <a:lnTo>
                  <a:pt x="2677" y="11583"/>
                </a:lnTo>
                <a:lnTo>
                  <a:pt x="2677" y="11802"/>
                </a:lnTo>
                <a:lnTo>
                  <a:pt x="2701" y="11923"/>
                </a:lnTo>
                <a:lnTo>
                  <a:pt x="2726" y="12021"/>
                </a:lnTo>
                <a:lnTo>
                  <a:pt x="2799" y="12093"/>
                </a:lnTo>
                <a:lnTo>
                  <a:pt x="2847" y="12191"/>
                </a:lnTo>
                <a:lnTo>
                  <a:pt x="2945" y="12264"/>
                </a:lnTo>
                <a:lnTo>
                  <a:pt x="3042" y="12312"/>
                </a:lnTo>
                <a:lnTo>
                  <a:pt x="3188" y="12361"/>
                </a:lnTo>
                <a:lnTo>
                  <a:pt x="3480" y="12361"/>
                </a:lnTo>
                <a:lnTo>
                  <a:pt x="3626" y="12337"/>
                </a:lnTo>
                <a:lnTo>
                  <a:pt x="3748" y="12288"/>
                </a:lnTo>
                <a:lnTo>
                  <a:pt x="3869" y="12215"/>
                </a:lnTo>
                <a:lnTo>
                  <a:pt x="4015" y="12142"/>
                </a:lnTo>
                <a:lnTo>
                  <a:pt x="4113" y="12045"/>
                </a:lnTo>
                <a:lnTo>
                  <a:pt x="4259" y="12166"/>
                </a:lnTo>
                <a:lnTo>
                  <a:pt x="4405" y="12239"/>
                </a:lnTo>
                <a:lnTo>
                  <a:pt x="4575" y="12288"/>
                </a:lnTo>
                <a:lnTo>
                  <a:pt x="4745" y="12312"/>
                </a:lnTo>
                <a:lnTo>
                  <a:pt x="4916" y="12288"/>
                </a:lnTo>
                <a:lnTo>
                  <a:pt x="5086" y="12239"/>
                </a:lnTo>
                <a:lnTo>
                  <a:pt x="5232" y="12142"/>
                </a:lnTo>
                <a:lnTo>
                  <a:pt x="5354" y="12021"/>
                </a:lnTo>
                <a:lnTo>
                  <a:pt x="5475" y="12069"/>
                </a:lnTo>
                <a:lnTo>
                  <a:pt x="5597" y="12118"/>
                </a:lnTo>
                <a:lnTo>
                  <a:pt x="5743" y="12142"/>
                </a:lnTo>
                <a:lnTo>
                  <a:pt x="5889" y="12166"/>
                </a:lnTo>
                <a:lnTo>
                  <a:pt x="6011" y="12166"/>
                </a:lnTo>
                <a:lnTo>
                  <a:pt x="6157" y="12142"/>
                </a:lnTo>
                <a:lnTo>
                  <a:pt x="6278" y="12093"/>
                </a:lnTo>
                <a:lnTo>
                  <a:pt x="6376" y="12045"/>
                </a:lnTo>
                <a:lnTo>
                  <a:pt x="6546" y="12142"/>
                </a:lnTo>
                <a:lnTo>
                  <a:pt x="6716" y="12239"/>
                </a:lnTo>
                <a:lnTo>
                  <a:pt x="6862" y="12288"/>
                </a:lnTo>
                <a:lnTo>
                  <a:pt x="7008" y="12312"/>
                </a:lnTo>
                <a:lnTo>
                  <a:pt x="7154" y="12288"/>
                </a:lnTo>
                <a:lnTo>
                  <a:pt x="7276" y="12264"/>
                </a:lnTo>
                <a:lnTo>
                  <a:pt x="7398" y="12191"/>
                </a:lnTo>
                <a:lnTo>
                  <a:pt x="7519" y="12118"/>
                </a:lnTo>
                <a:lnTo>
                  <a:pt x="7763" y="11948"/>
                </a:lnTo>
                <a:lnTo>
                  <a:pt x="7836" y="12021"/>
                </a:lnTo>
                <a:lnTo>
                  <a:pt x="7909" y="12093"/>
                </a:lnTo>
                <a:lnTo>
                  <a:pt x="8030" y="12142"/>
                </a:lnTo>
                <a:lnTo>
                  <a:pt x="8347" y="12142"/>
                </a:lnTo>
                <a:lnTo>
                  <a:pt x="8493" y="12118"/>
                </a:lnTo>
                <a:lnTo>
                  <a:pt x="8663" y="12045"/>
                </a:lnTo>
                <a:lnTo>
                  <a:pt x="8785" y="11948"/>
                </a:lnTo>
                <a:lnTo>
                  <a:pt x="8882" y="12021"/>
                </a:lnTo>
                <a:lnTo>
                  <a:pt x="8955" y="12093"/>
                </a:lnTo>
                <a:lnTo>
                  <a:pt x="9174" y="12191"/>
                </a:lnTo>
                <a:lnTo>
                  <a:pt x="9320" y="12239"/>
                </a:lnTo>
                <a:lnTo>
                  <a:pt x="9466" y="12264"/>
                </a:lnTo>
                <a:lnTo>
                  <a:pt x="9588" y="12239"/>
                </a:lnTo>
                <a:lnTo>
                  <a:pt x="9709" y="12215"/>
                </a:lnTo>
                <a:lnTo>
                  <a:pt x="9831" y="12166"/>
                </a:lnTo>
                <a:lnTo>
                  <a:pt x="9952" y="12093"/>
                </a:lnTo>
                <a:lnTo>
                  <a:pt x="10147" y="11899"/>
                </a:lnTo>
                <a:lnTo>
                  <a:pt x="10269" y="12021"/>
                </a:lnTo>
                <a:lnTo>
                  <a:pt x="10415" y="12093"/>
                </a:lnTo>
                <a:lnTo>
                  <a:pt x="10561" y="12142"/>
                </a:lnTo>
                <a:lnTo>
                  <a:pt x="10755" y="12166"/>
                </a:lnTo>
                <a:lnTo>
                  <a:pt x="10926" y="12191"/>
                </a:lnTo>
                <a:lnTo>
                  <a:pt x="11096" y="12166"/>
                </a:lnTo>
                <a:lnTo>
                  <a:pt x="11266" y="12093"/>
                </a:lnTo>
                <a:lnTo>
                  <a:pt x="11412" y="12021"/>
                </a:lnTo>
                <a:lnTo>
                  <a:pt x="11558" y="12093"/>
                </a:lnTo>
                <a:lnTo>
                  <a:pt x="11704" y="12142"/>
                </a:lnTo>
                <a:lnTo>
                  <a:pt x="12045" y="12142"/>
                </a:lnTo>
                <a:lnTo>
                  <a:pt x="12215" y="12118"/>
                </a:lnTo>
                <a:lnTo>
                  <a:pt x="12410" y="12069"/>
                </a:lnTo>
                <a:lnTo>
                  <a:pt x="12580" y="11996"/>
                </a:lnTo>
                <a:lnTo>
                  <a:pt x="12726" y="11899"/>
                </a:lnTo>
                <a:lnTo>
                  <a:pt x="12799" y="11948"/>
                </a:lnTo>
                <a:lnTo>
                  <a:pt x="12921" y="11972"/>
                </a:lnTo>
                <a:lnTo>
                  <a:pt x="13043" y="11972"/>
                </a:lnTo>
                <a:lnTo>
                  <a:pt x="13164" y="11948"/>
                </a:lnTo>
                <a:lnTo>
                  <a:pt x="13237" y="11899"/>
                </a:lnTo>
                <a:lnTo>
                  <a:pt x="13286" y="11850"/>
                </a:lnTo>
                <a:lnTo>
                  <a:pt x="13310" y="11777"/>
                </a:lnTo>
                <a:lnTo>
                  <a:pt x="13310" y="11704"/>
                </a:lnTo>
                <a:lnTo>
                  <a:pt x="13286" y="11631"/>
                </a:lnTo>
                <a:lnTo>
                  <a:pt x="13262" y="11583"/>
                </a:lnTo>
                <a:lnTo>
                  <a:pt x="13189" y="11558"/>
                </a:lnTo>
                <a:lnTo>
                  <a:pt x="13116" y="11534"/>
                </a:lnTo>
                <a:lnTo>
                  <a:pt x="13043" y="11558"/>
                </a:lnTo>
                <a:lnTo>
                  <a:pt x="12970" y="11534"/>
                </a:lnTo>
                <a:lnTo>
                  <a:pt x="12897" y="11437"/>
                </a:lnTo>
                <a:lnTo>
                  <a:pt x="12799" y="11388"/>
                </a:lnTo>
                <a:lnTo>
                  <a:pt x="12751" y="11364"/>
                </a:lnTo>
                <a:lnTo>
                  <a:pt x="12702" y="11364"/>
                </a:lnTo>
                <a:lnTo>
                  <a:pt x="12653" y="11388"/>
                </a:lnTo>
                <a:lnTo>
                  <a:pt x="12605" y="11437"/>
                </a:lnTo>
                <a:lnTo>
                  <a:pt x="12532" y="11485"/>
                </a:lnTo>
                <a:lnTo>
                  <a:pt x="12410" y="11558"/>
                </a:lnTo>
                <a:lnTo>
                  <a:pt x="12264" y="11631"/>
                </a:lnTo>
                <a:lnTo>
                  <a:pt x="12094" y="11704"/>
                </a:lnTo>
                <a:lnTo>
                  <a:pt x="11948" y="11729"/>
                </a:lnTo>
                <a:lnTo>
                  <a:pt x="11753" y="11729"/>
                </a:lnTo>
                <a:lnTo>
                  <a:pt x="11729" y="11704"/>
                </a:lnTo>
                <a:lnTo>
                  <a:pt x="11704" y="11656"/>
                </a:lnTo>
                <a:lnTo>
                  <a:pt x="11680" y="11607"/>
                </a:lnTo>
                <a:lnTo>
                  <a:pt x="11704" y="11485"/>
                </a:lnTo>
                <a:lnTo>
                  <a:pt x="11704" y="11412"/>
                </a:lnTo>
                <a:lnTo>
                  <a:pt x="11656" y="11339"/>
                </a:lnTo>
                <a:lnTo>
                  <a:pt x="11607" y="11291"/>
                </a:lnTo>
                <a:lnTo>
                  <a:pt x="11534" y="11266"/>
                </a:lnTo>
                <a:lnTo>
                  <a:pt x="11461" y="11291"/>
                </a:lnTo>
                <a:lnTo>
                  <a:pt x="11388" y="11315"/>
                </a:lnTo>
                <a:lnTo>
                  <a:pt x="11315" y="11364"/>
                </a:lnTo>
                <a:lnTo>
                  <a:pt x="11291" y="11437"/>
                </a:lnTo>
                <a:lnTo>
                  <a:pt x="11266" y="11558"/>
                </a:lnTo>
                <a:lnTo>
                  <a:pt x="11218" y="11607"/>
                </a:lnTo>
                <a:lnTo>
                  <a:pt x="11169" y="11656"/>
                </a:lnTo>
                <a:lnTo>
                  <a:pt x="11047" y="11729"/>
                </a:lnTo>
                <a:lnTo>
                  <a:pt x="10901" y="11753"/>
                </a:lnTo>
                <a:lnTo>
                  <a:pt x="10755" y="11753"/>
                </a:lnTo>
                <a:lnTo>
                  <a:pt x="10609" y="11729"/>
                </a:lnTo>
                <a:lnTo>
                  <a:pt x="10488" y="11656"/>
                </a:lnTo>
                <a:lnTo>
                  <a:pt x="10463" y="11631"/>
                </a:lnTo>
                <a:lnTo>
                  <a:pt x="10439" y="11583"/>
                </a:lnTo>
                <a:lnTo>
                  <a:pt x="10439" y="11510"/>
                </a:lnTo>
                <a:lnTo>
                  <a:pt x="10463" y="11461"/>
                </a:lnTo>
                <a:lnTo>
                  <a:pt x="10512" y="11364"/>
                </a:lnTo>
                <a:lnTo>
                  <a:pt x="10488" y="11291"/>
                </a:lnTo>
                <a:lnTo>
                  <a:pt x="10463" y="11218"/>
                </a:lnTo>
                <a:lnTo>
                  <a:pt x="10390" y="11169"/>
                </a:lnTo>
                <a:lnTo>
                  <a:pt x="10317" y="11145"/>
                </a:lnTo>
                <a:close/>
                <a:moveTo>
                  <a:pt x="16498" y="11193"/>
                </a:moveTo>
                <a:lnTo>
                  <a:pt x="16498" y="11948"/>
                </a:lnTo>
                <a:lnTo>
                  <a:pt x="16255" y="12093"/>
                </a:lnTo>
                <a:lnTo>
                  <a:pt x="16011" y="12312"/>
                </a:lnTo>
                <a:lnTo>
                  <a:pt x="15792" y="12556"/>
                </a:lnTo>
                <a:lnTo>
                  <a:pt x="15598" y="12823"/>
                </a:lnTo>
                <a:lnTo>
                  <a:pt x="15598" y="12775"/>
                </a:lnTo>
                <a:lnTo>
                  <a:pt x="15598" y="12434"/>
                </a:lnTo>
                <a:lnTo>
                  <a:pt x="15622" y="12385"/>
                </a:lnTo>
                <a:lnTo>
                  <a:pt x="15914" y="11923"/>
                </a:lnTo>
                <a:lnTo>
                  <a:pt x="16060" y="11680"/>
                </a:lnTo>
                <a:lnTo>
                  <a:pt x="16206" y="11461"/>
                </a:lnTo>
                <a:lnTo>
                  <a:pt x="16352" y="11339"/>
                </a:lnTo>
                <a:lnTo>
                  <a:pt x="16498" y="11193"/>
                </a:lnTo>
                <a:close/>
                <a:moveTo>
                  <a:pt x="16498" y="12288"/>
                </a:moveTo>
                <a:lnTo>
                  <a:pt x="16498" y="13140"/>
                </a:lnTo>
                <a:lnTo>
                  <a:pt x="16303" y="13213"/>
                </a:lnTo>
                <a:lnTo>
                  <a:pt x="16157" y="13334"/>
                </a:lnTo>
                <a:lnTo>
                  <a:pt x="16011" y="13456"/>
                </a:lnTo>
                <a:lnTo>
                  <a:pt x="15890" y="13602"/>
                </a:lnTo>
                <a:lnTo>
                  <a:pt x="15719" y="13797"/>
                </a:lnTo>
                <a:lnTo>
                  <a:pt x="15573" y="14016"/>
                </a:lnTo>
                <a:lnTo>
                  <a:pt x="15573" y="13602"/>
                </a:lnTo>
                <a:lnTo>
                  <a:pt x="15792" y="13213"/>
                </a:lnTo>
                <a:lnTo>
                  <a:pt x="16036" y="12848"/>
                </a:lnTo>
                <a:lnTo>
                  <a:pt x="16255" y="12556"/>
                </a:lnTo>
                <a:lnTo>
                  <a:pt x="16498" y="12288"/>
                </a:lnTo>
                <a:close/>
                <a:moveTo>
                  <a:pt x="2847" y="13286"/>
                </a:moveTo>
                <a:lnTo>
                  <a:pt x="2799" y="13310"/>
                </a:lnTo>
                <a:lnTo>
                  <a:pt x="2774" y="13334"/>
                </a:lnTo>
                <a:lnTo>
                  <a:pt x="2580" y="13675"/>
                </a:lnTo>
                <a:lnTo>
                  <a:pt x="2507" y="13870"/>
                </a:lnTo>
                <a:lnTo>
                  <a:pt x="2458" y="14064"/>
                </a:lnTo>
                <a:lnTo>
                  <a:pt x="2434" y="14259"/>
                </a:lnTo>
                <a:lnTo>
                  <a:pt x="2458" y="14332"/>
                </a:lnTo>
                <a:lnTo>
                  <a:pt x="2507" y="14405"/>
                </a:lnTo>
                <a:lnTo>
                  <a:pt x="2555" y="14478"/>
                </a:lnTo>
                <a:lnTo>
                  <a:pt x="2628" y="14527"/>
                </a:lnTo>
                <a:lnTo>
                  <a:pt x="2750" y="14551"/>
                </a:lnTo>
                <a:lnTo>
                  <a:pt x="3018" y="14551"/>
                </a:lnTo>
                <a:lnTo>
                  <a:pt x="3164" y="14527"/>
                </a:lnTo>
                <a:lnTo>
                  <a:pt x="3285" y="14478"/>
                </a:lnTo>
                <a:lnTo>
                  <a:pt x="3431" y="14429"/>
                </a:lnTo>
                <a:lnTo>
                  <a:pt x="3699" y="14283"/>
                </a:lnTo>
                <a:lnTo>
                  <a:pt x="3942" y="14089"/>
                </a:lnTo>
                <a:lnTo>
                  <a:pt x="4015" y="14186"/>
                </a:lnTo>
                <a:lnTo>
                  <a:pt x="4137" y="14259"/>
                </a:lnTo>
                <a:lnTo>
                  <a:pt x="4234" y="14332"/>
                </a:lnTo>
                <a:lnTo>
                  <a:pt x="4380" y="14381"/>
                </a:lnTo>
                <a:lnTo>
                  <a:pt x="4551" y="14429"/>
                </a:lnTo>
                <a:lnTo>
                  <a:pt x="4867" y="14429"/>
                </a:lnTo>
                <a:lnTo>
                  <a:pt x="5037" y="14405"/>
                </a:lnTo>
                <a:lnTo>
                  <a:pt x="5183" y="14356"/>
                </a:lnTo>
                <a:lnTo>
                  <a:pt x="5329" y="14283"/>
                </a:lnTo>
                <a:lnTo>
                  <a:pt x="5475" y="14186"/>
                </a:lnTo>
                <a:lnTo>
                  <a:pt x="5597" y="14089"/>
                </a:lnTo>
                <a:lnTo>
                  <a:pt x="5719" y="14186"/>
                </a:lnTo>
                <a:lnTo>
                  <a:pt x="5889" y="14235"/>
                </a:lnTo>
                <a:lnTo>
                  <a:pt x="6084" y="14259"/>
                </a:lnTo>
                <a:lnTo>
                  <a:pt x="6278" y="14259"/>
                </a:lnTo>
                <a:lnTo>
                  <a:pt x="6814" y="14235"/>
                </a:lnTo>
                <a:lnTo>
                  <a:pt x="7325" y="14259"/>
                </a:lnTo>
                <a:lnTo>
                  <a:pt x="7665" y="14283"/>
                </a:lnTo>
                <a:lnTo>
                  <a:pt x="8030" y="14259"/>
                </a:lnTo>
                <a:lnTo>
                  <a:pt x="8225" y="14235"/>
                </a:lnTo>
                <a:lnTo>
                  <a:pt x="8395" y="14186"/>
                </a:lnTo>
                <a:lnTo>
                  <a:pt x="8541" y="14113"/>
                </a:lnTo>
                <a:lnTo>
                  <a:pt x="8687" y="13991"/>
                </a:lnTo>
                <a:lnTo>
                  <a:pt x="8712" y="13943"/>
                </a:lnTo>
                <a:lnTo>
                  <a:pt x="8712" y="13894"/>
                </a:lnTo>
                <a:lnTo>
                  <a:pt x="8687" y="13845"/>
                </a:lnTo>
                <a:lnTo>
                  <a:pt x="8639" y="13821"/>
                </a:lnTo>
                <a:lnTo>
                  <a:pt x="8420" y="13772"/>
                </a:lnTo>
                <a:lnTo>
                  <a:pt x="8225" y="13797"/>
                </a:lnTo>
                <a:lnTo>
                  <a:pt x="7787" y="13845"/>
                </a:lnTo>
                <a:lnTo>
                  <a:pt x="7373" y="13845"/>
                </a:lnTo>
                <a:lnTo>
                  <a:pt x="6935" y="13797"/>
                </a:lnTo>
                <a:lnTo>
                  <a:pt x="6716" y="13797"/>
                </a:lnTo>
                <a:lnTo>
                  <a:pt x="6376" y="13821"/>
                </a:lnTo>
                <a:lnTo>
                  <a:pt x="6059" y="13821"/>
                </a:lnTo>
                <a:lnTo>
                  <a:pt x="5962" y="13797"/>
                </a:lnTo>
                <a:lnTo>
                  <a:pt x="5938" y="13797"/>
                </a:lnTo>
                <a:lnTo>
                  <a:pt x="5938" y="13772"/>
                </a:lnTo>
                <a:lnTo>
                  <a:pt x="5962" y="13699"/>
                </a:lnTo>
                <a:lnTo>
                  <a:pt x="5938" y="13602"/>
                </a:lnTo>
                <a:lnTo>
                  <a:pt x="5913" y="13553"/>
                </a:lnTo>
                <a:lnTo>
                  <a:pt x="5865" y="13480"/>
                </a:lnTo>
                <a:lnTo>
                  <a:pt x="5816" y="13456"/>
                </a:lnTo>
                <a:lnTo>
                  <a:pt x="5743" y="13432"/>
                </a:lnTo>
                <a:lnTo>
                  <a:pt x="5670" y="13456"/>
                </a:lnTo>
                <a:lnTo>
                  <a:pt x="5597" y="13505"/>
                </a:lnTo>
                <a:lnTo>
                  <a:pt x="5354" y="13748"/>
                </a:lnTo>
                <a:lnTo>
                  <a:pt x="5062" y="13943"/>
                </a:lnTo>
                <a:lnTo>
                  <a:pt x="4964" y="13991"/>
                </a:lnTo>
                <a:lnTo>
                  <a:pt x="4818" y="14016"/>
                </a:lnTo>
                <a:lnTo>
                  <a:pt x="4672" y="14016"/>
                </a:lnTo>
                <a:lnTo>
                  <a:pt x="4526" y="13991"/>
                </a:lnTo>
                <a:lnTo>
                  <a:pt x="4405" y="13943"/>
                </a:lnTo>
                <a:lnTo>
                  <a:pt x="4307" y="13870"/>
                </a:lnTo>
                <a:lnTo>
                  <a:pt x="4283" y="13821"/>
                </a:lnTo>
                <a:lnTo>
                  <a:pt x="4283" y="13748"/>
                </a:lnTo>
                <a:lnTo>
                  <a:pt x="4283" y="13675"/>
                </a:lnTo>
                <a:lnTo>
                  <a:pt x="4307" y="13578"/>
                </a:lnTo>
                <a:lnTo>
                  <a:pt x="4307" y="13505"/>
                </a:lnTo>
                <a:lnTo>
                  <a:pt x="4307" y="13432"/>
                </a:lnTo>
                <a:lnTo>
                  <a:pt x="4259" y="13383"/>
                </a:lnTo>
                <a:lnTo>
                  <a:pt x="4186" y="13334"/>
                </a:lnTo>
                <a:lnTo>
                  <a:pt x="4113" y="13310"/>
                </a:lnTo>
                <a:lnTo>
                  <a:pt x="4040" y="13334"/>
                </a:lnTo>
                <a:lnTo>
                  <a:pt x="3967" y="13359"/>
                </a:lnTo>
                <a:lnTo>
                  <a:pt x="3918" y="13432"/>
                </a:lnTo>
                <a:lnTo>
                  <a:pt x="3845" y="13529"/>
                </a:lnTo>
                <a:lnTo>
                  <a:pt x="3772" y="13602"/>
                </a:lnTo>
                <a:lnTo>
                  <a:pt x="3602" y="13772"/>
                </a:lnTo>
                <a:lnTo>
                  <a:pt x="3407" y="13918"/>
                </a:lnTo>
                <a:lnTo>
                  <a:pt x="3212" y="14016"/>
                </a:lnTo>
                <a:lnTo>
                  <a:pt x="3091" y="14089"/>
                </a:lnTo>
                <a:lnTo>
                  <a:pt x="2945" y="14113"/>
                </a:lnTo>
                <a:lnTo>
                  <a:pt x="2896" y="14113"/>
                </a:lnTo>
                <a:lnTo>
                  <a:pt x="2847" y="14089"/>
                </a:lnTo>
                <a:lnTo>
                  <a:pt x="2847" y="14016"/>
                </a:lnTo>
                <a:lnTo>
                  <a:pt x="2847" y="13918"/>
                </a:lnTo>
                <a:lnTo>
                  <a:pt x="2969" y="13456"/>
                </a:lnTo>
                <a:lnTo>
                  <a:pt x="2969" y="13407"/>
                </a:lnTo>
                <a:lnTo>
                  <a:pt x="2969" y="13359"/>
                </a:lnTo>
                <a:lnTo>
                  <a:pt x="2920" y="13310"/>
                </a:lnTo>
                <a:lnTo>
                  <a:pt x="2872" y="13286"/>
                </a:lnTo>
                <a:close/>
                <a:moveTo>
                  <a:pt x="16498" y="13286"/>
                </a:moveTo>
                <a:lnTo>
                  <a:pt x="16474" y="14137"/>
                </a:lnTo>
                <a:lnTo>
                  <a:pt x="16425" y="14137"/>
                </a:lnTo>
                <a:lnTo>
                  <a:pt x="16328" y="14210"/>
                </a:lnTo>
                <a:lnTo>
                  <a:pt x="16206" y="14283"/>
                </a:lnTo>
                <a:lnTo>
                  <a:pt x="15987" y="14478"/>
                </a:lnTo>
                <a:lnTo>
                  <a:pt x="15792" y="14697"/>
                </a:lnTo>
                <a:lnTo>
                  <a:pt x="15622" y="14916"/>
                </a:lnTo>
                <a:lnTo>
                  <a:pt x="15525" y="15038"/>
                </a:lnTo>
                <a:lnTo>
                  <a:pt x="15549" y="14673"/>
                </a:lnTo>
                <a:lnTo>
                  <a:pt x="15573" y="14673"/>
                </a:lnTo>
                <a:lnTo>
                  <a:pt x="15695" y="14502"/>
                </a:lnTo>
                <a:lnTo>
                  <a:pt x="15817" y="14332"/>
                </a:lnTo>
                <a:lnTo>
                  <a:pt x="16011" y="13967"/>
                </a:lnTo>
                <a:lnTo>
                  <a:pt x="16230" y="13602"/>
                </a:lnTo>
                <a:lnTo>
                  <a:pt x="16352" y="13432"/>
                </a:lnTo>
                <a:lnTo>
                  <a:pt x="16498" y="13286"/>
                </a:lnTo>
                <a:close/>
                <a:moveTo>
                  <a:pt x="16474" y="14332"/>
                </a:moveTo>
                <a:lnTo>
                  <a:pt x="16449" y="15208"/>
                </a:lnTo>
                <a:lnTo>
                  <a:pt x="16352" y="15232"/>
                </a:lnTo>
                <a:lnTo>
                  <a:pt x="16230" y="15305"/>
                </a:lnTo>
                <a:lnTo>
                  <a:pt x="15987" y="15500"/>
                </a:lnTo>
                <a:lnTo>
                  <a:pt x="15768" y="15719"/>
                </a:lnTo>
                <a:lnTo>
                  <a:pt x="15622" y="15889"/>
                </a:lnTo>
                <a:lnTo>
                  <a:pt x="15476" y="16035"/>
                </a:lnTo>
                <a:lnTo>
                  <a:pt x="15476" y="15743"/>
                </a:lnTo>
                <a:lnTo>
                  <a:pt x="15549" y="15695"/>
                </a:lnTo>
                <a:lnTo>
                  <a:pt x="15598" y="15646"/>
                </a:lnTo>
                <a:lnTo>
                  <a:pt x="15671" y="15500"/>
                </a:lnTo>
                <a:lnTo>
                  <a:pt x="15817" y="15257"/>
                </a:lnTo>
                <a:lnTo>
                  <a:pt x="16011" y="15013"/>
                </a:lnTo>
                <a:lnTo>
                  <a:pt x="16279" y="14697"/>
                </a:lnTo>
                <a:lnTo>
                  <a:pt x="16376" y="14502"/>
                </a:lnTo>
                <a:lnTo>
                  <a:pt x="16474" y="14332"/>
                </a:lnTo>
                <a:close/>
                <a:moveTo>
                  <a:pt x="16449" y="15622"/>
                </a:moveTo>
                <a:lnTo>
                  <a:pt x="16425" y="16376"/>
                </a:lnTo>
                <a:lnTo>
                  <a:pt x="16328" y="16425"/>
                </a:lnTo>
                <a:lnTo>
                  <a:pt x="16230" y="16522"/>
                </a:lnTo>
                <a:lnTo>
                  <a:pt x="16036" y="16692"/>
                </a:lnTo>
                <a:lnTo>
                  <a:pt x="15719" y="17082"/>
                </a:lnTo>
                <a:lnTo>
                  <a:pt x="15427" y="17422"/>
                </a:lnTo>
                <a:lnTo>
                  <a:pt x="15427" y="17106"/>
                </a:lnTo>
                <a:lnTo>
                  <a:pt x="15452" y="16960"/>
                </a:lnTo>
                <a:lnTo>
                  <a:pt x="15452" y="16887"/>
                </a:lnTo>
                <a:lnTo>
                  <a:pt x="15476" y="16765"/>
                </a:lnTo>
                <a:lnTo>
                  <a:pt x="15525" y="16644"/>
                </a:lnTo>
                <a:lnTo>
                  <a:pt x="15598" y="16522"/>
                </a:lnTo>
                <a:lnTo>
                  <a:pt x="15695" y="16400"/>
                </a:lnTo>
                <a:lnTo>
                  <a:pt x="15890" y="16181"/>
                </a:lnTo>
                <a:lnTo>
                  <a:pt x="16060" y="15987"/>
                </a:lnTo>
                <a:lnTo>
                  <a:pt x="16255" y="15816"/>
                </a:lnTo>
                <a:lnTo>
                  <a:pt x="16449" y="15622"/>
                </a:lnTo>
                <a:close/>
                <a:moveTo>
                  <a:pt x="16401" y="16984"/>
                </a:moveTo>
                <a:lnTo>
                  <a:pt x="16401" y="17641"/>
                </a:lnTo>
                <a:lnTo>
                  <a:pt x="16157" y="17763"/>
                </a:lnTo>
                <a:lnTo>
                  <a:pt x="15938" y="17933"/>
                </a:lnTo>
                <a:lnTo>
                  <a:pt x="15719" y="18104"/>
                </a:lnTo>
                <a:lnTo>
                  <a:pt x="15549" y="18323"/>
                </a:lnTo>
                <a:lnTo>
                  <a:pt x="15403" y="18493"/>
                </a:lnTo>
                <a:lnTo>
                  <a:pt x="15403" y="18347"/>
                </a:lnTo>
                <a:lnTo>
                  <a:pt x="15452" y="18298"/>
                </a:lnTo>
                <a:lnTo>
                  <a:pt x="15476" y="18250"/>
                </a:lnTo>
                <a:lnTo>
                  <a:pt x="15525" y="18104"/>
                </a:lnTo>
                <a:lnTo>
                  <a:pt x="15598" y="17982"/>
                </a:lnTo>
                <a:lnTo>
                  <a:pt x="15768" y="17714"/>
                </a:lnTo>
                <a:lnTo>
                  <a:pt x="15963" y="17471"/>
                </a:lnTo>
                <a:lnTo>
                  <a:pt x="16157" y="17252"/>
                </a:lnTo>
                <a:lnTo>
                  <a:pt x="16401" y="16984"/>
                </a:lnTo>
                <a:close/>
                <a:moveTo>
                  <a:pt x="14405" y="1533"/>
                </a:moveTo>
                <a:lnTo>
                  <a:pt x="14722" y="1558"/>
                </a:lnTo>
                <a:lnTo>
                  <a:pt x="14819" y="1582"/>
                </a:lnTo>
                <a:lnTo>
                  <a:pt x="14892" y="1606"/>
                </a:lnTo>
                <a:lnTo>
                  <a:pt x="14965" y="1655"/>
                </a:lnTo>
                <a:lnTo>
                  <a:pt x="14965" y="1874"/>
                </a:lnTo>
                <a:lnTo>
                  <a:pt x="14989" y="2093"/>
                </a:lnTo>
                <a:lnTo>
                  <a:pt x="15062" y="2531"/>
                </a:lnTo>
                <a:lnTo>
                  <a:pt x="15062" y="3188"/>
                </a:lnTo>
                <a:lnTo>
                  <a:pt x="15038" y="3821"/>
                </a:lnTo>
                <a:lnTo>
                  <a:pt x="15014" y="5183"/>
                </a:lnTo>
                <a:lnTo>
                  <a:pt x="15014" y="6546"/>
                </a:lnTo>
                <a:lnTo>
                  <a:pt x="15038" y="9563"/>
                </a:lnTo>
                <a:lnTo>
                  <a:pt x="15038" y="12580"/>
                </a:lnTo>
                <a:lnTo>
                  <a:pt x="15038" y="13651"/>
                </a:lnTo>
                <a:lnTo>
                  <a:pt x="14989" y="14697"/>
                </a:lnTo>
                <a:lnTo>
                  <a:pt x="14941" y="15768"/>
                </a:lnTo>
                <a:lnTo>
                  <a:pt x="14892" y="16814"/>
                </a:lnTo>
                <a:lnTo>
                  <a:pt x="14868" y="18420"/>
                </a:lnTo>
                <a:lnTo>
                  <a:pt x="14843" y="19077"/>
                </a:lnTo>
                <a:lnTo>
                  <a:pt x="14843" y="19296"/>
                </a:lnTo>
                <a:lnTo>
                  <a:pt x="14819" y="19393"/>
                </a:lnTo>
                <a:lnTo>
                  <a:pt x="14868" y="19296"/>
                </a:lnTo>
                <a:lnTo>
                  <a:pt x="14843" y="19369"/>
                </a:lnTo>
                <a:lnTo>
                  <a:pt x="14843" y="19442"/>
                </a:lnTo>
                <a:lnTo>
                  <a:pt x="14503" y="19491"/>
                </a:lnTo>
                <a:lnTo>
                  <a:pt x="13505" y="19491"/>
                </a:lnTo>
                <a:lnTo>
                  <a:pt x="12580" y="19515"/>
                </a:lnTo>
                <a:lnTo>
                  <a:pt x="11680" y="19539"/>
                </a:lnTo>
                <a:lnTo>
                  <a:pt x="9636" y="19466"/>
                </a:lnTo>
                <a:lnTo>
                  <a:pt x="7592" y="19418"/>
                </a:lnTo>
                <a:lnTo>
                  <a:pt x="6570" y="19393"/>
                </a:lnTo>
                <a:lnTo>
                  <a:pt x="2653" y="19393"/>
                </a:lnTo>
                <a:lnTo>
                  <a:pt x="1777" y="19466"/>
                </a:lnTo>
                <a:lnTo>
                  <a:pt x="1266" y="19491"/>
                </a:lnTo>
                <a:lnTo>
                  <a:pt x="731" y="19515"/>
                </a:lnTo>
                <a:lnTo>
                  <a:pt x="731" y="19491"/>
                </a:lnTo>
                <a:lnTo>
                  <a:pt x="682" y="18955"/>
                </a:lnTo>
                <a:lnTo>
                  <a:pt x="658" y="18420"/>
                </a:lnTo>
                <a:lnTo>
                  <a:pt x="633" y="17349"/>
                </a:lnTo>
                <a:lnTo>
                  <a:pt x="658" y="16279"/>
                </a:lnTo>
                <a:lnTo>
                  <a:pt x="633" y="15743"/>
                </a:lnTo>
                <a:lnTo>
                  <a:pt x="609" y="15208"/>
                </a:lnTo>
                <a:lnTo>
                  <a:pt x="560" y="14648"/>
                </a:lnTo>
                <a:lnTo>
                  <a:pt x="560" y="14113"/>
                </a:lnTo>
                <a:lnTo>
                  <a:pt x="560" y="13553"/>
                </a:lnTo>
                <a:lnTo>
                  <a:pt x="560" y="13018"/>
                </a:lnTo>
                <a:lnTo>
                  <a:pt x="633" y="11923"/>
                </a:lnTo>
                <a:lnTo>
                  <a:pt x="682" y="10828"/>
                </a:lnTo>
                <a:lnTo>
                  <a:pt x="731" y="9685"/>
                </a:lnTo>
                <a:lnTo>
                  <a:pt x="731" y="8541"/>
                </a:lnTo>
                <a:lnTo>
                  <a:pt x="682" y="7422"/>
                </a:lnTo>
                <a:lnTo>
                  <a:pt x="658" y="6278"/>
                </a:lnTo>
                <a:lnTo>
                  <a:pt x="585" y="4015"/>
                </a:lnTo>
                <a:lnTo>
                  <a:pt x="560" y="2847"/>
                </a:lnTo>
                <a:lnTo>
                  <a:pt x="560" y="2239"/>
                </a:lnTo>
                <a:lnTo>
                  <a:pt x="512" y="1655"/>
                </a:lnTo>
                <a:lnTo>
                  <a:pt x="852" y="1679"/>
                </a:lnTo>
                <a:lnTo>
                  <a:pt x="1193" y="1704"/>
                </a:lnTo>
                <a:lnTo>
                  <a:pt x="1874" y="1679"/>
                </a:lnTo>
                <a:lnTo>
                  <a:pt x="1874" y="1679"/>
                </a:lnTo>
                <a:lnTo>
                  <a:pt x="1753" y="1850"/>
                </a:lnTo>
                <a:lnTo>
                  <a:pt x="1631" y="2020"/>
                </a:lnTo>
                <a:lnTo>
                  <a:pt x="1558" y="2190"/>
                </a:lnTo>
                <a:lnTo>
                  <a:pt x="1534" y="2409"/>
                </a:lnTo>
                <a:lnTo>
                  <a:pt x="1534" y="2507"/>
                </a:lnTo>
                <a:lnTo>
                  <a:pt x="1558" y="2628"/>
                </a:lnTo>
                <a:lnTo>
                  <a:pt x="1607" y="2872"/>
                </a:lnTo>
                <a:lnTo>
                  <a:pt x="1728" y="3066"/>
                </a:lnTo>
                <a:lnTo>
                  <a:pt x="1874" y="3261"/>
                </a:lnTo>
                <a:lnTo>
                  <a:pt x="2069" y="3407"/>
                </a:lnTo>
                <a:lnTo>
                  <a:pt x="2288" y="3529"/>
                </a:lnTo>
                <a:lnTo>
                  <a:pt x="2385" y="3553"/>
                </a:lnTo>
                <a:lnTo>
                  <a:pt x="2507" y="3577"/>
                </a:lnTo>
                <a:lnTo>
                  <a:pt x="2750" y="3577"/>
                </a:lnTo>
                <a:lnTo>
                  <a:pt x="2896" y="3529"/>
                </a:lnTo>
                <a:lnTo>
                  <a:pt x="3042" y="3480"/>
                </a:lnTo>
                <a:lnTo>
                  <a:pt x="3164" y="3407"/>
                </a:lnTo>
                <a:lnTo>
                  <a:pt x="3285" y="3310"/>
                </a:lnTo>
                <a:lnTo>
                  <a:pt x="3407" y="3188"/>
                </a:lnTo>
                <a:lnTo>
                  <a:pt x="3504" y="3066"/>
                </a:lnTo>
                <a:lnTo>
                  <a:pt x="3577" y="2945"/>
                </a:lnTo>
                <a:lnTo>
                  <a:pt x="3650" y="2799"/>
                </a:lnTo>
                <a:lnTo>
                  <a:pt x="3699" y="2653"/>
                </a:lnTo>
                <a:lnTo>
                  <a:pt x="3748" y="2482"/>
                </a:lnTo>
                <a:lnTo>
                  <a:pt x="3772" y="2336"/>
                </a:lnTo>
                <a:lnTo>
                  <a:pt x="3772" y="2190"/>
                </a:lnTo>
                <a:lnTo>
                  <a:pt x="3748" y="2044"/>
                </a:lnTo>
                <a:lnTo>
                  <a:pt x="3723" y="1923"/>
                </a:lnTo>
                <a:lnTo>
                  <a:pt x="3675" y="1801"/>
                </a:lnTo>
                <a:lnTo>
                  <a:pt x="3577" y="1679"/>
                </a:lnTo>
                <a:lnTo>
                  <a:pt x="5378" y="1679"/>
                </a:lnTo>
                <a:lnTo>
                  <a:pt x="5281" y="1777"/>
                </a:lnTo>
                <a:lnTo>
                  <a:pt x="5208" y="1874"/>
                </a:lnTo>
                <a:lnTo>
                  <a:pt x="5086" y="2069"/>
                </a:lnTo>
                <a:lnTo>
                  <a:pt x="5013" y="2288"/>
                </a:lnTo>
                <a:lnTo>
                  <a:pt x="4989" y="2507"/>
                </a:lnTo>
                <a:lnTo>
                  <a:pt x="5013" y="2726"/>
                </a:lnTo>
                <a:lnTo>
                  <a:pt x="5110" y="2920"/>
                </a:lnTo>
                <a:lnTo>
                  <a:pt x="5232" y="3091"/>
                </a:lnTo>
                <a:lnTo>
                  <a:pt x="5402" y="3261"/>
                </a:lnTo>
                <a:lnTo>
                  <a:pt x="5597" y="3358"/>
                </a:lnTo>
                <a:lnTo>
                  <a:pt x="5840" y="3431"/>
                </a:lnTo>
                <a:lnTo>
                  <a:pt x="6059" y="3456"/>
                </a:lnTo>
                <a:lnTo>
                  <a:pt x="6303" y="3431"/>
                </a:lnTo>
                <a:lnTo>
                  <a:pt x="6497" y="3358"/>
                </a:lnTo>
                <a:lnTo>
                  <a:pt x="6716" y="3237"/>
                </a:lnTo>
                <a:lnTo>
                  <a:pt x="6862" y="3091"/>
                </a:lnTo>
                <a:lnTo>
                  <a:pt x="7008" y="2896"/>
                </a:lnTo>
                <a:lnTo>
                  <a:pt x="7081" y="2653"/>
                </a:lnTo>
                <a:lnTo>
                  <a:pt x="7106" y="2531"/>
                </a:lnTo>
                <a:lnTo>
                  <a:pt x="7106" y="2409"/>
                </a:lnTo>
                <a:lnTo>
                  <a:pt x="7081" y="2142"/>
                </a:lnTo>
                <a:lnTo>
                  <a:pt x="7057" y="1996"/>
                </a:lnTo>
                <a:lnTo>
                  <a:pt x="7008" y="1874"/>
                </a:lnTo>
                <a:lnTo>
                  <a:pt x="6935" y="1777"/>
                </a:lnTo>
                <a:lnTo>
                  <a:pt x="6862" y="1679"/>
                </a:lnTo>
                <a:lnTo>
                  <a:pt x="8614" y="1631"/>
                </a:lnTo>
                <a:lnTo>
                  <a:pt x="8639" y="1631"/>
                </a:lnTo>
                <a:lnTo>
                  <a:pt x="8541" y="1801"/>
                </a:lnTo>
                <a:lnTo>
                  <a:pt x="8444" y="1971"/>
                </a:lnTo>
                <a:lnTo>
                  <a:pt x="8420" y="2142"/>
                </a:lnTo>
                <a:lnTo>
                  <a:pt x="8395" y="2336"/>
                </a:lnTo>
                <a:lnTo>
                  <a:pt x="8420" y="2458"/>
                </a:lnTo>
                <a:lnTo>
                  <a:pt x="8444" y="2580"/>
                </a:lnTo>
                <a:lnTo>
                  <a:pt x="8493" y="2677"/>
                </a:lnTo>
                <a:lnTo>
                  <a:pt x="8541" y="2774"/>
                </a:lnTo>
                <a:lnTo>
                  <a:pt x="8712" y="2969"/>
                </a:lnTo>
                <a:lnTo>
                  <a:pt x="8906" y="3115"/>
                </a:lnTo>
                <a:lnTo>
                  <a:pt x="9125" y="3237"/>
                </a:lnTo>
                <a:lnTo>
                  <a:pt x="9369" y="3310"/>
                </a:lnTo>
                <a:lnTo>
                  <a:pt x="9588" y="3310"/>
                </a:lnTo>
                <a:lnTo>
                  <a:pt x="9709" y="3285"/>
                </a:lnTo>
                <a:lnTo>
                  <a:pt x="9831" y="3237"/>
                </a:lnTo>
                <a:lnTo>
                  <a:pt x="9977" y="3139"/>
                </a:lnTo>
                <a:lnTo>
                  <a:pt x="10098" y="3018"/>
                </a:lnTo>
                <a:lnTo>
                  <a:pt x="10171" y="2872"/>
                </a:lnTo>
                <a:lnTo>
                  <a:pt x="10244" y="2701"/>
                </a:lnTo>
                <a:lnTo>
                  <a:pt x="10293" y="2507"/>
                </a:lnTo>
                <a:lnTo>
                  <a:pt x="10293" y="2336"/>
                </a:lnTo>
                <a:lnTo>
                  <a:pt x="10293" y="2142"/>
                </a:lnTo>
                <a:lnTo>
                  <a:pt x="10293" y="1971"/>
                </a:lnTo>
                <a:lnTo>
                  <a:pt x="10220" y="1777"/>
                </a:lnTo>
                <a:lnTo>
                  <a:pt x="10123" y="1582"/>
                </a:lnTo>
                <a:lnTo>
                  <a:pt x="11169" y="1558"/>
                </a:lnTo>
                <a:lnTo>
                  <a:pt x="12215" y="1533"/>
                </a:lnTo>
                <a:lnTo>
                  <a:pt x="12069" y="1631"/>
                </a:lnTo>
                <a:lnTo>
                  <a:pt x="11948" y="1728"/>
                </a:lnTo>
                <a:lnTo>
                  <a:pt x="11850" y="1850"/>
                </a:lnTo>
                <a:lnTo>
                  <a:pt x="11753" y="1996"/>
                </a:lnTo>
                <a:lnTo>
                  <a:pt x="11656" y="2190"/>
                </a:lnTo>
                <a:lnTo>
                  <a:pt x="11631" y="2409"/>
                </a:lnTo>
                <a:lnTo>
                  <a:pt x="11631" y="2604"/>
                </a:lnTo>
                <a:lnTo>
                  <a:pt x="11704" y="2799"/>
                </a:lnTo>
                <a:lnTo>
                  <a:pt x="11802" y="2969"/>
                </a:lnTo>
                <a:lnTo>
                  <a:pt x="11948" y="3115"/>
                </a:lnTo>
                <a:lnTo>
                  <a:pt x="12118" y="3237"/>
                </a:lnTo>
                <a:lnTo>
                  <a:pt x="12313" y="3310"/>
                </a:lnTo>
                <a:lnTo>
                  <a:pt x="12532" y="3358"/>
                </a:lnTo>
                <a:lnTo>
                  <a:pt x="12751" y="3383"/>
                </a:lnTo>
                <a:lnTo>
                  <a:pt x="12970" y="3358"/>
                </a:lnTo>
                <a:lnTo>
                  <a:pt x="13213" y="3310"/>
                </a:lnTo>
                <a:lnTo>
                  <a:pt x="13432" y="3237"/>
                </a:lnTo>
                <a:lnTo>
                  <a:pt x="13602" y="3115"/>
                </a:lnTo>
                <a:lnTo>
                  <a:pt x="13773" y="2969"/>
                </a:lnTo>
                <a:lnTo>
                  <a:pt x="13821" y="2872"/>
                </a:lnTo>
                <a:lnTo>
                  <a:pt x="13870" y="2774"/>
                </a:lnTo>
                <a:lnTo>
                  <a:pt x="13919" y="2628"/>
                </a:lnTo>
                <a:lnTo>
                  <a:pt x="13919" y="2458"/>
                </a:lnTo>
                <a:lnTo>
                  <a:pt x="13894" y="2288"/>
                </a:lnTo>
                <a:lnTo>
                  <a:pt x="13846" y="2117"/>
                </a:lnTo>
                <a:lnTo>
                  <a:pt x="13773" y="1947"/>
                </a:lnTo>
                <a:lnTo>
                  <a:pt x="13675" y="1801"/>
                </a:lnTo>
                <a:lnTo>
                  <a:pt x="13554" y="1655"/>
                </a:lnTo>
                <a:lnTo>
                  <a:pt x="13432" y="1558"/>
                </a:lnTo>
                <a:lnTo>
                  <a:pt x="13870" y="1533"/>
                </a:lnTo>
                <a:close/>
                <a:moveTo>
                  <a:pt x="2628" y="19904"/>
                </a:moveTo>
                <a:lnTo>
                  <a:pt x="2507" y="20002"/>
                </a:lnTo>
                <a:lnTo>
                  <a:pt x="2385" y="20099"/>
                </a:lnTo>
                <a:lnTo>
                  <a:pt x="2190" y="20318"/>
                </a:lnTo>
                <a:lnTo>
                  <a:pt x="1996" y="20464"/>
                </a:lnTo>
                <a:lnTo>
                  <a:pt x="1996" y="20196"/>
                </a:lnTo>
                <a:lnTo>
                  <a:pt x="1996" y="19953"/>
                </a:lnTo>
                <a:lnTo>
                  <a:pt x="2628" y="19904"/>
                </a:lnTo>
                <a:close/>
                <a:moveTo>
                  <a:pt x="16449" y="20220"/>
                </a:moveTo>
                <a:lnTo>
                  <a:pt x="16425" y="20658"/>
                </a:lnTo>
                <a:lnTo>
                  <a:pt x="16376" y="21121"/>
                </a:lnTo>
                <a:lnTo>
                  <a:pt x="16230" y="21145"/>
                </a:lnTo>
                <a:lnTo>
                  <a:pt x="16328" y="20683"/>
                </a:lnTo>
                <a:lnTo>
                  <a:pt x="16449" y="20220"/>
                </a:lnTo>
                <a:close/>
                <a:moveTo>
                  <a:pt x="16425" y="18955"/>
                </a:moveTo>
                <a:lnTo>
                  <a:pt x="16449" y="19880"/>
                </a:lnTo>
                <a:lnTo>
                  <a:pt x="16303" y="19977"/>
                </a:lnTo>
                <a:lnTo>
                  <a:pt x="16206" y="20099"/>
                </a:lnTo>
                <a:lnTo>
                  <a:pt x="16109" y="20245"/>
                </a:lnTo>
                <a:lnTo>
                  <a:pt x="16011" y="20415"/>
                </a:lnTo>
                <a:lnTo>
                  <a:pt x="15890" y="20780"/>
                </a:lnTo>
                <a:lnTo>
                  <a:pt x="15792" y="21194"/>
                </a:lnTo>
                <a:lnTo>
                  <a:pt x="15744" y="21194"/>
                </a:lnTo>
                <a:lnTo>
                  <a:pt x="15817" y="20926"/>
                </a:lnTo>
                <a:lnTo>
                  <a:pt x="15865" y="20658"/>
                </a:lnTo>
                <a:lnTo>
                  <a:pt x="15987" y="20172"/>
                </a:lnTo>
                <a:lnTo>
                  <a:pt x="16206" y="19564"/>
                </a:lnTo>
                <a:lnTo>
                  <a:pt x="16425" y="18955"/>
                </a:lnTo>
                <a:close/>
                <a:moveTo>
                  <a:pt x="16401" y="17787"/>
                </a:moveTo>
                <a:lnTo>
                  <a:pt x="16425" y="18517"/>
                </a:lnTo>
                <a:lnTo>
                  <a:pt x="16303" y="18663"/>
                </a:lnTo>
                <a:lnTo>
                  <a:pt x="16206" y="18834"/>
                </a:lnTo>
                <a:lnTo>
                  <a:pt x="16011" y="19174"/>
                </a:lnTo>
                <a:lnTo>
                  <a:pt x="15865" y="19564"/>
                </a:lnTo>
                <a:lnTo>
                  <a:pt x="15744" y="19929"/>
                </a:lnTo>
                <a:lnTo>
                  <a:pt x="15500" y="20537"/>
                </a:lnTo>
                <a:lnTo>
                  <a:pt x="15379" y="20877"/>
                </a:lnTo>
                <a:lnTo>
                  <a:pt x="15306" y="21218"/>
                </a:lnTo>
                <a:lnTo>
                  <a:pt x="14892" y="21242"/>
                </a:lnTo>
                <a:lnTo>
                  <a:pt x="15038" y="20926"/>
                </a:lnTo>
                <a:lnTo>
                  <a:pt x="15135" y="20585"/>
                </a:lnTo>
                <a:lnTo>
                  <a:pt x="15184" y="20220"/>
                </a:lnTo>
                <a:lnTo>
                  <a:pt x="15184" y="19856"/>
                </a:lnTo>
                <a:lnTo>
                  <a:pt x="15257" y="19831"/>
                </a:lnTo>
                <a:lnTo>
                  <a:pt x="15330" y="19807"/>
                </a:lnTo>
                <a:lnTo>
                  <a:pt x="15379" y="19758"/>
                </a:lnTo>
                <a:lnTo>
                  <a:pt x="15403" y="19710"/>
                </a:lnTo>
                <a:lnTo>
                  <a:pt x="15427" y="19661"/>
                </a:lnTo>
                <a:lnTo>
                  <a:pt x="15427" y="19539"/>
                </a:lnTo>
                <a:lnTo>
                  <a:pt x="15379" y="19418"/>
                </a:lnTo>
                <a:lnTo>
                  <a:pt x="15403" y="19296"/>
                </a:lnTo>
                <a:lnTo>
                  <a:pt x="15403" y="19150"/>
                </a:lnTo>
                <a:lnTo>
                  <a:pt x="15500" y="19053"/>
                </a:lnTo>
                <a:lnTo>
                  <a:pt x="15598" y="18931"/>
                </a:lnTo>
                <a:lnTo>
                  <a:pt x="15768" y="18663"/>
                </a:lnTo>
                <a:lnTo>
                  <a:pt x="16084" y="18225"/>
                </a:lnTo>
                <a:lnTo>
                  <a:pt x="16230" y="18006"/>
                </a:lnTo>
                <a:lnTo>
                  <a:pt x="16401" y="17787"/>
                </a:lnTo>
                <a:close/>
                <a:moveTo>
                  <a:pt x="3431" y="19904"/>
                </a:moveTo>
                <a:lnTo>
                  <a:pt x="3285" y="20002"/>
                </a:lnTo>
                <a:lnTo>
                  <a:pt x="3164" y="20123"/>
                </a:lnTo>
                <a:lnTo>
                  <a:pt x="2920" y="20342"/>
                </a:lnTo>
                <a:lnTo>
                  <a:pt x="2628" y="20683"/>
                </a:lnTo>
                <a:lnTo>
                  <a:pt x="2336" y="21023"/>
                </a:lnTo>
                <a:lnTo>
                  <a:pt x="2093" y="21291"/>
                </a:lnTo>
                <a:lnTo>
                  <a:pt x="2044" y="20902"/>
                </a:lnTo>
                <a:lnTo>
                  <a:pt x="2190" y="20853"/>
                </a:lnTo>
                <a:lnTo>
                  <a:pt x="2312" y="20756"/>
                </a:lnTo>
                <a:lnTo>
                  <a:pt x="2531" y="20585"/>
                </a:lnTo>
                <a:lnTo>
                  <a:pt x="2677" y="20464"/>
                </a:lnTo>
                <a:lnTo>
                  <a:pt x="2823" y="20318"/>
                </a:lnTo>
                <a:lnTo>
                  <a:pt x="2945" y="20172"/>
                </a:lnTo>
                <a:lnTo>
                  <a:pt x="2969" y="20075"/>
                </a:lnTo>
                <a:lnTo>
                  <a:pt x="2993" y="20002"/>
                </a:lnTo>
                <a:lnTo>
                  <a:pt x="2969" y="19953"/>
                </a:lnTo>
                <a:lnTo>
                  <a:pt x="2945" y="19904"/>
                </a:lnTo>
                <a:close/>
                <a:moveTo>
                  <a:pt x="10050" y="19977"/>
                </a:moveTo>
                <a:lnTo>
                  <a:pt x="9879" y="20148"/>
                </a:lnTo>
                <a:lnTo>
                  <a:pt x="9734" y="20293"/>
                </a:lnTo>
                <a:lnTo>
                  <a:pt x="9588" y="20537"/>
                </a:lnTo>
                <a:lnTo>
                  <a:pt x="9442" y="20756"/>
                </a:lnTo>
                <a:lnTo>
                  <a:pt x="9296" y="20975"/>
                </a:lnTo>
                <a:lnTo>
                  <a:pt x="9223" y="21072"/>
                </a:lnTo>
                <a:lnTo>
                  <a:pt x="9198" y="21194"/>
                </a:lnTo>
                <a:lnTo>
                  <a:pt x="9198" y="21242"/>
                </a:lnTo>
                <a:lnTo>
                  <a:pt x="9198" y="21291"/>
                </a:lnTo>
                <a:lnTo>
                  <a:pt x="8493" y="21291"/>
                </a:lnTo>
                <a:lnTo>
                  <a:pt x="8663" y="21072"/>
                </a:lnTo>
                <a:lnTo>
                  <a:pt x="8833" y="20853"/>
                </a:lnTo>
                <a:lnTo>
                  <a:pt x="9028" y="20537"/>
                </a:lnTo>
                <a:lnTo>
                  <a:pt x="9247" y="20245"/>
                </a:lnTo>
                <a:lnTo>
                  <a:pt x="9393" y="20099"/>
                </a:lnTo>
                <a:lnTo>
                  <a:pt x="9563" y="19977"/>
                </a:lnTo>
                <a:close/>
                <a:moveTo>
                  <a:pt x="10780" y="20002"/>
                </a:moveTo>
                <a:lnTo>
                  <a:pt x="10585" y="20342"/>
                </a:lnTo>
                <a:lnTo>
                  <a:pt x="10366" y="20731"/>
                </a:lnTo>
                <a:lnTo>
                  <a:pt x="10147" y="21145"/>
                </a:lnTo>
                <a:lnTo>
                  <a:pt x="10123" y="21218"/>
                </a:lnTo>
                <a:lnTo>
                  <a:pt x="10147" y="21291"/>
                </a:lnTo>
                <a:lnTo>
                  <a:pt x="9417" y="21291"/>
                </a:lnTo>
                <a:lnTo>
                  <a:pt x="9515" y="21242"/>
                </a:lnTo>
                <a:lnTo>
                  <a:pt x="9588" y="21169"/>
                </a:lnTo>
                <a:lnTo>
                  <a:pt x="9734" y="20975"/>
                </a:lnTo>
                <a:lnTo>
                  <a:pt x="9977" y="20610"/>
                </a:lnTo>
                <a:lnTo>
                  <a:pt x="10050" y="20512"/>
                </a:lnTo>
                <a:lnTo>
                  <a:pt x="10147" y="20415"/>
                </a:lnTo>
                <a:lnTo>
                  <a:pt x="10366" y="20220"/>
                </a:lnTo>
                <a:lnTo>
                  <a:pt x="10463" y="20123"/>
                </a:lnTo>
                <a:lnTo>
                  <a:pt x="10512" y="20002"/>
                </a:lnTo>
                <a:close/>
                <a:moveTo>
                  <a:pt x="11534" y="20026"/>
                </a:moveTo>
                <a:lnTo>
                  <a:pt x="11364" y="20269"/>
                </a:lnTo>
                <a:lnTo>
                  <a:pt x="11218" y="20512"/>
                </a:lnTo>
                <a:lnTo>
                  <a:pt x="11120" y="20683"/>
                </a:lnTo>
                <a:lnTo>
                  <a:pt x="11023" y="20877"/>
                </a:lnTo>
                <a:lnTo>
                  <a:pt x="10950" y="21096"/>
                </a:lnTo>
                <a:lnTo>
                  <a:pt x="10901" y="21291"/>
                </a:lnTo>
                <a:lnTo>
                  <a:pt x="10488" y="21291"/>
                </a:lnTo>
                <a:lnTo>
                  <a:pt x="10609" y="21145"/>
                </a:lnTo>
                <a:lnTo>
                  <a:pt x="10707" y="20975"/>
                </a:lnTo>
                <a:lnTo>
                  <a:pt x="10901" y="20658"/>
                </a:lnTo>
                <a:lnTo>
                  <a:pt x="11120" y="20342"/>
                </a:lnTo>
                <a:lnTo>
                  <a:pt x="11218" y="20196"/>
                </a:lnTo>
                <a:lnTo>
                  <a:pt x="11315" y="20026"/>
                </a:lnTo>
                <a:close/>
                <a:moveTo>
                  <a:pt x="14843" y="19953"/>
                </a:moveTo>
                <a:lnTo>
                  <a:pt x="14746" y="20220"/>
                </a:lnTo>
                <a:lnTo>
                  <a:pt x="14697" y="20512"/>
                </a:lnTo>
                <a:lnTo>
                  <a:pt x="14624" y="20780"/>
                </a:lnTo>
                <a:lnTo>
                  <a:pt x="14576" y="20926"/>
                </a:lnTo>
                <a:lnTo>
                  <a:pt x="14527" y="21048"/>
                </a:lnTo>
                <a:lnTo>
                  <a:pt x="14503" y="21121"/>
                </a:lnTo>
                <a:lnTo>
                  <a:pt x="14503" y="21169"/>
                </a:lnTo>
                <a:lnTo>
                  <a:pt x="14527" y="21267"/>
                </a:lnTo>
                <a:lnTo>
                  <a:pt x="14211" y="21291"/>
                </a:lnTo>
                <a:lnTo>
                  <a:pt x="14284" y="20999"/>
                </a:lnTo>
                <a:lnTo>
                  <a:pt x="14381" y="20658"/>
                </a:lnTo>
                <a:lnTo>
                  <a:pt x="14454" y="20293"/>
                </a:lnTo>
                <a:lnTo>
                  <a:pt x="14454" y="20123"/>
                </a:lnTo>
                <a:lnTo>
                  <a:pt x="14478" y="19977"/>
                </a:lnTo>
                <a:lnTo>
                  <a:pt x="14843" y="19953"/>
                </a:lnTo>
                <a:close/>
                <a:moveTo>
                  <a:pt x="12337" y="20026"/>
                </a:moveTo>
                <a:lnTo>
                  <a:pt x="12215" y="20220"/>
                </a:lnTo>
                <a:lnTo>
                  <a:pt x="12142" y="20391"/>
                </a:lnTo>
                <a:lnTo>
                  <a:pt x="11948" y="20829"/>
                </a:lnTo>
                <a:lnTo>
                  <a:pt x="11875" y="21072"/>
                </a:lnTo>
                <a:lnTo>
                  <a:pt x="11826" y="21315"/>
                </a:lnTo>
                <a:lnTo>
                  <a:pt x="11364" y="21291"/>
                </a:lnTo>
                <a:lnTo>
                  <a:pt x="11412" y="21121"/>
                </a:lnTo>
                <a:lnTo>
                  <a:pt x="11485" y="20950"/>
                </a:lnTo>
                <a:lnTo>
                  <a:pt x="11656" y="20634"/>
                </a:lnTo>
                <a:lnTo>
                  <a:pt x="11826" y="20342"/>
                </a:lnTo>
                <a:lnTo>
                  <a:pt x="11899" y="20196"/>
                </a:lnTo>
                <a:lnTo>
                  <a:pt x="11948" y="20026"/>
                </a:lnTo>
                <a:close/>
                <a:moveTo>
                  <a:pt x="13335" y="20002"/>
                </a:moveTo>
                <a:lnTo>
                  <a:pt x="13213" y="20148"/>
                </a:lnTo>
                <a:lnTo>
                  <a:pt x="13140" y="20293"/>
                </a:lnTo>
                <a:lnTo>
                  <a:pt x="12970" y="20585"/>
                </a:lnTo>
                <a:lnTo>
                  <a:pt x="12799" y="20950"/>
                </a:lnTo>
                <a:lnTo>
                  <a:pt x="12751" y="21121"/>
                </a:lnTo>
                <a:lnTo>
                  <a:pt x="12702" y="21315"/>
                </a:lnTo>
                <a:lnTo>
                  <a:pt x="12264" y="21315"/>
                </a:lnTo>
                <a:lnTo>
                  <a:pt x="12337" y="21023"/>
                </a:lnTo>
                <a:lnTo>
                  <a:pt x="12410" y="20756"/>
                </a:lnTo>
                <a:lnTo>
                  <a:pt x="12507" y="20366"/>
                </a:lnTo>
                <a:lnTo>
                  <a:pt x="12580" y="20172"/>
                </a:lnTo>
                <a:lnTo>
                  <a:pt x="12629" y="20075"/>
                </a:lnTo>
                <a:lnTo>
                  <a:pt x="12702" y="20026"/>
                </a:lnTo>
                <a:lnTo>
                  <a:pt x="13335" y="20002"/>
                </a:lnTo>
                <a:close/>
                <a:moveTo>
                  <a:pt x="14113" y="20002"/>
                </a:moveTo>
                <a:lnTo>
                  <a:pt x="14065" y="20196"/>
                </a:lnTo>
                <a:lnTo>
                  <a:pt x="14016" y="20366"/>
                </a:lnTo>
                <a:lnTo>
                  <a:pt x="13870" y="20804"/>
                </a:lnTo>
                <a:lnTo>
                  <a:pt x="13748" y="21242"/>
                </a:lnTo>
                <a:lnTo>
                  <a:pt x="13748" y="21291"/>
                </a:lnTo>
                <a:lnTo>
                  <a:pt x="13164" y="21315"/>
                </a:lnTo>
                <a:lnTo>
                  <a:pt x="13262" y="21023"/>
                </a:lnTo>
                <a:lnTo>
                  <a:pt x="13383" y="20731"/>
                </a:lnTo>
                <a:lnTo>
                  <a:pt x="13578" y="20391"/>
                </a:lnTo>
                <a:lnTo>
                  <a:pt x="13651" y="20196"/>
                </a:lnTo>
                <a:lnTo>
                  <a:pt x="13700" y="20002"/>
                </a:lnTo>
                <a:close/>
                <a:moveTo>
                  <a:pt x="8979" y="19953"/>
                </a:moveTo>
                <a:lnTo>
                  <a:pt x="8833" y="20148"/>
                </a:lnTo>
                <a:lnTo>
                  <a:pt x="8736" y="20318"/>
                </a:lnTo>
                <a:lnTo>
                  <a:pt x="8395" y="20804"/>
                </a:lnTo>
                <a:lnTo>
                  <a:pt x="8225" y="21048"/>
                </a:lnTo>
                <a:lnTo>
                  <a:pt x="8079" y="21315"/>
                </a:lnTo>
                <a:lnTo>
                  <a:pt x="7446" y="21340"/>
                </a:lnTo>
                <a:lnTo>
                  <a:pt x="7446" y="21340"/>
                </a:lnTo>
                <a:lnTo>
                  <a:pt x="7592" y="21194"/>
                </a:lnTo>
                <a:lnTo>
                  <a:pt x="7714" y="21023"/>
                </a:lnTo>
                <a:lnTo>
                  <a:pt x="7957" y="20683"/>
                </a:lnTo>
                <a:lnTo>
                  <a:pt x="8055" y="20561"/>
                </a:lnTo>
                <a:lnTo>
                  <a:pt x="8152" y="20464"/>
                </a:lnTo>
                <a:lnTo>
                  <a:pt x="8371" y="20293"/>
                </a:lnTo>
                <a:lnTo>
                  <a:pt x="8614" y="20123"/>
                </a:lnTo>
                <a:lnTo>
                  <a:pt x="8833" y="19953"/>
                </a:lnTo>
                <a:close/>
                <a:moveTo>
                  <a:pt x="5646" y="19929"/>
                </a:moveTo>
                <a:lnTo>
                  <a:pt x="5548" y="19977"/>
                </a:lnTo>
                <a:lnTo>
                  <a:pt x="4818" y="20658"/>
                </a:lnTo>
                <a:lnTo>
                  <a:pt x="4478" y="20975"/>
                </a:lnTo>
                <a:lnTo>
                  <a:pt x="4332" y="21145"/>
                </a:lnTo>
                <a:lnTo>
                  <a:pt x="4259" y="21242"/>
                </a:lnTo>
                <a:lnTo>
                  <a:pt x="4210" y="21340"/>
                </a:lnTo>
                <a:lnTo>
                  <a:pt x="4210" y="21364"/>
                </a:lnTo>
                <a:lnTo>
                  <a:pt x="4234" y="21364"/>
                </a:lnTo>
                <a:lnTo>
                  <a:pt x="4332" y="21340"/>
                </a:lnTo>
                <a:lnTo>
                  <a:pt x="4453" y="21291"/>
                </a:lnTo>
                <a:lnTo>
                  <a:pt x="4648" y="21194"/>
                </a:lnTo>
                <a:lnTo>
                  <a:pt x="5013" y="20926"/>
                </a:lnTo>
                <a:lnTo>
                  <a:pt x="5427" y="20610"/>
                </a:lnTo>
                <a:lnTo>
                  <a:pt x="5816" y="20245"/>
                </a:lnTo>
                <a:lnTo>
                  <a:pt x="5865" y="20172"/>
                </a:lnTo>
                <a:lnTo>
                  <a:pt x="5865" y="20075"/>
                </a:lnTo>
                <a:lnTo>
                  <a:pt x="5816" y="19977"/>
                </a:lnTo>
                <a:lnTo>
                  <a:pt x="5743" y="19929"/>
                </a:lnTo>
                <a:close/>
                <a:moveTo>
                  <a:pt x="8225" y="19929"/>
                </a:moveTo>
                <a:lnTo>
                  <a:pt x="7982" y="20123"/>
                </a:lnTo>
                <a:lnTo>
                  <a:pt x="7763" y="20342"/>
                </a:lnTo>
                <a:lnTo>
                  <a:pt x="7568" y="20585"/>
                </a:lnTo>
                <a:lnTo>
                  <a:pt x="7373" y="20829"/>
                </a:lnTo>
                <a:lnTo>
                  <a:pt x="7033" y="21364"/>
                </a:lnTo>
                <a:lnTo>
                  <a:pt x="6668" y="21388"/>
                </a:lnTo>
                <a:lnTo>
                  <a:pt x="6668" y="21388"/>
                </a:lnTo>
                <a:lnTo>
                  <a:pt x="6838" y="21169"/>
                </a:lnTo>
                <a:lnTo>
                  <a:pt x="6984" y="20950"/>
                </a:lnTo>
                <a:lnTo>
                  <a:pt x="7227" y="20585"/>
                </a:lnTo>
                <a:lnTo>
                  <a:pt x="7495" y="20220"/>
                </a:lnTo>
                <a:lnTo>
                  <a:pt x="7690" y="20050"/>
                </a:lnTo>
                <a:lnTo>
                  <a:pt x="7860" y="19929"/>
                </a:lnTo>
                <a:close/>
                <a:moveTo>
                  <a:pt x="4526" y="19904"/>
                </a:moveTo>
                <a:lnTo>
                  <a:pt x="4356" y="20050"/>
                </a:lnTo>
                <a:lnTo>
                  <a:pt x="4186" y="20196"/>
                </a:lnTo>
                <a:lnTo>
                  <a:pt x="3869" y="20512"/>
                </a:lnTo>
                <a:lnTo>
                  <a:pt x="3285" y="21023"/>
                </a:lnTo>
                <a:lnTo>
                  <a:pt x="3115" y="21194"/>
                </a:lnTo>
                <a:lnTo>
                  <a:pt x="3042" y="21267"/>
                </a:lnTo>
                <a:lnTo>
                  <a:pt x="2969" y="21315"/>
                </a:lnTo>
                <a:lnTo>
                  <a:pt x="2920" y="21364"/>
                </a:lnTo>
                <a:lnTo>
                  <a:pt x="2920" y="21388"/>
                </a:lnTo>
                <a:lnTo>
                  <a:pt x="2945" y="21437"/>
                </a:lnTo>
                <a:lnTo>
                  <a:pt x="2969" y="21461"/>
                </a:lnTo>
                <a:lnTo>
                  <a:pt x="2872" y="21461"/>
                </a:lnTo>
                <a:lnTo>
                  <a:pt x="2458" y="21413"/>
                </a:lnTo>
                <a:lnTo>
                  <a:pt x="2580" y="21315"/>
                </a:lnTo>
                <a:lnTo>
                  <a:pt x="2701" y="21169"/>
                </a:lnTo>
                <a:lnTo>
                  <a:pt x="2896" y="20950"/>
                </a:lnTo>
                <a:lnTo>
                  <a:pt x="3188" y="20683"/>
                </a:lnTo>
                <a:lnTo>
                  <a:pt x="3480" y="20415"/>
                </a:lnTo>
                <a:lnTo>
                  <a:pt x="3602" y="20318"/>
                </a:lnTo>
                <a:lnTo>
                  <a:pt x="3723" y="20245"/>
                </a:lnTo>
                <a:lnTo>
                  <a:pt x="3991" y="20148"/>
                </a:lnTo>
                <a:lnTo>
                  <a:pt x="4040" y="20099"/>
                </a:lnTo>
                <a:lnTo>
                  <a:pt x="4064" y="20026"/>
                </a:lnTo>
                <a:lnTo>
                  <a:pt x="4064" y="19977"/>
                </a:lnTo>
                <a:lnTo>
                  <a:pt x="4064" y="19904"/>
                </a:lnTo>
                <a:close/>
                <a:moveTo>
                  <a:pt x="7349" y="19904"/>
                </a:moveTo>
                <a:lnTo>
                  <a:pt x="7154" y="20148"/>
                </a:lnTo>
                <a:lnTo>
                  <a:pt x="7008" y="20366"/>
                </a:lnTo>
                <a:lnTo>
                  <a:pt x="6546" y="21072"/>
                </a:lnTo>
                <a:lnTo>
                  <a:pt x="6400" y="21242"/>
                </a:lnTo>
                <a:lnTo>
                  <a:pt x="6254" y="21413"/>
                </a:lnTo>
                <a:lnTo>
                  <a:pt x="5451" y="21461"/>
                </a:lnTo>
                <a:lnTo>
                  <a:pt x="5621" y="21315"/>
                </a:lnTo>
                <a:lnTo>
                  <a:pt x="5792" y="21145"/>
                </a:lnTo>
                <a:lnTo>
                  <a:pt x="6084" y="20829"/>
                </a:lnTo>
                <a:lnTo>
                  <a:pt x="6303" y="20634"/>
                </a:lnTo>
                <a:lnTo>
                  <a:pt x="6522" y="20415"/>
                </a:lnTo>
                <a:lnTo>
                  <a:pt x="6619" y="20293"/>
                </a:lnTo>
                <a:lnTo>
                  <a:pt x="6716" y="20172"/>
                </a:lnTo>
                <a:lnTo>
                  <a:pt x="6741" y="20026"/>
                </a:lnTo>
                <a:lnTo>
                  <a:pt x="6765" y="19904"/>
                </a:lnTo>
                <a:close/>
                <a:moveTo>
                  <a:pt x="6424" y="19904"/>
                </a:moveTo>
                <a:lnTo>
                  <a:pt x="6278" y="20026"/>
                </a:lnTo>
                <a:lnTo>
                  <a:pt x="5986" y="20318"/>
                </a:lnTo>
                <a:lnTo>
                  <a:pt x="5694" y="20610"/>
                </a:lnTo>
                <a:lnTo>
                  <a:pt x="5500" y="20804"/>
                </a:lnTo>
                <a:lnTo>
                  <a:pt x="5281" y="20999"/>
                </a:lnTo>
                <a:lnTo>
                  <a:pt x="5110" y="21242"/>
                </a:lnTo>
                <a:lnTo>
                  <a:pt x="5037" y="21364"/>
                </a:lnTo>
                <a:lnTo>
                  <a:pt x="4989" y="21486"/>
                </a:lnTo>
                <a:lnTo>
                  <a:pt x="4575" y="21510"/>
                </a:lnTo>
                <a:lnTo>
                  <a:pt x="3845" y="21510"/>
                </a:lnTo>
                <a:lnTo>
                  <a:pt x="3139" y="21486"/>
                </a:lnTo>
                <a:lnTo>
                  <a:pt x="3237" y="21437"/>
                </a:lnTo>
                <a:lnTo>
                  <a:pt x="3334" y="21388"/>
                </a:lnTo>
                <a:lnTo>
                  <a:pt x="3529" y="21242"/>
                </a:lnTo>
                <a:lnTo>
                  <a:pt x="3796" y="20999"/>
                </a:lnTo>
                <a:lnTo>
                  <a:pt x="4161" y="20683"/>
                </a:lnTo>
                <a:lnTo>
                  <a:pt x="4526" y="20342"/>
                </a:lnTo>
                <a:lnTo>
                  <a:pt x="4745" y="20123"/>
                </a:lnTo>
                <a:lnTo>
                  <a:pt x="4843" y="20026"/>
                </a:lnTo>
                <a:lnTo>
                  <a:pt x="4916" y="19904"/>
                </a:lnTo>
                <a:close/>
                <a:moveTo>
                  <a:pt x="6132" y="0"/>
                </a:moveTo>
                <a:lnTo>
                  <a:pt x="6059" y="49"/>
                </a:lnTo>
                <a:lnTo>
                  <a:pt x="6011" y="98"/>
                </a:lnTo>
                <a:lnTo>
                  <a:pt x="5986" y="146"/>
                </a:lnTo>
                <a:lnTo>
                  <a:pt x="5938" y="317"/>
                </a:lnTo>
                <a:lnTo>
                  <a:pt x="5913" y="487"/>
                </a:lnTo>
                <a:lnTo>
                  <a:pt x="5938" y="828"/>
                </a:lnTo>
                <a:lnTo>
                  <a:pt x="5913" y="1047"/>
                </a:lnTo>
                <a:lnTo>
                  <a:pt x="5913" y="1241"/>
                </a:lnTo>
                <a:lnTo>
                  <a:pt x="4745" y="1266"/>
                </a:lnTo>
                <a:lnTo>
                  <a:pt x="2969" y="1266"/>
                </a:lnTo>
                <a:lnTo>
                  <a:pt x="2945" y="1144"/>
                </a:lnTo>
                <a:lnTo>
                  <a:pt x="2945" y="901"/>
                </a:lnTo>
                <a:lnTo>
                  <a:pt x="2945" y="633"/>
                </a:lnTo>
                <a:lnTo>
                  <a:pt x="2945" y="365"/>
                </a:lnTo>
                <a:lnTo>
                  <a:pt x="2920" y="122"/>
                </a:lnTo>
                <a:lnTo>
                  <a:pt x="2896" y="73"/>
                </a:lnTo>
                <a:lnTo>
                  <a:pt x="2847" y="25"/>
                </a:lnTo>
                <a:lnTo>
                  <a:pt x="2799" y="25"/>
                </a:lnTo>
                <a:lnTo>
                  <a:pt x="2726" y="49"/>
                </a:lnTo>
                <a:lnTo>
                  <a:pt x="2653" y="122"/>
                </a:lnTo>
                <a:lnTo>
                  <a:pt x="2580" y="219"/>
                </a:lnTo>
                <a:lnTo>
                  <a:pt x="2531" y="317"/>
                </a:lnTo>
                <a:lnTo>
                  <a:pt x="2507" y="438"/>
                </a:lnTo>
                <a:lnTo>
                  <a:pt x="2482" y="682"/>
                </a:lnTo>
                <a:lnTo>
                  <a:pt x="2482" y="925"/>
                </a:lnTo>
                <a:lnTo>
                  <a:pt x="2482" y="1266"/>
                </a:lnTo>
                <a:lnTo>
                  <a:pt x="877" y="1266"/>
                </a:lnTo>
                <a:lnTo>
                  <a:pt x="366" y="1339"/>
                </a:lnTo>
                <a:lnTo>
                  <a:pt x="317" y="1363"/>
                </a:lnTo>
                <a:lnTo>
                  <a:pt x="268" y="1387"/>
                </a:lnTo>
                <a:lnTo>
                  <a:pt x="244" y="1460"/>
                </a:lnTo>
                <a:lnTo>
                  <a:pt x="195" y="1485"/>
                </a:lnTo>
                <a:lnTo>
                  <a:pt x="171" y="1558"/>
                </a:lnTo>
                <a:lnTo>
                  <a:pt x="98" y="2069"/>
                </a:lnTo>
                <a:lnTo>
                  <a:pt x="49" y="2628"/>
                </a:lnTo>
                <a:lnTo>
                  <a:pt x="25" y="3164"/>
                </a:lnTo>
                <a:lnTo>
                  <a:pt x="25" y="3723"/>
                </a:lnTo>
                <a:lnTo>
                  <a:pt x="49" y="4818"/>
                </a:lnTo>
                <a:lnTo>
                  <a:pt x="98" y="5913"/>
                </a:lnTo>
                <a:lnTo>
                  <a:pt x="171" y="8273"/>
                </a:lnTo>
                <a:lnTo>
                  <a:pt x="171" y="9441"/>
                </a:lnTo>
                <a:lnTo>
                  <a:pt x="147" y="10634"/>
                </a:lnTo>
                <a:lnTo>
                  <a:pt x="98" y="11777"/>
                </a:lnTo>
                <a:lnTo>
                  <a:pt x="25" y="12921"/>
                </a:lnTo>
                <a:lnTo>
                  <a:pt x="1" y="14064"/>
                </a:lnTo>
                <a:lnTo>
                  <a:pt x="1" y="14624"/>
                </a:lnTo>
                <a:lnTo>
                  <a:pt x="49" y="15208"/>
                </a:lnTo>
                <a:lnTo>
                  <a:pt x="49" y="15743"/>
                </a:lnTo>
                <a:lnTo>
                  <a:pt x="49" y="16279"/>
                </a:lnTo>
                <a:lnTo>
                  <a:pt x="25" y="17398"/>
                </a:lnTo>
                <a:lnTo>
                  <a:pt x="25" y="17933"/>
                </a:lnTo>
                <a:lnTo>
                  <a:pt x="49" y="18493"/>
                </a:lnTo>
                <a:lnTo>
                  <a:pt x="98" y="19028"/>
                </a:lnTo>
                <a:lnTo>
                  <a:pt x="195" y="19564"/>
                </a:lnTo>
                <a:lnTo>
                  <a:pt x="244" y="19661"/>
                </a:lnTo>
                <a:lnTo>
                  <a:pt x="293" y="19710"/>
                </a:lnTo>
                <a:lnTo>
                  <a:pt x="390" y="19734"/>
                </a:lnTo>
                <a:lnTo>
                  <a:pt x="487" y="19758"/>
                </a:lnTo>
                <a:lnTo>
                  <a:pt x="585" y="19856"/>
                </a:lnTo>
                <a:lnTo>
                  <a:pt x="682" y="19904"/>
                </a:lnTo>
                <a:lnTo>
                  <a:pt x="804" y="19953"/>
                </a:lnTo>
                <a:lnTo>
                  <a:pt x="950" y="19977"/>
                </a:lnTo>
                <a:lnTo>
                  <a:pt x="1485" y="19977"/>
                </a:lnTo>
                <a:lnTo>
                  <a:pt x="1485" y="20342"/>
                </a:lnTo>
                <a:lnTo>
                  <a:pt x="1485" y="20634"/>
                </a:lnTo>
                <a:lnTo>
                  <a:pt x="1509" y="20950"/>
                </a:lnTo>
                <a:lnTo>
                  <a:pt x="1558" y="21534"/>
                </a:lnTo>
                <a:lnTo>
                  <a:pt x="1558" y="21607"/>
                </a:lnTo>
                <a:lnTo>
                  <a:pt x="1582" y="21705"/>
                </a:lnTo>
                <a:lnTo>
                  <a:pt x="1655" y="21753"/>
                </a:lnTo>
                <a:lnTo>
                  <a:pt x="1728" y="21802"/>
                </a:lnTo>
                <a:lnTo>
                  <a:pt x="1898" y="21802"/>
                </a:lnTo>
                <a:lnTo>
                  <a:pt x="1971" y="21778"/>
                </a:lnTo>
                <a:lnTo>
                  <a:pt x="2385" y="21851"/>
                </a:lnTo>
                <a:lnTo>
                  <a:pt x="2799" y="21899"/>
                </a:lnTo>
                <a:lnTo>
                  <a:pt x="3626" y="21948"/>
                </a:lnTo>
                <a:lnTo>
                  <a:pt x="4478" y="21948"/>
                </a:lnTo>
                <a:lnTo>
                  <a:pt x="5305" y="21924"/>
                </a:lnTo>
                <a:lnTo>
                  <a:pt x="7008" y="21826"/>
                </a:lnTo>
                <a:lnTo>
                  <a:pt x="7836" y="21778"/>
                </a:lnTo>
                <a:lnTo>
                  <a:pt x="8687" y="21753"/>
                </a:lnTo>
                <a:lnTo>
                  <a:pt x="9515" y="21729"/>
                </a:lnTo>
                <a:lnTo>
                  <a:pt x="10342" y="21753"/>
                </a:lnTo>
                <a:lnTo>
                  <a:pt x="12021" y="21778"/>
                </a:lnTo>
                <a:lnTo>
                  <a:pt x="13700" y="21778"/>
                </a:lnTo>
                <a:lnTo>
                  <a:pt x="14527" y="21753"/>
                </a:lnTo>
                <a:lnTo>
                  <a:pt x="15354" y="21680"/>
                </a:lnTo>
                <a:lnTo>
                  <a:pt x="15427" y="21705"/>
                </a:lnTo>
                <a:lnTo>
                  <a:pt x="15500" y="21680"/>
                </a:lnTo>
                <a:lnTo>
                  <a:pt x="16425" y="21583"/>
                </a:lnTo>
                <a:lnTo>
                  <a:pt x="16498" y="21559"/>
                </a:lnTo>
                <a:lnTo>
                  <a:pt x="16620" y="21607"/>
                </a:lnTo>
                <a:lnTo>
                  <a:pt x="16717" y="21607"/>
                </a:lnTo>
                <a:lnTo>
                  <a:pt x="16766" y="21583"/>
                </a:lnTo>
                <a:lnTo>
                  <a:pt x="16814" y="21534"/>
                </a:lnTo>
                <a:lnTo>
                  <a:pt x="16863" y="21486"/>
                </a:lnTo>
                <a:lnTo>
                  <a:pt x="16863" y="21413"/>
                </a:lnTo>
                <a:lnTo>
                  <a:pt x="16936" y="20902"/>
                </a:lnTo>
                <a:lnTo>
                  <a:pt x="16985" y="20391"/>
                </a:lnTo>
                <a:lnTo>
                  <a:pt x="16985" y="19880"/>
                </a:lnTo>
                <a:lnTo>
                  <a:pt x="16985" y="19369"/>
                </a:lnTo>
                <a:lnTo>
                  <a:pt x="16936" y="18323"/>
                </a:lnTo>
                <a:lnTo>
                  <a:pt x="16936" y="17812"/>
                </a:lnTo>
                <a:lnTo>
                  <a:pt x="16936" y="17301"/>
                </a:lnTo>
                <a:lnTo>
                  <a:pt x="17009" y="14867"/>
                </a:lnTo>
                <a:lnTo>
                  <a:pt x="17033" y="13651"/>
                </a:lnTo>
                <a:lnTo>
                  <a:pt x="17033" y="12458"/>
                </a:lnTo>
                <a:lnTo>
                  <a:pt x="17058" y="10025"/>
                </a:lnTo>
                <a:lnTo>
                  <a:pt x="17082" y="8809"/>
                </a:lnTo>
                <a:lnTo>
                  <a:pt x="17082" y="7592"/>
                </a:lnTo>
                <a:lnTo>
                  <a:pt x="17082" y="6984"/>
                </a:lnTo>
                <a:lnTo>
                  <a:pt x="17082" y="6375"/>
                </a:lnTo>
                <a:lnTo>
                  <a:pt x="17106" y="5791"/>
                </a:lnTo>
                <a:lnTo>
                  <a:pt x="17082" y="5183"/>
                </a:lnTo>
                <a:lnTo>
                  <a:pt x="17033" y="4696"/>
                </a:lnTo>
                <a:lnTo>
                  <a:pt x="16960" y="4210"/>
                </a:lnTo>
                <a:lnTo>
                  <a:pt x="16766" y="3237"/>
                </a:lnTo>
                <a:lnTo>
                  <a:pt x="16839" y="3115"/>
                </a:lnTo>
                <a:lnTo>
                  <a:pt x="16839" y="2993"/>
                </a:lnTo>
                <a:lnTo>
                  <a:pt x="16814" y="2945"/>
                </a:lnTo>
                <a:lnTo>
                  <a:pt x="16790" y="2896"/>
                </a:lnTo>
                <a:lnTo>
                  <a:pt x="16717" y="2847"/>
                </a:lnTo>
                <a:lnTo>
                  <a:pt x="16644" y="2847"/>
                </a:lnTo>
                <a:lnTo>
                  <a:pt x="16157" y="2774"/>
                </a:lnTo>
                <a:lnTo>
                  <a:pt x="15865" y="2774"/>
                </a:lnTo>
                <a:lnTo>
                  <a:pt x="15622" y="2799"/>
                </a:lnTo>
                <a:lnTo>
                  <a:pt x="15598" y="2434"/>
                </a:lnTo>
                <a:lnTo>
                  <a:pt x="15549" y="2069"/>
                </a:lnTo>
                <a:lnTo>
                  <a:pt x="15500" y="1898"/>
                </a:lnTo>
                <a:lnTo>
                  <a:pt x="15452" y="1728"/>
                </a:lnTo>
                <a:lnTo>
                  <a:pt x="15403" y="1582"/>
                </a:lnTo>
                <a:lnTo>
                  <a:pt x="15306" y="1436"/>
                </a:lnTo>
                <a:lnTo>
                  <a:pt x="15306" y="1339"/>
                </a:lnTo>
                <a:lnTo>
                  <a:pt x="15233" y="1241"/>
                </a:lnTo>
                <a:lnTo>
                  <a:pt x="15160" y="1193"/>
                </a:lnTo>
                <a:lnTo>
                  <a:pt x="15087" y="1144"/>
                </a:lnTo>
                <a:lnTo>
                  <a:pt x="14892" y="1095"/>
                </a:lnTo>
                <a:lnTo>
                  <a:pt x="13262" y="1095"/>
                </a:lnTo>
                <a:lnTo>
                  <a:pt x="13018" y="1120"/>
                </a:lnTo>
                <a:lnTo>
                  <a:pt x="13043" y="560"/>
                </a:lnTo>
                <a:lnTo>
                  <a:pt x="13043" y="268"/>
                </a:lnTo>
                <a:lnTo>
                  <a:pt x="13018" y="146"/>
                </a:lnTo>
                <a:lnTo>
                  <a:pt x="12970" y="25"/>
                </a:lnTo>
                <a:lnTo>
                  <a:pt x="12945" y="0"/>
                </a:lnTo>
                <a:lnTo>
                  <a:pt x="12897" y="0"/>
                </a:lnTo>
                <a:lnTo>
                  <a:pt x="12799" y="98"/>
                </a:lnTo>
                <a:lnTo>
                  <a:pt x="12702" y="219"/>
                </a:lnTo>
                <a:lnTo>
                  <a:pt x="12653" y="341"/>
                </a:lnTo>
                <a:lnTo>
                  <a:pt x="12605" y="463"/>
                </a:lnTo>
                <a:lnTo>
                  <a:pt x="12556" y="755"/>
                </a:lnTo>
                <a:lnTo>
                  <a:pt x="12556" y="1047"/>
                </a:lnTo>
                <a:lnTo>
                  <a:pt x="12532" y="1120"/>
                </a:lnTo>
                <a:lnTo>
                  <a:pt x="11145" y="1144"/>
                </a:lnTo>
                <a:lnTo>
                  <a:pt x="9734" y="1168"/>
                </a:lnTo>
                <a:lnTo>
                  <a:pt x="9734" y="195"/>
                </a:lnTo>
                <a:lnTo>
                  <a:pt x="9734" y="146"/>
                </a:lnTo>
                <a:lnTo>
                  <a:pt x="9709" y="98"/>
                </a:lnTo>
                <a:lnTo>
                  <a:pt x="9636" y="25"/>
                </a:lnTo>
                <a:lnTo>
                  <a:pt x="9466" y="25"/>
                </a:lnTo>
                <a:lnTo>
                  <a:pt x="9417" y="73"/>
                </a:lnTo>
                <a:lnTo>
                  <a:pt x="9344" y="171"/>
                </a:lnTo>
                <a:lnTo>
                  <a:pt x="9296" y="317"/>
                </a:lnTo>
                <a:lnTo>
                  <a:pt x="9247" y="438"/>
                </a:lnTo>
                <a:lnTo>
                  <a:pt x="9223" y="609"/>
                </a:lnTo>
                <a:lnTo>
                  <a:pt x="9198" y="901"/>
                </a:lnTo>
                <a:lnTo>
                  <a:pt x="9198" y="1193"/>
                </a:lnTo>
                <a:lnTo>
                  <a:pt x="9150" y="1193"/>
                </a:lnTo>
                <a:lnTo>
                  <a:pt x="7811" y="1217"/>
                </a:lnTo>
                <a:lnTo>
                  <a:pt x="6449" y="1241"/>
                </a:lnTo>
                <a:lnTo>
                  <a:pt x="6449" y="706"/>
                </a:lnTo>
                <a:lnTo>
                  <a:pt x="6424" y="414"/>
                </a:lnTo>
                <a:lnTo>
                  <a:pt x="6376" y="146"/>
                </a:lnTo>
                <a:lnTo>
                  <a:pt x="6351" y="73"/>
                </a:lnTo>
                <a:lnTo>
                  <a:pt x="6303" y="25"/>
                </a:lnTo>
                <a:lnTo>
                  <a:pt x="6254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437;p49">
            <a:extLst>
              <a:ext uri="{FF2B5EF4-FFF2-40B4-BE49-F238E27FC236}">
                <a16:creationId xmlns:a16="http://schemas.microsoft.com/office/drawing/2014/main" id="{2AA7059D-CB4F-43F3-86C0-B7E8D0F07BA9}"/>
              </a:ext>
            </a:extLst>
          </p:cNvPr>
          <p:cNvSpPr/>
          <p:nvPr/>
        </p:nvSpPr>
        <p:spPr>
          <a:xfrm>
            <a:off x="3934371" y="5646893"/>
            <a:ext cx="475021" cy="533486"/>
          </a:xfrm>
          <a:custGeom>
            <a:avLst/>
            <a:gdLst/>
            <a:ahLst/>
            <a:cxnLst/>
            <a:rect l="l" t="t" r="r" b="b"/>
            <a:pathLst>
              <a:path w="14430" h="16206" extrusionOk="0">
                <a:moveTo>
                  <a:pt x="13724" y="584"/>
                </a:moveTo>
                <a:lnTo>
                  <a:pt x="13724" y="974"/>
                </a:lnTo>
                <a:lnTo>
                  <a:pt x="13748" y="2312"/>
                </a:lnTo>
                <a:lnTo>
                  <a:pt x="13772" y="3139"/>
                </a:lnTo>
                <a:lnTo>
                  <a:pt x="13821" y="3966"/>
                </a:lnTo>
                <a:lnTo>
                  <a:pt x="13967" y="5621"/>
                </a:lnTo>
                <a:lnTo>
                  <a:pt x="13991" y="6375"/>
                </a:lnTo>
                <a:lnTo>
                  <a:pt x="14016" y="7154"/>
                </a:lnTo>
                <a:lnTo>
                  <a:pt x="13991" y="7908"/>
                </a:lnTo>
                <a:lnTo>
                  <a:pt x="13967" y="8687"/>
                </a:lnTo>
                <a:lnTo>
                  <a:pt x="13918" y="9441"/>
                </a:lnTo>
                <a:lnTo>
                  <a:pt x="13870" y="10195"/>
                </a:lnTo>
                <a:lnTo>
                  <a:pt x="13699" y="11728"/>
                </a:lnTo>
                <a:lnTo>
                  <a:pt x="13602" y="11972"/>
                </a:lnTo>
                <a:lnTo>
                  <a:pt x="13480" y="12191"/>
                </a:lnTo>
                <a:lnTo>
                  <a:pt x="13359" y="12361"/>
                </a:lnTo>
                <a:lnTo>
                  <a:pt x="13188" y="12531"/>
                </a:lnTo>
                <a:lnTo>
                  <a:pt x="13261" y="12361"/>
                </a:lnTo>
                <a:lnTo>
                  <a:pt x="13286" y="12191"/>
                </a:lnTo>
                <a:lnTo>
                  <a:pt x="13334" y="12020"/>
                </a:lnTo>
                <a:lnTo>
                  <a:pt x="13334" y="11850"/>
                </a:lnTo>
                <a:lnTo>
                  <a:pt x="13310" y="11777"/>
                </a:lnTo>
                <a:lnTo>
                  <a:pt x="13286" y="11704"/>
                </a:lnTo>
                <a:lnTo>
                  <a:pt x="13237" y="11680"/>
                </a:lnTo>
                <a:lnTo>
                  <a:pt x="13188" y="11704"/>
                </a:lnTo>
                <a:lnTo>
                  <a:pt x="13091" y="11826"/>
                </a:lnTo>
                <a:lnTo>
                  <a:pt x="12994" y="11972"/>
                </a:lnTo>
                <a:lnTo>
                  <a:pt x="12872" y="12288"/>
                </a:lnTo>
                <a:lnTo>
                  <a:pt x="12726" y="12580"/>
                </a:lnTo>
                <a:lnTo>
                  <a:pt x="12677" y="12750"/>
                </a:lnTo>
                <a:lnTo>
                  <a:pt x="12653" y="12896"/>
                </a:lnTo>
                <a:lnTo>
                  <a:pt x="12337" y="13018"/>
                </a:lnTo>
                <a:lnTo>
                  <a:pt x="12337" y="13018"/>
                </a:lnTo>
                <a:lnTo>
                  <a:pt x="12385" y="12799"/>
                </a:lnTo>
                <a:lnTo>
                  <a:pt x="12483" y="12604"/>
                </a:lnTo>
                <a:lnTo>
                  <a:pt x="12604" y="12312"/>
                </a:lnTo>
                <a:lnTo>
                  <a:pt x="12677" y="12142"/>
                </a:lnTo>
                <a:lnTo>
                  <a:pt x="12677" y="12069"/>
                </a:lnTo>
                <a:lnTo>
                  <a:pt x="12677" y="11996"/>
                </a:lnTo>
                <a:lnTo>
                  <a:pt x="12653" y="11972"/>
                </a:lnTo>
                <a:lnTo>
                  <a:pt x="12580" y="11972"/>
                </a:lnTo>
                <a:lnTo>
                  <a:pt x="12507" y="12020"/>
                </a:lnTo>
                <a:lnTo>
                  <a:pt x="12434" y="12069"/>
                </a:lnTo>
                <a:lnTo>
                  <a:pt x="12361" y="12142"/>
                </a:lnTo>
                <a:lnTo>
                  <a:pt x="12239" y="12312"/>
                </a:lnTo>
                <a:lnTo>
                  <a:pt x="12142" y="12458"/>
                </a:lnTo>
                <a:lnTo>
                  <a:pt x="11996" y="12775"/>
                </a:lnTo>
                <a:lnTo>
                  <a:pt x="11947" y="12921"/>
                </a:lnTo>
                <a:lnTo>
                  <a:pt x="11899" y="13091"/>
                </a:lnTo>
                <a:lnTo>
                  <a:pt x="11461" y="13140"/>
                </a:lnTo>
                <a:lnTo>
                  <a:pt x="11704" y="12604"/>
                </a:lnTo>
                <a:lnTo>
                  <a:pt x="11777" y="12483"/>
                </a:lnTo>
                <a:lnTo>
                  <a:pt x="11874" y="12264"/>
                </a:lnTo>
                <a:lnTo>
                  <a:pt x="11923" y="12142"/>
                </a:lnTo>
                <a:lnTo>
                  <a:pt x="11947" y="12045"/>
                </a:lnTo>
                <a:lnTo>
                  <a:pt x="11947" y="11972"/>
                </a:lnTo>
                <a:lnTo>
                  <a:pt x="11923" y="11923"/>
                </a:lnTo>
                <a:lnTo>
                  <a:pt x="11850" y="11899"/>
                </a:lnTo>
                <a:lnTo>
                  <a:pt x="11753" y="11923"/>
                </a:lnTo>
                <a:lnTo>
                  <a:pt x="11680" y="11996"/>
                </a:lnTo>
                <a:lnTo>
                  <a:pt x="11582" y="12069"/>
                </a:lnTo>
                <a:lnTo>
                  <a:pt x="11461" y="12264"/>
                </a:lnTo>
                <a:lnTo>
                  <a:pt x="11363" y="12410"/>
                </a:lnTo>
                <a:lnTo>
                  <a:pt x="11169" y="12702"/>
                </a:lnTo>
                <a:lnTo>
                  <a:pt x="11071" y="12896"/>
                </a:lnTo>
                <a:lnTo>
                  <a:pt x="10974" y="13091"/>
                </a:lnTo>
                <a:lnTo>
                  <a:pt x="10731" y="13042"/>
                </a:lnTo>
                <a:lnTo>
                  <a:pt x="10804" y="12848"/>
                </a:lnTo>
                <a:lnTo>
                  <a:pt x="11023" y="12385"/>
                </a:lnTo>
                <a:lnTo>
                  <a:pt x="11120" y="12166"/>
                </a:lnTo>
                <a:lnTo>
                  <a:pt x="11144" y="12045"/>
                </a:lnTo>
                <a:lnTo>
                  <a:pt x="11169" y="11923"/>
                </a:lnTo>
                <a:lnTo>
                  <a:pt x="11144" y="11874"/>
                </a:lnTo>
                <a:lnTo>
                  <a:pt x="11120" y="11850"/>
                </a:lnTo>
                <a:lnTo>
                  <a:pt x="11071" y="11850"/>
                </a:lnTo>
                <a:lnTo>
                  <a:pt x="10974" y="11947"/>
                </a:lnTo>
                <a:lnTo>
                  <a:pt x="10877" y="12020"/>
                </a:lnTo>
                <a:lnTo>
                  <a:pt x="10731" y="12215"/>
                </a:lnTo>
                <a:lnTo>
                  <a:pt x="10609" y="12434"/>
                </a:lnTo>
                <a:lnTo>
                  <a:pt x="10487" y="12653"/>
                </a:lnTo>
                <a:lnTo>
                  <a:pt x="10341" y="12921"/>
                </a:lnTo>
                <a:lnTo>
                  <a:pt x="10147" y="12799"/>
                </a:lnTo>
                <a:lnTo>
                  <a:pt x="10098" y="12775"/>
                </a:lnTo>
                <a:lnTo>
                  <a:pt x="10171" y="12653"/>
                </a:lnTo>
                <a:lnTo>
                  <a:pt x="10244" y="12531"/>
                </a:lnTo>
                <a:lnTo>
                  <a:pt x="10390" y="12264"/>
                </a:lnTo>
                <a:lnTo>
                  <a:pt x="10439" y="12118"/>
                </a:lnTo>
                <a:lnTo>
                  <a:pt x="10463" y="11996"/>
                </a:lnTo>
                <a:lnTo>
                  <a:pt x="10439" y="11874"/>
                </a:lnTo>
                <a:lnTo>
                  <a:pt x="10390" y="11753"/>
                </a:lnTo>
                <a:lnTo>
                  <a:pt x="10341" y="11728"/>
                </a:lnTo>
                <a:lnTo>
                  <a:pt x="10293" y="11753"/>
                </a:lnTo>
                <a:lnTo>
                  <a:pt x="10171" y="11850"/>
                </a:lnTo>
                <a:lnTo>
                  <a:pt x="10074" y="11996"/>
                </a:lnTo>
                <a:lnTo>
                  <a:pt x="9879" y="12288"/>
                </a:lnTo>
                <a:lnTo>
                  <a:pt x="9806" y="12385"/>
                </a:lnTo>
                <a:lnTo>
                  <a:pt x="9782" y="12191"/>
                </a:lnTo>
                <a:lnTo>
                  <a:pt x="9782" y="11996"/>
                </a:lnTo>
                <a:lnTo>
                  <a:pt x="9806" y="11801"/>
                </a:lnTo>
                <a:lnTo>
                  <a:pt x="9879" y="11607"/>
                </a:lnTo>
                <a:lnTo>
                  <a:pt x="9976" y="11436"/>
                </a:lnTo>
                <a:lnTo>
                  <a:pt x="10098" y="11266"/>
                </a:lnTo>
                <a:lnTo>
                  <a:pt x="10244" y="11120"/>
                </a:lnTo>
                <a:lnTo>
                  <a:pt x="10390" y="10998"/>
                </a:lnTo>
                <a:lnTo>
                  <a:pt x="10633" y="10877"/>
                </a:lnTo>
                <a:lnTo>
                  <a:pt x="10901" y="10804"/>
                </a:lnTo>
                <a:lnTo>
                  <a:pt x="11169" y="10755"/>
                </a:lnTo>
                <a:lnTo>
                  <a:pt x="11436" y="10731"/>
                </a:lnTo>
                <a:lnTo>
                  <a:pt x="11728" y="10682"/>
                </a:lnTo>
                <a:lnTo>
                  <a:pt x="11972" y="10609"/>
                </a:lnTo>
                <a:lnTo>
                  <a:pt x="12215" y="10512"/>
                </a:lnTo>
                <a:lnTo>
                  <a:pt x="12312" y="10439"/>
                </a:lnTo>
                <a:lnTo>
                  <a:pt x="12434" y="10341"/>
                </a:lnTo>
                <a:lnTo>
                  <a:pt x="12507" y="10341"/>
                </a:lnTo>
                <a:lnTo>
                  <a:pt x="12580" y="10317"/>
                </a:lnTo>
                <a:lnTo>
                  <a:pt x="12629" y="10244"/>
                </a:lnTo>
                <a:lnTo>
                  <a:pt x="12653" y="10171"/>
                </a:lnTo>
                <a:lnTo>
                  <a:pt x="12653" y="9830"/>
                </a:lnTo>
                <a:lnTo>
                  <a:pt x="12653" y="9514"/>
                </a:lnTo>
                <a:lnTo>
                  <a:pt x="12653" y="9198"/>
                </a:lnTo>
                <a:lnTo>
                  <a:pt x="12653" y="8857"/>
                </a:lnTo>
                <a:lnTo>
                  <a:pt x="12726" y="8030"/>
                </a:lnTo>
                <a:lnTo>
                  <a:pt x="12823" y="7203"/>
                </a:lnTo>
                <a:lnTo>
                  <a:pt x="12848" y="6789"/>
                </a:lnTo>
                <a:lnTo>
                  <a:pt x="12848" y="6375"/>
                </a:lnTo>
                <a:lnTo>
                  <a:pt x="12823" y="5548"/>
                </a:lnTo>
                <a:lnTo>
                  <a:pt x="12848" y="5232"/>
                </a:lnTo>
                <a:lnTo>
                  <a:pt x="12872" y="4842"/>
                </a:lnTo>
                <a:lnTo>
                  <a:pt x="12872" y="4648"/>
                </a:lnTo>
                <a:lnTo>
                  <a:pt x="12848" y="4477"/>
                </a:lnTo>
                <a:lnTo>
                  <a:pt x="12799" y="4307"/>
                </a:lnTo>
                <a:lnTo>
                  <a:pt x="12726" y="4161"/>
                </a:lnTo>
                <a:lnTo>
                  <a:pt x="12775" y="4112"/>
                </a:lnTo>
                <a:lnTo>
                  <a:pt x="12799" y="4039"/>
                </a:lnTo>
                <a:lnTo>
                  <a:pt x="12823" y="3966"/>
                </a:lnTo>
                <a:lnTo>
                  <a:pt x="12799" y="3893"/>
                </a:lnTo>
                <a:lnTo>
                  <a:pt x="12750" y="3820"/>
                </a:lnTo>
                <a:lnTo>
                  <a:pt x="12702" y="3772"/>
                </a:lnTo>
                <a:lnTo>
                  <a:pt x="12604" y="3747"/>
                </a:lnTo>
                <a:lnTo>
                  <a:pt x="12531" y="3747"/>
                </a:lnTo>
                <a:lnTo>
                  <a:pt x="12045" y="3869"/>
                </a:lnTo>
                <a:lnTo>
                  <a:pt x="11558" y="3991"/>
                </a:lnTo>
                <a:lnTo>
                  <a:pt x="10585" y="4258"/>
                </a:lnTo>
                <a:lnTo>
                  <a:pt x="8468" y="4794"/>
                </a:lnTo>
                <a:lnTo>
                  <a:pt x="7446" y="5061"/>
                </a:lnTo>
                <a:lnTo>
                  <a:pt x="6959" y="5207"/>
                </a:lnTo>
                <a:lnTo>
                  <a:pt x="6448" y="5378"/>
                </a:lnTo>
                <a:lnTo>
                  <a:pt x="5962" y="5548"/>
                </a:lnTo>
                <a:lnTo>
                  <a:pt x="5499" y="5743"/>
                </a:lnTo>
                <a:lnTo>
                  <a:pt x="5013" y="5986"/>
                </a:lnTo>
                <a:lnTo>
                  <a:pt x="4575" y="6229"/>
                </a:lnTo>
                <a:lnTo>
                  <a:pt x="4526" y="6254"/>
                </a:lnTo>
                <a:lnTo>
                  <a:pt x="4526" y="6302"/>
                </a:lnTo>
                <a:lnTo>
                  <a:pt x="4526" y="6351"/>
                </a:lnTo>
                <a:lnTo>
                  <a:pt x="4550" y="6400"/>
                </a:lnTo>
                <a:lnTo>
                  <a:pt x="4623" y="7130"/>
                </a:lnTo>
                <a:lnTo>
                  <a:pt x="4648" y="7495"/>
                </a:lnTo>
                <a:lnTo>
                  <a:pt x="4648" y="7860"/>
                </a:lnTo>
                <a:lnTo>
                  <a:pt x="4623" y="8736"/>
                </a:lnTo>
                <a:lnTo>
                  <a:pt x="4575" y="9587"/>
                </a:lnTo>
                <a:lnTo>
                  <a:pt x="4575" y="10171"/>
                </a:lnTo>
                <a:lnTo>
                  <a:pt x="4575" y="10779"/>
                </a:lnTo>
                <a:lnTo>
                  <a:pt x="4599" y="11972"/>
                </a:lnTo>
                <a:lnTo>
                  <a:pt x="4623" y="12580"/>
                </a:lnTo>
                <a:lnTo>
                  <a:pt x="4623" y="13164"/>
                </a:lnTo>
                <a:lnTo>
                  <a:pt x="4575" y="13772"/>
                </a:lnTo>
                <a:lnTo>
                  <a:pt x="4526" y="14356"/>
                </a:lnTo>
                <a:lnTo>
                  <a:pt x="4356" y="14600"/>
                </a:lnTo>
                <a:lnTo>
                  <a:pt x="4404" y="14356"/>
                </a:lnTo>
                <a:lnTo>
                  <a:pt x="4404" y="14259"/>
                </a:lnTo>
                <a:lnTo>
                  <a:pt x="4404" y="14137"/>
                </a:lnTo>
                <a:lnTo>
                  <a:pt x="4380" y="14064"/>
                </a:lnTo>
                <a:lnTo>
                  <a:pt x="4307" y="14040"/>
                </a:lnTo>
                <a:lnTo>
                  <a:pt x="4258" y="14064"/>
                </a:lnTo>
                <a:lnTo>
                  <a:pt x="4185" y="14113"/>
                </a:lnTo>
                <a:lnTo>
                  <a:pt x="4088" y="14259"/>
                </a:lnTo>
                <a:lnTo>
                  <a:pt x="4015" y="14429"/>
                </a:lnTo>
                <a:lnTo>
                  <a:pt x="3869" y="14770"/>
                </a:lnTo>
                <a:lnTo>
                  <a:pt x="3723" y="15038"/>
                </a:lnTo>
                <a:lnTo>
                  <a:pt x="3674" y="15184"/>
                </a:lnTo>
                <a:lnTo>
                  <a:pt x="3626" y="15305"/>
                </a:lnTo>
                <a:lnTo>
                  <a:pt x="3285" y="15451"/>
                </a:lnTo>
                <a:lnTo>
                  <a:pt x="3407" y="15159"/>
                </a:lnTo>
                <a:lnTo>
                  <a:pt x="3601" y="14770"/>
                </a:lnTo>
                <a:lnTo>
                  <a:pt x="3674" y="14551"/>
                </a:lnTo>
                <a:lnTo>
                  <a:pt x="3699" y="14429"/>
                </a:lnTo>
                <a:lnTo>
                  <a:pt x="3699" y="14332"/>
                </a:lnTo>
                <a:lnTo>
                  <a:pt x="3699" y="14283"/>
                </a:lnTo>
                <a:lnTo>
                  <a:pt x="3650" y="14259"/>
                </a:lnTo>
                <a:lnTo>
                  <a:pt x="3601" y="14235"/>
                </a:lnTo>
                <a:lnTo>
                  <a:pt x="3577" y="14259"/>
                </a:lnTo>
                <a:lnTo>
                  <a:pt x="3407" y="14429"/>
                </a:lnTo>
                <a:lnTo>
                  <a:pt x="3261" y="14648"/>
                </a:lnTo>
                <a:lnTo>
                  <a:pt x="3017" y="15062"/>
                </a:lnTo>
                <a:lnTo>
                  <a:pt x="2847" y="15330"/>
                </a:lnTo>
                <a:lnTo>
                  <a:pt x="2798" y="15476"/>
                </a:lnTo>
                <a:lnTo>
                  <a:pt x="2750" y="15622"/>
                </a:lnTo>
                <a:lnTo>
                  <a:pt x="2531" y="15670"/>
                </a:lnTo>
                <a:lnTo>
                  <a:pt x="2531" y="15670"/>
                </a:lnTo>
                <a:lnTo>
                  <a:pt x="2628" y="15403"/>
                </a:lnTo>
                <a:lnTo>
                  <a:pt x="2725" y="15159"/>
                </a:lnTo>
                <a:lnTo>
                  <a:pt x="2798" y="14965"/>
                </a:lnTo>
                <a:lnTo>
                  <a:pt x="2871" y="14770"/>
                </a:lnTo>
                <a:lnTo>
                  <a:pt x="2896" y="14551"/>
                </a:lnTo>
                <a:lnTo>
                  <a:pt x="2871" y="14454"/>
                </a:lnTo>
                <a:lnTo>
                  <a:pt x="2847" y="14356"/>
                </a:lnTo>
                <a:lnTo>
                  <a:pt x="2823" y="14332"/>
                </a:lnTo>
                <a:lnTo>
                  <a:pt x="2798" y="14332"/>
                </a:lnTo>
                <a:lnTo>
                  <a:pt x="2701" y="14502"/>
                </a:lnTo>
                <a:lnTo>
                  <a:pt x="2604" y="14673"/>
                </a:lnTo>
                <a:lnTo>
                  <a:pt x="2433" y="15038"/>
                </a:lnTo>
                <a:lnTo>
                  <a:pt x="2239" y="15354"/>
                </a:lnTo>
                <a:lnTo>
                  <a:pt x="2141" y="15549"/>
                </a:lnTo>
                <a:lnTo>
                  <a:pt x="2093" y="15719"/>
                </a:lnTo>
                <a:lnTo>
                  <a:pt x="1801" y="15695"/>
                </a:lnTo>
                <a:lnTo>
                  <a:pt x="2117" y="15062"/>
                </a:lnTo>
                <a:lnTo>
                  <a:pt x="2263" y="14746"/>
                </a:lnTo>
                <a:lnTo>
                  <a:pt x="2312" y="14575"/>
                </a:lnTo>
                <a:lnTo>
                  <a:pt x="2336" y="14405"/>
                </a:lnTo>
                <a:lnTo>
                  <a:pt x="2336" y="14381"/>
                </a:lnTo>
                <a:lnTo>
                  <a:pt x="2312" y="14356"/>
                </a:lnTo>
                <a:lnTo>
                  <a:pt x="2263" y="14356"/>
                </a:lnTo>
                <a:lnTo>
                  <a:pt x="1995" y="14648"/>
                </a:lnTo>
                <a:lnTo>
                  <a:pt x="1752" y="14940"/>
                </a:lnTo>
                <a:lnTo>
                  <a:pt x="1533" y="15281"/>
                </a:lnTo>
                <a:lnTo>
                  <a:pt x="1363" y="15622"/>
                </a:lnTo>
                <a:lnTo>
                  <a:pt x="1119" y="15524"/>
                </a:lnTo>
                <a:lnTo>
                  <a:pt x="1144" y="15354"/>
                </a:lnTo>
                <a:lnTo>
                  <a:pt x="1192" y="15208"/>
                </a:lnTo>
                <a:lnTo>
                  <a:pt x="1363" y="14916"/>
                </a:lnTo>
                <a:lnTo>
                  <a:pt x="1582" y="14551"/>
                </a:lnTo>
                <a:lnTo>
                  <a:pt x="1679" y="14356"/>
                </a:lnTo>
                <a:lnTo>
                  <a:pt x="1776" y="14137"/>
                </a:lnTo>
                <a:lnTo>
                  <a:pt x="1776" y="14113"/>
                </a:lnTo>
                <a:lnTo>
                  <a:pt x="1752" y="14089"/>
                </a:lnTo>
                <a:lnTo>
                  <a:pt x="1679" y="14089"/>
                </a:lnTo>
                <a:lnTo>
                  <a:pt x="1460" y="14308"/>
                </a:lnTo>
                <a:lnTo>
                  <a:pt x="1265" y="14502"/>
                </a:lnTo>
                <a:lnTo>
                  <a:pt x="1071" y="14746"/>
                </a:lnTo>
                <a:lnTo>
                  <a:pt x="925" y="14989"/>
                </a:lnTo>
                <a:lnTo>
                  <a:pt x="852" y="15111"/>
                </a:lnTo>
                <a:lnTo>
                  <a:pt x="779" y="15257"/>
                </a:lnTo>
                <a:lnTo>
                  <a:pt x="681" y="15159"/>
                </a:lnTo>
                <a:lnTo>
                  <a:pt x="633" y="15062"/>
                </a:lnTo>
                <a:lnTo>
                  <a:pt x="657" y="14989"/>
                </a:lnTo>
                <a:lnTo>
                  <a:pt x="681" y="14916"/>
                </a:lnTo>
                <a:lnTo>
                  <a:pt x="657" y="14867"/>
                </a:lnTo>
                <a:lnTo>
                  <a:pt x="827" y="14624"/>
                </a:lnTo>
                <a:lnTo>
                  <a:pt x="925" y="14502"/>
                </a:lnTo>
                <a:lnTo>
                  <a:pt x="998" y="14356"/>
                </a:lnTo>
                <a:lnTo>
                  <a:pt x="998" y="14332"/>
                </a:lnTo>
                <a:lnTo>
                  <a:pt x="1022" y="14308"/>
                </a:lnTo>
                <a:lnTo>
                  <a:pt x="998" y="14308"/>
                </a:lnTo>
                <a:lnTo>
                  <a:pt x="998" y="14235"/>
                </a:lnTo>
                <a:lnTo>
                  <a:pt x="973" y="14186"/>
                </a:lnTo>
                <a:lnTo>
                  <a:pt x="900" y="14137"/>
                </a:lnTo>
                <a:lnTo>
                  <a:pt x="827" y="14162"/>
                </a:lnTo>
                <a:lnTo>
                  <a:pt x="681" y="14259"/>
                </a:lnTo>
                <a:lnTo>
                  <a:pt x="535" y="14381"/>
                </a:lnTo>
                <a:lnTo>
                  <a:pt x="535" y="14381"/>
                </a:lnTo>
                <a:lnTo>
                  <a:pt x="560" y="14235"/>
                </a:lnTo>
                <a:lnTo>
                  <a:pt x="633" y="14113"/>
                </a:lnTo>
                <a:lnTo>
                  <a:pt x="681" y="13967"/>
                </a:lnTo>
                <a:lnTo>
                  <a:pt x="779" y="13845"/>
                </a:lnTo>
                <a:lnTo>
                  <a:pt x="973" y="13602"/>
                </a:lnTo>
                <a:lnTo>
                  <a:pt x="1217" y="13407"/>
                </a:lnTo>
                <a:lnTo>
                  <a:pt x="1460" y="13286"/>
                </a:lnTo>
                <a:lnTo>
                  <a:pt x="1703" y="13164"/>
                </a:lnTo>
                <a:lnTo>
                  <a:pt x="1971" y="13091"/>
                </a:lnTo>
                <a:lnTo>
                  <a:pt x="2214" y="13042"/>
                </a:lnTo>
                <a:lnTo>
                  <a:pt x="2750" y="12945"/>
                </a:lnTo>
                <a:lnTo>
                  <a:pt x="3285" y="12823"/>
                </a:lnTo>
                <a:lnTo>
                  <a:pt x="3358" y="12872"/>
                </a:lnTo>
                <a:lnTo>
                  <a:pt x="3431" y="12872"/>
                </a:lnTo>
                <a:lnTo>
                  <a:pt x="3504" y="12848"/>
                </a:lnTo>
                <a:lnTo>
                  <a:pt x="3504" y="12799"/>
                </a:lnTo>
                <a:lnTo>
                  <a:pt x="3528" y="12750"/>
                </a:lnTo>
                <a:lnTo>
                  <a:pt x="3577" y="12702"/>
                </a:lnTo>
                <a:lnTo>
                  <a:pt x="3601" y="12629"/>
                </a:lnTo>
                <a:lnTo>
                  <a:pt x="3601" y="12531"/>
                </a:lnTo>
                <a:lnTo>
                  <a:pt x="3553" y="12483"/>
                </a:lnTo>
                <a:lnTo>
                  <a:pt x="3577" y="11923"/>
                </a:lnTo>
                <a:lnTo>
                  <a:pt x="3577" y="11388"/>
                </a:lnTo>
                <a:lnTo>
                  <a:pt x="3577" y="10293"/>
                </a:lnTo>
                <a:lnTo>
                  <a:pt x="3626" y="7811"/>
                </a:lnTo>
                <a:lnTo>
                  <a:pt x="3626" y="3480"/>
                </a:lnTo>
                <a:lnTo>
                  <a:pt x="3820" y="3528"/>
                </a:lnTo>
                <a:lnTo>
                  <a:pt x="4039" y="3528"/>
                </a:lnTo>
                <a:lnTo>
                  <a:pt x="4258" y="3480"/>
                </a:lnTo>
                <a:lnTo>
                  <a:pt x="4502" y="3431"/>
                </a:lnTo>
                <a:lnTo>
                  <a:pt x="4940" y="3285"/>
                </a:lnTo>
                <a:lnTo>
                  <a:pt x="5305" y="3139"/>
                </a:lnTo>
                <a:lnTo>
                  <a:pt x="5937" y="2896"/>
                </a:lnTo>
                <a:lnTo>
                  <a:pt x="6570" y="2628"/>
                </a:lnTo>
                <a:lnTo>
                  <a:pt x="7203" y="2385"/>
                </a:lnTo>
                <a:lnTo>
                  <a:pt x="7859" y="2141"/>
                </a:lnTo>
                <a:lnTo>
                  <a:pt x="8638" y="1898"/>
                </a:lnTo>
                <a:lnTo>
                  <a:pt x="9441" y="1679"/>
                </a:lnTo>
                <a:lnTo>
                  <a:pt x="11047" y="1290"/>
                </a:lnTo>
                <a:lnTo>
                  <a:pt x="12410" y="974"/>
                </a:lnTo>
                <a:lnTo>
                  <a:pt x="13067" y="803"/>
                </a:lnTo>
                <a:lnTo>
                  <a:pt x="13724" y="584"/>
                </a:lnTo>
                <a:close/>
                <a:moveTo>
                  <a:pt x="13845" y="0"/>
                </a:moveTo>
                <a:lnTo>
                  <a:pt x="13529" y="146"/>
                </a:lnTo>
                <a:lnTo>
                  <a:pt x="13188" y="244"/>
                </a:lnTo>
                <a:lnTo>
                  <a:pt x="12507" y="438"/>
                </a:lnTo>
                <a:lnTo>
                  <a:pt x="11120" y="779"/>
                </a:lnTo>
                <a:lnTo>
                  <a:pt x="9490" y="1168"/>
                </a:lnTo>
                <a:lnTo>
                  <a:pt x="8687" y="1387"/>
                </a:lnTo>
                <a:lnTo>
                  <a:pt x="7908" y="1630"/>
                </a:lnTo>
                <a:lnTo>
                  <a:pt x="7276" y="1849"/>
                </a:lnTo>
                <a:lnTo>
                  <a:pt x="6667" y="2093"/>
                </a:lnTo>
                <a:lnTo>
                  <a:pt x="5451" y="2579"/>
                </a:lnTo>
                <a:lnTo>
                  <a:pt x="4867" y="2798"/>
                </a:lnTo>
                <a:lnTo>
                  <a:pt x="4283" y="2993"/>
                </a:lnTo>
                <a:lnTo>
                  <a:pt x="3893" y="3066"/>
                </a:lnTo>
                <a:lnTo>
                  <a:pt x="3699" y="3115"/>
                </a:lnTo>
                <a:lnTo>
                  <a:pt x="3504" y="3188"/>
                </a:lnTo>
                <a:lnTo>
                  <a:pt x="3382" y="3163"/>
                </a:lnTo>
                <a:lnTo>
                  <a:pt x="3285" y="3188"/>
                </a:lnTo>
                <a:lnTo>
                  <a:pt x="3236" y="3212"/>
                </a:lnTo>
                <a:lnTo>
                  <a:pt x="3188" y="3261"/>
                </a:lnTo>
                <a:lnTo>
                  <a:pt x="3163" y="3309"/>
                </a:lnTo>
                <a:lnTo>
                  <a:pt x="3163" y="3382"/>
                </a:lnTo>
                <a:lnTo>
                  <a:pt x="3163" y="7616"/>
                </a:lnTo>
                <a:lnTo>
                  <a:pt x="3212" y="10098"/>
                </a:lnTo>
                <a:lnTo>
                  <a:pt x="3212" y="11242"/>
                </a:lnTo>
                <a:lnTo>
                  <a:pt x="3212" y="11801"/>
                </a:lnTo>
                <a:lnTo>
                  <a:pt x="3236" y="12385"/>
                </a:lnTo>
                <a:lnTo>
                  <a:pt x="3236" y="12385"/>
                </a:lnTo>
                <a:lnTo>
                  <a:pt x="2920" y="12361"/>
                </a:lnTo>
                <a:lnTo>
                  <a:pt x="2579" y="12385"/>
                </a:lnTo>
                <a:lnTo>
                  <a:pt x="2239" y="12458"/>
                </a:lnTo>
                <a:lnTo>
                  <a:pt x="1898" y="12556"/>
                </a:lnTo>
                <a:lnTo>
                  <a:pt x="1557" y="12677"/>
                </a:lnTo>
                <a:lnTo>
                  <a:pt x="1265" y="12799"/>
                </a:lnTo>
                <a:lnTo>
                  <a:pt x="973" y="12969"/>
                </a:lnTo>
                <a:lnTo>
                  <a:pt x="730" y="13140"/>
                </a:lnTo>
                <a:lnTo>
                  <a:pt x="584" y="13261"/>
                </a:lnTo>
                <a:lnTo>
                  <a:pt x="487" y="13383"/>
                </a:lnTo>
                <a:lnTo>
                  <a:pt x="365" y="13505"/>
                </a:lnTo>
                <a:lnTo>
                  <a:pt x="268" y="13651"/>
                </a:lnTo>
                <a:lnTo>
                  <a:pt x="195" y="13797"/>
                </a:lnTo>
                <a:lnTo>
                  <a:pt x="122" y="13967"/>
                </a:lnTo>
                <a:lnTo>
                  <a:pt x="73" y="14113"/>
                </a:lnTo>
                <a:lnTo>
                  <a:pt x="24" y="14283"/>
                </a:lnTo>
                <a:lnTo>
                  <a:pt x="24" y="14454"/>
                </a:lnTo>
                <a:lnTo>
                  <a:pt x="0" y="14624"/>
                </a:lnTo>
                <a:lnTo>
                  <a:pt x="24" y="14794"/>
                </a:lnTo>
                <a:lnTo>
                  <a:pt x="49" y="14940"/>
                </a:lnTo>
                <a:lnTo>
                  <a:pt x="97" y="15111"/>
                </a:lnTo>
                <a:lnTo>
                  <a:pt x="170" y="15257"/>
                </a:lnTo>
                <a:lnTo>
                  <a:pt x="268" y="15427"/>
                </a:lnTo>
                <a:lnTo>
                  <a:pt x="365" y="15573"/>
                </a:lnTo>
                <a:lnTo>
                  <a:pt x="487" y="15695"/>
                </a:lnTo>
                <a:lnTo>
                  <a:pt x="608" y="15792"/>
                </a:lnTo>
                <a:lnTo>
                  <a:pt x="876" y="15962"/>
                </a:lnTo>
                <a:lnTo>
                  <a:pt x="1144" y="16084"/>
                </a:lnTo>
                <a:lnTo>
                  <a:pt x="1460" y="16157"/>
                </a:lnTo>
                <a:lnTo>
                  <a:pt x="1776" y="16206"/>
                </a:lnTo>
                <a:lnTo>
                  <a:pt x="2093" y="16206"/>
                </a:lnTo>
                <a:lnTo>
                  <a:pt x="2409" y="16181"/>
                </a:lnTo>
                <a:lnTo>
                  <a:pt x="2725" y="16157"/>
                </a:lnTo>
                <a:lnTo>
                  <a:pt x="3042" y="16084"/>
                </a:lnTo>
                <a:lnTo>
                  <a:pt x="3358" y="15987"/>
                </a:lnTo>
                <a:lnTo>
                  <a:pt x="3699" y="15841"/>
                </a:lnTo>
                <a:lnTo>
                  <a:pt x="4015" y="15646"/>
                </a:lnTo>
                <a:lnTo>
                  <a:pt x="4307" y="15451"/>
                </a:lnTo>
                <a:lnTo>
                  <a:pt x="4550" y="15208"/>
                </a:lnTo>
                <a:lnTo>
                  <a:pt x="4672" y="15062"/>
                </a:lnTo>
                <a:lnTo>
                  <a:pt x="4769" y="14916"/>
                </a:lnTo>
                <a:lnTo>
                  <a:pt x="4842" y="14770"/>
                </a:lnTo>
                <a:lnTo>
                  <a:pt x="4891" y="14624"/>
                </a:lnTo>
                <a:lnTo>
                  <a:pt x="4940" y="14527"/>
                </a:lnTo>
                <a:lnTo>
                  <a:pt x="5013" y="14259"/>
                </a:lnTo>
                <a:lnTo>
                  <a:pt x="5061" y="13967"/>
                </a:lnTo>
                <a:lnTo>
                  <a:pt x="5086" y="13675"/>
                </a:lnTo>
                <a:lnTo>
                  <a:pt x="5110" y="13359"/>
                </a:lnTo>
                <a:lnTo>
                  <a:pt x="5086" y="12750"/>
                </a:lnTo>
                <a:lnTo>
                  <a:pt x="5061" y="12166"/>
                </a:lnTo>
                <a:lnTo>
                  <a:pt x="5037" y="10877"/>
                </a:lnTo>
                <a:lnTo>
                  <a:pt x="5037" y="9587"/>
                </a:lnTo>
                <a:lnTo>
                  <a:pt x="5061" y="9125"/>
                </a:lnTo>
                <a:lnTo>
                  <a:pt x="5086" y="8663"/>
                </a:lnTo>
                <a:lnTo>
                  <a:pt x="5110" y="8200"/>
                </a:lnTo>
                <a:lnTo>
                  <a:pt x="5110" y="7738"/>
                </a:lnTo>
                <a:lnTo>
                  <a:pt x="5110" y="7397"/>
                </a:lnTo>
                <a:lnTo>
                  <a:pt x="5086" y="7057"/>
                </a:lnTo>
                <a:lnTo>
                  <a:pt x="5013" y="6740"/>
                </a:lnTo>
                <a:lnTo>
                  <a:pt x="4964" y="6594"/>
                </a:lnTo>
                <a:lnTo>
                  <a:pt x="4891" y="6448"/>
                </a:lnTo>
                <a:lnTo>
                  <a:pt x="5013" y="6424"/>
                </a:lnTo>
                <a:lnTo>
                  <a:pt x="5110" y="6375"/>
                </a:lnTo>
                <a:lnTo>
                  <a:pt x="5402" y="6254"/>
                </a:lnTo>
                <a:lnTo>
                  <a:pt x="5718" y="6132"/>
                </a:lnTo>
                <a:lnTo>
                  <a:pt x="6327" y="5913"/>
                </a:lnTo>
                <a:lnTo>
                  <a:pt x="7373" y="5597"/>
                </a:lnTo>
                <a:lnTo>
                  <a:pt x="8419" y="5305"/>
                </a:lnTo>
                <a:lnTo>
                  <a:pt x="9490" y="5037"/>
                </a:lnTo>
                <a:lnTo>
                  <a:pt x="10560" y="4769"/>
                </a:lnTo>
                <a:lnTo>
                  <a:pt x="11509" y="4550"/>
                </a:lnTo>
                <a:lnTo>
                  <a:pt x="11996" y="4429"/>
                </a:lnTo>
                <a:lnTo>
                  <a:pt x="12458" y="4283"/>
                </a:lnTo>
                <a:lnTo>
                  <a:pt x="12410" y="4429"/>
                </a:lnTo>
                <a:lnTo>
                  <a:pt x="12385" y="4599"/>
                </a:lnTo>
                <a:lnTo>
                  <a:pt x="12385" y="4940"/>
                </a:lnTo>
                <a:lnTo>
                  <a:pt x="12410" y="5548"/>
                </a:lnTo>
                <a:lnTo>
                  <a:pt x="12410" y="6448"/>
                </a:lnTo>
                <a:lnTo>
                  <a:pt x="12410" y="6886"/>
                </a:lnTo>
                <a:lnTo>
                  <a:pt x="12361" y="7349"/>
                </a:lnTo>
                <a:lnTo>
                  <a:pt x="12288" y="8176"/>
                </a:lnTo>
                <a:lnTo>
                  <a:pt x="12215" y="9003"/>
                </a:lnTo>
                <a:lnTo>
                  <a:pt x="12191" y="9538"/>
                </a:lnTo>
                <a:lnTo>
                  <a:pt x="12191" y="9806"/>
                </a:lnTo>
                <a:lnTo>
                  <a:pt x="12239" y="10074"/>
                </a:lnTo>
                <a:lnTo>
                  <a:pt x="11923" y="10098"/>
                </a:lnTo>
                <a:lnTo>
                  <a:pt x="11582" y="10147"/>
                </a:lnTo>
                <a:lnTo>
                  <a:pt x="10925" y="10268"/>
                </a:lnTo>
                <a:lnTo>
                  <a:pt x="10560" y="10366"/>
                </a:lnTo>
                <a:lnTo>
                  <a:pt x="10390" y="10439"/>
                </a:lnTo>
                <a:lnTo>
                  <a:pt x="10244" y="10512"/>
                </a:lnTo>
                <a:lnTo>
                  <a:pt x="10074" y="10585"/>
                </a:lnTo>
                <a:lnTo>
                  <a:pt x="9928" y="10706"/>
                </a:lnTo>
                <a:lnTo>
                  <a:pt x="9782" y="10828"/>
                </a:lnTo>
                <a:lnTo>
                  <a:pt x="9660" y="10950"/>
                </a:lnTo>
                <a:lnTo>
                  <a:pt x="9490" y="11217"/>
                </a:lnTo>
                <a:lnTo>
                  <a:pt x="9368" y="11485"/>
                </a:lnTo>
                <a:lnTo>
                  <a:pt x="9295" y="11801"/>
                </a:lnTo>
                <a:lnTo>
                  <a:pt x="9246" y="12093"/>
                </a:lnTo>
                <a:lnTo>
                  <a:pt x="9271" y="12239"/>
                </a:lnTo>
                <a:lnTo>
                  <a:pt x="9295" y="12410"/>
                </a:lnTo>
                <a:lnTo>
                  <a:pt x="9319" y="12531"/>
                </a:lnTo>
                <a:lnTo>
                  <a:pt x="9392" y="12677"/>
                </a:lnTo>
                <a:lnTo>
                  <a:pt x="9441" y="12823"/>
                </a:lnTo>
                <a:lnTo>
                  <a:pt x="9538" y="12945"/>
                </a:lnTo>
                <a:lnTo>
                  <a:pt x="9636" y="13067"/>
                </a:lnTo>
                <a:lnTo>
                  <a:pt x="9757" y="13164"/>
                </a:lnTo>
                <a:lnTo>
                  <a:pt x="10001" y="13334"/>
                </a:lnTo>
                <a:lnTo>
                  <a:pt x="10244" y="13432"/>
                </a:lnTo>
                <a:lnTo>
                  <a:pt x="10293" y="13505"/>
                </a:lnTo>
                <a:lnTo>
                  <a:pt x="10341" y="13529"/>
                </a:lnTo>
                <a:lnTo>
                  <a:pt x="10390" y="13529"/>
                </a:lnTo>
                <a:lnTo>
                  <a:pt x="10463" y="13505"/>
                </a:lnTo>
                <a:lnTo>
                  <a:pt x="10779" y="13578"/>
                </a:lnTo>
                <a:lnTo>
                  <a:pt x="11096" y="13626"/>
                </a:lnTo>
                <a:lnTo>
                  <a:pt x="11655" y="13626"/>
                </a:lnTo>
                <a:lnTo>
                  <a:pt x="12093" y="13578"/>
                </a:lnTo>
                <a:lnTo>
                  <a:pt x="12288" y="13529"/>
                </a:lnTo>
                <a:lnTo>
                  <a:pt x="12483" y="13480"/>
                </a:lnTo>
                <a:lnTo>
                  <a:pt x="12653" y="13432"/>
                </a:lnTo>
                <a:lnTo>
                  <a:pt x="12848" y="13359"/>
                </a:lnTo>
                <a:lnTo>
                  <a:pt x="13018" y="13261"/>
                </a:lnTo>
                <a:lnTo>
                  <a:pt x="13164" y="13164"/>
                </a:lnTo>
                <a:lnTo>
                  <a:pt x="13334" y="13042"/>
                </a:lnTo>
                <a:lnTo>
                  <a:pt x="13480" y="12921"/>
                </a:lnTo>
                <a:lnTo>
                  <a:pt x="13602" y="12775"/>
                </a:lnTo>
                <a:lnTo>
                  <a:pt x="13724" y="12629"/>
                </a:lnTo>
                <a:lnTo>
                  <a:pt x="13845" y="12483"/>
                </a:lnTo>
                <a:lnTo>
                  <a:pt x="13943" y="12312"/>
                </a:lnTo>
                <a:lnTo>
                  <a:pt x="14040" y="12142"/>
                </a:lnTo>
                <a:lnTo>
                  <a:pt x="14113" y="11947"/>
                </a:lnTo>
                <a:lnTo>
                  <a:pt x="14162" y="11753"/>
                </a:lnTo>
                <a:lnTo>
                  <a:pt x="14210" y="11558"/>
                </a:lnTo>
                <a:lnTo>
                  <a:pt x="14210" y="11485"/>
                </a:lnTo>
                <a:lnTo>
                  <a:pt x="14186" y="11412"/>
                </a:lnTo>
                <a:lnTo>
                  <a:pt x="14235" y="11120"/>
                </a:lnTo>
                <a:lnTo>
                  <a:pt x="14283" y="10852"/>
                </a:lnTo>
                <a:lnTo>
                  <a:pt x="14308" y="10268"/>
                </a:lnTo>
                <a:lnTo>
                  <a:pt x="14332" y="9684"/>
                </a:lnTo>
                <a:lnTo>
                  <a:pt x="14356" y="9125"/>
                </a:lnTo>
                <a:lnTo>
                  <a:pt x="14405" y="8298"/>
                </a:lnTo>
                <a:lnTo>
                  <a:pt x="14429" y="7470"/>
                </a:lnTo>
                <a:lnTo>
                  <a:pt x="14429" y="6643"/>
                </a:lnTo>
                <a:lnTo>
                  <a:pt x="14405" y="5791"/>
                </a:lnTo>
                <a:lnTo>
                  <a:pt x="14356" y="5013"/>
                </a:lnTo>
                <a:lnTo>
                  <a:pt x="14283" y="4234"/>
                </a:lnTo>
                <a:lnTo>
                  <a:pt x="14235" y="3455"/>
                </a:lnTo>
                <a:lnTo>
                  <a:pt x="14186" y="2677"/>
                </a:lnTo>
                <a:lnTo>
                  <a:pt x="14186" y="2093"/>
                </a:lnTo>
                <a:lnTo>
                  <a:pt x="14186" y="1509"/>
                </a:lnTo>
                <a:lnTo>
                  <a:pt x="14186" y="901"/>
                </a:lnTo>
                <a:lnTo>
                  <a:pt x="14162" y="609"/>
                </a:lnTo>
                <a:lnTo>
                  <a:pt x="14137" y="317"/>
                </a:lnTo>
                <a:lnTo>
                  <a:pt x="14162" y="244"/>
                </a:lnTo>
                <a:lnTo>
                  <a:pt x="14137" y="171"/>
                </a:lnTo>
                <a:lnTo>
                  <a:pt x="14113" y="122"/>
                </a:lnTo>
                <a:lnTo>
                  <a:pt x="14089" y="73"/>
                </a:lnTo>
                <a:lnTo>
                  <a:pt x="14040" y="25"/>
                </a:lnTo>
                <a:lnTo>
                  <a:pt x="13991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440;p49">
            <a:extLst>
              <a:ext uri="{FF2B5EF4-FFF2-40B4-BE49-F238E27FC236}">
                <a16:creationId xmlns:a16="http://schemas.microsoft.com/office/drawing/2014/main" id="{978AA9A8-CCC0-4953-8548-83246526C085}"/>
              </a:ext>
            </a:extLst>
          </p:cNvPr>
          <p:cNvSpPr/>
          <p:nvPr/>
        </p:nvSpPr>
        <p:spPr>
          <a:xfrm>
            <a:off x="1377812" y="5814270"/>
            <a:ext cx="592286" cy="684371"/>
          </a:xfrm>
          <a:custGeom>
            <a:avLst/>
            <a:gdLst/>
            <a:ahLst/>
            <a:cxnLst/>
            <a:rect l="l" t="t" r="r" b="b"/>
            <a:pathLst>
              <a:path w="16279" h="18810" extrusionOk="0">
                <a:moveTo>
                  <a:pt x="8297" y="536"/>
                </a:moveTo>
                <a:lnTo>
                  <a:pt x="8078" y="658"/>
                </a:lnTo>
                <a:lnTo>
                  <a:pt x="7859" y="780"/>
                </a:lnTo>
                <a:lnTo>
                  <a:pt x="7567" y="974"/>
                </a:lnTo>
                <a:lnTo>
                  <a:pt x="7665" y="804"/>
                </a:lnTo>
                <a:lnTo>
                  <a:pt x="7786" y="682"/>
                </a:lnTo>
                <a:lnTo>
                  <a:pt x="7884" y="609"/>
                </a:lnTo>
                <a:lnTo>
                  <a:pt x="7981" y="585"/>
                </a:lnTo>
                <a:lnTo>
                  <a:pt x="8078" y="561"/>
                </a:lnTo>
                <a:lnTo>
                  <a:pt x="8200" y="536"/>
                </a:lnTo>
                <a:close/>
                <a:moveTo>
                  <a:pt x="8687" y="731"/>
                </a:moveTo>
                <a:lnTo>
                  <a:pt x="8760" y="828"/>
                </a:lnTo>
                <a:lnTo>
                  <a:pt x="8808" y="950"/>
                </a:lnTo>
                <a:lnTo>
                  <a:pt x="8760" y="974"/>
                </a:lnTo>
                <a:lnTo>
                  <a:pt x="8541" y="1072"/>
                </a:lnTo>
                <a:lnTo>
                  <a:pt x="8346" y="1169"/>
                </a:lnTo>
                <a:lnTo>
                  <a:pt x="7957" y="1412"/>
                </a:lnTo>
                <a:lnTo>
                  <a:pt x="7689" y="1583"/>
                </a:lnTo>
                <a:lnTo>
                  <a:pt x="7543" y="1680"/>
                </a:lnTo>
                <a:lnTo>
                  <a:pt x="7397" y="1777"/>
                </a:lnTo>
                <a:lnTo>
                  <a:pt x="7421" y="1534"/>
                </a:lnTo>
                <a:lnTo>
                  <a:pt x="7446" y="1315"/>
                </a:lnTo>
                <a:lnTo>
                  <a:pt x="8054" y="999"/>
                </a:lnTo>
                <a:lnTo>
                  <a:pt x="8370" y="853"/>
                </a:lnTo>
                <a:lnTo>
                  <a:pt x="8687" y="731"/>
                </a:lnTo>
                <a:close/>
                <a:moveTo>
                  <a:pt x="8881" y="1364"/>
                </a:moveTo>
                <a:lnTo>
                  <a:pt x="8881" y="1583"/>
                </a:lnTo>
                <a:lnTo>
                  <a:pt x="8687" y="1656"/>
                </a:lnTo>
                <a:lnTo>
                  <a:pt x="8492" y="1753"/>
                </a:lnTo>
                <a:lnTo>
                  <a:pt x="8249" y="1875"/>
                </a:lnTo>
                <a:lnTo>
                  <a:pt x="8005" y="2021"/>
                </a:lnTo>
                <a:lnTo>
                  <a:pt x="7957" y="2069"/>
                </a:lnTo>
                <a:lnTo>
                  <a:pt x="7932" y="2142"/>
                </a:lnTo>
                <a:lnTo>
                  <a:pt x="7786" y="2142"/>
                </a:lnTo>
                <a:lnTo>
                  <a:pt x="7373" y="2118"/>
                </a:lnTo>
                <a:lnTo>
                  <a:pt x="7373" y="2069"/>
                </a:lnTo>
                <a:lnTo>
                  <a:pt x="7470" y="2069"/>
                </a:lnTo>
                <a:lnTo>
                  <a:pt x="7567" y="2045"/>
                </a:lnTo>
                <a:lnTo>
                  <a:pt x="7738" y="1972"/>
                </a:lnTo>
                <a:lnTo>
                  <a:pt x="8054" y="1777"/>
                </a:lnTo>
                <a:lnTo>
                  <a:pt x="8881" y="1364"/>
                </a:lnTo>
                <a:close/>
                <a:moveTo>
                  <a:pt x="8857" y="2021"/>
                </a:moveTo>
                <a:lnTo>
                  <a:pt x="8857" y="2191"/>
                </a:lnTo>
                <a:lnTo>
                  <a:pt x="8541" y="2167"/>
                </a:lnTo>
                <a:lnTo>
                  <a:pt x="8857" y="2021"/>
                </a:lnTo>
                <a:close/>
                <a:moveTo>
                  <a:pt x="5937" y="2556"/>
                </a:moveTo>
                <a:lnTo>
                  <a:pt x="6765" y="2580"/>
                </a:lnTo>
                <a:lnTo>
                  <a:pt x="7592" y="2629"/>
                </a:lnTo>
                <a:lnTo>
                  <a:pt x="9173" y="2677"/>
                </a:lnTo>
                <a:lnTo>
                  <a:pt x="9976" y="2702"/>
                </a:lnTo>
                <a:lnTo>
                  <a:pt x="10755" y="2726"/>
                </a:lnTo>
                <a:lnTo>
                  <a:pt x="11582" y="2702"/>
                </a:lnTo>
                <a:lnTo>
                  <a:pt x="12385" y="2677"/>
                </a:lnTo>
                <a:lnTo>
                  <a:pt x="13213" y="2629"/>
                </a:lnTo>
                <a:lnTo>
                  <a:pt x="14016" y="2605"/>
                </a:lnTo>
                <a:lnTo>
                  <a:pt x="14064" y="2605"/>
                </a:lnTo>
                <a:lnTo>
                  <a:pt x="14235" y="2750"/>
                </a:lnTo>
                <a:lnTo>
                  <a:pt x="14405" y="2872"/>
                </a:lnTo>
                <a:lnTo>
                  <a:pt x="15038" y="3432"/>
                </a:lnTo>
                <a:lnTo>
                  <a:pt x="15329" y="3724"/>
                </a:lnTo>
                <a:lnTo>
                  <a:pt x="15597" y="4040"/>
                </a:lnTo>
                <a:lnTo>
                  <a:pt x="15694" y="4235"/>
                </a:lnTo>
                <a:lnTo>
                  <a:pt x="15792" y="4405"/>
                </a:lnTo>
                <a:lnTo>
                  <a:pt x="15694" y="4551"/>
                </a:lnTo>
                <a:lnTo>
                  <a:pt x="15573" y="4673"/>
                </a:lnTo>
                <a:lnTo>
                  <a:pt x="15402" y="4843"/>
                </a:lnTo>
                <a:lnTo>
                  <a:pt x="15232" y="4989"/>
                </a:lnTo>
                <a:lnTo>
                  <a:pt x="14843" y="5281"/>
                </a:lnTo>
                <a:lnTo>
                  <a:pt x="14454" y="5549"/>
                </a:lnTo>
                <a:lnTo>
                  <a:pt x="14235" y="5719"/>
                </a:lnTo>
                <a:lnTo>
                  <a:pt x="14064" y="5889"/>
                </a:lnTo>
                <a:lnTo>
                  <a:pt x="13286" y="5865"/>
                </a:lnTo>
                <a:lnTo>
                  <a:pt x="12507" y="5841"/>
                </a:lnTo>
                <a:lnTo>
                  <a:pt x="10974" y="5841"/>
                </a:lnTo>
                <a:lnTo>
                  <a:pt x="7859" y="5889"/>
                </a:lnTo>
                <a:lnTo>
                  <a:pt x="4623" y="5938"/>
                </a:lnTo>
                <a:lnTo>
                  <a:pt x="2385" y="5938"/>
                </a:lnTo>
                <a:lnTo>
                  <a:pt x="2117" y="5962"/>
                </a:lnTo>
                <a:lnTo>
                  <a:pt x="1874" y="6011"/>
                </a:lnTo>
                <a:lnTo>
                  <a:pt x="1849" y="5889"/>
                </a:lnTo>
                <a:lnTo>
                  <a:pt x="1849" y="5768"/>
                </a:lnTo>
                <a:lnTo>
                  <a:pt x="1801" y="5524"/>
                </a:lnTo>
                <a:lnTo>
                  <a:pt x="1655" y="4332"/>
                </a:lnTo>
                <a:lnTo>
                  <a:pt x="1606" y="3724"/>
                </a:lnTo>
                <a:lnTo>
                  <a:pt x="1557" y="3091"/>
                </a:lnTo>
                <a:lnTo>
                  <a:pt x="1557" y="2848"/>
                </a:lnTo>
                <a:lnTo>
                  <a:pt x="1533" y="2580"/>
                </a:lnTo>
                <a:lnTo>
                  <a:pt x="1874" y="2629"/>
                </a:lnTo>
                <a:lnTo>
                  <a:pt x="2214" y="2653"/>
                </a:lnTo>
                <a:lnTo>
                  <a:pt x="2920" y="2653"/>
                </a:lnTo>
                <a:lnTo>
                  <a:pt x="3626" y="2629"/>
                </a:lnTo>
                <a:lnTo>
                  <a:pt x="4283" y="2580"/>
                </a:lnTo>
                <a:lnTo>
                  <a:pt x="5110" y="2556"/>
                </a:lnTo>
                <a:close/>
                <a:moveTo>
                  <a:pt x="8468" y="6352"/>
                </a:moveTo>
                <a:lnTo>
                  <a:pt x="8200" y="6449"/>
                </a:lnTo>
                <a:lnTo>
                  <a:pt x="7835" y="6644"/>
                </a:lnTo>
                <a:lnTo>
                  <a:pt x="7665" y="6765"/>
                </a:lnTo>
                <a:lnTo>
                  <a:pt x="7494" y="6887"/>
                </a:lnTo>
                <a:lnTo>
                  <a:pt x="7470" y="6619"/>
                </a:lnTo>
                <a:lnTo>
                  <a:pt x="7421" y="6352"/>
                </a:lnTo>
                <a:close/>
                <a:moveTo>
                  <a:pt x="8735" y="6644"/>
                </a:moveTo>
                <a:lnTo>
                  <a:pt x="8735" y="6692"/>
                </a:lnTo>
                <a:lnTo>
                  <a:pt x="8735" y="6960"/>
                </a:lnTo>
                <a:lnTo>
                  <a:pt x="8103" y="6936"/>
                </a:lnTo>
                <a:lnTo>
                  <a:pt x="8030" y="6936"/>
                </a:lnTo>
                <a:lnTo>
                  <a:pt x="8200" y="6863"/>
                </a:lnTo>
                <a:lnTo>
                  <a:pt x="8735" y="6644"/>
                </a:lnTo>
                <a:close/>
                <a:moveTo>
                  <a:pt x="3942" y="7301"/>
                </a:moveTo>
                <a:lnTo>
                  <a:pt x="4331" y="7325"/>
                </a:lnTo>
                <a:lnTo>
                  <a:pt x="5061" y="7374"/>
                </a:lnTo>
                <a:lnTo>
                  <a:pt x="5864" y="7422"/>
                </a:lnTo>
                <a:lnTo>
                  <a:pt x="6667" y="7447"/>
                </a:lnTo>
                <a:lnTo>
                  <a:pt x="8297" y="7471"/>
                </a:lnTo>
                <a:lnTo>
                  <a:pt x="8833" y="7495"/>
                </a:lnTo>
                <a:lnTo>
                  <a:pt x="8930" y="7520"/>
                </a:lnTo>
                <a:lnTo>
                  <a:pt x="9052" y="7495"/>
                </a:lnTo>
                <a:lnTo>
                  <a:pt x="11607" y="7593"/>
                </a:lnTo>
                <a:lnTo>
                  <a:pt x="12361" y="7617"/>
                </a:lnTo>
                <a:lnTo>
                  <a:pt x="13115" y="7593"/>
                </a:lnTo>
                <a:lnTo>
                  <a:pt x="13870" y="7568"/>
                </a:lnTo>
                <a:lnTo>
                  <a:pt x="14624" y="7568"/>
                </a:lnTo>
                <a:lnTo>
                  <a:pt x="14600" y="7739"/>
                </a:lnTo>
                <a:lnTo>
                  <a:pt x="14575" y="7933"/>
                </a:lnTo>
                <a:lnTo>
                  <a:pt x="14575" y="8298"/>
                </a:lnTo>
                <a:lnTo>
                  <a:pt x="14624" y="8980"/>
                </a:lnTo>
                <a:lnTo>
                  <a:pt x="14697" y="9539"/>
                </a:lnTo>
                <a:lnTo>
                  <a:pt x="14746" y="10123"/>
                </a:lnTo>
                <a:lnTo>
                  <a:pt x="14770" y="10391"/>
                </a:lnTo>
                <a:lnTo>
                  <a:pt x="14794" y="10659"/>
                </a:lnTo>
                <a:lnTo>
                  <a:pt x="13310" y="10707"/>
                </a:lnTo>
                <a:lnTo>
                  <a:pt x="11826" y="10780"/>
                </a:lnTo>
                <a:lnTo>
                  <a:pt x="10341" y="10829"/>
                </a:lnTo>
                <a:lnTo>
                  <a:pt x="9587" y="10853"/>
                </a:lnTo>
                <a:lnTo>
                  <a:pt x="8833" y="10829"/>
                </a:lnTo>
                <a:lnTo>
                  <a:pt x="7178" y="10780"/>
                </a:lnTo>
                <a:lnTo>
                  <a:pt x="6327" y="10780"/>
                </a:lnTo>
                <a:lnTo>
                  <a:pt x="5499" y="10804"/>
                </a:lnTo>
                <a:lnTo>
                  <a:pt x="4088" y="10853"/>
                </a:lnTo>
                <a:lnTo>
                  <a:pt x="3358" y="10902"/>
                </a:lnTo>
                <a:lnTo>
                  <a:pt x="3017" y="10926"/>
                </a:lnTo>
                <a:lnTo>
                  <a:pt x="2677" y="10999"/>
                </a:lnTo>
                <a:lnTo>
                  <a:pt x="2677" y="10926"/>
                </a:lnTo>
                <a:lnTo>
                  <a:pt x="2652" y="10853"/>
                </a:lnTo>
                <a:lnTo>
                  <a:pt x="2604" y="10804"/>
                </a:lnTo>
                <a:lnTo>
                  <a:pt x="2531" y="10756"/>
                </a:lnTo>
                <a:lnTo>
                  <a:pt x="2239" y="10586"/>
                </a:lnTo>
                <a:lnTo>
                  <a:pt x="1947" y="10391"/>
                </a:lnTo>
                <a:lnTo>
                  <a:pt x="1411" y="10002"/>
                </a:lnTo>
                <a:lnTo>
                  <a:pt x="1168" y="9807"/>
                </a:lnTo>
                <a:lnTo>
                  <a:pt x="925" y="9612"/>
                </a:lnTo>
                <a:lnTo>
                  <a:pt x="681" y="9393"/>
                </a:lnTo>
                <a:lnTo>
                  <a:pt x="438" y="9199"/>
                </a:lnTo>
                <a:lnTo>
                  <a:pt x="633" y="9028"/>
                </a:lnTo>
                <a:lnTo>
                  <a:pt x="1338" y="8396"/>
                </a:lnTo>
                <a:lnTo>
                  <a:pt x="1703" y="8104"/>
                </a:lnTo>
                <a:lnTo>
                  <a:pt x="2068" y="7812"/>
                </a:lnTo>
                <a:lnTo>
                  <a:pt x="2336" y="7641"/>
                </a:lnTo>
                <a:lnTo>
                  <a:pt x="2458" y="7568"/>
                </a:lnTo>
                <a:lnTo>
                  <a:pt x="2579" y="7447"/>
                </a:lnTo>
                <a:lnTo>
                  <a:pt x="2604" y="7374"/>
                </a:lnTo>
                <a:lnTo>
                  <a:pt x="2847" y="7374"/>
                </a:lnTo>
                <a:lnTo>
                  <a:pt x="3115" y="7349"/>
                </a:lnTo>
                <a:lnTo>
                  <a:pt x="3577" y="7301"/>
                </a:lnTo>
                <a:close/>
                <a:moveTo>
                  <a:pt x="7446" y="11242"/>
                </a:moveTo>
                <a:lnTo>
                  <a:pt x="8541" y="11291"/>
                </a:lnTo>
                <a:lnTo>
                  <a:pt x="8395" y="11364"/>
                </a:lnTo>
                <a:lnTo>
                  <a:pt x="8249" y="11461"/>
                </a:lnTo>
                <a:lnTo>
                  <a:pt x="7981" y="11632"/>
                </a:lnTo>
                <a:lnTo>
                  <a:pt x="7567" y="11851"/>
                </a:lnTo>
                <a:lnTo>
                  <a:pt x="7519" y="11534"/>
                </a:lnTo>
                <a:lnTo>
                  <a:pt x="7494" y="11388"/>
                </a:lnTo>
                <a:lnTo>
                  <a:pt x="7446" y="11242"/>
                </a:lnTo>
                <a:close/>
                <a:moveTo>
                  <a:pt x="8784" y="11632"/>
                </a:moveTo>
                <a:lnTo>
                  <a:pt x="8735" y="12094"/>
                </a:lnTo>
                <a:lnTo>
                  <a:pt x="8541" y="12167"/>
                </a:lnTo>
                <a:lnTo>
                  <a:pt x="8370" y="12264"/>
                </a:lnTo>
                <a:lnTo>
                  <a:pt x="8005" y="12459"/>
                </a:lnTo>
                <a:lnTo>
                  <a:pt x="7762" y="12581"/>
                </a:lnTo>
                <a:lnTo>
                  <a:pt x="7640" y="12678"/>
                </a:lnTo>
                <a:lnTo>
                  <a:pt x="7543" y="12751"/>
                </a:lnTo>
                <a:lnTo>
                  <a:pt x="7543" y="12678"/>
                </a:lnTo>
                <a:lnTo>
                  <a:pt x="7567" y="12216"/>
                </a:lnTo>
                <a:lnTo>
                  <a:pt x="7713" y="12167"/>
                </a:lnTo>
                <a:lnTo>
                  <a:pt x="7859" y="12118"/>
                </a:lnTo>
                <a:lnTo>
                  <a:pt x="8103" y="11997"/>
                </a:lnTo>
                <a:lnTo>
                  <a:pt x="8443" y="11826"/>
                </a:lnTo>
                <a:lnTo>
                  <a:pt x="8614" y="11729"/>
                </a:lnTo>
                <a:lnTo>
                  <a:pt x="8784" y="11632"/>
                </a:lnTo>
                <a:close/>
                <a:moveTo>
                  <a:pt x="8735" y="12581"/>
                </a:moveTo>
                <a:lnTo>
                  <a:pt x="8735" y="13189"/>
                </a:lnTo>
                <a:lnTo>
                  <a:pt x="8662" y="13165"/>
                </a:lnTo>
                <a:lnTo>
                  <a:pt x="8565" y="13165"/>
                </a:lnTo>
                <a:lnTo>
                  <a:pt x="8468" y="13189"/>
                </a:lnTo>
                <a:lnTo>
                  <a:pt x="8249" y="13262"/>
                </a:lnTo>
                <a:lnTo>
                  <a:pt x="8054" y="13384"/>
                </a:lnTo>
                <a:lnTo>
                  <a:pt x="7859" y="13481"/>
                </a:lnTo>
                <a:lnTo>
                  <a:pt x="7665" y="13627"/>
                </a:lnTo>
                <a:lnTo>
                  <a:pt x="7446" y="13797"/>
                </a:lnTo>
                <a:lnTo>
                  <a:pt x="7494" y="13140"/>
                </a:lnTo>
                <a:lnTo>
                  <a:pt x="7665" y="13116"/>
                </a:lnTo>
                <a:lnTo>
                  <a:pt x="7835" y="13043"/>
                </a:lnTo>
                <a:lnTo>
                  <a:pt x="8151" y="12873"/>
                </a:lnTo>
                <a:lnTo>
                  <a:pt x="8735" y="12581"/>
                </a:lnTo>
                <a:close/>
                <a:moveTo>
                  <a:pt x="8735" y="13578"/>
                </a:moveTo>
                <a:lnTo>
                  <a:pt x="8735" y="14138"/>
                </a:lnTo>
                <a:lnTo>
                  <a:pt x="8541" y="14211"/>
                </a:lnTo>
                <a:lnTo>
                  <a:pt x="8346" y="14284"/>
                </a:lnTo>
                <a:lnTo>
                  <a:pt x="7981" y="14454"/>
                </a:lnTo>
                <a:lnTo>
                  <a:pt x="7689" y="14576"/>
                </a:lnTo>
                <a:lnTo>
                  <a:pt x="7543" y="14673"/>
                </a:lnTo>
                <a:lnTo>
                  <a:pt x="7421" y="14746"/>
                </a:lnTo>
                <a:lnTo>
                  <a:pt x="7421" y="14454"/>
                </a:lnTo>
                <a:lnTo>
                  <a:pt x="7421" y="14138"/>
                </a:lnTo>
                <a:lnTo>
                  <a:pt x="7567" y="14089"/>
                </a:lnTo>
                <a:lnTo>
                  <a:pt x="7738" y="14016"/>
                </a:lnTo>
                <a:lnTo>
                  <a:pt x="8005" y="13870"/>
                </a:lnTo>
                <a:lnTo>
                  <a:pt x="8176" y="13773"/>
                </a:lnTo>
                <a:lnTo>
                  <a:pt x="8370" y="13724"/>
                </a:lnTo>
                <a:lnTo>
                  <a:pt x="8735" y="13578"/>
                </a:lnTo>
                <a:close/>
                <a:moveTo>
                  <a:pt x="8735" y="14625"/>
                </a:moveTo>
                <a:lnTo>
                  <a:pt x="8735" y="15014"/>
                </a:lnTo>
                <a:lnTo>
                  <a:pt x="8687" y="15038"/>
                </a:lnTo>
                <a:lnTo>
                  <a:pt x="7908" y="15501"/>
                </a:lnTo>
                <a:lnTo>
                  <a:pt x="7689" y="15598"/>
                </a:lnTo>
                <a:lnTo>
                  <a:pt x="7446" y="15720"/>
                </a:lnTo>
                <a:lnTo>
                  <a:pt x="7421" y="15087"/>
                </a:lnTo>
                <a:lnTo>
                  <a:pt x="7592" y="15063"/>
                </a:lnTo>
                <a:lnTo>
                  <a:pt x="7738" y="15014"/>
                </a:lnTo>
                <a:lnTo>
                  <a:pt x="8054" y="14892"/>
                </a:lnTo>
                <a:lnTo>
                  <a:pt x="8735" y="14625"/>
                </a:lnTo>
                <a:close/>
                <a:moveTo>
                  <a:pt x="8711" y="15452"/>
                </a:moveTo>
                <a:lnTo>
                  <a:pt x="8711" y="16231"/>
                </a:lnTo>
                <a:lnTo>
                  <a:pt x="8419" y="16328"/>
                </a:lnTo>
                <a:lnTo>
                  <a:pt x="8151" y="16425"/>
                </a:lnTo>
                <a:lnTo>
                  <a:pt x="7811" y="16523"/>
                </a:lnTo>
                <a:lnTo>
                  <a:pt x="7494" y="16620"/>
                </a:lnTo>
                <a:lnTo>
                  <a:pt x="7470" y="16012"/>
                </a:lnTo>
                <a:lnTo>
                  <a:pt x="7567" y="16012"/>
                </a:lnTo>
                <a:lnTo>
                  <a:pt x="7689" y="15963"/>
                </a:lnTo>
                <a:lnTo>
                  <a:pt x="7908" y="15890"/>
                </a:lnTo>
                <a:lnTo>
                  <a:pt x="8322" y="15671"/>
                </a:lnTo>
                <a:lnTo>
                  <a:pt x="8711" y="15452"/>
                </a:lnTo>
                <a:close/>
                <a:moveTo>
                  <a:pt x="8687" y="16717"/>
                </a:moveTo>
                <a:lnTo>
                  <a:pt x="8687" y="17082"/>
                </a:lnTo>
                <a:lnTo>
                  <a:pt x="8687" y="17107"/>
                </a:lnTo>
                <a:lnTo>
                  <a:pt x="8346" y="17228"/>
                </a:lnTo>
                <a:lnTo>
                  <a:pt x="8005" y="17399"/>
                </a:lnTo>
                <a:lnTo>
                  <a:pt x="7543" y="17593"/>
                </a:lnTo>
                <a:lnTo>
                  <a:pt x="7519" y="17009"/>
                </a:lnTo>
                <a:lnTo>
                  <a:pt x="7689" y="17009"/>
                </a:lnTo>
                <a:lnTo>
                  <a:pt x="7859" y="16961"/>
                </a:lnTo>
                <a:lnTo>
                  <a:pt x="8176" y="16888"/>
                </a:lnTo>
                <a:lnTo>
                  <a:pt x="8687" y="16717"/>
                </a:lnTo>
                <a:close/>
                <a:moveTo>
                  <a:pt x="8687" y="17545"/>
                </a:moveTo>
                <a:lnTo>
                  <a:pt x="8687" y="18250"/>
                </a:lnTo>
                <a:lnTo>
                  <a:pt x="8370" y="18275"/>
                </a:lnTo>
                <a:lnTo>
                  <a:pt x="8054" y="18299"/>
                </a:lnTo>
                <a:lnTo>
                  <a:pt x="7835" y="18323"/>
                </a:lnTo>
                <a:lnTo>
                  <a:pt x="7592" y="18348"/>
                </a:lnTo>
                <a:lnTo>
                  <a:pt x="7543" y="18372"/>
                </a:lnTo>
                <a:lnTo>
                  <a:pt x="7543" y="18031"/>
                </a:lnTo>
                <a:lnTo>
                  <a:pt x="7689" y="17983"/>
                </a:lnTo>
                <a:lnTo>
                  <a:pt x="7811" y="17934"/>
                </a:lnTo>
                <a:lnTo>
                  <a:pt x="8078" y="17812"/>
                </a:lnTo>
                <a:lnTo>
                  <a:pt x="8687" y="17545"/>
                </a:lnTo>
                <a:close/>
                <a:moveTo>
                  <a:pt x="8078" y="1"/>
                </a:moveTo>
                <a:lnTo>
                  <a:pt x="7884" y="25"/>
                </a:lnTo>
                <a:lnTo>
                  <a:pt x="7713" y="74"/>
                </a:lnTo>
                <a:lnTo>
                  <a:pt x="7567" y="171"/>
                </a:lnTo>
                <a:lnTo>
                  <a:pt x="7446" y="269"/>
                </a:lnTo>
                <a:lnTo>
                  <a:pt x="7324" y="390"/>
                </a:lnTo>
                <a:lnTo>
                  <a:pt x="7227" y="536"/>
                </a:lnTo>
                <a:lnTo>
                  <a:pt x="7154" y="682"/>
                </a:lnTo>
                <a:lnTo>
                  <a:pt x="7081" y="853"/>
                </a:lnTo>
                <a:lnTo>
                  <a:pt x="7032" y="1023"/>
                </a:lnTo>
                <a:lnTo>
                  <a:pt x="6959" y="1388"/>
                </a:lnTo>
                <a:lnTo>
                  <a:pt x="6935" y="1753"/>
                </a:lnTo>
                <a:lnTo>
                  <a:pt x="6959" y="2118"/>
                </a:lnTo>
                <a:lnTo>
                  <a:pt x="6959" y="2118"/>
                </a:lnTo>
                <a:lnTo>
                  <a:pt x="5816" y="2094"/>
                </a:lnTo>
                <a:lnTo>
                  <a:pt x="4672" y="2094"/>
                </a:lnTo>
                <a:lnTo>
                  <a:pt x="2993" y="2167"/>
                </a:lnTo>
                <a:lnTo>
                  <a:pt x="1801" y="2167"/>
                </a:lnTo>
                <a:lnTo>
                  <a:pt x="1387" y="2191"/>
                </a:lnTo>
                <a:lnTo>
                  <a:pt x="1338" y="2191"/>
                </a:lnTo>
                <a:lnTo>
                  <a:pt x="1290" y="2215"/>
                </a:lnTo>
                <a:lnTo>
                  <a:pt x="1290" y="2240"/>
                </a:lnTo>
                <a:lnTo>
                  <a:pt x="1217" y="2288"/>
                </a:lnTo>
                <a:lnTo>
                  <a:pt x="1192" y="2361"/>
                </a:lnTo>
                <a:lnTo>
                  <a:pt x="1119" y="2556"/>
                </a:lnTo>
                <a:lnTo>
                  <a:pt x="1071" y="2775"/>
                </a:lnTo>
                <a:lnTo>
                  <a:pt x="1046" y="3018"/>
                </a:lnTo>
                <a:lnTo>
                  <a:pt x="1046" y="3261"/>
                </a:lnTo>
                <a:lnTo>
                  <a:pt x="1071" y="3748"/>
                </a:lnTo>
                <a:lnTo>
                  <a:pt x="1119" y="4162"/>
                </a:lnTo>
                <a:lnTo>
                  <a:pt x="1168" y="4770"/>
                </a:lnTo>
                <a:lnTo>
                  <a:pt x="1241" y="5378"/>
                </a:lnTo>
                <a:lnTo>
                  <a:pt x="1265" y="5622"/>
                </a:lnTo>
                <a:lnTo>
                  <a:pt x="1290" y="5889"/>
                </a:lnTo>
                <a:lnTo>
                  <a:pt x="1314" y="6011"/>
                </a:lnTo>
                <a:lnTo>
                  <a:pt x="1338" y="6133"/>
                </a:lnTo>
                <a:lnTo>
                  <a:pt x="1411" y="6230"/>
                </a:lnTo>
                <a:lnTo>
                  <a:pt x="1484" y="6303"/>
                </a:lnTo>
                <a:lnTo>
                  <a:pt x="1557" y="6352"/>
                </a:lnTo>
                <a:lnTo>
                  <a:pt x="1630" y="6352"/>
                </a:lnTo>
                <a:lnTo>
                  <a:pt x="1703" y="6327"/>
                </a:lnTo>
                <a:lnTo>
                  <a:pt x="1776" y="6279"/>
                </a:lnTo>
                <a:lnTo>
                  <a:pt x="1801" y="6254"/>
                </a:lnTo>
                <a:lnTo>
                  <a:pt x="2020" y="6303"/>
                </a:lnTo>
                <a:lnTo>
                  <a:pt x="2239" y="6327"/>
                </a:lnTo>
                <a:lnTo>
                  <a:pt x="2701" y="6352"/>
                </a:lnTo>
                <a:lnTo>
                  <a:pt x="4429" y="6376"/>
                </a:lnTo>
                <a:lnTo>
                  <a:pt x="6959" y="6352"/>
                </a:lnTo>
                <a:lnTo>
                  <a:pt x="6984" y="6595"/>
                </a:lnTo>
                <a:lnTo>
                  <a:pt x="7008" y="6911"/>
                </a:lnTo>
                <a:lnTo>
                  <a:pt x="5962" y="6887"/>
                </a:lnTo>
                <a:lnTo>
                  <a:pt x="4891" y="6838"/>
                </a:lnTo>
                <a:lnTo>
                  <a:pt x="4161" y="6814"/>
                </a:lnTo>
                <a:lnTo>
                  <a:pt x="3163" y="6814"/>
                </a:lnTo>
                <a:lnTo>
                  <a:pt x="2896" y="6863"/>
                </a:lnTo>
                <a:lnTo>
                  <a:pt x="2628" y="6936"/>
                </a:lnTo>
                <a:lnTo>
                  <a:pt x="2506" y="6984"/>
                </a:lnTo>
                <a:lnTo>
                  <a:pt x="2409" y="7057"/>
                </a:lnTo>
                <a:lnTo>
                  <a:pt x="2360" y="7033"/>
                </a:lnTo>
                <a:lnTo>
                  <a:pt x="2263" y="7033"/>
                </a:lnTo>
                <a:lnTo>
                  <a:pt x="2190" y="7057"/>
                </a:lnTo>
                <a:lnTo>
                  <a:pt x="1995" y="7130"/>
                </a:lnTo>
                <a:lnTo>
                  <a:pt x="1825" y="7228"/>
                </a:lnTo>
                <a:lnTo>
                  <a:pt x="1630" y="7374"/>
                </a:lnTo>
                <a:lnTo>
                  <a:pt x="1290" y="7666"/>
                </a:lnTo>
                <a:lnTo>
                  <a:pt x="1022" y="7933"/>
                </a:lnTo>
                <a:lnTo>
                  <a:pt x="681" y="8250"/>
                </a:lnTo>
                <a:lnTo>
                  <a:pt x="365" y="8590"/>
                </a:lnTo>
                <a:lnTo>
                  <a:pt x="243" y="8712"/>
                </a:lnTo>
                <a:lnTo>
                  <a:pt x="122" y="8858"/>
                </a:lnTo>
                <a:lnTo>
                  <a:pt x="24" y="9004"/>
                </a:lnTo>
                <a:lnTo>
                  <a:pt x="0" y="9077"/>
                </a:lnTo>
                <a:lnTo>
                  <a:pt x="0" y="9174"/>
                </a:lnTo>
                <a:lnTo>
                  <a:pt x="0" y="9199"/>
                </a:lnTo>
                <a:lnTo>
                  <a:pt x="0" y="9247"/>
                </a:lnTo>
                <a:lnTo>
                  <a:pt x="0" y="9320"/>
                </a:lnTo>
                <a:lnTo>
                  <a:pt x="73" y="9466"/>
                </a:lnTo>
                <a:lnTo>
                  <a:pt x="170" y="9612"/>
                </a:lnTo>
                <a:lnTo>
                  <a:pt x="292" y="9758"/>
                </a:lnTo>
                <a:lnTo>
                  <a:pt x="414" y="9904"/>
                </a:lnTo>
                <a:lnTo>
                  <a:pt x="681" y="10148"/>
                </a:lnTo>
                <a:lnTo>
                  <a:pt x="949" y="10367"/>
                </a:lnTo>
                <a:lnTo>
                  <a:pt x="1265" y="10610"/>
                </a:lnTo>
                <a:lnTo>
                  <a:pt x="1582" y="10829"/>
                </a:lnTo>
                <a:lnTo>
                  <a:pt x="1922" y="11048"/>
                </a:lnTo>
                <a:lnTo>
                  <a:pt x="2239" y="11242"/>
                </a:lnTo>
                <a:lnTo>
                  <a:pt x="2312" y="11267"/>
                </a:lnTo>
                <a:lnTo>
                  <a:pt x="2385" y="11267"/>
                </a:lnTo>
                <a:lnTo>
                  <a:pt x="2750" y="11340"/>
                </a:lnTo>
                <a:lnTo>
                  <a:pt x="3139" y="11388"/>
                </a:lnTo>
                <a:lnTo>
                  <a:pt x="3528" y="11388"/>
                </a:lnTo>
                <a:lnTo>
                  <a:pt x="3918" y="11364"/>
                </a:lnTo>
                <a:lnTo>
                  <a:pt x="4721" y="11315"/>
                </a:lnTo>
                <a:lnTo>
                  <a:pt x="5499" y="11267"/>
                </a:lnTo>
                <a:lnTo>
                  <a:pt x="6278" y="11242"/>
                </a:lnTo>
                <a:lnTo>
                  <a:pt x="7081" y="11242"/>
                </a:lnTo>
                <a:lnTo>
                  <a:pt x="7081" y="11607"/>
                </a:lnTo>
                <a:lnTo>
                  <a:pt x="7081" y="11972"/>
                </a:lnTo>
                <a:lnTo>
                  <a:pt x="7081" y="12313"/>
                </a:lnTo>
                <a:lnTo>
                  <a:pt x="7057" y="12678"/>
                </a:lnTo>
                <a:lnTo>
                  <a:pt x="6984" y="13578"/>
                </a:lnTo>
                <a:lnTo>
                  <a:pt x="6935" y="14016"/>
                </a:lnTo>
                <a:lnTo>
                  <a:pt x="6911" y="14454"/>
                </a:lnTo>
                <a:lnTo>
                  <a:pt x="6911" y="15476"/>
                </a:lnTo>
                <a:lnTo>
                  <a:pt x="6959" y="16498"/>
                </a:lnTo>
                <a:lnTo>
                  <a:pt x="7057" y="18542"/>
                </a:lnTo>
                <a:lnTo>
                  <a:pt x="7057" y="18615"/>
                </a:lnTo>
                <a:lnTo>
                  <a:pt x="7081" y="18688"/>
                </a:lnTo>
                <a:lnTo>
                  <a:pt x="7130" y="18737"/>
                </a:lnTo>
                <a:lnTo>
                  <a:pt x="7203" y="18761"/>
                </a:lnTo>
                <a:lnTo>
                  <a:pt x="7251" y="18786"/>
                </a:lnTo>
                <a:lnTo>
                  <a:pt x="7324" y="18786"/>
                </a:lnTo>
                <a:lnTo>
                  <a:pt x="7373" y="18761"/>
                </a:lnTo>
                <a:lnTo>
                  <a:pt x="7446" y="18737"/>
                </a:lnTo>
                <a:lnTo>
                  <a:pt x="7519" y="18786"/>
                </a:lnTo>
                <a:lnTo>
                  <a:pt x="7640" y="18810"/>
                </a:lnTo>
                <a:lnTo>
                  <a:pt x="8662" y="18810"/>
                </a:lnTo>
                <a:lnTo>
                  <a:pt x="8954" y="18786"/>
                </a:lnTo>
                <a:lnTo>
                  <a:pt x="9003" y="18786"/>
                </a:lnTo>
                <a:lnTo>
                  <a:pt x="9076" y="18761"/>
                </a:lnTo>
                <a:lnTo>
                  <a:pt x="9149" y="18664"/>
                </a:lnTo>
                <a:lnTo>
                  <a:pt x="9198" y="18542"/>
                </a:lnTo>
                <a:lnTo>
                  <a:pt x="9198" y="18421"/>
                </a:lnTo>
                <a:lnTo>
                  <a:pt x="9198" y="18323"/>
                </a:lnTo>
                <a:lnTo>
                  <a:pt x="9222" y="16547"/>
                </a:lnTo>
                <a:lnTo>
                  <a:pt x="9246" y="14771"/>
                </a:lnTo>
                <a:lnTo>
                  <a:pt x="9271" y="12946"/>
                </a:lnTo>
                <a:lnTo>
                  <a:pt x="9295" y="12118"/>
                </a:lnTo>
                <a:lnTo>
                  <a:pt x="9271" y="11729"/>
                </a:lnTo>
                <a:lnTo>
                  <a:pt x="9246" y="11315"/>
                </a:lnTo>
                <a:lnTo>
                  <a:pt x="10682" y="11315"/>
                </a:lnTo>
                <a:lnTo>
                  <a:pt x="12142" y="11267"/>
                </a:lnTo>
                <a:lnTo>
                  <a:pt x="13578" y="11194"/>
                </a:lnTo>
                <a:lnTo>
                  <a:pt x="14283" y="11169"/>
                </a:lnTo>
                <a:lnTo>
                  <a:pt x="15013" y="11169"/>
                </a:lnTo>
                <a:lnTo>
                  <a:pt x="15135" y="11145"/>
                </a:lnTo>
                <a:lnTo>
                  <a:pt x="15208" y="11072"/>
                </a:lnTo>
                <a:lnTo>
                  <a:pt x="15257" y="10999"/>
                </a:lnTo>
                <a:lnTo>
                  <a:pt x="15257" y="10902"/>
                </a:lnTo>
                <a:lnTo>
                  <a:pt x="15305" y="10731"/>
                </a:lnTo>
                <a:lnTo>
                  <a:pt x="15305" y="10586"/>
                </a:lnTo>
                <a:lnTo>
                  <a:pt x="15281" y="10245"/>
                </a:lnTo>
                <a:lnTo>
                  <a:pt x="15135" y="9126"/>
                </a:lnTo>
                <a:lnTo>
                  <a:pt x="15086" y="8615"/>
                </a:lnTo>
                <a:lnTo>
                  <a:pt x="15086" y="8104"/>
                </a:lnTo>
                <a:lnTo>
                  <a:pt x="15086" y="7933"/>
                </a:lnTo>
                <a:lnTo>
                  <a:pt x="15111" y="7739"/>
                </a:lnTo>
                <a:lnTo>
                  <a:pt x="15135" y="7568"/>
                </a:lnTo>
                <a:lnTo>
                  <a:pt x="15135" y="7374"/>
                </a:lnTo>
                <a:lnTo>
                  <a:pt x="15135" y="7276"/>
                </a:lnTo>
                <a:lnTo>
                  <a:pt x="15111" y="7179"/>
                </a:lnTo>
                <a:lnTo>
                  <a:pt x="15086" y="7130"/>
                </a:lnTo>
                <a:lnTo>
                  <a:pt x="15038" y="7106"/>
                </a:lnTo>
                <a:lnTo>
                  <a:pt x="14965" y="7057"/>
                </a:lnTo>
                <a:lnTo>
                  <a:pt x="14892" y="7033"/>
                </a:lnTo>
                <a:lnTo>
                  <a:pt x="14064" y="7033"/>
                </a:lnTo>
                <a:lnTo>
                  <a:pt x="13237" y="7057"/>
                </a:lnTo>
                <a:lnTo>
                  <a:pt x="12434" y="7082"/>
                </a:lnTo>
                <a:lnTo>
                  <a:pt x="11607" y="7082"/>
                </a:lnTo>
                <a:lnTo>
                  <a:pt x="9246" y="6984"/>
                </a:lnTo>
                <a:lnTo>
                  <a:pt x="9246" y="6765"/>
                </a:lnTo>
                <a:lnTo>
                  <a:pt x="9246" y="6571"/>
                </a:lnTo>
                <a:lnTo>
                  <a:pt x="9198" y="6352"/>
                </a:lnTo>
                <a:lnTo>
                  <a:pt x="9222" y="6327"/>
                </a:lnTo>
                <a:lnTo>
                  <a:pt x="10925" y="6303"/>
                </a:lnTo>
                <a:lnTo>
                  <a:pt x="12556" y="6303"/>
                </a:lnTo>
                <a:lnTo>
                  <a:pt x="14186" y="6376"/>
                </a:lnTo>
                <a:lnTo>
                  <a:pt x="14259" y="6376"/>
                </a:lnTo>
                <a:lnTo>
                  <a:pt x="14308" y="6352"/>
                </a:lnTo>
                <a:lnTo>
                  <a:pt x="14381" y="6279"/>
                </a:lnTo>
                <a:lnTo>
                  <a:pt x="14405" y="6206"/>
                </a:lnTo>
                <a:lnTo>
                  <a:pt x="14405" y="6108"/>
                </a:lnTo>
                <a:lnTo>
                  <a:pt x="14575" y="5962"/>
                </a:lnTo>
                <a:lnTo>
                  <a:pt x="14940" y="5670"/>
                </a:lnTo>
                <a:lnTo>
                  <a:pt x="15329" y="5427"/>
                </a:lnTo>
                <a:lnTo>
                  <a:pt x="15597" y="5232"/>
                </a:lnTo>
                <a:lnTo>
                  <a:pt x="15913" y="4965"/>
                </a:lnTo>
                <a:lnTo>
                  <a:pt x="16059" y="4819"/>
                </a:lnTo>
                <a:lnTo>
                  <a:pt x="16181" y="4673"/>
                </a:lnTo>
                <a:lnTo>
                  <a:pt x="16254" y="4502"/>
                </a:lnTo>
                <a:lnTo>
                  <a:pt x="16254" y="4429"/>
                </a:lnTo>
                <a:lnTo>
                  <a:pt x="16254" y="4356"/>
                </a:lnTo>
                <a:lnTo>
                  <a:pt x="16278" y="4283"/>
                </a:lnTo>
                <a:lnTo>
                  <a:pt x="16278" y="4210"/>
                </a:lnTo>
                <a:lnTo>
                  <a:pt x="16230" y="4064"/>
                </a:lnTo>
                <a:lnTo>
                  <a:pt x="16132" y="3894"/>
                </a:lnTo>
                <a:lnTo>
                  <a:pt x="16011" y="3724"/>
                </a:lnTo>
                <a:lnTo>
                  <a:pt x="15743" y="3432"/>
                </a:lnTo>
                <a:lnTo>
                  <a:pt x="15524" y="3213"/>
                </a:lnTo>
                <a:lnTo>
                  <a:pt x="15135" y="2848"/>
                </a:lnTo>
                <a:lnTo>
                  <a:pt x="14746" y="2532"/>
                </a:lnTo>
                <a:lnTo>
                  <a:pt x="14478" y="2288"/>
                </a:lnTo>
                <a:lnTo>
                  <a:pt x="14308" y="2215"/>
                </a:lnTo>
                <a:lnTo>
                  <a:pt x="14235" y="2167"/>
                </a:lnTo>
                <a:lnTo>
                  <a:pt x="14162" y="2167"/>
                </a:lnTo>
                <a:lnTo>
                  <a:pt x="14089" y="2118"/>
                </a:lnTo>
                <a:lnTo>
                  <a:pt x="14016" y="2118"/>
                </a:lnTo>
                <a:lnTo>
                  <a:pt x="13237" y="2142"/>
                </a:lnTo>
                <a:lnTo>
                  <a:pt x="12483" y="2167"/>
                </a:lnTo>
                <a:lnTo>
                  <a:pt x="11704" y="2215"/>
                </a:lnTo>
                <a:lnTo>
                  <a:pt x="10950" y="2240"/>
                </a:lnTo>
                <a:lnTo>
                  <a:pt x="10171" y="2240"/>
                </a:lnTo>
                <a:lnTo>
                  <a:pt x="9392" y="2215"/>
                </a:lnTo>
                <a:lnTo>
                  <a:pt x="9441" y="2069"/>
                </a:lnTo>
                <a:lnTo>
                  <a:pt x="9465" y="1899"/>
                </a:lnTo>
                <a:lnTo>
                  <a:pt x="9465" y="1558"/>
                </a:lnTo>
                <a:lnTo>
                  <a:pt x="9417" y="1218"/>
                </a:lnTo>
                <a:lnTo>
                  <a:pt x="9368" y="950"/>
                </a:lnTo>
                <a:lnTo>
                  <a:pt x="9295" y="755"/>
                </a:lnTo>
                <a:lnTo>
                  <a:pt x="9222" y="561"/>
                </a:lnTo>
                <a:lnTo>
                  <a:pt x="9125" y="415"/>
                </a:lnTo>
                <a:lnTo>
                  <a:pt x="8979" y="293"/>
                </a:lnTo>
                <a:lnTo>
                  <a:pt x="8833" y="196"/>
                </a:lnTo>
                <a:lnTo>
                  <a:pt x="8662" y="98"/>
                </a:lnTo>
                <a:lnTo>
                  <a:pt x="8492" y="50"/>
                </a:lnTo>
                <a:lnTo>
                  <a:pt x="8297" y="1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2456;p49">
            <a:extLst>
              <a:ext uri="{FF2B5EF4-FFF2-40B4-BE49-F238E27FC236}">
                <a16:creationId xmlns:a16="http://schemas.microsoft.com/office/drawing/2014/main" id="{ACA53786-5DF9-4630-A1BF-5F679D5ED31F}"/>
              </a:ext>
            </a:extLst>
          </p:cNvPr>
          <p:cNvSpPr/>
          <p:nvPr/>
        </p:nvSpPr>
        <p:spPr>
          <a:xfrm rot="20939380">
            <a:off x="859353" y="5774997"/>
            <a:ext cx="423304" cy="427505"/>
          </a:xfrm>
          <a:custGeom>
            <a:avLst/>
            <a:gdLst/>
            <a:ahLst/>
            <a:cxnLst/>
            <a:rect l="l" t="t" r="r" b="b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2467;p49">
            <a:extLst>
              <a:ext uri="{FF2B5EF4-FFF2-40B4-BE49-F238E27FC236}">
                <a16:creationId xmlns:a16="http://schemas.microsoft.com/office/drawing/2014/main" id="{213ECB26-7B13-4DBF-8247-42B31F2BC8F9}"/>
              </a:ext>
            </a:extLst>
          </p:cNvPr>
          <p:cNvSpPr/>
          <p:nvPr/>
        </p:nvSpPr>
        <p:spPr>
          <a:xfrm>
            <a:off x="-156398" y="6073920"/>
            <a:ext cx="529437" cy="533486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473;p49">
            <a:extLst>
              <a:ext uri="{FF2B5EF4-FFF2-40B4-BE49-F238E27FC236}">
                <a16:creationId xmlns:a16="http://schemas.microsoft.com/office/drawing/2014/main" id="{8D142E17-7F8F-4EDB-8778-0C656D5C8E7D}"/>
              </a:ext>
            </a:extLst>
          </p:cNvPr>
          <p:cNvSpPr/>
          <p:nvPr/>
        </p:nvSpPr>
        <p:spPr>
          <a:xfrm>
            <a:off x="2989222" y="5361401"/>
            <a:ext cx="695570" cy="834710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2478;p49">
            <a:extLst>
              <a:ext uri="{FF2B5EF4-FFF2-40B4-BE49-F238E27FC236}">
                <a16:creationId xmlns:a16="http://schemas.microsoft.com/office/drawing/2014/main" id="{B2CD30CB-0DD9-4EE1-B6D2-675457FC9195}"/>
              </a:ext>
            </a:extLst>
          </p:cNvPr>
          <p:cNvSpPr/>
          <p:nvPr/>
        </p:nvSpPr>
        <p:spPr>
          <a:xfrm>
            <a:off x="855107" y="6387328"/>
            <a:ext cx="535483" cy="506457"/>
          </a:xfrm>
          <a:custGeom>
            <a:avLst/>
            <a:gdLst/>
            <a:ahLst/>
            <a:cxnLst/>
            <a:rect l="l" t="t" r="r" b="b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2479;p49">
            <a:extLst>
              <a:ext uri="{FF2B5EF4-FFF2-40B4-BE49-F238E27FC236}">
                <a16:creationId xmlns:a16="http://schemas.microsoft.com/office/drawing/2014/main" id="{A291F1B8-F098-43F4-9396-E506EA28A818}"/>
              </a:ext>
            </a:extLst>
          </p:cNvPr>
          <p:cNvSpPr/>
          <p:nvPr/>
        </p:nvSpPr>
        <p:spPr>
          <a:xfrm rot="912264">
            <a:off x="2014945" y="6305485"/>
            <a:ext cx="585954" cy="590962"/>
          </a:xfrm>
          <a:custGeom>
            <a:avLst/>
            <a:gdLst/>
            <a:ahLst/>
            <a:cxnLst/>
            <a:rect l="l" t="t" r="r" b="b"/>
            <a:pathLst>
              <a:path w="17082" h="17228" extrusionOk="0">
                <a:moveTo>
                  <a:pt x="6497" y="2993"/>
                </a:moveTo>
                <a:lnTo>
                  <a:pt x="6400" y="3042"/>
                </a:lnTo>
                <a:lnTo>
                  <a:pt x="6302" y="3090"/>
                </a:lnTo>
                <a:lnTo>
                  <a:pt x="6229" y="3212"/>
                </a:lnTo>
                <a:lnTo>
                  <a:pt x="6229" y="3285"/>
                </a:lnTo>
                <a:lnTo>
                  <a:pt x="6254" y="3334"/>
                </a:lnTo>
                <a:lnTo>
                  <a:pt x="6278" y="3407"/>
                </a:lnTo>
                <a:lnTo>
                  <a:pt x="6351" y="3455"/>
                </a:lnTo>
                <a:lnTo>
                  <a:pt x="6400" y="3480"/>
                </a:lnTo>
                <a:lnTo>
                  <a:pt x="6643" y="3480"/>
                </a:lnTo>
                <a:lnTo>
                  <a:pt x="6692" y="3504"/>
                </a:lnTo>
                <a:lnTo>
                  <a:pt x="6911" y="3504"/>
                </a:lnTo>
                <a:lnTo>
                  <a:pt x="6959" y="3480"/>
                </a:lnTo>
                <a:lnTo>
                  <a:pt x="7008" y="3455"/>
                </a:lnTo>
                <a:lnTo>
                  <a:pt x="7057" y="3407"/>
                </a:lnTo>
                <a:lnTo>
                  <a:pt x="7057" y="3334"/>
                </a:lnTo>
                <a:lnTo>
                  <a:pt x="7057" y="3212"/>
                </a:lnTo>
                <a:lnTo>
                  <a:pt x="7032" y="3163"/>
                </a:lnTo>
                <a:lnTo>
                  <a:pt x="7008" y="3115"/>
                </a:lnTo>
                <a:lnTo>
                  <a:pt x="6935" y="3042"/>
                </a:lnTo>
                <a:lnTo>
                  <a:pt x="6838" y="3017"/>
                </a:lnTo>
                <a:lnTo>
                  <a:pt x="6716" y="2993"/>
                </a:lnTo>
                <a:close/>
                <a:moveTo>
                  <a:pt x="5743" y="3236"/>
                </a:moveTo>
                <a:lnTo>
                  <a:pt x="5670" y="3261"/>
                </a:lnTo>
                <a:lnTo>
                  <a:pt x="5402" y="3358"/>
                </a:lnTo>
                <a:lnTo>
                  <a:pt x="5134" y="3480"/>
                </a:lnTo>
                <a:lnTo>
                  <a:pt x="4891" y="3601"/>
                </a:lnTo>
                <a:lnTo>
                  <a:pt x="4672" y="3747"/>
                </a:lnTo>
                <a:lnTo>
                  <a:pt x="4453" y="3918"/>
                </a:lnTo>
                <a:lnTo>
                  <a:pt x="4234" y="4088"/>
                </a:lnTo>
                <a:lnTo>
                  <a:pt x="4039" y="4283"/>
                </a:lnTo>
                <a:lnTo>
                  <a:pt x="3869" y="4477"/>
                </a:lnTo>
                <a:lnTo>
                  <a:pt x="3699" y="4696"/>
                </a:lnTo>
                <a:lnTo>
                  <a:pt x="3553" y="4940"/>
                </a:lnTo>
                <a:lnTo>
                  <a:pt x="3431" y="5159"/>
                </a:lnTo>
                <a:lnTo>
                  <a:pt x="3309" y="5402"/>
                </a:lnTo>
                <a:lnTo>
                  <a:pt x="3236" y="5670"/>
                </a:lnTo>
                <a:lnTo>
                  <a:pt x="3163" y="5937"/>
                </a:lnTo>
                <a:lnTo>
                  <a:pt x="3115" y="6229"/>
                </a:lnTo>
                <a:lnTo>
                  <a:pt x="3090" y="6497"/>
                </a:lnTo>
                <a:lnTo>
                  <a:pt x="3090" y="6546"/>
                </a:lnTo>
                <a:lnTo>
                  <a:pt x="3115" y="6594"/>
                </a:lnTo>
                <a:lnTo>
                  <a:pt x="3188" y="6667"/>
                </a:lnTo>
                <a:lnTo>
                  <a:pt x="3261" y="6716"/>
                </a:lnTo>
                <a:lnTo>
                  <a:pt x="3285" y="6716"/>
                </a:lnTo>
                <a:lnTo>
                  <a:pt x="3309" y="6692"/>
                </a:lnTo>
                <a:lnTo>
                  <a:pt x="3382" y="6667"/>
                </a:lnTo>
                <a:lnTo>
                  <a:pt x="3431" y="6594"/>
                </a:lnTo>
                <a:lnTo>
                  <a:pt x="3480" y="6546"/>
                </a:lnTo>
                <a:lnTo>
                  <a:pt x="3504" y="6473"/>
                </a:lnTo>
                <a:lnTo>
                  <a:pt x="3528" y="6156"/>
                </a:lnTo>
                <a:lnTo>
                  <a:pt x="3601" y="5864"/>
                </a:lnTo>
                <a:lnTo>
                  <a:pt x="3699" y="5597"/>
                </a:lnTo>
                <a:lnTo>
                  <a:pt x="3820" y="5353"/>
                </a:lnTo>
                <a:lnTo>
                  <a:pt x="3966" y="5086"/>
                </a:lnTo>
                <a:lnTo>
                  <a:pt x="4137" y="4867"/>
                </a:lnTo>
                <a:lnTo>
                  <a:pt x="4307" y="4623"/>
                </a:lnTo>
                <a:lnTo>
                  <a:pt x="4526" y="4429"/>
                </a:lnTo>
                <a:lnTo>
                  <a:pt x="4745" y="4234"/>
                </a:lnTo>
                <a:lnTo>
                  <a:pt x="4988" y="4088"/>
                </a:lnTo>
                <a:lnTo>
                  <a:pt x="5256" y="3942"/>
                </a:lnTo>
                <a:lnTo>
                  <a:pt x="5499" y="3796"/>
                </a:lnTo>
                <a:lnTo>
                  <a:pt x="5767" y="3699"/>
                </a:lnTo>
                <a:lnTo>
                  <a:pt x="5864" y="3650"/>
                </a:lnTo>
                <a:lnTo>
                  <a:pt x="5913" y="3577"/>
                </a:lnTo>
                <a:lnTo>
                  <a:pt x="5937" y="3504"/>
                </a:lnTo>
                <a:lnTo>
                  <a:pt x="5937" y="3407"/>
                </a:lnTo>
                <a:lnTo>
                  <a:pt x="5889" y="3334"/>
                </a:lnTo>
                <a:lnTo>
                  <a:pt x="5840" y="3285"/>
                </a:lnTo>
                <a:lnTo>
                  <a:pt x="5743" y="3236"/>
                </a:lnTo>
                <a:close/>
                <a:moveTo>
                  <a:pt x="7324" y="1971"/>
                </a:moveTo>
                <a:lnTo>
                  <a:pt x="7787" y="2020"/>
                </a:lnTo>
                <a:lnTo>
                  <a:pt x="8249" y="2141"/>
                </a:lnTo>
                <a:lnTo>
                  <a:pt x="8687" y="2312"/>
                </a:lnTo>
                <a:lnTo>
                  <a:pt x="9101" y="2506"/>
                </a:lnTo>
                <a:lnTo>
                  <a:pt x="9490" y="2774"/>
                </a:lnTo>
                <a:lnTo>
                  <a:pt x="9879" y="3066"/>
                </a:lnTo>
                <a:lnTo>
                  <a:pt x="10220" y="3431"/>
                </a:lnTo>
                <a:lnTo>
                  <a:pt x="10512" y="3820"/>
                </a:lnTo>
                <a:lnTo>
                  <a:pt x="10707" y="4088"/>
                </a:lnTo>
                <a:lnTo>
                  <a:pt x="10877" y="4380"/>
                </a:lnTo>
                <a:lnTo>
                  <a:pt x="11023" y="4696"/>
                </a:lnTo>
                <a:lnTo>
                  <a:pt x="11120" y="5013"/>
                </a:lnTo>
                <a:lnTo>
                  <a:pt x="11217" y="5329"/>
                </a:lnTo>
                <a:lnTo>
                  <a:pt x="11266" y="5645"/>
                </a:lnTo>
                <a:lnTo>
                  <a:pt x="11315" y="5986"/>
                </a:lnTo>
                <a:lnTo>
                  <a:pt x="11315" y="6302"/>
                </a:lnTo>
                <a:lnTo>
                  <a:pt x="11315" y="6643"/>
                </a:lnTo>
                <a:lnTo>
                  <a:pt x="11266" y="6959"/>
                </a:lnTo>
                <a:lnTo>
                  <a:pt x="11217" y="7300"/>
                </a:lnTo>
                <a:lnTo>
                  <a:pt x="11144" y="7616"/>
                </a:lnTo>
                <a:lnTo>
                  <a:pt x="11047" y="7932"/>
                </a:lnTo>
                <a:lnTo>
                  <a:pt x="10925" y="8249"/>
                </a:lnTo>
                <a:lnTo>
                  <a:pt x="10780" y="8565"/>
                </a:lnTo>
                <a:lnTo>
                  <a:pt x="10634" y="8857"/>
                </a:lnTo>
                <a:lnTo>
                  <a:pt x="10439" y="9173"/>
                </a:lnTo>
                <a:lnTo>
                  <a:pt x="10220" y="9490"/>
                </a:lnTo>
                <a:lnTo>
                  <a:pt x="9977" y="9757"/>
                </a:lnTo>
                <a:lnTo>
                  <a:pt x="9733" y="10025"/>
                </a:lnTo>
                <a:lnTo>
                  <a:pt x="9441" y="10268"/>
                </a:lnTo>
                <a:lnTo>
                  <a:pt x="9149" y="10487"/>
                </a:lnTo>
                <a:lnTo>
                  <a:pt x="8857" y="10682"/>
                </a:lnTo>
                <a:lnTo>
                  <a:pt x="8541" y="10852"/>
                </a:lnTo>
                <a:lnTo>
                  <a:pt x="8200" y="10998"/>
                </a:lnTo>
                <a:lnTo>
                  <a:pt x="7860" y="11120"/>
                </a:lnTo>
                <a:lnTo>
                  <a:pt x="7519" y="11193"/>
                </a:lnTo>
                <a:lnTo>
                  <a:pt x="7154" y="11242"/>
                </a:lnTo>
                <a:lnTo>
                  <a:pt x="6789" y="11266"/>
                </a:lnTo>
                <a:lnTo>
                  <a:pt x="6424" y="11242"/>
                </a:lnTo>
                <a:lnTo>
                  <a:pt x="6059" y="11193"/>
                </a:lnTo>
                <a:lnTo>
                  <a:pt x="5670" y="11096"/>
                </a:lnTo>
                <a:lnTo>
                  <a:pt x="5353" y="10998"/>
                </a:lnTo>
                <a:lnTo>
                  <a:pt x="5037" y="10877"/>
                </a:lnTo>
                <a:lnTo>
                  <a:pt x="4721" y="10731"/>
                </a:lnTo>
                <a:lnTo>
                  <a:pt x="4404" y="10560"/>
                </a:lnTo>
                <a:lnTo>
                  <a:pt x="4112" y="10390"/>
                </a:lnTo>
                <a:lnTo>
                  <a:pt x="3820" y="10171"/>
                </a:lnTo>
                <a:lnTo>
                  <a:pt x="3553" y="9952"/>
                </a:lnTo>
                <a:lnTo>
                  <a:pt x="3285" y="9733"/>
                </a:lnTo>
                <a:lnTo>
                  <a:pt x="3042" y="9490"/>
                </a:lnTo>
                <a:lnTo>
                  <a:pt x="2823" y="9222"/>
                </a:lnTo>
                <a:lnTo>
                  <a:pt x="2628" y="8930"/>
                </a:lnTo>
                <a:lnTo>
                  <a:pt x="2434" y="8638"/>
                </a:lnTo>
                <a:lnTo>
                  <a:pt x="2288" y="8346"/>
                </a:lnTo>
                <a:lnTo>
                  <a:pt x="2142" y="8030"/>
                </a:lnTo>
                <a:lnTo>
                  <a:pt x="2044" y="7689"/>
                </a:lnTo>
                <a:lnTo>
                  <a:pt x="1971" y="7349"/>
                </a:lnTo>
                <a:lnTo>
                  <a:pt x="1947" y="7057"/>
                </a:lnTo>
                <a:lnTo>
                  <a:pt x="1923" y="6765"/>
                </a:lnTo>
                <a:lnTo>
                  <a:pt x="1923" y="6497"/>
                </a:lnTo>
                <a:lnTo>
                  <a:pt x="1947" y="6205"/>
                </a:lnTo>
                <a:lnTo>
                  <a:pt x="1996" y="5937"/>
                </a:lnTo>
                <a:lnTo>
                  <a:pt x="2044" y="5670"/>
                </a:lnTo>
                <a:lnTo>
                  <a:pt x="2142" y="5402"/>
                </a:lnTo>
                <a:lnTo>
                  <a:pt x="2239" y="5159"/>
                </a:lnTo>
                <a:lnTo>
                  <a:pt x="2336" y="4915"/>
                </a:lnTo>
                <a:lnTo>
                  <a:pt x="2482" y="4672"/>
                </a:lnTo>
                <a:lnTo>
                  <a:pt x="2628" y="4429"/>
                </a:lnTo>
                <a:lnTo>
                  <a:pt x="2774" y="4210"/>
                </a:lnTo>
                <a:lnTo>
                  <a:pt x="2944" y="3991"/>
                </a:lnTo>
                <a:lnTo>
                  <a:pt x="3139" y="3772"/>
                </a:lnTo>
                <a:lnTo>
                  <a:pt x="3528" y="3382"/>
                </a:lnTo>
                <a:lnTo>
                  <a:pt x="3966" y="3017"/>
                </a:lnTo>
                <a:lnTo>
                  <a:pt x="4404" y="2701"/>
                </a:lnTo>
                <a:lnTo>
                  <a:pt x="4891" y="2409"/>
                </a:lnTo>
                <a:lnTo>
                  <a:pt x="5134" y="2287"/>
                </a:lnTo>
                <a:lnTo>
                  <a:pt x="5378" y="2166"/>
                </a:lnTo>
                <a:lnTo>
                  <a:pt x="5645" y="2117"/>
                </a:lnTo>
                <a:lnTo>
                  <a:pt x="6035" y="2068"/>
                </a:lnTo>
                <a:lnTo>
                  <a:pt x="6716" y="1995"/>
                </a:lnTo>
                <a:lnTo>
                  <a:pt x="7300" y="1995"/>
                </a:lnTo>
                <a:lnTo>
                  <a:pt x="7324" y="1971"/>
                </a:lnTo>
                <a:close/>
                <a:moveTo>
                  <a:pt x="6935" y="1533"/>
                </a:moveTo>
                <a:lnTo>
                  <a:pt x="6497" y="1582"/>
                </a:lnTo>
                <a:lnTo>
                  <a:pt x="6083" y="1679"/>
                </a:lnTo>
                <a:lnTo>
                  <a:pt x="5864" y="1703"/>
                </a:lnTo>
                <a:lnTo>
                  <a:pt x="5621" y="1752"/>
                </a:lnTo>
                <a:lnTo>
                  <a:pt x="5353" y="1825"/>
                </a:lnTo>
                <a:lnTo>
                  <a:pt x="5110" y="1922"/>
                </a:lnTo>
                <a:lnTo>
                  <a:pt x="4842" y="2044"/>
                </a:lnTo>
                <a:lnTo>
                  <a:pt x="4599" y="2166"/>
                </a:lnTo>
                <a:lnTo>
                  <a:pt x="4112" y="2458"/>
                </a:lnTo>
                <a:lnTo>
                  <a:pt x="3650" y="2774"/>
                </a:lnTo>
                <a:lnTo>
                  <a:pt x="3212" y="3115"/>
                </a:lnTo>
                <a:lnTo>
                  <a:pt x="2823" y="3504"/>
                </a:lnTo>
                <a:lnTo>
                  <a:pt x="2458" y="3918"/>
                </a:lnTo>
                <a:lnTo>
                  <a:pt x="2312" y="4161"/>
                </a:lnTo>
                <a:lnTo>
                  <a:pt x="2166" y="4380"/>
                </a:lnTo>
                <a:lnTo>
                  <a:pt x="2020" y="4623"/>
                </a:lnTo>
                <a:lnTo>
                  <a:pt x="1923" y="4867"/>
                </a:lnTo>
                <a:lnTo>
                  <a:pt x="1801" y="5110"/>
                </a:lnTo>
                <a:lnTo>
                  <a:pt x="1728" y="5378"/>
                </a:lnTo>
                <a:lnTo>
                  <a:pt x="1631" y="5645"/>
                </a:lnTo>
                <a:lnTo>
                  <a:pt x="1582" y="5913"/>
                </a:lnTo>
                <a:lnTo>
                  <a:pt x="1533" y="6181"/>
                </a:lnTo>
                <a:lnTo>
                  <a:pt x="1509" y="6473"/>
                </a:lnTo>
                <a:lnTo>
                  <a:pt x="1509" y="6765"/>
                </a:lnTo>
                <a:lnTo>
                  <a:pt x="1509" y="7057"/>
                </a:lnTo>
                <a:lnTo>
                  <a:pt x="1558" y="7349"/>
                </a:lnTo>
                <a:lnTo>
                  <a:pt x="1606" y="7640"/>
                </a:lnTo>
                <a:lnTo>
                  <a:pt x="1679" y="7932"/>
                </a:lnTo>
                <a:lnTo>
                  <a:pt x="1752" y="8224"/>
                </a:lnTo>
                <a:lnTo>
                  <a:pt x="1874" y="8492"/>
                </a:lnTo>
                <a:lnTo>
                  <a:pt x="1996" y="8760"/>
                </a:lnTo>
                <a:lnTo>
                  <a:pt x="2142" y="9027"/>
                </a:lnTo>
                <a:lnTo>
                  <a:pt x="2312" y="9295"/>
                </a:lnTo>
                <a:lnTo>
                  <a:pt x="2507" y="9538"/>
                </a:lnTo>
                <a:lnTo>
                  <a:pt x="2726" y="9782"/>
                </a:lnTo>
                <a:lnTo>
                  <a:pt x="2944" y="10001"/>
                </a:lnTo>
                <a:lnTo>
                  <a:pt x="3188" y="10195"/>
                </a:lnTo>
                <a:lnTo>
                  <a:pt x="3699" y="10585"/>
                </a:lnTo>
                <a:lnTo>
                  <a:pt x="3991" y="10779"/>
                </a:lnTo>
                <a:lnTo>
                  <a:pt x="4283" y="10950"/>
                </a:lnTo>
                <a:lnTo>
                  <a:pt x="4599" y="11120"/>
                </a:lnTo>
                <a:lnTo>
                  <a:pt x="4915" y="11266"/>
                </a:lnTo>
                <a:lnTo>
                  <a:pt x="5232" y="11412"/>
                </a:lnTo>
                <a:lnTo>
                  <a:pt x="5572" y="11509"/>
                </a:lnTo>
                <a:lnTo>
                  <a:pt x="5889" y="11607"/>
                </a:lnTo>
                <a:lnTo>
                  <a:pt x="6254" y="11680"/>
                </a:lnTo>
                <a:lnTo>
                  <a:pt x="6594" y="11704"/>
                </a:lnTo>
                <a:lnTo>
                  <a:pt x="6959" y="11728"/>
                </a:lnTo>
                <a:lnTo>
                  <a:pt x="7300" y="11680"/>
                </a:lnTo>
                <a:lnTo>
                  <a:pt x="7641" y="11631"/>
                </a:lnTo>
                <a:lnTo>
                  <a:pt x="7981" y="11534"/>
                </a:lnTo>
                <a:lnTo>
                  <a:pt x="8322" y="11436"/>
                </a:lnTo>
                <a:lnTo>
                  <a:pt x="8638" y="11290"/>
                </a:lnTo>
                <a:lnTo>
                  <a:pt x="8955" y="11120"/>
                </a:lnTo>
                <a:lnTo>
                  <a:pt x="9344" y="10877"/>
                </a:lnTo>
                <a:lnTo>
                  <a:pt x="9733" y="10609"/>
                </a:lnTo>
                <a:lnTo>
                  <a:pt x="10074" y="10293"/>
                </a:lnTo>
                <a:lnTo>
                  <a:pt x="10390" y="9976"/>
                </a:lnTo>
                <a:lnTo>
                  <a:pt x="10658" y="9611"/>
                </a:lnTo>
                <a:lnTo>
                  <a:pt x="10925" y="9222"/>
                </a:lnTo>
                <a:lnTo>
                  <a:pt x="11144" y="8808"/>
                </a:lnTo>
                <a:lnTo>
                  <a:pt x="11339" y="8395"/>
                </a:lnTo>
                <a:lnTo>
                  <a:pt x="11509" y="7957"/>
                </a:lnTo>
                <a:lnTo>
                  <a:pt x="11631" y="7519"/>
                </a:lnTo>
                <a:lnTo>
                  <a:pt x="11704" y="7081"/>
                </a:lnTo>
                <a:lnTo>
                  <a:pt x="11753" y="6619"/>
                </a:lnTo>
                <a:lnTo>
                  <a:pt x="11753" y="6156"/>
                </a:lnTo>
                <a:lnTo>
                  <a:pt x="11728" y="5694"/>
                </a:lnTo>
                <a:lnTo>
                  <a:pt x="11655" y="5256"/>
                </a:lnTo>
                <a:lnTo>
                  <a:pt x="11534" y="4794"/>
                </a:lnTo>
                <a:lnTo>
                  <a:pt x="11363" y="4404"/>
                </a:lnTo>
                <a:lnTo>
                  <a:pt x="11169" y="4015"/>
                </a:lnTo>
                <a:lnTo>
                  <a:pt x="10950" y="3650"/>
                </a:lnTo>
                <a:lnTo>
                  <a:pt x="10682" y="3285"/>
                </a:lnTo>
                <a:lnTo>
                  <a:pt x="10390" y="2969"/>
                </a:lnTo>
                <a:lnTo>
                  <a:pt x="10074" y="2677"/>
                </a:lnTo>
                <a:lnTo>
                  <a:pt x="9733" y="2409"/>
                </a:lnTo>
                <a:lnTo>
                  <a:pt x="9393" y="2166"/>
                </a:lnTo>
                <a:lnTo>
                  <a:pt x="9003" y="1971"/>
                </a:lnTo>
                <a:lnTo>
                  <a:pt x="8614" y="1801"/>
                </a:lnTo>
                <a:lnTo>
                  <a:pt x="8200" y="1655"/>
                </a:lnTo>
                <a:lnTo>
                  <a:pt x="7787" y="1582"/>
                </a:lnTo>
                <a:lnTo>
                  <a:pt x="7349" y="1533"/>
                </a:lnTo>
                <a:close/>
                <a:moveTo>
                  <a:pt x="12118" y="11558"/>
                </a:moveTo>
                <a:lnTo>
                  <a:pt x="12142" y="11582"/>
                </a:lnTo>
                <a:lnTo>
                  <a:pt x="11972" y="11777"/>
                </a:lnTo>
                <a:lnTo>
                  <a:pt x="12093" y="11631"/>
                </a:lnTo>
                <a:lnTo>
                  <a:pt x="12118" y="11558"/>
                </a:lnTo>
                <a:close/>
                <a:moveTo>
                  <a:pt x="6789" y="584"/>
                </a:moveTo>
                <a:lnTo>
                  <a:pt x="7154" y="608"/>
                </a:lnTo>
                <a:lnTo>
                  <a:pt x="7519" y="657"/>
                </a:lnTo>
                <a:lnTo>
                  <a:pt x="7884" y="706"/>
                </a:lnTo>
                <a:lnTo>
                  <a:pt x="8225" y="803"/>
                </a:lnTo>
                <a:lnTo>
                  <a:pt x="8565" y="900"/>
                </a:lnTo>
                <a:lnTo>
                  <a:pt x="8906" y="1022"/>
                </a:lnTo>
                <a:lnTo>
                  <a:pt x="9247" y="1144"/>
                </a:lnTo>
                <a:lnTo>
                  <a:pt x="9563" y="1314"/>
                </a:lnTo>
                <a:lnTo>
                  <a:pt x="9879" y="1484"/>
                </a:lnTo>
                <a:lnTo>
                  <a:pt x="10171" y="1679"/>
                </a:lnTo>
                <a:lnTo>
                  <a:pt x="10439" y="1874"/>
                </a:lnTo>
                <a:lnTo>
                  <a:pt x="10707" y="2093"/>
                </a:lnTo>
                <a:lnTo>
                  <a:pt x="10950" y="2312"/>
                </a:lnTo>
                <a:lnTo>
                  <a:pt x="11193" y="2555"/>
                </a:lnTo>
                <a:lnTo>
                  <a:pt x="11485" y="2896"/>
                </a:lnTo>
                <a:lnTo>
                  <a:pt x="11753" y="3261"/>
                </a:lnTo>
                <a:lnTo>
                  <a:pt x="11996" y="3626"/>
                </a:lnTo>
                <a:lnTo>
                  <a:pt x="12191" y="4015"/>
                </a:lnTo>
                <a:lnTo>
                  <a:pt x="12361" y="4404"/>
                </a:lnTo>
                <a:lnTo>
                  <a:pt x="12507" y="4818"/>
                </a:lnTo>
                <a:lnTo>
                  <a:pt x="12629" y="5232"/>
                </a:lnTo>
                <a:lnTo>
                  <a:pt x="12702" y="5645"/>
                </a:lnTo>
                <a:lnTo>
                  <a:pt x="12750" y="6059"/>
                </a:lnTo>
                <a:lnTo>
                  <a:pt x="12775" y="6473"/>
                </a:lnTo>
                <a:lnTo>
                  <a:pt x="12775" y="6911"/>
                </a:lnTo>
                <a:lnTo>
                  <a:pt x="12726" y="7324"/>
                </a:lnTo>
                <a:lnTo>
                  <a:pt x="12653" y="7762"/>
                </a:lnTo>
                <a:lnTo>
                  <a:pt x="12556" y="8176"/>
                </a:lnTo>
                <a:lnTo>
                  <a:pt x="12434" y="8589"/>
                </a:lnTo>
                <a:lnTo>
                  <a:pt x="12264" y="9003"/>
                </a:lnTo>
                <a:lnTo>
                  <a:pt x="12045" y="9465"/>
                </a:lnTo>
                <a:lnTo>
                  <a:pt x="11801" y="9903"/>
                </a:lnTo>
                <a:lnTo>
                  <a:pt x="11534" y="10293"/>
                </a:lnTo>
                <a:lnTo>
                  <a:pt x="11217" y="10682"/>
                </a:lnTo>
                <a:lnTo>
                  <a:pt x="10901" y="11047"/>
                </a:lnTo>
                <a:lnTo>
                  <a:pt x="10536" y="11388"/>
                </a:lnTo>
                <a:lnTo>
                  <a:pt x="10171" y="11680"/>
                </a:lnTo>
                <a:lnTo>
                  <a:pt x="9782" y="11947"/>
                </a:lnTo>
                <a:lnTo>
                  <a:pt x="9368" y="12191"/>
                </a:lnTo>
                <a:lnTo>
                  <a:pt x="8930" y="12385"/>
                </a:lnTo>
                <a:lnTo>
                  <a:pt x="8468" y="12556"/>
                </a:lnTo>
                <a:lnTo>
                  <a:pt x="8006" y="12677"/>
                </a:lnTo>
                <a:lnTo>
                  <a:pt x="7543" y="12750"/>
                </a:lnTo>
                <a:lnTo>
                  <a:pt x="7032" y="12775"/>
                </a:lnTo>
                <a:lnTo>
                  <a:pt x="6546" y="12775"/>
                </a:lnTo>
                <a:lnTo>
                  <a:pt x="6035" y="12702"/>
                </a:lnTo>
                <a:lnTo>
                  <a:pt x="5597" y="12604"/>
                </a:lnTo>
                <a:lnTo>
                  <a:pt x="5159" y="12483"/>
                </a:lnTo>
                <a:lnTo>
                  <a:pt x="4721" y="12337"/>
                </a:lnTo>
                <a:lnTo>
                  <a:pt x="4307" y="12166"/>
                </a:lnTo>
                <a:lnTo>
                  <a:pt x="3893" y="11947"/>
                </a:lnTo>
                <a:lnTo>
                  <a:pt x="3504" y="11728"/>
                </a:lnTo>
                <a:lnTo>
                  <a:pt x="3115" y="11485"/>
                </a:lnTo>
                <a:lnTo>
                  <a:pt x="2774" y="11193"/>
                </a:lnTo>
                <a:lnTo>
                  <a:pt x="2434" y="10901"/>
                </a:lnTo>
                <a:lnTo>
                  <a:pt x="2117" y="10560"/>
                </a:lnTo>
                <a:lnTo>
                  <a:pt x="1825" y="10220"/>
                </a:lnTo>
                <a:lnTo>
                  <a:pt x="1558" y="9855"/>
                </a:lnTo>
                <a:lnTo>
                  <a:pt x="1314" y="9465"/>
                </a:lnTo>
                <a:lnTo>
                  <a:pt x="1095" y="9052"/>
                </a:lnTo>
                <a:lnTo>
                  <a:pt x="925" y="8638"/>
                </a:lnTo>
                <a:lnTo>
                  <a:pt x="779" y="8200"/>
                </a:lnTo>
                <a:lnTo>
                  <a:pt x="682" y="7811"/>
                </a:lnTo>
                <a:lnTo>
                  <a:pt x="609" y="7446"/>
                </a:lnTo>
                <a:lnTo>
                  <a:pt x="560" y="7081"/>
                </a:lnTo>
                <a:lnTo>
                  <a:pt x="560" y="6716"/>
                </a:lnTo>
                <a:lnTo>
                  <a:pt x="560" y="6351"/>
                </a:lnTo>
                <a:lnTo>
                  <a:pt x="584" y="5986"/>
                </a:lnTo>
                <a:lnTo>
                  <a:pt x="633" y="5645"/>
                </a:lnTo>
                <a:lnTo>
                  <a:pt x="706" y="5305"/>
                </a:lnTo>
                <a:lnTo>
                  <a:pt x="803" y="4964"/>
                </a:lnTo>
                <a:lnTo>
                  <a:pt x="925" y="4648"/>
                </a:lnTo>
                <a:lnTo>
                  <a:pt x="1047" y="4307"/>
                </a:lnTo>
                <a:lnTo>
                  <a:pt x="1217" y="3991"/>
                </a:lnTo>
                <a:lnTo>
                  <a:pt x="1387" y="3674"/>
                </a:lnTo>
                <a:lnTo>
                  <a:pt x="1606" y="3382"/>
                </a:lnTo>
                <a:lnTo>
                  <a:pt x="1825" y="3090"/>
                </a:lnTo>
                <a:lnTo>
                  <a:pt x="2069" y="2798"/>
                </a:lnTo>
                <a:lnTo>
                  <a:pt x="2361" y="2506"/>
                </a:lnTo>
                <a:lnTo>
                  <a:pt x="2726" y="2190"/>
                </a:lnTo>
                <a:lnTo>
                  <a:pt x="3163" y="1849"/>
                </a:lnTo>
                <a:lnTo>
                  <a:pt x="3674" y="1509"/>
                </a:lnTo>
                <a:lnTo>
                  <a:pt x="4210" y="1217"/>
                </a:lnTo>
                <a:lnTo>
                  <a:pt x="4502" y="1071"/>
                </a:lnTo>
                <a:lnTo>
                  <a:pt x="4794" y="949"/>
                </a:lnTo>
                <a:lnTo>
                  <a:pt x="5110" y="852"/>
                </a:lnTo>
                <a:lnTo>
                  <a:pt x="5402" y="754"/>
                </a:lnTo>
                <a:lnTo>
                  <a:pt x="5718" y="681"/>
                </a:lnTo>
                <a:lnTo>
                  <a:pt x="6035" y="633"/>
                </a:lnTo>
                <a:lnTo>
                  <a:pt x="6400" y="608"/>
                </a:lnTo>
                <a:lnTo>
                  <a:pt x="6789" y="584"/>
                </a:lnTo>
                <a:close/>
                <a:moveTo>
                  <a:pt x="11704" y="10998"/>
                </a:moveTo>
                <a:lnTo>
                  <a:pt x="11923" y="11315"/>
                </a:lnTo>
                <a:lnTo>
                  <a:pt x="11874" y="11339"/>
                </a:lnTo>
                <a:lnTo>
                  <a:pt x="11850" y="11363"/>
                </a:lnTo>
                <a:lnTo>
                  <a:pt x="11607" y="11607"/>
                </a:lnTo>
                <a:lnTo>
                  <a:pt x="11339" y="11826"/>
                </a:lnTo>
                <a:lnTo>
                  <a:pt x="11071" y="11996"/>
                </a:lnTo>
                <a:lnTo>
                  <a:pt x="10950" y="12093"/>
                </a:lnTo>
                <a:lnTo>
                  <a:pt x="10925" y="12166"/>
                </a:lnTo>
                <a:lnTo>
                  <a:pt x="10901" y="12239"/>
                </a:lnTo>
                <a:lnTo>
                  <a:pt x="10901" y="12264"/>
                </a:lnTo>
                <a:lnTo>
                  <a:pt x="10974" y="12288"/>
                </a:lnTo>
                <a:lnTo>
                  <a:pt x="11047" y="12288"/>
                </a:lnTo>
                <a:lnTo>
                  <a:pt x="11217" y="12264"/>
                </a:lnTo>
                <a:lnTo>
                  <a:pt x="11363" y="12191"/>
                </a:lnTo>
                <a:lnTo>
                  <a:pt x="11509" y="12093"/>
                </a:lnTo>
                <a:lnTo>
                  <a:pt x="11826" y="11899"/>
                </a:lnTo>
                <a:lnTo>
                  <a:pt x="11972" y="11777"/>
                </a:lnTo>
                <a:lnTo>
                  <a:pt x="11850" y="11899"/>
                </a:lnTo>
                <a:lnTo>
                  <a:pt x="11728" y="11996"/>
                </a:lnTo>
                <a:lnTo>
                  <a:pt x="11485" y="12191"/>
                </a:lnTo>
                <a:lnTo>
                  <a:pt x="11363" y="12288"/>
                </a:lnTo>
                <a:lnTo>
                  <a:pt x="11339" y="12361"/>
                </a:lnTo>
                <a:lnTo>
                  <a:pt x="11339" y="12434"/>
                </a:lnTo>
                <a:lnTo>
                  <a:pt x="11363" y="12483"/>
                </a:lnTo>
                <a:lnTo>
                  <a:pt x="11412" y="12531"/>
                </a:lnTo>
                <a:lnTo>
                  <a:pt x="11485" y="12556"/>
                </a:lnTo>
                <a:lnTo>
                  <a:pt x="11558" y="12531"/>
                </a:lnTo>
                <a:lnTo>
                  <a:pt x="11728" y="12483"/>
                </a:lnTo>
                <a:lnTo>
                  <a:pt x="11874" y="12385"/>
                </a:lnTo>
                <a:lnTo>
                  <a:pt x="12020" y="12288"/>
                </a:lnTo>
                <a:lnTo>
                  <a:pt x="12239" y="12118"/>
                </a:lnTo>
                <a:lnTo>
                  <a:pt x="12361" y="12020"/>
                </a:lnTo>
                <a:lnTo>
                  <a:pt x="12434" y="11899"/>
                </a:lnTo>
                <a:lnTo>
                  <a:pt x="12507" y="11947"/>
                </a:lnTo>
                <a:lnTo>
                  <a:pt x="12288" y="12142"/>
                </a:lnTo>
                <a:lnTo>
                  <a:pt x="12069" y="12337"/>
                </a:lnTo>
                <a:lnTo>
                  <a:pt x="11826" y="12556"/>
                </a:lnTo>
                <a:lnTo>
                  <a:pt x="11728" y="12677"/>
                </a:lnTo>
                <a:lnTo>
                  <a:pt x="11655" y="12823"/>
                </a:lnTo>
                <a:lnTo>
                  <a:pt x="11631" y="12896"/>
                </a:lnTo>
                <a:lnTo>
                  <a:pt x="11680" y="12969"/>
                </a:lnTo>
                <a:lnTo>
                  <a:pt x="11753" y="12994"/>
                </a:lnTo>
                <a:lnTo>
                  <a:pt x="11826" y="12994"/>
                </a:lnTo>
                <a:lnTo>
                  <a:pt x="11972" y="12945"/>
                </a:lnTo>
                <a:lnTo>
                  <a:pt x="12118" y="12848"/>
                </a:lnTo>
                <a:lnTo>
                  <a:pt x="12385" y="12629"/>
                </a:lnTo>
                <a:lnTo>
                  <a:pt x="12604" y="12458"/>
                </a:lnTo>
                <a:lnTo>
                  <a:pt x="12823" y="12264"/>
                </a:lnTo>
                <a:lnTo>
                  <a:pt x="12872" y="12312"/>
                </a:lnTo>
                <a:lnTo>
                  <a:pt x="12604" y="12702"/>
                </a:lnTo>
                <a:lnTo>
                  <a:pt x="12483" y="12848"/>
                </a:lnTo>
                <a:lnTo>
                  <a:pt x="12361" y="12969"/>
                </a:lnTo>
                <a:lnTo>
                  <a:pt x="12215" y="13067"/>
                </a:lnTo>
                <a:lnTo>
                  <a:pt x="12093" y="13213"/>
                </a:lnTo>
                <a:lnTo>
                  <a:pt x="12093" y="13261"/>
                </a:lnTo>
                <a:lnTo>
                  <a:pt x="12093" y="13310"/>
                </a:lnTo>
                <a:lnTo>
                  <a:pt x="12118" y="13334"/>
                </a:lnTo>
                <a:lnTo>
                  <a:pt x="12166" y="13359"/>
                </a:lnTo>
                <a:lnTo>
                  <a:pt x="12312" y="13359"/>
                </a:lnTo>
                <a:lnTo>
                  <a:pt x="12458" y="13334"/>
                </a:lnTo>
                <a:lnTo>
                  <a:pt x="12604" y="13261"/>
                </a:lnTo>
                <a:lnTo>
                  <a:pt x="12750" y="13140"/>
                </a:lnTo>
                <a:lnTo>
                  <a:pt x="12896" y="13042"/>
                </a:lnTo>
                <a:lnTo>
                  <a:pt x="12994" y="12896"/>
                </a:lnTo>
                <a:lnTo>
                  <a:pt x="13115" y="12750"/>
                </a:lnTo>
                <a:lnTo>
                  <a:pt x="13188" y="12604"/>
                </a:lnTo>
                <a:lnTo>
                  <a:pt x="13505" y="12872"/>
                </a:lnTo>
                <a:lnTo>
                  <a:pt x="13407" y="12945"/>
                </a:lnTo>
                <a:lnTo>
                  <a:pt x="13310" y="13018"/>
                </a:lnTo>
                <a:lnTo>
                  <a:pt x="13115" y="13213"/>
                </a:lnTo>
                <a:lnTo>
                  <a:pt x="12896" y="13359"/>
                </a:lnTo>
                <a:lnTo>
                  <a:pt x="12677" y="13529"/>
                </a:lnTo>
                <a:lnTo>
                  <a:pt x="12653" y="13553"/>
                </a:lnTo>
                <a:lnTo>
                  <a:pt x="12629" y="13602"/>
                </a:lnTo>
                <a:lnTo>
                  <a:pt x="12653" y="13651"/>
                </a:lnTo>
                <a:lnTo>
                  <a:pt x="12677" y="13699"/>
                </a:lnTo>
                <a:lnTo>
                  <a:pt x="12750" y="13724"/>
                </a:lnTo>
                <a:lnTo>
                  <a:pt x="12848" y="13748"/>
                </a:lnTo>
                <a:lnTo>
                  <a:pt x="12921" y="13748"/>
                </a:lnTo>
                <a:lnTo>
                  <a:pt x="12994" y="13724"/>
                </a:lnTo>
                <a:lnTo>
                  <a:pt x="13140" y="13651"/>
                </a:lnTo>
                <a:lnTo>
                  <a:pt x="13286" y="13578"/>
                </a:lnTo>
                <a:lnTo>
                  <a:pt x="13407" y="13480"/>
                </a:lnTo>
                <a:lnTo>
                  <a:pt x="13553" y="13383"/>
                </a:lnTo>
                <a:lnTo>
                  <a:pt x="13675" y="13237"/>
                </a:lnTo>
                <a:lnTo>
                  <a:pt x="13724" y="13164"/>
                </a:lnTo>
                <a:lnTo>
                  <a:pt x="13748" y="13091"/>
                </a:lnTo>
                <a:lnTo>
                  <a:pt x="13943" y="13286"/>
                </a:lnTo>
                <a:lnTo>
                  <a:pt x="13918" y="13286"/>
                </a:lnTo>
                <a:lnTo>
                  <a:pt x="13772" y="13383"/>
                </a:lnTo>
                <a:lnTo>
                  <a:pt x="13675" y="13505"/>
                </a:lnTo>
                <a:lnTo>
                  <a:pt x="13456" y="13748"/>
                </a:lnTo>
                <a:lnTo>
                  <a:pt x="13237" y="13967"/>
                </a:lnTo>
                <a:lnTo>
                  <a:pt x="13140" y="14064"/>
                </a:lnTo>
                <a:lnTo>
                  <a:pt x="13067" y="14210"/>
                </a:lnTo>
                <a:lnTo>
                  <a:pt x="13042" y="14235"/>
                </a:lnTo>
                <a:lnTo>
                  <a:pt x="13067" y="14259"/>
                </a:lnTo>
                <a:lnTo>
                  <a:pt x="13067" y="14308"/>
                </a:lnTo>
                <a:lnTo>
                  <a:pt x="13115" y="14308"/>
                </a:lnTo>
                <a:lnTo>
                  <a:pt x="13261" y="14259"/>
                </a:lnTo>
                <a:lnTo>
                  <a:pt x="13407" y="14210"/>
                </a:lnTo>
                <a:lnTo>
                  <a:pt x="13651" y="14040"/>
                </a:lnTo>
                <a:lnTo>
                  <a:pt x="13797" y="13918"/>
                </a:lnTo>
                <a:lnTo>
                  <a:pt x="13943" y="13797"/>
                </a:lnTo>
                <a:lnTo>
                  <a:pt x="14064" y="13626"/>
                </a:lnTo>
                <a:lnTo>
                  <a:pt x="14137" y="13480"/>
                </a:lnTo>
                <a:lnTo>
                  <a:pt x="14332" y="13675"/>
                </a:lnTo>
                <a:lnTo>
                  <a:pt x="14186" y="13918"/>
                </a:lnTo>
                <a:lnTo>
                  <a:pt x="14089" y="14040"/>
                </a:lnTo>
                <a:lnTo>
                  <a:pt x="13991" y="14137"/>
                </a:lnTo>
                <a:lnTo>
                  <a:pt x="13870" y="14235"/>
                </a:lnTo>
                <a:lnTo>
                  <a:pt x="13748" y="14308"/>
                </a:lnTo>
                <a:lnTo>
                  <a:pt x="13626" y="14381"/>
                </a:lnTo>
                <a:lnTo>
                  <a:pt x="13505" y="14454"/>
                </a:lnTo>
                <a:lnTo>
                  <a:pt x="13505" y="14502"/>
                </a:lnTo>
                <a:lnTo>
                  <a:pt x="13480" y="14527"/>
                </a:lnTo>
                <a:lnTo>
                  <a:pt x="13505" y="14600"/>
                </a:lnTo>
                <a:lnTo>
                  <a:pt x="13602" y="14648"/>
                </a:lnTo>
                <a:lnTo>
                  <a:pt x="13675" y="14673"/>
                </a:lnTo>
                <a:lnTo>
                  <a:pt x="13772" y="14673"/>
                </a:lnTo>
                <a:lnTo>
                  <a:pt x="13894" y="14648"/>
                </a:lnTo>
                <a:lnTo>
                  <a:pt x="14089" y="14551"/>
                </a:lnTo>
                <a:lnTo>
                  <a:pt x="14235" y="14454"/>
                </a:lnTo>
                <a:lnTo>
                  <a:pt x="14356" y="14356"/>
                </a:lnTo>
                <a:lnTo>
                  <a:pt x="14454" y="14235"/>
                </a:lnTo>
                <a:lnTo>
                  <a:pt x="14575" y="14113"/>
                </a:lnTo>
                <a:lnTo>
                  <a:pt x="14648" y="13967"/>
                </a:lnTo>
                <a:lnTo>
                  <a:pt x="14867" y="14210"/>
                </a:lnTo>
                <a:lnTo>
                  <a:pt x="14843" y="14210"/>
                </a:lnTo>
                <a:lnTo>
                  <a:pt x="14721" y="14259"/>
                </a:lnTo>
                <a:lnTo>
                  <a:pt x="14624" y="14332"/>
                </a:lnTo>
                <a:lnTo>
                  <a:pt x="14454" y="14527"/>
                </a:lnTo>
                <a:lnTo>
                  <a:pt x="14235" y="14746"/>
                </a:lnTo>
                <a:lnTo>
                  <a:pt x="14113" y="14867"/>
                </a:lnTo>
                <a:lnTo>
                  <a:pt x="13991" y="14940"/>
                </a:lnTo>
                <a:lnTo>
                  <a:pt x="13967" y="14989"/>
                </a:lnTo>
                <a:lnTo>
                  <a:pt x="13967" y="15038"/>
                </a:lnTo>
                <a:lnTo>
                  <a:pt x="14016" y="15086"/>
                </a:lnTo>
                <a:lnTo>
                  <a:pt x="14064" y="15086"/>
                </a:lnTo>
                <a:lnTo>
                  <a:pt x="14356" y="15013"/>
                </a:lnTo>
                <a:lnTo>
                  <a:pt x="14478" y="14940"/>
                </a:lnTo>
                <a:lnTo>
                  <a:pt x="14624" y="14867"/>
                </a:lnTo>
                <a:lnTo>
                  <a:pt x="14867" y="14648"/>
                </a:lnTo>
                <a:lnTo>
                  <a:pt x="14965" y="14527"/>
                </a:lnTo>
                <a:lnTo>
                  <a:pt x="15038" y="14405"/>
                </a:lnTo>
                <a:lnTo>
                  <a:pt x="15038" y="14381"/>
                </a:lnTo>
                <a:lnTo>
                  <a:pt x="15330" y="14673"/>
                </a:lnTo>
                <a:lnTo>
                  <a:pt x="15111" y="14867"/>
                </a:lnTo>
                <a:lnTo>
                  <a:pt x="14892" y="15062"/>
                </a:lnTo>
                <a:lnTo>
                  <a:pt x="14648" y="15232"/>
                </a:lnTo>
                <a:lnTo>
                  <a:pt x="14527" y="15330"/>
                </a:lnTo>
                <a:lnTo>
                  <a:pt x="14429" y="15427"/>
                </a:lnTo>
                <a:lnTo>
                  <a:pt x="14405" y="15451"/>
                </a:lnTo>
                <a:lnTo>
                  <a:pt x="14405" y="15500"/>
                </a:lnTo>
                <a:lnTo>
                  <a:pt x="14429" y="15524"/>
                </a:lnTo>
                <a:lnTo>
                  <a:pt x="14454" y="15549"/>
                </a:lnTo>
                <a:lnTo>
                  <a:pt x="14624" y="15573"/>
                </a:lnTo>
                <a:lnTo>
                  <a:pt x="14770" y="15549"/>
                </a:lnTo>
                <a:lnTo>
                  <a:pt x="14940" y="15476"/>
                </a:lnTo>
                <a:lnTo>
                  <a:pt x="15086" y="15378"/>
                </a:lnTo>
                <a:lnTo>
                  <a:pt x="15232" y="15281"/>
                </a:lnTo>
                <a:lnTo>
                  <a:pt x="15354" y="15159"/>
                </a:lnTo>
                <a:lnTo>
                  <a:pt x="15573" y="14916"/>
                </a:lnTo>
                <a:lnTo>
                  <a:pt x="15743" y="15111"/>
                </a:lnTo>
                <a:lnTo>
                  <a:pt x="15476" y="15378"/>
                </a:lnTo>
                <a:lnTo>
                  <a:pt x="15330" y="15476"/>
                </a:lnTo>
                <a:lnTo>
                  <a:pt x="15184" y="15573"/>
                </a:lnTo>
                <a:lnTo>
                  <a:pt x="15038" y="15670"/>
                </a:lnTo>
                <a:lnTo>
                  <a:pt x="14892" y="15792"/>
                </a:lnTo>
                <a:lnTo>
                  <a:pt x="14843" y="15840"/>
                </a:lnTo>
                <a:lnTo>
                  <a:pt x="14867" y="15913"/>
                </a:lnTo>
                <a:lnTo>
                  <a:pt x="14892" y="15986"/>
                </a:lnTo>
                <a:lnTo>
                  <a:pt x="14940" y="16011"/>
                </a:lnTo>
                <a:lnTo>
                  <a:pt x="15038" y="16035"/>
                </a:lnTo>
                <a:lnTo>
                  <a:pt x="15159" y="16011"/>
                </a:lnTo>
                <a:lnTo>
                  <a:pt x="15354" y="15962"/>
                </a:lnTo>
                <a:lnTo>
                  <a:pt x="15524" y="15865"/>
                </a:lnTo>
                <a:lnTo>
                  <a:pt x="15695" y="15767"/>
                </a:lnTo>
                <a:lnTo>
                  <a:pt x="15889" y="15597"/>
                </a:lnTo>
                <a:lnTo>
                  <a:pt x="16060" y="15427"/>
                </a:lnTo>
                <a:lnTo>
                  <a:pt x="16352" y="15694"/>
                </a:lnTo>
                <a:lnTo>
                  <a:pt x="16181" y="15865"/>
                </a:lnTo>
                <a:lnTo>
                  <a:pt x="16011" y="16011"/>
                </a:lnTo>
                <a:lnTo>
                  <a:pt x="15743" y="16157"/>
                </a:lnTo>
                <a:lnTo>
                  <a:pt x="15500" y="16303"/>
                </a:lnTo>
                <a:lnTo>
                  <a:pt x="15451" y="16327"/>
                </a:lnTo>
                <a:lnTo>
                  <a:pt x="15451" y="16376"/>
                </a:lnTo>
                <a:lnTo>
                  <a:pt x="15476" y="16400"/>
                </a:lnTo>
                <a:lnTo>
                  <a:pt x="15524" y="16424"/>
                </a:lnTo>
                <a:lnTo>
                  <a:pt x="15719" y="16424"/>
                </a:lnTo>
                <a:lnTo>
                  <a:pt x="15889" y="16449"/>
                </a:lnTo>
                <a:lnTo>
                  <a:pt x="16084" y="16400"/>
                </a:lnTo>
                <a:lnTo>
                  <a:pt x="16254" y="16351"/>
                </a:lnTo>
                <a:lnTo>
                  <a:pt x="16400" y="16254"/>
                </a:lnTo>
                <a:lnTo>
                  <a:pt x="16522" y="16157"/>
                </a:lnTo>
                <a:lnTo>
                  <a:pt x="16498" y="16254"/>
                </a:lnTo>
                <a:lnTo>
                  <a:pt x="16400" y="16376"/>
                </a:lnTo>
                <a:lnTo>
                  <a:pt x="16279" y="16473"/>
                </a:lnTo>
                <a:lnTo>
                  <a:pt x="16133" y="16546"/>
                </a:lnTo>
                <a:lnTo>
                  <a:pt x="15987" y="16619"/>
                </a:lnTo>
                <a:lnTo>
                  <a:pt x="15768" y="16668"/>
                </a:lnTo>
                <a:lnTo>
                  <a:pt x="15451" y="16765"/>
                </a:lnTo>
                <a:lnTo>
                  <a:pt x="15427" y="16692"/>
                </a:lnTo>
                <a:lnTo>
                  <a:pt x="15354" y="16643"/>
                </a:lnTo>
                <a:lnTo>
                  <a:pt x="15208" y="16546"/>
                </a:lnTo>
                <a:lnTo>
                  <a:pt x="15062" y="16400"/>
                </a:lnTo>
                <a:lnTo>
                  <a:pt x="14770" y="16132"/>
                </a:lnTo>
                <a:lnTo>
                  <a:pt x="14016" y="15524"/>
                </a:lnTo>
                <a:lnTo>
                  <a:pt x="13626" y="15159"/>
                </a:lnTo>
                <a:lnTo>
                  <a:pt x="13261" y="14770"/>
                </a:lnTo>
                <a:lnTo>
                  <a:pt x="12556" y="14016"/>
                </a:lnTo>
                <a:lnTo>
                  <a:pt x="12312" y="13772"/>
                </a:lnTo>
                <a:lnTo>
                  <a:pt x="12045" y="13553"/>
                </a:lnTo>
                <a:lnTo>
                  <a:pt x="11485" y="13140"/>
                </a:lnTo>
                <a:lnTo>
                  <a:pt x="11217" y="12921"/>
                </a:lnTo>
                <a:lnTo>
                  <a:pt x="10950" y="12677"/>
                </a:lnTo>
                <a:lnTo>
                  <a:pt x="10707" y="12434"/>
                </a:lnTo>
                <a:lnTo>
                  <a:pt x="10512" y="12166"/>
                </a:lnTo>
                <a:lnTo>
                  <a:pt x="10828" y="11899"/>
                </a:lnTo>
                <a:lnTo>
                  <a:pt x="11144" y="11607"/>
                </a:lnTo>
                <a:lnTo>
                  <a:pt x="11436" y="11315"/>
                </a:lnTo>
                <a:lnTo>
                  <a:pt x="11704" y="10998"/>
                </a:lnTo>
                <a:close/>
                <a:moveTo>
                  <a:pt x="6400" y="0"/>
                </a:moveTo>
                <a:lnTo>
                  <a:pt x="5791" y="73"/>
                </a:lnTo>
                <a:lnTo>
                  <a:pt x="5183" y="170"/>
                </a:lnTo>
                <a:lnTo>
                  <a:pt x="4891" y="243"/>
                </a:lnTo>
                <a:lnTo>
                  <a:pt x="4599" y="341"/>
                </a:lnTo>
                <a:lnTo>
                  <a:pt x="4258" y="462"/>
                </a:lnTo>
                <a:lnTo>
                  <a:pt x="3918" y="633"/>
                </a:lnTo>
                <a:lnTo>
                  <a:pt x="3601" y="827"/>
                </a:lnTo>
                <a:lnTo>
                  <a:pt x="3285" y="1022"/>
                </a:lnTo>
                <a:lnTo>
                  <a:pt x="2969" y="1241"/>
                </a:lnTo>
                <a:lnTo>
                  <a:pt x="2677" y="1484"/>
                </a:lnTo>
                <a:lnTo>
                  <a:pt x="2117" y="1971"/>
                </a:lnTo>
                <a:lnTo>
                  <a:pt x="1850" y="2239"/>
                </a:lnTo>
                <a:lnTo>
                  <a:pt x="1606" y="2506"/>
                </a:lnTo>
                <a:lnTo>
                  <a:pt x="1363" y="2798"/>
                </a:lnTo>
                <a:lnTo>
                  <a:pt x="1168" y="3066"/>
                </a:lnTo>
                <a:lnTo>
                  <a:pt x="949" y="3382"/>
                </a:lnTo>
                <a:lnTo>
                  <a:pt x="779" y="3699"/>
                </a:lnTo>
                <a:lnTo>
                  <a:pt x="609" y="4015"/>
                </a:lnTo>
                <a:lnTo>
                  <a:pt x="463" y="4331"/>
                </a:lnTo>
                <a:lnTo>
                  <a:pt x="341" y="4672"/>
                </a:lnTo>
                <a:lnTo>
                  <a:pt x="244" y="5013"/>
                </a:lnTo>
                <a:lnTo>
                  <a:pt x="146" y="5353"/>
                </a:lnTo>
                <a:lnTo>
                  <a:pt x="73" y="5718"/>
                </a:lnTo>
                <a:lnTo>
                  <a:pt x="25" y="6083"/>
                </a:lnTo>
                <a:lnTo>
                  <a:pt x="0" y="6448"/>
                </a:lnTo>
                <a:lnTo>
                  <a:pt x="0" y="6813"/>
                </a:lnTo>
                <a:lnTo>
                  <a:pt x="0" y="7203"/>
                </a:lnTo>
                <a:lnTo>
                  <a:pt x="25" y="7592"/>
                </a:lnTo>
                <a:lnTo>
                  <a:pt x="98" y="7957"/>
                </a:lnTo>
                <a:lnTo>
                  <a:pt x="171" y="8346"/>
                </a:lnTo>
                <a:lnTo>
                  <a:pt x="268" y="8711"/>
                </a:lnTo>
                <a:lnTo>
                  <a:pt x="390" y="9076"/>
                </a:lnTo>
                <a:lnTo>
                  <a:pt x="560" y="9441"/>
                </a:lnTo>
                <a:lnTo>
                  <a:pt x="730" y="9782"/>
                </a:lnTo>
                <a:lnTo>
                  <a:pt x="925" y="10122"/>
                </a:lnTo>
                <a:lnTo>
                  <a:pt x="1168" y="10463"/>
                </a:lnTo>
                <a:lnTo>
                  <a:pt x="1436" y="10804"/>
                </a:lnTo>
                <a:lnTo>
                  <a:pt x="1704" y="11096"/>
                </a:lnTo>
                <a:lnTo>
                  <a:pt x="1996" y="11363"/>
                </a:lnTo>
                <a:lnTo>
                  <a:pt x="2312" y="11631"/>
                </a:lnTo>
                <a:lnTo>
                  <a:pt x="2628" y="11874"/>
                </a:lnTo>
                <a:lnTo>
                  <a:pt x="2969" y="12093"/>
                </a:lnTo>
                <a:lnTo>
                  <a:pt x="3334" y="12312"/>
                </a:lnTo>
                <a:lnTo>
                  <a:pt x="3747" y="12531"/>
                </a:lnTo>
                <a:lnTo>
                  <a:pt x="4161" y="12726"/>
                </a:lnTo>
                <a:lnTo>
                  <a:pt x="4599" y="12896"/>
                </a:lnTo>
                <a:lnTo>
                  <a:pt x="5037" y="13042"/>
                </a:lnTo>
                <a:lnTo>
                  <a:pt x="5499" y="13164"/>
                </a:lnTo>
                <a:lnTo>
                  <a:pt x="5937" y="13261"/>
                </a:lnTo>
                <a:lnTo>
                  <a:pt x="6400" y="13334"/>
                </a:lnTo>
                <a:lnTo>
                  <a:pt x="6862" y="13383"/>
                </a:lnTo>
                <a:lnTo>
                  <a:pt x="7324" y="13383"/>
                </a:lnTo>
                <a:lnTo>
                  <a:pt x="7787" y="13334"/>
                </a:lnTo>
                <a:lnTo>
                  <a:pt x="8225" y="13261"/>
                </a:lnTo>
                <a:lnTo>
                  <a:pt x="8638" y="13140"/>
                </a:lnTo>
                <a:lnTo>
                  <a:pt x="9076" y="12994"/>
                </a:lnTo>
                <a:lnTo>
                  <a:pt x="9466" y="12799"/>
                </a:lnTo>
                <a:lnTo>
                  <a:pt x="9879" y="12580"/>
                </a:lnTo>
                <a:lnTo>
                  <a:pt x="10269" y="12337"/>
                </a:lnTo>
                <a:lnTo>
                  <a:pt x="10293" y="12458"/>
                </a:lnTo>
                <a:lnTo>
                  <a:pt x="10317" y="12580"/>
                </a:lnTo>
                <a:lnTo>
                  <a:pt x="10390" y="12677"/>
                </a:lnTo>
                <a:lnTo>
                  <a:pt x="10463" y="12775"/>
                </a:lnTo>
                <a:lnTo>
                  <a:pt x="10658" y="12969"/>
                </a:lnTo>
                <a:lnTo>
                  <a:pt x="10828" y="13140"/>
                </a:lnTo>
                <a:lnTo>
                  <a:pt x="11120" y="13383"/>
                </a:lnTo>
                <a:lnTo>
                  <a:pt x="11412" y="13602"/>
                </a:lnTo>
                <a:lnTo>
                  <a:pt x="11704" y="13845"/>
                </a:lnTo>
                <a:lnTo>
                  <a:pt x="11972" y="14089"/>
                </a:lnTo>
                <a:lnTo>
                  <a:pt x="12385" y="14502"/>
                </a:lnTo>
                <a:lnTo>
                  <a:pt x="12775" y="14916"/>
                </a:lnTo>
                <a:lnTo>
                  <a:pt x="13164" y="15330"/>
                </a:lnTo>
                <a:lnTo>
                  <a:pt x="13553" y="15743"/>
                </a:lnTo>
                <a:lnTo>
                  <a:pt x="13772" y="15938"/>
                </a:lnTo>
                <a:lnTo>
                  <a:pt x="13991" y="16132"/>
                </a:lnTo>
                <a:lnTo>
                  <a:pt x="14429" y="16473"/>
                </a:lnTo>
                <a:lnTo>
                  <a:pt x="14770" y="16789"/>
                </a:lnTo>
                <a:lnTo>
                  <a:pt x="14916" y="16935"/>
                </a:lnTo>
                <a:lnTo>
                  <a:pt x="15111" y="17081"/>
                </a:lnTo>
                <a:lnTo>
                  <a:pt x="15184" y="17106"/>
                </a:lnTo>
                <a:lnTo>
                  <a:pt x="15232" y="17154"/>
                </a:lnTo>
                <a:lnTo>
                  <a:pt x="15305" y="17179"/>
                </a:lnTo>
                <a:lnTo>
                  <a:pt x="15451" y="17227"/>
                </a:lnTo>
                <a:lnTo>
                  <a:pt x="15646" y="17203"/>
                </a:lnTo>
                <a:lnTo>
                  <a:pt x="15841" y="17179"/>
                </a:lnTo>
                <a:lnTo>
                  <a:pt x="16035" y="17106"/>
                </a:lnTo>
                <a:lnTo>
                  <a:pt x="16230" y="17033"/>
                </a:lnTo>
                <a:lnTo>
                  <a:pt x="16498" y="16911"/>
                </a:lnTo>
                <a:lnTo>
                  <a:pt x="16644" y="16814"/>
                </a:lnTo>
                <a:lnTo>
                  <a:pt x="16790" y="16668"/>
                </a:lnTo>
                <a:lnTo>
                  <a:pt x="16911" y="16497"/>
                </a:lnTo>
                <a:lnTo>
                  <a:pt x="17009" y="16327"/>
                </a:lnTo>
                <a:lnTo>
                  <a:pt x="17057" y="16132"/>
                </a:lnTo>
                <a:lnTo>
                  <a:pt x="17082" y="15938"/>
                </a:lnTo>
                <a:lnTo>
                  <a:pt x="17057" y="15840"/>
                </a:lnTo>
                <a:lnTo>
                  <a:pt x="17033" y="15767"/>
                </a:lnTo>
                <a:lnTo>
                  <a:pt x="17009" y="15670"/>
                </a:lnTo>
                <a:lnTo>
                  <a:pt x="16936" y="15597"/>
                </a:lnTo>
                <a:lnTo>
                  <a:pt x="16887" y="15549"/>
                </a:lnTo>
                <a:lnTo>
                  <a:pt x="15500" y="14137"/>
                </a:lnTo>
                <a:lnTo>
                  <a:pt x="14819" y="13432"/>
                </a:lnTo>
                <a:lnTo>
                  <a:pt x="14089" y="12750"/>
                </a:lnTo>
                <a:lnTo>
                  <a:pt x="13772" y="12458"/>
                </a:lnTo>
                <a:lnTo>
                  <a:pt x="13432" y="12166"/>
                </a:lnTo>
                <a:lnTo>
                  <a:pt x="13091" y="11899"/>
                </a:lnTo>
                <a:lnTo>
                  <a:pt x="12775" y="11582"/>
                </a:lnTo>
                <a:lnTo>
                  <a:pt x="12580" y="11363"/>
                </a:lnTo>
                <a:lnTo>
                  <a:pt x="12385" y="11120"/>
                </a:lnTo>
                <a:lnTo>
                  <a:pt x="12166" y="10901"/>
                </a:lnTo>
                <a:lnTo>
                  <a:pt x="12045" y="10804"/>
                </a:lnTo>
                <a:lnTo>
                  <a:pt x="11923" y="10706"/>
                </a:lnTo>
                <a:lnTo>
                  <a:pt x="12191" y="10317"/>
                </a:lnTo>
                <a:lnTo>
                  <a:pt x="12434" y="9928"/>
                </a:lnTo>
                <a:lnTo>
                  <a:pt x="12629" y="9490"/>
                </a:lnTo>
                <a:lnTo>
                  <a:pt x="12823" y="9076"/>
                </a:lnTo>
                <a:lnTo>
                  <a:pt x="12969" y="8614"/>
                </a:lnTo>
                <a:lnTo>
                  <a:pt x="13091" y="8176"/>
                </a:lnTo>
                <a:lnTo>
                  <a:pt x="13188" y="7713"/>
                </a:lnTo>
                <a:lnTo>
                  <a:pt x="13261" y="7251"/>
                </a:lnTo>
                <a:lnTo>
                  <a:pt x="13310" y="6765"/>
                </a:lnTo>
                <a:lnTo>
                  <a:pt x="13310" y="6302"/>
                </a:lnTo>
                <a:lnTo>
                  <a:pt x="13286" y="5840"/>
                </a:lnTo>
                <a:lnTo>
                  <a:pt x="13237" y="5378"/>
                </a:lnTo>
                <a:lnTo>
                  <a:pt x="13164" y="4891"/>
                </a:lnTo>
                <a:lnTo>
                  <a:pt x="13042" y="4453"/>
                </a:lnTo>
                <a:lnTo>
                  <a:pt x="12896" y="3991"/>
                </a:lnTo>
                <a:lnTo>
                  <a:pt x="12702" y="3553"/>
                </a:lnTo>
                <a:lnTo>
                  <a:pt x="12580" y="3285"/>
                </a:lnTo>
                <a:lnTo>
                  <a:pt x="12434" y="3042"/>
                </a:lnTo>
                <a:lnTo>
                  <a:pt x="12288" y="2798"/>
                </a:lnTo>
                <a:lnTo>
                  <a:pt x="12118" y="2579"/>
                </a:lnTo>
                <a:lnTo>
                  <a:pt x="11753" y="2141"/>
                </a:lnTo>
                <a:lnTo>
                  <a:pt x="11339" y="1728"/>
                </a:lnTo>
                <a:lnTo>
                  <a:pt x="10901" y="1363"/>
                </a:lnTo>
                <a:lnTo>
                  <a:pt x="10415" y="1046"/>
                </a:lnTo>
                <a:lnTo>
                  <a:pt x="9904" y="754"/>
                </a:lnTo>
                <a:lnTo>
                  <a:pt x="9368" y="511"/>
                </a:lnTo>
                <a:lnTo>
                  <a:pt x="8784" y="316"/>
                </a:lnTo>
                <a:lnTo>
                  <a:pt x="8225" y="170"/>
                </a:lnTo>
                <a:lnTo>
                  <a:pt x="7616" y="73"/>
                </a:lnTo>
                <a:lnTo>
                  <a:pt x="7008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2481;p49">
            <a:extLst>
              <a:ext uri="{FF2B5EF4-FFF2-40B4-BE49-F238E27FC236}">
                <a16:creationId xmlns:a16="http://schemas.microsoft.com/office/drawing/2014/main" id="{686794F8-FE4D-4FB0-BDED-88A04D42038A}"/>
              </a:ext>
            </a:extLst>
          </p:cNvPr>
          <p:cNvSpPr/>
          <p:nvPr/>
        </p:nvSpPr>
        <p:spPr>
          <a:xfrm rot="6459768">
            <a:off x="3253346" y="6304513"/>
            <a:ext cx="824336" cy="666800"/>
          </a:xfrm>
          <a:custGeom>
            <a:avLst/>
            <a:gdLst/>
            <a:ahLst/>
            <a:cxnLst/>
            <a:rect l="l" t="t" r="r" b="b"/>
            <a:pathLst>
              <a:path w="22532" h="18226" extrusionOk="0">
                <a:moveTo>
                  <a:pt x="7640" y="5499"/>
                </a:moveTo>
                <a:lnTo>
                  <a:pt x="7859" y="5524"/>
                </a:lnTo>
                <a:lnTo>
                  <a:pt x="8078" y="5572"/>
                </a:lnTo>
                <a:lnTo>
                  <a:pt x="8297" y="5645"/>
                </a:lnTo>
                <a:lnTo>
                  <a:pt x="8492" y="5743"/>
                </a:lnTo>
                <a:lnTo>
                  <a:pt x="8662" y="5840"/>
                </a:lnTo>
                <a:lnTo>
                  <a:pt x="8833" y="5986"/>
                </a:lnTo>
                <a:lnTo>
                  <a:pt x="9003" y="6132"/>
                </a:lnTo>
                <a:lnTo>
                  <a:pt x="9125" y="6302"/>
                </a:lnTo>
                <a:lnTo>
                  <a:pt x="9246" y="6473"/>
                </a:lnTo>
                <a:lnTo>
                  <a:pt x="9344" y="6667"/>
                </a:lnTo>
                <a:lnTo>
                  <a:pt x="9417" y="6862"/>
                </a:lnTo>
                <a:lnTo>
                  <a:pt x="9465" y="7081"/>
                </a:lnTo>
                <a:lnTo>
                  <a:pt x="9490" y="7300"/>
                </a:lnTo>
                <a:lnTo>
                  <a:pt x="9514" y="7543"/>
                </a:lnTo>
                <a:lnTo>
                  <a:pt x="9490" y="7762"/>
                </a:lnTo>
                <a:lnTo>
                  <a:pt x="9441" y="7932"/>
                </a:lnTo>
                <a:lnTo>
                  <a:pt x="9392" y="8103"/>
                </a:lnTo>
                <a:lnTo>
                  <a:pt x="9319" y="8249"/>
                </a:lnTo>
                <a:lnTo>
                  <a:pt x="9246" y="8419"/>
                </a:lnTo>
                <a:lnTo>
                  <a:pt x="9149" y="8541"/>
                </a:lnTo>
                <a:lnTo>
                  <a:pt x="9027" y="8687"/>
                </a:lnTo>
                <a:lnTo>
                  <a:pt x="8784" y="8906"/>
                </a:lnTo>
                <a:lnTo>
                  <a:pt x="8516" y="9100"/>
                </a:lnTo>
                <a:lnTo>
                  <a:pt x="8200" y="9246"/>
                </a:lnTo>
                <a:lnTo>
                  <a:pt x="7884" y="9368"/>
                </a:lnTo>
                <a:lnTo>
                  <a:pt x="7543" y="9417"/>
                </a:lnTo>
                <a:lnTo>
                  <a:pt x="7348" y="9441"/>
                </a:lnTo>
                <a:lnTo>
                  <a:pt x="7178" y="9441"/>
                </a:lnTo>
                <a:lnTo>
                  <a:pt x="6984" y="9417"/>
                </a:lnTo>
                <a:lnTo>
                  <a:pt x="6789" y="9368"/>
                </a:lnTo>
                <a:lnTo>
                  <a:pt x="6619" y="9295"/>
                </a:lnTo>
                <a:lnTo>
                  <a:pt x="6448" y="9222"/>
                </a:lnTo>
                <a:lnTo>
                  <a:pt x="6278" y="9149"/>
                </a:lnTo>
                <a:lnTo>
                  <a:pt x="6132" y="9027"/>
                </a:lnTo>
                <a:lnTo>
                  <a:pt x="5986" y="8930"/>
                </a:lnTo>
                <a:lnTo>
                  <a:pt x="5840" y="8784"/>
                </a:lnTo>
                <a:lnTo>
                  <a:pt x="5718" y="8638"/>
                </a:lnTo>
                <a:lnTo>
                  <a:pt x="5621" y="8492"/>
                </a:lnTo>
                <a:lnTo>
                  <a:pt x="5524" y="8322"/>
                </a:lnTo>
                <a:lnTo>
                  <a:pt x="5451" y="8151"/>
                </a:lnTo>
                <a:lnTo>
                  <a:pt x="5402" y="7981"/>
                </a:lnTo>
                <a:lnTo>
                  <a:pt x="5378" y="7786"/>
                </a:lnTo>
                <a:lnTo>
                  <a:pt x="5378" y="7543"/>
                </a:lnTo>
                <a:lnTo>
                  <a:pt x="5402" y="7324"/>
                </a:lnTo>
                <a:lnTo>
                  <a:pt x="5451" y="7130"/>
                </a:lnTo>
                <a:lnTo>
                  <a:pt x="5524" y="6911"/>
                </a:lnTo>
                <a:lnTo>
                  <a:pt x="5621" y="6716"/>
                </a:lnTo>
                <a:lnTo>
                  <a:pt x="5743" y="6521"/>
                </a:lnTo>
                <a:lnTo>
                  <a:pt x="5889" y="6351"/>
                </a:lnTo>
                <a:lnTo>
                  <a:pt x="6035" y="6181"/>
                </a:lnTo>
                <a:lnTo>
                  <a:pt x="6181" y="6035"/>
                </a:lnTo>
                <a:lnTo>
                  <a:pt x="6351" y="5937"/>
                </a:lnTo>
                <a:lnTo>
                  <a:pt x="6521" y="5840"/>
                </a:lnTo>
                <a:lnTo>
                  <a:pt x="6692" y="5743"/>
                </a:lnTo>
                <a:lnTo>
                  <a:pt x="7032" y="5621"/>
                </a:lnTo>
                <a:lnTo>
                  <a:pt x="7421" y="5499"/>
                </a:lnTo>
                <a:close/>
                <a:moveTo>
                  <a:pt x="7665" y="4988"/>
                </a:moveTo>
                <a:lnTo>
                  <a:pt x="7373" y="5013"/>
                </a:lnTo>
                <a:lnTo>
                  <a:pt x="7300" y="5013"/>
                </a:lnTo>
                <a:lnTo>
                  <a:pt x="7251" y="5037"/>
                </a:lnTo>
                <a:lnTo>
                  <a:pt x="7178" y="5110"/>
                </a:lnTo>
                <a:lnTo>
                  <a:pt x="6984" y="5159"/>
                </a:lnTo>
                <a:lnTo>
                  <a:pt x="6789" y="5207"/>
                </a:lnTo>
                <a:lnTo>
                  <a:pt x="6619" y="5280"/>
                </a:lnTo>
                <a:lnTo>
                  <a:pt x="6424" y="5353"/>
                </a:lnTo>
                <a:lnTo>
                  <a:pt x="6083" y="5548"/>
                </a:lnTo>
                <a:lnTo>
                  <a:pt x="5791" y="5791"/>
                </a:lnTo>
                <a:lnTo>
                  <a:pt x="5597" y="5962"/>
                </a:lnTo>
                <a:lnTo>
                  <a:pt x="5426" y="6156"/>
                </a:lnTo>
                <a:lnTo>
                  <a:pt x="5280" y="6400"/>
                </a:lnTo>
                <a:lnTo>
                  <a:pt x="5134" y="6619"/>
                </a:lnTo>
                <a:lnTo>
                  <a:pt x="5037" y="6862"/>
                </a:lnTo>
                <a:lnTo>
                  <a:pt x="4964" y="7130"/>
                </a:lnTo>
                <a:lnTo>
                  <a:pt x="4915" y="7397"/>
                </a:lnTo>
                <a:lnTo>
                  <a:pt x="4891" y="7665"/>
                </a:lnTo>
                <a:lnTo>
                  <a:pt x="4915" y="7908"/>
                </a:lnTo>
                <a:lnTo>
                  <a:pt x="4940" y="8151"/>
                </a:lnTo>
                <a:lnTo>
                  <a:pt x="5013" y="8395"/>
                </a:lnTo>
                <a:lnTo>
                  <a:pt x="5110" y="8614"/>
                </a:lnTo>
                <a:lnTo>
                  <a:pt x="5232" y="8808"/>
                </a:lnTo>
                <a:lnTo>
                  <a:pt x="5378" y="9003"/>
                </a:lnTo>
                <a:lnTo>
                  <a:pt x="5548" y="9173"/>
                </a:lnTo>
                <a:lnTo>
                  <a:pt x="5743" y="9344"/>
                </a:lnTo>
                <a:lnTo>
                  <a:pt x="5937" y="9490"/>
                </a:lnTo>
                <a:lnTo>
                  <a:pt x="6132" y="9611"/>
                </a:lnTo>
                <a:lnTo>
                  <a:pt x="6351" y="9709"/>
                </a:lnTo>
                <a:lnTo>
                  <a:pt x="6594" y="9806"/>
                </a:lnTo>
                <a:lnTo>
                  <a:pt x="6838" y="9855"/>
                </a:lnTo>
                <a:lnTo>
                  <a:pt x="7057" y="9903"/>
                </a:lnTo>
                <a:lnTo>
                  <a:pt x="7300" y="9928"/>
                </a:lnTo>
                <a:lnTo>
                  <a:pt x="7543" y="9903"/>
                </a:lnTo>
                <a:lnTo>
                  <a:pt x="7762" y="9879"/>
                </a:lnTo>
                <a:lnTo>
                  <a:pt x="7981" y="9855"/>
                </a:lnTo>
                <a:lnTo>
                  <a:pt x="8176" y="9782"/>
                </a:lnTo>
                <a:lnTo>
                  <a:pt x="8395" y="9709"/>
                </a:lnTo>
                <a:lnTo>
                  <a:pt x="8589" y="9636"/>
                </a:lnTo>
                <a:lnTo>
                  <a:pt x="8784" y="9514"/>
                </a:lnTo>
                <a:lnTo>
                  <a:pt x="8954" y="9392"/>
                </a:lnTo>
                <a:lnTo>
                  <a:pt x="9125" y="9271"/>
                </a:lnTo>
                <a:lnTo>
                  <a:pt x="9295" y="9125"/>
                </a:lnTo>
                <a:lnTo>
                  <a:pt x="9441" y="8979"/>
                </a:lnTo>
                <a:lnTo>
                  <a:pt x="9563" y="8808"/>
                </a:lnTo>
                <a:lnTo>
                  <a:pt x="9684" y="8614"/>
                </a:lnTo>
                <a:lnTo>
                  <a:pt x="9782" y="8419"/>
                </a:lnTo>
                <a:lnTo>
                  <a:pt x="9855" y="8224"/>
                </a:lnTo>
                <a:lnTo>
                  <a:pt x="9928" y="8030"/>
                </a:lnTo>
                <a:lnTo>
                  <a:pt x="9976" y="7811"/>
                </a:lnTo>
                <a:lnTo>
                  <a:pt x="10001" y="7519"/>
                </a:lnTo>
                <a:lnTo>
                  <a:pt x="10001" y="7227"/>
                </a:lnTo>
                <a:lnTo>
                  <a:pt x="9952" y="6959"/>
                </a:lnTo>
                <a:lnTo>
                  <a:pt x="9903" y="6692"/>
                </a:lnTo>
                <a:lnTo>
                  <a:pt x="9806" y="6448"/>
                </a:lnTo>
                <a:lnTo>
                  <a:pt x="9660" y="6205"/>
                </a:lnTo>
                <a:lnTo>
                  <a:pt x="9514" y="5986"/>
                </a:lnTo>
                <a:lnTo>
                  <a:pt x="9344" y="5767"/>
                </a:lnTo>
                <a:lnTo>
                  <a:pt x="9149" y="5597"/>
                </a:lnTo>
                <a:lnTo>
                  <a:pt x="8930" y="5426"/>
                </a:lnTo>
                <a:lnTo>
                  <a:pt x="8711" y="5280"/>
                </a:lnTo>
                <a:lnTo>
                  <a:pt x="8468" y="5159"/>
                </a:lnTo>
                <a:lnTo>
                  <a:pt x="8200" y="5086"/>
                </a:lnTo>
                <a:lnTo>
                  <a:pt x="7932" y="5013"/>
                </a:lnTo>
                <a:lnTo>
                  <a:pt x="7665" y="4988"/>
                </a:lnTo>
                <a:close/>
                <a:moveTo>
                  <a:pt x="6570" y="414"/>
                </a:moveTo>
                <a:lnTo>
                  <a:pt x="6789" y="438"/>
                </a:lnTo>
                <a:lnTo>
                  <a:pt x="7032" y="438"/>
                </a:lnTo>
                <a:lnTo>
                  <a:pt x="7494" y="462"/>
                </a:lnTo>
                <a:lnTo>
                  <a:pt x="8103" y="487"/>
                </a:lnTo>
                <a:lnTo>
                  <a:pt x="8395" y="511"/>
                </a:lnTo>
                <a:lnTo>
                  <a:pt x="8687" y="511"/>
                </a:lnTo>
                <a:lnTo>
                  <a:pt x="8687" y="681"/>
                </a:lnTo>
                <a:lnTo>
                  <a:pt x="8687" y="852"/>
                </a:lnTo>
                <a:lnTo>
                  <a:pt x="8419" y="754"/>
                </a:lnTo>
                <a:lnTo>
                  <a:pt x="8273" y="730"/>
                </a:lnTo>
                <a:lnTo>
                  <a:pt x="8127" y="706"/>
                </a:lnTo>
                <a:lnTo>
                  <a:pt x="8005" y="706"/>
                </a:lnTo>
                <a:lnTo>
                  <a:pt x="7859" y="730"/>
                </a:lnTo>
                <a:lnTo>
                  <a:pt x="7738" y="779"/>
                </a:lnTo>
                <a:lnTo>
                  <a:pt x="7640" y="876"/>
                </a:lnTo>
                <a:lnTo>
                  <a:pt x="7616" y="925"/>
                </a:lnTo>
                <a:lnTo>
                  <a:pt x="7616" y="949"/>
                </a:lnTo>
                <a:lnTo>
                  <a:pt x="7640" y="998"/>
                </a:lnTo>
                <a:lnTo>
                  <a:pt x="7957" y="998"/>
                </a:lnTo>
                <a:lnTo>
                  <a:pt x="8224" y="1022"/>
                </a:lnTo>
                <a:lnTo>
                  <a:pt x="8468" y="1095"/>
                </a:lnTo>
                <a:lnTo>
                  <a:pt x="8735" y="1192"/>
                </a:lnTo>
                <a:lnTo>
                  <a:pt x="8760" y="1338"/>
                </a:lnTo>
                <a:lnTo>
                  <a:pt x="8565" y="1338"/>
                </a:lnTo>
                <a:lnTo>
                  <a:pt x="7932" y="1290"/>
                </a:lnTo>
                <a:lnTo>
                  <a:pt x="7713" y="1265"/>
                </a:lnTo>
                <a:lnTo>
                  <a:pt x="7616" y="1265"/>
                </a:lnTo>
                <a:lnTo>
                  <a:pt x="7494" y="1314"/>
                </a:lnTo>
                <a:lnTo>
                  <a:pt x="7470" y="1363"/>
                </a:lnTo>
                <a:lnTo>
                  <a:pt x="7470" y="1411"/>
                </a:lnTo>
                <a:lnTo>
                  <a:pt x="7519" y="1509"/>
                </a:lnTo>
                <a:lnTo>
                  <a:pt x="7592" y="1582"/>
                </a:lnTo>
                <a:lnTo>
                  <a:pt x="7689" y="1630"/>
                </a:lnTo>
                <a:lnTo>
                  <a:pt x="7786" y="1655"/>
                </a:lnTo>
                <a:lnTo>
                  <a:pt x="8030" y="1679"/>
                </a:lnTo>
                <a:lnTo>
                  <a:pt x="8224" y="1703"/>
                </a:lnTo>
                <a:lnTo>
                  <a:pt x="8516" y="1752"/>
                </a:lnTo>
                <a:lnTo>
                  <a:pt x="8833" y="1776"/>
                </a:lnTo>
                <a:lnTo>
                  <a:pt x="8881" y="2117"/>
                </a:lnTo>
                <a:lnTo>
                  <a:pt x="8857" y="2117"/>
                </a:lnTo>
                <a:lnTo>
                  <a:pt x="8711" y="2068"/>
                </a:lnTo>
                <a:lnTo>
                  <a:pt x="8565" y="2020"/>
                </a:lnTo>
                <a:lnTo>
                  <a:pt x="8249" y="1995"/>
                </a:lnTo>
                <a:lnTo>
                  <a:pt x="8005" y="1947"/>
                </a:lnTo>
                <a:lnTo>
                  <a:pt x="7713" y="1947"/>
                </a:lnTo>
                <a:lnTo>
                  <a:pt x="7713" y="1995"/>
                </a:lnTo>
                <a:lnTo>
                  <a:pt x="7689" y="2044"/>
                </a:lnTo>
                <a:lnTo>
                  <a:pt x="7762" y="2166"/>
                </a:lnTo>
                <a:lnTo>
                  <a:pt x="7835" y="2239"/>
                </a:lnTo>
                <a:lnTo>
                  <a:pt x="7957" y="2287"/>
                </a:lnTo>
                <a:lnTo>
                  <a:pt x="8078" y="2336"/>
                </a:lnTo>
                <a:lnTo>
                  <a:pt x="8419" y="2409"/>
                </a:lnTo>
                <a:lnTo>
                  <a:pt x="8760" y="2458"/>
                </a:lnTo>
                <a:lnTo>
                  <a:pt x="8833" y="2458"/>
                </a:lnTo>
                <a:lnTo>
                  <a:pt x="8881" y="2433"/>
                </a:lnTo>
                <a:lnTo>
                  <a:pt x="8930" y="2409"/>
                </a:lnTo>
                <a:lnTo>
                  <a:pt x="8954" y="2385"/>
                </a:lnTo>
                <a:lnTo>
                  <a:pt x="9027" y="2506"/>
                </a:lnTo>
                <a:lnTo>
                  <a:pt x="9076" y="2579"/>
                </a:lnTo>
                <a:lnTo>
                  <a:pt x="9125" y="2604"/>
                </a:lnTo>
                <a:lnTo>
                  <a:pt x="9198" y="2628"/>
                </a:lnTo>
                <a:lnTo>
                  <a:pt x="9246" y="2628"/>
                </a:lnTo>
                <a:lnTo>
                  <a:pt x="9490" y="2701"/>
                </a:lnTo>
                <a:lnTo>
                  <a:pt x="9733" y="2798"/>
                </a:lnTo>
                <a:lnTo>
                  <a:pt x="9952" y="2920"/>
                </a:lnTo>
                <a:lnTo>
                  <a:pt x="10171" y="3066"/>
                </a:lnTo>
                <a:lnTo>
                  <a:pt x="10220" y="3090"/>
                </a:lnTo>
                <a:lnTo>
                  <a:pt x="10268" y="3115"/>
                </a:lnTo>
                <a:lnTo>
                  <a:pt x="10390" y="3115"/>
                </a:lnTo>
                <a:lnTo>
                  <a:pt x="10463" y="3042"/>
                </a:lnTo>
                <a:lnTo>
                  <a:pt x="10512" y="2969"/>
                </a:lnTo>
                <a:lnTo>
                  <a:pt x="10633" y="2896"/>
                </a:lnTo>
                <a:lnTo>
                  <a:pt x="10755" y="2823"/>
                </a:lnTo>
                <a:lnTo>
                  <a:pt x="10950" y="2652"/>
                </a:lnTo>
                <a:lnTo>
                  <a:pt x="11412" y="2312"/>
                </a:lnTo>
                <a:lnTo>
                  <a:pt x="11655" y="2166"/>
                </a:lnTo>
                <a:lnTo>
                  <a:pt x="11899" y="2044"/>
                </a:lnTo>
                <a:lnTo>
                  <a:pt x="11972" y="1995"/>
                </a:lnTo>
                <a:lnTo>
                  <a:pt x="11996" y="1947"/>
                </a:lnTo>
                <a:lnTo>
                  <a:pt x="12093" y="2020"/>
                </a:lnTo>
                <a:lnTo>
                  <a:pt x="12385" y="2239"/>
                </a:lnTo>
                <a:lnTo>
                  <a:pt x="12653" y="2458"/>
                </a:lnTo>
                <a:lnTo>
                  <a:pt x="12872" y="2701"/>
                </a:lnTo>
                <a:lnTo>
                  <a:pt x="13091" y="2944"/>
                </a:lnTo>
                <a:lnTo>
                  <a:pt x="13188" y="3066"/>
                </a:lnTo>
                <a:lnTo>
                  <a:pt x="13286" y="3188"/>
                </a:lnTo>
                <a:lnTo>
                  <a:pt x="13115" y="3382"/>
                </a:lnTo>
                <a:lnTo>
                  <a:pt x="12896" y="3188"/>
                </a:lnTo>
                <a:lnTo>
                  <a:pt x="12677" y="2993"/>
                </a:lnTo>
                <a:lnTo>
                  <a:pt x="12580" y="2920"/>
                </a:lnTo>
                <a:lnTo>
                  <a:pt x="12458" y="2871"/>
                </a:lnTo>
                <a:lnTo>
                  <a:pt x="12337" y="2823"/>
                </a:lnTo>
                <a:lnTo>
                  <a:pt x="12215" y="2798"/>
                </a:lnTo>
                <a:lnTo>
                  <a:pt x="12166" y="2823"/>
                </a:lnTo>
                <a:lnTo>
                  <a:pt x="12142" y="2847"/>
                </a:lnTo>
                <a:lnTo>
                  <a:pt x="12118" y="2896"/>
                </a:lnTo>
                <a:lnTo>
                  <a:pt x="12142" y="2944"/>
                </a:lnTo>
                <a:lnTo>
                  <a:pt x="12215" y="3042"/>
                </a:lnTo>
                <a:lnTo>
                  <a:pt x="12288" y="3115"/>
                </a:lnTo>
                <a:lnTo>
                  <a:pt x="12458" y="3261"/>
                </a:lnTo>
                <a:lnTo>
                  <a:pt x="12677" y="3480"/>
                </a:lnTo>
                <a:lnTo>
                  <a:pt x="12896" y="3650"/>
                </a:lnTo>
                <a:lnTo>
                  <a:pt x="12921" y="3650"/>
                </a:lnTo>
                <a:lnTo>
                  <a:pt x="12750" y="3869"/>
                </a:lnTo>
                <a:lnTo>
                  <a:pt x="12653" y="3747"/>
                </a:lnTo>
                <a:lnTo>
                  <a:pt x="12531" y="3626"/>
                </a:lnTo>
                <a:lnTo>
                  <a:pt x="12458" y="3528"/>
                </a:lnTo>
                <a:lnTo>
                  <a:pt x="12361" y="3431"/>
                </a:lnTo>
                <a:lnTo>
                  <a:pt x="12264" y="3334"/>
                </a:lnTo>
                <a:lnTo>
                  <a:pt x="12142" y="3285"/>
                </a:lnTo>
                <a:lnTo>
                  <a:pt x="12118" y="3285"/>
                </a:lnTo>
                <a:lnTo>
                  <a:pt x="12069" y="3309"/>
                </a:lnTo>
                <a:lnTo>
                  <a:pt x="12069" y="3334"/>
                </a:lnTo>
                <a:lnTo>
                  <a:pt x="12069" y="3382"/>
                </a:lnTo>
                <a:lnTo>
                  <a:pt x="12093" y="3504"/>
                </a:lnTo>
                <a:lnTo>
                  <a:pt x="12142" y="3626"/>
                </a:lnTo>
                <a:lnTo>
                  <a:pt x="12288" y="3869"/>
                </a:lnTo>
                <a:lnTo>
                  <a:pt x="12385" y="4039"/>
                </a:lnTo>
                <a:lnTo>
                  <a:pt x="12531" y="4210"/>
                </a:lnTo>
                <a:lnTo>
                  <a:pt x="12434" y="4331"/>
                </a:lnTo>
                <a:lnTo>
                  <a:pt x="12312" y="4526"/>
                </a:lnTo>
                <a:lnTo>
                  <a:pt x="12215" y="4356"/>
                </a:lnTo>
                <a:lnTo>
                  <a:pt x="12069" y="4185"/>
                </a:lnTo>
                <a:lnTo>
                  <a:pt x="11947" y="4015"/>
                </a:lnTo>
                <a:lnTo>
                  <a:pt x="11850" y="3845"/>
                </a:lnTo>
                <a:lnTo>
                  <a:pt x="11801" y="3796"/>
                </a:lnTo>
                <a:lnTo>
                  <a:pt x="11753" y="3772"/>
                </a:lnTo>
                <a:lnTo>
                  <a:pt x="11680" y="3772"/>
                </a:lnTo>
                <a:lnTo>
                  <a:pt x="11631" y="3845"/>
                </a:lnTo>
                <a:lnTo>
                  <a:pt x="11631" y="3966"/>
                </a:lnTo>
                <a:lnTo>
                  <a:pt x="11655" y="4064"/>
                </a:lnTo>
                <a:lnTo>
                  <a:pt x="11704" y="4185"/>
                </a:lnTo>
                <a:lnTo>
                  <a:pt x="11753" y="4283"/>
                </a:lnTo>
                <a:lnTo>
                  <a:pt x="12118" y="4842"/>
                </a:lnTo>
                <a:lnTo>
                  <a:pt x="12166" y="4891"/>
                </a:lnTo>
                <a:lnTo>
                  <a:pt x="12239" y="4915"/>
                </a:lnTo>
                <a:lnTo>
                  <a:pt x="12264" y="4940"/>
                </a:lnTo>
                <a:lnTo>
                  <a:pt x="12288" y="4964"/>
                </a:lnTo>
                <a:lnTo>
                  <a:pt x="12410" y="5232"/>
                </a:lnTo>
                <a:lnTo>
                  <a:pt x="12458" y="5524"/>
                </a:lnTo>
                <a:lnTo>
                  <a:pt x="12483" y="5694"/>
                </a:lnTo>
                <a:lnTo>
                  <a:pt x="12507" y="5864"/>
                </a:lnTo>
                <a:lnTo>
                  <a:pt x="12507" y="6035"/>
                </a:lnTo>
                <a:lnTo>
                  <a:pt x="12531" y="6205"/>
                </a:lnTo>
                <a:lnTo>
                  <a:pt x="12580" y="6278"/>
                </a:lnTo>
                <a:lnTo>
                  <a:pt x="12629" y="6302"/>
                </a:lnTo>
                <a:lnTo>
                  <a:pt x="12702" y="6327"/>
                </a:lnTo>
                <a:lnTo>
                  <a:pt x="12775" y="6327"/>
                </a:lnTo>
                <a:lnTo>
                  <a:pt x="12994" y="6400"/>
                </a:lnTo>
                <a:lnTo>
                  <a:pt x="13213" y="6424"/>
                </a:lnTo>
                <a:lnTo>
                  <a:pt x="13651" y="6473"/>
                </a:lnTo>
                <a:lnTo>
                  <a:pt x="13967" y="6521"/>
                </a:lnTo>
                <a:lnTo>
                  <a:pt x="14283" y="6570"/>
                </a:lnTo>
                <a:lnTo>
                  <a:pt x="14502" y="6643"/>
                </a:lnTo>
                <a:lnTo>
                  <a:pt x="14600" y="6692"/>
                </a:lnTo>
                <a:lnTo>
                  <a:pt x="14697" y="6692"/>
                </a:lnTo>
                <a:lnTo>
                  <a:pt x="14673" y="6959"/>
                </a:lnTo>
                <a:lnTo>
                  <a:pt x="14648" y="7227"/>
                </a:lnTo>
                <a:lnTo>
                  <a:pt x="14673" y="7738"/>
                </a:lnTo>
                <a:lnTo>
                  <a:pt x="14648" y="8176"/>
                </a:lnTo>
                <a:lnTo>
                  <a:pt x="14648" y="8395"/>
                </a:lnTo>
                <a:lnTo>
                  <a:pt x="14673" y="8614"/>
                </a:lnTo>
                <a:lnTo>
                  <a:pt x="14454" y="8638"/>
                </a:lnTo>
                <a:lnTo>
                  <a:pt x="14454" y="8638"/>
                </a:lnTo>
                <a:lnTo>
                  <a:pt x="14478" y="8541"/>
                </a:lnTo>
                <a:lnTo>
                  <a:pt x="14478" y="8443"/>
                </a:lnTo>
                <a:lnTo>
                  <a:pt x="14454" y="8249"/>
                </a:lnTo>
                <a:lnTo>
                  <a:pt x="14405" y="7981"/>
                </a:lnTo>
                <a:lnTo>
                  <a:pt x="14381" y="7884"/>
                </a:lnTo>
                <a:lnTo>
                  <a:pt x="14332" y="7762"/>
                </a:lnTo>
                <a:lnTo>
                  <a:pt x="14308" y="7738"/>
                </a:lnTo>
                <a:lnTo>
                  <a:pt x="14283" y="7713"/>
                </a:lnTo>
                <a:lnTo>
                  <a:pt x="14235" y="7738"/>
                </a:lnTo>
                <a:lnTo>
                  <a:pt x="14210" y="7762"/>
                </a:lnTo>
                <a:lnTo>
                  <a:pt x="14162" y="7884"/>
                </a:lnTo>
                <a:lnTo>
                  <a:pt x="14137" y="7981"/>
                </a:lnTo>
                <a:lnTo>
                  <a:pt x="14113" y="8249"/>
                </a:lnTo>
                <a:lnTo>
                  <a:pt x="14113" y="8468"/>
                </a:lnTo>
                <a:lnTo>
                  <a:pt x="14137" y="8565"/>
                </a:lnTo>
                <a:lnTo>
                  <a:pt x="14186" y="8662"/>
                </a:lnTo>
                <a:lnTo>
                  <a:pt x="13797" y="8687"/>
                </a:lnTo>
                <a:lnTo>
                  <a:pt x="13699" y="8687"/>
                </a:lnTo>
                <a:lnTo>
                  <a:pt x="13748" y="8589"/>
                </a:lnTo>
                <a:lnTo>
                  <a:pt x="13797" y="8346"/>
                </a:lnTo>
                <a:lnTo>
                  <a:pt x="13845" y="8103"/>
                </a:lnTo>
                <a:lnTo>
                  <a:pt x="13870" y="7835"/>
                </a:lnTo>
                <a:lnTo>
                  <a:pt x="13845" y="7762"/>
                </a:lnTo>
                <a:lnTo>
                  <a:pt x="13772" y="7713"/>
                </a:lnTo>
                <a:lnTo>
                  <a:pt x="13699" y="7713"/>
                </a:lnTo>
                <a:lnTo>
                  <a:pt x="13651" y="7762"/>
                </a:lnTo>
                <a:lnTo>
                  <a:pt x="13626" y="7811"/>
                </a:lnTo>
                <a:lnTo>
                  <a:pt x="13480" y="8273"/>
                </a:lnTo>
                <a:lnTo>
                  <a:pt x="13407" y="8492"/>
                </a:lnTo>
                <a:lnTo>
                  <a:pt x="13407" y="8614"/>
                </a:lnTo>
                <a:lnTo>
                  <a:pt x="13407" y="8662"/>
                </a:lnTo>
                <a:lnTo>
                  <a:pt x="13432" y="8711"/>
                </a:lnTo>
                <a:lnTo>
                  <a:pt x="13237" y="8711"/>
                </a:lnTo>
                <a:lnTo>
                  <a:pt x="13042" y="8735"/>
                </a:lnTo>
                <a:lnTo>
                  <a:pt x="13091" y="8443"/>
                </a:lnTo>
                <a:lnTo>
                  <a:pt x="13115" y="8176"/>
                </a:lnTo>
                <a:lnTo>
                  <a:pt x="13091" y="8030"/>
                </a:lnTo>
                <a:lnTo>
                  <a:pt x="13067" y="7908"/>
                </a:lnTo>
                <a:lnTo>
                  <a:pt x="13042" y="7859"/>
                </a:lnTo>
                <a:lnTo>
                  <a:pt x="13018" y="7835"/>
                </a:lnTo>
                <a:lnTo>
                  <a:pt x="12969" y="7835"/>
                </a:lnTo>
                <a:lnTo>
                  <a:pt x="12921" y="7859"/>
                </a:lnTo>
                <a:lnTo>
                  <a:pt x="12848" y="7957"/>
                </a:lnTo>
                <a:lnTo>
                  <a:pt x="12823" y="8054"/>
                </a:lnTo>
                <a:lnTo>
                  <a:pt x="12750" y="8273"/>
                </a:lnTo>
                <a:lnTo>
                  <a:pt x="12604" y="8906"/>
                </a:lnTo>
                <a:lnTo>
                  <a:pt x="12604" y="8954"/>
                </a:lnTo>
                <a:lnTo>
                  <a:pt x="12629" y="9027"/>
                </a:lnTo>
                <a:lnTo>
                  <a:pt x="12507" y="9271"/>
                </a:lnTo>
                <a:lnTo>
                  <a:pt x="12385" y="9514"/>
                </a:lnTo>
                <a:lnTo>
                  <a:pt x="12288" y="9660"/>
                </a:lnTo>
                <a:lnTo>
                  <a:pt x="12191" y="9806"/>
                </a:lnTo>
                <a:lnTo>
                  <a:pt x="11996" y="10049"/>
                </a:lnTo>
                <a:lnTo>
                  <a:pt x="11947" y="10122"/>
                </a:lnTo>
                <a:lnTo>
                  <a:pt x="11947" y="10171"/>
                </a:lnTo>
                <a:lnTo>
                  <a:pt x="11972" y="10244"/>
                </a:lnTo>
                <a:lnTo>
                  <a:pt x="11996" y="10293"/>
                </a:lnTo>
                <a:lnTo>
                  <a:pt x="12045" y="10341"/>
                </a:lnTo>
                <a:lnTo>
                  <a:pt x="12166" y="10341"/>
                </a:lnTo>
                <a:lnTo>
                  <a:pt x="12239" y="10317"/>
                </a:lnTo>
                <a:lnTo>
                  <a:pt x="12337" y="10487"/>
                </a:lnTo>
                <a:lnTo>
                  <a:pt x="12483" y="10633"/>
                </a:lnTo>
                <a:lnTo>
                  <a:pt x="12726" y="10950"/>
                </a:lnTo>
                <a:lnTo>
                  <a:pt x="12994" y="11339"/>
                </a:lnTo>
                <a:lnTo>
                  <a:pt x="13237" y="11728"/>
                </a:lnTo>
                <a:lnTo>
                  <a:pt x="13067" y="11947"/>
                </a:lnTo>
                <a:lnTo>
                  <a:pt x="12872" y="12166"/>
                </a:lnTo>
                <a:lnTo>
                  <a:pt x="12483" y="12556"/>
                </a:lnTo>
                <a:lnTo>
                  <a:pt x="12191" y="12848"/>
                </a:lnTo>
                <a:lnTo>
                  <a:pt x="12045" y="12994"/>
                </a:lnTo>
                <a:lnTo>
                  <a:pt x="11923" y="13164"/>
                </a:lnTo>
                <a:lnTo>
                  <a:pt x="11704" y="13018"/>
                </a:lnTo>
                <a:lnTo>
                  <a:pt x="11874" y="12945"/>
                </a:lnTo>
                <a:lnTo>
                  <a:pt x="12020" y="12848"/>
                </a:lnTo>
                <a:lnTo>
                  <a:pt x="12288" y="12677"/>
                </a:lnTo>
                <a:lnTo>
                  <a:pt x="12337" y="12629"/>
                </a:lnTo>
                <a:lnTo>
                  <a:pt x="12361" y="12580"/>
                </a:lnTo>
                <a:lnTo>
                  <a:pt x="12361" y="12507"/>
                </a:lnTo>
                <a:lnTo>
                  <a:pt x="12337" y="12458"/>
                </a:lnTo>
                <a:lnTo>
                  <a:pt x="12312" y="12434"/>
                </a:lnTo>
                <a:lnTo>
                  <a:pt x="12264" y="12385"/>
                </a:lnTo>
                <a:lnTo>
                  <a:pt x="12191" y="12385"/>
                </a:lnTo>
                <a:lnTo>
                  <a:pt x="12118" y="12410"/>
                </a:lnTo>
                <a:lnTo>
                  <a:pt x="11899" y="12531"/>
                </a:lnTo>
                <a:lnTo>
                  <a:pt x="11655" y="12677"/>
                </a:lnTo>
                <a:lnTo>
                  <a:pt x="11388" y="12799"/>
                </a:lnTo>
                <a:lnTo>
                  <a:pt x="11266" y="12726"/>
                </a:lnTo>
                <a:lnTo>
                  <a:pt x="11315" y="12702"/>
                </a:lnTo>
                <a:lnTo>
                  <a:pt x="11534" y="12556"/>
                </a:lnTo>
                <a:lnTo>
                  <a:pt x="11631" y="12458"/>
                </a:lnTo>
                <a:lnTo>
                  <a:pt x="11704" y="12337"/>
                </a:lnTo>
                <a:lnTo>
                  <a:pt x="11728" y="12288"/>
                </a:lnTo>
                <a:lnTo>
                  <a:pt x="11728" y="12239"/>
                </a:lnTo>
                <a:lnTo>
                  <a:pt x="11704" y="12166"/>
                </a:lnTo>
                <a:lnTo>
                  <a:pt x="11680" y="12118"/>
                </a:lnTo>
                <a:lnTo>
                  <a:pt x="11631" y="12093"/>
                </a:lnTo>
                <a:lnTo>
                  <a:pt x="11582" y="12069"/>
                </a:lnTo>
                <a:lnTo>
                  <a:pt x="11534" y="12069"/>
                </a:lnTo>
                <a:lnTo>
                  <a:pt x="11461" y="12093"/>
                </a:lnTo>
                <a:lnTo>
                  <a:pt x="11290" y="12264"/>
                </a:lnTo>
                <a:lnTo>
                  <a:pt x="11096" y="12410"/>
                </a:lnTo>
                <a:lnTo>
                  <a:pt x="10974" y="12507"/>
                </a:lnTo>
                <a:lnTo>
                  <a:pt x="10731" y="12288"/>
                </a:lnTo>
                <a:lnTo>
                  <a:pt x="10950" y="12142"/>
                </a:lnTo>
                <a:lnTo>
                  <a:pt x="11071" y="12069"/>
                </a:lnTo>
                <a:lnTo>
                  <a:pt x="11193" y="11996"/>
                </a:lnTo>
                <a:lnTo>
                  <a:pt x="11242" y="11947"/>
                </a:lnTo>
                <a:lnTo>
                  <a:pt x="11266" y="11899"/>
                </a:lnTo>
                <a:lnTo>
                  <a:pt x="11290" y="11826"/>
                </a:lnTo>
                <a:lnTo>
                  <a:pt x="11290" y="11753"/>
                </a:lnTo>
                <a:lnTo>
                  <a:pt x="11266" y="11704"/>
                </a:lnTo>
                <a:lnTo>
                  <a:pt x="11217" y="11680"/>
                </a:lnTo>
                <a:lnTo>
                  <a:pt x="11096" y="11680"/>
                </a:lnTo>
                <a:lnTo>
                  <a:pt x="10974" y="11753"/>
                </a:lnTo>
                <a:lnTo>
                  <a:pt x="10877" y="11801"/>
                </a:lnTo>
                <a:lnTo>
                  <a:pt x="10633" y="11947"/>
                </a:lnTo>
                <a:lnTo>
                  <a:pt x="10390" y="12093"/>
                </a:lnTo>
                <a:lnTo>
                  <a:pt x="10293" y="12069"/>
                </a:lnTo>
                <a:lnTo>
                  <a:pt x="10147" y="12069"/>
                </a:lnTo>
                <a:lnTo>
                  <a:pt x="10098" y="12118"/>
                </a:lnTo>
                <a:lnTo>
                  <a:pt x="9952" y="12118"/>
                </a:lnTo>
                <a:lnTo>
                  <a:pt x="9855" y="12191"/>
                </a:lnTo>
                <a:lnTo>
                  <a:pt x="9733" y="12264"/>
                </a:lnTo>
                <a:lnTo>
                  <a:pt x="9587" y="12312"/>
                </a:lnTo>
                <a:lnTo>
                  <a:pt x="9319" y="12385"/>
                </a:lnTo>
                <a:lnTo>
                  <a:pt x="9198" y="12434"/>
                </a:lnTo>
                <a:lnTo>
                  <a:pt x="9100" y="12507"/>
                </a:lnTo>
                <a:lnTo>
                  <a:pt x="8979" y="12507"/>
                </a:lnTo>
                <a:lnTo>
                  <a:pt x="8930" y="12556"/>
                </a:lnTo>
                <a:lnTo>
                  <a:pt x="8906" y="12604"/>
                </a:lnTo>
                <a:lnTo>
                  <a:pt x="8906" y="12629"/>
                </a:lnTo>
                <a:lnTo>
                  <a:pt x="8857" y="12629"/>
                </a:lnTo>
                <a:lnTo>
                  <a:pt x="8735" y="12677"/>
                </a:lnTo>
                <a:lnTo>
                  <a:pt x="8638" y="12726"/>
                </a:lnTo>
                <a:lnTo>
                  <a:pt x="8419" y="12848"/>
                </a:lnTo>
                <a:lnTo>
                  <a:pt x="8297" y="12872"/>
                </a:lnTo>
                <a:lnTo>
                  <a:pt x="8200" y="12896"/>
                </a:lnTo>
                <a:lnTo>
                  <a:pt x="8103" y="12921"/>
                </a:lnTo>
                <a:lnTo>
                  <a:pt x="8005" y="12945"/>
                </a:lnTo>
                <a:lnTo>
                  <a:pt x="7957" y="13018"/>
                </a:lnTo>
                <a:lnTo>
                  <a:pt x="7981" y="13067"/>
                </a:lnTo>
                <a:lnTo>
                  <a:pt x="8030" y="13140"/>
                </a:lnTo>
                <a:lnTo>
                  <a:pt x="8127" y="13188"/>
                </a:lnTo>
                <a:lnTo>
                  <a:pt x="8224" y="13213"/>
                </a:lnTo>
                <a:lnTo>
                  <a:pt x="8346" y="13188"/>
                </a:lnTo>
                <a:lnTo>
                  <a:pt x="8468" y="13164"/>
                </a:lnTo>
                <a:lnTo>
                  <a:pt x="8589" y="13115"/>
                </a:lnTo>
                <a:lnTo>
                  <a:pt x="8833" y="12994"/>
                </a:lnTo>
                <a:lnTo>
                  <a:pt x="8808" y="13115"/>
                </a:lnTo>
                <a:lnTo>
                  <a:pt x="8638" y="13213"/>
                </a:lnTo>
                <a:lnTo>
                  <a:pt x="8443" y="13310"/>
                </a:lnTo>
                <a:lnTo>
                  <a:pt x="8224" y="13383"/>
                </a:lnTo>
                <a:lnTo>
                  <a:pt x="8127" y="13432"/>
                </a:lnTo>
                <a:lnTo>
                  <a:pt x="8054" y="13480"/>
                </a:lnTo>
                <a:lnTo>
                  <a:pt x="8030" y="13553"/>
                </a:lnTo>
                <a:lnTo>
                  <a:pt x="8054" y="13602"/>
                </a:lnTo>
                <a:lnTo>
                  <a:pt x="8103" y="13651"/>
                </a:lnTo>
                <a:lnTo>
                  <a:pt x="8176" y="13675"/>
                </a:lnTo>
                <a:lnTo>
                  <a:pt x="8297" y="13699"/>
                </a:lnTo>
                <a:lnTo>
                  <a:pt x="8443" y="13651"/>
                </a:lnTo>
                <a:lnTo>
                  <a:pt x="8589" y="13626"/>
                </a:lnTo>
                <a:lnTo>
                  <a:pt x="8760" y="13553"/>
                </a:lnTo>
                <a:lnTo>
                  <a:pt x="8711" y="13797"/>
                </a:lnTo>
                <a:lnTo>
                  <a:pt x="8711" y="13821"/>
                </a:lnTo>
                <a:lnTo>
                  <a:pt x="8662" y="13845"/>
                </a:lnTo>
                <a:lnTo>
                  <a:pt x="8419" y="13918"/>
                </a:lnTo>
                <a:lnTo>
                  <a:pt x="8176" y="13991"/>
                </a:lnTo>
                <a:lnTo>
                  <a:pt x="8030" y="14016"/>
                </a:lnTo>
                <a:lnTo>
                  <a:pt x="7957" y="14040"/>
                </a:lnTo>
                <a:lnTo>
                  <a:pt x="7957" y="14089"/>
                </a:lnTo>
                <a:lnTo>
                  <a:pt x="7932" y="14113"/>
                </a:lnTo>
                <a:lnTo>
                  <a:pt x="7932" y="14162"/>
                </a:lnTo>
                <a:lnTo>
                  <a:pt x="7957" y="14186"/>
                </a:lnTo>
                <a:lnTo>
                  <a:pt x="8030" y="14235"/>
                </a:lnTo>
                <a:lnTo>
                  <a:pt x="8127" y="14259"/>
                </a:lnTo>
                <a:lnTo>
                  <a:pt x="8224" y="14283"/>
                </a:lnTo>
                <a:lnTo>
                  <a:pt x="8322" y="14283"/>
                </a:lnTo>
                <a:lnTo>
                  <a:pt x="8419" y="14259"/>
                </a:lnTo>
                <a:lnTo>
                  <a:pt x="8614" y="14210"/>
                </a:lnTo>
                <a:lnTo>
                  <a:pt x="8614" y="14210"/>
                </a:lnTo>
                <a:lnTo>
                  <a:pt x="8589" y="14381"/>
                </a:lnTo>
                <a:lnTo>
                  <a:pt x="8589" y="14575"/>
                </a:lnTo>
                <a:lnTo>
                  <a:pt x="8103" y="14575"/>
                </a:lnTo>
                <a:lnTo>
                  <a:pt x="7616" y="14624"/>
                </a:lnTo>
                <a:lnTo>
                  <a:pt x="6765" y="14624"/>
                </a:lnTo>
                <a:lnTo>
                  <a:pt x="6765" y="14405"/>
                </a:lnTo>
                <a:lnTo>
                  <a:pt x="6740" y="14162"/>
                </a:lnTo>
                <a:lnTo>
                  <a:pt x="6692" y="13748"/>
                </a:lnTo>
                <a:lnTo>
                  <a:pt x="6643" y="13432"/>
                </a:lnTo>
                <a:lnTo>
                  <a:pt x="6570" y="13042"/>
                </a:lnTo>
                <a:lnTo>
                  <a:pt x="6521" y="12848"/>
                </a:lnTo>
                <a:lnTo>
                  <a:pt x="6448" y="12702"/>
                </a:lnTo>
                <a:lnTo>
                  <a:pt x="6351" y="12556"/>
                </a:lnTo>
                <a:lnTo>
                  <a:pt x="6302" y="12531"/>
                </a:lnTo>
                <a:lnTo>
                  <a:pt x="6229" y="12483"/>
                </a:lnTo>
                <a:lnTo>
                  <a:pt x="6156" y="12483"/>
                </a:lnTo>
                <a:lnTo>
                  <a:pt x="6083" y="12507"/>
                </a:lnTo>
                <a:lnTo>
                  <a:pt x="5864" y="12434"/>
                </a:lnTo>
                <a:lnTo>
                  <a:pt x="5670" y="12385"/>
                </a:lnTo>
                <a:lnTo>
                  <a:pt x="5524" y="12312"/>
                </a:lnTo>
                <a:lnTo>
                  <a:pt x="5378" y="12239"/>
                </a:lnTo>
                <a:lnTo>
                  <a:pt x="5232" y="12166"/>
                </a:lnTo>
                <a:lnTo>
                  <a:pt x="5086" y="12118"/>
                </a:lnTo>
                <a:lnTo>
                  <a:pt x="5013" y="12045"/>
                </a:lnTo>
                <a:lnTo>
                  <a:pt x="4940" y="11996"/>
                </a:lnTo>
                <a:lnTo>
                  <a:pt x="4842" y="11996"/>
                </a:lnTo>
                <a:lnTo>
                  <a:pt x="4794" y="12020"/>
                </a:lnTo>
                <a:lnTo>
                  <a:pt x="4745" y="12069"/>
                </a:lnTo>
                <a:lnTo>
                  <a:pt x="4429" y="11923"/>
                </a:lnTo>
                <a:lnTo>
                  <a:pt x="4210" y="11826"/>
                </a:lnTo>
                <a:lnTo>
                  <a:pt x="4112" y="11801"/>
                </a:lnTo>
                <a:lnTo>
                  <a:pt x="4064" y="11801"/>
                </a:lnTo>
                <a:lnTo>
                  <a:pt x="4015" y="11826"/>
                </a:lnTo>
                <a:lnTo>
                  <a:pt x="3966" y="11850"/>
                </a:lnTo>
                <a:lnTo>
                  <a:pt x="3966" y="11899"/>
                </a:lnTo>
                <a:lnTo>
                  <a:pt x="3966" y="11947"/>
                </a:lnTo>
                <a:lnTo>
                  <a:pt x="3991" y="12020"/>
                </a:lnTo>
                <a:lnTo>
                  <a:pt x="4088" y="12093"/>
                </a:lnTo>
                <a:lnTo>
                  <a:pt x="4307" y="12239"/>
                </a:lnTo>
                <a:lnTo>
                  <a:pt x="4477" y="12361"/>
                </a:lnTo>
                <a:lnTo>
                  <a:pt x="4356" y="12507"/>
                </a:lnTo>
                <a:lnTo>
                  <a:pt x="4331" y="12434"/>
                </a:lnTo>
                <a:lnTo>
                  <a:pt x="4283" y="12385"/>
                </a:lnTo>
                <a:lnTo>
                  <a:pt x="4185" y="12337"/>
                </a:lnTo>
                <a:lnTo>
                  <a:pt x="4088" y="12337"/>
                </a:lnTo>
                <a:lnTo>
                  <a:pt x="3942" y="12312"/>
                </a:lnTo>
                <a:lnTo>
                  <a:pt x="3820" y="12264"/>
                </a:lnTo>
                <a:lnTo>
                  <a:pt x="3723" y="12191"/>
                </a:lnTo>
                <a:lnTo>
                  <a:pt x="3601" y="12118"/>
                </a:lnTo>
                <a:lnTo>
                  <a:pt x="3504" y="12045"/>
                </a:lnTo>
                <a:lnTo>
                  <a:pt x="3382" y="11996"/>
                </a:lnTo>
                <a:lnTo>
                  <a:pt x="3334" y="11996"/>
                </a:lnTo>
                <a:lnTo>
                  <a:pt x="3309" y="12020"/>
                </a:lnTo>
                <a:lnTo>
                  <a:pt x="3285" y="12045"/>
                </a:lnTo>
                <a:lnTo>
                  <a:pt x="3285" y="12142"/>
                </a:lnTo>
                <a:lnTo>
                  <a:pt x="3309" y="12215"/>
                </a:lnTo>
                <a:lnTo>
                  <a:pt x="3334" y="12288"/>
                </a:lnTo>
                <a:lnTo>
                  <a:pt x="3382" y="12337"/>
                </a:lnTo>
                <a:lnTo>
                  <a:pt x="3504" y="12458"/>
                </a:lnTo>
                <a:lnTo>
                  <a:pt x="3650" y="12556"/>
                </a:lnTo>
                <a:lnTo>
                  <a:pt x="3747" y="12629"/>
                </a:lnTo>
                <a:lnTo>
                  <a:pt x="3869" y="12677"/>
                </a:lnTo>
                <a:lnTo>
                  <a:pt x="4015" y="12702"/>
                </a:lnTo>
                <a:lnTo>
                  <a:pt x="4137" y="12702"/>
                </a:lnTo>
                <a:lnTo>
                  <a:pt x="3820" y="12969"/>
                </a:lnTo>
                <a:lnTo>
                  <a:pt x="3796" y="12921"/>
                </a:lnTo>
                <a:lnTo>
                  <a:pt x="3772" y="12872"/>
                </a:lnTo>
                <a:lnTo>
                  <a:pt x="3723" y="12848"/>
                </a:lnTo>
                <a:lnTo>
                  <a:pt x="3650" y="12823"/>
                </a:lnTo>
                <a:lnTo>
                  <a:pt x="3553" y="12823"/>
                </a:lnTo>
                <a:lnTo>
                  <a:pt x="3480" y="12799"/>
                </a:lnTo>
                <a:lnTo>
                  <a:pt x="3334" y="12702"/>
                </a:lnTo>
                <a:lnTo>
                  <a:pt x="3188" y="12580"/>
                </a:lnTo>
                <a:lnTo>
                  <a:pt x="3163" y="12556"/>
                </a:lnTo>
                <a:lnTo>
                  <a:pt x="3115" y="12531"/>
                </a:lnTo>
                <a:lnTo>
                  <a:pt x="3066" y="12507"/>
                </a:lnTo>
                <a:lnTo>
                  <a:pt x="3017" y="12483"/>
                </a:lnTo>
                <a:lnTo>
                  <a:pt x="2993" y="12483"/>
                </a:lnTo>
                <a:lnTo>
                  <a:pt x="2969" y="12507"/>
                </a:lnTo>
                <a:lnTo>
                  <a:pt x="2944" y="12604"/>
                </a:lnTo>
                <a:lnTo>
                  <a:pt x="2944" y="12677"/>
                </a:lnTo>
                <a:lnTo>
                  <a:pt x="2944" y="12726"/>
                </a:lnTo>
                <a:lnTo>
                  <a:pt x="2969" y="12799"/>
                </a:lnTo>
                <a:lnTo>
                  <a:pt x="3017" y="12872"/>
                </a:lnTo>
                <a:lnTo>
                  <a:pt x="3115" y="12969"/>
                </a:lnTo>
                <a:lnTo>
                  <a:pt x="3285" y="13115"/>
                </a:lnTo>
                <a:lnTo>
                  <a:pt x="3382" y="13164"/>
                </a:lnTo>
                <a:lnTo>
                  <a:pt x="3504" y="13213"/>
                </a:lnTo>
                <a:lnTo>
                  <a:pt x="3309" y="13310"/>
                </a:lnTo>
                <a:lnTo>
                  <a:pt x="3261" y="13286"/>
                </a:lnTo>
                <a:lnTo>
                  <a:pt x="2896" y="12969"/>
                </a:lnTo>
                <a:lnTo>
                  <a:pt x="2531" y="12629"/>
                </a:lnTo>
                <a:lnTo>
                  <a:pt x="2214" y="12312"/>
                </a:lnTo>
                <a:lnTo>
                  <a:pt x="2068" y="12118"/>
                </a:lnTo>
                <a:lnTo>
                  <a:pt x="1947" y="11947"/>
                </a:lnTo>
                <a:lnTo>
                  <a:pt x="2093" y="11777"/>
                </a:lnTo>
                <a:lnTo>
                  <a:pt x="2214" y="11607"/>
                </a:lnTo>
                <a:lnTo>
                  <a:pt x="2433" y="11242"/>
                </a:lnTo>
                <a:lnTo>
                  <a:pt x="2798" y="10779"/>
                </a:lnTo>
                <a:lnTo>
                  <a:pt x="3139" y="10317"/>
                </a:lnTo>
                <a:lnTo>
                  <a:pt x="3163" y="10293"/>
                </a:lnTo>
                <a:lnTo>
                  <a:pt x="3236" y="10244"/>
                </a:lnTo>
                <a:lnTo>
                  <a:pt x="3285" y="10147"/>
                </a:lnTo>
                <a:lnTo>
                  <a:pt x="3285" y="10074"/>
                </a:lnTo>
                <a:lnTo>
                  <a:pt x="3261" y="10025"/>
                </a:lnTo>
                <a:lnTo>
                  <a:pt x="3212" y="9976"/>
                </a:lnTo>
                <a:lnTo>
                  <a:pt x="3090" y="9855"/>
                </a:lnTo>
                <a:lnTo>
                  <a:pt x="2969" y="9709"/>
                </a:lnTo>
                <a:lnTo>
                  <a:pt x="2750" y="9441"/>
                </a:lnTo>
                <a:lnTo>
                  <a:pt x="2628" y="9246"/>
                </a:lnTo>
                <a:lnTo>
                  <a:pt x="2628" y="9222"/>
                </a:lnTo>
                <a:lnTo>
                  <a:pt x="2628" y="9149"/>
                </a:lnTo>
                <a:lnTo>
                  <a:pt x="2604" y="9076"/>
                </a:lnTo>
                <a:lnTo>
                  <a:pt x="2579" y="9003"/>
                </a:lnTo>
                <a:lnTo>
                  <a:pt x="2506" y="8954"/>
                </a:lnTo>
                <a:lnTo>
                  <a:pt x="2409" y="8930"/>
                </a:lnTo>
                <a:lnTo>
                  <a:pt x="1460" y="8881"/>
                </a:lnTo>
                <a:lnTo>
                  <a:pt x="998" y="8808"/>
                </a:lnTo>
                <a:lnTo>
                  <a:pt x="754" y="8784"/>
                </a:lnTo>
                <a:lnTo>
                  <a:pt x="535" y="8711"/>
                </a:lnTo>
                <a:lnTo>
                  <a:pt x="535" y="8614"/>
                </a:lnTo>
                <a:lnTo>
                  <a:pt x="511" y="8492"/>
                </a:lnTo>
                <a:lnTo>
                  <a:pt x="462" y="8273"/>
                </a:lnTo>
                <a:lnTo>
                  <a:pt x="462" y="7908"/>
                </a:lnTo>
                <a:lnTo>
                  <a:pt x="462" y="7567"/>
                </a:lnTo>
                <a:lnTo>
                  <a:pt x="511" y="7105"/>
                </a:lnTo>
                <a:lnTo>
                  <a:pt x="535" y="6862"/>
                </a:lnTo>
                <a:lnTo>
                  <a:pt x="535" y="6740"/>
                </a:lnTo>
                <a:lnTo>
                  <a:pt x="511" y="6619"/>
                </a:lnTo>
                <a:lnTo>
                  <a:pt x="681" y="6570"/>
                </a:lnTo>
                <a:lnTo>
                  <a:pt x="1046" y="6497"/>
                </a:lnTo>
                <a:lnTo>
                  <a:pt x="949" y="6643"/>
                </a:lnTo>
                <a:lnTo>
                  <a:pt x="876" y="6789"/>
                </a:lnTo>
                <a:lnTo>
                  <a:pt x="754" y="7105"/>
                </a:lnTo>
                <a:lnTo>
                  <a:pt x="754" y="7203"/>
                </a:lnTo>
                <a:lnTo>
                  <a:pt x="779" y="7227"/>
                </a:lnTo>
                <a:lnTo>
                  <a:pt x="803" y="7276"/>
                </a:lnTo>
                <a:lnTo>
                  <a:pt x="876" y="7324"/>
                </a:lnTo>
                <a:lnTo>
                  <a:pt x="973" y="7324"/>
                </a:lnTo>
                <a:lnTo>
                  <a:pt x="1022" y="7300"/>
                </a:lnTo>
                <a:lnTo>
                  <a:pt x="1046" y="7276"/>
                </a:lnTo>
                <a:lnTo>
                  <a:pt x="1095" y="7203"/>
                </a:lnTo>
                <a:lnTo>
                  <a:pt x="1168" y="6984"/>
                </a:lnTo>
                <a:lnTo>
                  <a:pt x="1265" y="6765"/>
                </a:lnTo>
                <a:lnTo>
                  <a:pt x="1338" y="6619"/>
                </a:lnTo>
                <a:lnTo>
                  <a:pt x="1436" y="6448"/>
                </a:lnTo>
                <a:lnTo>
                  <a:pt x="1606" y="6424"/>
                </a:lnTo>
                <a:lnTo>
                  <a:pt x="1509" y="6570"/>
                </a:lnTo>
                <a:lnTo>
                  <a:pt x="1436" y="6740"/>
                </a:lnTo>
                <a:lnTo>
                  <a:pt x="1387" y="6911"/>
                </a:lnTo>
                <a:lnTo>
                  <a:pt x="1338" y="7057"/>
                </a:lnTo>
                <a:lnTo>
                  <a:pt x="1338" y="7105"/>
                </a:lnTo>
                <a:lnTo>
                  <a:pt x="1363" y="7154"/>
                </a:lnTo>
                <a:lnTo>
                  <a:pt x="1387" y="7203"/>
                </a:lnTo>
                <a:lnTo>
                  <a:pt x="1436" y="7251"/>
                </a:lnTo>
                <a:lnTo>
                  <a:pt x="1484" y="7276"/>
                </a:lnTo>
                <a:lnTo>
                  <a:pt x="1557" y="7276"/>
                </a:lnTo>
                <a:lnTo>
                  <a:pt x="1630" y="7227"/>
                </a:lnTo>
                <a:lnTo>
                  <a:pt x="1679" y="7178"/>
                </a:lnTo>
                <a:lnTo>
                  <a:pt x="1679" y="7154"/>
                </a:lnTo>
                <a:lnTo>
                  <a:pt x="1728" y="6935"/>
                </a:lnTo>
                <a:lnTo>
                  <a:pt x="1801" y="6716"/>
                </a:lnTo>
                <a:lnTo>
                  <a:pt x="1898" y="6570"/>
                </a:lnTo>
                <a:lnTo>
                  <a:pt x="1947" y="6424"/>
                </a:lnTo>
                <a:lnTo>
                  <a:pt x="2093" y="6424"/>
                </a:lnTo>
                <a:lnTo>
                  <a:pt x="2044" y="6546"/>
                </a:lnTo>
                <a:lnTo>
                  <a:pt x="1947" y="6813"/>
                </a:lnTo>
                <a:lnTo>
                  <a:pt x="1922" y="6935"/>
                </a:lnTo>
                <a:lnTo>
                  <a:pt x="1898" y="7057"/>
                </a:lnTo>
                <a:lnTo>
                  <a:pt x="1922" y="7105"/>
                </a:lnTo>
                <a:lnTo>
                  <a:pt x="1947" y="7154"/>
                </a:lnTo>
                <a:lnTo>
                  <a:pt x="2020" y="7203"/>
                </a:lnTo>
                <a:lnTo>
                  <a:pt x="2117" y="7203"/>
                </a:lnTo>
                <a:lnTo>
                  <a:pt x="2166" y="7178"/>
                </a:lnTo>
                <a:lnTo>
                  <a:pt x="2190" y="7130"/>
                </a:lnTo>
                <a:lnTo>
                  <a:pt x="2239" y="6935"/>
                </a:lnTo>
                <a:lnTo>
                  <a:pt x="2287" y="6716"/>
                </a:lnTo>
                <a:lnTo>
                  <a:pt x="2336" y="6546"/>
                </a:lnTo>
                <a:lnTo>
                  <a:pt x="2360" y="6400"/>
                </a:lnTo>
                <a:lnTo>
                  <a:pt x="2482" y="6375"/>
                </a:lnTo>
                <a:lnTo>
                  <a:pt x="2531" y="6351"/>
                </a:lnTo>
                <a:lnTo>
                  <a:pt x="2579" y="6302"/>
                </a:lnTo>
                <a:lnTo>
                  <a:pt x="2604" y="6254"/>
                </a:lnTo>
                <a:lnTo>
                  <a:pt x="2604" y="6205"/>
                </a:lnTo>
                <a:lnTo>
                  <a:pt x="2652" y="6132"/>
                </a:lnTo>
                <a:lnTo>
                  <a:pt x="2677" y="6059"/>
                </a:lnTo>
                <a:lnTo>
                  <a:pt x="2677" y="5913"/>
                </a:lnTo>
                <a:lnTo>
                  <a:pt x="2701" y="5767"/>
                </a:lnTo>
                <a:lnTo>
                  <a:pt x="2798" y="5499"/>
                </a:lnTo>
                <a:lnTo>
                  <a:pt x="2993" y="4964"/>
                </a:lnTo>
                <a:lnTo>
                  <a:pt x="3090" y="4891"/>
                </a:lnTo>
                <a:lnTo>
                  <a:pt x="3139" y="4794"/>
                </a:lnTo>
                <a:lnTo>
                  <a:pt x="3139" y="4745"/>
                </a:lnTo>
                <a:lnTo>
                  <a:pt x="3139" y="4696"/>
                </a:lnTo>
                <a:lnTo>
                  <a:pt x="3115" y="4648"/>
                </a:lnTo>
                <a:lnTo>
                  <a:pt x="3066" y="4575"/>
                </a:lnTo>
                <a:lnTo>
                  <a:pt x="2750" y="4234"/>
                </a:lnTo>
                <a:lnTo>
                  <a:pt x="2433" y="3893"/>
                </a:lnTo>
                <a:lnTo>
                  <a:pt x="2117" y="3528"/>
                </a:lnTo>
                <a:lnTo>
                  <a:pt x="1801" y="3188"/>
                </a:lnTo>
                <a:lnTo>
                  <a:pt x="1971" y="3042"/>
                </a:lnTo>
                <a:lnTo>
                  <a:pt x="2141" y="2871"/>
                </a:lnTo>
                <a:lnTo>
                  <a:pt x="2433" y="2506"/>
                </a:lnTo>
                <a:lnTo>
                  <a:pt x="2604" y="2336"/>
                </a:lnTo>
                <a:lnTo>
                  <a:pt x="2774" y="2166"/>
                </a:lnTo>
                <a:lnTo>
                  <a:pt x="2944" y="2044"/>
                </a:lnTo>
                <a:lnTo>
                  <a:pt x="3163" y="1947"/>
                </a:lnTo>
                <a:lnTo>
                  <a:pt x="3236" y="1922"/>
                </a:lnTo>
                <a:lnTo>
                  <a:pt x="3261" y="1922"/>
                </a:lnTo>
                <a:lnTo>
                  <a:pt x="3115" y="2020"/>
                </a:lnTo>
                <a:lnTo>
                  <a:pt x="2993" y="2117"/>
                </a:lnTo>
                <a:lnTo>
                  <a:pt x="2847" y="2263"/>
                </a:lnTo>
                <a:lnTo>
                  <a:pt x="2725" y="2409"/>
                </a:lnTo>
                <a:lnTo>
                  <a:pt x="2701" y="2506"/>
                </a:lnTo>
                <a:lnTo>
                  <a:pt x="2701" y="2579"/>
                </a:lnTo>
                <a:lnTo>
                  <a:pt x="2701" y="2652"/>
                </a:lnTo>
                <a:lnTo>
                  <a:pt x="2750" y="2701"/>
                </a:lnTo>
                <a:lnTo>
                  <a:pt x="2798" y="2725"/>
                </a:lnTo>
                <a:lnTo>
                  <a:pt x="2871" y="2725"/>
                </a:lnTo>
                <a:lnTo>
                  <a:pt x="2944" y="2677"/>
                </a:lnTo>
                <a:lnTo>
                  <a:pt x="2993" y="2628"/>
                </a:lnTo>
                <a:lnTo>
                  <a:pt x="3090" y="2506"/>
                </a:lnTo>
                <a:lnTo>
                  <a:pt x="3212" y="2360"/>
                </a:lnTo>
                <a:lnTo>
                  <a:pt x="3358" y="2239"/>
                </a:lnTo>
                <a:lnTo>
                  <a:pt x="3553" y="2117"/>
                </a:lnTo>
                <a:lnTo>
                  <a:pt x="3626" y="2166"/>
                </a:lnTo>
                <a:lnTo>
                  <a:pt x="3504" y="2263"/>
                </a:lnTo>
                <a:lnTo>
                  <a:pt x="3407" y="2336"/>
                </a:lnTo>
                <a:lnTo>
                  <a:pt x="3285" y="2458"/>
                </a:lnTo>
                <a:lnTo>
                  <a:pt x="3188" y="2579"/>
                </a:lnTo>
                <a:lnTo>
                  <a:pt x="3115" y="2725"/>
                </a:lnTo>
                <a:lnTo>
                  <a:pt x="3090" y="2798"/>
                </a:lnTo>
                <a:lnTo>
                  <a:pt x="3090" y="2871"/>
                </a:lnTo>
                <a:lnTo>
                  <a:pt x="3115" y="2920"/>
                </a:lnTo>
                <a:lnTo>
                  <a:pt x="3139" y="2944"/>
                </a:lnTo>
                <a:lnTo>
                  <a:pt x="3212" y="2969"/>
                </a:lnTo>
                <a:lnTo>
                  <a:pt x="3285" y="2969"/>
                </a:lnTo>
                <a:lnTo>
                  <a:pt x="3358" y="2944"/>
                </a:lnTo>
                <a:lnTo>
                  <a:pt x="3431" y="2847"/>
                </a:lnTo>
                <a:lnTo>
                  <a:pt x="3480" y="2750"/>
                </a:lnTo>
                <a:lnTo>
                  <a:pt x="3577" y="2652"/>
                </a:lnTo>
                <a:lnTo>
                  <a:pt x="3674" y="2555"/>
                </a:lnTo>
                <a:lnTo>
                  <a:pt x="3869" y="2360"/>
                </a:lnTo>
                <a:lnTo>
                  <a:pt x="3966" y="2433"/>
                </a:lnTo>
                <a:lnTo>
                  <a:pt x="4112" y="2506"/>
                </a:lnTo>
                <a:lnTo>
                  <a:pt x="3893" y="2628"/>
                </a:lnTo>
                <a:lnTo>
                  <a:pt x="3699" y="2750"/>
                </a:lnTo>
                <a:lnTo>
                  <a:pt x="3553" y="2871"/>
                </a:lnTo>
                <a:lnTo>
                  <a:pt x="3407" y="3017"/>
                </a:lnTo>
                <a:lnTo>
                  <a:pt x="3334" y="3115"/>
                </a:lnTo>
                <a:lnTo>
                  <a:pt x="3309" y="3188"/>
                </a:lnTo>
                <a:lnTo>
                  <a:pt x="3309" y="3285"/>
                </a:lnTo>
                <a:lnTo>
                  <a:pt x="3334" y="3382"/>
                </a:lnTo>
                <a:lnTo>
                  <a:pt x="3382" y="3431"/>
                </a:lnTo>
                <a:lnTo>
                  <a:pt x="3455" y="3455"/>
                </a:lnTo>
                <a:lnTo>
                  <a:pt x="3528" y="3431"/>
                </a:lnTo>
                <a:lnTo>
                  <a:pt x="3577" y="3382"/>
                </a:lnTo>
                <a:lnTo>
                  <a:pt x="3674" y="3261"/>
                </a:lnTo>
                <a:lnTo>
                  <a:pt x="3747" y="3139"/>
                </a:lnTo>
                <a:lnTo>
                  <a:pt x="3869" y="3042"/>
                </a:lnTo>
                <a:lnTo>
                  <a:pt x="3991" y="2969"/>
                </a:lnTo>
                <a:lnTo>
                  <a:pt x="4185" y="2847"/>
                </a:lnTo>
                <a:lnTo>
                  <a:pt x="4380" y="2701"/>
                </a:lnTo>
                <a:lnTo>
                  <a:pt x="4623" y="2871"/>
                </a:lnTo>
                <a:lnTo>
                  <a:pt x="4356" y="3066"/>
                </a:lnTo>
                <a:lnTo>
                  <a:pt x="4234" y="3139"/>
                </a:lnTo>
                <a:lnTo>
                  <a:pt x="4088" y="3261"/>
                </a:lnTo>
                <a:lnTo>
                  <a:pt x="3966" y="3382"/>
                </a:lnTo>
                <a:lnTo>
                  <a:pt x="3942" y="3455"/>
                </a:lnTo>
                <a:lnTo>
                  <a:pt x="3918" y="3528"/>
                </a:lnTo>
                <a:lnTo>
                  <a:pt x="3942" y="3577"/>
                </a:lnTo>
                <a:lnTo>
                  <a:pt x="3966" y="3601"/>
                </a:lnTo>
                <a:lnTo>
                  <a:pt x="4015" y="3626"/>
                </a:lnTo>
                <a:lnTo>
                  <a:pt x="4064" y="3626"/>
                </a:lnTo>
                <a:lnTo>
                  <a:pt x="4112" y="3601"/>
                </a:lnTo>
                <a:lnTo>
                  <a:pt x="4161" y="3553"/>
                </a:lnTo>
                <a:lnTo>
                  <a:pt x="4258" y="3480"/>
                </a:lnTo>
                <a:lnTo>
                  <a:pt x="4380" y="3358"/>
                </a:lnTo>
                <a:lnTo>
                  <a:pt x="4526" y="3261"/>
                </a:lnTo>
                <a:lnTo>
                  <a:pt x="4842" y="3042"/>
                </a:lnTo>
                <a:lnTo>
                  <a:pt x="4891" y="3066"/>
                </a:lnTo>
                <a:lnTo>
                  <a:pt x="4964" y="3090"/>
                </a:lnTo>
                <a:lnTo>
                  <a:pt x="5037" y="3090"/>
                </a:lnTo>
                <a:lnTo>
                  <a:pt x="5110" y="3042"/>
                </a:lnTo>
                <a:lnTo>
                  <a:pt x="5159" y="2993"/>
                </a:lnTo>
                <a:lnTo>
                  <a:pt x="5378" y="2896"/>
                </a:lnTo>
                <a:lnTo>
                  <a:pt x="5645" y="2798"/>
                </a:lnTo>
                <a:lnTo>
                  <a:pt x="6156" y="2652"/>
                </a:lnTo>
                <a:lnTo>
                  <a:pt x="6229" y="2604"/>
                </a:lnTo>
                <a:lnTo>
                  <a:pt x="6278" y="2531"/>
                </a:lnTo>
                <a:lnTo>
                  <a:pt x="6302" y="2506"/>
                </a:lnTo>
                <a:lnTo>
                  <a:pt x="6351" y="2360"/>
                </a:lnTo>
                <a:lnTo>
                  <a:pt x="6400" y="2214"/>
                </a:lnTo>
                <a:lnTo>
                  <a:pt x="6424" y="1922"/>
                </a:lnTo>
                <a:lnTo>
                  <a:pt x="6473" y="1314"/>
                </a:lnTo>
                <a:lnTo>
                  <a:pt x="6546" y="876"/>
                </a:lnTo>
                <a:lnTo>
                  <a:pt x="6570" y="633"/>
                </a:lnTo>
                <a:lnTo>
                  <a:pt x="6570" y="535"/>
                </a:lnTo>
                <a:lnTo>
                  <a:pt x="6570" y="414"/>
                </a:lnTo>
                <a:close/>
                <a:moveTo>
                  <a:pt x="17519" y="12093"/>
                </a:moveTo>
                <a:lnTo>
                  <a:pt x="17544" y="12142"/>
                </a:lnTo>
                <a:lnTo>
                  <a:pt x="17592" y="12191"/>
                </a:lnTo>
                <a:lnTo>
                  <a:pt x="17665" y="12215"/>
                </a:lnTo>
                <a:lnTo>
                  <a:pt x="17738" y="12215"/>
                </a:lnTo>
                <a:lnTo>
                  <a:pt x="18030" y="12239"/>
                </a:lnTo>
                <a:lnTo>
                  <a:pt x="18322" y="12312"/>
                </a:lnTo>
                <a:lnTo>
                  <a:pt x="18590" y="12434"/>
                </a:lnTo>
                <a:lnTo>
                  <a:pt x="18712" y="12507"/>
                </a:lnTo>
                <a:lnTo>
                  <a:pt x="18809" y="12604"/>
                </a:lnTo>
                <a:lnTo>
                  <a:pt x="18906" y="12702"/>
                </a:lnTo>
                <a:lnTo>
                  <a:pt x="18979" y="12799"/>
                </a:lnTo>
                <a:lnTo>
                  <a:pt x="19052" y="12921"/>
                </a:lnTo>
                <a:lnTo>
                  <a:pt x="19101" y="13042"/>
                </a:lnTo>
                <a:lnTo>
                  <a:pt x="19125" y="13188"/>
                </a:lnTo>
                <a:lnTo>
                  <a:pt x="19150" y="13334"/>
                </a:lnTo>
                <a:lnTo>
                  <a:pt x="19150" y="13480"/>
                </a:lnTo>
                <a:lnTo>
                  <a:pt x="19125" y="13651"/>
                </a:lnTo>
                <a:lnTo>
                  <a:pt x="19052" y="13870"/>
                </a:lnTo>
                <a:lnTo>
                  <a:pt x="18955" y="14089"/>
                </a:lnTo>
                <a:lnTo>
                  <a:pt x="18809" y="14283"/>
                </a:lnTo>
                <a:lnTo>
                  <a:pt x="18663" y="14454"/>
                </a:lnTo>
                <a:lnTo>
                  <a:pt x="18493" y="14624"/>
                </a:lnTo>
                <a:lnTo>
                  <a:pt x="18298" y="14770"/>
                </a:lnTo>
                <a:lnTo>
                  <a:pt x="18103" y="14867"/>
                </a:lnTo>
                <a:lnTo>
                  <a:pt x="17884" y="14965"/>
                </a:lnTo>
                <a:lnTo>
                  <a:pt x="17738" y="14989"/>
                </a:lnTo>
                <a:lnTo>
                  <a:pt x="17446" y="14989"/>
                </a:lnTo>
                <a:lnTo>
                  <a:pt x="17300" y="14965"/>
                </a:lnTo>
                <a:lnTo>
                  <a:pt x="17154" y="14916"/>
                </a:lnTo>
                <a:lnTo>
                  <a:pt x="17033" y="14843"/>
                </a:lnTo>
                <a:lnTo>
                  <a:pt x="16911" y="14746"/>
                </a:lnTo>
                <a:lnTo>
                  <a:pt x="16814" y="14648"/>
                </a:lnTo>
                <a:lnTo>
                  <a:pt x="16619" y="14429"/>
                </a:lnTo>
                <a:lnTo>
                  <a:pt x="16449" y="14186"/>
                </a:lnTo>
                <a:lnTo>
                  <a:pt x="16351" y="13894"/>
                </a:lnTo>
                <a:lnTo>
                  <a:pt x="16303" y="13626"/>
                </a:lnTo>
                <a:lnTo>
                  <a:pt x="16303" y="13456"/>
                </a:lnTo>
                <a:lnTo>
                  <a:pt x="16303" y="13286"/>
                </a:lnTo>
                <a:lnTo>
                  <a:pt x="16351" y="13115"/>
                </a:lnTo>
                <a:lnTo>
                  <a:pt x="16424" y="12969"/>
                </a:lnTo>
                <a:lnTo>
                  <a:pt x="16497" y="12823"/>
                </a:lnTo>
                <a:lnTo>
                  <a:pt x="16595" y="12677"/>
                </a:lnTo>
                <a:lnTo>
                  <a:pt x="16692" y="12556"/>
                </a:lnTo>
                <a:lnTo>
                  <a:pt x="16814" y="12434"/>
                </a:lnTo>
                <a:lnTo>
                  <a:pt x="16960" y="12312"/>
                </a:lnTo>
                <a:lnTo>
                  <a:pt x="17130" y="12215"/>
                </a:lnTo>
                <a:lnTo>
                  <a:pt x="17300" y="12142"/>
                </a:lnTo>
                <a:lnTo>
                  <a:pt x="17495" y="12093"/>
                </a:lnTo>
                <a:close/>
                <a:moveTo>
                  <a:pt x="7008" y="0"/>
                </a:moveTo>
                <a:lnTo>
                  <a:pt x="6692" y="24"/>
                </a:lnTo>
                <a:lnTo>
                  <a:pt x="6521" y="73"/>
                </a:lnTo>
                <a:lnTo>
                  <a:pt x="6375" y="122"/>
                </a:lnTo>
                <a:lnTo>
                  <a:pt x="6327" y="146"/>
                </a:lnTo>
                <a:lnTo>
                  <a:pt x="6302" y="170"/>
                </a:lnTo>
                <a:lnTo>
                  <a:pt x="6278" y="219"/>
                </a:lnTo>
                <a:lnTo>
                  <a:pt x="6278" y="268"/>
                </a:lnTo>
                <a:lnTo>
                  <a:pt x="6205" y="365"/>
                </a:lnTo>
                <a:lnTo>
                  <a:pt x="6156" y="462"/>
                </a:lnTo>
                <a:lnTo>
                  <a:pt x="6108" y="608"/>
                </a:lnTo>
                <a:lnTo>
                  <a:pt x="6083" y="730"/>
                </a:lnTo>
                <a:lnTo>
                  <a:pt x="6035" y="1265"/>
                </a:lnTo>
                <a:lnTo>
                  <a:pt x="5937" y="1776"/>
                </a:lnTo>
                <a:lnTo>
                  <a:pt x="5913" y="2020"/>
                </a:lnTo>
                <a:lnTo>
                  <a:pt x="5913" y="2287"/>
                </a:lnTo>
                <a:lnTo>
                  <a:pt x="5670" y="2360"/>
                </a:lnTo>
                <a:lnTo>
                  <a:pt x="5451" y="2458"/>
                </a:lnTo>
                <a:lnTo>
                  <a:pt x="4988" y="2677"/>
                </a:lnTo>
                <a:lnTo>
                  <a:pt x="4161" y="2093"/>
                </a:lnTo>
                <a:lnTo>
                  <a:pt x="3966" y="1947"/>
                </a:lnTo>
                <a:lnTo>
                  <a:pt x="3723" y="1776"/>
                </a:lnTo>
                <a:lnTo>
                  <a:pt x="3601" y="1703"/>
                </a:lnTo>
                <a:lnTo>
                  <a:pt x="3480" y="1630"/>
                </a:lnTo>
                <a:lnTo>
                  <a:pt x="3334" y="1606"/>
                </a:lnTo>
                <a:lnTo>
                  <a:pt x="3236" y="1606"/>
                </a:lnTo>
                <a:lnTo>
                  <a:pt x="3163" y="1557"/>
                </a:lnTo>
                <a:lnTo>
                  <a:pt x="3042" y="1557"/>
                </a:lnTo>
                <a:lnTo>
                  <a:pt x="2944" y="1606"/>
                </a:lnTo>
                <a:lnTo>
                  <a:pt x="2823" y="1679"/>
                </a:lnTo>
                <a:lnTo>
                  <a:pt x="2604" y="1825"/>
                </a:lnTo>
                <a:lnTo>
                  <a:pt x="2409" y="1995"/>
                </a:lnTo>
                <a:lnTo>
                  <a:pt x="2239" y="2190"/>
                </a:lnTo>
                <a:lnTo>
                  <a:pt x="1849" y="2604"/>
                </a:lnTo>
                <a:lnTo>
                  <a:pt x="1655" y="2798"/>
                </a:lnTo>
                <a:lnTo>
                  <a:pt x="1484" y="3042"/>
                </a:lnTo>
                <a:lnTo>
                  <a:pt x="1436" y="3066"/>
                </a:lnTo>
                <a:lnTo>
                  <a:pt x="1387" y="3115"/>
                </a:lnTo>
                <a:lnTo>
                  <a:pt x="1363" y="3163"/>
                </a:lnTo>
                <a:lnTo>
                  <a:pt x="1387" y="3236"/>
                </a:lnTo>
                <a:lnTo>
                  <a:pt x="1509" y="3455"/>
                </a:lnTo>
                <a:lnTo>
                  <a:pt x="1655" y="3650"/>
                </a:lnTo>
                <a:lnTo>
                  <a:pt x="1971" y="4039"/>
                </a:lnTo>
                <a:lnTo>
                  <a:pt x="2287" y="4477"/>
                </a:lnTo>
                <a:lnTo>
                  <a:pt x="2482" y="4672"/>
                </a:lnTo>
                <a:lnTo>
                  <a:pt x="2652" y="4867"/>
                </a:lnTo>
                <a:lnTo>
                  <a:pt x="2531" y="5061"/>
                </a:lnTo>
                <a:lnTo>
                  <a:pt x="2433" y="5280"/>
                </a:lnTo>
                <a:lnTo>
                  <a:pt x="2312" y="5597"/>
                </a:lnTo>
                <a:lnTo>
                  <a:pt x="2263" y="5791"/>
                </a:lnTo>
                <a:lnTo>
                  <a:pt x="2263" y="5962"/>
                </a:lnTo>
                <a:lnTo>
                  <a:pt x="1995" y="5962"/>
                </a:lnTo>
                <a:lnTo>
                  <a:pt x="1703" y="5986"/>
                </a:lnTo>
                <a:lnTo>
                  <a:pt x="1192" y="6083"/>
                </a:lnTo>
                <a:lnTo>
                  <a:pt x="973" y="6108"/>
                </a:lnTo>
                <a:lnTo>
                  <a:pt x="706" y="6181"/>
                </a:lnTo>
                <a:lnTo>
                  <a:pt x="584" y="6229"/>
                </a:lnTo>
                <a:lnTo>
                  <a:pt x="462" y="6278"/>
                </a:lnTo>
                <a:lnTo>
                  <a:pt x="365" y="6351"/>
                </a:lnTo>
                <a:lnTo>
                  <a:pt x="292" y="6424"/>
                </a:lnTo>
                <a:lnTo>
                  <a:pt x="243" y="6448"/>
                </a:lnTo>
                <a:lnTo>
                  <a:pt x="195" y="6473"/>
                </a:lnTo>
                <a:lnTo>
                  <a:pt x="146" y="6570"/>
                </a:lnTo>
                <a:lnTo>
                  <a:pt x="97" y="6692"/>
                </a:lnTo>
                <a:lnTo>
                  <a:pt x="73" y="6935"/>
                </a:lnTo>
                <a:lnTo>
                  <a:pt x="0" y="7738"/>
                </a:lnTo>
                <a:lnTo>
                  <a:pt x="0" y="8005"/>
                </a:lnTo>
                <a:lnTo>
                  <a:pt x="0" y="8346"/>
                </a:lnTo>
                <a:lnTo>
                  <a:pt x="24" y="8492"/>
                </a:lnTo>
                <a:lnTo>
                  <a:pt x="73" y="8638"/>
                </a:lnTo>
                <a:lnTo>
                  <a:pt x="122" y="8760"/>
                </a:lnTo>
                <a:lnTo>
                  <a:pt x="243" y="8833"/>
                </a:lnTo>
                <a:lnTo>
                  <a:pt x="219" y="8906"/>
                </a:lnTo>
                <a:lnTo>
                  <a:pt x="243" y="8954"/>
                </a:lnTo>
                <a:lnTo>
                  <a:pt x="268" y="9003"/>
                </a:lnTo>
                <a:lnTo>
                  <a:pt x="316" y="9027"/>
                </a:lnTo>
                <a:lnTo>
                  <a:pt x="560" y="9125"/>
                </a:lnTo>
                <a:lnTo>
                  <a:pt x="779" y="9198"/>
                </a:lnTo>
                <a:lnTo>
                  <a:pt x="1046" y="9246"/>
                </a:lnTo>
                <a:lnTo>
                  <a:pt x="1290" y="9271"/>
                </a:lnTo>
                <a:lnTo>
                  <a:pt x="1801" y="9344"/>
                </a:lnTo>
                <a:lnTo>
                  <a:pt x="2312" y="9368"/>
                </a:lnTo>
                <a:lnTo>
                  <a:pt x="2385" y="9538"/>
                </a:lnTo>
                <a:lnTo>
                  <a:pt x="2458" y="9660"/>
                </a:lnTo>
                <a:lnTo>
                  <a:pt x="2628" y="9952"/>
                </a:lnTo>
                <a:lnTo>
                  <a:pt x="2847" y="10195"/>
                </a:lnTo>
                <a:lnTo>
                  <a:pt x="2652" y="10366"/>
                </a:lnTo>
                <a:lnTo>
                  <a:pt x="2506" y="10560"/>
                </a:lnTo>
                <a:lnTo>
                  <a:pt x="2190" y="10925"/>
                </a:lnTo>
                <a:lnTo>
                  <a:pt x="1849" y="11363"/>
                </a:lnTo>
                <a:lnTo>
                  <a:pt x="1679" y="11558"/>
                </a:lnTo>
                <a:lnTo>
                  <a:pt x="1630" y="11680"/>
                </a:lnTo>
                <a:lnTo>
                  <a:pt x="1582" y="11777"/>
                </a:lnTo>
                <a:lnTo>
                  <a:pt x="1582" y="11850"/>
                </a:lnTo>
                <a:lnTo>
                  <a:pt x="1606" y="11923"/>
                </a:lnTo>
                <a:lnTo>
                  <a:pt x="1606" y="12045"/>
                </a:lnTo>
                <a:lnTo>
                  <a:pt x="1630" y="12166"/>
                </a:lnTo>
                <a:lnTo>
                  <a:pt x="1679" y="12264"/>
                </a:lnTo>
                <a:lnTo>
                  <a:pt x="1752" y="12385"/>
                </a:lnTo>
                <a:lnTo>
                  <a:pt x="1922" y="12604"/>
                </a:lnTo>
                <a:lnTo>
                  <a:pt x="2093" y="12775"/>
                </a:lnTo>
                <a:lnTo>
                  <a:pt x="2312" y="13018"/>
                </a:lnTo>
                <a:lnTo>
                  <a:pt x="2531" y="13237"/>
                </a:lnTo>
                <a:lnTo>
                  <a:pt x="2798" y="13456"/>
                </a:lnTo>
                <a:lnTo>
                  <a:pt x="3042" y="13651"/>
                </a:lnTo>
                <a:lnTo>
                  <a:pt x="3090" y="13699"/>
                </a:lnTo>
                <a:lnTo>
                  <a:pt x="3139" y="13699"/>
                </a:lnTo>
                <a:lnTo>
                  <a:pt x="3236" y="13675"/>
                </a:lnTo>
                <a:lnTo>
                  <a:pt x="3358" y="13699"/>
                </a:lnTo>
                <a:lnTo>
                  <a:pt x="3455" y="13675"/>
                </a:lnTo>
                <a:lnTo>
                  <a:pt x="3577" y="13651"/>
                </a:lnTo>
                <a:lnTo>
                  <a:pt x="3699" y="13602"/>
                </a:lnTo>
                <a:lnTo>
                  <a:pt x="3918" y="13456"/>
                </a:lnTo>
                <a:lnTo>
                  <a:pt x="4088" y="13334"/>
                </a:lnTo>
                <a:lnTo>
                  <a:pt x="4331" y="13140"/>
                </a:lnTo>
                <a:lnTo>
                  <a:pt x="4575" y="12921"/>
                </a:lnTo>
                <a:lnTo>
                  <a:pt x="5013" y="12434"/>
                </a:lnTo>
                <a:lnTo>
                  <a:pt x="5110" y="12531"/>
                </a:lnTo>
                <a:lnTo>
                  <a:pt x="5232" y="12580"/>
                </a:lnTo>
                <a:lnTo>
                  <a:pt x="5451" y="12677"/>
                </a:lnTo>
                <a:lnTo>
                  <a:pt x="5767" y="12823"/>
                </a:lnTo>
                <a:lnTo>
                  <a:pt x="5937" y="12872"/>
                </a:lnTo>
                <a:lnTo>
                  <a:pt x="6108" y="12896"/>
                </a:lnTo>
                <a:lnTo>
                  <a:pt x="6156" y="13091"/>
                </a:lnTo>
                <a:lnTo>
                  <a:pt x="6181" y="13261"/>
                </a:lnTo>
                <a:lnTo>
                  <a:pt x="6254" y="13651"/>
                </a:lnTo>
                <a:lnTo>
                  <a:pt x="6302" y="14040"/>
                </a:lnTo>
                <a:lnTo>
                  <a:pt x="6302" y="14259"/>
                </a:lnTo>
                <a:lnTo>
                  <a:pt x="6302" y="14502"/>
                </a:lnTo>
                <a:lnTo>
                  <a:pt x="6327" y="14600"/>
                </a:lnTo>
                <a:lnTo>
                  <a:pt x="6351" y="14721"/>
                </a:lnTo>
                <a:lnTo>
                  <a:pt x="6400" y="14794"/>
                </a:lnTo>
                <a:lnTo>
                  <a:pt x="6473" y="14867"/>
                </a:lnTo>
                <a:lnTo>
                  <a:pt x="6497" y="14892"/>
                </a:lnTo>
                <a:lnTo>
                  <a:pt x="6521" y="14940"/>
                </a:lnTo>
                <a:lnTo>
                  <a:pt x="6619" y="14989"/>
                </a:lnTo>
                <a:lnTo>
                  <a:pt x="6716" y="15038"/>
                </a:lnTo>
                <a:lnTo>
                  <a:pt x="6838" y="15062"/>
                </a:lnTo>
                <a:lnTo>
                  <a:pt x="6959" y="15086"/>
                </a:lnTo>
                <a:lnTo>
                  <a:pt x="7203" y="15086"/>
                </a:lnTo>
                <a:lnTo>
                  <a:pt x="7421" y="15062"/>
                </a:lnTo>
                <a:lnTo>
                  <a:pt x="8030" y="15038"/>
                </a:lnTo>
                <a:lnTo>
                  <a:pt x="8638" y="15038"/>
                </a:lnTo>
                <a:lnTo>
                  <a:pt x="8735" y="15013"/>
                </a:lnTo>
                <a:lnTo>
                  <a:pt x="8808" y="14965"/>
                </a:lnTo>
                <a:lnTo>
                  <a:pt x="8857" y="14867"/>
                </a:lnTo>
                <a:lnTo>
                  <a:pt x="8881" y="14794"/>
                </a:lnTo>
                <a:lnTo>
                  <a:pt x="8906" y="14770"/>
                </a:lnTo>
                <a:lnTo>
                  <a:pt x="8979" y="14673"/>
                </a:lnTo>
                <a:lnTo>
                  <a:pt x="9027" y="14551"/>
                </a:lnTo>
                <a:lnTo>
                  <a:pt x="9100" y="14283"/>
                </a:lnTo>
                <a:lnTo>
                  <a:pt x="9149" y="13772"/>
                </a:lnTo>
                <a:lnTo>
                  <a:pt x="9222" y="13286"/>
                </a:lnTo>
                <a:lnTo>
                  <a:pt x="9246" y="13042"/>
                </a:lnTo>
                <a:lnTo>
                  <a:pt x="9246" y="12799"/>
                </a:lnTo>
                <a:lnTo>
                  <a:pt x="9514" y="12799"/>
                </a:lnTo>
                <a:lnTo>
                  <a:pt x="9757" y="12726"/>
                </a:lnTo>
                <a:lnTo>
                  <a:pt x="10001" y="12629"/>
                </a:lnTo>
                <a:lnTo>
                  <a:pt x="10122" y="12556"/>
                </a:lnTo>
                <a:lnTo>
                  <a:pt x="10220" y="12483"/>
                </a:lnTo>
                <a:lnTo>
                  <a:pt x="10341" y="12604"/>
                </a:lnTo>
                <a:lnTo>
                  <a:pt x="10487" y="12726"/>
                </a:lnTo>
                <a:lnTo>
                  <a:pt x="10779" y="12945"/>
                </a:lnTo>
                <a:lnTo>
                  <a:pt x="11290" y="13310"/>
                </a:lnTo>
                <a:lnTo>
                  <a:pt x="11826" y="13675"/>
                </a:lnTo>
                <a:lnTo>
                  <a:pt x="11874" y="13699"/>
                </a:lnTo>
                <a:lnTo>
                  <a:pt x="11947" y="13724"/>
                </a:lnTo>
                <a:lnTo>
                  <a:pt x="11996" y="13699"/>
                </a:lnTo>
                <a:lnTo>
                  <a:pt x="12045" y="13675"/>
                </a:lnTo>
                <a:lnTo>
                  <a:pt x="12142" y="13602"/>
                </a:lnTo>
                <a:lnTo>
                  <a:pt x="12166" y="13480"/>
                </a:lnTo>
                <a:lnTo>
                  <a:pt x="12361" y="13334"/>
                </a:lnTo>
                <a:lnTo>
                  <a:pt x="12531" y="13164"/>
                </a:lnTo>
                <a:lnTo>
                  <a:pt x="12872" y="12799"/>
                </a:lnTo>
                <a:lnTo>
                  <a:pt x="13286" y="12385"/>
                </a:lnTo>
                <a:lnTo>
                  <a:pt x="13480" y="12166"/>
                </a:lnTo>
                <a:lnTo>
                  <a:pt x="13675" y="11947"/>
                </a:lnTo>
                <a:lnTo>
                  <a:pt x="13699" y="11874"/>
                </a:lnTo>
                <a:lnTo>
                  <a:pt x="13699" y="11801"/>
                </a:lnTo>
                <a:lnTo>
                  <a:pt x="13724" y="11704"/>
                </a:lnTo>
                <a:lnTo>
                  <a:pt x="13699" y="11607"/>
                </a:lnTo>
                <a:lnTo>
                  <a:pt x="13553" y="11363"/>
                </a:lnTo>
                <a:lnTo>
                  <a:pt x="13407" y="11120"/>
                </a:lnTo>
                <a:lnTo>
                  <a:pt x="13067" y="10682"/>
                </a:lnTo>
                <a:lnTo>
                  <a:pt x="12945" y="10512"/>
                </a:lnTo>
                <a:lnTo>
                  <a:pt x="12799" y="10341"/>
                </a:lnTo>
                <a:lnTo>
                  <a:pt x="12629" y="10195"/>
                </a:lnTo>
                <a:lnTo>
                  <a:pt x="12458" y="10074"/>
                </a:lnTo>
                <a:lnTo>
                  <a:pt x="12604" y="9855"/>
                </a:lnTo>
                <a:lnTo>
                  <a:pt x="12750" y="9611"/>
                </a:lnTo>
                <a:lnTo>
                  <a:pt x="12823" y="9368"/>
                </a:lnTo>
                <a:lnTo>
                  <a:pt x="12872" y="9125"/>
                </a:lnTo>
                <a:lnTo>
                  <a:pt x="12994" y="9149"/>
                </a:lnTo>
                <a:lnTo>
                  <a:pt x="13091" y="9173"/>
                </a:lnTo>
                <a:lnTo>
                  <a:pt x="13334" y="9173"/>
                </a:lnTo>
                <a:lnTo>
                  <a:pt x="13797" y="9149"/>
                </a:lnTo>
                <a:lnTo>
                  <a:pt x="14283" y="9125"/>
                </a:lnTo>
                <a:lnTo>
                  <a:pt x="14794" y="9076"/>
                </a:lnTo>
                <a:lnTo>
                  <a:pt x="14867" y="9052"/>
                </a:lnTo>
                <a:lnTo>
                  <a:pt x="14916" y="9003"/>
                </a:lnTo>
                <a:lnTo>
                  <a:pt x="14940" y="8954"/>
                </a:lnTo>
                <a:lnTo>
                  <a:pt x="14965" y="8906"/>
                </a:lnTo>
                <a:lnTo>
                  <a:pt x="15038" y="8881"/>
                </a:lnTo>
                <a:lnTo>
                  <a:pt x="15086" y="8833"/>
                </a:lnTo>
                <a:lnTo>
                  <a:pt x="15135" y="8760"/>
                </a:lnTo>
                <a:lnTo>
                  <a:pt x="15135" y="8687"/>
                </a:lnTo>
                <a:lnTo>
                  <a:pt x="15135" y="7689"/>
                </a:lnTo>
                <a:lnTo>
                  <a:pt x="15135" y="7203"/>
                </a:lnTo>
                <a:lnTo>
                  <a:pt x="15086" y="6716"/>
                </a:lnTo>
                <a:lnTo>
                  <a:pt x="15062" y="6643"/>
                </a:lnTo>
                <a:lnTo>
                  <a:pt x="15013" y="6570"/>
                </a:lnTo>
                <a:lnTo>
                  <a:pt x="14940" y="6546"/>
                </a:lnTo>
                <a:lnTo>
                  <a:pt x="14867" y="6521"/>
                </a:lnTo>
                <a:lnTo>
                  <a:pt x="14819" y="6400"/>
                </a:lnTo>
                <a:lnTo>
                  <a:pt x="14746" y="6302"/>
                </a:lnTo>
                <a:lnTo>
                  <a:pt x="14648" y="6229"/>
                </a:lnTo>
                <a:lnTo>
                  <a:pt x="14527" y="6181"/>
                </a:lnTo>
                <a:lnTo>
                  <a:pt x="14259" y="6108"/>
                </a:lnTo>
                <a:lnTo>
                  <a:pt x="14016" y="6083"/>
                </a:lnTo>
                <a:lnTo>
                  <a:pt x="13480" y="6010"/>
                </a:lnTo>
                <a:lnTo>
                  <a:pt x="13213" y="5986"/>
                </a:lnTo>
                <a:lnTo>
                  <a:pt x="12921" y="5986"/>
                </a:lnTo>
                <a:lnTo>
                  <a:pt x="12896" y="5694"/>
                </a:lnTo>
                <a:lnTo>
                  <a:pt x="12848" y="5426"/>
                </a:lnTo>
                <a:lnTo>
                  <a:pt x="12823" y="5256"/>
                </a:lnTo>
                <a:lnTo>
                  <a:pt x="12775" y="5086"/>
                </a:lnTo>
                <a:lnTo>
                  <a:pt x="12702" y="4915"/>
                </a:lnTo>
                <a:lnTo>
                  <a:pt x="12629" y="4769"/>
                </a:lnTo>
                <a:lnTo>
                  <a:pt x="12750" y="4599"/>
                </a:lnTo>
                <a:lnTo>
                  <a:pt x="12848" y="4453"/>
                </a:lnTo>
                <a:lnTo>
                  <a:pt x="13213" y="3918"/>
                </a:lnTo>
                <a:lnTo>
                  <a:pt x="13432" y="3650"/>
                </a:lnTo>
                <a:lnTo>
                  <a:pt x="13651" y="3407"/>
                </a:lnTo>
                <a:lnTo>
                  <a:pt x="13699" y="3309"/>
                </a:lnTo>
                <a:lnTo>
                  <a:pt x="13699" y="3261"/>
                </a:lnTo>
                <a:lnTo>
                  <a:pt x="13699" y="3212"/>
                </a:lnTo>
                <a:lnTo>
                  <a:pt x="13675" y="3139"/>
                </a:lnTo>
                <a:lnTo>
                  <a:pt x="13699" y="3090"/>
                </a:lnTo>
                <a:lnTo>
                  <a:pt x="13675" y="3017"/>
                </a:lnTo>
                <a:lnTo>
                  <a:pt x="13675" y="2944"/>
                </a:lnTo>
                <a:lnTo>
                  <a:pt x="13602" y="2847"/>
                </a:lnTo>
                <a:lnTo>
                  <a:pt x="13407" y="2628"/>
                </a:lnTo>
                <a:lnTo>
                  <a:pt x="13164" y="2360"/>
                </a:lnTo>
                <a:lnTo>
                  <a:pt x="12896" y="2093"/>
                </a:lnTo>
                <a:lnTo>
                  <a:pt x="12702" y="1922"/>
                </a:lnTo>
                <a:lnTo>
                  <a:pt x="12434" y="1728"/>
                </a:lnTo>
                <a:lnTo>
                  <a:pt x="12312" y="1655"/>
                </a:lnTo>
                <a:lnTo>
                  <a:pt x="12166" y="1582"/>
                </a:lnTo>
                <a:lnTo>
                  <a:pt x="12020" y="1557"/>
                </a:lnTo>
                <a:lnTo>
                  <a:pt x="11899" y="1582"/>
                </a:lnTo>
                <a:lnTo>
                  <a:pt x="11850" y="1582"/>
                </a:lnTo>
                <a:lnTo>
                  <a:pt x="11777" y="1606"/>
                </a:lnTo>
                <a:lnTo>
                  <a:pt x="11534" y="1728"/>
                </a:lnTo>
                <a:lnTo>
                  <a:pt x="11290" y="1874"/>
                </a:lnTo>
                <a:lnTo>
                  <a:pt x="10828" y="2190"/>
                </a:lnTo>
                <a:lnTo>
                  <a:pt x="10560" y="2385"/>
                </a:lnTo>
                <a:lnTo>
                  <a:pt x="10414" y="2506"/>
                </a:lnTo>
                <a:lnTo>
                  <a:pt x="10293" y="2628"/>
                </a:lnTo>
                <a:lnTo>
                  <a:pt x="10098" y="2506"/>
                </a:lnTo>
                <a:lnTo>
                  <a:pt x="9879" y="2409"/>
                </a:lnTo>
                <a:lnTo>
                  <a:pt x="9636" y="2336"/>
                </a:lnTo>
                <a:lnTo>
                  <a:pt x="9417" y="2312"/>
                </a:lnTo>
                <a:lnTo>
                  <a:pt x="9392" y="2287"/>
                </a:lnTo>
                <a:lnTo>
                  <a:pt x="9295" y="1995"/>
                </a:lnTo>
                <a:lnTo>
                  <a:pt x="9246" y="1703"/>
                </a:lnTo>
                <a:lnTo>
                  <a:pt x="9246" y="1679"/>
                </a:lnTo>
                <a:lnTo>
                  <a:pt x="9271" y="1630"/>
                </a:lnTo>
                <a:lnTo>
                  <a:pt x="9271" y="1606"/>
                </a:lnTo>
                <a:lnTo>
                  <a:pt x="9198" y="1484"/>
                </a:lnTo>
                <a:lnTo>
                  <a:pt x="9149" y="949"/>
                </a:lnTo>
                <a:lnTo>
                  <a:pt x="9125" y="681"/>
                </a:lnTo>
                <a:lnTo>
                  <a:pt x="9052" y="438"/>
                </a:lnTo>
                <a:lnTo>
                  <a:pt x="9100" y="389"/>
                </a:lnTo>
                <a:lnTo>
                  <a:pt x="9100" y="341"/>
                </a:lnTo>
                <a:lnTo>
                  <a:pt x="9125" y="292"/>
                </a:lnTo>
                <a:lnTo>
                  <a:pt x="9100" y="243"/>
                </a:lnTo>
                <a:lnTo>
                  <a:pt x="9076" y="170"/>
                </a:lnTo>
                <a:lnTo>
                  <a:pt x="9052" y="146"/>
                </a:lnTo>
                <a:lnTo>
                  <a:pt x="9003" y="97"/>
                </a:lnTo>
                <a:lnTo>
                  <a:pt x="8930" y="97"/>
                </a:lnTo>
                <a:lnTo>
                  <a:pt x="8614" y="49"/>
                </a:lnTo>
                <a:lnTo>
                  <a:pt x="8297" y="49"/>
                </a:lnTo>
                <a:lnTo>
                  <a:pt x="7665" y="24"/>
                </a:lnTo>
                <a:lnTo>
                  <a:pt x="7348" y="24"/>
                </a:lnTo>
                <a:lnTo>
                  <a:pt x="7008" y="0"/>
                </a:lnTo>
                <a:close/>
                <a:moveTo>
                  <a:pt x="17471" y="11655"/>
                </a:moveTo>
                <a:lnTo>
                  <a:pt x="17300" y="11704"/>
                </a:lnTo>
                <a:lnTo>
                  <a:pt x="16960" y="11801"/>
                </a:lnTo>
                <a:lnTo>
                  <a:pt x="16692" y="11923"/>
                </a:lnTo>
                <a:lnTo>
                  <a:pt x="16522" y="12045"/>
                </a:lnTo>
                <a:lnTo>
                  <a:pt x="16351" y="12191"/>
                </a:lnTo>
                <a:lnTo>
                  <a:pt x="16205" y="12385"/>
                </a:lnTo>
                <a:lnTo>
                  <a:pt x="16084" y="12556"/>
                </a:lnTo>
                <a:lnTo>
                  <a:pt x="15986" y="12750"/>
                </a:lnTo>
                <a:lnTo>
                  <a:pt x="15913" y="12969"/>
                </a:lnTo>
                <a:lnTo>
                  <a:pt x="15865" y="13188"/>
                </a:lnTo>
                <a:lnTo>
                  <a:pt x="15816" y="13407"/>
                </a:lnTo>
                <a:lnTo>
                  <a:pt x="15816" y="13602"/>
                </a:lnTo>
                <a:lnTo>
                  <a:pt x="15816" y="13797"/>
                </a:lnTo>
                <a:lnTo>
                  <a:pt x="15865" y="13991"/>
                </a:lnTo>
                <a:lnTo>
                  <a:pt x="15913" y="14186"/>
                </a:lnTo>
                <a:lnTo>
                  <a:pt x="16011" y="14381"/>
                </a:lnTo>
                <a:lnTo>
                  <a:pt x="16108" y="14551"/>
                </a:lnTo>
                <a:lnTo>
                  <a:pt x="16230" y="14721"/>
                </a:lnTo>
                <a:lnTo>
                  <a:pt x="16351" y="14892"/>
                </a:lnTo>
                <a:lnTo>
                  <a:pt x="16497" y="15038"/>
                </a:lnTo>
                <a:lnTo>
                  <a:pt x="16668" y="15159"/>
                </a:lnTo>
                <a:lnTo>
                  <a:pt x="16838" y="15257"/>
                </a:lnTo>
                <a:lnTo>
                  <a:pt x="17008" y="15354"/>
                </a:lnTo>
                <a:lnTo>
                  <a:pt x="17203" y="15427"/>
                </a:lnTo>
                <a:lnTo>
                  <a:pt x="17398" y="15476"/>
                </a:lnTo>
                <a:lnTo>
                  <a:pt x="17787" y="15476"/>
                </a:lnTo>
                <a:lnTo>
                  <a:pt x="17957" y="15427"/>
                </a:lnTo>
                <a:lnTo>
                  <a:pt x="18128" y="15403"/>
                </a:lnTo>
                <a:lnTo>
                  <a:pt x="18420" y="15257"/>
                </a:lnTo>
                <a:lnTo>
                  <a:pt x="18712" y="15086"/>
                </a:lnTo>
                <a:lnTo>
                  <a:pt x="18955" y="14867"/>
                </a:lnTo>
                <a:lnTo>
                  <a:pt x="19174" y="14600"/>
                </a:lnTo>
                <a:lnTo>
                  <a:pt x="19369" y="14308"/>
                </a:lnTo>
                <a:lnTo>
                  <a:pt x="19515" y="14016"/>
                </a:lnTo>
                <a:lnTo>
                  <a:pt x="19612" y="13699"/>
                </a:lnTo>
                <a:lnTo>
                  <a:pt x="19636" y="13505"/>
                </a:lnTo>
                <a:lnTo>
                  <a:pt x="19661" y="13286"/>
                </a:lnTo>
                <a:lnTo>
                  <a:pt x="19636" y="13115"/>
                </a:lnTo>
                <a:lnTo>
                  <a:pt x="19588" y="12921"/>
                </a:lnTo>
                <a:lnTo>
                  <a:pt x="19539" y="12775"/>
                </a:lnTo>
                <a:lnTo>
                  <a:pt x="19466" y="12604"/>
                </a:lnTo>
                <a:lnTo>
                  <a:pt x="19344" y="12458"/>
                </a:lnTo>
                <a:lnTo>
                  <a:pt x="19247" y="12337"/>
                </a:lnTo>
                <a:lnTo>
                  <a:pt x="19101" y="12215"/>
                </a:lnTo>
                <a:lnTo>
                  <a:pt x="18979" y="12093"/>
                </a:lnTo>
                <a:lnTo>
                  <a:pt x="18809" y="11996"/>
                </a:lnTo>
                <a:lnTo>
                  <a:pt x="18639" y="11923"/>
                </a:lnTo>
                <a:lnTo>
                  <a:pt x="18468" y="11850"/>
                </a:lnTo>
                <a:lnTo>
                  <a:pt x="18298" y="11801"/>
                </a:lnTo>
                <a:lnTo>
                  <a:pt x="18103" y="11753"/>
                </a:lnTo>
                <a:lnTo>
                  <a:pt x="17933" y="11728"/>
                </a:lnTo>
                <a:lnTo>
                  <a:pt x="17787" y="11680"/>
                </a:lnTo>
                <a:lnTo>
                  <a:pt x="17617" y="11655"/>
                </a:lnTo>
                <a:close/>
                <a:moveTo>
                  <a:pt x="17957" y="9417"/>
                </a:moveTo>
                <a:lnTo>
                  <a:pt x="17860" y="9490"/>
                </a:lnTo>
                <a:lnTo>
                  <a:pt x="17860" y="9514"/>
                </a:lnTo>
                <a:lnTo>
                  <a:pt x="17811" y="9587"/>
                </a:lnTo>
                <a:lnTo>
                  <a:pt x="17836" y="9660"/>
                </a:lnTo>
                <a:lnTo>
                  <a:pt x="17884" y="9709"/>
                </a:lnTo>
                <a:lnTo>
                  <a:pt x="17811" y="9757"/>
                </a:lnTo>
                <a:lnTo>
                  <a:pt x="17763" y="9782"/>
                </a:lnTo>
                <a:lnTo>
                  <a:pt x="17738" y="9830"/>
                </a:lnTo>
                <a:lnTo>
                  <a:pt x="17738" y="9879"/>
                </a:lnTo>
                <a:lnTo>
                  <a:pt x="17738" y="9928"/>
                </a:lnTo>
                <a:lnTo>
                  <a:pt x="17787" y="10001"/>
                </a:lnTo>
                <a:lnTo>
                  <a:pt x="17836" y="10049"/>
                </a:lnTo>
                <a:lnTo>
                  <a:pt x="17884" y="10098"/>
                </a:lnTo>
                <a:lnTo>
                  <a:pt x="17957" y="10122"/>
                </a:lnTo>
                <a:lnTo>
                  <a:pt x="17933" y="10147"/>
                </a:lnTo>
                <a:lnTo>
                  <a:pt x="17884" y="10195"/>
                </a:lnTo>
                <a:lnTo>
                  <a:pt x="17860" y="10244"/>
                </a:lnTo>
                <a:lnTo>
                  <a:pt x="17884" y="10317"/>
                </a:lnTo>
                <a:lnTo>
                  <a:pt x="17933" y="10414"/>
                </a:lnTo>
                <a:lnTo>
                  <a:pt x="18006" y="10487"/>
                </a:lnTo>
                <a:lnTo>
                  <a:pt x="18103" y="10512"/>
                </a:lnTo>
                <a:lnTo>
                  <a:pt x="18176" y="10536"/>
                </a:lnTo>
                <a:lnTo>
                  <a:pt x="18444" y="10585"/>
                </a:lnTo>
                <a:lnTo>
                  <a:pt x="18590" y="10609"/>
                </a:lnTo>
                <a:lnTo>
                  <a:pt x="18639" y="10633"/>
                </a:lnTo>
                <a:lnTo>
                  <a:pt x="18687" y="10609"/>
                </a:lnTo>
                <a:lnTo>
                  <a:pt x="18760" y="10682"/>
                </a:lnTo>
                <a:lnTo>
                  <a:pt x="18858" y="10731"/>
                </a:lnTo>
                <a:lnTo>
                  <a:pt x="18906" y="10731"/>
                </a:lnTo>
                <a:lnTo>
                  <a:pt x="19174" y="10828"/>
                </a:lnTo>
                <a:lnTo>
                  <a:pt x="19296" y="10877"/>
                </a:lnTo>
                <a:lnTo>
                  <a:pt x="19393" y="10950"/>
                </a:lnTo>
                <a:lnTo>
                  <a:pt x="19466" y="10998"/>
                </a:lnTo>
                <a:lnTo>
                  <a:pt x="19539" y="11023"/>
                </a:lnTo>
                <a:lnTo>
                  <a:pt x="19612" y="10998"/>
                </a:lnTo>
                <a:lnTo>
                  <a:pt x="19661" y="10974"/>
                </a:lnTo>
                <a:lnTo>
                  <a:pt x="19709" y="10950"/>
                </a:lnTo>
                <a:lnTo>
                  <a:pt x="19734" y="10901"/>
                </a:lnTo>
                <a:lnTo>
                  <a:pt x="19904" y="10779"/>
                </a:lnTo>
                <a:lnTo>
                  <a:pt x="19977" y="10706"/>
                </a:lnTo>
                <a:lnTo>
                  <a:pt x="20074" y="10658"/>
                </a:lnTo>
                <a:lnTo>
                  <a:pt x="20293" y="10487"/>
                </a:lnTo>
                <a:lnTo>
                  <a:pt x="20537" y="10366"/>
                </a:lnTo>
                <a:lnTo>
                  <a:pt x="20561" y="10341"/>
                </a:lnTo>
                <a:lnTo>
                  <a:pt x="20707" y="10463"/>
                </a:lnTo>
                <a:lnTo>
                  <a:pt x="20877" y="10609"/>
                </a:lnTo>
                <a:lnTo>
                  <a:pt x="21096" y="10828"/>
                </a:lnTo>
                <a:lnTo>
                  <a:pt x="21096" y="10828"/>
                </a:lnTo>
                <a:lnTo>
                  <a:pt x="21023" y="10779"/>
                </a:lnTo>
                <a:lnTo>
                  <a:pt x="20877" y="10682"/>
                </a:lnTo>
                <a:lnTo>
                  <a:pt x="20804" y="10658"/>
                </a:lnTo>
                <a:lnTo>
                  <a:pt x="20707" y="10633"/>
                </a:lnTo>
                <a:lnTo>
                  <a:pt x="20683" y="10633"/>
                </a:lnTo>
                <a:lnTo>
                  <a:pt x="20610" y="10658"/>
                </a:lnTo>
                <a:lnTo>
                  <a:pt x="20561" y="10731"/>
                </a:lnTo>
                <a:lnTo>
                  <a:pt x="20537" y="10779"/>
                </a:lnTo>
                <a:lnTo>
                  <a:pt x="20561" y="10852"/>
                </a:lnTo>
                <a:lnTo>
                  <a:pt x="20610" y="10925"/>
                </a:lnTo>
                <a:lnTo>
                  <a:pt x="20537" y="10974"/>
                </a:lnTo>
                <a:lnTo>
                  <a:pt x="20488" y="11023"/>
                </a:lnTo>
                <a:lnTo>
                  <a:pt x="20488" y="11096"/>
                </a:lnTo>
                <a:lnTo>
                  <a:pt x="20561" y="11266"/>
                </a:lnTo>
                <a:lnTo>
                  <a:pt x="20634" y="11436"/>
                </a:lnTo>
                <a:lnTo>
                  <a:pt x="20756" y="11582"/>
                </a:lnTo>
                <a:lnTo>
                  <a:pt x="20707" y="11534"/>
                </a:lnTo>
                <a:lnTo>
                  <a:pt x="20610" y="11412"/>
                </a:lnTo>
                <a:lnTo>
                  <a:pt x="20561" y="11315"/>
                </a:lnTo>
                <a:lnTo>
                  <a:pt x="20537" y="11266"/>
                </a:lnTo>
                <a:lnTo>
                  <a:pt x="20488" y="11242"/>
                </a:lnTo>
                <a:lnTo>
                  <a:pt x="20439" y="11217"/>
                </a:lnTo>
                <a:lnTo>
                  <a:pt x="20342" y="11217"/>
                </a:lnTo>
                <a:lnTo>
                  <a:pt x="20293" y="11242"/>
                </a:lnTo>
                <a:lnTo>
                  <a:pt x="20269" y="11290"/>
                </a:lnTo>
                <a:lnTo>
                  <a:pt x="20245" y="11339"/>
                </a:lnTo>
                <a:lnTo>
                  <a:pt x="20245" y="11436"/>
                </a:lnTo>
                <a:lnTo>
                  <a:pt x="20245" y="11509"/>
                </a:lnTo>
                <a:lnTo>
                  <a:pt x="20318" y="11680"/>
                </a:lnTo>
                <a:lnTo>
                  <a:pt x="20537" y="12020"/>
                </a:lnTo>
                <a:lnTo>
                  <a:pt x="20585" y="12069"/>
                </a:lnTo>
                <a:lnTo>
                  <a:pt x="20658" y="12093"/>
                </a:lnTo>
                <a:lnTo>
                  <a:pt x="20707" y="12239"/>
                </a:lnTo>
                <a:lnTo>
                  <a:pt x="20731" y="12385"/>
                </a:lnTo>
                <a:lnTo>
                  <a:pt x="20756" y="12556"/>
                </a:lnTo>
                <a:lnTo>
                  <a:pt x="20756" y="12677"/>
                </a:lnTo>
                <a:lnTo>
                  <a:pt x="20780" y="12799"/>
                </a:lnTo>
                <a:lnTo>
                  <a:pt x="20804" y="12872"/>
                </a:lnTo>
                <a:lnTo>
                  <a:pt x="20853" y="12921"/>
                </a:lnTo>
                <a:lnTo>
                  <a:pt x="20926" y="12945"/>
                </a:lnTo>
                <a:lnTo>
                  <a:pt x="21023" y="12945"/>
                </a:lnTo>
                <a:lnTo>
                  <a:pt x="21218" y="12994"/>
                </a:lnTo>
                <a:lnTo>
                  <a:pt x="21413" y="13018"/>
                </a:lnTo>
                <a:lnTo>
                  <a:pt x="21534" y="13042"/>
                </a:lnTo>
                <a:lnTo>
                  <a:pt x="21705" y="13067"/>
                </a:lnTo>
                <a:lnTo>
                  <a:pt x="21899" y="13091"/>
                </a:lnTo>
                <a:lnTo>
                  <a:pt x="21997" y="13115"/>
                </a:lnTo>
                <a:lnTo>
                  <a:pt x="22070" y="13164"/>
                </a:lnTo>
                <a:lnTo>
                  <a:pt x="22070" y="13359"/>
                </a:lnTo>
                <a:lnTo>
                  <a:pt x="22070" y="13578"/>
                </a:lnTo>
                <a:lnTo>
                  <a:pt x="22070" y="13699"/>
                </a:lnTo>
                <a:lnTo>
                  <a:pt x="22045" y="13675"/>
                </a:lnTo>
                <a:lnTo>
                  <a:pt x="21997" y="13626"/>
                </a:lnTo>
                <a:lnTo>
                  <a:pt x="21924" y="13602"/>
                </a:lnTo>
                <a:lnTo>
                  <a:pt x="21851" y="13626"/>
                </a:lnTo>
                <a:lnTo>
                  <a:pt x="21802" y="13675"/>
                </a:lnTo>
                <a:lnTo>
                  <a:pt x="21778" y="13724"/>
                </a:lnTo>
                <a:lnTo>
                  <a:pt x="21729" y="13651"/>
                </a:lnTo>
                <a:lnTo>
                  <a:pt x="21680" y="13602"/>
                </a:lnTo>
                <a:lnTo>
                  <a:pt x="21656" y="13602"/>
                </a:lnTo>
                <a:lnTo>
                  <a:pt x="21607" y="13578"/>
                </a:lnTo>
                <a:lnTo>
                  <a:pt x="21534" y="13602"/>
                </a:lnTo>
                <a:lnTo>
                  <a:pt x="21486" y="13651"/>
                </a:lnTo>
                <a:lnTo>
                  <a:pt x="21437" y="13699"/>
                </a:lnTo>
                <a:lnTo>
                  <a:pt x="21388" y="13894"/>
                </a:lnTo>
                <a:lnTo>
                  <a:pt x="21364" y="13991"/>
                </a:lnTo>
                <a:lnTo>
                  <a:pt x="21315" y="14137"/>
                </a:lnTo>
                <a:lnTo>
                  <a:pt x="21315" y="14089"/>
                </a:lnTo>
                <a:lnTo>
                  <a:pt x="21315" y="13918"/>
                </a:lnTo>
                <a:lnTo>
                  <a:pt x="21291" y="13772"/>
                </a:lnTo>
                <a:lnTo>
                  <a:pt x="21267" y="13724"/>
                </a:lnTo>
                <a:lnTo>
                  <a:pt x="21242" y="13699"/>
                </a:lnTo>
                <a:lnTo>
                  <a:pt x="21194" y="13675"/>
                </a:lnTo>
                <a:lnTo>
                  <a:pt x="21145" y="13651"/>
                </a:lnTo>
                <a:lnTo>
                  <a:pt x="21072" y="13675"/>
                </a:lnTo>
                <a:lnTo>
                  <a:pt x="21023" y="13724"/>
                </a:lnTo>
                <a:lnTo>
                  <a:pt x="20999" y="13772"/>
                </a:lnTo>
                <a:lnTo>
                  <a:pt x="20975" y="13845"/>
                </a:lnTo>
                <a:lnTo>
                  <a:pt x="20926" y="13967"/>
                </a:lnTo>
                <a:lnTo>
                  <a:pt x="20926" y="14016"/>
                </a:lnTo>
                <a:lnTo>
                  <a:pt x="20829" y="14381"/>
                </a:lnTo>
                <a:lnTo>
                  <a:pt x="20829" y="14454"/>
                </a:lnTo>
                <a:lnTo>
                  <a:pt x="20756" y="14600"/>
                </a:lnTo>
                <a:lnTo>
                  <a:pt x="20707" y="14721"/>
                </a:lnTo>
                <a:lnTo>
                  <a:pt x="20610" y="14867"/>
                </a:lnTo>
                <a:lnTo>
                  <a:pt x="20512" y="14989"/>
                </a:lnTo>
                <a:lnTo>
                  <a:pt x="20488" y="15038"/>
                </a:lnTo>
                <a:lnTo>
                  <a:pt x="20439" y="15086"/>
                </a:lnTo>
                <a:lnTo>
                  <a:pt x="20439" y="15135"/>
                </a:lnTo>
                <a:lnTo>
                  <a:pt x="20439" y="15184"/>
                </a:lnTo>
                <a:lnTo>
                  <a:pt x="20439" y="15257"/>
                </a:lnTo>
                <a:lnTo>
                  <a:pt x="20488" y="15305"/>
                </a:lnTo>
                <a:lnTo>
                  <a:pt x="20512" y="15330"/>
                </a:lnTo>
                <a:lnTo>
                  <a:pt x="20585" y="15354"/>
                </a:lnTo>
                <a:lnTo>
                  <a:pt x="20634" y="15378"/>
                </a:lnTo>
                <a:lnTo>
                  <a:pt x="20658" y="15378"/>
                </a:lnTo>
                <a:lnTo>
                  <a:pt x="20804" y="15548"/>
                </a:lnTo>
                <a:lnTo>
                  <a:pt x="20926" y="15694"/>
                </a:lnTo>
                <a:lnTo>
                  <a:pt x="21048" y="15889"/>
                </a:lnTo>
                <a:lnTo>
                  <a:pt x="21194" y="16108"/>
                </a:lnTo>
                <a:lnTo>
                  <a:pt x="21048" y="16254"/>
                </a:lnTo>
                <a:lnTo>
                  <a:pt x="20902" y="16424"/>
                </a:lnTo>
                <a:lnTo>
                  <a:pt x="20829" y="16473"/>
                </a:lnTo>
                <a:lnTo>
                  <a:pt x="20756" y="16424"/>
                </a:lnTo>
                <a:lnTo>
                  <a:pt x="20683" y="16400"/>
                </a:lnTo>
                <a:lnTo>
                  <a:pt x="20585" y="16424"/>
                </a:lnTo>
                <a:lnTo>
                  <a:pt x="20488" y="16473"/>
                </a:lnTo>
                <a:lnTo>
                  <a:pt x="20488" y="16376"/>
                </a:lnTo>
                <a:lnTo>
                  <a:pt x="20464" y="16303"/>
                </a:lnTo>
                <a:lnTo>
                  <a:pt x="20391" y="16230"/>
                </a:lnTo>
                <a:lnTo>
                  <a:pt x="20293" y="16205"/>
                </a:lnTo>
                <a:lnTo>
                  <a:pt x="20220" y="16230"/>
                </a:lnTo>
                <a:lnTo>
                  <a:pt x="20220" y="16157"/>
                </a:lnTo>
                <a:lnTo>
                  <a:pt x="20220" y="16108"/>
                </a:lnTo>
                <a:lnTo>
                  <a:pt x="20196" y="16035"/>
                </a:lnTo>
                <a:lnTo>
                  <a:pt x="20172" y="16011"/>
                </a:lnTo>
                <a:lnTo>
                  <a:pt x="20123" y="15986"/>
                </a:lnTo>
                <a:lnTo>
                  <a:pt x="20074" y="15962"/>
                </a:lnTo>
                <a:lnTo>
                  <a:pt x="20001" y="15986"/>
                </a:lnTo>
                <a:lnTo>
                  <a:pt x="19928" y="16011"/>
                </a:lnTo>
                <a:lnTo>
                  <a:pt x="19831" y="16059"/>
                </a:lnTo>
                <a:lnTo>
                  <a:pt x="19636" y="16181"/>
                </a:lnTo>
                <a:lnTo>
                  <a:pt x="19588" y="16230"/>
                </a:lnTo>
                <a:lnTo>
                  <a:pt x="19466" y="16205"/>
                </a:lnTo>
                <a:lnTo>
                  <a:pt x="19417" y="16205"/>
                </a:lnTo>
                <a:lnTo>
                  <a:pt x="19369" y="16230"/>
                </a:lnTo>
                <a:lnTo>
                  <a:pt x="19271" y="16254"/>
                </a:lnTo>
                <a:lnTo>
                  <a:pt x="19198" y="16303"/>
                </a:lnTo>
                <a:lnTo>
                  <a:pt x="19077" y="16376"/>
                </a:lnTo>
                <a:lnTo>
                  <a:pt x="18979" y="16400"/>
                </a:lnTo>
                <a:lnTo>
                  <a:pt x="18882" y="16424"/>
                </a:lnTo>
                <a:lnTo>
                  <a:pt x="18785" y="16473"/>
                </a:lnTo>
                <a:lnTo>
                  <a:pt x="18687" y="16497"/>
                </a:lnTo>
                <a:lnTo>
                  <a:pt x="18614" y="16546"/>
                </a:lnTo>
                <a:lnTo>
                  <a:pt x="18517" y="16595"/>
                </a:lnTo>
                <a:lnTo>
                  <a:pt x="18444" y="16619"/>
                </a:lnTo>
                <a:lnTo>
                  <a:pt x="18371" y="16668"/>
                </a:lnTo>
                <a:lnTo>
                  <a:pt x="18274" y="16692"/>
                </a:lnTo>
                <a:lnTo>
                  <a:pt x="18176" y="16716"/>
                </a:lnTo>
                <a:lnTo>
                  <a:pt x="18079" y="16765"/>
                </a:lnTo>
                <a:lnTo>
                  <a:pt x="18055" y="16814"/>
                </a:lnTo>
                <a:lnTo>
                  <a:pt x="18030" y="16838"/>
                </a:lnTo>
                <a:lnTo>
                  <a:pt x="18030" y="16911"/>
                </a:lnTo>
                <a:lnTo>
                  <a:pt x="18055" y="16960"/>
                </a:lnTo>
                <a:lnTo>
                  <a:pt x="18079" y="17008"/>
                </a:lnTo>
                <a:lnTo>
                  <a:pt x="18152" y="17057"/>
                </a:lnTo>
                <a:lnTo>
                  <a:pt x="18103" y="17106"/>
                </a:lnTo>
                <a:lnTo>
                  <a:pt x="18079" y="17154"/>
                </a:lnTo>
                <a:lnTo>
                  <a:pt x="18055" y="17203"/>
                </a:lnTo>
                <a:lnTo>
                  <a:pt x="18079" y="17252"/>
                </a:lnTo>
                <a:lnTo>
                  <a:pt x="18103" y="17300"/>
                </a:lnTo>
                <a:lnTo>
                  <a:pt x="18152" y="17349"/>
                </a:lnTo>
                <a:lnTo>
                  <a:pt x="18225" y="17373"/>
                </a:lnTo>
                <a:lnTo>
                  <a:pt x="18201" y="17373"/>
                </a:lnTo>
                <a:lnTo>
                  <a:pt x="18103" y="17398"/>
                </a:lnTo>
                <a:lnTo>
                  <a:pt x="18055" y="17446"/>
                </a:lnTo>
                <a:lnTo>
                  <a:pt x="18006" y="17519"/>
                </a:lnTo>
                <a:lnTo>
                  <a:pt x="18030" y="17592"/>
                </a:lnTo>
                <a:lnTo>
                  <a:pt x="18055" y="17641"/>
                </a:lnTo>
                <a:lnTo>
                  <a:pt x="18128" y="17690"/>
                </a:lnTo>
                <a:lnTo>
                  <a:pt x="18225" y="17714"/>
                </a:lnTo>
                <a:lnTo>
                  <a:pt x="17909" y="17738"/>
                </a:lnTo>
                <a:lnTo>
                  <a:pt x="17519" y="17738"/>
                </a:lnTo>
                <a:lnTo>
                  <a:pt x="17495" y="17568"/>
                </a:lnTo>
                <a:lnTo>
                  <a:pt x="17471" y="17398"/>
                </a:lnTo>
                <a:lnTo>
                  <a:pt x="17446" y="17300"/>
                </a:lnTo>
                <a:lnTo>
                  <a:pt x="17446" y="17203"/>
                </a:lnTo>
                <a:lnTo>
                  <a:pt x="17422" y="16984"/>
                </a:lnTo>
                <a:lnTo>
                  <a:pt x="17373" y="16765"/>
                </a:lnTo>
                <a:lnTo>
                  <a:pt x="17325" y="16668"/>
                </a:lnTo>
                <a:lnTo>
                  <a:pt x="17276" y="16595"/>
                </a:lnTo>
                <a:lnTo>
                  <a:pt x="17203" y="16522"/>
                </a:lnTo>
                <a:lnTo>
                  <a:pt x="17106" y="16473"/>
                </a:lnTo>
                <a:lnTo>
                  <a:pt x="17057" y="16449"/>
                </a:lnTo>
                <a:lnTo>
                  <a:pt x="17008" y="16449"/>
                </a:lnTo>
                <a:lnTo>
                  <a:pt x="16862" y="16424"/>
                </a:lnTo>
                <a:lnTo>
                  <a:pt x="16789" y="16400"/>
                </a:lnTo>
                <a:lnTo>
                  <a:pt x="16643" y="16327"/>
                </a:lnTo>
                <a:lnTo>
                  <a:pt x="16449" y="16254"/>
                </a:lnTo>
                <a:lnTo>
                  <a:pt x="16376" y="16181"/>
                </a:lnTo>
                <a:lnTo>
                  <a:pt x="16278" y="16157"/>
                </a:lnTo>
                <a:lnTo>
                  <a:pt x="16181" y="16181"/>
                </a:lnTo>
                <a:lnTo>
                  <a:pt x="16157" y="16181"/>
                </a:lnTo>
                <a:lnTo>
                  <a:pt x="16035" y="16132"/>
                </a:lnTo>
                <a:lnTo>
                  <a:pt x="16011" y="16108"/>
                </a:lnTo>
                <a:lnTo>
                  <a:pt x="15913" y="16059"/>
                </a:lnTo>
                <a:lnTo>
                  <a:pt x="15792" y="16035"/>
                </a:lnTo>
                <a:lnTo>
                  <a:pt x="15694" y="16059"/>
                </a:lnTo>
                <a:lnTo>
                  <a:pt x="15646" y="16132"/>
                </a:lnTo>
                <a:lnTo>
                  <a:pt x="15621" y="16205"/>
                </a:lnTo>
                <a:lnTo>
                  <a:pt x="15646" y="16303"/>
                </a:lnTo>
                <a:lnTo>
                  <a:pt x="15646" y="16303"/>
                </a:lnTo>
                <a:lnTo>
                  <a:pt x="15597" y="16278"/>
                </a:lnTo>
                <a:lnTo>
                  <a:pt x="15500" y="16205"/>
                </a:lnTo>
                <a:lnTo>
                  <a:pt x="15402" y="16157"/>
                </a:lnTo>
                <a:lnTo>
                  <a:pt x="15354" y="16157"/>
                </a:lnTo>
                <a:lnTo>
                  <a:pt x="15305" y="16181"/>
                </a:lnTo>
                <a:lnTo>
                  <a:pt x="15256" y="16205"/>
                </a:lnTo>
                <a:lnTo>
                  <a:pt x="15232" y="16230"/>
                </a:lnTo>
                <a:lnTo>
                  <a:pt x="15208" y="16278"/>
                </a:lnTo>
                <a:lnTo>
                  <a:pt x="15232" y="16400"/>
                </a:lnTo>
                <a:lnTo>
                  <a:pt x="15281" y="16497"/>
                </a:lnTo>
                <a:lnTo>
                  <a:pt x="15232" y="16497"/>
                </a:lnTo>
                <a:lnTo>
                  <a:pt x="15183" y="16473"/>
                </a:lnTo>
                <a:lnTo>
                  <a:pt x="15135" y="16449"/>
                </a:lnTo>
                <a:lnTo>
                  <a:pt x="15062" y="16473"/>
                </a:lnTo>
                <a:lnTo>
                  <a:pt x="15038" y="16546"/>
                </a:lnTo>
                <a:lnTo>
                  <a:pt x="15013" y="16570"/>
                </a:lnTo>
                <a:lnTo>
                  <a:pt x="15013" y="16643"/>
                </a:lnTo>
                <a:lnTo>
                  <a:pt x="14916" y="16570"/>
                </a:lnTo>
                <a:lnTo>
                  <a:pt x="14770" y="16424"/>
                </a:lnTo>
                <a:lnTo>
                  <a:pt x="14624" y="16254"/>
                </a:lnTo>
                <a:lnTo>
                  <a:pt x="14721" y="16132"/>
                </a:lnTo>
                <a:lnTo>
                  <a:pt x="14794" y="15986"/>
                </a:lnTo>
                <a:lnTo>
                  <a:pt x="14892" y="15865"/>
                </a:lnTo>
                <a:lnTo>
                  <a:pt x="15062" y="15621"/>
                </a:lnTo>
                <a:lnTo>
                  <a:pt x="15305" y="15305"/>
                </a:lnTo>
                <a:lnTo>
                  <a:pt x="15378" y="15232"/>
                </a:lnTo>
                <a:lnTo>
                  <a:pt x="15402" y="15159"/>
                </a:lnTo>
                <a:lnTo>
                  <a:pt x="15402" y="15062"/>
                </a:lnTo>
                <a:lnTo>
                  <a:pt x="15329" y="14965"/>
                </a:lnTo>
                <a:lnTo>
                  <a:pt x="15183" y="14819"/>
                </a:lnTo>
                <a:lnTo>
                  <a:pt x="15086" y="14673"/>
                </a:lnTo>
                <a:lnTo>
                  <a:pt x="15038" y="14624"/>
                </a:lnTo>
                <a:lnTo>
                  <a:pt x="15013" y="14575"/>
                </a:lnTo>
                <a:lnTo>
                  <a:pt x="15013" y="14551"/>
                </a:lnTo>
                <a:lnTo>
                  <a:pt x="14989" y="14454"/>
                </a:lnTo>
                <a:lnTo>
                  <a:pt x="14940" y="14405"/>
                </a:lnTo>
                <a:lnTo>
                  <a:pt x="14892" y="14356"/>
                </a:lnTo>
                <a:lnTo>
                  <a:pt x="14794" y="14332"/>
                </a:lnTo>
                <a:lnTo>
                  <a:pt x="14478" y="14308"/>
                </a:lnTo>
                <a:lnTo>
                  <a:pt x="14113" y="14283"/>
                </a:lnTo>
                <a:lnTo>
                  <a:pt x="13748" y="14210"/>
                </a:lnTo>
                <a:lnTo>
                  <a:pt x="13724" y="14089"/>
                </a:lnTo>
                <a:lnTo>
                  <a:pt x="13724" y="14016"/>
                </a:lnTo>
                <a:lnTo>
                  <a:pt x="13699" y="13821"/>
                </a:lnTo>
                <a:lnTo>
                  <a:pt x="13724" y="13602"/>
                </a:lnTo>
                <a:lnTo>
                  <a:pt x="13724" y="13456"/>
                </a:lnTo>
                <a:lnTo>
                  <a:pt x="13748" y="13505"/>
                </a:lnTo>
                <a:lnTo>
                  <a:pt x="13821" y="13529"/>
                </a:lnTo>
                <a:lnTo>
                  <a:pt x="13894" y="13553"/>
                </a:lnTo>
                <a:lnTo>
                  <a:pt x="13943" y="13553"/>
                </a:lnTo>
                <a:lnTo>
                  <a:pt x="13991" y="13529"/>
                </a:lnTo>
                <a:lnTo>
                  <a:pt x="14016" y="13505"/>
                </a:lnTo>
                <a:lnTo>
                  <a:pt x="14089" y="13432"/>
                </a:lnTo>
                <a:lnTo>
                  <a:pt x="14137" y="13480"/>
                </a:lnTo>
                <a:lnTo>
                  <a:pt x="14186" y="13505"/>
                </a:lnTo>
                <a:lnTo>
                  <a:pt x="14235" y="13529"/>
                </a:lnTo>
                <a:lnTo>
                  <a:pt x="14308" y="13505"/>
                </a:lnTo>
                <a:lnTo>
                  <a:pt x="14381" y="13480"/>
                </a:lnTo>
                <a:lnTo>
                  <a:pt x="14429" y="13407"/>
                </a:lnTo>
                <a:lnTo>
                  <a:pt x="14502" y="13456"/>
                </a:lnTo>
                <a:lnTo>
                  <a:pt x="14575" y="13480"/>
                </a:lnTo>
                <a:lnTo>
                  <a:pt x="14624" y="13480"/>
                </a:lnTo>
                <a:lnTo>
                  <a:pt x="14673" y="13456"/>
                </a:lnTo>
                <a:lnTo>
                  <a:pt x="14721" y="13432"/>
                </a:lnTo>
                <a:lnTo>
                  <a:pt x="14746" y="13383"/>
                </a:lnTo>
                <a:lnTo>
                  <a:pt x="14770" y="13261"/>
                </a:lnTo>
                <a:lnTo>
                  <a:pt x="14794" y="13164"/>
                </a:lnTo>
                <a:lnTo>
                  <a:pt x="14819" y="13115"/>
                </a:lnTo>
                <a:lnTo>
                  <a:pt x="14819" y="13042"/>
                </a:lnTo>
                <a:lnTo>
                  <a:pt x="14843" y="12969"/>
                </a:lnTo>
                <a:lnTo>
                  <a:pt x="14916" y="12945"/>
                </a:lnTo>
                <a:lnTo>
                  <a:pt x="14965" y="12921"/>
                </a:lnTo>
                <a:lnTo>
                  <a:pt x="14989" y="12872"/>
                </a:lnTo>
                <a:lnTo>
                  <a:pt x="15013" y="12799"/>
                </a:lnTo>
                <a:lnTo>
                  <a:pt x="15038" y="12750"/>
                </a:lnTo>
                <a:lnTo>
                  <a:pt x="15038" y="12702"/>
                </a:lnTo>
                <a:lnTo>
                  <a:pt x="15062" y="12580"/>
                </a:lnTo>
                <a:lnTo>
                  <a:pt x="15086" y="12458"/>
                </a:lnTo>
                <a:lnTo>
                  <a:pt x="15159" y="12239"/>
                </a:lnTo>
                <a:lnTo>
                  <a:pt x="15232" y="12093"/>
                </a:lnTo>
                <a:lnTo>
                  <a:pt x="15281" y="12020"/>
                </a:lnTo>
                <a:lnTo>
                  <a:pt x="15329" y="11923"/>
                </a:lnTo>
                <a:lnTo>
                  <a:pt x="15305" y="11826"/>
                </a:lnTo>
                <a:lnTo>
                  <a:pt x="15256" y="11728"/>
                </a:lnTo>
                <a:lnTo>
                  <a:pt x="15062" y="11534"/>
                </a:lnTo>
                <a:lnTo>
                  <a:pt x="14867" y="11315"/>
                </a:lnTo>
                <a:lnTo>
                  <a:pt x="14575" y="10974"/>
                </a:lnTo>
                <a:lnTo>
                  <a:pt x="14697" y="10828"/>
                </a:lnTo>
                <a:lnTo>
                  <a:pt x="14819" y="10682"/>
                </a:lnTo>
                <a:lnTo>
                  <a:pt x="14867" y="10633"/>
                </a:lnTo>
                <a:lnTo>
                  <a:pt x="14892" y="10706"/>
                </a:lnTo>
                <a:lnTo>
                  <a:pt x="14940" y="10731"/>
                </a:lnTo>
                <a:lnTo>
                  <a:pt x="14989" y="10779"/>
                </a:lnTo>
                <a:lnTo>
                  <a:pt x="15111" y="10779"/>
                </a:lnTo>
                <a:lnTo>
                  <a:pt x="15111" y="10828"/>
                </a:lnTo>
                <a:lnTo>
                  <a:pt x="15159" y="10877"/>
                </a:lnTo>
                <a:lnTo>
                  <a:pt x="15232" y="10925"/>
                </a:lnTo>
                <a:lnTo>
                  <a:pt x="15232" y="11023"/>
                </a:lnTo>
                <a:lnTo>
                  <a:pt x="15256" y="11120"/>
                </a:lnTo>
                <a:lnTo>
                  <a:pt x="15329" y="11193"/>
                </a:lnTo>
                <a:lnTo>
                  <a:pt x="15427" y="11217"/>
                </a:lnTo>
                <a:lnTo>
                  <a:pt x="15524" y="11193"/>
                </a:lnTo>
                <a:lnTo>
                  <a:pt x="15573" y="11120"/>
                </a:lnTo>
                <a:lnTo>
                  <a:pt x="15646" y="11023"/>
                </a:lnTo>
                <a:lnTo>
                  <a:pt x="15621" y="11096"/>
                </a:lnTo>
                <a:lnTo>
                  <a:pt x="15597" y="11169"/>
                </a:lnTo>
                <a:lnTo>
                  <a:pt x="15621" y="11217"/>
                </a:lnTo>
                <a:lnTo>
                  <a:pt x="15646" y="11290"/>
                </a:lnTo>
                <a:lnTo>
                  <a:pt x="15694" y="11315"/>
                </a:lnTo>
                <a:lnTo>
                  <a:pt x="15816" y="11315"/>
                </a:lnTo>
                <a:lnTo>
                  <a:pt x="15889" y="11266"/>
                </a:lnTo>
                <a:lnTo>
                  <a:pt x="15938" y="11217"/>
                </a:lnTo>
                <a:lnTo>
                  <a:pt x="15962" y="11217"/>
                </a:lnTo>
                <a:lnTo>
                  <a:pt x="16108" y="11071"/>
                </a:lnTo>
                <a:lnTo>
                  <a:pt x="16181" y="11047"/>
                </a:lnTo>
                <a:lnTo>
                  <a:pt x="16254" y="10998"/>
                </a:lnTo>
                <a:lnTo>
                  <a:pt x="16327" y="10998"/>
                </a:lnTo>
                <a:lnTo>
                  <a:pt x="16424" y="10974"/>
                </a:lnTo>
                <a:lnTo>
                  <a:pt x="16497" y="10925"/>
                </a:lnTo>
                <a:lnTo>
                  <a:pt x="16765" y="10828"/>
                </a:lnTo>
                <a:lnTo>
                  <a:pt x="17057" y="10731"/>
                </a:lnTo>
                <a:lnTo>
                  <a:pt x="17154" y="10682"/>
                </a:lnTo>
                <a:lnTo>
                  <a:pt x="17203" y="10609"/>
                </a:lnTo>
                <a:lnTo>
                  <a:pt x="17227" y="10585"/>
                </a:lnTo>
                <a:lnTo>
                  <a:pt x="17252" y="10463"/>
                </a:lnTo>
                <a:lnTo>
                  <a:pt x="17300" y="10317"/>
                </a:lnTo>
                <a:lnTo>
                  <a:pt x="17300" y="10049"/>
                </a:lnTo>
                <a:lnTo>
                  <a:pt x="17325" y="9855"/>
                </a:lnTo>
                <a:lnTo>
                  <a:pt x="17349" y="9709"/>
                </a:lnTo>
                <a:lnTo>
                  <a:pt x="17373" y="9563"/>
                </a:lnTo>
                <a:lnTo>
                  <a:pt x="17398" y="9417"/>
                </a:lnTo>
                <a:close/>
                <a:moveTo>
                  <a:pt x="17568" y="8954"/>
                </a:moveTo>
                <a:lnTo>
                  <a:pt x="17325" y="8979"/>
                </a:lnTo>
                <a:lnTo>
                  <a:pt x="17130" y="9027"/>
                </a:lnTo>
                <a:lnTo>
                  <a:pt x="17057" y="9076"/>
                </a:lnTo>
                <a:lnTo>
                  <a:pt x="17008" y="9173"/>
                </a:lnTo>
                <a:lnTo>
                  <a:pt x="16960" y="9271"/>
                </a:lnTo>
                <a:lnTo>
                  <a:pt x="16911" y="9392"/>
                </a:lnTo>
                <a:lnTo>
                  <a:pt x="16887" y="9660"/>
                </a:lnTo>
                <a:lnTo>
                  <a:pt x="16862" y="9782"/>
                </a:lnTo>
                <a:lnTo>
                  <a:pt x="16838" y="9928"/>
                </a:lnTo>
                <a:lnTo>
                  <a:pt x="16814" y="10147"/>
                </a:lnTo>
                <a:lnTo>
                  <a:pt x="16789" y="10341"/>
                </a:lnTo>
                <a:lnTo>
                  <a:pt x="16570" y="10439"/>
                </a:lnTo>
                <a:lnTo>
                  <a:pt x="16351" y="10536"/>
                </a:lnTo>
                <a:lnTo>
                  <a:pt x="16157" y="10414"/>
                </a:lnTo>
                <a:lnTo>
                  <a:pt x="15889" y="10220"/>
                </a:lnTo>
                <a:lnTo>
                  <a:pt x="15792" y="10147"/>
                </a:lnTo>
                <a:lnTo>
                  <a:pt x="15573" y="10001"/>
                </a:lnTo>
                <a:lnTo>
                  <a:pt x="15451" y="9928"/>
                </a:lnTo>
                <a:lnTo>
                  <a:pt x="15305" y="9903"/>
                </a:lnTo>
                <a:lnTo>
                  <a:pt x="15208" y="9879"/>
                </a:lnTo>
                <a:lnTo>
                  <a:pt x="15135" y="9903"/>
                </a:lnTo>
                <a:lnTo>
                  <a:pt x="14989" y="9976"/>
                </a:lnTo>
                <a:lnTo>
                  <a:pt x="14843" y="10074"/>
                </a:lnTo>
                <a:lnTo>
                  <a:pt x="14624" y="10293"/>
                </a:lnTo>
                <a:lnTo>
                  <a:pt x="14502" y="10414"/>
                </a:lnTo>
                <a:lnTo>
                  <a:pt x="14332" y="10609"/>
                </a:lnTo>
                <a:lnTo>
                  <a:pt x="14162" y="10779"/>
                </a:lnTo>
                <a:lnTo>
                  <a:pt x="14113" y="10828"/>
                </a:lnTo>
                <a:lnTo>
                  <a:pt x="14089" y="10877"/>
                </a:lnTo>
                <a:lnTo>
                  <a:pt x="14064" y="10950"/>
                </a:lnTo>
                <a:lnTo>
                  <a:pt x="14089" y="11023"/>
                </a:lnTo>
                <a:lnTo>
                  <a:pt x="14137" y="11120"/>
                </a:lnTo>
                <a:lnTo>
                  <a:pt x="14186" y="11217"/>
                </a:lnTo>
                <a:lnTo>
                  <a:pt x="14332" y="11412"/>
                </a:lnTo>
                <a:lnTo>
                  <a:pt x="14454" y="11534"/>
                </a:lnTo>
                <a:lnTo>
                  <a:pt x="14478" y="11607"/>
                </a:lnTo>
                <a:lnTo>
                  <a:pt x="14648" y="11801"/>
                </a:lnTo>
                <a:lnTo>
                  <a:pt x="14819" y="11996"/>
                </a:lnTo>
                <a:lnTo>
                  <a:pt x="14721" y="12166"/>
                </a:lnTo>
                <a:lnTo>
                  <a:pt x="14721" y="12191"/>
                </a:lnTo>
                <a:lnTo>
                  <a:pt x="14648" y="12361"/>
                </a:lnTo>
                <a:lnTo>
                  <a:pt x="14600" y="12531"/>
                </a:lnTo>
                <a:lnTo>
                  <a:pt x="14381" y="12556"/>
                </a:lnTo>
                <a:lnTo>
                  <a:pt x="14162" y="12580"/>
                </a:lnTo>
                <a:lnTo>
                  <a:pt x="14040" y="12604"/>
                </a:lnTo>
                <a:lnTo>
                  <a:pt x="13991" y="12604"/>
                </a:lnTo>
                <a:lnTo>
                  <a:pt x="13845" y="12653"/>
                </a:lnTo>
                <a:lnTo>
                  <a:pt x="13675" y="12677"/>
                </a:lnTo>
                <a:lnTo>
                  <a:pt x="13553" y="12750"/>
                </a:lnTo>
                <a:lnTo>
                  <a:pt x="13456" y="12823"/>
                </a:lnTo>
                <a:lnTo>
                  <a:pt x="13407" y="12872"/>
                </a:lnTo>
                <a:lnTo>
                  <a:pt x="13334" y="12945"/>
                </a:lnTo>
                <a:lnTo>
                  <a:pt x="13310" y="13018"/>
                </a:lnTo>
                <a:lnTo>
                  <a:pt x="13286" y="13164"/>
                </a:lnTo>
                <a:lnTo>
                  <a:pt x="13286" y="13213"/>
                </a:lnTo>
                <a:lnTo>
                  <a:pt x="13237" y="13699"/>
                </a:lnTo>
                <a:lnTo>
                  <a:pt x="13237" y="13748"/>
                </a:lnTo>
                <a:lnTo>
                  <a:pt x="13237" y="13918"/>
                </a:lnTo>
                <a:lnTo>
                  <a:pt x="13237" y="14113"/>
                </a:lnTo>
                <a:lnTo>
                  <a:pt x="13286" y="14283"/>
                </a:lnTo>
                <a:lnTo>
                  <a:pt x="13310" y="14356"/>
                </a:lnTo>
                <a:lnTo>
                  <a:pt x="13383" y="14405"/>
                </a:lnTo>
                <a:lnTo>
                  <a:pt x="13407" y="14502"/>
                </a:lnTo>
                <a:lnTo>
                  <a:pt x="13480" y="14551"/>
                </a:lnTo>
                <a:lnTo>
                  <a:pt x="13724" y="14648"/>
                </a:lnTo>
                <a:lnTo>
                  <a:pt x="13991" y="14697"/>
                </a:lnTo>
                <a:lnTo>
                  <a:pt x="14259" y="14746"/>
                </a:lnTo>
                <a:lnTo>
                  <a:pt x="14527" y="14770"/>
                </a:lnTo>
                <a:lnTo>
                  <a:pt x="14673" y="14770"/>
                </a:lnTo>
                <a:lnTo>
                  <a:pt x="14697" y="14867"/>
                </a:lnTo>
                <a:lnTo>
                  <a:pt x="14721" y="14916"/>
                </a:lnTo>
                <a:lnTo>
                  <a:pt x="14819" y="15038"/>
                </a:lnTo>
                <a:lnTo>
                  <a:pt x="14916" y="15184"/>
                </a:lnTo>
                <a:lnTo>
                  <a:pt x="14746" y="15330"/>
                </a:lnTo>
                <a:lnTo>
                  <a:pt x="14624" y="15500"/>
                </a:lnTo>
                <a:lnTo>
                  <a:pt x="14575" y="15573"/>
                </a:lnTo>
                <a:lnTo>
                  <a:pt x="14381" y="15816"/>
                </a:lnTo>
                <a:lnTo>
                  <a:pt x="14332" y="15865"/>
                </a:lnTo>
                <a:lnTo>
                  <a:pt x="14235" y="15986"/>
                </a:lnTo>
                <a:lnTo>
                  <a:pt x="14210" y="16059"/>
                </a:lnTo>
                <a:lnTo>
                  <a:pt x="14186" y="16108"/>
                </a:lnTo>
                <a:lnTo>
                  <a:pt x="14210" y="16230"/>
                </a:lnTo>
                <a:lnTo>
                  <a:pt x="14210" y="16303"/>
                </a:lnTo>
                <a:lnTo>
                  <a:pt x="14235" y="16376"/>
                </a:lnTo>
                <a:lnTo>
                  <a:pt x="14283" y="16522"/>
                </a:lnTo>
                <a:lnTo>
                  <a:pt x="14381" y="16643"/>
                </a:lnTo>
                <a:lnTo>
                  <a:pt x="14478" y="16765"/>
                </a:lnTo>
                <a:lnTo>
                  <a:pt x="14527" y="16789"/>
                </a:lnTo>
                <a:lnTo>
                  <a:pt x="14794" y="17081"/>
                </a:lnTo>
                <a:lnTo>
                  <a:pt x="15111" y="17349"/>
                </a:lnTo>
                <a:lnTo>
                  <a:pt x="15183" y="17373"/>
                </a:lnTo>
                <a:lnTo>
                  <a:pt x="15232" y="17398"/>
                </a:lnTo>
                <a:lnTo>
                  <a:pt x="15305" y="17373"/>
                </a:lnTo>
                <a:lnTo>
                  <a:pt x="15354" y="17373"/>
                </a:lnTo>
                <a:lnTo>
                  <a:pt x="15475" y="17349"/>
                </a:lnTo>
                <a:lnTo>
                  <a:pt x="15621" y="17300"/>
                </a:lnTo>
                <a:lnTo>
                  <a:pt x="15840" y="17154"/>
                </a:lnTo>
                <a:lnTo>
                  <a:pt x="15865" y="17130"/>
                </a:lnTo>
                <a:lnTo>
                  <a:pt x="16132" y="16911"/>
                </a:lnTo>
                <a:lnTo>
                  <a:pt x="16376" y="16668"/>
                </a:lnTo>
                <a:lnTo>
                  <a:pt x="16546" y="16741"/>
                </a:lnTo>
                <a:lnTo>
                  <a:pt x="16570" y="16765"/>
                </a:lnTo>
                <a:lnTo>
                  <a:pt x="16619" y="16789"/>
                </a:lnTo>
                <a:lnTo>
                  <a:pt x="16765" y="16862"/>
                </a:lnTo>
                <a:lnTo>
                  <a:pt x="16935" y="16887"/>
                </a:lnTo>
                <a:lnTo>
                  <a:pt x="16935" y="16960"/>
                </a:lnTo>
                <a:lnTo>
                  <a:pt x="16960" y="17033"/>
                </a:lnTo>
                <a:lnTo>
                  <a:pt x="17008" y="17276"/>
                </a:lnTo>
                <a:lnTo>
                  <a:pt x="17033" y="17495"/>
                </a:lnTo>
                <a:lnTo>
                  <a:pt x="17033" y="17617"/>
                </a:lnTo>
                <a:lnTo>
                  <a:pt x="17033" y="17738"/>
                </a:lnTo>
                <a:lnTo>
                  <a:pt x="17033" y="17860"/>
                </a:lnTo>
                <a:lnTo>
                  <a:pt x="17081" y="17982"/>
                </a:lnTo>
                <a:lnTo>
                  <a:pt x="17179" y="18079"/>
                </a:lnTo>
                <a:lnTo>
                  <a:pt x="17203" y="18103"/>
                </a:lnTo>
                <a:lnTo>
                  <a:pt x="17276" y="18152"/>
                </a:lnTo>
                <a:lnTo>
                  <a:pt x="17398" y="18201"/>
                </a:lnTo>
                <a:lnTo>
                  <a:pt x="17592" y="18225"/>
                </a:lnTo>
                <a:lnTo>
                  <a:pt x="17714" y="18201"/>
                </a:lnTo>
                <a:lnTo>
                  <a:pt x="18152" y="18201"/>
                </a:lnTo>
                <a:lnTo>
                  <a:pt x="18541" y="18176"/>
                </a:lnTo>
                <a:lnTo>
                  <a:pt x="18614" y="18176"/>
                </a:lnTo>
                <a:lnTo>
                  <a:pt x="18687" y="18128"/>
                </a:lnTo>
                <a:lnTo>
                  <a:pt x="18736" y="18055"/>
                </a:lnTo>
                <a:lnTo>
                  <a:pt x="18760" y="17982"/>
                </a:lnTo>
                <a:lnTo>
                  <a:pt x="18833" y="17860"/>
                </a:lnTo>
                <a:lnTo>
                  <a:pt x="18882" y="17738"/>
                </a:lnTo>
                <a:lnTo>
                  <a:pt x="18931" y="17471"/>
                </a:lnTo>
                <a:lnTo>
                  <a:pt x="18931" y="17349"/>
                </a:lnTo>
                <a:lnTo>
                  <a:pt x="18931" y="17325"/>
                </a:lnTo>
                <a:lnTo>
                  <a:pt x="18979" y="17081"/>
                </a:lnTo>
                <a:lnTo>
                  <a:pt x="19004" y="16838"/>
                </a:lnTo>
                <a:lnTo>
                  <a:pt x="19125" y="16814"/>
                </a:lnTo>
                <a:lnTo>
                  <a:pt x="19223" y="16789"/>
                </a:lnTo>
                <a:lnTo>
                  <a:pt x="19369" y="16741"/>
                </a:lnTo>
                <a:lnTo>
                  <a:pt x="19466" y="16692"/>
                </a:lnTo>
                <a:lnTo>
                  <a:pt x="19661" y="16838"/>
                </a:lnTo>
                <a:lnTo>
                  <a:pt x="19758" y="16911"/>
                </a:lnTo>
                <a:lnTo>
                  <a:pt x="20074" y="17130"/>
                </a:lnTo>
                <a:lnTo>
                  <a:pt x="20391" y="17349"/>
                </a:lnTo>
                <a:lnTo>
                  <a:pt x="20464" y="17398"/>
                </a:lnTo>
                <a:lnTo>
                  <a:pt x="20512" y="17398"/>
                </a:lnTo>
                <a:lnTo>
                  <a:pt x="20585" y="17373"/>
                </a:lnTo>
                <a:lnTo>
                  <a:pt x="20658" y="17349"/>
                </a:lnTo>
                <a:lnTo>
                  <a:pt x="20707" y="17276"/>
                </a:lnTo>
                <a:lnTo>
                  <a:pt x="20756" y="17203"/>
                </a:lnTo>
                <a:lnTo>
                  <a:pt x="20999" y="16984"/>
                </a:lnTo>
                <a:lnTo>
                  <a:pt x="21145" y="16814"/>
                </a:lnTo>
                <a:lnTo>
                  <a:pt x="21413" y="16570"/>
                </a:lnTo>
                <a:lnTo>
                  <a:pt x="21632" y="16278"/>
                </a:lnTo>
                <a:lnTo>
                  <a:pt x="21680" y="16230"/>
                </a:lnTo>
                <a:lnTo>
                  <a:pt x="21680" y="16157"/>
                </a:lnTo>
                <a:lnTo>
                  <a:pt x="21680" y="16084"/>
                </a:lnTo>
                <a:lnTo>
                  <a:pt x="21656" y="15986"/>
                </a:lnTo>
                <a:lnTo>
                  <a:pt x="21486" y="15670"/>
                </a:lnTo>
                <a:lnTo>
                  <a:pt x="21267" y="15403"/>
                </a:lnTo>
                <a:lnTo>
                  <a:pt x="21145" y="15232"/>
                </a:lnTo>
                <a:lnTo>
                  <a:pt x="20975" y="15086"/>
                </a:lnTo>
                <a:lnTo>
                  <a:pt x="21096" y="14867"/>
                </a:lnTo>
                <a:lnTo>
                  <a:pt x="21169" y="14648"/>
                </a:lnTo>
                <a:lnTo>
                  <a:pt x="21291" y="14673"/>
                </a:lnTo>
                <a:lnTo>
                  <a:pt x="21510" y="14648"/>
                </a:lnTo>
                <a:lnTo>
                  <a:pt x="21753" y="14648"/>
                </a:lnTo>
                <a:lnTo>
                  <a:pt x="21997" y="14624"/>
                </a:lnTo>
                <a:lnTo>
                  <a:pt x="22264" y="14600"/>
                </a:lnTo>
                <a:lnTo>
                  <a:pt x="22362" y="14551"/>
                </a:lnTo>
                <a:lnTo>
                  <a:pt x="22410" y="14478"/>
                </a:lnTo>
                <a:lnTo>
                  <a:pt x="22459" y="14429"/>
                </a:lnTo>
                <a:lnTo>
                  <a:pt x="22508" y="14381"/>
                </a:lnTo>
                <a:lnTo>
                  <a:pt x="22532" y="14332"/>
                </a:lnTo>
                <a:lnTo>
                  <a:pt x="22532" y="14259"/>
                </a:lnTo>
                <a:lnTo>
                  <a:pt x="22532" y="13845"/>
                </a:lnTo>
                <a:lnTo>
                  <a:pt x="22532" y="13456"/>
                </a:lnTo>
                <a:lnTo>
                  <a:pt x="22508" y="13067"/>
                </a:lnTo>
                <a:lnTo>
                  <a:pt x="22508" y="13018"/>
                </a:lnTo>
                <a:lnTo>
                  <a:pt x="22459" y="12945"/>
                </a:lnTo>
                <a:lnTo>
                  <a:pt x="22410" y="12921"/>
                </a:lnTo>
                <a:lnTo>
                  <a:pt x="22362" y="12896"/>
                </a:lnTo>
                <a:lnTo>
                  <a:pt x="22313" y="12823"/>
                </a:lnTo>
                <a:lnTo>
                  <a:pt x="22264" y="12750"/>
                </a:lnTo>
                <a:lnTo>
                  <a:pt x="22118" y="12677"/>
                </a:lnTo>
                <a:lnTo>
                  <a:pt x="21948" y="12629"/>
                </a:lnTo>
                <a:lnTo>
                  <a:pt x="21802" y="12604"/>
                </a:lnTo>
                <a:lnTo>
                  <a:pt x="21778" y="12604"/>
                </a:lnTo>
                <a:lnTo>
                  <a:pt x="21510" y="12556"/>
                </a:lnTo>
                <a:lnTo>
                  <a:pt x="21218" y="12556"/>
                </a:lnTo>
                <a:lnTo>
                  <a:pt x="21169" y="12337"/>
                </a:lnTo>
                <a:lnTo>
                  <a:pt x="21169" y="12288"/>
                </a:lnTo>
                <a:lnTo>
                  <a:pt x="21121" y="12093"/>
                </a:lnTo>
                <a:lnTo>
                  <a:pt x="21048" y="11923"/>
                </a:lnTo>
                <a:lnTo>
                  <a:pt x="21121" y="11826"/>
                </a:lnTo>
                <a:lnTo>
                  <a:pt x="21145" y="11777"/>
                </a:lnTo>
                <a:lnTo>
                  <a:pt x="21242" y="11655"/>
                </a:lnTo>
                <a:lnTo>
                  <a:pt x="21413" y="11412"/>
                </a:lnTo>
                <a:lnTo>
                  <a:pt x="21607" y="11169"/>
                </a:lnTo>
                <a:lnTo>
                  <a:pt x="21656" y="11120"/>
                </a:lnTo>
                <a:lnTo>
                  <a:pt x="21680" y="11071"/>
                </a:lnTo>
                <a:lnTo>
                  <a:pt x="21680" y="10998"/>
                </a:lnTo>
                <a:lnTo>
                  <a:pt x="21680" y="10950"/>
                </a:lnTo>
                <a:lnTo>
                  <a:pt x="21656" y="10925"/>
                </a:lnTo>
                <a:lnTo>
                  <a:pt x="21680" y="10901"/>
                </a:lnTo>
                <a:lnTo>
                  <a:pt x="21656" y="10804"/>
                </a:lnTo>
                <a:lnTo>
                  <a:pt x="21632" y="10731"/>
                </a:lnTo>
                <a:lnTo>
                  <a:pt x="21510" y="10609"/>
                </a:lnTo>
                <a:lnTo>
                  <a:pt x="21486" y="10560"/>
                </a:lnTo>
                <a:lnTo>
                  <a:pt x="21315" y="10390"/>
                </a:lnTo>
                <a:lnTo>
                  <a:pt x="21145" y="10244"/>
                </a:lnTo>
                <a:lnTo>
                  <a:pt x="21145" y="10220"/>
                </a:lnTo>
                <a:lnTo>
                  <a:pt x="21023" y="10122"/>
                </a:lnTo>
                <a:lnTo>
                  <a:pt x="20877" y="10001"/>
                </a:lnTo>
                <a:lnTo>
                  <a:pt x="20731" y="9928"/>
                </a:lnTo>
                <a:lnTo>
                  <a:pt x="20634" y="9903"/>
                </a:lnTo>
                <a:lnTo>
                  <a:pt x="20561" y="9879"/>
                </a:lnTo>
                <a:lnTo>
                  <a:pt x="20488" y="9903"/>
                </a:lnTo>
                <a:lnTo>
                  <a:pt x="20464" y="9903"/>
                </a:lnTo>
                <a:lnTo>
                  <a:pt x="20391" y="9928"/>
                </a:lnTo>
                <a:lnTo>
                  <a:pt x="20220" y="10001"/>
                </a:lnTo>
                <a:lnTo>
                  <a:pt x="20074" y="10098"/>
                </a:lnTo>
                <a:lnTo>
                  <a:pt x="19807" y="10293"/>
                </a:lnTo>
                <a:lnTo>
                  <a:pt x="19709" y="10341"/>
                </a:lnTo>
                <a:lnTo>
                  <a:pt x="19515" y="10487"/>
                </a:lnTo>
                <a:lnTo>
                  <a:pt x="19296" y="10390"/>
                </a:lnTo>
                <a:lnTo>
                  <a:pt x="19052" y="10341"/>
                </a:lnTo>
                <a:lnTo>
                  <a:pt x="19004" y="10098"/>
                </a:lnTo>
                <a:lnTo>
                  <a:pt x="19028" y="10025"/>
                </a:lnTo>
                <a:lnTo>
                  <a:pt x="19004" y="9976"/>
                </a:lnTo>
                <a:lnTo>
                  <a:pt x="18979" y="9903"/>
                </a:lnTo>
                <a:lnTo>
                  <a:pt x="18955" y="9782"/>
                </a:lnTo>
                <a:lnTo>
                  <a:pt x="18931" y="9563"/>
                </a:lnTo>
                <a:lnTo>
                  <a:pt x="18882" y="9319"/>
                </a:lnTo>
                <a:lnTo>
                  <a:pt x="18906" y="9246"/>
                </a:lnTo>
                <a:lnTo>
                  <a:pt x="18906" y="9149"/>
                </a:lnTo>
                <a:lnTo>
                  <a:pt x="18882" y="9100"/>
                </a:lnTo>
                <a:lnTo>
                  <a:pt x="18833" y="9052"/>
                </a:lnTo>
                <a:lnTo>
                  <a:pt x="18785" y="9027"/>
                </a:lnTo>
                <a:lnTo>
                  <a:pt x="18712" y="9003"/>
                </a:lnTo>
                <a:lnTo>
                  <a:pt x="18444" y="8979"/>
                </a:lnTo>
                <a:lnTo>
                  <a:pt x="17957" y="8979"/>
                </a:lnTo>
                <a:lnTo>
                  <a:pt x="17836" y="8954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2465;p49">
            <a:extLst>
              <a:ext uri="{FF2B5EF4-FFF2-40B4-BE49-F238E27FC236}">
                <a16:creationId xmlns:a16="http://schemas.microsoft.com/office/drawing/2014/main" id="{68CA1593-D5BF-478F-AED7-DEBA99DD266E}"/>
              </a:ext>
            </a:extLst>
          </p:cNvPr>
          <p:cNvSpPr/>
          <p:nvPr/>
        </p:nvSpPr>
        <p:spPr>
          <a:xfrm>
            <a:off x="2668759" y="6110866"/>
            <a:ext cx="523874" cy="527047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2449;p49">
            <a:extLst>
              <a:ext uri="{FF2B5EF4-FFF2-40B4-BE49-F238E27FC236}">
                <a16:creationId xmlns:a16="http://schemas.microsoft.com/office/drawing/2014/main" id="{0CB7C64A-A40E-4006-BF5A-7A378B300B03}"/>
              </a:ext>
            </a:extLst>
          </p:cNvPr>
          <p:cNvSpPr/>
          <p:nvPr/>
        </p:nvSpPr>
        <p:spPr>
          <a:xfrm>
            <a:off x="2189270" y="5482977"/>
            <a:ext cx="641357" cy="590943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441;p49">
            <a:extLst>
              <a:ext uri="{FF2B5EF4-FFF2-40B4-BE49-F238E27FC236}">
                <a16:creationId xmlns:a16="http://schemas.microsoft.com/office/drawing/2014/main" id="{6F6581E6-AD64-475D-890A-CFA77C858B10}"/>
              </a:ext>
            </a:extLst>
          </p:cNvPr>
          <p:cNvSpPr/>
          <p:nvPr/>
        </p:nvSpPr>
        <p:spPr>
          <a:xfrm>
            <a:off x="11363326" y="6064802"/>
            <a:ext cx="703015" cy="614564"/>
          </a:xfrm>
          <a:custGeom>
            <a:avLst/>
            <a:gdLst/>
            <a:ahLst/>
            <a:cxnLst/>
            <a:rect l="l" t="t" r="r" b="b"/>
            <a:pathLst>
              <a:path w="18956" h="16571" extrusionOk="0">
                <a:moveTo>
                  <a:pt x="9222" y="2604"/>
                </a:moveTo>
                <a:lnTo>
                  <a:pt x="9149" y="2628"/>
                </a:lnTo>
                <a:lnTo>
                  <a:pt x="9028" y="2701"/>
                </a:lnTo>
                <a:lnTo>
                  <a:pt x="8809" y="2896"/>
                </a:lnTo>
                <a:lnTo>
                  <a:pt x="8517" y="3139"/>
                </a:lnTo>
                <a:lnTo>
                  <a:pt x="8249" y="3358"/>
                </a:lnTo>
                <a:lnTo>
                  <a:pt x="7957" y="3577"/>
                </a:lnTo>
                <a:lnTo>
                  <a:pt x="7665" y="3821"/>
                </a:lnTo>
                <a:lnTo>
                  <a:pt x="6619" y="4818"/>
                </a:lnTo>
                <a:lnTo>
                  <a:pt x="5573" y="5816"/>
                </a:lnTo>
                <a:lnTo>
                  <a:pt x="5256" y="6181"/>
                </a:lnTo>
                <a:lnTo>
                  <a:pt x="4964" y="6546"/>
                </a:lnTo>
                <a:lnTo>
                  <a:pt x="4380" y="7325"/>
                </a:lnTo>
                <a:lnTo>
                  <a:pt x="4210" y="7495"/>
                </a:lnTo>
                <a:lnTo>
                  <a:pt x="3942" y="7763"/>
                </a:lnTo>
                <a:lnTo>
                  <a:pt x="3821" y="7909"/>
                </a:lnTo>
                <a:lnTo>
                  <a:pt x="3723" y="8055"/>
                </a:lnTo>
                <a:lnTo>
                  <a:pt x="3675" y="8176"/>
                </a:lnTo>
                <a:lnTo>
                  <a:pt x="3675" y="8225"/>
                </a:lnTo>
                <a:lnTo>
                  <a:pt x="3699" y="8274"/>
                </a:lnTo>
                <a:lnTo>
                  <a:pt x="3796" y="8347"/>
                </a:lnTo>
                <a:lnTo>
                  <a:pt x="3918" y="8347"/>
                </a:lnTo>
                <a:lnTo>
                  <a:pt x="4040" y="8322"/>
                </a:lnTo>
                <a:lnTo>
                  <a:pt x="4186" y="8249"/>
                </a:lnTo>
                <a:lnTo>
                  <a:pt x="4332" y="8128"/>
                </a:lnTo>
                <a:lnTo>
                  <a:pt x="4478" y="8006"/>
                </a:lnTo>
                <a:lnTo>
                  <a:pt x="4794" y="7665"/>
                </a:lnTo>
                <a:lnTo>
                  <a:pt x="5086" y="7300"/>
                </a:lnTo>
                <a:lnTo>
                  <a:pt x="5354" y="6935"/>
                </a:lnTo>
                <a:lnTo>
                  <a:pt x="5694" y="6473"/>
                </a:lnTo>
                <a:lnTo>
                  <a:pt x="6108" y="6035"/>
                </a:lnTo>
                <a:lnTo>
                  <a:pt x="6521" y="5621"/>
                </a:lnTo>
                <a:lnTo>
                  <a:pt x="7422" y="4818"/>
                </a:lnTo>
                <a:lnTo>
                  <a:pt x="7860" y="4380"/>
                </a:lnTo>
                <a:lnTo>
                  <a:pt x="8322" y="3967"/>
                </a:lnTo>
                <a:lnTo>
                  <a:pt x="8663" y="3699"/>
                </a:lnTo>
                <a:lnTo>
                  <a:pt x="9003" y="3456"/>
                </a:lnTo>
                <a:lnTo>
                  <a:pt x="9174" y="3285"/>
                </a:lnTo>
                <a:lnTo>
                  <a:pt x="9295" y="3139"/>
                </a:lnTo>
                <a:lnTo>
                  <a:pt x="9320" y="3139"/>
                </a:lnTo>
                <a:lnTo>
                  <a:pt x="9466" y="3285"/>
                </a:lnTo>
                <a:lnTo>
                  <a:pt x="10366" y="4113"/>
                </a:lnTo>
                <a:lnTo>
                  <a:pt x="11169" y="4916"/>
                </a:lnTo>
                <a:lnTo>
                  <a:pt x="11558" y="5329"/>
                </a:lnTo>
                <a:lnTo>
                  <a:pt x="11923" y="5767"/>
                </a:lnTo>
                <a:lnTo>
                  <a:pt x="12264" y="6181"/>
                </a:lnTo>
                <a:lnTo>
                  <a:pt x="12605" y="6643"/>
                </a:lnTo>
                <a:lnTo>
                  <a:pt x="12945" y="7057"/>
                </a:lnTo>
                <a:lnTo>
                  <a:pt x="13116" y="7276"/>
                </a:lnTo>
                <a:lnTo>
                  <a:pt x="13310" y="7471"/>
                </a:lnTo>
                <a:lnTo>
                  <a:pt x="13675" y="7787"/>
                </a:lnTo>
                <a:lnTo>
                  <a:pt x="14040" y="8079"/>
                </a:lnTo>
                <a:lnTo>
                  <a:pt x="14308" y="8322"/>
                </a:lnTo>
                <a:lnTo>
                  <a:pt x="14429" y="8420"/>
                </a:lnTo>
                <a:lnTo>
                  <a:pt x="14502" y="8444"/>
                </a:lnTo>
                <a:lnTo>
                  <a:pt x="14600" y="8493"/>
                </a:lnTo>
                <a:lnTo>
                  <a:pt x="14697" y="8493"/>
                </a:lnTo>
                <a:lnTo>
                  <a:pt x="14770" y="8444"/>
                </a:lnTo>
                <a:lnTo>
                  <a:pt x="14843" y="8371"/>
                </a:lnTo>
                <a:lnTo>
                  <a:pt x="14867" y="8274"/>
                </a:lnTo>
                <a:lnTo>
                  <a:pt x="14867" y="8201"/>
                </a:lnTo>
                <a:lnTo>
                  <a:pt x="14843" y="8103"/>
                </a:lnTo>
                <a:lnTo>
                  <a:pt x="14746" y="7957"/>
                </a:lnTo>
                <a:lnTo>
                  <a:pt x="14648" y="7811"/>
                </a:lnTo>
                <a:lnTo>
                  <a:pt x="14502" y="7690"/>
                </a:lnTo>
                <a:lnTo>
                  <a:pt x="14186" y="7446"/>
                </a:lnTo>
                <a:lnTo>
                  <a:pt x="13894" y="7252"/>
                </a:lnTo>
                <a:lnTo>
                  <a:pt x="13675" y="7057"/>
                </a:lnTo>
                <a:lnTo>
                  <a:pt x="13481" y="6862"/>
                </a:lnTo>
                <a:lnTo>
                  <a:pt x="13116" y="6424"/>
                </a:lnTo>
                <a:lnTo>
                  <a:pt x="12434" y="5500"/>
                </a:lnTo>
                <a:lnTo>
                  <a:pt x="12045" y="5037"/>
                </a:lnTo>
                <a:lnTo>
                  <a:pt x="11607" y="4599"/>
                </a:lnTo>
                <a:lnTo>
                  <a:pt x="11169" y="4161"/>
                </a:lnTo>
                <a:lnTo>
                  <a:pt x="10731" y="3723"/>
                </a:lnTo>
                <a:lnTo>
                  <a:pt x="10293" y="3334"/>
                </a:lnTo>
                <a:lnTo>
                  <a:pt x="9806" y="2920"/>
                </a:lnTo>
                <a:lnTo>
                  <a:pt x="9660" y="2799"/>
                </a:lnTo>
                <a:lnTo>
                  <a:pt x="9514" y="2726"/>
                </a:lnTo>
                <a:lnTo>
                  <a:pt x="9417" y="2628"/>
                </a:lnTo>
                <a:lnTo>
                  <a:pt x="9368" y="2604"/>
                </a:lnTo>
                <a:close/>
                <a:moveTo>
                  <a:pt x="9271" y="8979"/>
                </a:moveTo>
                <a:lnTo>
                  <a:pt x="9247" y="9125"/>
                </a:lnTo>
                <a:lnTo>
                  <a:pt x="9271" y="9271"/>
                </a:lnTo>
                <a:lnTo>
                  <a:pt x="9295" y="9563"/>
                </a:lnTo>
                <a:lnTo>
                  <a:pt x="8517" y="9563"/>
                </a:lnTo>
                <a:lnTo>
                  <a:pt x="8298" y="9587"/>
                </a:lnTo>
                <a:lnTo>
                  <a:pt x="8176" y="9612"/>
                </a:lnTo>
                <a:lnTo>
                  <a:pt x="8054" y="9636"/>
                </a:lnTo>
                <a:lnTo>
                  <a:pt x="8054" y="9466"/>
                </a:lnTo>
                <a:lnTo>
                  <a:pt x="8054" y="9320"/>
                </a:lnTo>
                <a:lnTo>
                  <a:pt x="8006" y="9174"/>
                </a:lnTo>
                <a:lnTo>
                  <a:pt x="7957" y="9028"/>
                </a:lnTo>
                <a:lnTo>
                  <a:pt x="8614" y="9028"/>
                </a:lnTo>
                <a:lnTo>
                  <a:pt x="9271" y="8979"/>
                </a:lnTo>
                <a:close/>
                <a:moveTo>
                  <a:pt x="10317" y="8979"/>
                </a:moveTo>
                <a:lnTo>
                  <a:pt x="10682" y="9028"/>
                </a:lnTo>
                <a:lnTo>
                  <a:pt x="11047" y="9052"/>
                </a:lnTo>
                <a:lnTo>
                  <a:pt x="11047" y="9344"/>
                </a:lnTo>
                <a:lnTo>
                  <a:pt x="11047" y="9636"/>
                </a:lnTo>
                <a:lnTo>
                  <a:pt x="10731" y="9612"/>
                </a:lnTo>
                <a:lnTo>
                  <a:pt x="9685" y="9587"/>
                </a:lnTo>
                <a:lnTo>
                  <a:pt x="9636" y="9271"/>
                </a:lnTo>
                <a:lnTo>
                  <a:pt x="9612" y="9125"/>
                </a:lnTo>
                <a:lnTo>
                  <a:pt x="9563" y="8979"/>
                </a:lnTo>
                <a:close/>
                <a:moveTo>
                  <a:pt x="8054" y="10001"/>
                </a:moveTo>
                <a:lnTo>
                  <a:pt x="8176" y="10025"/>
                </a:lnTo>
                <a:lnTo>
                  <a:pt x="8930" y="10025"/>
                </a:lnTo>
                <a:lnTo>
                  <a:pt x="9320" y="10050"/>
                </a:lnTo>
                <a:lnTo>
                  <a:pt x="9295" y="10707"/>
                </a:lnTo>
                <a:lnTo>
                  <a:pt x="8638" y="10634"/>
                </a:lnTo>
                <a:lnTo>
                  <a:pt x="8298" y="10634"/>
                </a:lnTo>
                <a:lnTo>
                  <a:pt x="8006" y="10658"/>
                </a:lnTo>
                <a:lnTo>
                  <a:pt x="8030" y="10342"/>
                </a:lnTo>
                <a:lnTo>
                  <a:pt x="8054" y="10001"/>
                </a:lnTo>
                <a:close/>
                <a:moveTo>
                  <a:pt x="9709" y="10074"/>
                </a:moveTo>
                <a:lnTo>
                  <a:pt x="10366" y="10147"/>
                </a:lnTo>
                <a:lnTo>
                  <a:pt x="10901" y="10147"/>
                </a:lnTo>
                <a:lnTo>
                  <a:pt x="11047" y="10123"/>
                </a:lnTo>
                <a:lnTo>
                  <a:pt x="11047" y="10123"/>
                </a:lnTo>
                <a:lnTo>
                  <a:pt x="11023" y="10390"/>
                </a:lnTo>
                <a:lnTo>
                  <a:pt x="10974" y="10634"/>
                </a:lnTo>
                <a:lnTo>
                  <a:pt x="10755" y="10707"/>
                </a:lnTo>
                <a:lnTo>
                  <a:pt x="10536" y="10731"/>
                </a:lnTo>
                <a:lnTo>
                  <a:pt x="10123" y="10755"/>
                </a:lnTo>
                <a:lnTo>
                  <a:pt x="9685" y="10755"/>
                </a:lnTo>
                <a:lnTo>
                  <a:pt x="9685" y="10707"/>
                </a:lnTo>
                <a:lnTo>
                  <a:pt x="9709" y="10390"/>
                </a:lnTo>
                <a:lnTo>
                  <a:pt x="9709" y="10074"/>
                </a:lnTo>
                <a:close/>
                <a:moveTo>
                  <a:pt x="8955" y="8468"/>
                </a:moveTo>
                <a:lnTo>
                  <a:pt x="8541" y="8493"/>
                </a:lnTo>
                <a:lnTo>
                  <a:pt x="8346" y="8517"/>
                </a:lnTo>
                <a:lnTo>
                  <a:pt x="8152" y="8566"/>
                </a:lnTo>
                <a:lnTo>
                  <a:pt x="7957" y="8614"/>
                </a:lnTo>
                <a:lnTo>
                  <a:pt x="7762" y="8687"/>
                </a:lnTo>
                <a:lnTo>
                  <a:pt x="7738" y="8736"/>
                </a:lnTo>
                <a:lnTo>
                  <a:pt x="7714" y="8760"/>
                </a:lnTo>
                <a:lnTo>
                  <a:pt x="7689" y="8833"/>
                </a:lnTo>
                <a:lnTo>
                  <a:pt x="7641" y="8882"/>
                </a:lnTo>
                <a:lnTo>
                  <a:pt x="7592" y="8906"/>
                </a:lnTo>
                <a:lnTo>
                  <a:pt x="7568" y="8979"/>
                </a:lnTo>
                <a:lnTo>
                  <a:pt x="7568" y="9028"/>
                </a:lnTo>
                <a:lnTo>
                  <a:pt x="7616" y="9247"/>
                </a:lnTo>
                <a:lnTo>
                  <a:pt x="7616" y="9490"/>
                </a:lnTo>
                <a:lnTo>
                  <a:pt x="7592" y="9709"/>
                </a:lnTo>
                <a:lnTo>
                  <a:pt x="7568" y="9952"/>
                </a:lnTo>
                <a:lnTo>
                  <a:pt x="7495" y="10415"/>
                </a:lnTo>
                <a:lnTo>
                  <a:pt x="7495" y="10634"/>
                </a:lnTo>
                <a:lnTo>
                  <a:pt x="7519" y="10877"/>
                </a:lnTo>
                <a:lnTo>
                  <a:pt x="7519" y="10926"/>
                </a:lnTo>
                <a:lnTo>
                  <a:pt x="7568" y="10974"/>
                </a:lnTo>
                <a:lnTo>
                  <a:pt x="7641" y="11023"/>
                </a:lnTo>
                <a:lnTo>
                  <a:pt x="7762" y="11047"/>
                </a:lnTo>
                <a:lnTo>
                  <a:pt x="7860" y="10999"/>
                </a:lnTo>
                <a:lnTo>
                  <a:pt x="8079" y="11072"/>
                </a:lnTo>
                <a:lnTo>
                  <a:pt x="8298" y="11120"/>
                </a:lnTo>
                <a:lnTo>
                  <a:pt x="8784" y="11169"/>
                </a:lnTo>
                <a:lnTo>
                  <a:pt x="9733" y="11218"/>
                </a:lnTo>
                <a:lnTo>
                  <a:pt x="10123" y="11242"/>
                </a:lnTo>
                <a:lnTo>
                  <a:pt x="10561" y="11218"/>
                </a:lnTo>
                <a:lnTo>
                  <a:pt x="10780" y="11193"/>
                </a:lnTo>
                <a:lnTo>
                  <a:pt x="10999" y="11145"/>
                </a:lnTo>
                <a:lnTo>
                  <a:pt x="11169" y="11072"/>
                </a:lnTo>
                <a:lnTo>
                  <a:pt x="11339" y="10950"/>
                </a:lnTo>
                <a:lnTo>
                  <a:pt x="11388" y="10877"/>
                </a:lnTo>
                <a:lnTo>
                  <a:pt x="11388" y="10828"/>
                </a:lnTo>
                <a:lnTo>
                  <a:pt x="11412" y="10804"/>
                </a:lnTo>
                <a:lnTo>
                  <a:pt x="11461" y="10561"/>
                </a:lnTo>
                <a:lnTo>
                  <a:pt x="11510" y="10293"/>
                </a:lnTo>
                <a:lnTo>
                  <a:pt x="11510" y="10025"/>
                </a:lnTo>
                <a:lnTo>
                  <a:pt x="11510" y="9782"/>
                </a:lnTo>
                <a:lnTo>
                  <a:pt x="11510" y="9223"/>
                </a:lnTo>
                <a:lnTo>
                  <a:pt x="11485" y="8931"/>
                </a:lnTo>
                <a:lnTo>
                  <a:pt x="11437" y="8663"/>
                </a:lnTo>
                <a:lnTo>
                  <a:pt x="11412" y="8614"/>
                </a:lnTo>
                <a:lnTo>
                  <a:pt x="11364" y="8590"/>
                </a:lnTo>
                <a:lnTo>
                  <a:pt x="11315" y="8566"/>
                </a:lnTo>
                <a:lnTo>
                  <a:pt x="11218" y="8566"/>
                </a:lnTo>
                <a:lnTo>
                  <a:pt x="10755" y="8493"/>
                </a:lnTo>
                <a:lnTo>
                  <a:pt x="10293" y="8468"/>
                </a:lnTo>
                <a:close/>
                <a:moveTo>
                  <a:pt x="10244" y="12556"/>
                </a:moveTo>
                <a:lnTo>
                  <a:pt x="10390" y="12678"/>
                </a:lnTo>
                <a:lnTo>
                  <a:pt x="10536" y="12799"/>
                </a:lnTo>
                <a:lnTo>
                  <a:pt x="10634" y="12970"/>
                </a:lnTo>
                <a:lnTo>
                  <a:pt x="10415" y="13018"/>
                </a:lnTo>
                <a:lnTo>
                  <a:pt x="10342" y="12775"/>
                </a:lnTo>
                <a:lnTo>
                  <a:pt x="10244" y="12556"/>
                </a:lnTo>
                <a:close/>
                <a:moveTo>
                  <a:pt x="10828" y="13359"/>
                </a:moveTo>
                <a:lnTo>
                  <a:pt x="10901" y="13578"/>
                </a:lnTo>
                <a:lnTo>
                  <a:pt x="10707" y="13675"/>
                </a:lnTo>
                <a:lnTo>
                  <a:pt x="10536" y="13797"/>
                </a:lnTo>
                <a:lnTo>
                  <a:pt x="10536" y="13773"/>
                </a:lnTo>
                <a:lnTo>
                  <a:pt x="10488" y="13383"/>
                </a:lnTo>
                <a:lnTo>
                  <a:pt x="10512" y="13359"/>
                </a:lnTo>
                <a:close/>
                <a:moveTo>
                  <a:pt x="10974" y="13919"/>
                </a:moveTo>
                <a:lnTo>
                  <a:pt x="11023" y="14332"/>
                </a:lnTo>
                <a:lnTo>
                  <a:pt x="10853" y="14381"/>
                </a:lnTo>
                <a:lnTo>
                  <a:pt x="10707" y="14430"/>
                </a:lnTo>
                <a:lnTo>
                  <a:pt x="10536" y="14478"/>
                </a:lnTo>
                <a:lnTo>
                  <a:pt x="10536" y="14113"/>
                </a:lnTo>
                <a:lnTo>
                  <a:pt x="10658" y="14065"/>
                </a:lnTo>
                <a:lnTo>
                  <a:pt x="10780" y="13992"/>
                </a:lnTo>
                <a:lnTo>
                  <a:pt x="10974" y="13919"/>
                </a:lnTo>
                <a:close/>
                <a:moveTo>
                  <a:pt x="11047" y="14722"/>
                </a:moveTo>
                <a:lnTo>
                  <a:pt x="11047" y="14941"/>
                </a:lnTo>
                <a:lnTo>
                  <a:pt x="10755" y="15038"/>
                </a:lnTo>
                <a:lnTo>
                  <a:pt x="10609" y="15087"/>
                </a:lnTo>
                <a:lnTo>
                  <a:pt x="10463" y="15160"/>
                </a:lnTo>
                <a:lnTo>
                  <a:pt x="10512" y="14819"/>
                </a:lnTo>
                <a:lnTo>
                  <a:pt x="10804" y="14746"/>
                </a:lnTo>
                <a:lnTo>
                  <a:pt x="11047" y="14722"/>
                </a:lnTo>
                <a:close/>
                <a:moveTo>
                  <a:pt x="11047" y="15306"/>
                </a:moveTo>
                <a:lnTo>
                  <a:pt x="11023" y="15573"/>
                </a:lnTo>
                <a:lnTo>
                  <a:pt x="11023" y="15671"/>
                </a:lnTo>
                <a:lnTo>
                  <a:pt x="10999" y="15671"/>
                </a:lnTo>
                <a:lnTo>
                  <a:pt x="10804" y="15719"/>
                </a:lnTo>
                <a:lnTo>
                  <a:pt x="10585" y="15792"/>
                </a:lnTo>
                <a:lnTo>
                  <a:pt x="10488" y="15841"/>
                </a:lnTo>
                <a:lnTo>
                  <a:pt x="10390" y="15890"/>
                </a:lnTo>
                <a:lnTo>
                  <a:pt x="10390" y="15890"/>
                </a:lnTo>
                <a:lnTo>
                  <a:pt x="10439" y="15427"/>
                </a:lnTo>
                <a:lnTo>
                  <a:pt x="10585" y="15427"/>
                </a:lnTo>
                <a:lnTo>
                  <a:pt x="10731" y="15403"/>
                </a:lnTo>
                <a:lnTo>
                  <a:pt x="11047" y="15306"/>
                </a:lnTo>
                <a:close/>
                <a:moveTo>
                  <a:pt x="9441" y="536"/>
                </a:moveTo>
                <a:lnTo>
                  <a:pt x="9612" y="804"/>
                </a:lnTo>
                <a:lnTo>
                  <a:pt x="9831" y="1023"/>
                </a:lnTo>
                <a:lnTo>
                  <a:pt x="10050" y="1242"/>
                </a:lnTo>
                <a:lnTo>
                  <a:pt x="10293" y="1460"/>
                </a:lnTo>
                <a:lnTo>
                  <a:pt x="10780" y="1825"/>
                </a:lnTo>
                <a:lnTo>
                  <a:pt x="11266" y="2215"/>
                </a:lnTo>
                <a:lnTo>
                  <a:pt x="11899" y="2750"/>
                </a:lnTo>
                <a:lnTo>
                  <a:pt x="12507" y="3334"/>
                </a:lnTo>
                <a:lnTo>
                  <a:pt x="13091" y="3942"/>
                </a:lnTo>
                <a:lnTo>
                  <a:pt x="13651" y="4575"/>
                </a:lnTo>
                <a:lnTo>
                  <a:pt x="14746" y="5792"/>
                </a:lnTo>
                <a:lnTo>
                  <a:pt x="15305" y="6376"/>
                </a:lnTo>
                <a:lnTo>
                  <a:pt x="15622" y="6668"/>
                </a:lnTo>
                <a:lnTo>
                  <a:pt x="15914" y="6935"/>
                </a:lnTo>
                <a:lnTo>
                  <a:pt x="16206" y="7179"/>
                </a:lnTo>
                <a:lnTo>
                  <a:pt x="16522" y="7398"/>
                </a:lnTo>
                <a:lnTo>
                  <a:pt x="17155" y="7884"/>
                </a:lnTo>
                <a:lnTo>
                  <a:pt x="17471" y="8128"/>
                </a:lnTo>
                <a:lnTo>
                  <a:pt x="17763" y="8371"/>
                </a:lnTo>
                <a:lnTo>
                  <a:pt x="18031" y="8639"/>
                </a:lnTo>
                <a:lnTo>
                  <a:pt x="18274" y="8931"/>
                </a:lnTo>
                <a:lnTo>
                  <a:pt x="17885" y="8955"/>
                </a:lnTo>
                <a:lnTo>
                  <a:pt x="16741" y="8955"/>
                </a:lnTo>
                <a:lnTo>
                  <a:pt x="16425" y="8931"/>
                </a:lnTo>
                <a:lnTo>
                  <a:pt x="16060" y="8931"/>
                </a:lnTo>
                <a:lnTo>
                  <a:pt x="15889" y="8955"/>
                </a:lnTo>
                <a:lnTo>
                  <a:pt x="15719" y="8979"/>
                </a:lnTo>
                <a:lnTo>
                  <a:pt x="15597" y="9052"/>
                </a:lnTo>
                <a:lnTo>
                  <a:pt x="15524" y="9125"/>
                </a:lnTo>
                <a:lnTo>
                  <a:pt x="15500" y="9174"/>
                </a:lnTo>
                <a:lnTo>
                  <a:pt x="15500" y="9223"/>
                </a:lnTo>
                <a:lnTo>
                  <a:pt x="15573" y="9296"/>
                </a:lnTo>
                <a:lnTo>
                  <a:pt x="15549" y="9369"/>
                </a:lnTo>
                <a:lnTo>
                  <a:pt x="15549" y="10317"/>
                </a:lnTo>
                <a:lnTo>
                  <a:pt x="15549" y="11266"/>
                </a:lnTo>
                <a:lnTo>
                  <a:pt x="15524" y="12215"/>
                </a:lnTo>
                <a:lnTo>
                  <a:pt x="15476" y="13164"/>
                </a:lnTo>
                <a:lnTo>
                  <a:pt x="15451" y="14065"/>
                </a:lnTo>
                <a:lnTo>
                  <a:pt x="15427" y="14989"/>
                </a:lnTo>
                <a:lnTo>
                  <a:pt x="15427" y="15427"/>
                </a:lnTo>
                <a:lnTo>
                  <a:pt x="15451" y="15646"/>
                </a:lnTo>
                <a:lnTo>
                  <a:pt x="15500" y="15890"/>
                </a:lnTo>
                <a:lnTo>
                  <a:pt x="15208" y="15938"/>
                </a:lnTo>
                <a:lnTo>
                  <a:pt x="14965" y="15987"/>
                </a:lnTo>
                <a:lnTo>
                  <a:pt x="14210" y="16060"/>
                </a:lnTo>
                <a:lnTo>
                  <a:pt x="12069" y="16060"/>
                </a:lnTo>
                <a:lnTo>
                  <a:pt x="11826" y="16036"/>
                </a:lnTo>
                <a:lnTo>
                  <a:pt x="11680" y="16011"/>
                </a:lnTo>
                <a:lnTo>
                  <a:pt x="11510" y="16011"/>
                </a:lnTo>
                <a:lnTo>
                  <a:pt x="11534" y="15744"/>
                </a:lnTo>
                <a:lnTo>
                  <a:pt x="11558" y="15500"/>
                </a:lnTo>
                <a:lnTo>
                  <a:pt x="11558" y="15135"/>
                </a:lnTo>
                <a:lnTo>
                  <a:pt x="11558" y="14795"/>
                </a:lnTo>
                <a:lnTo>
                  <a:pt x="11534" y="14454"/>
                </a:lnTo>
                <a:lnTo>
                  <a:pt x="11510" y="14113"/>
                </a:lnTo>
                <a:lnTo>
                  <a:pt x="11461" y="13821"/>
                </a:lnTo>
                <a:lnTo>
                  <a:pt x="11388" y="13505"/>
                </a:lnTo>
                <a:lnTo>
                  <a:pt x="11291" y="13213"/>
                </a:lnTo>
                <a:lnTo>
                  <a:pt x="11169" y="12921"/>
                </a:lnTo>
                <a:lnTo>
                  <a:pt x="11023" y="12629"/>
                </a:lnTo>
                <a:lnTo>
                  <a:pt x="10828" y="12410"/>
                </a:lnTo>
                <a:lnTo>
                  <a:pt x="10731" y="12288"/>
                </a:lnTo>
                <a:lnTo>
                  <a:pt x="10609" y="12191"/>
                </a:lnTo>
                <a:lnTo>
                  <a:pt x="10463" y="12118"/>
                </a:lnTo>
                <a:lnTo>
                  <a:pt x="10342" y="12045"/>
                </a:lnTo>
                <a:lnTo>
                  <a:pt x="10147" y="11972"/>
                </a:lnTo>
                <a:lnTo>
                  <a:pt x="9977" y="11948"/>
                </a:lnTo>
                <a:lnTo>
                  <a:pt x="9782" y="11923"/>
                </a:lnTo>
                <a:lnTo>
                  <a:pt x="9587" y="11923"/>
                </a:lnTo>
                <a:lnTo>
                  <a:pt x="9417" y="11948"/>
                </a:lnTo>
                <a:lnTo>
                  <a:pt x="9222" y="11996"/>
                </a:lnTo>
                <a:lnTo>
                  <a:pt x="9052" y="12045"/>
                </a:lnTo>
                <a:lnTo>
                  <a:pt x="8857" y="12118"/>
                </a:lnTo>
                <a:lnTo>
                  <a:pt x="8687" y="12215"/>
                </a:lnTo>
                <a:lnTo>
                  <a:pt x="8541" y="12313"/>
                </a:lnTo>
                <a:lnTo>
                  <a:pt x="8371" y="12434"/>
                </a:lnTo>
                <a:lnTo>
                  <a:pt x="8249" y="12580"/>
                </a:lnTo>
                <a:lnTo>
                  <a:pt x="8103" y="12702"/>
                </a:lnTo>
                <a:lnTo>
                  <a:pt x="7981" y="12848"/>
                </a:lnTo>
                <a:lnTo>
                  <a:pt x="7884" y="13018"/>
                </a:lnTo>
                <a:lnTo>
                  <a:pt x="7811" y="13164"/>
                </a:lnTo>
                <a:lnTo>
                  <a:pt x="7714" y="13383"/>
                </a:lnTo>
                <a:lnTo>
                  <a:pt x="7665" y="13578"/>
                </a:lnTo>
                <a:lnTo>
                  <a:pt x="7568" y="14016"/>
                </a:lnTo>
                <a:lnTo>
                  <a:pt x="7495" y="14454"/>
                </a:lnTo>
                <a:lnTo>
                  <a:pt x="7446" y="14892"/>
                </a:lnTo>
                <a:lnTo>
                  <a:pt x="7397" y="15281"/>
                </a:lnTo>
                <a:lnTo>
                  <a:pt x="7373" y="15525"/>
                </a:lnTo>
                <a:lnTo>
                  <a:pt x="7373" y="15768"/>
                </a:lnTo>
                <a:lnTo>
                  <a:pt x="6181" y="15768"/>
                </a:lnTo>
                <a:lnTo>
                  <a:pt x="5013" y="15817"/>
                </a:lnTo>
                <a:lnTo>
                  <a:pt x="4234" y="15817"/>
                </a:lnTo>
                <a:lnTo>
                  <a:pt x="3796" y="15841"/>
                </a:lnTo>
                <a:lnTo>
                  <a:pt x="3602" y="15865"/>
                </a:lnTo>
                <a:lnTo>
                  <a:pt x="3407" y="15914"/>
                </a:lnTo>
                <a:lnTo>
                  <a:pt x="3431" y="15598"/>
                </a:lnTo>
                <a:lnTo>
                  <a:pt x="3456" y="15281"/>
                </a:lnTo>
                <a:lnTo>
                  <a:pt x="3431" y="14965"/>
                </a:lnTo>
                <a:lnTo>
                  <a:pt x="3456" y="14673"/>
                </a:lnTo>
                <a:lnTo>
                  <a:pt x="3504" y="13651"/>
                </a:lnTo>
                <a:lnTo>
                  <a:pt x="3553" y="12605"/>
                </a:lnTo>
                <a:lnTo>
                  <a:pt x="3529" y="12191"/>
                </a:lnTo>
                <a:lnTo>
                  <a:pt x="3504" y="11777"/>
                </a:lnTo>
                <a:lnTo>
                  <a:pt x="3383" y="10950"/>
                </a:lnTo>
                <a:lnTo>
                  <a:pt x="3334" y="10512"/>
                </a:lnTo>
                <a:lnTo>
                  <a:pt x="3285" y="10098"/>
                </a:lnTo>
                <a:lnTo>
                  <a:pt x="3261" y="9685"/>
                </a:lnTo>
                <a:lnTo>
                  <a:pt x="3261" y="9271"/>
                </a:lnTo>
                <a:lnTo>
                  <a:pt x="3261" y="9247"/>
                </a:lnTo>
                <a:lnTo>
                  <a:pt x="3334" y="9198"/>
                </a:lnTo>
                <a:lnTo>
                  <a:pt x="3383" y="9125"/>
                </a:lnTo>
                <a:lnTo>
                  <a:pt x="3407" y="9028"/>
                </a:lnTo>
                <a:lnTo>
                  <a:pt x="3383" y="8931"/>
                </a:lnTo>
                <a:lnTo>
                  <a:pt x="3334" y="8833"/>
                </a:lnTo>
                <a:lnTo>
                  <a:pt x="3261" y="8760"/>
                </a:lnTo>
                <a:lnTo>
                  <a:pt x="3164" y="8736"/>
                </a:lnTo>
                <a:lnTo>
                  <a:pt x="3042" y="8736"/>
                </a:lnTo>
                <a:lnTo>
                  <a:pt x="2774" y="8760"/>
                </a:lnTo>
                <a:lnTo>
                  <a:pt x="2507" y="8785"/>
                </a:lnTo>
                <a:lnTo>
                  <a:pt x="1947" y="8809"/>
                </a:lnTo>
                <a:lnTo>
                  <a:pt x="1412" y="8785"/>
                </a:lnTo>
                <a:lnTo>
                  <a:pt x="876" y="8785"/>
                </a:lnTo>
                <a:lnTo>
                  <a:pt x="1850" y="7982"/>
                </a:lnTo>
                <a:lnTo>
                  <a:pt x="2336" y="7544"/>
                </a:lnTo>
                <a:lnTo>
                  <a:pt x="2799" y="7106"/>
                </a:lnTo>
                <a:lnTo>
                  <a:pt x="4040" y="5792"/>
                </a:lnTo>
                <a:lnTo>
                  <a:pt x="4648" y="5135"/>
                </a:lnTo>
                <a:lnTo>
                  <a:pt x="5256" y="4502"/>
                </a:lnTo>
                <a:lnTo>
                  <a:pt x="6546" y="3237"/>
                </a:lnTo>
                <a:lnTo>
                  <a:pt x="7835" y="1971"/>
                </a:lnTo>
                <a:lnTo>
                  <a:pt x="8371" y="1485"/>
                </a:lnTo>
                <a:lnTo>
                  <a:pt x="8906" y="998"/>
                </a:lnTo>
                <a:lnTo>
                  <a:pt x="9247" y="706"/>
                </a:lnTo>
                <a:lnTo>
                  <a:pt x="9368" y="609"/>
                </a:lnTo>
                <a:lnTo>
                  <a:pt x="9417" y="560"/>
                </a:lnTo>
                <a:lnTo>
                  <a:pt x="9441" y="560"/>
                </a:lnTo>
                <a:lnTo>
                  <a:pt x="9441" y="536"/>
                </a:lnTo>
                <a:close/>
                <a:moveTo>
                  <a:pt x="9198" y="1"/>
                </a:moveTo>
                <a:lnTo>
                  <a:pt x="9125" y="25"/>
                </a:lnTo>
                <a:lnTo>
                  <a:pt x="8979" y="122"/>
                </a:lnTo>
                <a:lnTo>
                  <a:pt x="8736" y="341"/>
                </a:lnTo>
                <a:lnTo>
                  <a:pt x="7884" y="1120"/>
                </a:lnTo>
                <a:lnTo>
                  <a:pt x="7227" y="1752"/>
                </a:lnTo>
                <a:lnTo>
                  <a:pt x="6546" y="2385"/>
                </a:lnTo>
                <a:lnTo>
                  <a:pt x="5232" y="3675"/>
                </a:lnTo>
                <a:lnTo>
                  <a:pt x="4551" y="4356"/>
                </a:lnTo>
                <a:lnTo>
                  <a:pt x="3918" y="5037"/>
                </a:lnTo>
                <a:lnTo>
                  <a:pt x="2628" y="6424"/>
                </a:lnTo>
                <a:lnTo>
                  <a:pt x="2020" y="7033"/>
                </a:lnTo>
                <a:lnTo>
                  <a:pt x="1704" y="7325"/>
                </a:lnTo>
                <a:lnTo>
                  <a:pt x="1387" y="7617"/>
                </a:lnTo>
                <a:lnTo>
                  <a:pt x="706" y="8176"/>
                </a:lnTo>
                <a:lnTo>
                  <a:pt x="365" y="8493"/>
                </a:lnTo>
                <a:lnTo>
                  <a:pt x="73" y="8833"/>
                </a:lnTo>
                <a:lnTo>
                  <a:pt x="25" y="8931"/>
                </a:lnTo>
                <a:lnTo>
                  <a:pt x="0" y="9028"/>
                </a:lnTo>
                <a:lnTo>
                  <a:pt x="25" y="9101"/>
                </a:lnTo>
                <a:lnTo>
                  <a:pt x="73" y="9174"/>
                </a:lnTo>
                <a:lnTo>
                  <a:pt x="146" y="9223"/>
                </a:lnTo>
                <a:lnTo>
                  <a:pt x="244" y="9247"/>
                </a:lnTo>
                <a:lnTo>
                  <a:pt x="317" y="9223"/>
                </a:lnTo>
                <a:lnTo>
                  <a:pt x="414" y="9174"/>
                </a:lnTo>
                <a:lnTo>
                  <a:pt x="560" y="9247"/>
                </a:lnTo>
                <a:lnTo>
                  <a:pt x="706" y="9296"/>
                </a:lnTo>
                <a:lnTo>
                  <a:pt x="876" y="9320"/>
                </a:lnTo>
                <a:lnTo>
                  <a:pt x="1047" y="9344"/>
                </a:lnTo>
                <a:lnTo>
                  <a:pt x="2555" y="9344"/>
                </a:lnTo>
                <a:lnTo>
                  <a:pt x="2847" y="9320"/>
                </a:lnTo>
                <a:lnTo>
                  <a:pt x="2823" y="9490"/>
                </a:lnTo>
                <a:lnTo>
                  <a:pt x="2799" y="9636"/>
                </a:lnTo>
                <a:lnTo>
                  <a:pt x="2774" y="9952"/>
                </a:lnTo>
                <a:lnTo>
                  <a:pt x="2774" y="10269"/>
                </a:lnTo>
                <a:lnTo>
                  <a:pt x="2823" y="10585"/>
                </a:lnTo>
                <a:lnTo>
                  <a:pt x="2969" y="11510"/>
                </a:lnTo>
                <a:lnTo>
                  <a:pt x="2993" y="11972"/>
                </a:lnTo>
                <a:lnTo>
                  <a:pt x="3018" y="12434"/>
                </a:lnTo>
                <a:lnTo>
                  <a:pt x="3018" y="12970"/>
                </a:lnTo>
                <a:lnTo>
                  <a:pt x="2993" y="13481"/>
                </a:lnTo>
                <a:lnTo>
                  <a:pt x="2920" y="14503"/>
                </a:lnTo>
                <a:lnTo>
                  <a:pt x="2872" y="14892"/>
                </a:lnTo>
                <a:lnTo>
                  <a:pt x="2823" y="15330"/>
                </a:lnTo>
                <a:lnTo>
                  <a:pt x="2823" y="15549"/>
                </a:lnTo>
                <a:lnTo>
                  <a:pt x="2823" y="15768"/>
                </a:lnTo>
                <a:lnTo>
                  <a:pt x="2847" y="15963"/>
                </a:lnTo>
                <a:lnTo>
                  <a:pt x="2920" y="16133"/>
                </a:lnTo>
                <a:lnTo>
                  <a:pt x="2896" y="16157"/>
                </a:lnTo>
                <a:lnTo>
                  <a:pt x="2872" y="16230"/>
                </a:lnTo>
                <a:lnTo>
                  <a:pt x="2872" y="16303"/>
                </a:lnTo>
                <a:lnTo>
                  <a:pt x="2920" y="16352"/>
                </a:lnTo>
                <a:lnTo>
                  <a:pt x="2969" y="16401"/>
                </a:lnTo>
                <a:lnTo>
                  <a:pt x="3091" y="16449"/>
                </a:lnTo>
                <a:lnTo>
                  <a:pt x="3212" y="16474"/>
                </a:lnTo>
                <a:lnTo>
                  <a:pt x="3480" y="16474"/>
                </a:lnTo>
                <a:lnTo>
                  <a:pt x="3991" y="16425"/>
                </a:lnTo>
                <a:lnTo>
                  <a:pt x="4599" y="16401"/>
                </a:lnTo>
                <a:lnTo>
                  <a:pt x="5183" y="16401"/>
                </a:lnTo>
                <a:lnTo>
                  <a:pt x="6375" y="16425"/>
                </a:lnTo>
                <a:lnTo>
                  <a:pt x="6984" y="16401"/>
                </a:lnTo>
                <a:lnTo>
                  <a:pt x="7276" y="16376"/>
                </a:lnTo>
                <a:lnTo>
                  <a:pt x="7568" y="16328"/>
                </a:lnTo>
                <a:lnTo>
                  <a:pt x="7641" y="16303"/>
                </a:lnTo>
                <a:lnTo>
                  <a:pt x="7714" y="16255"/>
                </a:lnTo>
                <a:lnTo>
                  <a:pt x="7738" y="16206"/>
                </a:lnTo>
                <a:lnTo>
                  <a:pt x="7762" y="16157"/>
                </a:lnTo>
                <a:lnTo>
                  <a:pt x="7835" y="16084"/>
                </a:lnTo>
                <a:lnTo>
                  <a:pt x="7860" y="16011"/>
                </a:lnTo>
                <a:lnTo>
                  <a:pt x="7860" y="15354"/>
                </a:lnTo>
                <a:lnTo>
                  <a:pt x="7884" y="14989"/>
                </a:lnTo>
                <a:lnTo>
                  <a:pt x="7908" y="14649"/>
                </a:lnTo>
                <a:lnTo>
                  <a:pt x="7981" y="14284"/>
                </a:lnTo>
                <a:lnTo>
                  <a:pt x="8054" y="13943"/>
                </a:lnTo>
                <a:lnTo>
                  <a:pt x="8152" y="13627"/>
                </a:lnTo>
                <a:lnTo>
                  <a:pt x="8273" y="13310"/>
                </a:lnTo>
                <a:lnTo>
                  <a:pt x="8371" y="13164"/>
                </a:lnTo>
                <a:lnTo>
                  <a:pt x="8492" y="12994"/>
                </a:lnTo>
                <a:lnTo>
                  <a:pt x="8638" y="12848"/>
                </a:lnTo>
                <a:lnTo>
                  <a:pt x="8784" y="12726"/>
                </a:lnTo>
                <a:lnTo>
                  <a:pt x="8979" y="12629"/>
                </a:lnTo>
                <a:lnTo>
                  <a:pt x="9149" y="12532"/>
                </a:lnTo>
                <a:lnTo>
                  <a:pt x="9344" y="12483"/>
                </a:lnTo>
                <a:lnTo>
                  <a:pt x="9539" y="12434"/>
                </a:lnTo>
                <a:lnTo>
                  <a:pt x="9660" y="12580"/>
                </a:lnTo>
                <a:lnTo>
                  <a:pt x="9758" y="12726"/>
                </a:lnTo>
                <a:lnTo>
                  <a:pt x="9855" y="12872"/>
                </a:lnTo>
                <a:lnTo>
                  <a:pt x="9952" y="13043"/>
                </a:lnTo>
                <a:lnTo>
                  <a:pt x="10025" y="13335"/>
                </a:lnTo>
                <a:lnTo>
                  <a:pt x="10050" y="13627"/>
                </a:lnTo>
                <a:lnTo>
                  <a:pt x="10050" y="13919"/>
                </a:lnTo>
                <a:lnTo>
                  <a:pt x="10050" y="14211"/>
                </a:lnTo>
                <a:lnTo>
                  <a:pt x="10025" y="14697"/>
                </a:lnTo>
                <a:lnTo>
                  <a:pt x="9977" y="15208"/>
                </a:lnTo>
                <a:lnTo>
                  <a:pt x="9928" y="15695"/>
                </a:lnTo>
                <a:lnTo>
                  <a:pt x="9879" y="16206"/>
                </a:lnTo>
                <a:lnTo>
                  <a:pt x="9904" y="16303"/>
                </a:lnTo>
                <a:lnTo>
                  <a:pt x="9952" y="16376"/>
                </a:lnTo>
                <a:lnTo>
                  <a:pt x="10025" y="16425"/>
                </a:lnTo>
                <a:lnTo>
                  <a:pt x="10123" y="16449"/>
                </a:lnTo>
                <a:lnTo>
                  <a:pt x="10488" y="16498"/>
                </a:lnTo>
                <a:lnTo>
                  <a:pt x="10853" y="16522"/>
                </a:lnTo>
                <a:lnTo>
                  <a:pt x="11218" y="16522"/>
                </a:lnTo>
                <a:lnTo>
                  <a:pt x="11583" y="16498"/>
                </a:lnTo>
                <a:lnTo>
                  <a:pt x="11753" y="16522"/>
                </a:lnTo>
                <a:lnTo>
                  <a:pt x="11948" y="16547"/>
                </a:lnTo>
                <a:lnTo>
                  <a:pt x="12313" y="16547"/>
                </a:lnTo>
                <a:lnTo>
                  <a:pt x="13091" y="16571"/>
                </a:lnTo>
                <a:lnTo>
                  <a:pt x="14892" y="16571"/>
                </a:lnTo>
                <a:lnTo>
                  <a:pt x="15208" y="16547"/>
                </a:lnTo>
                <a:lnTo>
                  <a:pt x="15476" y="16474"/>
                </a:lnTo>
                <a:lnTo>
                  <a:pt x="15597" y="16425"/>
                </a:lnTo>
                <a:lnTo>
                  <a:pt x="15719" y="16376"/>
                </a:lnTo>
                <a:lnTo>
                  <a:pt x="15792" y="16303"/>
                </a:lnTo>
                <a:lnTo>
                  <a:pt x="15865" y="16230"/>
                </a:lnTo>
                <a:lnTo>
                  <a:pt x="15962" y="16206"/>
                </a:lnTo>
                <a:lnTo>
                  <a:pt x="16035" y="16157"/>
                </a:lnTo>
                <a:lnTo>
                  <a:pt x="16084" y="16060"/>
                </a:lnTo>
                <a:lnTo>
                  <a:pt x="16108" y="15963"/>
                </a:lnTo>
                <a:lnTo>
                  <a:pt x="16108" y="15841"/>
                </a:lnTo>
                <a:lnTo>
                  <a:pt x="16084" y="15719"/>
                </a:lnTo>
                <a:lnTo>
                  <a:pt x="16035" y="15476"/>
                </a:lnTo>
                <a:lnTo>
                  <a:pt x="16011" y="15111"/>
                </a:lnTo>
                <a:lnTo>
                  <a:pt x="16011" y="14746"/>
                </a:lnTo>
                <a:lnTo>
                  <a:pt x="16035" y="13846"/>
                </a:lnTo>
                <a:lnTo>
                  <a:pt x="16084" y="12945"/>
                </a:lnTo>
                <a:lnTo>
                  <a:pt x="16108" y="12069"/>
                </a:lnTo>
                <a:lnTo>
                  <a:pt x="16133" y="11193"/>
                </a:lnTo>
                <a:lnTo>
                  <a:pt x="16133" y="10755"/>
                </a:lnTo>
                <a:lnTo>
                  <a:pt x="16108" y="10317"/>
                </a:lnTo>
                <a:lnTo>
                  <a:pt x="16084" y="9879"/>
                </a:lnTo>
                <a:lnTo>
                  <a:pt x="16035" y="9466"/>
                </a:lnTo>
                <a:lnTo>
                  <a:pt x="16741" y="9466"/>
                </a:lnTo>
                <a:lnTo>
                  <a:pt x="17252" y="9490"/>
                </a:lnTo>
                <a:lnTo>
                  <a:pt x="17763" y="9490"/>
                </a:lnTo>
                <a:lnTo>
                  <a:pt x="18250" y="9466"/>
                </a:lnTo>
                <a:lnTo>
                  <a:pt x="18761" y="9417"/>
                </a:lnTo>
                <a:lnTo>
                  <a:pt x="18834" y="9393"/>
                </a:lnTo>
                <a:lnTo>
                  <a:pt x="18907" y="9344"/>
                </a:lnTo>
                <a:lnTo>
                  <a:pt x="18931" y="9296"/>
                </a:lnTo>
                <a:lnTo>
                  <a:pt x="18955" y="9223"/>
                </a:lnTo>
                <a:lnTo>
                  <a:pt x="18955" y="9150"/>
                </a:lnTo>
                <a:lnTo>
                  <a:pt x="18931" y="9077"/>
                </a:lnTo>
                <a:lnTo>
                  <a:pt x="18907" y="9028"/>
                </a:lnTo>
                <a:lnTo>
                  <a:pt x="18858" y="8955"/>
                </a:lnTo>
                <a:lnTo>
                  <a:pt x="18882" y="8858"/>
                </a:lnTo>
                <a:lnTo>
                  <a:pt x="18834" y="8760"/>
                </a:lnTo>
                <a:lnTo>
                  <a:pt x="18761" y="8639"/>
                </a:lnTo>
                <a:lnTo>
                  <a:pt x="18688" y="8517"/>
                </a:lnTo>
                <a:lnTo>
                  <a:pt x="18469" y="8298"/>
                </a:lnTo>
                <a:lnTo>
                  <a:pt x="18031" y="7909"/>
                </a:lnTo>
                <a:lnTo>
                  <a:pt x="17374" y="7373"/>
                </a:lnTo>
                <a:lnTo>
                  <a:pt x="16717" y="6862"/>
                </a:lnTo>
                <a:lnTo>
                  <a:pt x="16084" y="6327"/>
                </a:lnTo>
                <a:lnTo>
                  <a:pt x="15476" y="5767"/>
                </a:lnTo>
                <a:lnTo>
                  <a:pt x="14916" y="5159"/>
                </a:lnTo>
                <a:lnTo>
                  <a:pt x="14356" y="4551"/>
                </a:lnTo>
                <a:lnTo>
                  <a:pt x="13797" y="3918"/>
                </a:lnTo>
                <a:lnTo>
                  <a:pt x="13237" y="3334"/>
                </a:lnTo>
                <a:lnTo>
                  <a:pt x="12653" y="2726"/>
                </a:lnTo>
                <a:lnTo>
                  <a:pt x="12045" y="2166"/>
                </a:lnTo>
                <a:lnTo>
                  <a:pt x="11753" y="1923"/>
                </a:lnTo>
                <a:lnTo>
                  <a:pt x="11437" y="1679"/>
                </a:lnTo>
                <a:lnTo>
                  <a:pt x="10804" y="1193"/>
                </a:lnTo>
                <a:lnTo>
                  <a:pt x="10488" y="950"/>
                </a:lnTo>
                <a:lnTo>
                  <a:pt x="10196" y="682"/>
                </a:lnTo>
                <a:lnTo>
                  <a:pt x="9904" y="414"/>
                </a:lnTo>
                <a:lnTo>
                  <a:pt x="9660" y="98"/>
                </a:lnTo>
                <a:lnTo>
                  <a:pt x="9612" y="25"/>
                </a:lnTo>
                <a:lnTo>
                  <a:pt x="9539" y="1"/>
                </a:lnTo>
                <a:lnTo>
                  <a:pt x="9466" y="1"/>
                </a:lnTo>
                <a:lnTo>
                  <a:pt x="9393" y="25"/>
                </a:lnTo>
                <a:lnTo>
                  <a:pt x="9344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2442;p49">
            <a:extLst>
              <a:ext uri="{FF2B5EF4-FFF2-40B4-BE49-F238E27FC236}">
                <a16:creationId xmlns:a16="http://schemas.microsoft.com/office/drawing/2014/main" id="{FDC86938-C1EB-44C0-8EC2-8A2F0072FF1F}"/>
              </a:ext>
            </a:extLst>
          </p:cNvPr>
          <p:cNvSpPr/>
          <p:nvPr/>
        </p:nvSpPr>
        <p:spPr>
          <a:xfrm rot="652261">
            <a:off x="11669408" y="5491611"/>
            <a:ext cx="565982" cy="483586"/>
          </a:xfrm>
          <a:custGeom>
            <a:avLst/>
            <a:gdLst/>
            <a:ahLst/>
            <a:cxnLst/>
            <a:rect l="l" t="t" r="r" b="b"/>
            <a:pathLst>
              <a:path w="16766" h="15987" extrusionOk="0">
                <a:moveTo>
                  <a:pt x="14284" y="487"/>
                </a:moveTo>
                <a:lnTo>
                  <a:pt x="14405" y="536"/>
                </a:lnTo>
                <a:lnTo>
                  <a:pt x="14478" y="585"/>
                </a:lnTo>
                <a:lnTo>
                  <a:pt x="14527" y="658"/>
                </a:lnTo>
                <a:lnTo>
                  <a:pt x="14527" y="755"/>
                </a:lnTo>
                <a:lnTo>
                  <a:pt x="14527" y="852"/>
                </a:lnTo>
                <a:lnTo>
                  <a:pt x="14551" y="925"/>
                </a:lnTo>
                <a:lnTo>
                  <a:pt x="13578" y="925"/>
                </a:lnTo>
                <a:lnTo>
                  <a:pt x="13627" y="804"/>
                </a:lnTo>
                <a:lnTo>
                  <a:pt x="13700" y="706"/>
                </a:lnTo>
                <a:lnTo>
                  <a:pt x="13797" y="609"/>
                </a:lnTo>
                <a:lnTo>
                  <a:pt x="13894" y="536"/>
                </a:lnTo>
                <a:lnTo>
                  <a:pt x="13967" y="512"/>
                </a:lnTo>
                <a:lnTo>
                  <a:pt x="14065" y="487"/>
                </a:lnTo>
                <a:close/>
                <a:moveTo>
                  <a:pt x="4064" y="633"/>
                </a:moveTo>
                <a:lnTo>
                  <a:pt x="4137" y="682"/>
                </a:lnTo>
                <a:lnTo>
                  <a:pt x="4210" y="755"/>
                </a:lnTo>
                <a:lnTo>
                  <a:pt x="4259" y="852"/>
                </a:lnTo>
                <a:lnTo>
                  <a:pt x="4283" y="950"/>
                </a:lnTo>
                <a:lnTo>
                  <a:pt x="3529" y="974"/>
                </a:lnTo>
                <a:lnTo>
                  <a:pt x="3602" y="804"/>
                </a:lnTo>
                <a:lnTo>
                  <a:pt x="3650" y="755"/>
                </a:lnTo>
                <a:lnTo>
                  <a:pt x="3675" y="706"/>
                </a:lnTo>
                <a:lnTo>
                  <a:pt x="3796" y="633"/>
                </a:lnTo>
                <a:close/>
                <a:moveTo>
                  <a:pt x="13724" y="2020"/>
                </a:moveTo>
                <a:lnTo>
                  <a:pt x="13797" y="2044"/>
                </a:lnTo>
                <a:lnTo>
                  <a:pt x="13870" y="2093"/>
                </a:lnTo>
                <a:lnTo>
                  <a:pt x="13943" y="2142"/>
                </a:lnTo>
                <a:lnTo>
                  <a:pt x="13992" y="2215"/>
                </a:lnTo>
                <a:lnTo>
                  <a:pt x="14040" y="2288"/>
                </a:lnTo>
                <a:lnTo>
                  <a:pt x="14089" y="2385"/>
                </a:lnTo>
                <a:lnTo>
                  <a:pt x="14113" y="2531"/>
                </a:lnTo>
                <a:lnTo>
                  <a:pt x="13992" y="2555"/>
                </a:lnTo>
                <a:lnTo>
                  <a:pt x="13870" y="2555"/>
                </a:lnTo>
                <a:lnTo>
                  <a:pt x="13773" y="2531"/>
                </a:lnTo>
                <a:lnTo>
                  <a:pt x="13724" y="2482"/>
                </a:lnTo>
                <a:lnTo>
                  <a:pt x="13675" y="2409"/>
                </a:lnTo>
                <a:lnTo>
                  <a:pt x="13602" y="2215"/>
                </a:lnTo>
                <a:lnTo>
                  <a:pt x="13554" y="2020"/>
                </a:lnTo>
                <a:close/>
                <a:moveTo>
                  <a:pt x="3407" y="1874"/>
                </a:moveTo>
                <a:lnTo>
                  <a:pt x="3529" y="1923"/>
                </a:lnTo>
                <a:lnTo>
                  <a:pt x="3602" y="1971"/>
                </a:lnTo>
                <a:lnTo>
                  <a:pt x="3675" y="2044"/>
                </a:lnTo>
                <a:lnTo>
                  <a:pt x="3723" y="2142"/>
                </a:lnTo>
                <a:lnTo>
                  <a:pt x="3772" y="2215"/>
                </a:lnTo>
                <a:lnTo>
                  <a:pt x="3821" y="2434"/>
                </a:lnTo>
                <a:lnTo>
                  <a:pt x="3821" y="2531"/>
                </a:lnTo>
                <a:lnTo>
                  <a:pt x="3796" y="2628"/>
                </a:lnTo>
                <a:lnTo>
                  <a:pt x="3699" y="2628"/>
                </a:lnTo>
                <a:lnTo>
                  <a:pt x="3602" y="2555"/>
                </a:lnTo>
                <a:lnTo>
                  <a:pt x="3529" y="2482"/>
                </a:lnTo>
                <a:lnTo>
                  <a:pt x="3480" y="2385"/>
                </a:lnTo>
                <a:lnTo>
                  <a:pt x="3456" y="2263"/>
                </a:lnTo>
                <a:lnTo>
                  <a:pt x="3431" y="2142"/>
                </a:lnTo>
                <a:lnTo>
                  <a:pt x="3407" y="1874"/>
                </a:lnTo>
                <a:close/>
                <a:moveTo>
                  <a:pt x="2920" y="1923"/>
                </a:moveTo>
                <a:lnTo>
                  <a:pt x="2969" y="2263"/>
                </a:lnTo>
                <a:lnTo>
                  <a:pt x="2993" y="2434"/>
                </a:lnTo>
                <a:lnTo>
                  <a:pt x="3042" y="2580"/>
                </a:lnTo>
                <a:lnTo>
                  <a:pt x="3115" y="2726"/>
                </a:lnTo>
                <a:lnTo>
                  <a:pt x="3188" y="2847"/>
                </a:lnTo>
                <a:lnTo>
                  <a:pt x="3310" y="2945"/>
                </a:lnTo>
                <a:lnTo>
                  <a:pt x="3407" y="3042"/>
                </a:lnTo>
                <a:lnTo>
                  <a:pt x="3164" y="3042"/>
                </a:lnTo>
                <a:lnTo>
                  <a:pt x="3042" y="3018"/>
                </a:lnTo>
                <a:lnTo>
                  <a:pt x="2920" y="2945"/>
                </a:lnTo>
                <a:lnTo>
                  <a:pt x="2823" y="2872"/>
                </a:lnTo>
                <a:lnTo>
                  <a:pt x="2750" y="2774"/>
                </a:lnTo>
                <a:lnTo>
                  <a:pt x="2701" y="2653"/>
                </a:lnTo>
                <a:lnTo>
                  <a:pt x="2677" y="2531"/>
                </a:lnTo>
                <a:lnTo>
                  <a:pt x="2677" y="2385"/>
                </a:lnTo>
                <a:lnTo>
                  <a:pt x="2726" y="2239"/>
                </a:lnTo>
                <a:lnTo>
                  <a:pt x="2774" y="2117"/>
                </a:lnTo>
                <a:lnTo>
                  <a:pt x="2872" y="1996"/>
                </a:lnTo>
                <a:lnTo>
                  <a:pt x="2920" y="1923"/>
                </a:lnTo>
                <a:close/>
                <a:moveTo>
                  <a:pt x="13067" y="2069"/>
                </a:moveTo>
                <a:lnTo>
                  <a:pt x="13140" y="2385"/>
                </a:lnTo>
                <a:lnTo>
                  <a:pt x="13262" y="2653"/>
                </a:lnTo>
                <a:lnTo>
                  <a:pt x="13310" y="2750"/>
                </a:lnTo>
                <a:lnTo>
                  <a:pt x="13383" y="2823"/>
                </a:lnTo>
                <a:lnTo>
                  <a:pt x="13529" y="2969"/>
                </a:lnTo>
                <a:lnTo>
                  <a:pt x="13724" y="3042"/>
                </a:lnTo>
                <a:lnTo>
                  <a:pt x="13919" y="3091"/>
                </a:lnTo>
                <a:lnTo>
                  <a:pt x="13870" y="3139"/>
                </a:lnTo>
                <a:lnTo>
                  <a:pt x="13724" y="3188"/>
                </a:lnTo>
                <a:lnTo>
                  <a:pt x="13578" y="3212"/>
                </a:lnTo>
                <a:lnTo>
                  <a:pt x="13456" y="3188"/>
                </a:lnTo>
                <a:lnTo>
                  <a:pt x="13310" y="3139"/>
                </a:lnTo>
                <a:lnTo>
                  <a:pt x="13213" y="3066"/>
                </a:lnTo>
                <a:lnTo>
                  <a:pt x="13116" y="2945"/>
                </a:lnTo>
                <a:lnTo>
                  <a:pt x="13018" y="2847"/>
                </a:lnTo>
                <a:lnTo>
                  <a:pt x="12970" y="2701"/>
                </a:lnTo>
                <a:lnTo>
                  <a:pt x="12945" y="2531"/>
                </a:lnTo>
                <a:lnTo>
                  <a:pt x="12945" y="2361"/>
                </a:lnTo>
                <a:lnTo>
                  <a:pt x="12994" y="2215"/>
                </a:lnTo>
                <a:lnTo>
                  <a:pt x="13067" y="2069"/>
                </a:lnTo>
                <a:close/>
                <a:moveTo>
                  <a:pt x="5548" y="1339"/>
                </a:moveTo>
                <a:lnTo>
                  <a:pt x="7641" y="1387"/>
                </a:lnTo>
                <a:lnTo>
                  <a:pt x="13018" y="1387"/>
                </a:lnTo>
                <a:lnTo>
                  <a:pt x="13018" y="1533"/>
                </a:lnTo>
                <a:lnTo>
                  <a:pt x="12872" y="1631"/>
                </a:lnTo>
                <a:lnTo>
                  <a:pt x="12775" y="1752"/>
                </a:lnTo>
                <a:lnTo>
                  <a:pt x="12702" y="1923"/>
                </a:lnTo>
                <a:lnTo>
                  <a:pt x="12629" y="2069"/>
                </a:lnTo>
                <a:lnTo>
                  <a:pt x="12580" y="2239"/>
                </a:lnTo>
                <a:lnTo>
                  <a:pt x="12556" y="2434"/>
                </a:lnTo>
                <a:lnTo>
                  <a:pt x="12556" y="2604"/>
                </a:lnTo>
                <a:lnTo>
                  <a:pt x="12580" y="2750"/>
                </a:lnTo>
                <a:lnTo>
                  <a:pt x="12629" y="2993"/>
                </a:lnTo>
                <a:lnTo>
                  <a:pt x="12751" y="3188"/>
                </a:lnTo>
                <a:lnTo>
                  <a:pt x="12897" y="3334"/>
                </a:lnTo>
                <a:lnTo>
                  <a:pt x="13067" y="3480"/>
                </a:lnTo>
                <a:lnTo>
                  <a:pt x="13262" y="3553"/>
                </a:lnTo>
                <a:lnTo>
                  <a:pt x="13481" y="3602"/>
                </a:lnTo>
                <a:lnTo>
                  <a:pt x="13724" y="3602"/>
                </a:lnTo>
                <a:lnTo>
                  <a:pt x="13943" y="3553"/>
                </a:lnTo>
                <a:lnTo>
                  <a:pt x="14113" y="3480"/>
                </a:lnTo>
                <a:lnTo>
                  <a:pt x="14259" y="3358"/>
                </a:lnTo>
                <a:lnTo>
                  <a:pt x="14381" y="3212"/>
                </a:lnTo>
                <a:lnTo>
                  <a:pt x="14454" y="3042"/>
                </a:lnTo>
                <a:lnTo>
                  <a:pt x="14503" y="2872"/>
                </a:lnTo>
                <a:lnTo>
                  <a:pt x="14527" y="2701"/>
                </a:lnTo>
                <a:lnTo>
                  <a:pt x="14551" y="2507"/>
                </a:lnTo>
                <a:lnTo>
                  <a:pt x="14527" y="2312"/>
                </a:lnTo>
                <a:lnTo>
                  <a:pt x="14454" y="2142"/>
                </a:lnTo>
                <a:lnTo>
                  <a:pt x="14381" y="1996"/>
                </a:lnTo>
                <a:lnTo>
                  <a:pt x="14284" y="1874"/>
                </a:lnTo>
                <a:lnTo>
                  <a:pt x="14186" y="1777"/>
                </a:lnTo>
                <a:lnTo>
                  <a:pt x="14040" y="1704"/>
                </a:lnTo>
                <a:lnTo>
                  <a:pt x="13894" y="1631"/>
                </a:lnTo>
                <a:lnTo>
                  <a:pt x="13748" y="1606"/>
                </a:lnTo>
                <a:lnTo>
                  <a:pt x="13602" y="1582"/>
                </a:lnTo>
                <a:lnTo>
                  <a:pt x="13554" y="1533"/>
                </a:lnTo>
                <a:lnTo>
                  <a:pt x="13505" y="1485"/>
                </a:lnTo>
                <a:lnTo>
                  <a:pt x="13505" y="1387"/>
                </a:lnTo>
                <a:lnTo>
                  <a:pt x="16255" y="1387"/>
                </a:lnTo>
                <a:lnTo>
                  <a:pt x="16230" y="1996"/>
                </a:lnTo>
                <a:lnTo>
                  <a:pt x="16230" y="2604"/>
                </a:lnTo>
                <a:lnTo>
                  <a:pt x="16279" y="3821"/>
                </a:lnTo>
                <a:lnTo>
                  <a:pt x="15890" y="3748"/>
                </a:lnTo>
                <a:lnTo>
                  <a:pt x="15476" y="3723"/>
                </a:lnTo>
                <a:lnTo>
                  <a:pt x="15038" y="3699"/>
                </a:lnTo>
                <a:lnTo>
                  <a:pt x="14624" y="3723"/>
                </a:lnTo>
                <a:lnTo>
                  <a:pt x="13797" y="3796"/>
                </a:lnTo>
                <a:lnTo>
                  <a:pt x="12970" y="3796"/>
                </a:lnTo>
                <a:lnTo>
                  <a:pt x="12386" y="3772"/>
                </a:lnTo>
                <a:lnTo>
                  <a:pt x="11802" y="3772"/>
                </a:lnTo>
                <a:lnTo>
                  <a:pt x="10634" y="3796"/>
                </a:lnTo>
                <a:lnTo>
                  <a:pt x="9466" y="3821"/>
                </a:lnTo>
                <a:lnTo>
                  <a:pt x="8322" y="3845"/>
                </a:lnTo>
                <a:lnTo>
                  <a:pt x="7130" y="3821"/>
                </a:lnTo>
                <a:lnTo>
                  <a:pt x="5962" y="3772"/>
                </a:lnTo>
                <a:lnTo>
                  <a:pt x="4794" y="3723"/>
                </a:lnTo>
                <a:lnTo>
                  <a:pt x="3139" y="3723"/>
                </a:lnTo>
                <a:lnTo>
                  <a:pt x="2653" y="3772"/>
                </a:lnTo>
                <a:lnTo>
                  <a:pt x="2166" y="3796"/>
                </a:lnTo>
                <a:lnTo>
                  <a:pt x="1679" y="3796"/>
                </a:lnTo>
                <a:lnTo>
                  <a:pt x="1096" y="3772"/>
                </a:lnTo>
                <a:lnTo>
                  <a:pt x="804" y="3772"/>
                </a:lnTo>
                <a:lnTo>
                  <a:pt x="512" y="3821"/>
                </a:lnTo>
                <a:lnTo>
                  <a:pt x="585" y="3115"/>
                </a:lnTo>
                <a:lnTo>
                  <a:pt x="658" y="2409"/>
                </a:lnTo>
                <a:lnTo>
                  <a:pt x="682" y="2166"/>
                </a:lnTo>
                <a:lnTo>
                  <a:pt x="682" y="1874"/>
                </a:lnTo>
                <a:lnTo>
                  <a:pt x="658" y="1606"/>
                </a:lnTo>
                <a:lnTo>
                  <a:pt x="585" y="1339"/>
                </a:lnTo>
                <a:lnTo>
                  <a:pt x="585" y="1339"/>
                </a:lnTo>
                <a:lnTo>
                  <a:pt x="877" y="1363"/>
                </a:lnTo>
                <a:lnTo>
                  <a:pt x="1169" y="1387"/>
                </a:lnTo>
                <a:lnTo>
                  <a:pt x="2069" y="1387"/>
                </a:lnTo>
                <a:lnTo>
                  <a:pt x="2969" y="1363"/>
                </a:lnTo>
                <a:lnTo>
                  <a:pt x="2945" y="1412"/>
                </a:lnTo>
                <a:lnTo>
                  <a:pt x="2774" y="1509"/>
                </a:lnTo>
                <a:lnTo>
                  <a:pt x="2604" y="1631"/>
                </a:lnTo>
                <a:lnTo>
                  <a:pt x="2458" y="1801"/>
                </a:lnTo>
                <a:lnTo>
                  <a:pt x="2336" y="1971"/>
                </a:lnTo>
                <a:lnTo>
                  <a:pt x="2288" y="2117"/>
                </a:lnTo>
                <a:lnTo>
                  <a:pt x="2239" y="2263"/>
                </a:lnTo>
                <a:lnTo>
                  <a:pt x="2239" y="2434"/>
                </a:lnTo>
                <a:lnTo>
                  <a:pt x="2215" y="2580"/>
                </a:lnTo>
                <a:lnTo>
                  <a:pt x="2239" y="2750"/>
                </a:lnTo>
                <a:lnTo>
                  <a:pt x="2288" y="2896"/>
                </a:lnTo>
                <a:lnTo>
                  <a:pt x="2361" y="3042"/>
                </a:lnTo>
                <a:lnTo>
                  <a:pt x="2458" y="3164"/>
                </a:lnTo>
                <a:lnTo>
                  <a:pt x="2604" y="3310"/>
                </a:lnTo>
                <a:lnTo>
                  <a:pt x="2750" y="3383"/>
                </a:lnTo>
                <a:lnTo>
                  <a:pt x="2920" y="3456"/>
                </a:lnTo>
                <a:lnTo>
                  <a:pt x="3091" y="3480"/>
                </a:lnTo>
                <a:lnTo>
                  <a:pt x="3285" y="3480"/>
                </a:lnTo>
                <a:lnTo>
                  <a:pt x="3480" y="3456"/>
                </a:lnTo>
                <a:lnTo>
                  <a:pt x="3650" y="3407"/>
                </a:lnTo>
                <a:lnTo>
                  <a:pt x="3821" y="3334"/>
                </a:lnTo>
                <a:lnTo>
                  <a:pt x="3967" y="3237"/>
                </a:lnTo>
                <a:lnTo>
                  <a:pt x="4088" y="3139"/>
                </a:lnTo>
                <a:lnTo>
                  <a:pt x="4161" y="2993"/>
                </a:lnTo>
                <a:lnTo>
                  <a:pt x="4234" y="2847"/>
                </a:lnTo>
                <a:lnTo>
                  <a:pt x="4259" y="2701"/>
                </a:lnTo>
                <a:lnTo>
                  <a:pt x="4283" y="2531"/>
                </a:lnTo>
                <a:lnTo>
                  <a:pt x="4259" y="2385"/>
                </a:lnTo>
                <a:lnTo>
                  <a:pt x="4234" y="2215"/>
                </a:lnTo>
                <a:lnTo>
                  <a:pt x="4186" y="2093"/>
                </a:lnTo>
                <a:lnTo>
                  <a:pt x="4137" y="1947"/>
                </a:lnTo>
                <a:lnTo>
                  <a:pt x="4064" y="1825"/>
                </a:lnTo>
                <a:lnTo>
                  <a:pt x="3967" y="1704"/>
                </a:lnTo>
                <a:lnTo>
                  <a:pt x="3869" y="1582"/>
                </a:lnTo>
                <a:lnTo>
                  <a:pt x="3748" y="1509"/>
                </a:lnTo>
                <a:lnTo>
                  <a:pt x="3626" y="1436"/>
                </a:lnTo>
                <a:lnTo>
                  <a:pt x="3480" y="1412"/>
                </a:lnTo>
                <a:lnTo>
                  <a:pt x="3431" y="1412"/>
                </a:lnTo>
                <a:lnTo>
                  <a:pt x="3456" y="1363"/>
                </a:lnTo>
                <a:lnTo>
                  <a:pt x="4502" y="1339"/>
                </a:lnTo>
                <a:close/>
                <a:moveTo>
                  <a:pt x="11802" y="6011"/>
                </a:moveTo>
                <a:lnTo>
                  <a:pt x="11753" y="6132"/>
                </a:lnTo>
                <a:lnTo>
                  <a:pt x="11704" y="6254"/>
                </a:lnTo>
                <a:lnTo>
                  <a:pt x="11680" y="6522"/>
                </a:lnTo>
                <a:lnTo>
                  <a:pt x="11656" y="6789"/>
                </a:lnTo>
                <a:lnTo>
                  <a:pt x="11656" y="7057"/>
                </a:lnTo>
                <a:lnTo>
                  <a:pt x="11656" y="7446"/>
                </a:lnTo>
                <a:lnTo>
                  <a:pt x="11704" y="7860"/>
                </a:lnTo>
                <a:lnTo>
                  <a:pt x="9855" y="7860"/>
                </a:lnTo>
                <a:lnTo>
                  <a:pt x="9855" y="7836"/>
                </a:lnTo>
                <a:lnTo>
                  <a:pt x="9831" y="7325"/>
                </a:lnTo>
                <a:lnTo>
                  <a:pt x="9758" y="6814"/>
                </a:lnTo>
                <a:lnTo>
                  <a:pt x="9733" y="6619"/>
                </a:lnTo>
                <a:lnTo>
                  <a:pt x="9733" y="6449"/>
                </a:lnTo>
                <a:lnTo>
                  <a:pt x="9709" y="6084"/>
                </a:lnTo>
                <a:lnTo>
                  <a:pt x="10755" y="6059"/>
                </a:lnTo>
                <a:lnTo>
                  <a:pt x="11802" y="6011"/>
                </a:lnTo>
                <a:close/>
                <a:moveTo>
                  <a:pt x="13870" y="5962"/>
                </a:moveTo>
                <a:lnTo>
                  <a:pt x="14089" y="6011"/>
                </a:lnTo>
                <a:lnTo>
                  <a:pt x="14162" y="6059"/>
                </a:lnTo>
                <a:lnTo>
                  <a:pt x="14235" y="6108"/>
                </a:lnTo>
                <a:lnTo>
                  <a:pt x="14284" y="6157"/>
                </a:lnTo>
                <a:lnTo>
                  <a:pt x="14259" y="6473"/>
                </a:lnTo>
                <a:lnTo>
                  <a:pt x="14284" y="6765"/>
                </a:lnTo>
                <a:lnTo>
                  <a:pt x="14284" y="7081"/>
                </a:lnTo>
                <a:lnTo>
                  <a:pt x="14284" y="7398"/>
                </a:lnTo>
                <a:lnTo>
                  <a:pt x="14235" y="7884"/>
                </a:lnTo>
                <a:lnTo>
                  <a:pt x="12142" y="7860"/>
                </a:lnTo>
                <a:lnTo>
                  <a:pt x="12118" y="7568"/>
                </a:lnTo>
                <a:lnTo>
                  <a:pt x="12094" y="7179"/>
                </a:lnTo>
                <a:lnTo>
                  <a:pt x="12094" y="6789"/>
                </a:lnTo>
                <a:lnTo>
                  <a:pt x="12094" y="6376"/>
                </a:lnTo>
                <a:lnTo>
                  <a:pt x="12069" y="6181"/>
                </a:lnTo>
                <a:lnTo>
                  <a:pt x="12045" y="6011"/>
                </a:lnTo>
                <a:lnTo>
                  <a:pt x="12288" y="5986"/>
                </a:lnTo>
                <a:lnTo>
                  <a:pt x="12872" y="5962"/>
                </a:lnTo>
                <a:close/>
                <a:moveTo>
                  <a:pt x="7276" y="6011"/>
                </a:moveTo>
                <a:lnTo>
                  <a:pt x="9417" y="6059"/>
                </a:lnTo>
                <a:lnTo>
                  <a:pt x="9369" y="6181"/>
                </a:lnTo>
                <a:lnTo>
                  <a:pt x="9344" y="6351"/>
                </a:lnTo>
                <a:lnTo>
                  <a:pt x="9320" y="6497"/>
                </a:lnTo>
                <a:lnTo>
                  <a:pt x="9344" y="6668"/>
                </a:lnTo>
                <a:lnTo>
                  <a:pt x="9369" y="7008"/>
                </a:lnTo>
                <a:lnTo>
                  <a:pt x="9417" y="7276"/>
                </a:lnTo>
                <a:lnTo>
                  <a:pt x="9442" y="7884"/>
                </a:lnTo>
                <a:lnTo>
                  <a:pt x="8176" y="7909"/>
                </a:lnTo>
                <a:lnTo>
                  <a:pt x="7495" y="7957"/>
                </a:lnTo>
                <a:lnTo>
                  <a:pt x="7495" y="7446"/>
                </a:lnTo>
                <a:lnTo>
                  <a:pt x="7471" y="6960"/>
                </a:lnTo>
                <a:lnTo>
                  <a:pt x="7398" y="6473"/>
                </a:lnTo>
                <a:lnTo>
                  <a:pt x="7325" y="6254"/>
                </a:lnTo>
                <a:lnTo>
                  <a:pt x="7276" y="6011"/>
                </a:lnTo>
                <a:close/>
                <a:moveTo>
                  <a:pt x="6911" y="6011"/>
                </a:moveTo>
                <a:lnTo>
                  <a:pt x="6887" y="6205"/>
                </a:lnTo>
                <a:lnTo>
                  <a:pt x="6887" y="6424"/>
                </a:lnTo>
                <a:lnTo>
                  <a:pt x="6960" y="6838"/>
                </a:lnTo>
                <a:lnTo>
                  <a:pt x="6984" y="7130"/>
                </a:lnTo>
                <a:lnTo>
                  <a:pt x="7008" y="7398"/>
                </a:lnTo>
                <a:lnTo>
                  <a:pt x="7008" y="7982"/>
                </a:lnTo>
                <a:lnTo>
                  <a:pt x="6157" y="8030"/>
                </a:lnTo>
                <a:lnTo>
                  <a:pt x="5281" y="8079"/>
                </a:lnTo>
                <a:lnTo>
                  <a:pt x="5062" y="8079"/>
                </a:lnTo>
                <a:lnTo>
                  <a:pt x="5037" y="7203"/>
                </a:lnTo>
                <a:lnTo>
                  <a:pt x="5037" y="6303"/>
                </a:lnTo>
                <a:lnTo>
                  <a:pt x="5037" y="6205"/>
                </a:lnTo>
                <a:lnTo>
                  <a:pt x="5013" y="6035"/>
                </a:lnTo>
                <a:lnTo>
                  <a:pt x="5743" y="6011"/>
                </a:lnTo>
                <a:close/>
                <a:moveTo>
                  <a:pt x="2774" y="6011"/>
                </a:moveTo>
                <a:lnTo>
                  <a:pt x="3091" y="6035"/>
                </a:lnTo>
                <a:lnTo>
                  <a:pt x="3407" y="6059"/>
                </a:lnTo>
                <a:lnTo>
                  <a:pt x="3699" y="6059"/>
                </a:lnTo>
                <a:lnTo>
                  <a:pt x="4648" y="6035"/>
                </a:lnTo>
                <a:lnTo>
                  <a:pt x="4599" y="6303"/>
                </a:lnTo>
                <a:lnTo>
                  <a:pt x="4599" y="6522"/>
                </a:lnTo>
                <a:lnTo>
                  <a:pt x="4575" y="6911"/>
                </a:lnTo>
                <a:lnTo>
                  <a:pt x="4575" y="7300"/>
                </a:lnTo>
                <a:lnTo>
                  <a:pt x="4599" y="8103"/>
                </a:lnTo>
                <a:lnTo>
                  <a:pt x="3869" y="8079"/>
                </a:lnTo>
                <a:lnTo>
                  <a:pt x="3529" y="8055"/>
                </a:lnTo>
                <a:lnTo>
                  <a:pt x="3188" y="8006"/>
                </a:lnTo>
                <a:lnTo>
                  <a:pt x="2701" y="8006"/>
                </a:lnTo>
                <a:lnTo>
                  <a:pt x="2531" y="8030"/>
                </a:lnTo>
                <a:lnTo>
                  <a:pt x="2482" y="7519"/>
                </a:lnTo>
                <a:lnTo>
                  <a:pt x="2434" y="7008"/>
                </a:lnTo>
                <a:lnTo>
                  <a:pt x="2409" y="6741"/>
                </a:lnTo>
                <a:lnTo>
                  <a:pt x="2409" y="6497"/>
                </a:lnTo>
                <a:lnTo>
                  <a:pt x="2434" y="6254"/>
                </a:lnTo>
                <a:lnTo>
                  <a:pt x="2482" y="6011"/>
                </a:lnTo>
                <a:close/>
                <a:moveTo>
                  <a:pt x="10220" y="8639"/>
                </a:moveTo>
                <a:lnTo>
                  <a:pt x="10147" y="8663"/>
                </a:lnTo>
                <a:lnTo>
                  <a:pt x="10098" y="8736"/>
                </a:lnTo>
                <a:lnTo>
                  <a:pt x="10098" y="8809"/>
                </a:lnTo>
                <a:lnTo>
                  <a:pt x="10123" y="8882"/>
                </a:lnTo>
                <a:lnTo>
                  <a:pt x="10196" y="9052"/>
                </a:lnTo>
                <a:lnTo>
                  <a:pt x="10317" y="9198"/>
                </a:lnTo>
                <a:lnTo>
                  <a:pt x="10439" y="9320"/>
                </a:lnTo>
                <a:lnTo>
                  <a:pt x="10366" y="9393"/>
                </a:lnTo>
                <a:lnTo>
                  <a:pt x="10317" y="9490"/>
                </a:lnTo>
                <a:lnTo>
                  <a:pt x="10269" y="9563"/>
                </a:lnTo>
                <a:lnTo>
                  <a:pt x="10269" y="9660"/>
                </a:lnTo>
                <a:lnTo>
                  <a:pt x="10293" y="9733"/>
                </a:lnTo>
                <a:lnTo>
                  <a:pt x="10317" y="9758"/>
                </a:lnTo>
                <a:lnTo>
                  <a:pt x="10342" y="9758"/>
                </a:lnTo>
                <a:lnTo>
                  <a:pt x="10439" y="9733"/>
                </a:lnTo>
                <a:lnTo>
                  <a:pt x="10536" y="9709"/>
                </a:lnTo>
                <a:lnTo>
                  <a:pt x="10707" y="9587"/>
                </a:lnTo>
                <a:lnTo>
                  <a:pt x="10780" y="9660"/>
                </a:lnTo>
                <a:lnTo>
                  <a:pt x="10877" y="9733"/>
                </a:lnTo>
                <a:lnTo>
                  <a:pt x="10999" y="9782"/>
                </a:lnTo>
                <a:lnTo>
                  <a:pt x="11096" y="9806"/>
                </a:lnTo>
                <a:lnTo>
                  <a:pt x="11145" y="9782"/>
                </a:lnTo>
                <a:lnTo>
                  <a:pt x="11193" y="9782"/>
                </a:lnTo>
                <a:lnTo>
                  <a:pt x="11266" y="9685"/>
                </a:lnTo>
                <a:lnTo>
                  <a:pt x="11291" y="9636"/>
                </a:lnTo>
                <a:lnTo>
                  <a:pt x="11315" y="9587"/>
                </a:lnTo>
                <a:lnTo>
                  <a:pt x="11291" y="9539"/>
                </a:lnTo>
                <a:lnTo>
                  <a:pt x="11266" y="9490"/>
                </a:lnTo>
                <a:lnTo>
                  <a:pt x="11218" y="9417"/>
                </a:lnTo>
                <a:lnTo>
                  <a:pt x="11169" y="9393"/>
                </a:lnTo>
                <a:lnTo>
                  <a:pt x="11047" y="9295"/>
                </a:lnTo>
                <a:lnTo>
                  <a:pt x="11266" y="9150"/>
                </a:lnTo>
                <a:lnTo>
                  <a:pt x="11485" y="9028"/>
                </a:lnTo>
                <a:lnTo>
                  <a:pt x="11558" y="8979"/>
                </a:lnTo>
                <a:lnTo>
                  <a:pt x="11607" y="8906"/>
                </a:lnTo>
                <a:lnTo>
                  <a:pt x="11631" y="8833"/>
                </a:lnTo>
                <a:lnTo>
                  <a:pt x="11607" y="8760"/>
                </a:lnTo>
                <a:lnTo>
                  <a:pt x="11558" y="8712"/>
                </a:lnTo>
                <a:lnTo>
                  <a:pt x="11510" y="8663"/>
                </a:lnTo>
                <a:lnTo>
                  <a:pt x="11437" y="8639"/>
                </a:lnTo>
                <a:lnTo>
                  <a:pt x="11339" y="8663"/>
                </a:lnTo>
                <a:lnTo>
                  <a:pt x="11193" y="8736"/>
                </a:lnTo>
                <a:lnTo>
                  <a:pt x="11047" y="8833"/>
                </a:lnTo>
                <a:lnTo>
                  <a:pt x="10780" y="9028"/>
                </a:lnTo>
                <a:lnTo>
                  <a:pt x="10512" y="8785"/>
                </a:lnTo>
                <a:lnTo>
                  <a:pt x="10366" y="8687"/>
                </a:lnTo>
                <a:lnTo>
                  <a:pt x="10293" y="8639"/>
                </a:lnTo>
                <a:close/>
                <a:moveTo>
                  <a:pt x="12191" y="8322"/>
                </a:moveTo>
                <a:lnTo>
                  <a:pt x="14211" y="8347"/>
                </a:lnTo>
                <a:lnTo>
                  <a:pt x="14186" y="9028"/>
                </a:lnTo>
                <a:lnTo>
                  <a:pt x="14186" y="9368"/>
                </a:lnTo>
                <a:lnTo>
                  <a:pt x="14211" y="9709"/>
                </a:lnTo>
                <a:lnTo>
                  <a:pt x="14235" y="10171"/>
                </a:lnTo>
                <a:lnTo>
                  <a:pt x="13992" y="10147"/>
                </a:lnTo>
                <a:lnTo>
                  <a:pt x="13724" y="10147"/>
                </a:lnTo>
                <a:lnTo>
                  <a:pt x="13213" y="10171"/>
                </a:lnTo>
                <a:lnTo>
                  <a:pt x="12191" y="10196"/>
                </a:lnTo>
                <a:lnTo>
                  <a:pt x="12191" y="10196"/>
                </a:lnTo>
                <a:lnTo>
                  <a:pt x="12240" y="9247"/>
                </a:lnTo>
                <a:lnTo>
                  <a:pt x="12215" y="8785"/>
                </a:lnTo>
                <a:lnTo>
                  <a:pt x="12191" y="8322"/>
                </a:lnTo>
                <a:close/>
                <a:moveTo>
                  <a:pt x="7008" y="8420"/>
                </a:moveTo>
                <a:lnTo>
                  <a:pt x="7033" y="9320"/>
                </a:lnTo>
                <a:lnTo>
                  <a:pt x="7033" y="9782"/>
                </a:lnTo>
                <a:lnTo>
                  <a:pt x="7033" y="10220"/>
                </a:lnTo>
                <a:lnTo>
                  <a:pt x="5110" y="10220"/>
                </a:lnTo>
                <a:lnTo>
                  <a:pt x="5110" y="9368"/>
                </a:lnTo>
                <a:lnTo>
                  <a:pt x="5086" y="8541"/>
                </a:lnTo>
                <a:lnTo>
                  <a:pt x="6059" y="8493"/>
                </a:lnTo>
                <a:lnTo>
                  <a:pt x="7008" y="8420"/>
                </a:lnTo>
                <a:close/>
                <a:moveTo>
                  <a:pt x="9490" y="8322"/>
                </a:moveTo>
                <a:lnTo>
                  <a:pt x="9539" y="9052"/>
                </a:lnTo>
                <a:lnTo>
                  <a:pt x="9539" y="9417"/>
                </a:lnTo>
                <a:lnTo>
                  <a:pt x="9514" y="9782"/>
                </a:lnTo>
                <a:lnTo>
                  <a:pt x="9466" y="10220"/>
                </a:lnTo>
                <a:lnTo>
                  <a:pt x="7519" y="10220"/>
                </a:lnTo>
                <a:lnTo>
                  <a:pt x="7544" y="9782"/>
                </a:lnTo>
                <a:lnTo>
                  <a:pt x="7519" y="9320"/>
                </a:lnTo>
                <a:lnTo>
                  <a:pt x="7495" y="8420"/>
                </a:lnTo>
                <a:lnTo>
                  <a:pt x="7495" y="8395"/>
                </a:lnTo>
                <a:lnTo>
                  <a:pt x="7982" y="8371"/>
                </a:lnTo>
                <a:lnTo>
                  <a:pt x="9490" y="8322"/>
                </a:lnTo>
                <a:close/>
                <a:moveTo>
                  <a:pt x="11753" y="8322"/>
                </a:moveTo>
                <a:lnTo>
                  <a:pt x="11802" y="8906"/>
                </a:lnTo>
                <a:lnTo>
                  <a:pt x="11802" y="9563"/>
                </a:lnTo>
                <a:lnTo>
                  <a:pt x="11753" y="10196"/>
                </a:lnTo>
                <a:lnTo>
                  <a:pt x="11680" y="10196"/>
                </a:lnTo>
                <a:lnTo>
                  <a:pt x="9879" y="10220"/>
                </a:lnTo>
                <a:lnTo>
                  <a:pt x="9928" y="9879"/>
                </a:lnTo>
                <a:lnTo>
                  <a:pt x="9952" y="9490"/>
                </a:lnTo>
                <a:lnTo>
                  <a:pt x="9952" y="9101"/>
                </a:lnTo>
                <a:lnTo>
                  <a:pt x="9928" y="8712"/>
                </a:lnTo>
                <a:lnTo>
                  <a:pt x="9904" y="8322"/>
                </a:lnTo>
                <a:close/>
                <a:moveTo>
                  <a:pt x="2555" y="8298"/>
                </a:moveTo>
                <a:lnTo>
                  <a:pt x="2750" y="8371"/>
                </a:lnTo>
                <a:lnTo>
                  <a:pt x="2945" y="8420"/>
                </a:lnTo>
                <a:lnTo>
                  <a:pt x="3334" y="8468"/>
                </a:lnTo>
                <a:lnTo>
                  <a:pt x="3650" y="8517"/>
                </a:lnTo>
                <a:lnTo>
                  <a:pt x="3991" y="8517"/>
                </a:lnTo>
                <a:lnTo>
                  <a:pt x="4624" y="8541"/>
                </a:lnTo>
                <a:lnTo>
                  <a:pt x="4648" y="9368"/>
                </a:lnTo>
                <a:lnTo>
                  <a:pt x="4648" y="10220"/>
                </a:lnTo>
                <a:lnTo>
                  <a:pt x="3285" y="10220"/>
                </a:lnTo>
                <a:lnTo>
                  <a:pt x="2920" y="10244"/>
                </a:lnTo>
                <a:lnTo>
                  <a:pt x="2555" y="10293"/>
                </a:lnTo>
                <a:lnTo>
                  <a:pt x="2580" y="9393"/>
                </a:lnTo>
                <a:lnTo>
                  <a:pt x="2580" y="8931"/>
                </a:lnTo>
                <a:lnTo>
                  <a:pt x="2580" y="8468"/>
                </a:lnTo>
                <a:lnTo>
                  <a:pt x="2555" y="8298"/>
                </a:lnTo>
                <a:close/>
                <a:moveTo>
                  <a:pt x="14259" y="10658"/>
                </a:moveTo>
                <a:lnTo>
                  <a:pt x="14259" y="11023"/>
                </a:lnTo>
                <a:lnTo>
                  <a:pt x="14235" y="11364"/>
                </a:lnTo>
                <a:lnTo>
                  <a:pt x="14186" y="11972"/>
                </a:lnTo>
                <a:lnTo>
                  <a:pt x="14162" y="12288"/>
                </a:lnTo>
                <a:lnTo>
                  <a:pt x="14162" y="12434"/>
                </a:lnTo>
                <a:lnTo>
                  <a:pt x="14186" y="12579"/>
                </a:lnTo>
                <a:lnTo>
                  <a:pt x="14186" y="12579"/>
                </a:lnTo>
                <a:lnTo>
                  <a:pt x="13773" y="12556"/>
                </a:lnTo>
                <a:lnTo>
                  <a:pt x="13018" y="12532"/>
                </a:lnTo>
                <a:lnTo>
                  <a:pt x="12142" y="12556"/>
                </a:lnTo>
                <a:lnTo>
                  <a:pt x="12167" y="12167"/>
                </a:lnTo>
                <a:lnTo>
                  <a:pt x="12167" y="11777"/>
                </a:lnTo>
                <a:lnTo>
                  <a:pt x="12142" y="11412"/>
                </a:lnTo>
                <a:lnTo>
                  <a:pt x="12142" y="11023"/>
                </a:lnTo>
                <a:lnTo>
                  <a:pt x="12167" y="10731"/>
                </a:lnTo>
                <a:lnTo>
                  <a:pt x="13213" y="10707"/>
                </a:lnTo>
                <a:lnTo>
                  <a:pt x="14259" y="10658"/>
                </a:lnTo>
                <a:close/>
                <a:moveTo>
                  <a:pt x="11729" y="10731"/>
                </a:moveTo>
                <a:lnTo>
                  <a:pt x="11704" y="10828"/>
                </a:lnTo>
                <a:lnTo>
                  <a:pt x="11704" y="11266"/>
                </a:lnTo>
                <a:lnTo>
                  <a:pt x="11704" y="11704"/>
                </a:lnTo>
                <a:lnTo>
                  <a:pt x="11704" y="12142"/>
                </a:lnTo>
                <a:lnTo>
                  <a:pt x="11680" y="12580"/>
                </a:lnTo>
                <a:lnTo>
                  <a:pt x="11510" y="12580"/>
                </a:lnTo>
                <a:lnTo>
                  <a:pt x="9733" y="12653"/>
                </a:lnTo>
                <a:lnTo>
                  <a:pt x="9758" y="12556"/>
                </a:lnTo>
                <a:lnTo>
                  <a:pt x="9733" y="12459"/>
                </a:lnTo>
                <a:lnTo>
                  <a:pt x="9709" y="12240"/>
                </a:lnTo>
                <a:lnTo>
                  <a:pt x="9709" y="11850"/>
                </a:lnTo>
                <a:lnTo>
                  <a:pt x="9733" y="11461"/>
                </a:lnTo>
                <a:lnTo>
                  <a:pt x="9806" y="10755"/>
                </a:lnTo>
                <a:lnTo>
                  <a:pt x="11729" y="10731"/>
                </a:lnTo>
                <a:close/>
                <a:moveTo>
                  <a:pt x="2555" y="10609"/>
                </a:moveTo>
                <a:lnTo>
                  <a:pt x="2872" y="10658"/>
                </a:lnTo>
                <a:lnTo>
                  <a:pt x="3188" y="10707"/>
                </a:lnTo>
                <a:lnTo>
                  <a:pt x="3845" y="10707"/>
                </a:lnTo>
                <a:lnTo>
                  <a:pt x="4624" y="10731"/>
                </a:lnTo>
                <a:lnTo>
                  <a:pt x="4599" y="11680"/>
                </a:lnTo>
                <a:lnTo>
                  <a:pt x="4575" y="12653"/>
                </a:lnTo>
                <a:lnTo>
                  <a:pt x="4064" y="12629"/>
                </a:lnTo>
                <a:lnTo>
                  <a:pt x="3553" y="12629"/>
                </a:lnTo>
                <a:lnTo>
                  <a:pt x="3042" y="12653"/>
                </a:lnTo>
                <a:lnTo>
                  <a:pt x="2555" y="12702"/>
                </a:lnTo>
                <a:lnTo>
                  <a:pt x="2555" y="11680"/>
                </a:lnTo>
                <a:lnTo>
                  <a:pt x="2531" y="10634"/>
                </a:lnTo>
                <a:lnTo>
                  <a:pt x="2555" y="10609"/>
                </a:lnTo>
                <a:close/>
                <a:moveTo>
                  <a:pt x="5378" y="10731"/>
                </a:moveTo>
                <a:lnTo>
                  <a:pt x="6984" y="10755"/>
                </a:lnTo>
                <a:lnTo>
                  <a:pt x="6887" y="12045"/>
                </a:lnTo>
                <a:lnTo>
                  <a:pt x="6862" y="12386"/>
                </a:lnTo>
                <a:lnTo>
                  <a:pt x="6887" y="12556"/>
                </a:lnTo>
                <a:lnTo>
                  <a:pt x="6911" y="12653"/>
                </a:lnTo>
                <a:lnTo>
                  <a:pt x="6960" y="12702"/>
                </a:lnTo>
                <a:lnTo>
                  <a:pt x="6035" y="12702"/>
                </a:lnTo>
                <a:lnTo>
                  <a:pt x="5110" y="12678"/>
                </a:lnTo>
                <a:lnTo>
                  <a:pt x="5062" y="12678"/>
                </a:lnTo>
                <a:lnTo>
                  <a:pt x="5062" y="12653"/>
                </a:lnTo>
                <a:lnTo>
                  <a:pt x="5062" y="11704"/>
                </a:lnTo>
                <a:lnTo>
                  <a:pt x="5110" y="10731"/>
                </a:lnTo>
                <a:close/>
                <a:moveTo>
                  <a:pt x="9393" y="10755"/>
                </a:moveTo>
                <a:lnTo>
                  <a:pt x="9296" y="11583"/>
                </a:lnTo>
                <a:lnTo>
                  <a:pt x="9271" y="11826"/>
                </a:lnTo>
                <a:lnTo>
                  <a:pt x="9247" y="12118"/>
                </a:lnTo>
                <a:lnTo>
                  <a:pt x="9271" y="12288"/>
                </a:lnTo>
                <a:lnTo>
                  <a:pt x="9271" y="12434"/>
                </a:lnTo>
                <a:lnTo>
                  <a:pt x="9320" y="12556"/>
                </a:lnTo>
                <a:lnTo>
                  <a:pt x="9369" y="12678"/>
                </a:lnTo>
                <a:lnTo>
                  <a:pt x="8225" y="12702"/>
                </a:lnTo>
                <a:lnTo>
                  <a:pt x="7325" y="12702"/>
                </a:lnTo>
                <a:lnTo>
                  <a:pt x="7349" y="12678"/>
                </a:lnTo>
                <a:lnTo>
                  <a:pt x="7373" y="12264"/>
                </a:lnTo>
                <a:lnTo>
                  <a:pt x="7398" y="11777"/>
                </a:lnTo>
                <a:lnTo>
                  <a:pt x="7471" y="10755"/>
                </a:lnTo>
                <a:close/>
                <a:moveTo>
                  <a:pt x="13578" y="5451"/>
                </a:moveTo>
                <a:lnTo>
                  <a:pt x="13335" y="5475"/>
                </a:lnTo>
                <a:lnTo>
                  <a:pt x="12945" y="5500"/>
                </a:lnTo>
                <a:lnTo>
                  <a:pt x="11607" y="5573"/>
                </a:lnTo>
                <a:lnTo>
                  <a:pt x="10950" y="5621"/>
                </a:lnTo>
                <a:lnTo>
                  <a:pt x="10293" y="5646"/>
                </a:lnTo>
                <a:lnTo>
                  <a:pt x="9150" y="5621"/>
                </a:lnTo>
                <a:lnTo>
                  <a:pt x="8006" y="5621"/>
                </a:lnTo>
                <a:lnTo>
                  <a:pt x="6887" y="5597"/>
                </a:lnTo>
                <a:lnTo>
                  <a:pt x="5743" y="5597"/>
                </a:lnTo>
                <a:lnTo>
                  <a:pt x="4624" y="5621"/>
                </a:lnTo>
                <a:lnTo>
                  <a:pt x="3504" y="5646"/>
                </a:lnTo>
                <a:lnTo>
                  <a:pt x="3188" y="5646"/>
                </a:lnTo>
                <a:lnTo>
                  <a:pt x="2872" y="5621"/>
                </a:lnTo>
                <a:lnTo>
                  <a:pt x="2531" y="5621"/>
                </a:lnTo>
                <a:lnTo>
                  <a:pt x="2385" y="5670"/>
                </a:lnTo>
                <a:lnTo>
                  <a:pt x="2239" y="5719"/>
                </a:lnTo>
                <a:lnTo>
                  <a:pt x="2190" y="5792"/>
                </a:lnTo>
                <a:lnTo>
                  <a:pt x="2166" y="5865"/>
                </a:lnTo>
                <a:lnTo>
                  <a:pt x="2190" y="5938"/>
                </a:lnTo>
                <a:lnTo>
                  <a:pt x="2239" y="5986"/>
                </a:lnTo>
                <a:lnTo>
                  <a:pt x="2166" y="6108"/>
                </a:lnTo>
                <a:lnTo>
                  <a:pt x="2117" y="6254"/>
                </a:lnTo>
                <a:lnTo>
                  <a:pt x="2093" y="6522"/>
                </a:lnTo>
                <a:lnTo>
                  <a:pt x="2069" y="6935"/>
                </a:lnTo>
                <a:lnTo>
                  <a:pt x="2069" y="7325"/>
                </a:lnTo>
                <a:lnTo>
                  <a:pt x="2117" y="8128"/>
                </a:lnTo>
                <a:lnTo>
                  <a:pt x="2166" y="8736"/>
                </a:lnTo>
                <a:lnTo>
                  <a:pt x="2166" y="9344"/>
                </a:lnTo>
                <a:lnTo>
                  <a:pt x="2142" y="10561"/>
                </a:lnTo>
                <a:lnTo>
                  <a:pt x="2117" y="11753"/>
                </a:lnTo>
                <a:lnTo>
                  <a:pt x="2093" y="12361"/>
                </a:lnTo>
                <a:lnTo>
                  <a:pt x="2117" y="12970"/>
                </a:lnTo>
                <a:lnTo>
                  <a:pt x="2117" y="13043"/>
                </a:lnTo>
                <a:lnTo>
                  <a:pt x="2166" y="13116"/>
                </a:lnTo>
                <a:lnTo>
                  <a:pt x="2215" y="13164"/>
                </a:lnTo>
                <a:lnTo>
                  <a:pt x="2288" y="13189"/>
                </a:lnTo>
                <a:lnTo>
                  <a:pt x="2361" y="13189"/>
                </a:lnTo>
                <a:lnTo>
                  <a:pt x="2434" y="13164"/>
                </a:lnTo>
                <a:lnTo>
                  <a:pt x="2482" y="13116"/>
                </a:lnTo>
                <a:lnTo>
                  <a:pt x="2531" y="13067"/>
                </a:lnTo>
                <a:lnTo>
                  <a:pt x="3821" y="13067"/>
                </a:lnTo>
                <a:lnTo>
                  <a:pt x="4453" y="13091"/>
                </a:lnTo>
                <a:lnTo>
                  <a:pt x="5110" y="13091"/>
                </a:lnTo>
                <a:lnTo>
                  <a:pt x="6668" y="13140"/>
                </a:lnTo>
                <a:lnTo>
                  <a:pt x="8225" y="13140"/>
                </a:lnTo>
                <a:lnTo>
                  <a:pt x="9758" y="13116"/>
                </a:lnTo>
                <a:lnTo>
                  <a:pt x="11315" y="13067"/>
                </a:lnTo>
                <a:lnTo>
                  <a:pt x="12118" y="13043"/>
                </a:lnTo>
                <a:lnTo>
                  <a:pt x="12921" y="13091"/>
                </a:lnTo>
                <a:lnTo>
                  <a:pt x="14600" y="13091"/>
                </a:lnTo>
                <a:lnTo>
                  <a:pt x="14649" y="13043"/>
                </a:lnTo>
                <a:lnTo>
                  <a:pt x="14722" y="13018"/>
                </a:lnTo>
                <a:lnTo>
                  <a:pt x="14746" y="12970"/>
                </a:lnTo>
                <a:lnTo>
                  <a:pt x="14795" y="12897"/>
                </a:lnTo>
                <a:lnTo>
                  <a:pt x="14795" y="12824"/>
                </a:lnTo>
                <a:lnTo>
                  <a:pt x="14795" y="12775"/>
                </a:lnTo>
                <a:lnTo>
                  <a:pt x="14746" y="12702"/>
                </a:lnTo>
                <a:lnTo>
                  <a:pt x="14746" y="12678"/>
                </a:lnTo>
                <a:lnTo>
                  <a:pt x="14673" y="12605"/>
                </a:lnTo>
                <a:lnTo>
                  <a:pt x="14697" y="12507"/>
                </a:lnTo>
                <a:lnTo>
                  <a:pt x="14770" y="11753"/>
                </a:lnTo>
                <a:lnTo>
                  <a:pt x="14795" y="11023"/>
                </a:lnTo>
                <a:lnTo>
                  <a:pt x="14770" y="10269"/>
                </a:lnTo>
                <a:lnTo>
                  <a:pt x="14722" y="9514"/>
                </a:lnTo>
                <a:lnTo>
                  <a:pt x="14697" y="8979"/>
                </a:lnTo>
                <a:lnTo>
                  <a:pt x="14722" y="8468"/>
                </a:lnTo>
                <a:lnTo>
                  <a:pt x="14770" y="7398"/>
                </a:lnTo>
                <a:lnTo>
                  <a:pt x="14795" y="7033"/>
                </a:lnTo>
                <a:lnTo>
                  <a:pt x="14770" y="6668"/>
                </a:lnTo>
                <a:lnTo>
                  <a:pt x="14722" y="6327"/>
                </a:lnTo>
                <a:lnTo>
                  <a:pt x="14624" y="5986"/>
                </a:lnTo>
                <a:lnTo>
                  <a:pt x="14624" y="5889"/>
                </a:lnTo>
                <a:lnTo>
                  <a:pt x="14600" y="5816"/>
                </a:lnTo>
                <a:lnTo>
                  <a:pt x="14551" y="5719"/>
                </a:lnTo>
                <a:lnTo>
                  <a:pt x="14478" y="5670"/>
                </a:lnTo>
                <a:lnTo>
                  <a:pt x="14381" y="5597"/>
                </a:lnTo>
                <a:lnTo>
                  <a:pt x="14284" y="5548"/>
                </a:lnTo>
                <a:lnTo>
                  <a:pt x="14065" y="5500"/>
                </a:lnTo>
                <a:lnTo>
                  <a:pt x="13846" y="5475"/>
                </a:lnTo>
                <a:lnTo>
                  <a:pt x="13578" y="5451"/>
                </a:lnTo>
                <a:close/>
                <a:moveTo>
                  <a:pt x="3796" y="4137"/>
                </a:moveTo>
                <a:lnTo>
                  <a:pt x="4916" y="4161"/>
                </a:lnTo>
                <a:lnTo>
                  <a:pt x="6059" y="4186"/>
                </a:lnTo>
                <a:lnTo>
                  <a:pt x="7179" y="4234"/>
                </a:lnTo>
                <a:lnTo>
                  <a:pt x="8322" y="4283"/>
                </a:lnTo>
                <a:lnTo>
                  <a:pt x="9393" y="4259"/>
                </a:lnTo>
                <a:lnTo>
                  <a:pt x="10463" y="4234"/>
                </a:lnTo>
                <a:lnTo>
                  <a:pt x="11534" y="4210"/>
                </a:lnTo>
                <a:lnTo>
                  <a:pt x="12605" y="4234"/>
                </a:lnTo>
                <a:lnTo>
                  <a:pt x="13529" y="4259"/>
                </a:lnTo>
                <a:lnTo>
                  <a:pt x="13992" y="4234"/>
                </a:lnTo>
                <a:lnTo>
                  <a:pt x="14478" y="4210"/>
                </a:lnTo>
                <a:lnTo>
                  <a:pt x="14916" y="4186"/>
                </a:lnTo>
                <a:lnTo>
                  <a:pt x="15379" y="4186"/>
                </a:lnTo>
                <a:lnTo>
                  <a:pt x="15817" y="4210"/>
                </a:lnTo>
                <a:lnTo>
                  <a:pt x="16060" y="4234"/>
                </a:lnTo>
                <a:lnTo>
                  <a:pt x="16279" y="4283"/>
                </a:lnTo>
                <a:lnTo>
                  <a:pt x="16303" y="4283"/>
                </a:lnTo>
                <a:lnTo>
                  <a:pt x="16303" y="4697"/>
                </a:lnTo>
                <a:lnTo>
                  <a:pt x="16279" y="5086"/>
                </a:lnTo>
                <a:lnTo>
                  <a:pt x="16230" y="6084"/>
                </a:lnTo>
                <a:lnTo>
                  <a:pt x="16206" y="7081"/>
                </a:lnTo>
                <a:lnTo>
                  <a:pt x="16182" y="9077"/>
                </a:lnTo>
                <a:lnTo>
                  <a:pt x="16157" y="10050"/>
                </a:lnTo>
                <a:lnTo>
                  <a:pt x="16133" y="10999"/>
                </a:lnTo>
                <a:lnTo>
                  <a:pt x="16157" y="11534"/>
                </a:lnTo>
                <a:lnTo>
                  <a:pt x="16206" y="12045"/>
                </a:lnTo>
                <a:lnTo>
                  <a:pt x="16279" y="12556"/>
                </a:lnTo>
                <a:lnTo>
                  <a:pt x="16328" y="13067"/>
                </a:lnTo>
                <a:lnTo>
                  <a:pt x="16328" y="13627"/>
                </a:lnTo>
                <a:lnTo>
                  <a:pt x="16303" y="14186"/>
                </a:lnTo>
                <a:lnTo>
                  <a:pt x="15281" y="14284"/>
                </a:lnTo>
                <a:lnTo>
                  <a:pt x="14259" y="14332"/>
                </a:lnTo>
                <a:lnTo>
                  <a:pt x="13213" y="14357"/>
                </a:lnTo>
                <a:lnTo>
                  <a:pt x="12191" y="14381"/>
                </a:lnTo>
                <a:lnTo>
                  <a:pt x="11096" y="14405"/>
                </a:lnTo>
                <a:lnTo>
                  <a:pt x="10025" y="14430"/>
                </a:lnTo>
                <a:lnTo>
                  <a:pt x="7860" y="14527"/>
                </a:lnTo>
                <a:lnTo>
                  <a:pt x="6789" y="14551"/>
                </a:lnTo>
                <a:lnTo>
                  <a:pt x="5719" y="14551"/>
                </a:lnTo>
                <a:lnTo>
                  <a:pt x="3602" y="14478"/>
                </a:lnTo>
                <a:lnTo>
                  <a:pt x="2604" y="14478"/>
                </a:lnTo>
                <a:lnTo>
                  <a:pt x="1606" y="14503"/>
                </a:lnTo>
                <a:lnTo>
                  <a:pt x="1047" y="14478"/>
                </a:lnTo>
                <a:lnTo>
                  <a:pt x="779" y="14478"/>
                </a:lnTo>
                <a:lnTo>
                  <a:pt x="633" y="14503"/>
                </a:lnTo>
                <a:lnTo>
                  <a:pt x="512" y="14527"/>
                </a:lnTo>
                <a:lnTo>
                  <a:pt x="463" y="13700"/>
                </a:lnTo>
                <a:lnTo>
                  <a:pt x="439" y="12848"/>
                </a:lnTo>
                <a:lnTo>
                  <a:pt x="439" y="11169"/>
                </a:lnTo>
                <a:lnTo>
                  <a:pt x="463" y="9466"/>
                </a:lnTo>
                <a:lnTo>
                  <a:pt x="487" y="7787"/>
                </a:lnTo>
                <a:lnTo>
                  <a:pt x="487" y="6887"/>
                </a:lnTo>
                <a:lnTo>
                  <a:pt x="463" y="5986"/>
                </a:lnTo>
                <a:lnTo>
                  <a:pt x="439" y="5086"/>
                </a:lnTo>
                <a:lnTo>
                  <a:pt x="463" y="4648"/>
                </a:lnTo>
                <a:lnTo>
                  <a:pt x="463" y="4186"/>
                </a:lnTo>
                <a:lnTo>
                  <a:pt x="804" y="4161"/>
                </a:lnTo>
                <a:lnTo>
                  <a:pt x="1144" y="4186"/>
                </a:lnTo>
                <a:lnTo>
                  <a:pt x="1801" y="4210"/>
                </a:lnTo>
                <a:lnTo>
                  <a:pt x="2288" y="4210"/>
                </a:lnTo>
                <a:lnTo>
                  <a:pt x="2799" y="4186"/>
                </a:lnTo>
                <a:lnTo>
                  <a:pt x="3285" y="4161"/>
                </a:lnTo>
                <a:lnTo>
                  <a:pt x="3796" y="4137"/>
                </a:lnTo>
                <a:close/>
                <a:moveTo>
                  <a:pt x="15671" y="14770"/>
                </a:moveTo>
                <a:lnTo>
                  <a:pt x="15500" y="14965"/>
                </a:lnTo>
                <a:lnTo>
                  <a:pt x="15403" y="15062"/>
                </a:lnTo>
                <a:lnTo>
                  <a:pt x="15354" y="15184"/>
                </a:lnTo>
                <a:lnTo>
                  <a:pt x="15087" y="15184"/>
                </a:lnTo>
                <a:lnTo>
                  <a:pt x="15184" y="14989"/>
                </a:lnTo>
                <a:lnTo>
                  <a:pt x="15208" y="14892"/>
                </a:lnTo>
                <a:lnTo>
                  <a:pt x="15233" y="14770"/>
                </a:lnTo>
                <a:close/>
                <a:moveTo>
                  <a:pt x="15038" y="14795"/>
                </a:moveTo>
                <a:lnTo>
                  <a:pt x="14965" y="14868"/>
                </a:lnTo>
                <a:lnTo>
                  <a:pt x="14868" y="15014"/>
                </a:lnTo>
                <a:lnTo>
                  <a:pt x="14770" y="15184"/>
                </a:lnTo>
                <a:lnTo>
                  <a:pt x="14405" y="15208"/>
                </a:lnTo>
                <a:lnTo>
                  <a:pt x="14527" y="15014"/>
                </a:lnTo>
                <a:lnTo>
                  <a:pt x="14649" y="14795"/>
                </a:lnTo>
                <a:close/>
                <a:moveTo>
                  <a:pt x="10877" y="14843"/>
                </a:moveTo>
                <a:lnTo>
                  <a:pt x="10755" y="15014"/>
                </a:lnTo>
                <a:lnTo>
                  <a:pt x="10634" y="15233"/>
                </a:lnTo>
                <a:lnTo>
                  <a:pt x="10220" y="15233"/>
                </a:lnTo>
                <a:lnTo>
                  <a:pt x="10293" y="15038"/>
                </a:lnTo>
                <a:lnTo>
                  <a:pt x="10342" y="14868"/>
                </a:lnTo>
                <a:lnTo>
                  <a:pt x="10877" y="14843"/>
                </a:lnTo>
                <a:close/>
                <a:moveTo>
                  <a:pt x="11753" y="14819"/>
                </a:moveTo>
                <a:lnTo>
                  <a:pt x="11729" y="14868"/>
                </a:lnTo>
                <a:lnTo>
                  <a:pt x="11607" y="15038"/>
                </a:lnTo>
                <a:lnTo>
                  <a:pt x="11485" y="15233"/>
                </a:lnTo>
                <a:lnTo>
                  <a:pt x="11072" y="15233"/>
                </a:lnTo>
                <a:lnTo>
                  <a:pt x="11169" y="15038"/>
                </a:lnTo>
                <a:lnTo>
                  <a:pt x="11291" y="14843"/>
                </a:lnTo>
                <a:lnTo>
                  <a:pt x="11753" y="14819"/>
                </a:lnTo>
                <a:close/>
                <a:moveTo>
                  <a:pt x="12532" y="14819"/>
                </a:moveTo>
                <a:lnTo>
                  <a:pt x="12507" y="14868"/>
                </a:lnTo>
                <a:lnTo>
                  <a:pt x="12313" y="15233"/>
                </a:lnTo>
                <a:lnTo>
                  <a:pt x="11899" y="15233"/>
                </a:lnTo>
                <a:lnTo>
                  <a:pt x="12021" y="15014"/>
                </a:lnTo>
                <a:lnTo>
                  <a:pt x="12069" y="14916"/>
                </a:lnTo>
                <a:lnTo>
                  <a:pt x="12094" y="14819"/>
                </a:lnTo>
                <a:close/>
                <a:moveTo>
                  <a:pt x="13529" y="14819"/>
                </a:moveTo>
                <a:lnTo>
                  <a:pt x="13481" y="14868"/>
                </a:lnTo>
                <a:lnTo>
                  <a:pt x="13237" y="15233"/>
                </a:lnTo>
                <a:lnTo>
                  <a:pt x="12678" y="15233"/>
                </a:lnTo>
                <a:lnTo>
                  <a:pt x="12775" y="15014"/>
                </a:lnTo>
                <a:lnTo>
                  <a:pt x="12897" y="14819"/>
                </a:lnTo>
                <a:close/>
                <a:moveTo>
                  <a:pt x="14357" y="14795"/>
                </a:moveTo>
                <a:lnTo>
                  <a:pt x="14186" y="15014"/>
                </a:lnTo>
                <a:lnTo>
                  <a:pt x="14016" y="15208"/>
                </a:lnTo>
                <a:lnTo>
                  <a:pt x="13627" y="15233"/>
                </a:lnTo>
                <a:lnTo>
                  <a:pt x="13724" y="15062"/>
                </a:lnTo>
                <a:lnTo>
                  <a:pt x="13846" y="14868"/>
                </a:lnTo>
                <a:lnTo>
                  <a:pt x="13870" y="14819"/>
                </a:lnTo>
                <a:lnTo>
                  <a:pt x="14357" y="14795"/>
                </a:lnTo>
                <a:close/>
                <a:moveTo>
                  <a:pt x="10025" y="14868"/>
                </a:moveTo>
                <a:lnTo>
                  <a:pt x="9952" y="14989"/>
                </a:lnTo>
                <a:lnTo>
                  <a:pt x="9831" y="15233"/>
                </a:lnTo>
                <a:lnTo>
                  <a:pt x="9320" y="15257"/>
                </a:lnTo>
                <a:lnTo>
                  <a:pt x="9417" y="15087"/>
                </a:lnTo>
                <a:lnTo>
                  <a:pt x="9514" y="14892"/>
                </a:lnTo>
                <a:lnTo>
                  <a:pt x="10025" y="14868"/>
                </a:lnTo>
                <a:close/>
                <a:moveTo>
                  <a:pt x="9101" y="14916"/>
                </a:moveTo>
                <a:lnTo>
                  <a:pt x="9052" y="14989"/>
                </a:lnTo>
                <a:lnTo>
                  <a:pt x="8955" y="15111"/>
                </a:lnTo>
                <a:lnTo>
                  <a:pt x="8858" y="15281"/>
                </a:lnTo>
                <a:lnTo>
                  <a:pt x="8663" y="15281"/>
                </a:lnTo>
                <a:lnTo>
                  <a:pt x="8663" y="15257"/>
                </a:lnTo>
                <a:lnTo>
                  <a:pt x="8809" y="14916"/>
                </a:lnTo>
                <a:close/>
                <a:moveTo>
                  <a:pt x="8468" y="14941"/>
                </a:moveTo>
                <a:lnTo>
                  <a:pt x="8395" y="15038"/>
                </a:lnTo>
                <a:lnTo>
                  <a:pt x="8225" y="15281"/>
                </a:lnTo>
                <a:lnTo>
                  <a:pt x="7738" y="15306"/>
                </a:lnTo>
                <a:lnTo>
                  <a:pt x="7763" y="15281"/>
                </a:lnTo>
                <a:lnTo>
                  <a:pt x="7836" y="15135"/>
                </a:lnTo>
                <a:lnTo>
                  <a:pt x="7909" y="14965"/>
                </a:lnTo>
                <a:lnTo>
                  <a:pt x="8468" y="14941"/>
                </a:lnTo>
                <a:close/>
                <a:moveTo>
                  <a:pt x="16303" y="14746"/>
                </a:moveTo>
                <a:lnTo>
                  <a:pt x="16303" y="15014"/>
                </a:lnTo>
                <a:lnTo>
                  <a:pt x="16303" y="15306"/>
                </a:lnTo>
                <a:lnTo>
                  <a:pt x="16182" y="15257"/>
                </a:lnTo>
                <a:lnTo>
                  <a:pt x="16084" y="15233"/>
                </a:lnTo>
                <a:lnTo>
                  <a:pt x="15841" y="15208"/>
                </a:lnTo>
                <a:lnTo>
                  <a:pt x="15987" y="14989"/>
                </a:lnTo>
                <a:lnTo>
                  <a:pt x="16157" y="14746"/>
                </a:lnTo>
                <a:close/>
                <a:moveTo>
                  <a:pt x="7617" y="14965"/>
                </a:moveTo>
                <a:lnTo>
                  <a:pt x="7471" y="15160"/>
                </a:lnTo>
                <a:lnTo>
                  <a:pt x="7349" y="15330"/>
                </a:lnTo>
                <a:lnTo>
                  <a:pt x="6911" y="15330"/>
                </a:lnTo>
                <a:lnTo>
                  <a:pt x="6984" y="15160"/>
                </a:lnTo>
                <a:lnTo>
                  <a:pt x="7057" y="14965"/>
                </a:lnTo>
                <a:close/>
                <a:moveTo>
                  <a:pt x="6716" y="14965"/>
                </a:moveTo>
                <a:lnTo>
                  <a:pt x="6570" y="15160"/>
                </a:lnTo>
                <a:lnTo>
                  <a:pt x="6449" y="15354"/>
                </a:lnTo>
                <a:lnTo>
                  <a:pt x="5889" y="15379"/>
                </a:lnTo>
                <a:lnTo>
                  <a:pt x="5889" y="15379"/>
                </a:lnTo>
                <a:lnTo>
                  <a:pt x="6011" y="15257"/>
                </a:lnTo>
                <a:lnTo>
                  <a:pt x="6132" y="15135"/>
                </a:lnTo>
                <a:lnTo>
                  <a:pt x="6254" y="15038"/>
                </a:lnTo>
                <a:lnTo>
                  <a:pt x="6376" y="14965"/>
                </a:lnTo>
                <a:close/>
                <a:moveTo>
                  <a:pt x="5256" y="14941"/>
                </a:moveTo>
                <a:lnTo>
                  <a:pt x="5865" y="14965"/>
                </a:lnTo>
                <a:lnTo>
                  <a:pt x="5792" y="15038"/>
                </a:lnTo>
                <a:lnTo>
                  <a:pt x="5646" y="15184"/>
                </a:lnTo>
                <a:lnTo>
                  <a:pt x="5500" y="15379"/>
                </a:lnTo>
                <a:lnTo>
                  <a:pt x="4672" y="15379"/>
                </a:lnTo>
                <a:lnTo>
                  <a:pt x="4867" y="15233"/>
                </a:lnTo>
                <a:lnTo>
                  <a:pt x="5062" y="15135"/>
                </a:lnTo>
                <a:lnTo>
                  <a:pt x="5183" y="15038"/>
                </a:lnTo>
                <a:lnTo>
                  <a:pt x="5232" y="14989"/>
                </a:lnTo>
                <a:lnTo>
                  <a:pt x="5256" y="14941"/>
                </a:lnTo>
                <a:close/>
                <a:moveTo>
                  <a:pt x="4113" y="14916"/>
                </a:moveTo>
                <a:lnTo>
                  <a:pt x="4745" y="14941"/>
                </a:lnTo>
                <a:lnTo>
                  <a:pt x="4624" y="15038"/>
                </a:lnTo>
                <a:lnTo>
                  <a:pt x="4453" y="15184"/>
                </a:lnTo>
                <a:lnTo>
                  <a:pt x="4307" y="15354"/>
                </a:lnTo>
                <a:lnTo>
                  <a:pt x="4283" y="15403"/>
                </a:lnTo>
                <a:lnTo>
                  <a:pt x="3626" y="15403"/>
                </a:lnTo>
                <a:lnTo>
                  <a:pt x="3650" y="15354"/>
                </a:lnTo>
                <a:lnTo>
                  <a:pt x="3894" y="15087"/>
                </a:lnTo>
                <a:lnTo>
                  <a:pt x="4113" y="14916"/>
                </a:lnTo>
                <a:close/>
                <a:moveTo>
                  <a:pt x="1874" y="14892"/>
                </a:moveTo>
                <a:lnTo>
                  <a:pt x="1801" y="14965"/>
                </a:lnTo>
                <a:lnTo>
                  <a:pt x="1631" y="15184"/>
                </a:lnTo>
                <a:lnTo>
                  <a:pt x="1558" y="15281"/>
                </a:lnTo>
                <a:lnTo>
                  <a:pt x="1509" y="15427"/>
                </a:lnTo>
                <a:lnTo>
                  <a:pt x="1217" y="15427"/>
                </a:lnTo>
                <a:lnTo>
                  <a:pt x="1266" y="15354"/>
                </a:lnTo>
                <a:lnTo>
                  <a:pt x="1436" y="15208"/>
                </a:lnTo>
                <a:lnTo>
                  <a:pt x="1509" y="15160"/>
                </a:lnTo>
                <a:lnTo>
                  <a:pt x="1558" y="15135"/>
                </a:lnTo>
                <a:lnTo>
                  <a:pt x="1606" y="15087"/>
                </a:lnTo>
                <a:lnTo>
                  <a:pt x="1631" y="15038"/>
                </a:lnTo>
                <a:lnTo>
                  <a:pt x="1631" y="14965"/>
                </a:lnTo>
                <a:lnTo>
                  <a:pt x="1631" y="14892"/>
                </a:lnTo>
                <a:close/>
                <a:moveTo>
                  <a:pt x="2750" y="14892"/>
                </a:moveTo>
                <a:lnTo>
                  <a:pt x="2726" y="14916"/>
                </a:lnTo>
                <a:lnTo>
                  <a:pt x="2628" y="15087"/>
                </a:lnTo>
                <a:lnTo>
                  <a:pt x="2555" y="15233"/>
                </a:lnTo>
                <a:lnTo>
                  <a:pt x="2531" y="15330"/>
                </a:lnTo>
                <a:lnTo>
                  <a:pt x="2531" y="15427"/>
                </a:lnTo>
                <a:lnTo>
                  <a:pt x="1898" y="15427"/>
                </a:lnTo>
                <a:lnTo>
                  <a:pt x="2093" y="15233"/>
                </a:lnTo>
                <a:lnTo>
                  <a:pt x="2190" y="15135"/>
                </a:lnTo>
                <a:lnTo>
                  <a:pt x="2312" y="15038"/>
                </a:lnTo>
                <a:lnTo>
                  <a:pt x="2409" y="14989"/>
                </a:lnTo>
                <a:lnTo>
                  <a:pt x="2482" y="14892"/>
                </a:lnTo>
                <a:close/>
                <a:moveTo>
                  <a:pt x="3553" y="14892"/>
                </a:moveTo>
                <a:lnTo>
                  <a:pt x="3431" y="15062"/>
                </a:lnTo>
                <a:lnTo>
                  <a:pt x="3310" y="15208"/>
                </a:lnTo>
                <a:lnTo>
                  <a:pt x="3261" y="15306"/>
                </a:lnTo>
                <a:lnTo>
                  <a:pt x="3188" y="15403"/>
                </a:lnTo>
                <a:lnTo>
                  <a:pt x="2920" y="15427"/>
                </a:lnTo>
                <a:lnTo>
                  <a:pt x="2823" y="15427"/>
                </a:lnTo>
                <a:lnTo>
                  <a:pt x="2969" y="15233"/>
                </a:lnTo>
                <a:lnTo>
                  <a:pt x="3066" y="15111"/>
                </a:lnTo>
                <a:lnTo>
                  <a:pt x="3164" y="14989"/>
                </a:lnTo>
                <a:lnTo>
                  <a:pt x="3285" y="14892"/>
                </a:lnTo>
                <a:close/>
                <a:moveTo>
                  <a:pt x="877" y="14868"/>
                </a:moveTo>
                <a:lnTo>
                  <a:pt x="1193" y="14892"/>
                </a:lnTo>
                <a:lnTo>
                  <a:pt x="1023" y="15038"/>
                </a:lnTo>
                <a:lnTo>
                  <a:pt x="877" y="15233"/>
                </a:lnTo>
                <a:lnTo>
                  <a:pt x="804" y="15330"/>
                </a:lnTo>
                <a:lnTo>
                  <a:pt x="755" y="15452"/>
                </a:lnTo>
                <a:lnTo>
                  <a:pt x="585" y="15452"/>
                </a:lnTo>
                <a:lnTo>
                  <a:pt x="536" y="14868"/>
                </a:lnTo>
                <a:close/>
                <a:moveTo>
                  <a:pt x="13894" y="1"/>
                </a:moveTo>
                <a:lnTo>
                  <a:pt x="13724" y="49"/>
                </a:lnTo>
                <a:lnTo>
                  <a:pt x="13578" y="122"/>
                </a:lnTo>
                <a:lnTo>
                  <a:pt x="13456" y="220"/>
                </a:lnTo>
                <a:lnTo>
                  <a:pt x="13335" y="341"/>
                </a:lnTo>
                <a:lnTo>
                  <a:pt x="13262" y="463"/>
                </a:lnTo>
                <a:lnTo>
                  <a:pt x="13189" y="609"/>
                </a:lnTo>
                <a:lnTo>
                  <a:pt x="13116" y="779"/>
                </a:lnTo>
                <a:lnTo>
                  <a:pt x="13067" y="925"/>
                </a:lnTo>
                <a:lnTo>
                  <a:pt x="11996" y="925"/>
                </a:lnTo>
                <a:lnTo>
                  <a:pt x="10901" y="950"/>
                </a:lnTo>
                <a:lnTo>
                  <a:pt x="9831" y="974"/>
                </a:lnTo>
                <a:lnTo>
                  <a:pt x="8736" y="974"/>
                </a:lnTo>
                <a:lnTo>
                  <a:pt x="7641" y="998"/>
                </a:lnTo>
                <a:lnTo>
                  <a:pt x="6108" y="974"/>
                </a:lnTo>
                <a:lnTo>
                  <a:pt x="4599" y="950"/>
                </a:lnTo>
                <a:lnTo>
                  <a:pt x="4648" y="852"/>
                </a:lnTo>
                <a:lnTo>
                  <a:pt x="4624" y="731"/>
                </a:lnTo>
                <a:lnTo>
                  <a:pt x="4599" y="609"/>
                </a:lnTo>
                <a:lnTo>
                  <a:pt x="4526" y="487"/>
                </a:lnTo>
                <a:lnTo>
                  <a:pt x="4429" y="366"/>
                </a:lnTo>
                <a:lnTo>
                  <a:pt x="4332" y="293"/>
                </a:lnTo>
                <a:lnTo>
                  <a:pt x="4210" y="220"/>
                </a:lnTo>
                <a:lnTo>
                  <a:pt x="4088" y="171"/>
                </a:lnTo>
                <a:lnTo>
                  <a:pt x="3894" y="147"/>
                </a:lnTo>
                <a:lnTo>
                  <a:pt x="3723" y="147"/>
                </a:lnTo>
                <a:lnTo>
                  <a:pt x="3553" y="220"/>
                </a:lnTo>
                <a:lnTo>
                  <a:pt x="3407" y="317"/>
                </a:lnTo>
                <a:lnTo>
                  <a:pt x="3285" y="439"/>
                </a:lnTo>
                <a:lnTo>
                  <a:pt x="3188" y="585"/>
                </a:lnTo>
                <a:lnTo>
                  <a:pt x="3115" y="755"/>
                </a:lnTo>
                <a:lnTo>
                  <a:pt x="3042" y="925"/>
                </a:lnTo>
                <a:lnTo>
                  <a:pt x="3042" y="998"/>
                </a:lnTo>
                <a:lnTo>
                  <a:pt x="1242" y="1047"/>
                </a:lnTo>
                <a:lnTo>
                  <a:pt x="828" y="1023"/>
                </a:lnTo>
                <a:lnTo>
                  <a:pt x="633" y="1023"/>
                </a:lnTo>
                <a:lnTo>
                  <a:pt x="439" y="1047"/>
                </a:lnTo>
                <a:lnTo>
                  <a:pt x="390" y="1023"/>
                </a:lnTo>
                <a:lnTo>
                  <a:pt x="317" y="1023"/>
                </a:lnTo>
                <a:lnTo>
                  <a:pt x="268" y="1071"/>
                </a:lnTo>
                <a:lnTo>
                  <a:pt x="244" y="1144"/>
                </a:lnTo>
                <a:lnTo>
                  <a:pt x="268" y="1850"/>
                </a:lnTo>
                <a:lnTo>
                  <a:pt x="268" y="2215"/>
                </a:lnTo>
                <a:lnTo>
                  <a:pt x="268" y="2555"/>
                </a:lnTo>
                <a:lnTo>
                  <a:pt x="171" y="3358"/>
                </a:lnTo>
                <a:lnTo>
                  <a:pt x="74" y="4137"/>
                </a:lnTo>
                <a:lnTo>
                  <a:pt x="49" y="4624"/>
                </a:lnTo>
                <a:lnTo>
                  <a:pt x="25" y="5086"/>
                </a:lnTo>
                <a:lnTo>
                  <a:pt x="25" y="6059"/>
                </a:lnTo>
                <a:lnTo>
                  <a:pt x="49" y="7008"/>
                </a:lnTo>
                <a:lnTo>
                  <a:pt x="74" y="7982"/>
                </a:lnTo>
                <a:lnTo>
                  <a:pt x="25" y="9879"/>
                </a:lnTo>
                <a:lnTo>
                  <a:pt x="1" y="11802"/>
                </a:lnTo>
                <a:lnTo>
                  <a:pt x="1" y="12751"/>
                </a:lnTo>
                <a:lnTo>
                  <a:pt x="1" y="13700"/>
                </a:lnTo>
                <a:lnTo>
                  <a:pt x="49" y="14673"/>
                </a:lnTo>
                <a:lnTo>
                  <a:pt x="122" y="15622"/>
                </a:lnTo>
                <a:lnTo>
                  <a:pt x="122" y="15671"/>
                </a:lnTo>
                <a:lnTo>
                  <a:pt x="147" y="15719"/>
                </a:lnTo>
                <a:lnTo>
                  <a:pt x="171" y="15792"/>
                </a:lnTo>
                <a:lnTo>
                  <a:pt x="195" y="15841"/>
                </a:lnTo>
                <a:lnTo>
                  <a:pt x="244" y="15865"/>
                </a:lnTo>
                <a:lnTo>
                  <a:pt x="293" y="15890"/>
                </a:lnTo>
                <a:lnTo>
                  <a:pt x="560" y="15938"/>
                </a:lnTo>
                <a:lnTo>
                  <a:pt x="828" y="15963"/>
                </a:lnTo>
                <a:lnTo>
                  <a:pt x="1339" y="15987"/>
                </a:lnTo>
                <a:lnTo>
                  <a:pt x="1850" y="15987"/>
                </a:lnTo>
                <a:lnTo>
                  <a:pt x="2385" y="15963"/>
                </a:lnTo>
                <a:lnTo>
                  <a:pt x="3577" y="15938"/>
                </a:lnTo>
                <a:lnTo>
                  <a:pt x="4770" y="15938"/>
                </a:lnTo>
                <a:lnTo>
                  <a:pt x="5938" y="15914"/>
                </a:lnTo>
                <a:lnTo>
                  <a:pt x="7130" y="15890"/>
                </a:lnTo>
                <a:lnTo>
                  <a:pt x="9466" y="15817"/>
                </a:lnTo>
                <a:lnTo>
                  <a:pt x="10536" y="15792"/>
                </a:lnTo>
                <a:lnTo>
                  <a:pt x="11607" y="15792"/>
                </a:lnTo>
                <a:lnTo>
                  <a:pt x="12678" y="15817"/>
                </a:lnTo>
                <a:lnTo>
                  <a:pt x="13748" y="15792"/>
                </a:lnTo>
                <a:lnTo>
                  <a:pt x="15038" y="15744"/>
                </a:lnTo>
                <a:lnTo>
                  <a:pt x="15646" y="15744"/>
                </a:lnTo>
                <a:lnTo>
                  <a:pt x="15914" y="15768"/>
                </a:lnTo>
                <a:lnTo>
                  <a:pt x="16011" y="15792"/>
                </a:lnTo>
                <a:lnTo>
                  <a:pt x="16060" y="15792"/>
                </a:lnTo>
                <a:lnTo>
                  <a:pt x="16084" y="15817"/>
                </a:lnTo>
                <a:lnTo>
                  <a:pt x="16157" y="15841"/>
                </a:lnTo>
                <a:lnTo>
                  <a:pt x="16279" y="15841"/>
                </a:lnTo>
                <a:lnTo>
                  <a:pt x="16328" y="15865"/>
                </a:lnTo>
                <a:lnTo>
                  <a:pt x="16401" y="15890"/>
                </a:lnTo>
                <a:lnTo>
                  <a:pt x="16474" y="15865"/>
                </a:lnTo>
                <a:lnTo>
                  <a:pt x="16547" y="15817"/>
                </a:lnTo>
                <a:lnTo>
                  <a:pt x="16595" y="15744"/>
                </a:lnTo>
                <a:lnTo>
                  <a:pt x="16620" y="15671"/>
                </a:lnTo>
                <a:lnTo>
                  <a:pt x="16668" y="15476"/>
                </a:lnTo>
                <a:lnTo>
                  <a:pt x="16693" y="15111"/>
                </a:lnTo>
                <a:lnTo>
                  <a:pt x="16717" y="14454"/>
                </a:lnTo>
                <a:lnTo>
                  <a:pt x="16741" y="13773"/>
                </a:lnTo>
                <a:lnTo>
                  <a:pt x="16717" y="13262"/>
                </a:lnTo>
                <a:lnTo>
                  <a:pt x="16693" y="12775"/>
                </a:lnTo>
                <a:lnTo>
                  <a:pt x="16571" y="11777"/>
                </a:lnTo>
                <a:lnTo>
                  <a:pt x="16547" y="11193"/>
                </a:lnTo>
                <a:lnTo>
                  <a:pt x="16547" y="10634"/>
                </a:lnTo>
                <a:lnTo>
                  <a:pt x="16595" y="9466"/>
                </a:lnTo>
                <a:lnTo>
                  <a:pt x="16644" y="8420"/>
                </a:lnTo>
                <a:lnTo>
                  <a:pt x="16668" y="7373"/>
                </a:lnTo>
                <a:lnTo>
                  <a:pt x="16693" y="6327"/>
                </a:lnTo>
                <a:lnTo>
                  <a:pt x="16717" y="5281"/>
                </a:lnTo>
                <a:lnTo>
                  <a:pt x="16766" y="4283"/>
                </a:lnTo>
                <a:lnTo>
                  <a:pt x="16741" y="3285"/>
                </a:lnTo>
                <a:lnTo>
                  <a:pt x="16693" y="2312"/>
                </a:lnTo>
                <a:lnTo>
                  <a:pt x="16595" y="1314"/>
                </a:lnTo>
                <a:lnTo>
                  <a:pt x="16644" y="1266"/>
                </a:lnTo>
                <a:lnTo>
                  <a:pt x="16668" y="1193"/>
                </a:lnTo>
                <a:lnTo>
                  <a:pt x="16668" y="1120"/>
                </a:lnTo>
                <a:lnTo>
                  <a:pt x="16668" y="1047"/>
                </a:lnTo>
                <a:lnTo>
                  <a:pt x="16620" y="998"/>
                </a:lnTo>
                <a:lnTo>
                  <a:pt x="16571" y="950"/>
                </a:lnTo>
                <a:lnTo>
                  <a:pt x="16522" y="901"/>
                </a:lnTo>
                <a:lnTo>
                  <a:pt x="16425" y="901"/>
                </a:lnTo>
                <a:lnTo>
                  <a:pt x="14916" y="925"/>
                </a:lnTo>
                <a:lnTo>
                  <a:pt x="14965" y="877"/>
                </a:lnTo>
                <a:lnTo>
                  <a:pt x="14989" y="755"/>
                </a:lnTo>
                <a:lnTo>
                  <a:pt x="14989" y="658"/>
                </a:lnTo>
                <a:lnTo>
                  <a:pt x="14989" y="560"/>
                </a:lnTo>
                <a:lnTo>
                  <a:pt x="14941" y="463"/>
                </a:lnTo>
                <a:lnTo>
                  <a:pt x="14892" y="366"/>
                </a:lnTo>
                <a:lnTo>
                  <a:pt x="14843" y="293"/>
                </a:lnTo>
                <a:lnTo>
                  <a:pt x="14673" y="171"/>
                </a:lnTo>
                <a:lnTo>
                  <a:pt x="14503" y="74"/>
                </a:lnTo>
                <a:lnTo>
                  <a:pt x="14284" y="25"/>
                </a:lnTo>
                <a:lnTo>
                  <a:pt x="14089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2443;p49">
            <a:extLst>
              <a:ext uri="{FF2B5EF4-FFF2-40B4-BE49-F238E27FC236}">
                <a16:creationId xmlns:a16="http://schemas.microsoft.com/office/drawing/2014/main" id="{F7327E79-862D-4665-BDF9-CA434074DAD9}"/>
              </a:ext>
            </a:extLst>
          </p:cNvPr>
          <p:cNvSpPr/>
          <p:nvPr/>
        </p:nvSpPr>
        <p:spPr>
          <a:xfrm>
            <a:off x="10777336" y="5551811"/>
            <a:ext cx="592239" cy="604644"/>
          </a:xfrm>
          <a:custGeom>
            <a:avLst/>
            <a:gdLst/>
            <a:ahLst/>
            <a:cxnLst/>
            <a:rect l="l" t="t" r="r" b="b"/>
            <a:pathLst>
              <a:path w="16279" h="16620" extrusionOk="0">
                <a:moveTo>
                  <a:pt x="8882" y="438"/>
                </a:moveTo>
                <a:lnTo>
                  <a:pt x="9368" y="536"/>
                </a:lnTo>
                <a:lnTo>
                  <a:pt x="9295" y="657"/>
                </a:lnTo>
                <a:lnTo>
                  <a:pt x="9222" y="803"/>
                </a:lnTo>
                <a:lnTo>
                  <a:pt x="9174" y="974"/>
                </a:lnTo>
                <a:lnTo>
                  <a:pt x="9149" y="1120"/>
                </a:lnTo>
                <a:lnTo>
                  <a:pt x="8882" y="1095"/>
                </a:lnTo>
                <a:lnTo>
                  <a:pt x="8906" y="803"/>
                </a:lnTo>
                <a:lnTo>
                  <a:pt x="8906" y="633"/>
                </a:lnTo>
                <a:lnTo>
                  <a:pt x="8882" y="438"/>
                </a:lnTo>
                <a:close/>
                <a:moveTo>
                  <a:pt x="8590" y="414"/>
                </a:moveTo>
                <a:lnTo>
                  <a:pt x="8541" y="803"/>
                </a:lnTo>
                <a:lnTo>
                  <a:pt x="8517" y="1095"/>
                </a:lnTo>
                <a:lnTo>
                  <a:pt x="8322" y="1120"/>
                </a:lnTo>
                <a:lnTo>
                  <a:pt x="8127" y="1193"/>
                </a:lnTo>
                <a:lnTo>
                  <a:pt x="8127" y="925"/>
                </a:lnTo>
                <a:lnTo>
                  <a:pt x="8127" y="682"/>
                </a:lnTo>
                <a:lnTo>
                  <a:pt x="8152" y="560"/>
                </a:lnTo>
                <a:lnTo>
                  <a:pt x="8152" y="414"/>
                </a:lnTo>
                <a:close/>
                <a:moveTo>
                  <a:pt x="9636" y="609"/>
                </a:moveTo>
                <a:lnTo>
                  <a:pt x="10147" y="755"/>
                </a:lnTo>
                <a:lnTo>
                  <a:pt x="10074" y="876"/>
                </a:lnTo>
                <a:lnTo>
                  <a:pt x="9977" y="1047"/>
                </a:lnTo>
                <a:lnTo>
                  <a:pt x="9879" y="1241"/>
                </a:lnTo>
                <a:lnTo>
                  <a:pt x="9490" y="1168"/>
                </a:lnTo>
                <a:lnTo>
                  <a:pt x="9636" y="609"/>
                </a:lnTo>
                <a:close/>
                <a:moveTo>
                  <a:pt x="7592" y="487"/>
                </a:moveTo>
                <a:lnTo>
                  <a:pt x="7714" y="511"/>
                </a:lnTo>
                <a:lnTo>
                  <a:pt x="7860" y="560"/>
                </a:lnTo>
                <a:lnTo>
                  <a:pt x="7884" y="560"/>
                </a:lnTo>
                <a:lnTo>
                  <a:pt x="7860" y="706"/>
                </a:lnTo>
                <a:lnTo>
                  <a:pt x="7811" y="974"/>
                </a:lnTo>
                <a:lnTo>
                  <a:pt x="7811" y="1120"/>
                </a:lnTo>
                <a:lnTo>
                  <a:pt x="7860" y="1266"/>
                </a:lnTo>
                <a:lnTo>
                  <a:pt x="7884" y="1290"/>
                </a:lnTo>
                <a:lnTo>
                  <a:pt x="7543" y="1290"/>
                </a:lnTo>
                <a:lnTo>
                  <a:pt x="7519" y="1193"/>
                </a:lnTo>
                <a:lnTo>
                  <a:pt x="7519" y="1120"/>
                </a:lnTo>
                <a:lnTo>
                  <a:pt x="7470" y="925"/>
                </a:lnTo>
                <a:lnTo>
                  <a:pt x="7446" y="706"/>
                </a:lnTo>
                <a:lnTo>
                  <a:pt x="7446" y="487"/>
                </a:lnTo>
                <a:close/>
                <a:moveTo>
                  <a:pt x="7251" y="511"/>
                </a:moveTo>
                <a:lnTo>
                  <a:pt x="7203" y="657"/>
                </a:lnTo>
                <a:lnTo>
                  <a:pt x="7203" y="828"/>
                </a:lnTo>
                <a:lnTo>
                  <a:pt x="7227" y="1071"/>
                </a:lnTo>
                <a:lnTo>
                  <a:pt x="7227" y="1193"/>
                </a:lnTo>
                <a:lnTo>
                  <a:pt x="7276" y="1314"/>
                </a:lnTo>
                <a:lnTo>
                  <a:pt x="7057" y="1339"/>
                </a:lnTo>
                <a:lnTo>
                  <a:pt x="6886" y="1363"/>
                </a:lnTo>
                <a:lnTo>
                  <a:pt x="6862" y="1314"/>
                </a:lnTo>
                <a:lnTo>
                  <a:pt x="6740" y="1071"/>
                </a:lnTo>
                <a:lnTo>
                  <a:pt x="6643" y="828"/>
                </a:lnTo>
                <a:lnTo>
                  <a:pt x="6570" y="657"/>
                </a:lnTo>
                <a:lnTo>
                  <a:pt x="6740" y="609"/>
                </a:lnTo>
                <a:lnTo>
                  <a:pt x="6959" y="560"/>
                </a:lnTo>
                <a:lnTo>
                  <a:pt x="7251" y="511"/>
                </a:lnTo>
                <a:close/>
                <a:moveTo>
                  <a:pt x="10536" y="901"/>
                </a:moveTo>
                <a:lnTo>
                  <a:pt x="10634" y="925"/>
                </a:lnTo>
                <a:lnTo>
                  <a:pt x="10877" y="1022"/>
                </a:lnTo>
                <a:lnTo>
                  <a:pt x="10755" y="1217"/>
                </a:lnTo>
                <a:lnTo>
                  <a:pt x="10585" y="1387"/>
                </a:lnTo>
                <a:lnTo>
                  <a:pt x="10269" y="1314"/>
                </a:lnTo>
                <a:lnTo>
                  <a:pt x="10415" y="1120"/>
                </a:lnTo>
                <a:lnTo>
                  <a:pt x="10536" y="901"/>
                </a:lnTo>
                <a:close/>
                <a:moveTo>
                  <a:pt x="6351" y="706"/>
                </a:moveTo>
                <a:lnTo>
                  <a:pt x="6375" y="974"/>
                </a:lnTo>
                <a:lnTo>
                  <a:pt x="6448" y="1193"/>
                </a:lnTo>
                <a:lnTo>
                  <a:pt x="6546" y="1412"/>
                </a:lnTo>
                <a:lnTo>
                  <a:pt x="5962" y="1557"/>
                </a:lnTo>
                <a:lnTo>
                  <a:pt x="5962" y="1533"/>
                </a:lnTo>
                <a:lnTo>
                  <a:pt x="5889" y="1314"/>
                </a:lnTo>
                <a:lnTo>
                  <a:pt x="5840" y="1095"/>
                </a:lnTo>
                <a:lnTo>
                  <a:pt x="5792" y="876"/>
                </a:lnTo>
                <a:lnTo>
                  <a:pt x="6351" y="706"/>
                </a:lnTo>
                <a:close/>
                <a:moveTo>
                  <a:pt x="11266" y="1168"/>
                </a:moveTo>
                <a:lnTo>
                  <a:pt x="11631" y="1339"/>
                </a:lnTo>
                <a:lnTo>
                  <a:pt x="11510" y="1485"/>
                </a:lnTo>
                <a:lnTo>
                  <a:pt x="11437" y="1582"/>
                </a:lnTo>
                <a:lnTo>
                  <a:pt x="11388" y="1679"/>
                </a:lnTo>
                <a:lnTo>
                  <a:pt x="10974" y="1509"/>
                </a:lnTo>
                <a:lnTo>
                  <a:pt x="11120" y="1363"/>
                </a:lnTo>
                <a:lnTo>
                  <a:pt x="11266" y="1168"/>
                </a:lnTo>
                <a:close/>
                <a:moveTo>
                  <a:pt x="5548" y="974"/>
                </a:moveTo>
                <a:lnTo>
                  <a:pt x="5597" y="1168"/>
                </a:lnTo>
                <a:lnTo>
                  <a:pt x="5621" y="1387"/>
                </a:lnTo>
                <a:lnTo>
                  <a:pt x="5670" y="1509"/>
                </a:lnTo>
                <a:lnTo>
                  <a:pt x="5719" y="1630"/>
                </a:lnTo>
                <a:lnTo>
                  <a:pt x="5743" y="1630"/>
                </a:lnTo>
                <a:lnTo>
                  <a:pt x="5694" y="1655"/>
                </a:lnTo>
                <a:lnTo>
                  <a:pt x="5354" y="1776"/>
                </a:lnTo>
                <a:lnTo>
                  <a:pt x="5013" y="1922"/>
                </a:lnTo>
                <a:lnTo>
                  <a:pt x="4964" y="1874"/>
                </a:lnTo>
                <a:lnTo>
                  <a:pt x="4818" y="1606"/>
                </a:lnTo>
                <a:lnTo>
                  <a:pt x="4745" y="1509"/>
                </a:lnTo>
                <a:lnTo>
                  <a:pt x="4672" y="1387"/>
                </a:lnTo>
                <a:lnTo>
                  <a:pt x="4964" y="1217"/>
                </a:lnTo>
                <a:lnTo>
                  <a:pt x="4989" y="1363"/>
                </a:lnTo>
                <a:lnTo>
                  <a:pt x="5037" y="1509"/>
                </a:lnTo>
                <a:lnTo>
                  <a:pt x="5135" y="1752"/>
                </a:lnTo>
                <a:lnTo>
                  <a:pt x="5159" y="1801"/>
                </a:lnTo>
                <a:lnTo>
                  <a:pt x="5281" y="1801"/>
                </a:lnTo>
                <a:lnTo>
                  <a:pt x="5305" y="1776"/>
                </a:lnTo>
                <a:lnTo>
                  <a:pt x="5329" y="1728"/>
                </a:lnTo>
                <a:lnTo>
                  <a:pt x="5329" y="1679"/>
                </a:lnTo>
                <a:lnTo>
                  <a:pt x="5329" y="1655"/>
                </a:lnTo>
                <a:lnTo>
                  <a:pt x="5281" y="1533"/>
                </a:lnTo>
                <a:lnTo>
                  <a:pt x="5232" y="1387"/>
                </a:lnTo>
                <a:lnTo>
                  <a:pt x="5183" y="1266"/>
                </a:lnTo>
                <a:lnTo>
                  <a:pt x="5135" y="1144"/>
                </a:lnTo>
                <a:lnTo>
                  <a:pt x="5548" y="974"/>
                </a:lnTo>
                <a:close/>
                <a:moveTo>
                  <a:pt x="11899" y="1485"/>
                </a:moveTo>
                <a:lnTo>
                  <a:pt x="12313" y="1703"/>
                </a:lnTo>
                <a:lnTo>
                  <a:pt x="12191" y="1801"/>
                </a:lnTo>
                <a:lnTo>
                  <a:pt x="12094" y="1898"/>
                </a:lnTo>
                <a:lnTo>
                  <a:pt x="12021" y="1995"/>
                </a:lnTo>
                <a:lnTo>
                  <a:pt x="11583" y="1776"/>
                </a:lnTo>
                <a:lnTo>
                  <a:pt x="11680" y="1679"/>
                </a:lnTo>
                <a:lnTo>
                  <a:pt x="11826" y="1533"/>
                </a:lnTo>
                <a:lnTo>
                  <a:pt x="11899" y="1485"/>
                </a:lnTo>
                <a:close/>
                <a:moveTo>
                  <a:pt x="4453" y="1509"/>
                </a:moveTo>
                <a:lnTo>
                  <a:pt x="4526" y="1679"/>
                </a:lnTo>
                <a:lnTo>
                  <a:pt x="4599" y="1849"/>
                </a:lnTo>
                <a:lnTo>
                  <a:pt x="4648" y="1947"/>
                </a:lnTo>
                <a:lnTo>
                  <a:pt x="4721" y="2068"/>
                </a:lnTo>
                <a:lnTo>
                  <a:pt x="4453" y="2214"/>
                </a:lnTo>
                <a:lnTo>
                  <a:pt x="4356" y="2068"/>
                </a:lnTo>
                <a:lnTo>
                  <a:pt x="4259" y="1947"/>
                </a:lnTo>
                <a:lnTo>
                  <a:pt x="4186" y="1825"/>
                </a:lnTo>
                <a:lnTo>
                  <a:pt x="4088" y="1728"/>
                </a:lnTo>
                <a:lnTo>
                  <a:pt x="4453" y="1509"/>
                </a:lnTo>
                <a:close/>
                <a:moveTo>
                  <a:pt x="12580" y="1874"/>
                </a:moveTo>
                <a:lnTo>
                  <a:pt x="12945" y="2117"/>
                </a:lnTo>
                <a:lnTo>
                  <a:pt x="12775" y="2239"/>
                </a:lnTo>
                <a:lnTo>
                  <a:pt x="12702" y="2312"/>
                </a:lnTo>
                <a:lnTo>
                  <a:pt x="12653" y="2385"/>
                </a:lnTo>
                <a:lnTo>
                  <a:pt x="12240" y="2117"/>
                </a:lnTo>
                <a:lnTo>
                  <a:pt x="12337" y="2044"/>
                </a:lnTo>
                <a:lnTo>
                  <a:pt x="12459" y="1971"/>
                </a:lnTo>
                <a:lnTo>
                  <a:pt x="12580" y="1874"/>
                </a:lnTo>
                <a:close/>
                <a:moveTo>
                  <a:pt x="3894" y="1849"/>
                </a:moveTo>
                <a:lnTo>
                  <a:pt x="3942" y="1971"/>
                </a:lnTo>
                <a:lnTo>
                  <a:pt x="4015" y="2093"/>
                </a:lnTo>
                <a:lnTo>
                  <a:pt x="4088" y="2239"/>
                </a:lnTo>
                <a:lnTo>
                  <a:pt x="4186" y="2385"/>
                </a:lnTo>
                <a:lnTo>
                  <a:pt x="3869" y="2579"/>
                </a:lnTo>
                <a:lnTo>
                  <a:pt x="3748" y="2458"/>
                </a:lnTo>
                <a:lnTo>
                  <a:pt x="3626" y="2312"/>
                </a:lnTo>
                <a:lnTo>
                  <a:pt x="3553" y="2239"/>
                </a:lnTo>
                <a:lnTo>
                  <a:pt x="3480" y="2190"/>
                </a:lnTo>
                <a:lnTo>
                  <a:pt x="3407" y="2190"/>
                </a:lnTo>
                <a:lnTo>
                  <a:pt x="3894" y="1849"/>
                </a:lnTo>
                <a:close/>
                <a:moveTo>
                  <a:pt x="3334" y="2239"/>
                </a:moveTo>
                <a:lnTo>
                  <a:pt x="3310" y="2287"/>
                </a:lnTo>
                <a:lnTo>
                  <a:pt x="3310" y="2385"/>
                </a:lnTo>
                <a:lnTo>
                  <a:pt x="3358" y="2482"/>
                </a:lnTo>
                <a:lnTo>
                  <a:pt x="3480" y="2652"/>
                </a:lnTo>
                <a:lnTo>
                  <a:pt x="3577" y="2798"/>
                </a:lnTo>
                <a:lnTo>
                  <a:pt x="3383" y="2944"/>
                </a:lnTo>
                <a:lnTo>
                  <a:pt x="3139" y="2725"/>
                </a:lnTo>
                <a:lnTo>
                  <a:pt x="3018" y="2652"/>
                </a:lnTo>
                <a:lnTo>
                  <a:pt x="2896" y="2579"/>
                </a:lnTo>
                <a:lnTo>
                  <a:pt x="3334" y="2239"/>
                </a:lnTo>
                <a:close/>
                <a:moveTo>
                  <a:pt x="13213" y="2312"/>
                </a:moveTo>
                <a:lnTo>
                  <a:pt x="13602" y="2628"/>
                </a:lnTo>
                <a:lnTo>
                  <a:pt x="13505" y="2725"/>
                </a:lnTo>
                <a:lnTo>
                  <a:pt x="13408" y="2847"/>
                </a:lnTo>
                <a:lnTo>
                  <a:pt x="13310" y="2993"/>
                </a:lnTo>
                <a:lnTo>
                  <a:pt x="13091" y="2774"/>
                </a:lnTo>
                <a:lnTo>
                  <a:pt x="12872" y="2555"/>
                </a:lnTo>
                <a:lnTo>
                  <a:pt x="13164" y="2360"/>
                </a:lnTo>
                <a:lnTo>
                  <a:pt x="13189" y="2336"/>
                </a:lnTo>
                <a:lnTo>
                  <a:pt x="13213" y="2312"/>
                </a:lnTo>
                <a:close/>
                <a:moveTo>
                  <a:pt x="2799" y="2652"/>
                </a:moveTo>
                <a:lnTo>
                  <a:pt x="2896" y="2798"/>
                </a:lnTo>
                <a:lnTo>
                  <a:pt x="2993" y="2944"/>
                </a:lnTo>
                <a:lnTo>
                  <a:pt x="3066" y="3042"/>
                </a:lnTo>
                <a:lnTo>
                  <a:pt x="3164" y="3115"/>
                </a:lnTo>
                <a:lnTo>
                  <a:pt x="2969" y="3309"/>
                </a:lnTo>
                <a:lnTo>
                  <a:pt x="2920" y="3285"/>
                </a:lnTo>
                <a:lnTo>
                  <a:pt x="2726" y="3188"/>
                </a:lnTo>
                <a:lnTo>
                  <a:pt x="2555" y="3090"/>
                </a:lnTo>
                <a:lnTo>
                  <a:pt x="2409" y="3017"/>
                </a:lnTo>
                <a:lnTo>
                  <a:pt x="2799" y="2652"/>
                </a:lnTo>
                <a:close/>
                <a:moveTo>
                  <a:pt x="13773" y="2774"/>
                </a:moveTo>
                <a:lnTo>
                  <a:pt x="14089" y="3115"/>
                </a:lnTo>
                <a:lnTo>
                  <a:pt x="13846" y="3236"/>
                </a:lnTo>
                <a:lnTo>
                  <a:pt x="13724" y="3334"/>
                </a:lnTo>
                <a:lnTo>
                  <a:pt x="13651" y="3407"/>
                </a:lnTo>
                <a:lnTo>
                  <a:pt x="13456" y="3163"/>
                </a:lnTo>
                <a:lnTo>
                  <a:pt x="13432" y="3139"/>
                </a:lnTo>
                <a:lnTo>
                  <a:pt x="13505" y="3090"/>
                </a:lnTo>
                <a:lnTo>
                  <a:pt x="13554" y="3017"/>
                </a:lnTo>
                <a:lnTo>
                  <a:pt x="13675" y="2896"/>
                </a:lnTo>
                <a:lnTo>
                  <a:pt x="13773" y="2774"/>
                </a:lnTo>
                <a:close/>
                <a:moveTo>
                  <a:pt x="2263" y="3188"/>
                </a:moveTo>
                <a:lnTo>
                  <a:pt x="2312" y="3285"/>
                </a:lnTo>
                <a:lnTo>
                  <a:pt x="2409" y="3358"/>
                </a:lnTo>
                <a:lnTo>
                  <a:pt x="2555" y="3480"/>
                </a:lnTo>
                <a:lnTo>
                  <a:pt x="2726" y="3577"/>
                </a:lnTo>
                <a:lnTo>
                  <a:pt x="2531" y="3796"/>
                </a:lnTo>
                <a:lnTo>
                  <a:pt x="2117" y="3553"/>
                </a:lnTo>
                <a:lnTo>
                  <a:pt x="1971" y="3504"/>
                </a:lnTo>
                <a:lnTo>
                  <a:pt x="2263" y="3188"/>
                </a:lnTo>
                <a:close/>
                <a:moveTo>
                  <a:pt x="14284" y="3334"/>
                </a:moveTo>
                <a:lnTo>
                  <a:pt x="14478" y="3577"/>
                </a:lnTo>
                <a:lnTo>
                  <a:pt x="14624" y="3820"/>
                </a:lnTo>
                <a:lnTo>
                  <a:pt x="14478" y="3869"/>
                </a:lnTo>
                <a:lnTo>
                  <a:pt x="14356" y="3918"/>
                </a:lnTo>
                <a:lnTo>
                  <a:pt x="14235" y="3966"/>
                </a:lnTo>
                <a:lnTo>
                  <a:pt x="14113" y="4039"/>
                </a:lnTo>
                <a:lnTo>
                  <a:pt x="13773" y="3577"/>
                </a:lnTo>
                <a:lnTo>
                  <a:pt x="13894" y="3528"/>
                </a:lnTo>
                <a:lnTo>
                  <a:pt x="13992" y="3480"/>
                </a:lnTo>
                <a:lnTo>
                  <a:pt x="14186" y="3382"/>
                </a:lnTo>
                <a:lnTo>
                  <a:pt x="14284" y="3334"/>
                </a:lnTo>
                <a:close/>
                <a:moveTo>
                  <a:pt x="1825" y="3699"/>
                </a:moveTo>
                <a:lnTo>
                  <a:pt x="2020" y="3845"/>
                </a:lnTo>
                <a:lnTo>
                  <a:pt x="2312" y="4064"/>
                </a:lnTo>
                <a:lnTo>
                  <a:pt x="2069" y="4453"/>
                </a:lnTo>
                <a:lnTo>
                  <a:pt x="1850" y="4307"/>
                </a:lnTo>
                <a:lnTo>
                  <a:pt x="1533" y="4112"/>
                </a:lnTo>
                <a:lnTo>
                  <a:pt x="1825" y="3699"/>
                </a:lnTo>
                <a:close/>
                <a:moveTo>
                  <a:pt x="14794" y="4112"/>
                </a:moveTo>
                <a:lnTo>
                  <a:pt x="14965" y="4453"/>
                </a:lnTo>
                <a:lnTo>
                  <a:pt x="14794" y="4526"/>
                </a:lnTo>
                <a:lnTo>
                  <a:pt x="14648" y="4599"/>
                </a:lnTo>
                <a:lnTo>
                  <a:pt x="14478" y="4696"/>
                </a:lnTo>
                <a:lnTo>
                  <a:pt x="14308" y="4356"/>
                </a:lnTo>
                <a:lnTo>
                  <a:pt x="14551" y="4258"/>
                </a:lnTo>
                <a:lnTo>
                  <a:pt x="14673" y="4210"/>
                </a:lnTo>
                <a:lnTo>
                  <a:pt x="14794" y="4112"/>
                </a:lnTo>
                <a:close/>
                <a:moveTo>
                  <a:pt x="1412" y="4331"/>
                </a:moveTo>
                <a:lnTo>
                  <a:pt x="1485" y="4429"/>
                </a:lnTo>
                <a:lnTo>
                  <a:pt x="1606" y="4526"/>
                </a:lnTo>
                <a:lnTo>
                  <a:pt x="1752" y="4648"/>
                </a:lnTo>
                <a:lnTo>
                  <a:pt x="1898" y="4745"/>
                </a:lnTo>
                <a:lnTo>
                  <a:pt x="1825" y="4867"/>
                </a:lnTo>
                <a:lnTo>
                  <a:pt x="1533" y="4745"/>
                </a:lnTo>
                <a:lnTo>
                  <a:pt x="1387" y="4696"/>
                </a:lnTo>
                <a:lnTo>
                  <a:pt x="1241" y="4696"/>
                </a:lnTo>
                <a:lnTo>
                  <a:pt x="1412" y="4331"/>
                </a:lnTo>
                <a:close/>
                <a:moveTo>
                  <a:pt x="15062" y="4745"/>
                </a:moveTo>
                <a:lnTo>
                  <a:pt x="15208" y="5183"/>
                </a:lnTo>
                <a:lnTo>
                  <a:pt x="15135" y="5183"/>
                </a:lnTo>
                <a:lnTo>
                  <a:pt x="15038" y="5207"/>
                </a:lnTo>
                <a:lnTo>
                  <a:pt x="14843" y="5256"/>
                </a:lnTo>
                <a:lnTo>
                  <a:pt x="14746" y="5305"/>
                </a:lnTo>
                <a:lnTo>
                  <a:pt x="14600" y="4891"/>
                </a:lnTo>
                <a:lnTo>
                  <a:pt x="14770" y="4842"/>
                </a:lnTo>
                <a:lnTo>
                  <a:pt x="14916" y="4794"/>
                </a:lnTo>
                <a:lnTo>
                  <a:pt x="15062" y="4745"/>
                </a:lnTo>
                <a:close/>
                <a:moveTo>
                  <a:pt x="1168" y="4794"/>
                </a:moveTo>
                <a:lnTo>
                  <a:pt x="1412" y="5013"/>
                </a:lnTo>
                <a:lnTo>
                  <a:pt x="1558" y="5086"/>
                </a:lnTo>
                <a:lnTo>
                  <a:pt x="1704" y="5159"/>
                </a:lnTo>
                <a:lnTo>
                  <a:pt x="1558" y="5524"/>
                </a:lnTo>
                <a:lnTo>
                  <a:pt x="1509" y="5475"/>
                </a:lnTo>
                <a:lnTo>
                  <a:pt x="1314" y="5402"/>
                </a:lnTo>
                <a:lnTo>
                  <a:pt x="1144" y="5353"/>
                </a:lnTo>
                <a:lnTo>
                  <a:pt x="974" y="5329"/>
                </a:lnTo>
                <a:lnTo>
                  <a:pt x="1168" y="4794"/>
                </a:lnTo>
                <a:close/>
                <a:moveTo>
                  <a:pt x="15305" y="5499"/>
                </a:moveTo>
                <a:lnTo>
                  <a:pt x="15403" y="5986"/>
                </a:lnTo>
                <a:lnTo>
                  <a:pt x="15184" y="6035"/>
                </a:lnTo>
                <a:lnTo>
                  <a:pt x="14965" y="6083"/>
                </a:lnTo>
                <a:lnTo>
                  <a:pt x="14916" y="5791"/>
                </a:lnTo>
                <a:lnTo>
                  <a:pt x="14867" y="5621"/>
                </a:lnTo>
                <a:lnTo>
                  <a:pt x="14940" y="5597"/>
                </a:lnTo>
                <a:lnTo>
                  <a:pt x="15111" y="5548"/>
                </a:lnTo>
                <a:lnTo>
                  <a:pt x="15305" y="5499"/>
                </a:lnTo>
                <a:close/>
                <a:moveTo>
                  <a:pt x="876" y="5572"/>
                </a:moveTo>
                <a:lnTo>
                  <a:pt x="1022" y="5645"/>
                </a:lnTo>
                <a:lnTo>
                  <a:pt x="1193" y="5718"/>
                </a:lnTo>
                <a:lnTo>
                  <a:pt x="1387" y="5767"/>
                </a:lnTo>
                <a:lnTo>
                  <a:pt x="1436" y="5791"/>
                </a:lnTo>
                <a:lnTo>
                  <a:pt x="1485" y="5767"/>
                </a:lnTo>
                <a:lnTo>
                  <a:pt x="1387" y="6229"/>
                </a:lnTo>
                <a:lnTo>
                  <a:pt x="1314" y="6156"/>
                </a:lnTo>
                <a:lnTo>
                  <a:pt x="1217" y="6108"/>
                </a:lnTo>
                <a:lnTo>
                  <a:pt x="1022" y="6059"/>
                </a:lnTo>
                <a:lnTo>
                  <a:pt x="876" y="6035"/>
                </a:lnTo>
                <a:lnTo>
                  <a:pt x="730" y="6059"/>
                </a:lnTo>
                <a:lnTo>
                  <a:pt x="876" y="5572"/>
                </a:lnTo>
                <a:close/>
                <a:moveTo>
                  <a:pt x="15476" y="6327"/>
                </a:moveTo>
                <a:lnTo>
                  <a:pt x="15549" y="6643"/>
                </a:lnTo>
                <a:lnTo>
                  <a:pt x="15354" y="6643"/>
                </a:lnTo>
                <a:lnTo>
                  <a:pt x="15086" y="6692"/>
                </a:lnTo>
                <a:lnTo>
                  <a:pt x="15038" y="6375"/>
                </a:lnTo>
                <a:lnTo>
                  <a:pt x="15086" y="6375"/>
                </a:lnTo>
                <a:lnTo>
                  <a:pt x="15476" y="6327"/>
                </a:lnTo>
                <a:close/>
                <a:moveTo>
                  <a:pt x="682" y="6278"/>
                </a:moveTo>
                <a:lnTo>
                  <a:pt x="779" y="6351"/>
                </a:lnTo>
                <a:lnTo>
                  <a:pt x="901" y="6375"/>
                </a:lnTo>
                <a:lnTo>
                  <a:pt x="1071" y="6448"/>
                </a:lnTo>
                <a:lnTo>
                  <a:pt x="1168" y="6497"/>
                </a:lnTo>
                <a:lnTo>
                  <a:pt x="1290" y="6497"/>
                </a:lnTo>
                <a:lnTo>
                  <a:pt x="1339" y="6473"/>
                </a:lnTo>
                <a:lnTo>
                  <a:pt x="1290" y="6716"/>
                </a:lnTo>
                <a:lnTo>
                  <a:pt x="1217" y="6667"/>
                </a:lnTo>
                <a:lnTo>
                  <a:pt x="925" y="6619"/>
                </a:lnTo>
                <a:lnTo>
                  <a:pt x="755" y="6594"/>
                </a:lnTo>
                <a:lnTo>
                  <a:pt x="609" y="6619"/>
                </a:lnTo>
                <a:lnTo>
                  <a:pt x="609" y="6619"/>
                </a:lnTo>
                <a:lnTo>
                  <a:pt x="682" y="6278"/>
                </a:lnTo>
                <a:close/>
                <a:moveTo>
                  <a:pt x="15622" y="6959"/>
                </a:moveTo>
                <a:lnTo>
                  <a:pt x="15670" y="7178"/>
                </a:lnTo>
                <a:lnTo>
                  <a:pt x="15695" y="7349"/>
                </a:lnTo>
                <a:lnTo>
                  <a:pt x="15184" y="7349"/>
                </a:lnTo>
                <a:lnTo>
                  <a:pt x="15135" y="6959"/>
                </a:lnTo>
                <a:close/>
                <a:moveTo>
                  <a:pt x="560" y="6813"/>
                </a:moveTo>
                <a:lnTo>
                  <a:pt x="706" y="6886"/>
                </a:lnTo>
                <a:lnTo>
                  <a:pt x="828" y="6935"/>
                </a:lnTo>
                <a:lnTo>
                  <a:pt x="1120" y="7032"/>
                </a:lnTo>
                <a:lnTo>
                  <a:pt x="1193" y="7032"/>
                </a:lnTo>
                <a:lnTo>
                  <a:pt x="1266" y="7008"/>
                </a:lnTo>
                <a:lnTo>
                  <a:pt x="1193" y="7495"/>
                </a:lnTo>
                <a:lnTo>
                  <a:pt x="1095" y="7446"/>
                </a:lnTo>
                <a:lnTo>
                  <a:pt x="998" y="7422"/>
                </a:lnTo>
                <a:lnTo>
                  <a:pt x="657" y="7349"/>
                </a:lnTo>
                <a:lnTo>
                  <a:pt x="511" y="7300"/>
                </a:lnTo>
                <a:lnTo>
                  <a:pt x="560" y="6813"/>
                </a:lnTo>
                <a:close/>
                <a:moveTo>
                  <a:pt x="15208" y="7665"/>
                </a:moveTo>
                <a:lnTo>
                  <a:pt x="15403" y="7689"/>
                </a:lnTo>
                <a:lnTo>
                  <a:pt x="15695" y="7714"/>
                </a:lnTo>
                <a:lnTo>
                  <a:pt x="15695" y="7981"/>
                </a:lnTo>
                <a:lnTo>
                  <a:pt x="15573" y="7957"/>
                </a:lnTo>
                <a:lnTo>
                  <a:pt x="15451" y="7957"/>
                </a:lnTo>
                <a:lnTo>
                  <a:pt x="15330" y="7981"/>
                </a:lnTo>
                <a:lnTo>
                  <a:pt x="15232" y="8030"/>
                </a:lnTo>
                <a:lnTo>
                  <a:pt x="15208" y="7665"/>
                </a:lnTo>
                <a:close/>
                <a:moveTo>
                  <a:pt x="463" y="7641"/>
                </a:moveTo>
                <a:lnTo>
                  <a:pt x="633" y="7714"/>
                </a:lnTo>
                <a:lnTo>
                  <a:pt x="828" y="7762"/>
                </a:lnTo>
                <a:lnTo>
                  <a:pt x="998" y="7787"/>
                </a:lnTo>
                <a:lnTo>
                  <a:pt x="1071" y="7787"/>
                </a:lnTo>
                <a:lnTo>
                  <a:pt x="1144" y="7762"/>
                </a:lnTo>
                <a:lnTo>
                  <a:pt x="1071" y="8127"/>
                </a:lnTo>
                <a:lnTo>
                  <a:pt x="1022" y="8103"/>
                </a:lnTo>
                <a:lnTo>
                  <a:pt x="706" y="8103"/>
                </a:lnTo>
                <a:lnTo>
                  <a:pt x="584" y="8127"/>
                </a:lnTo>
                <a:lnTo>
                  <a:pt x="438" y="8176"/>
                </a:lnTo>
                <a:lnTo>
                  <a:pt x="463" y="7787"/>
                </a:lnTo>
                <a:lnTo>
                  <a:pt x="463" y="7641"/>
                </a:lnTo>
                <a:close/>
                <a:moveTo>
                  <a:pt x="15232" y="8176"/>
                </a:moveTo>
                <a:lnTo>
                  <a:pt x="15403" y="8249"/>
                </a:lnTo>
                <a:lnTo>
                  <a:pt x="15719" y="8346"/>
                </a:lnTo>
                <a:lnTo>
                  <a:pt x="15719" y="8517"/>
                </a:lnTo>
                <a:lnTo>
                  <a:pt x="15719" y="8687"/>
                </a:lnTo>
                <a:lnTo>
                  <a:pt x="15524" y="8638"/>
                </a:lnTo>
                <a:lnTo>
                  <a:pt x="15378" y="8590"/>
                </a:lnTo>
                <a:lnTo>
                  <a:pt x="15208" y="8565"/>
                </a:lnTo>
                <a:lnTo>
                  <a:pt x="15232" y="8371"/>
                </a:lnTo>
                <a:lnTo>
                  <a:pt x="15232" y="8176"/>
                </a:lnTo>
                <a:close/>
                <a:moveTo>
                  <a:pt x="438" y="8395"/>
                </a:moveTo>
                <a:lnTo>
                  <a:pt x="584" y="8444"/>
                </a:lnTo>
                <a:lnTo>
                  <a:pt x="706" y="8444"/>
                </a:lnTo>
                <a:lnTo>
                  <a:pt x="974" y="8419"/>
                </a:lnTo>
                <a:lnTo>
                  <a:pt x="1022" y="8419"/>
                </a:lnTo>
                <a:lnTo>
                  <a:pt x="1022" y="8468"/>
                </a:lnTo>
                <a:lnTo>
                  <a:pt x="998" y="8736"/>
                </a:lnTo>
                <a:lnTo>
                  <a:pt x="974" y="8979"/>
                </a:lnTo>
                <a:lnTo>
                  <a:pt x="925" y="9003"/>
                </a:lnTo>
                <a:lnTo>
                  <a:pt x="706" y="9028"/>
                </a:lnTo>
                <a:lnTo>
                  <a:pt x="584" y="9028"/>
                </a:lnTo>
                <a:lnTo>
                  <a:pt x="463" y="9076"/>
                </a:lnTo>
                <a:lnTo>
                  <a:pt x="438" y="8395"/>
                </a:lnTo>
                <a:close/>
                <a:moveTo>
                  <a:pt x="15111" y="8882"/>
                </a:moveTo>
                <a:lnTo>
                  <a:pt x="15305" y="8955"/>
                </a:lnTo>
                <a:lnTo>
                  <a:pt x="15476" y="9028"/>
                </a:lnTo>
                <a:lnTo>
                  <a:pt x="15597" y="9076"/>
                </a:lnTo>
                <a:lnTo>
                  <a:pt x="15719" y="9101"/>
                </a:lnTo>
                <a:lnTo>
                  <a:pt x="15816" y="9149"/>
                </a:lnTo>
                <a:lnTo>
                  <a:pt x="15792" y="9587"/>
                </a:lnTo>
                <a:lnTo>
                  <a:pt x="15670" y="9490"/>
                </a:lnTo>
                <a:lnTo>
                  <a:pt x="15500" y="9417"/>
                </a:lnTo>
                <a:lnTo>
                  <a:pt x="15378" y="9368"/>
                </a:lnTo>
                <a:lnTo>
                  <a:pt x="15232" y="9320"/>
                </a:lnTo>
                <a:lnTo>
                  <a:pt x="15111" y="9320"/>
                </a:lnTo>
                <a:lnTo>
                  <a:pt x="15062" y="9344"/>
                </a:lnTo>
                <a:lnTo>
                  <a:pt x="15086" y="8930"/>
                </a:lnTo>
                <a:lnTo>
                  <a:pt x="15111" y="8882"/>
                </a:lnTo>
                <a:close/>
                <a:moveTo>
                  <a:pt x="998" y="9368"/>
                </a:moveTo>
                <a:lnTo>
                  <a:pt x="1047" y="9757"/>
                </a:lnTo>
                <a:lnTo>
                  <a:pt x="803" y="9806"/>
                </a:lnTo>
                <a:lnTo>
                  <a:pt x="706" y="9830"/>
                </a:lnTo>
                <a:lnTo>
                  <a:pt x="609" y="9903"/>
                </a:lnTo>
                <a:lnTo>
                  <a:pt x="584" y="9903"/>
                </a:lnTo>
                <a:lnTo>
                  <a:pt x="511" y="9368"/>
                </a:lnTo>
                <a:close/>
                <a:moveTo>
                  <a:pt x="15013" y="9563"/>
                </a:moveTo>
                <a:lnTo>
                  <a:pt x="15111" y="9636"/>
                </a:lnTo>
                <a:lnTo>
                  <a:pt x="15232" y="9709"/>
                </a:lnTo>
                <a:lnTo>
                  <a:pt x="15451" y="9855"/>
                </a:lnTo>
                <a:lnTo>
                  <a:pt x="15670" y="10025"/>
                </a:lnTo>
                <a:lnTo>
                  <a:pt x="15719" y="10049"/>
                </a:lnTo>
                <a:lnTo>
                  <a:pt x="15646" y="10366"/>
                </a:lnTo>
                <a:lnTo>
                  <a:pt x="15524" y="10317"/>
                </a:lnTo>
                <a:lnTo>
                  <a:pt x="15281" y="10147"/>
                </a:lnTo>
                <a:lnTo>
                  <a:pt x="15111" y="10025"/>
                </a:lnTo>
                <a:lnTo>
                  <a:pt x="14940" y="9928"/>
                </a:lnTo>
                <a:lnTo>
                  <a:pt x="15013" y="9563"/>
                </a:lnTo>
                <a:close/>
                <a:moveTo>
                  <a:pt x="8176" y="3650"/>
                </a:moveTo>
                <a:lnTo>
                  <a:pt x="8127" y="3674"/>
                </a:lnTo>
                <a:lnTo>
                  <a:pt x="8054" y="3723"/>
                </a:lnTo>
                <a:lnTo>
                  <a:pt x="8006" y="3772"/>
                </a:lnTo>
                <a:lnTo>
                  <a:pt x="7957" y="3845"/>
                </a:lnTo>
                <a:lnTo>
                  <a:pt x="7933" y="3918"/>
                </a:lnTo>
                <a:lnTo>
                  <a:pt x="7908" y="4575"/>
                </a:lnTo>
                <a:lnTo>
                  <a:pt x="7908" y="5232"/>
                </a:lnTo>
                <a:lnTo>
                  <a:pt x="7981" y="6570"/>
                </a:lnTo>
                <a:lnTo>
                  <a:pt x="7981" y="7032"/>
                </a:lnTo>
                <a:lnTo>
                  <a:pt x="7981" y="7470"/>
                </a:lnTo>
                <a:lnTo>
                  <a:pt x="7957" y="7933"/>
                </a:lnTo>
                <a:lnTo>
                  <a:pt x="7957" y="8395"/>
                </a:lnTo>
                <a:lnTo>
                  <a:pt x="7981" y="8468"/>
                </a:lnTo>
                <a:lnTo>
                  <a:pt x="8006" y="8541"/>
                </a:lnTo>
                <a:lnTo>
                  <a:pt x="8030" y="8590"/>
                </a:lnTo>
                <a:lnTo>
                  <a:pt x="8079" y="8614"/>
                </a:lnTo>
                <a:lnTo>
                  <a:pt x="8103" y="8736"/>
                </a:lnTo>
                <a:lnTo>
                  <a:pt x="8152" y="8857"/>
                </a:lnTo>
                <a:lnTo>
                  <a:pt x="8200" y="8979"/>
                </a:lnTo>
                <a:lnTo>
                  <a:pt x="8273" y="9076"/>
                </a:lnTo>
                <a:lnTo>
                  <a:pt x="8444" y="9271"/>
                </a:lnTo>
                <a:lnTo>
                  <a:pt x="8614" y="9441"/>
                </a:lnTo>
                <a:lnTo>
                  <a:pt x="9174" y="9952"/>
                </a:lnTo>
                <a:lnTo>
                  <a:pt x="9733" y="10463"/>
                </a:lnTo>
                <a:lnTo>
                  <a:pt x="9806" y="10512"/>
                </a:lnTo>
                <a:lnTo>
                  <a:pt x="9855" y="10536"/>
                </a:lnTo>
                <a:lnTo>
                  <a:pt x="10001" y="10536"/>
                </a:lnTo>
                <a:lnTo>
                  <a:pt x="10147" y="10512"/>
                </a:lnTo>
                <a:lnTo>
                  <a:pt x="10244" y="10439"/>
                </a:lnTo>
                <a:lnTo>
                  <a:pt x="10317" y="10317"/>
                </a:lnTo>
                <a:lnTo>
                  <a:pt x="10342" y="10195"/>
                </a:lnTo>
                <a:lnTo>
                  <a:pt x="10342" y="10147"/>
                </a:lnTo>
                <a:lnTo>
                  <a:pt x="10317" y="10074"/>
                </a:lnTo>
                <a:lnTo>
                  <a:pt x="10293" y="10025"/>
                </a:lnTo>
                <a:lnTo>
                  <a:pt x="10220" y="9952"/>
                </a:lnTo>
                <a:lnTo>
                  <a:pt x="9758" y="9539"/>
                </a:lnTo>
                <a:lnTo>
                  <a:pt x="9295" y="9125"/>
                </a:lnTo>
                <a:lnTo>
                  <a:pt x="8906" y="8784"/>
                </a:lnTo>
                <a:lnTo>
                  <a:pt x="8736" y="8590"/>
                </a:lnTo>
                <a:lnTo>
                  <a:pt x="8590" y="8395"/>
                </a:lnTo>
                <a:lnTo>
                  <a:pt x="8517" y="8298"/>
                </a:lnTo>
                <a:lnTo>
                  <a:pt x="8541" y="7762"/>
                </a:lnTo>
                <a:lnTo>
                  <a:pt x="8541" y="7203"/>
                </a:lnTo>
                <a:lnTo>
                  <a:pt x="8541" y="6667"/>
                </a:lnTo>
                <a:lnTo>
                  <a:pt x="8517" y="6108"/>
                </a:lnTo>
                <a:lnTo>
                  <a:pt x="8444" y="5013"/>
                </a:lnTo>
                <a:lnTo>
                  <a:pt x="8419" y="4477"/>
                </a:lnTo>
                <a:lnTo>
                  <a:pt x="8419" y="3918"/>
                </a:lnTo>
                <a:lnTo>
                  <a:pt x="8419" y="3845"/>
                </a:lnTo>
                <a:lnTo>
                  <a:pt x="8395" y="3796"/>
                </a:lnTo>
                <a:lnTo>
                  <a:pt x="8371" y="3747"/>
                </a:lnTo>
                <a:lnTo>
                  <a:pt x="8298" y="3699"/>
                </a:lnTo>
                <a:lnTo>
                  <a:pt x="8249" y="3674"/>
                </a:lnTo>
                <a:lnTo>
                  <a:pt x="8200" y="3650"/>
                </a:lnTo>
                <a:close/>
                <a:moveTo>
                  <a:pt x="633" y="10074"/>
                </a:moveTo>
                <a:lnTo>
                  <a:pt x="730" y="10122"/>
                </a:lnTo>
                <a:lnTo>
                  <a:pt x="876" y="10147"/>
                </a:lnTo>
                <a:lnTo>
                  <a:pt x="998" y="10147"/>
                </a:lnTo>
                <a:lnTo>
                  <a:pt x="1144" y="10122"/>
                </a:lnTo>
                <a:lnTo>
                  <a:pt x="1266" y="10487"/>
                </a:lnTo>
                <a:lnTo>
                  <a:pt x="1047" y="10585"/>
                </a:lnTo>
                <a:lnTo>
                  <a:pt x="925" y="10609"/>
                </a:lnTo>
                <a:lnTo>
                  <a:pt x="779" y="10682"/>
                </a:lnTo>
                <a:lnTo>
                  <a:pt x="706" y="10366"/>
                </a:lnTo>
                <a:lnTo>
                  <a:pt x="633" y="10074"/>
                </a:lnTo>
                <a:close/>
                <a:moveTo>
                  <a:pt x="14867" y="10244"/>
                </a:moveTo>
                <a:lnTo>
                  <a:pt x="14989" y="10366"/>
                </a:lnTo>
                <a:lnTo>
                  <a:pt x="15111" y="10463"/>
                </a:lnTo>
                <a:lnTo>
                  <a:pt x="15232" y="10560"/>
                </a:lnTo>
                <a:lnTo>
                  <a:pt x="15378" y="10658"/>
                </a:lnTo>
                <a:lnTo>
                  <a:pt x="15549" y="10706"/>
                </a:lnTo>
                <a:lnTo>
                  <a:pt x="15403" y="11071"/>
                </a:lnTo>
                <a:lnTo>
                  <a:pt x="15111" y="10852"/>
                </a:lnTo>
                <a:lnTo>
                  <a:pt x="15013" y="10779"/>
                </a:lnTo>
                <a:lnTo>
                  <a:pt x="14892" y="10706"/>
                </a:lnTo>
                <a:lnTo>
                  <a:pt x="14843" y="10682"/>
                </a:lnTo>
                <a:lnTo>
                  <a:pt x="14794" y="10658"/>
                </a:lnTo>
                <a:lnTo>
                  <a:pt x="14770" y="10658"/>
                </a:lnTo>
                <a:lnTo>
                  <a:pt x="14867" y="10244"/>
                </a:lnTo>
                <a:close/>
                <a:moveTo>
                  <a:pt x="1412" y="10852"/>
                </a:moveTo>
                <a:lnTo>
                  <a:pt x="1558" y="11169"/>
                </a:lnTo>
                <a:lnTo>
                  <a:pt x="1363" y="11266"/>
                </a:lnTo>
                <a:lnTo>
                  <a:pt x="1241" y="11339"/>
                </a:lnTo>
                <a:lnTo>
                  <a:pt x="1168" y="11363"/>
                </a:lnTo>
                <a:lnTo>
                  <a:pt x="1095" y="11436"/>
                </a:lnTo>
                <a:lnTo>
                  <a:pt x="901" y="10950"/>
                </a:lnTo>
                <a:lnTo>
                  <a:pt x="1095" y="10925"/>
                </a:lnTo>
                <a:lnTo>
                  <a:pt x="1241" y="10901"/>
                </a:lnTo>
                <a:lnTo>
                  <a:pt x="1412" y="10852"/>
                </a:lnTo>
                <a:close/>
                <a:moveTo>
                  <a:pt x="14697" y="10877"/>
                </a:moveTo>
                <a:lnTo>
                  <a:pt x="14721" y="10901"/>
                </a:lnTo>
                <a:lnTo>
                  <a:pt x="14794" y="11023"/>
                </a:lnTo>
                <a:lnTo>
                  <a:pt x="14892" y="11144"/>
                </a:lnTo>
                <a:lnTo>
                  <a:pt x="15062" y="11290"/>
                </a:lnTo>
                <a:lnTo>
                  <a:pt x="15159" y="11363"/>
                </a:lnTo>
                <a:lnTo>
                  <a:pt x="15257" y="11412"/>
                </a:lnTo>
                <a:lnTo>
                  <a:pt x="15062" y="11874"/>
                </a:lnTo>
                <a:lnTo>
                  <a:pt x="15062" y="11850"/>
                </a:lnTo>
                <a:lnTo>
                  <a:pt x="14940" y="11753"/>
                </a:lnTo>
                <a:lnTo>
                  <a:pt x="14819" y="11607"/>
                </a:lnTo>
                <a:lnTo>
                  <a:pt x="14648" y="11509"/>
                </a:lnTo>
                <a:lnTo>
                  <a:pt x="14575" y="11461"/>
                </a:lnTo>
                <a:lnTo>
                  <a:pt x="14502" y="11461"/>
                </a:lnTo>
                <a:lnTo>
                  <a:pt x="14673" y="10998"/>
                </a:lnTo>
                <a:lnTo>
                  <a:pt x="14697" y="10877"/>
                </a:lnTo>
                <a:close/>
                <a:moveTo>
                  <a:pt x="1752" y="11509"/>
                </a:moveTo>
                <a:lnTo>
                  <a:pt x="1874" y="11704"/>
                </a:lnTo>
                <a:lnTo>
                  <a:pt x="1752" y="11826"/>
                </a:lnTo>
                <a:lnTo>
                  <a:pt x="1606" y="11972"/>
                </a:lnTo>
                <a:lnTo>
                  <a:pt x="1485" y="12142"/>
                </a:lnTo>
                <a:lnTo>
                  <a:pt x="1241" y="11680"/>
                </a:lnTo>
                <a:lnTo>
                  <a:pt x="1363" y="11655"/>
                </a:lnTo>
                <a:lnTo>
                  <a:pt x="1485" y="11607"/>
                </a:lnTo>
                <a:lnTo>
                  <a:pt x="1752" y="11509"/>
                </a:lnTo>
                <a:close/>
                <a:moveTo>
                  <a:pt x="14405" y="11607"/>
                </a:moveTo>
                <a:lnTo>
                  <a:pt x="14575" y="11801"/>
                </a:lnTo>
                <a:lnTo>
                  <a:pt x="14721" y="11947"/>
                </a:lnTo>
                <a:lnTo>
                  <a:pt x="14892" y="12093"/>
                </a:lnTo>
                <a:lnTo>
                  <a:pt x="14940" y="12118"/>
                </a:lnTo>
                <a:lnTo>
                  <a:pt x="14794" y="12361"/>
                </a:lnTo>
                <a:lnTo>
                  <a:pt x="14721" y="12288"/>
                </a:lnTo>
                <a:lnTo>
                  <a:pt x="14648" y="12215"/>
                </a:lnTo>
                <a:lnTo>
                  <a:pt x="14478" y="12118"/>
                </a:lnTo>
                <a:lnTo>
                  <a:pt x="14235" y="11947"/>
                </a:lnTo>
                <a:lnTo>
                  <a:pt x="14405" y="11607"/>
                </a:lnTo>
                <a:close/>
                <a:moveTo>
                  <a:pt x="2069" y="11996"/>
                </a:moveTo>
                <a:lnTo>
                  <a:pt x="2263" y="12288"/>
                </a:lnTo>
                <a:lnTo>
                  <a:pt x="2117" y="12410"/>
                </a:lnTo>
                <a:lnTo>
                  <a:pt x="1996" y="12556"/>
                </a:lnTo>
                <a:lnTo>
                  <a:pt x="1947" y="12653"/>
                </a:lnTo>
                <a:lnTo>
                  <a:pt x="1898" y="12750"/>
                </a:lnTo>
                <a:lnTo>
                  <a:pt x="1631" y="12361"/>
                </a:lnTo>
                <a:lnTo>
                  <a:pt x="1825" y="12215"/>
                </a:lnTo>
                <a:lnTo>
                  <a:pt x="1996" y="12069"/>
                </a:lnTo>
                <a:lnTo>
                  <a:pt x="2069" y="11996"/>
                </a:lnTo>
                <a:close/>
                <a:moveTo>
                  <a:pt x="14065" y="12239"/>
                </a:moveTo>
                <a:lnTo>
                  <a:pt x="14186" y="12361"/>
                </a:lnTo>
                <a:lnTo>
                  <a:pt x="14405" y="12507"/>
                </a:lnTo>
                <a:lnTo>
                  <a:pt x="14502" y="12580"/>
                </a:lnTo>
                <a:lnTo>
                  <a:pt x="14624" y="12629"/>
                </a:lnTo>
                <a:lnTo>
                  <a:pt x="14381" y="12969"/>
                </a:lnTo>
                <a:lnTo>
                  <a:pt x="14332" y="12872"/>
                </a:lnTo>
                <a:lnTo>
                  <a:pt x="14259" y="12799"/>
                </a:lnTo>
                <a:lnTo>
                  <a:pt x="14113" y="12677"/>
                </a:lnTo>
                <a:lnTo>
                  <a:pt x="13919" y="12483"/>
                </a:lnTo>
                <a:lnTo>
                  <a:pt x="14065" y="12239"/>
                </a:lnTo>
                <a:close/>
                <a:moveTo>
                  <a:pt x="2531" y="12604"/>
                </a:moveTo>
                <a:lnTo>
                  <a:pt x="2726" y="12848"/>
                </a:lnTo>
                <a:lnTo>
                  <a:pt x="2458" y="13237"/>
                </a:lnTo>
                <a:lnTo>
                  <a:pt x="2361" y="13359"/>
                </a:lnTo>
                <a:lnTo>
                  <a:pt x="2044" y="12921"/>
                </a:lnTo>
                <a:lnTo>
                  <a:pt x="2142" y="12896"/>
                </a:lnTo>
                <a:lnTo>
                  <a:pt x="2239" y="12848"/>
                </a:lnTo>
                <a:lnTo>
                  <a:pt x="2385" y="12726"/>
                </a:lnTo>
                <a:lnTo>
                  <a:pt x="2531" y="12604"/>
                </a:lnTo>
                <a:close/>
                <a:moveTo>
                  <a:pt x="13773" y="12702"/>
                </a:moveTo>
                <a:lnTo>
                  <a:pt x="13797" y="12726"/>
                </a:lnTo>
                <a:lnTo>
                  <a:pt x="13992" y="12945"/>
                </a:lnTo>
                <a:lnTo>
                  <a:pt x="14089" y="13042"/>
                </a:lnTo>
                <a:lnTo>
                  <a:pt x="14162" y="13164"/>
                </a:lnTo>
                <a:lnTo>
                  <a:pt x="14211" y="13213"/>
                </a:lnTo>
                <a:lnTo>
                  <a:pt x="13967" y="13505"/>
                </a:lnTo>
                <a:lnTo>
                  <a:pt x="13821" y="13310"/>
                </a:lnTo>
                <a:lnTo>
                  <a:pt x="13675" y="13115"/>
                </a:lnTo>
                <a:lnTo>
                  <a:pt x="13529" y="13018"/>
                </a:lnTo>
                <a:lnTo>
                  <a:pt x="13773" y="12702"/>
                </a:lnTo>
                <a:close/>
                <a:moveTo>
                  <a:pt x="2993" y="13164"/>
                </a:moveTo>
                <a:lnTo>
                  <a:pt x="3188" y="13383"/>
                </a:lnTo>
                <a:lnTo>
                  <a:pt x="3164" y="13456"/>
                </a:lnTo>
                <a:lnTo>
                  <a:pt x="2969" y="13651"/>
                </a:lnTo>
                <a:lnTo>
                  <a:pt x="2896" y="13748"/>
                </a:lnTo>
                <a:lnTo>
                  <a:pt x="2823" y="13845"/>
                </a:lnTo>
                <a:lnTo>
                  <a:pt x="2726" y="13772"/>
                </a:lnTo>
                <a:lnTo>
                  <a:pt x="2580" y="13578"/>
                </a:lnTo>
                <a:lnTo>
                  <a:pt x="2653" y="13529"/>
                </a:lnTo>
                <a:lnTo>
                  <a:pt x="2726" y="13456"/>
                </a:lnTo>
                <a:lnTo>
                  <a:pt x="2993" y="13164"/>
                </a:lnTo>
                <a:close/>
                <a:moveTo>
                  <a:pt x="13383" y="13188"/>
                </a:moveTo>
                <a:lnTo>
                  <a:pt x="13456" y="13334"/>
                </a:lnTo>
                <a:lnTo>
                  <a:pt x="13724" y="13748"/>
                </a:lnTo>
                <a:lnTo>
                  <a:pt x="13578" y="13918"/>
                </a:lnTo>
                <a:lnTo>
                  <a:pt x="13456" y="14040"/>
                </a:lnTo>
                <a:lnTo>
                  <a:pt x="13335" y="13821"/>
                </a:lnTo>
                <a:lnTo>
                  <a:pt x="13213" y="13602"/>
                </a:lnTo>
                <a:lnTo>
                  <a:pt x="13116" y="13480"/>
                </a:lnTo>
                <a:lnTo>
                  <a:pt x="13237" y="13334"/>
                </a:lnTo>
                <a:lnTo>
                  <a:pt x="13383" y="13188"/>
                </a:lnTo>
                <a:close/>
                <a:moveTo>
                  <a:pt x="3456" y="13651"/>
                </a:moveTo>
                <a:lnTo>
                  <a:pt x="3796" y="13991"/>
                </a:lnTo>
                <a:lnTo>
                  <a:pt x="3650" y="14089"/>
                </a:lnTo>
                <a:lnTo>
                  <a:pt x="3504" y="14186"/>
                </a:lnTo>
                <a:lnTo>
                  <a:pt x="3407" y="14259"/>
                </a:lnTo>
                <a:lnTo>
                  <a:pt x="3334" y="14332"/>
                </a:lnTo>
                <a:lnTo>
                  <a:pt x="3042" y="14089"/>
                </a:lnTo>
                <a:lnTo>
                  <a:pt x="3164" y="13967"/>
                </a:lnTo>
                <a:lnTo>
                  <a:pt x="3237" y="13894"/>
                </a:lnTo>
                <a:lnTo>
                  <a:pt x="3334" y="13797"/>
                </a:lnTo>
                <a:lnTo>
                  <a:pt x="3456" y="13651"/>
                </a:lnTo>
                <a:close/>
                <a:moveTo>
                  <a:pt x="12945" y="13651"/>
                </a:moveTo>
                <a:lnTo>
                  <a:pt x="12994" y="13748"/>
                </a:lnTo>
                <a:lnTo>
                  <a:pt x="13213" y="14210"/>
                </a:lnTo>
                <a:lnTo>
                  <a:pt x="13213" y="14235"/>
                </a:lnTo>
                <a:lnTo>
                  <a:pt x="13043" y="14381"/>
                </a:lnTo>
                <a:lnTo>
                  <a:pt x="12970" y="14210"/>
                </a:lnTo>
                <a:lnTo>
                  <a:pt x="12897" y="14040"/>
                </a:lnTo>
                <a:lnTo>
                  <a:pt x="12824" y="13918"/>
                </a:lnTo>
                <a:lnTo>
                  <a:pt x="12751" y="13821"/>
                </a:lnTo>
                <a:lnTo>
                  <a:pt x="12945" y="13651"/>
                </a:lnTo>
                <a:close/>
                <a:moveTo>
                  <a:pt x="3967" y="14162"/>
                </a:moveTo>
                <a:lnTo>
                  <a:pt x="4332" y="14454"/>
                </a:lnTo>
                <a:lnTo>
                  <a:pt x="4283" y="14502"/>
                </a:lnTo>
                <a:lnTo>
                  <a:pt x="4113" y="14648"/>
                </a:lnTo>
                <a:lnTo>
                  <a:pt x="4040" y="14721"/>
                </a:lnTo>
                <a:lnTo>
                  <a:pt x="3991" y="14794"/>
                </a:lnTo>
                <a:lnTo>
                  <a:pt x="3602" y="14551"/>
                </a:lnTo>
                <a:lnTo>
                  <a:pt x="3748" y="14429"/>
                </a:lnTo>
                <a:lnTo>
                  <a:pt x="3845" y="14308"/>
                </a:lnTo>
                <a:lnTo>
                  <a:pt x="3967" y="14162"/>
                </a:lnTo>
                <a:close/>
                <a:moveTo>
                  <a:pt x="12556" y="13991"/>
                </a:moveTo>
                <a:lnTo>
                  <a:pt x="12605" y="14113"/>
                </a:lnTo>
                <a:lnTo>
                  <a:pt x="12678" y="14332"/>
                </a:lnTo>
                <a:lnTo>
                  <a:pt x="12775" y="14551"/>
                </a:lnTo>
                <a:lnTo>
                  <a:pt x="12775" y="14600"/>
                </a:lnTo>
                <a:lnTo>
                  <a:pt x="12459" y="14819"/>
                </a:lnTo>
                <a:lnTo>
                  <a:pt x="12434" y="14673"/>
                </a:lnTo>
                <a:lnTo>
                  <a:pt x="12361" y="14527"/>
                </a:lnTo>
                <a:lnTo>
                  <a:pt x="12313" y="14381"/>
                </a:lnTo>
                <a:lnTo>
                  <a:pt x="12215" y="14235"/>
                </a:lnTo>
                <a:lnTo>
                  <a:pt x="12556" y="13991"/>
                </a:lnTo>
                <a:close/>
                <a:moveTo>
                  <a:pt x="8760" y="1509"/>
                </a:moveTo>
                <a:lnTo>
                  <a:pt x="9174" y="1557"/>
                </a:lnTo>
                <a:lnTo>
                  <a:pt x="9222" y="1582"/>
                </a:lnTo>
                <a:lnTo>
                  <a:pt x="9271" y="1606"/>
                </a:lnTo>
                <a:lnTo>
                  <a:pt x="9368" y="1582"/>
                </a:lnTo>
                <a:lnTo>
                  <a:pt x="10123" y="1728"/>
                </a:lnTo>
                <a:lnTo>
                  <a:pt x="10488" y="1825"/>
                </a:lnTo>
                <a:lnTo>
                  <a:pt x="10877" y="1947"/>
                </a:lnTo>
                <a:lnTo>
                  <a:pt x="11291" y="2117"/>
                </a:lnTo>
                <a:lnTo>
                  <a:pt x="11656" y="2287"/>
                </a:lnTo>
                <a:lnTo>
                  <a:pt x="11510" y="2385"/>
                </a:lnTo>
                <a:lnTo>
                  <a:pt x="11388" y="2531"/>
                </a:lnTo>
                <a:lnTo>
                  <a:pt x="11193" y="2823"/>
                </a:lnTo>
                <a:lnTo>
                  <a:pt x="10950" y="3066"/>
                </a:lnTo>
                <a:lnTo>
                  <a:pt x="10853" y="3212"/>
                </a:lnTo>
                <a:lnTo>
                  <a:pt x="10828" y="3285"/>
                </a:lnTo>
                <a:lnTo>
                  <a:pt x="10804" y="3358"/>
                </a:lnTo>
                <a:lnTo>
                  <a:pt x="10804" y="3407"/>
                </a:lnTo>
                <a:lnTo>
                  <a:pt x="10828" y="3431"/>
                </a:lnTo>
                <a:lnTo>
                  <a:pt x="10853" y="3480"/>
                </a:lnTo>
                <a:lnTo>
                  <a:pt x="10974" y="3480"/>
                </a:lnTo>
                <a:lnTo>
                  <a:pt x="11047" y="3455"/>
                </a:lnTo>
                <a:lnTo>
                  <a:pt x="11193" y="3358"/>
                </a:lnTo>
                <a:lnTo>
                  <a:pt x="11315" y="3261"/>
                </a:lnTo>
                <a:lnTo>
                  <a:pt x="11412" y="3139"/>
                </a:lnTo>
                <a:lnTo>
                  <a:pt x="11680" y="2871"/>
                </a:lnTo>
                <a:lnTo>
                  <a:pt x="11826" y="2725"/>
                </a:lnTo>
                <a:lnTo>
                  <a:pt x="11875" y="2628"/>
                </a:lnTo>
                <a:lnTo>
                  <a:pt x="11948" y="2555"/>
                </a:lnTo>
                <a:lnTo>
                  <a:pt x="11948" y="2458"/>
                </a:lnTo>
                <a:lnTo>
                  <a:pt x="12313" y="2701"/>
                </a:lnTo>
                <a:lnTo>
                  <a:pt x="12629" y="2969"/>
                </a:lnTo>
                <a:lnTo>
                  <a:pt x="12945" y="3261"/>
                </a:lnTo>
                <a:lnTo>
                  <a:pt x="13237" y="3601"/>
                </a:lnTo>
                <a:lnTo>
                  <a:pt x="13456" y="3869"/>
                </a:lnTo>
                <a:lnTo>
                  <a:pt x="13651" y="4137"/>
                </a:lnTo>
                <a:lnTo>
                  <a:pt x="13821" y="4429"/>
                </a:lnTo>
                <a:lnTo>
                  <a:pt x="13992" y="4745"/>
                </a:lnTo>
                <a:lnTo>
                  <a:pt x="13870" y="4745"/>
                </a:lnTo>
                <a:lnTo>
                  <a:pt x="13748" y="4794"/>
                </a:lnTo>
                <a:lnTo>
                  <a:pt x="13505" y="4940"/>
                </a:lnTo>
                <a:lnTo>
                  <a:pt x="13237" y="5134"/>
                </a:lnTo>
                <a:lnTo>
                  <a:pt x="13067" y="5207"/>
                </a:lnTo>
                <a:lnTo>
                  <a:pt x="12921" y="5305"/>
                </a:lnTo>
                <a:lnTo>
                  <a:pt x="12872" y="5378"/>
                </a:lnTo>
                <a:lnTo>
                  <a:pt x="12872" y="5451"/>
                </a:lnTo>
                <a:lnTo>
                  <a:pt x="12897" y="5524"/>
                </a:lnTo>
                <a:lnTo>
                  <a:pt x="12970" y="5597"/>
                </a:lnTo>
                <a:lnTo>
                  <a:pt x="13043" y="5621"/>
                </a:lnTo>
                <a:lnTo>
                  <a:pt x="13116" y="5645"/>
                </a:lnTo>
                <a:lnTo>
                  <a:pt x="13286" y="5645"/>
                </a:lnTo>
                <a:lnTo>
                  <a:pt x="13432" y="5572"/>
                </a:lnTo>
                <a:lnTo>
                  <a:pt x="13578" y="5499"/>
                </a:lnTo>
                <a:lnTo>
                  <a:pt x="13870" y="5329"/>
                </a:lnTo>
                <a:lnTo>
                  <a:pt x="14016" y="5256"/>
                </a:lnTo>
                <a:lnTo>
                  <a:pt x="14162" y="5207"/>
                </a:lnTo>
                <a:lnTo>
                  <a:pt x="14211" y="5159"/>
                </a:lnTo>
                <a:lnTo>
                  <a:pt x="14381" y="5621"/>
                </a:lnTo>
                <a:lnTo>
                  <a:pt x="14502" y="6059"/>
                </a:lnTo>
                <a:lnTo>
                  <a:pt x="14600" y="6448"/>
                </a:lnTo>
                <a:lnTo>
                  <a:pt x="14648" y="6862"/>
                </a:lnTo>
                <a:lnTo>
                  <a:pt x="14746" y="7665"/>
                </a:lnTo>
                <a:lnTo>
                  <a:pt x="14746" y="7860"/>
                </a:lnTo>
                <a:lnTo>
                  <a:pt x="14746" y="8054"/>
                </a:lnTo>
                <a:lnTo>
                  <a:pt x="14575" y="8030"/>
                </a:lnTo>
                <a:lnTo>
                  <a:pt x="14138" y="8030"/>
                </a:lnTo>
                <a:lnTo>
                  <a:pt x="14016" y="8054"/>
                </a:lnTo>
                <a:lnTo>
                  <a:pt x="13919" y="8079"/>
                </a:lnTo>
                <a:lnTo>
                  <a:pt x="13821" y="8127"/>
                </a:lnTo>
                <a:lnTo>
                  <a:pt x="13748" y="8200"/>
                </a:lnTo>
                <a:lnTo>
                  <a:pt x="13724" y="8273"/>
                </a:lnTo>
                <a:lnTo>
                  <a:pt x="13700" y="8322"/>
                </a:lnTo>
                <a:lnTo>
                  <a:pt x="13724" y="8346"/>
                </a:lnTo>
                <a:lnTo>
                  <a:pt x="13773" y="8419"/>
                </a:lnTo>
                <a:lnTo>
                  <a:pt x="13846" y="8444"/>
                </a:lnTo>
                <a:lnTo>
                  <a:pt x="13992" y="8492"/>
                </a:lnTo>
                <a:lnTo>
                  <a:pt x="14138" y="8517"/>
                </a:lnTo>
                <a:lnTo>
                  <a:pt x="14284" y="8517"/>
                </a:lnTo>
                <a:lnTo>
                  <a:pt x="14527" y="8565"/>
                </a:lnTo>
                <a:lnTo>
                  <a:pt x="14746" y="8614"/>
                </a:lnTo>
                <a:lnTo>
                  <a:pt x="14794" y="8809"/>
                </a:lnTo>
                <a:lnTo>
                  <a:pt x="14770" y="9052"/>
                </a:lnTo>
                <a:lnTo>
                  <a:pt x="14697" y="9441"/>
                </a:lnTo>
                <a:lnTo>
                  <a:pt x="14600" y="9806"/>
                </a:lnTo>
                <a:lnTo>
                  <a:pt x="14356" y="10560"/>
                </a:lnTo>
                <a:lnTo>
                  <a:pt x="14186" y="11023"/>
                </a:lnTo>
                <a:lnTo>
                  <a:pt x="13992" y="11461"/>
                </a:lnTo>
                <a:lnTo>
                  <a:pt x="13821" y="11363"/>
                </a:lnTo>
                <a:lnTo>
                  <a:pt x="13651" y="11290"/>
                </a:lnTo>
                <a:lnTo>
                  <a:pt x="13456" y="11169"/>
                </a:lnTo>
                <a:lnTo>
                  <a:pt x="13335" y="11096"/>
                </a:lnTo>
                <a:lnTo>
                  <a:pt x="13237" y="11047"/>
                </a:lnTo>
                <a:lnTo>
                  <a:pt x="13164" y="11047"/>
                </a:lnTo>
                <a:lnTo>
                  <a:pt x="13091" y="11071"/>
                </a:lnTo>
                <a:lnTo>
                  <a:pt x="13043" y="11096"/>
                </a:lnTo>
                <a:lnTo>
                  <a:pt x="13018" y="11120"/>
                </a:lnTo>
                <a:lnTo>
                  <a:pt x="12994" y="11193"/>
                </a:lnTo>
                <a:lnTo>
                  <a:pt x="12970" y="11242"/>
                </a:lnTo>
                <a:lnTo>
                  <a:pt x="12970" y="11315"/>
                </a:lnTo>
                <a:lnTo>
                  <a:pt x="12994" y="11363"/>
                </a:lnTo>
                <a:lnTo>
                  <a:pt x="13067" y="11461"/>
                </a:lnTo>
                <a:lnTo>
                  <a:pt x="13164" y="11558"/>
                </a:lnTo>
                <a:lnTo>
                  <a:pt x="13383" y="11680"/>
                </a:lnTo>
                <a:lnTo>
                  <a:pt x="13554" y="11801"/>
                </a:lnTo>
                <a:lnTo>
                  <a:pt x="13651" y="11850"/>
                </a:lnTo>
                <a:lnTo>
                  <a:pt x="13748" y="11899"/>
                </a:lnTo>
                <a:lnTo>
                  <a:pt x="13578" y="12191"/>
                </a:lnTo>
                <a:lnTo>
                  <a:pt x="13359" y="12483"/>
                </a:lnTo>
                <a:lnTo>
                  <a:pt x="13164" y="12750"/>
                </a:lnTo>
                <a:lnTo>
                  <a:pt x="12921" y="13018"/>
                </a:lnTo>
                <a:lnTo>
                  <a:pt x="12629" y="13334"/>
                </a:lnTo>
                <a:lnTo>
                  <a:pt x="12337" y="13602"/>
                </a:lnTo>
                <a:lnTo>
                  <a:pt x="11996" y="13845"/>
                </a:lnTo>
                <a:lnTo>
                  <a:pt x="11656" y="14064"/>
                </a:lnTo>
                <a:lnTo>
                  <a:pt x="11558" y="13845"/>
                </a:lnTo>
                <a:lnTo>
                  <a:pt x="11437" y="13626"/>
                </a:lnTo>
                <a:lnTo>
                  <a:pt x="11266" y="13383"/>
                </a:lnTo>
                <a:lnTo>
                  <a:pt x="11169" y="13261"/>
                </a:lnTo>
                <a:lnTo>
                  <a:pt x="11047" y="13188"/>
                </a:lnTo>
                <a:lnTo>
                  <a:pt x="10974" y="13188"/>
                </a:lnTo>
                <a:lnTo>
                  <a:pt x="10926" y="13261"/>
                </a:lnTo>
                <a:lnTo>
                  <a:pt x="10901" y="13334"/>
                </a:lnTo>
                <a:lnTo>
                  <a:pt x="10901" y="13383"/>
                </a:lnTo>
                <a:lnTo>
                  <a:pt x="10926" y="13529"/>
                </a:lnTo>
                <a:lnTo>
                  <a:pt x="11047" y="13772"/>
                </a:lnTo>
                <a:lnTo>
                  <a:pt x="11266" y="14259"/>
                </a:lnTo>
                <a:lnTo>
                  <a:pt x="10926" y="14405"/>
                </a:lnTo>
                <a:lnTo>
                  <a:pt x="10561" y="14502"/>
                </a:lnTo>
                <a:lnTo>
                  <a:pt x="10220" y="14575"/>
                </a:lnTo>
                <a:lnTo>
                  <a:pt x="9879" y="14624"/>
                </a:lnTo>
                <a:lnTo>
                  <a:pt x="9198" y="14721"/>
                </a:lnTo>
                <a:lnTo>
                  <a:pt x="8857" y="14794"/>
                </a:lnTo>
                <a:lnTo>
                  <a:pt x="8663" y="14819"/>
                </a:lnTo>
                <a:lnTo>
                  <a:pt x="8517" y="14892"/>
                </a:lnTo>
                <a:lnTo>
                  <a:pt x="8249" y="14892"/>
                </a:lnTo>
                <a:lnTo>
                  <a:pt x="8249" y="14673"/>
                </a:lnTo>
                <a:lnTo>
                  <a:pt x="8273" y="14429"/>
                </a:lnTo>
                <a:lnTo>
                  <a:pt x="8273" y="14308"/>
                </a:lnTo>
                <a:lnTo>
                  <a:pt x="8249" y="14186"/>
                </a:lnTo>
                <a:lnTo>
                  <a:pt x="8225" y="14089"/>
                </a:lnTo>
                <a:lnTo>
                  <a:pt x="8152" y="13991"/>
                </a:lnTo>
                <a:lnTo>
                  <a:pt x="8127" y="13967"/>
                </a:lnTo>
                <a:lnTo>
                  <a:pt x="8030" y="13967"/>
                </a:lnTo>
                <a:lnTo>
                  <a:pt x="8006" y="13991"/>
                </a:lnTo>
                <a:lnTo>
                  <a:pt x="7933" y="14113"/>
                </a:lnTo>
                <a:lnTo>
                  <a:pt x="7884" y="14235"/>
                </a:lnTo>
                <a:lnTo>
                  <a:pt x="7860" y="14478"/>
                </a:lnTo>
                <a:lnTo>
                  <a:pt x="7835" y="14697"/>
                </a:lnTo>
                <a:lnTo>
                  <a:pt x="7860" y="14916"/>
                </a:lnTo>
                <a:lnTo>
                  <a:pt x="7373" y="14916"/>
                </a:lnTo>
                <a:lnTo>
                  <a:pt x="6911" y="14892"/>
                </a:lnTo>
                <a:lnTo>
                  <a:pt x="6448" y="14819"/>
                </a:lnTo>
                <a:lnTo>
                  <a:pt x="5986" y="14746"/>
                </a:lnTo>
                <a:lnTo>
                  <a:pt x="5694" y="14673"/>
                </a:lnTo>
                <a:lnTo>
                  <a:pt x="5402" y="14551"/>
                </a:lnTo>
                <a:lnTo>
                  <a:pt x="5135" y="14429"/>
                </a:lnTo>
                <a:lnTo>
                  <a:pt x="4891" y="14283"/>
                </a:lnTo>
                <a:lnTo>
                  <a:pt x="4940" y="14210"/>
                </a:lnTo>
                <a:lnTo>
                  <a:pt x="5208" y="13748"/>
                </a:lnTo>
                <a:lnTo>
                  <a:pt x="5329" y="13480"/>
                </a:lnTo>
                <a:lnTo>
                  <a:pt x="5378" y="13359"/>
                </a:lnTo>
                <a:lnTo>
                  <a:pt x="5402" y="13213"/>
                </a:lnTo>
                <a:lnTo>
                  <a:pt x="5402" y="13164"/>
                </a:lnTo>
                <a:lnTo>
                  <a:pt x="5378" y="13140"/>
                </a:lnTo>
                <a:lnTo>
                  <a:pt x="5305" y="13091"/>
                </a:lnTo>
                <a:lnTo>
                  <a:pt x="5232" y="13067"/>
                </a:lnTo>
                <a:lnTo>
                  <a:pt x="5135" y="13115"/>
                </a:lnTo>
                <a:lnTo>
                  <a:pt x="5062" y="13188"/>
                </a:lnTo>
                <a:lnTo>
                  <a:pt x="4989" y="13286"/>
                </a:lnTo>
                <a:lnTo>
                  <a:pt x="4867" y="13505"/>
                </a:lnTo>
                <a:lnTo>
                  <a:pt x="4575" y="13991"/>
                </a:lnTo>
                <a:lnTo>
                  <a:pt x="4551" y="14040"/>
                </a:lnTo>
                <a:lnTo>
                  <a:pt x="4137" y="13675"/>
                </a:lnTo>
                <a:lnTo>
                  <a:pt x="3748" y="13286"/>
                </a:lnTo>
                <a:lnTo>
                  <a:pt x="3407" y="12921"/>
                </a:lnTo>
                <a:lnTo>
                  <a:pt x="3091" y="12556"/>
                </a:lnTo>
                <a:lnTo>
                  <a:pt x="2799" y="12191"/>
                </a:lnTo>
                <a:lnTo>
                  <a:pt x="2531" y="11801"/>
                </a:lnTo>
                <a:lnTo>
                  <a:pt x="2774" y="11704"/>
                </a:lnTo>
                <a:lnTo>
                  <a:pt x="3042" y="11582"/>
                </a:lnTo>
                <a:lnTo>
                  <a:pt x="3285" y="11436"/>
                </a:lnTo>
                <a:lnTo>
                  <a:pt x="3358" y="11363"/>
                </a:lnTo>
                <a:lnTo>
                  <a:pt x="3358" y="11290"/>
                </a:lnTo>
                <a:lnTo>
                  <a:pt x="3334" y="11217"/>
                </a:lnTo>
                <a:lnTo>
                  <a:pt x="3310" y="11144"/>
                </a:lnTo>
                <a:lnTo>
                  <a:pt x="3237" y="11096"/>
                </a:lnTo>
                <a:lnTo>
                  <a:pt x="3164" y="11071"/>
                </a:lnTo>
                <a:lnTo>
                  <a:pt x="3066" y="11071"/>
                </a:lnTo>
                <a:lnTo>
                  <a:pt x="2993" y="11120"/>
                </a:lnTo>
                <a:lnTo>
                  <a:pt x="2799" y="11266"/>
                </a:lnTo>
                <a:lnTo>
                  <a:pt x="2580" y="11363"/>
                </a:lnTo>
                <a:lnTo>
                  <a:pt x="2312" y="11461"/>
                </a:lnTo>
                <a:lnTo>
                  <a:pt x="2117" y="11144"/>
                </a:lnTo>
                <a:lnTo>
                  <a:pt x="1947" y="10828"/>
                </a:lnTo>
                <a:lnTo>
                  <a:pt x="1777" y="10487"/>
                </a:lnTo>
                <a:lnTo>
                  <a:pt x="1631" y="10122"/>
                </a:lnTo>
                <a:lnTo>
                  <a:pt x="1509" y="9782"/>
                </a:lnTo>
                <a:lnTo>
                  <a:pt x="1412" y="9393"/>
                </a:lnTo>
                <a:lnTo>
                  <a:pt x="1363" y="9198"/>
                </a:lnTo>
                <a:lnTo>
                  <a:pt x="1363" y="8979"/>
                </a:lnTo>
                <a:lnTo>
                  <a:pt x="1387" y="8565"/>
                </a:lnTo>
                <a:lnTo>
                  <a:pt x="1412" y="8492"/>
                </a:lnTo>
                <a:lnTo>
                  <a:pt x="1558" y="8517"/>
                </a:lnTo>
                <a:lnTo>
                  <a:pt x="2190" y="8517"/>
                </a:lnTo>
                <a:lnTo>
                  <a:pt x="2288" y="8492"/>
                </a:lnTo>
                <a:lnTo>
                  <a:pt x="2361" y="8444"/>
                </a:lnTo>
                <a:lnTo>
                  <a:pt x="2409" y="8371"/>
                </a:lnTo>
                <a:lnTo>
                  <a:pt x="2409" y="8298"/>
                </a:lnTo>
                <a:lnTo>
                  <a:pt x="2409" y="8200"/>
                </a:lnTo>
                <a:lnTo>
                  <a:pt x="2361" y="8127"/>
                </a:lnTo>
                <a:lnTo>
                  <a:pt x="2288" y="8079"/>
                </a:lnTo>
                <a:lnTo>
                  <a:pt x="2190" y="8054"/>
                </a:lnTo>
                <a:lnTo>
                  <a:pt x="1971" y="8054"/>
                </a:lnTo>
                <a:lnTo>
                  <a:pt x="1752" y="8079"/>
                </a:lnTo>
                <a:lnTo>
                  <a:pt x="1509" y="8103"/>
                </a:lnTo>
                <a:lnTo>
                  <a:pt x="1606" y="7446"/>
                </a:lnTo>
                <a:lnTo>
                  <a:pt x="1704" y="6789"/>
                </a:lnTo>
                <a:lnTo>
                  <a:pt x="1801" y="6132"/>
                </a:lnTo>
                <a:lnTo>
                  <a:pt x="1898" y="5816"/>
                </a:lnTo>
                <a:lnTo>
                  <a:pt x="1996" y="5499"/>
                </a:lnTo>
                <a:lnTo>
                  <a:pt x="2117" y="5159"/>
                </a:lnTo>
                <a:lnTo>
                  <a:pt x="2288" y="5305"/>
                </a:lnTo>
                <a:lnTo>
                  <a:pt x="2458" y="5426"/>
                </a:lnTo>
                <a:lnTo>
                  <a:pt x="2701" y="5597"/>
                </a:lnTo>
                <a:lnTo>
                  <a:pt x="2823" y="5645"/>
                </a:lnTo>
                <a:lnTo>
                  <a:pt x="2945" y="5694"/>
                </a:lnTo>
                <a:lnTo>
                  <a:pt x="3066" y="5694"/>
                </a:lnTo>
                <a:lnTo>
                  <a:pt x="3139" y="5670"/>
                </a:lnTo>
                <a:lnTo>
                  <a:pt x="3212" y="5597"/>
                </a:lnTo>
                <a:lnTo>
                  <a:pt x="3237" y="5524"/>
                </a:lnTo>
                <a:lnTo>
                  <a:pt x="3237" y="5451"/>
                </a:lnTo>
                <a:lnTo>
                  <a:pt x="3237" y="5353"/>
                </a:lnTo>
                <a:lnTo>
                  <a:pt x="3164" y="5280"/>
                </a:lnTo>
                <a:lnTo>
                  <a:pt x="3091" y="5232"/>
                </a:lnTo>
                <a:lnTo>
                  <a:pt x="2872" y="5134"/>
                </a:lnTo>
                <a:lnTo>
                  <a:pt x="2677" y="5037"/>
                </a:lnTo>
                <a:lnTo>
                  <a:pt x="2482" y="4915"/>
                </a:lnTo>
                <a:lnTo>
                  <a:pt x="2288" y="4842"/>
                </a:lnTo>
                <a:lnTo>
                  <a:pt x="2555" y="4429"/>
                </a:lnTo>
                <a:lnTo>
                  <a:pt x="2847" y="4039"/>
                </a:lnTo>
                <a:lnTo>
                  <a:pt x="3188" y="3674"/>
                </a:lnTo>
                <a:lnTo>
                  <a:pt x="3529" y="3334"/>
                </a:lnTo>
                <a:lnTo>
                  <a:pt x="3796" y="3090"/>
                </a:lnTo>
                <a:lnTo>
                  <a:pt x="4088" y="2896"/>
                </a:lnTo>
                <a:lnTo>
                  <a:pt x="4380" y="2701"/>
                </a:lnTo>
                <a:lnTo>
                  <a:pt x="4697" y="2506"/>
                </a:lnTo>
                <a:lnTo>
                  <a:pt x="4770" y="2677"/>
                </a:lnTo>
                <a:lnTo>
                  <a:pt x="4867" y="2847"/>
                </a:lnTo>
                <a:lnTo>
                  <a:pt x="4989" y="3090"/>
                </a:lnTo>
                <a:lnTo>
                  <a:pt x="5062" y="3188"/>
                </a:lnTo>
                <a:lnTo>
                  <a:pt x="5159" y="3285"/>
                </a:lnTo>
                <a:lnTo>
                  <a:pt x="5232" y="3334"/>
                </a:lnTo>
                <a:lnTo>
                  <a:pt x="5329" y="3334"/>
                </a:lnTo>
                <a:lnTo>
                  <a:pt x="5402" y="3309"/>
                </a:lnTo>
                <a:lnTo>
                  <a:pt x="5475" y="3261"/>
                </a:lnTo>
                <a:lnTo>
                  <a:pt x="5524" y="3188"/>
                </a:lnTo>
                <a:lnTo>
                  <a:pt x="5548" y="3115"/>
                </a:lnTo>
                <a:lnTo>
                  <a:pt x="5524" y="3042"/>
                </a:lnTo>
                <a:lnTo>
                  <a:pt x="5475" y="2969"/>
                </a:lnTo>
                <a:lnTo>
                  <a:pt x="5402" y="2920"/>
                </a:lnTo>
                <a:lnTo>
                  <a:pt x="5354" y="2847"/>
                </a:lnTo>
                <a:lnTo>
                  <a:pt x="5232" y="2677"/>
                </a:lnTo>
                <a:lnTo>
                  <a:pt x="5135" y="2506"/>
                </a:lnTo>
                <a:lnTo>
                  <a:pt x="5013" y="2360"/>
                </a:lnTo>
                <a:lnTo>
                  <a:pt x="5402" y="2166"/>
                </a:lnTo>
                <a:lnTo>
                  <a:pt x="5792" y="2020"/>
                </a:lnTo>
                <a:lnTo>
                  <a:pt x="6084" y="1922"/>
                </a:lnTo>
                <a:lnTo>
                  <a:pt x="6375" y="1849"/>
                </a:lnTo>
                <a:lnTo>
                  <a:pt x="6984" y="1728"/>
                </a:lnTo>
                <a:lnTo>
                  <a:pt x="7178" y="1703"/>
                </a:lnTo>
                <a:lnTo>
                  <a:pt x="7397" y="1679"/>
                </a:lnTo>
                <a:lnTo>
                  <a:pt x="7616" y="1679"/>
                </a:lnTo>
                <a:lnTo>
                  <a:pt x="7835" y="1655"/>
                </a:lnTo>
                <a:lnTo>
                  <a:pt x="7835" y="1825"/>
                </a:lnTo>
                <a:lnTo>
                  <a:pt x="7835" y="1995"/>
                </a:lnTo>
                <a:lnTo>
                  <a:pt x="7835" y="2287"/>
                </a:lnTo>
                <a:lnTo>
                  <a:pt x="7884" y="2579"/>
                </a:lnTo>
                <a:lnTo>
                  <a:pt x="7908" y="2652"/>
                </a:lnTo>
                <a:lnTo>
                  <a:pt x="7957" y="2701"/>
                </a:lnTo>
                <a:lnTo>
                  <a:pt x="8030" y="2725"/>
                </a:lnTo>
                <a:lnTo>
                  <a:pt x="8127" y="2750"/>
                </a:lnTo>
                <a:lnTo>
                  <a:pt x="8200" y="2725"/>
                </a:lnTo>
                <a:lnTo>
                  <a:pt x="8273" y="2677"/>
                </a:lnTo>
                <a:lnTo>
                  <a:pt x="8322" y="2604"/>
                </a:lnTo>
                <a:lnTo>
                  <a:pt x="8322" y="2506"/>
                </a:lnTo>
                <a:lnTo>
                  <a:pt x="8273" y="1995"/>
                </a:lnTo>
                <a:lnTo>
                  <a:pt x="8273" y="1776"/>
                </a:lnTo>
                <a:lnTo>
                  <a:pt x="8249" y="1655"/>
                </a:lnTo>
                <a:lnTo>
                  <a:pt x="8225" y="1533"/>
                </a:lnTo>
                <a:lnTo>
                  <a:pt x="8444" y="1509"/>
                </a:lnTo>
                <a:close/>
                <a:moveTo>
                  <a:pt x="4575" y="14624"/>
                </a:moveTo>
                <a:lnTo>
                  <a:pt x="4794" y="14746"/>
                </a:lnTo>
                <a:lnTo>
                  <a:pt x="4672" y="14892"/>
                </a:lnTo>
                <a:lnTo>
                  <a:pt x="4526" y="15086"/>
                </a:lnTo>
                <a:lnTo>
                  <a:pt x="4502" y="15135"/>
                </a:lnTo>
                <a:lnTo>
                  <a:pt x="4283" y="14989"/>
                </a:lnTo>
                <a:lnTo>
                  <a:pt x="4380" y="14867"/>
                </a:lnTo>
                <a:lnTo>
                  <a:pt x="4478" y="14746"/>
                </a:lnTo>
                <a:lnTo>
                  <a:pt x="4575" y="14624"/>
                </a:lnTo>
                <a:close/>
                <a:moveTo>
                  <a:pt x="11996" y="14405"/>
                </a:moveTo>
                <a:lnTo>
                  <a:pt x="12045" y="14575"/>
                </a:lnTo>
                <a:lnTo>
                  <a:pt x="12118" y="14770"/>
                </a:lnTo>
                <a:lnTo>
                  <a:pt x="12167" y="14940"/>
                </a:lnTo>
                <a:lnTo>
                  <a:pt x="12191" y="14989"/>
                </a:lnTo>
                <a:lnTo>
                  <a:pt x="11850" y="15184"/>
                </a:lnTo>
                <a:lnTo>
                  <a:pt x="11826" y="15086"/>
                </a:lnTo>
                <a:lnTo>
                  <a:pt x="11777" y="14989"/>
                </a:lnTo>
                <a:lnTo>
                  <a:pt x="11656" y="14819"/>
                </a:lnTo>
                <a:lnTo>
                  <a:pt x="11534" y="14648"/>
                </a:lnTo>
                <a:lnTo>
                  <a:pt x="11777" y="14527"/>
                </a:lnTo>
                <a:lnTo>
                  <a:pt x="11996" y="14405"/>
                </a:lnTo>
                <a:close/>
                <a:moveTo>
                  <a:pt x="11339" y="14746"/>
                </a:moveTo>
                <a:lnTo>
                  <a:pt x="11364" y="14892"/>
                </a:lnTo>
                <a:lnTo>
                  <a:pt x="11437" y="15111"/>
                </a:lnTo>
                <a:lnTo>
                  <a:pt x="11558" y="15330"/>
                </a:lnTo>
                <a:lnTo>
                  <a:pt x="11169" y="15500"/>
                </a:lnTo>
                <a:lnTo>
                  <a:pt x="11193" y="15451"/>
                </a:lnTo>
                <a:lnTo>
                  <a:pt x="11169" y="15378"/>
                </a:lnTo>
                <a:lnTo>
                  <a:pt x="10901" y="15086"/>
                </a:lnTo>
                <a:lnTo>
                  <a:pt x="10804" y="14916"/>
                </a:lnTo>
                <a:lnTo>
                  <a:pt x="11023" y="14843"/>
                </a:lnTo>
                <a:lnTo>
                  <a:pt x="11339" y="14746"/>
                </a:lnTo>
                <a:close/>
                <a:moveTo>
                  <a:pt x="5135" y="14916"/>
                </a:moveTo>
                <a:lnTo>
                  <a:pt x="5548" y="15086"/>
                </a:lnTo>
                <a:lnTo>
                  <a:pt x="5402" y="15232"/>
                </a:lnTo>
                <a:lnTo>
                  <a:pt x="5281" y="15403"/>
                </a:lnTo>
                <a:lnTo>
                  <a:pt x="5232" y="15500"/>
                </a:lnTo>
                <a:lnTo>
                  <a:pt x="5208" y="15573"/>
                </a:lnTo>
                <a:lnTo>
                  <a:pt x="5208" y="15646"/>
                </a:lnTo>
                <a:lnTo>
                  <a:pt x="5183" y="15646"/>
                </a:lnTo>
                <a:lnTo>
                  <a:pt x="5086" y="15597"/>
                </a:lnTo>
                <a:lnTo>
                  <a:pt x="4989" y="15549"/>
                </a:lnTo>
                <a:lnTo>
                  <a:pt x="4818" y="15427"/>
                </a:lnTo>
                <a:lnTo>
                  <a:pt x="4891" y="15305"/>
                </a:lnTo>
                <a:lnTo>
                  <a:pt x="4964" y="15208"/>
                </a:lnTo>
                <a:lnTo>
                  <a:pt x="5086" y="15013"/>
                </a:lnTo>
                <a:lnTo>
                  <a:pt x="5086" y="14965"/>
                </a:lnTo>
                <a:lnTo>
                  <a:pt x="5110" y="14965"/>
                </a:lnTo>
                <a:lnTo>
                  <a:pt x="5110" y="14940"/>
                </a:lnTo>
                <a:lnTo>
                  <a:pt x="5135" y="14916"/>
                </a:lnTo>
                <a:close/>
                <a:moveTo>
                  <a:pt x="10561" y="14965"/>
                </a:moveTo>
                <a:lnTo>
                  <a:pt x="10609" y="15135"/>
                </a:lnTo>
                <a:lnTo>
                  <a:pt x="10707" y="15305"/>
                </a:lnTo>
                <a:lnTo>
                  <a:pt x="10804" y="15451"/>
                </a:lnTo>
                <a:lnTo>
                  <a:pt x="10926" y="15573"/>
                </a:lnTo>
                <a:lnTo>
                  <a:pt x="10950" y="15597"/>
                </a:lnTo>
                <a:lnTo>
                  <a:pt x="10877" y="15622"/>
                </a:lnTo>
                <a:lnTo>
                  <a:pt x="10609" y="15719"/>
                </a:lnTo>
                <a:lnTo>
                  <a:pt x="10585" y="15670"/>
                </a:lnTo>
                <a:lnTo>
                  <a:pt x="10512" y="15476"/>
                </a:lnTo>
                <a:lnTo>
                  <a:pt x="10415" y="15305"/>
                </a:lnTo>
                <a:lnTo>
                  <a:pt x="10342" y="15184"/>
                </a:lnTo>
                <a:lnTo>
                  <a:pt x="10293" y="15038"/>
                </a:lnTo>
                <a:lnTo>
                  <a:pt x="10561" y="14965"/>
                </a:lnTo>
                <a:close/>
                <a:moveTo>
                  <a:pt x="5913" y="15184"/>
                </a:moveTo>
                <a:lnTo>
                  <a:pt x="6327" y="15257"/>
                </a:lnTo>
                <a:lnTo>
                  <a:pt x="6181" y="15403"/>
                </a:lnTo>
                <a:lnTo>
                  <a:pt x="6084" y="15500"/>
                </a:lnTo>
                <a:lnTo>
                  <a:pt x="5986" y="15597"/>
                </a:lnTo>
                <a:lnTo>
                  <a:pt x="5913" y="15743"/>
                </a:lnTo>
                <a:lnTo>
                  <a:pt x="5889" y="15792"/>
                </a:lnTo>
                <a:lnTo>
                  <a:pt x="5865" y="15865"/>
                </a:lnTo>
                <a:lnTo>
                  <a:pt x="5524" y="15768"/>
                </a:lnTo>
                <a:lnTo>
                  <a:pt x="5621" y="15622"/>
                </a:lnTo>
                <a:lnTo>
                  <a:pt x="5694" y="15476"/>
                </a:lnTo>
                <a:lnTo>
                  <a:pt x="5889" y="15208"/>
                </a:lnTo>
                <a:lnTo>
                  <a:pt x="5913" y="15184"/>
                </a:lnTo>
                <a:close/>
                <a:moveTo>
                  <a:pt x="10025" y="15062"/>
                </a:moveTo>
                <a:lnTo>
                  <a:pt x="10025" y="15159"/>
                </a:lnTo>
                <a:lnTo>
                  <a:pt x="10025" y="15232"/>
                </a:lnTo>
                <a:lnTo>
                  <a:pt x="10074" y="15427"/>
                </a:lnTo>
                <a:lnTo>
                  <a:pt x="10171" y="15597"/>
                </a:lnTo>
                <a:lnTo>
                  <a:pt x="10220" y="15768"/>
                </a:lnTo>
                <a:lnTo>
                  <a:pt x="10244" y="15816"/>
                </a:lnTo>
                <a:lnTo>
                  <a:pt x="9758" y="15914"/>
                </a:lnTo>
                <a:lnTo>
                  <a:pt x="9758" y="15841"/>
                </a:lnTo>
                <a:lnTo>
                  <a:pt x="9758" y="15743"/>
                </a:lnTo>
                <a:lnTo>
                  <a:pt x="9709" y="15597"/>
                </a:lnTo>
                <a:lnTo>
                  <a:pt x="9660" y="15354"/>
                </a:lnTo>
                <a:lnTo>
                  <a:pt x="9660" y="15135"/>
                </a:lnTo>
                <a:lnTo>
                  <a:pt x="10025" y="15062"/>
                </a:lnTo>
                <a:close/>
                <a:moveTo>
                  <a:pt x="9466" y="15135"/>
                </a:moveTo>
                <a:lnTo>
                  <a:pt x="9441" y="15257"/>
                </a:lnTo>
                <a:lnTo>
                  <a:pt x="9417" y="15354"/>
                </a:lnTo>
                <a:lnTo>
                  <a:pt x="9417" y="15549"/>
                </a:lnTo>
                <a:lnTo>
                  <a:pt x="9417" y="15768"/>
                </a:lnTo>
                <a:lnTo>
                  <a:pt x="9441" y="15889"/>
                </a:lnTo>
                <a:lnTo>
                  <a:pt x="9490" y="15987"/>
                </a:lnTo>
                <a:lnTo>
                  <a:pt x="9441" y="15987"/>
                </a:lnTo>
                <a:lnTo>
                  <a:pt x="9247" y="16011"/>
                </a:lnTo>
                <a:lnTo>
                  <a:pt x="9222" y="15889"/>
                </a:lnTo>
                <a:lnTo>
                  <a:pt x="9198" y="15768"/>
                </a:lnTo>
                <a:lnTo>
                  <a:pt x="9125" y="15451"/>
                </a:lnTo>
                <a:lnTo>
                  <a:pt x="9125" y="15354"/>
                </a:lnTo>
                <a:lnTo>
                  <a:pt x="9076" y="15208"/>
                </a:lnTo>
                <a:lnTo>
                  <a:pt x="9441" y="15159"/>
                </a:lnTo>
                <a:lnTo>
                  <a:pt x="9466" y="15135"/>
                </a:lnTo>
                <a:close/>
                <a:moveTo>
                  <a:pt x="6594" y="15305"/>
                </a:moveTo>
                <a:lnTo>
                  <a:pt x="7032" y="15354"/>
                </a:lnTo>
                <a:lnTo>
                  <a:pt x="6984" y="15476"/>
                </a:lnTo>
                <a:lnTo>
                  <a:pt x="6935" y="15573"/>
                </a:lnTo>
                <a:lnTo>
                  <a:pt x="6886" y="15743"/>
                </a:lnTo>
                <a:lnTo>
                  <a:pt x="6813" y="15889"/>
                </a:lnTo>
                <a:lnTo>
                  <a:pt x="6765" y="15962"/>
                </a:lnTo>
                <a:lnTo>
                  <a:pt x="6740" y="16060"/>
                </a:lnTo>
                <a:lnTo>
                  <a:pt x="6254" y="15962"/>
                </a:lnTo>
                <a:lnTo>
                  <a:pt x="6351" y="15816"/>
                </a:lnTo>
                <a:lnTo>
                  <a:pt x="6448" y="15646"/>
                </a:lnTo>
                <a:lnTo>
                  <a:pt x="6521" y="15500"/>
                </a:lnTo>
                <a:lnTo>
                  <a:pt x="6570" y="15403"/>
                </a:lnTo>
                <a:lnTo>
                  <a:pt x="6594" y="15305"/>
                </a:lnTo>
                <a:close/>
                <a:moveTo>
                  <a:pt x="8249" y="15354"/>
                </a:moveTo>
                <a:lnTo>
                  <a:pt x="8225" y="15476"/>
                </a:lnTo>
                <a:lnTo>
                  <a:pt x="8200" y="15573"/>
                </a:lnTo>
                <a:lnTo>
                  <a:pt x="8200" y="15695"/>
                </a:lnTo>
                <a:lnTo>
                  <a:pt x="8200" y="15816"/>
                </a:lnTo>
                <a:lnTo>
                  <a:pt x="8273" y="16035"/>
                </a:lnTo>
                <a:lnTo>
                  <a:pt x="8127" y="16060"/>
                </a:lnTo>
                <a:lnTo>
                  <a:pt x="8103" y="16011"/>
                </a:lnTo>
                <a:lnTo>
                  <a:pt x="8079" y="15962"/>
                </a:lnTo>
                <a:lnTo>
                  <a:pt x="8054" y="15938"/>
                </a:lnTo>
                <a:lnTo>
                  <a:pt x="8054" y="15914"/>
                </a:lnTo>
                <a:lnTo>
                  <a:pt x="8054" y="15695"/>
                </a:lnTo>
                <a:lnTo>
                  <a:pt x="8079" y="15476"/>
                </a:lnTo>
                <a:lnTo>
                  <a:pt x="8079" y="15354"/>
                </a:lnTo>
                <a:close/>
                <a:moveTo>
                  <a:pt x="8930" y="15232"/>
                </a:moveTo>
                <a:lnTo>
                  <a:pt x="8906" y="15305"/>
                </a:lnTo>
                <a:lnTo>
                  <a:pt x="8882" y="15403"/>
                </a:lnTo>
                <a:lnTo>
                  <a:pt x="8857" y="15573"/>
                </a:lnTo>
                <a:lnTo>
                  <a:pt x="8857" y="15816"/>
                </a:lnTo>
                <a:lnTo>
                  <a:pt x="8882" y="15938"/>
                </a:lnTo>
                <a:lnTo>
                  <a:pt x="8930" y="16060"/>
                </a:lnTo>
                <a:lnTo>
                  <a:pt x="8638" y="16084"/>
                </a:lnTo>
                <a:lnTo>
                  <a:pt x="8638" y="16035"/>
                </a:lnTo>
                <a:lnTo>
                  <a:pt x="8638" y="15987"/>
                </a:lnTo>
                <a:lnTo>
                  <a:pt x="8565" y="15816"/>
                </a:lnTo>
                <a:lnTo>
                  <a:pt x="8517" y="15622"/>
                </a:lnTo>
                <a:lnTo>
                  <a:pt x="8541" y="15476"/>
                </a:lnTo>
                <a:lnTo>
                  <a:pt x="8541" y="15330"/>
                </a:lnTo>
                <a:lnTo>
                  <a:pt x="8614" y="15305"/>
                </a:lnTo>
                <a:lnTo>
                  <a:pt x="8663" y="15257"/>
                </a:lnTo>
                <a:lnTo>
                  <a:pt x="8930" y="15232"/>
                </a:lnTo>
                <a:close/>
                <a:moveTo>
                  <a:pt x="7738" y="15378"/>
                </a:moveTo>
                <a:lnTo>
                  <a:pt x="7689" y="15646"/>
                </a:lnTo>
                <a:lnTo>
                  <a:pt x="7665" y="15914"/>
                </a:lnTo>
                <a:lnTo>
                  <a:pt x="7689" y="16011"/>
                </a:lnTo>
                <a:lnTo>
                  <a:pt x="7714" y="16108"/>
                </a:lnTo>
                <a:lnTo>
                  <a:pt x="7446" y="16133"/>
                </a:lnTo>
                <a:lnTo>
                  <a:pt x="7178" y="16108"/>
                </a:lnTo>
                <a:lnTo>
                  <a:pt x="7203" y="16060"/>
                </a:lnTo>
                <a:lnTo>
                  <a:pt x="7276" y="15865"/>
                </a:lnTo>
                <a:lnTo>
                  <a:pt x="7349" y="15622"/>
                </a:lnTo>
                <a:lnTo>
                  <a:pt x="7397" y="15378"/>
                </a:lnTo>
                <a:close/>
                <a:moveTo>
                  <a:pt x="8419" y="0"/>
                </a:moveTo>
                <a:lnTo>
                  <a:pt x="8006" y="25"/>
                </a:lnTo>
                <a:lnTo>
                  <a:pt x="7592" y="98"/>
                </a:lnTo>
                <a:lnTo>
                  <a:pt x="7349" y="73"/>
                </a:lnTo>
                <a:lnTo>
                  <a:pt x="7130" y="98"/>
                </a:lnTo>
                <a:lnTo>
                  <a:pt x="6886" y="122"/>
                </a:lnTo>
                <a:lnTo>
                  <a:pt x="6667" y="171"/>
                </a:lnTo>
                <a:lnTo>
                  <a:pt x="6205" y="292"/>
                </a:lnTo>
                <a:lnTo>
                  <a:pt x="5816" y="414"/>
                </a:lnTo>
                <a:lnTo>
                  <a:pt x="5451" y="536"/>
                </a:lnTo>
                <a:lnTo>
                  <a:pt x="5110" y="682"/>
                </a:lnTo>
                <a:lnTo>
                  <a:pt x="4794" y="828"/>
                </a:lnTo>
                <a:lnTo>
                  <a:pt x="4478" y="998"/>
                </a:lnTo>
                <a:lnTo>
                  <a:pt x="3845" y="1363"/>
                </a:lnTo>
                <a:lnTo>
                  <a:pt x="3237" y="1776"/>
                </a:lnTo>
                <a:lnTo>
                  <a:pt x="2872" y="2020"/>
                </a:lnTo>
                <a:lnTo>
                  <a:pt x="2531" y="2287"/>
                </a:lnTo>
                <a:lnTo>
                  <a:pt x="2215" y="2579"/>
                </a:lnTo>
                <a:lnTo>
                  <a:pt x="1923" y="2871"/>
                </a:lnTo>
                <a:lnTo>
                  <a:pt x="1631" y="3212"/>
                </a:lnTo>
                <a:lnTo>
                  <a:pt x="1387" y="3528"/>
                </a:lnTo>
                <a:lnTo>
                  <a:pt x="1144" y="3893"/>
                </a:lnTo>
                <a:lnTo>
                  <a:pt x="949" y="4283"/>
                </a:lnTo>
                <a:lnTo>
                  <a:pt x="755" y="4648"/>
                </a:lnTo>
                <a:lnTo>
                  <a:pt x="609" y="5037"/>
                </a:lnTo>
                <a:lnTo>
                  <a:pt x="463" y="5426"/>
                </a:lnTo>
                <a:lnTo>
                  <a:pt x="341" y="5840"/>
                </a:lnTo>
                <a:lnTo>
                  <a:pt x="244" y="6254"/>
                </a:lnTo>
                <a:lnTo>
                  <a:pt x="146" y="6643"/>
                </a:lnTo>
                <a:lnTo>
                  <a:pt x="98" y="7057"/>
                </a:lnTo>
                <a:lnTo>
                  <a:pt x="49" y="7470"/>
                </a:lnTo>
                <a:lnTo>
                  <a:pt x="0" y="7908"/>
                </a:lnTo>
                <a:lnTo>
                  <a:pt x="0" y="8346"/>
                </a:lnTo>
                <a:lnTo>
                  <a:pt x="0" y="8784"/>
                </a:lnTo>
                <a:lnTo>
                  <a:pt x="25" y="9198"/>
                </a:lnTo>
                <a:lnTo>
                  <a:pt x="98" y="9636"/>
                </a:lnTo>
                <a:lnTo>
                  <a:pt x="171" y="10049"/>
                </a:lnTo>
                <a:lnTo>
                  <a:pt x="268" y="10487"/>
                </a:lnTo>
                <a:lnTo>
                  <a:pt x="390" y="10901"/>
                </a:lnTo>
                <a:lnTo>
                  <a:pt x="560" y="11315"/>
                </a:lnTo>
                <a:lnTo>
                  <a:pt x="730" y="11728"/>
                </a:lnTo>
                <a:lnTo>
                  <a:pt x="949" y="12118"/>
                </a:lnTo>
                <a:lnTo>
                  <a:pt x="1193" y="12507"/>
                </a:lnTo>
                <a:lnTo>
                  <a:pt x="1436" y="12896"/>
                </a:lnTo>
                <a:lnTo>
                  <a:pt x="1704" y="13261"/>
                </a:lnTo>
                <a:lnTo>
                  <a:pt x="2263" y="13967"/>
                </a:lnTo>
                <a:lnTo>
                  <a:pt x="2580" y="14308"/>
                </a:lnTo>
                <a:lnTo>
                  <a:pt x="2896" y="14624"/>
                </a:lnTo>
                <a:lnTo>
                  <a:pt x="3261" y="14892"/>
                </a:lnTo>
                <a:lnTo>
                  <a:pt x="3626" y="15159"/>
                </a:lnTo>
                <a:lnTo>
                  <a:pt x="4015" y="15403"/>
                </a:lnTo>
                <a:lnTo>
                  <a:pt x="4210" y="15524"/>
                </a:lnTo>
                <a:lnTo>
                  <a:pt x="4405" y="15670"/>
                </a:lnTo>
                <a:lnTo>
                  <a:pt x="4648" y="15889"/>
                </a:lnTo>
                <a:lnTo>
                  <a:pt x="4770" y="15987"/>
                </a:lnTo>
                <a:lnTo>
                  <a:pt x="4916" y="16060"/>
                </a:lnTo>
                <a:lnTo>
                  <a:pt x="5329" y="16230"/>
                </a:lnTo>
                <a:lnTo>
                  <a:pt x="5767" y="16352"/>
                </a:lnTo>
                <a:lnTo>
                  <a:pt x="6205" y="16473"/>
                </a:lnTo>
                <a:lnTo>
                  <a:pt x="6643" y="16571"/>
                </a:lnTo>
                <a:lnTo>
                  <a:pt x="7081" y="16619"/>
                </a:lnTo>
                <a:lnTo>
                  <a:pt x="7543" y="16619"/>
                </a:lnTo>
                <a:lnTo>
                  <a:pt x="7981" y="16595"/>
                </a:lnTo>
                <a:lnTo>
                  <a:pt x="8419" y="16522"/>
                </a:lnTo>
                <a:lnTo>
                  <a:pt x="8492" y="16498"/>
                </a:lnTo>
                <a:lnTo>
                  <a:pt x="8541" y="16449"/>
                </a:lnTo>
                <a:lnTo>
                  <a:pt x="8760" y="16498"/>
                </a:lnTo>
                <a:lnTo>
                  <a:pt x="8979" y="16498"/>
                </a:lnTo>
                <a:lnTo>
                  <a:pt x="9417" y="16425"/>
                </a:lnTo>
                <a:lnTo>
                  <a:pt x="9855" y="16352"/>
                </a:lnTo>
                <a:lnTo>
                  <a:pt x="10293" y="16254"/>
                </a:lnTo>
                <a:lnTo>
                  <a:pt x="10707" y="16133"/>
                </a:lnTo>
                <a:lnTo>
                  <a:pt x="11120" y="15987"/>
                </a:lnTo>
                <a:lnTo>
                  <a:pt x="11510" y="15841"/>
                </a:lnTo>
                <a:lnTo>
                  <a:pt x="11875" y="15670"/>
                </a:lnTo>
                <a:lnTo>
                  <a:pt x="12240" y="15476"/>
                </a:lnTo>
                <a:lnTo>
                  <a:pt x="12605" y="15257"/>
                </a:lnTo>
                <a:lnTo>
                  <a:pt x="12945" y="15013"/>
                </a:lnTo>
                <a:lnTo>
                  <a:pt x="13262" y="14770"/>
                </a:lnTo>
                <a:lnTo>
                  <a:pt x="13578" y="14502"/>
                </a:lnTo>
                <a:lnTo>
                  <a:pt x="13870" y="14235"/>
                </a:lnTo>
                <a:lnTo>
                  <a:pt x="14186" y="13918"/>
                </a:lnTo>
                <a:lnTo>
                  <a:pt x="14454" y="13626"/>
                </a:lnTo>
                <a:lnTo>
                  <a:pt x="14697" y="13286"/>
                </a:lnTo>
                <a:lnTo>
                  <a:pt x="14940" y="12945"/>
                </a:lnTo>
                <a:lnTo>
                  <a:pt x="15159" y="12580"/>
                </a:lnTo>
                <a:lnTo>
                  <a:pt x="15354" y="12215"/>
                </a:lnTo>
                <a:lnTo>
                  <a:pt x="15549" y="11850"/>
                </a:lnTo>
                <a:lnTo>
                  <a:pt x="15719" y="11461"/>
                </a:lnTo>
                <a:lnTo>
                  <a:pt x="15865" y="11071"/>
                </a:lnTo>
                <a:lnTo>
                  <a:pt x="16011" y="10658"/>
                </a:lnTo>
                <a:lnTo>
                  <a:pt x="16108" y="10244"/>
                </a:lnTo>
                <a:lnTo>
                  <a:pt x="16206" y="9806"/>
                </a:lnTo>
                <a:lnTo>
                  <a:pt x="16254" y="9514"/>
                </a:lnTo>
                <a:lnTo>
                  <a:pt x="16279" y="9198"/>
                </a:lnTo>
                <a:lnTo>
                  <a:pt x="16279" y="9028"/>
                </a:lnTo>
                <a:lnTo>
                  <a:pt x="16279" y="8882"/>
                </a:lnTo>
                <a:lnTo>
                  <a:pt x="16230" y="8736"/>
                </a:lnTo>
                <a:lnTo>
                  <a:pt x="16157" y="8614"/>
                </a:lnTo>
                <a:lnTo>
                  <a:pt x="16157" y="8298"/>
                </a:lnTo>
                <a:lnTo>
                  <a:pt x="16157" y="8079"/>
                </a:lnTo>
                <a:lnTo>
                  <a:pt x="16157" y="7860"/>
                </a:lnTo>
                <a:lnTo>
                  <a:pt x="16157" y="7641"/>
                </a:lnTo>
                <a:lnTo>
                  <a:pt x="16157" y="7422"/>
                </a:lnTo>
                <a:lnTo>
                  <a:pt x="16084" y="6935"/>
                </a:lnTo>
                <a:lnTo>
                  <a:pt x="15962" y="6448"/>
                </a:lnTo>
                <a:lnTo>
                  <a:pt x="15841" y="5962"/>
                </a:lnTo>
                <a:lnTo>
                  <a:pt x="15743" y="5499"/>
                </a:lnTo>
                <a:lnTo>
                  <a:pt x="15622" y="5061"/>
                </a:lnTo>
                <a:lnTo>
                  <a:pt x="15500" y="4648"/>
                </a:lnTo>
                <a:lnTo>
                  <a:pt x="15330" y="4234"/>
                </a:lnTo>
                <a:lnTo>
                  <a:pt x="15135" y="3845"/>
                </a:lnTo>
                <a:lnTo>
                  <a:pt x="14892" y="3480"/>
                </a:lnTo>
                <a:lnTo>
                  <a:pt x="14648" y="3139"/>
                </a:lnTo>
                <a:lnTo>
                  <a:pt x="14356" y="2798"/>
                </a:lnTo>
                <a:lnTo>
                  <a:pt x="14065" y="2458"/>
                </a:lnTo>
                <a:lnTo>
                  <a:pt x="13724" y="2166"/>
                </a:lnTo>
                <a:lnTo>
                  <a:pt x="13359" y="1874"/>
                </a:lnTo>
                <a:lnTo>
                  <a:pt x="12970" y="1606"/>
                </a:lnTo>
                <a:lnTo>
                  <a:pt x="12556" y="1363"/>
                </a:lnTo>
                <a:lnTo>
                  <a:pt x="12142" y="1144"/>
                </a:lnTo>
                <a:lnTo>
                  <a:pt x="11729" y="925"/>
                </a:lnTo>
                <a:lnTo>
                  <a:pt x="10877" y="560"/>
                </a:lnTo>
                <a:lnTo>
                  <a:pt x="10488" y="414"/>
                </a:lnTo>
                <a:lnTo>
                  <a:pt x="10098" y="292"/>
                </a:lnTo>
                <a:lnTo>
                  <a:pt x="9685" y="171"/>
                </a:lnTo>
                <a:lnTo>
                  <a:pt x="9271" y="73"/>
                </a:lnTo>
                <a:lnTo>
                  <a:pt x="8833" y="25"/>
                </a:lnTo>
                <a:lnTo>
                  <a:pt x="8419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446;p49">
            <a:extLst>
              <a:ext uri="{FF2B5EF4-FFF2-40B4-BE49-F238E27FC236}">
                <a16:creationId xmlns:a16="http://schemas.microsoft.com/office/drawing/2014/main" id="{66AD8212-5482-4EDB-A790-A6C219FBB114}"/>
              </a:ext>
            </a:extLst>
          </p:cNvPr>
          <p:cNvSpPr/>
          <p:nvPr/>
        </p:nvSpPr>
        <p:spPr>
          <a:xfrm>
            <a:off x="7330153" y="6340663"/>
            <a:ext cx="762550" cy="655911"/>
          </a:xfrm>
          <a:custGeom>
            <a:avLst/>
            <a:gdLst/>
            <a:ahLst/>
            <a:cxnLst/>
            <a:rect l="l" t="t" r="r" b="b"/>
            <a:pathLst>
              <a:path w="17398" h="14965" extrusionOk="0">
                <a:moveTo>
                  <a:pt x="4258" y="12069"/>
                </a:moveTo>
                <a:lnTo>
                  <a:pt x="4599" y="12093"/>
                </a:lnTo>
                <a:lnTo>
                  <a:pt x="4769" y="12093"/>
                </a:lnTo>
                <a:lnTo>
                  <a:pt x="4721" y="12264"/>
                </a:lnTo>
                <a:lnTo>
                  <a:pt x="4672" y="12458"/>
                </a:lnTo>
                <a:lnTo>
                  <a:pt x="4672" y="12580"/>
                </a:lnTo>
                <a:lnTo>
                  <a:pt x="4477" y="12580"/>
                </a:lnTo>
                <a:lnTo>
                  <a:pt x="4307" y="12215"/>
                </a:lnTo>
                <a:lnTo>
                  <a:pt x="4258" y="12069"/>
                </a:lnTo>
                <a:close/>
                <a:moveTo>
                  <a:pt x="3991" y="12069"/>
                </a:moveTo>
                <a:lnTo>
                  <a:pt x="3991" y="12166"/>
                </a:lnTo>
                <a:lnTo>
                  <a:pt x="3991" y="12239"/>
                </a:lnTo>
                <a:lnTo>
                  <a:pt x="4015" y="12434"/>
                </a:lnTo>
                <a:lnTo>
                  <a:pt x="4064" y="12580"/>
                </a:lnTo>
                <a:lnTo>
                  <a:pt x="3553" y="12629"/>
                </a:lnTo>
                <a:lnTo>
                  <a:pt x="3529" y="12531"/>
                </a:lnTo>
                <a:lnTo>
                  <a:pt x="3504" y="12434"/>
                </a:lnTo>
                <a:lnTo>
                  <a:pt x="3480" y="12361"/>
                </a:lnTo>
                <a:lnTo>
                  <a:pt x="3456" y="12118"/>
                </a:lnTo>
                <a:lnTo>
                  <a:pt x="3456" y="12093"/>
                </a:lnTo>
                <a:lnTo>
                  <a:pt x="3991" y="12069"/>
                </a:lnTo>
                <a:close/>
                <a:moveTo>
                  <a:pt x="4940" y="12093"/>
                </a:moveTo>
                <a:lnTo>
                  <a:pt x="5499" y="12166"/>
                </a:lnTo>
                <a:lnTo>
                  <a:pt x="5475" y="12264"/>
                </a:lnTo>
                <a:lnTo>
                  <a:pt x="5451" y="12361"/>
                </a:lnTo>
                <a:lnTo>
                  <a:pt x="5451" y="12483"/>
                </a:lnTo>
                <a:lnTo>
                  <a:pt x="5475" y="12629"/>
                </a:lnTo>
                <a:lnTo>
                  <a:pt x="5378" y="12604"/>
                </a:lnTo>
                <a:lnTo>
                  <a:pt x="5061" y="12604"/>
                </a:lnTo>
                <a:lnTo>
                  <a:pt x="5061" y="12531"/>
                </a:lnTo>
                <a:lnTo>
                  <a:pt x="4988" y="12312"/>
                </a:lnTo>
                <a:lnTo>
                  <a:pt x="4940" y="12093"/>
                </a:lnTo>
                <a:close/>
                <a:moveTo>
                  <a:pt x="13699" y="12069"/>
                </a:moveTo>
                <a:lnTo>
                  <a:pt x="13651" y="12215"/>
                </a:lnTo>
                <a:lnTo>
                  <a:pt x="13602" y="12361"/>
                </a:lnTo>
                <a:lnTo>
                  <a:pt x="13602" y="12653"/>
                </a:lnTo>
                <a:lnTo>
                  <a:pt x="13188" y="12653"/>
                </a:lnTo>
                <a:lnTo>
                  <a:pt x="13115" y="12385"/>
                </a:lnTo>
                <a:lnTo>
                  <a:pt x="13091" y="12093"/>
                </a:lnTo>
                <a:lnTo>
                  <a:pt x="13699" y="12069"/>
                </a:lnTo>
                <a:close/>
                <a:moveTo>
                  <a:pt x="13845" y="12069"/>
                </a:moveTo>
                <a:lnTo>
                  <a:pt x="14381" y="12093"/>
                </a:lnTo>
                <a:lnTo>
                  <a:pt x="14332" y="12215"/>
                </a:lnTo>
                <a:lnTo>
                  <a:pt x="14283" y="12361"/>
                </a:lnTo>
                <a:lnTo>
                  <a:pt x="14283" y="12507"/>
                </a:lnTo>
                <a:lnTo>
                  <a:pt x="14283" y="12677"/>
                </a:lnTo>
                <a:lnTo>
                  <a:pt x="13943" y="12653"/>
                </a:lnTo>
                <a:lnTo>
                  <a:pt x="13943" y="12361"/>
                </a:lnTo>
                <a:lnTo>
                  <a:pt x="13894" y="12215"/>
                </a:lnTo>
                <a:lnTo>
                  <a:pt x="13845" y="12069"/>
                </a:lnTo>
                <a:close/>
                <a:moveTo>
                  <a:pt x="3188" y="12093"/>
                </a:moveTo>
                <a:lnTo>
                  <a:pt x="3139" y="12215"/>
                </a:lnTo>
                <a:lnTo>
                  <a:pt x="3139" y="12434"/>
                </a:lnTo>
                <a:lnTo>
                  <a:pt x="3139" y="12556"/>
                </a:lnTo>
                <a:lnTo>
                  <a:pt x="3164" y="12653"/>
                </a:lnTo>
                <a:lnTo>
                  <a:pt x="2750" y="12726"/>
                </a:lnTo>
                <a:lnTo>
                  <a:pt x="2677" y="12726"/>
                </a:lnTo>
                <a:lnTo>
                  <a:pt x="2701" y="12677"/>
                </a:lnTo>
                <a:lnTo>
                  <a:pt x="2701" y="12629"/>
                </a:lnTo>
                <a:lnTo>
                  <a:pt x="2701" y="12580"/>
                </a:lnTo>
                <a:lnTo>
                  <a:pt x="2653" y="12531"/>
                </a:lnTo>
                <a:lnTo>
                  <a:pt x="2628" y="12458"/>
                </a:lnTo>
                <a:lnTo>
                  <a:pt x="2604" y="12361"/>
                </a:lnTo>
                <a:lnTo>
                  <a:pt x="2580" y="12166"/>
                </a:lnTo>
                <a:lnTo>
                  <a:pt x="3188" y="12093"/>
                </a:lnTo>
                <a:close/>
                <a:moveTo>
                  <a:pt x="5694" y="12215"/>
                </a:moveTo>
                <a:lnTo>
                  <a:pt x="5986" y="12288"/>
                </a:lnTo>
                <a:lnTo>
                  <a:pt x="6278" y="12361"/>
                </a:lnTo>
                <a:lnTo>
                  <a:pt x="6229" y="12507"/>
                </a:lnTo>
                <a:lnTo>
                  <a:pt x="6229" y="12677"/>
                </a:lnTo>
                <a:lnTo>
                  <a:pt x="6229" y="12726"/>
                </a:lnTo>
                <a:lnTo>
                  <a:pt x="5791" y="12653"/>
                </a:lnTo>
                <a:lnTo>
                  <a:pt x="5767" y="12531"/>
                </a:lnTo>
                <a:lnTo>
                  <a:pt x="5743" y="12410"/>
                </a:lnTo>
                <a:lnTo>
                  <a:pt x="5694" y="12215"/>
                </a:lnTo>
                <a:close/>
                <a:moveTo>
                  <a:pt x="13383" y="487"/>
                </a:moveTo>
                <a:lnTo>
                  <a:pt x="13699" y="511"/>
                </a:lnTo>
                <a:lnTo>
                  <a:pt x="14308" y="584"/>
                </a:lnTo>
                <a:lnTo>
                  <a:pt x="14648" y="657"/>
                </a:lnTo>
                <a:lnTo>
                  <a:pt x="14989" y="730"/>
                </a:lnTo>
                <a:lnTo>
                  <a:pt x="15305" y="827"/>
                </a:lnTo>
                <a:lnTo>
                  <a:pt x="15646" y="949"/>
                </a:lnTo>
                <a:lnTo>
                  <a:pt x="15938" y="1095"/>
                </a:lnTo>
                <a:lnTo>
                  <a:pt x="16230" y="1265"/>
                </a:lnTo>
                <a:lnTo>
                  <a:pt x="16498" y="1484"/>
                </a:lnTo>
                <a:lnTo>
                  <a:pt x="16741" y="1728"/>
                </a:lnTo>
                <a:lnTo>
                  <a:pt x="16741" y="1801"/>
                </a:lnTo>
                <a:lnTo>
                  <a:pt x="16790" y="2020"/>
                </a:lnTo>
                <a:lnTo>
                  <a:pt x="16838" y="2214"/>
                </a:lnTo>
                <a:lnTo>
                  <a:pt x="16887" y="2652"/>
                </a:lnTo>
                <a:lnTo>
                  <a:pt x="16887" y="3066"/>
                </a:lnTo>
                <a:lnTo>
                  <a:pt x="16911" y="3504"/>
                </a:lnTo>
                <a:lnTo>
                  <a:pt x="16887" y="4477"/>
                </a:lnTo>
                <a:lnTo>
                  <a:pt x="16863" y="5475"/>
                </a:lnTo>
                <a:lnTo>
                  <a:pt x="16814" y="6983"/>
                </a:lnTo>
                <a:lnTo>
                  <a:pt x="16790" y="8492"/>
                </a:lnTo>
                <a:lnTo>
                  <a:pt x="16838" y="10244"/>
                </a:lnTo>
                <a:lnTo>
                  <a:pt x="16838" y="11120"/>
                </a:lnTo>
                <a:lnTo>
                  <a:pt x="16790" y="11996"/>
                </a:lnTo>
                <a:lnTo>
                  <a:pt x="16473" y="11947"/>
                </a:lnTo>
                <a:lnTo>
                  <a:pt x="16181" y="11874"/>
                </a:lnTo>
                <a:lnTo>
                  <a:pt x="15622" y="11753"/>
                </a:lnTo>
                <a:lnTo>
                  <a:pt x="15354" y="11680"/>
                </a:lnTo>
                <a:lnTo>
                  <a:pt x="15062" y="11655"/>
                </a:lnTo>
                <a:lnTo>
                  <a:pt x="14405" y="11607"/>
                </a:lnTo>
                <a:lnTo>
                  <a:pt x="13724" y="11582"/>
                </a:lnTo>
                <a:lnTo>
                  <a:pt x="13067" y="11607"/>
                </a:lnTo>
                <a:lnTo>
                  <a:pt x="12385" y="11655"/>
                </a:lnTo>
                <a:lnTo>
                  <a:pt x="11850" y="11704"/>
                </a:lnTo>
                <a:lnTo>
                  <a:pt x="11315" y="11801"/>
                </a:lnTo>
                <a:lnTo>
                  <a:pt x="10780" y="11923"/>
                </a:lnTo>
                <a:lnTo>
                  <a:pt x="10269" y="12118"/>
                </a:lnTo>
                <a:lnTo>
                  <a:pt x="10025" y="12215"/>
                </a:lnTo>
                <a:lnTo>
                  <a:pt x="9733" y="12361"/>
                </a:lnTo>
                <a:lnTo>
                  <a:pt x="9417" y="12531"/>
                </a:lnTo>
                <a:lnTo>
                  <a:pt x="9149" y="12726"/>
                </a:lnTo>
                <a:lnTo>
                  <a:pt x="9101" y="11363"/>
                </a:lnTo>
                <a:lnTo>
                  <a:pt x="9052" y="10001"/>
                </a:lnTo>
                <a:lnTo>
                  <a:pt x="8979" y="8662"/>
                </a:lnTo>
                <a:lnTo>
                  <a:pt x="8955" y="7300"/>
                </a:lnTo>
                <a:lnTo>
                  <a:pt x="8955" y="5913"/>
                </a:lnTo>
                <a:lnTo>
                  <a:pt x="8930" y="4526"/>
                </a:lnTo>
                <a:lnTo>
                  <a:pt x="8930" y="3942"/>
                </a:lnTo>
                <a:lnTo>
                  <a:pt x="8930" y="3358"/>
                </a:lnTo>
                <a:lnTo>
                  <a:pt x="8930" y="2774"/>
                </a:lnTo>
                <a:lnTo>
                  <a:pt x="8930" y="2214"/>
                </a:lnTo>
                <a:lnTo>
                  <a:pt x="8930" y="2166"/>
                </a:lnTo>
                <a:lnTo>
                  <a:pt x="9222" y="2020"/>
                </a:lnTo>
                <a:lnTo>
                  <a:pt x="9490" y="1849"/>
                </a:lnTo>
                <a:lnTo>
                  <a:pt x="9758" y="1679"/>
                </a:lnTo>
                <a:lnTo>
                  <a:pt x="10001" y="1533"/>
                </a:lnTo>
                <a:lnTo>
                  <a:pt x="10877" y="1046"/>
                </a:lnTo>
                <a:lnTo>
                  <a:pt x="11339" y="827"/>
                </a:lnTo>
                <a:lnTo>
                  <a:pt x="11777" y="657"/>
                </a:lnTo>
                <a:lnTo>
                  <a:pt x="12069" y="560"/>
                </a:lnTo>
                <a:lnTo>
                  <a:pt x="12385" y="511"/>
                </a:lnTo>
                <a:lnTo>
                  <a:pt x="12702" y="487"/>
                </a:lnTo>
                <a:close/>
                <a:moveTo>
                  <a:pt x="12872" y="12093"/>
                </a:moveTo>
                <a:lnTo>
                  <a:pt x="12823" y="12166"/>
                </a:lnTo>
                <a:lnTo>
                  <a:pt x="12775" y="12264"/>
                </a:lnTo>
                <a:lnTo>
                  <a:pt x="12750" y="12361"/>
                </a:lnTo>
                <a:lnTo>
                  <a:pt x="12750" y="12458"/>
                </a:lnTo>
                <a:lnTo>
                  <a:pt x="12775" y="12677"/>
                </a:lnTo>
                <a:lnTo>
                  <a:pt x="12215" y="12726"/>
                </a:lnTo>
                <a:lnTo>
                  <a:pt x="12215" y="12702"/>
                </a:lnTo>
                <a:lnTo>
                  <a:pt x="12191" y="12629"/>
                </a:lnTo>
                <a:lnTo>
                  <a:pt x="12166" y="12580"/>
                </a:lnTo>
                <a:lnTo>
                  <a:pt x="12166" y="12434"/>
                </a:lnTo>
                <a:lnTo>
                  <a:pt x="12166" y="12191"/>
                </a:lnTo>
                <a:lnTo>
                  <a:pt x="12166" y="12166"/>
                </a:lnTo>
                <a:lnTo>
                  <a:pt x="12677" y="12118"/>
                </a:lnTo>
                <a:lnTo>
                  <a:pt x="12872" y="12093"/>
                </a:lnTo>
                <a:close/>
                <a:moveTo>
                  <a:pt x="14673" y="12093"/>
                </a:moveTo>
                <a:lnTo>
                  <a:pt x="15232" y="12166"/>
                </a:lnTo>
                <a:lnTo>
                  <a:pt x="15184" y="12239"/>
                </a:lnTo>
                <a:lnTo>
                  <a:pt x="15135" y="12312"/>
                </a:lnTo>
                <a:lnTo>
                  <a:pt x="15111" y="12410"/>
                </a:lnTo>
                <a:lnTo>
                  <a:pt x="15111" y="12483"/>
                </a:lnTo>
                <a:lnTo>
                  <a:pt x="15135" y="12629"/>
                </a:lnTo>
                <a:lnTo>
                  <a:pt x="15159" y="12775"/>
                </a:lnTo>
                <a:lnTo>
                  <a:pt x="15159" y="12775"/>
                </a:lnTo>
                <a:lnTo>
                  <a:pt x="14648" y="12702"/>
                </a:lnTo>
                <a:lnTo>
                  <a:pt x="14673" y="12410"/>
                </a:lnTo>
                <a:lnTo>
                  <a:pt x="14673" y="12239"/>
                </a:lnTo>
                <a:lnTo>
                  <a:pt x="14673" y="12093"/>
                </a:lnTo>
                <a:close/>
                <a:moveTo>
                  <a:pt x="6521" y="12458"/>
                </a:moveTo>
                <a:lnTo>
                  <a:pt x="6838" y="12580"/>
                </a:lnTo>
                <a:lnTo>
                  <a:pt x="6789" y="12702"/>
                </a:lnTo>
                <a:lnTo>
                  <a:pt x="6765" y="12848"/>
                </a:lnTo>
                <a:lnTo>
                  <a:pt x="6667" y="12799"/>
                </a:lnTo>
                <a:lnTo>
                  <a:pt x="6570" y="12629"/>
                </a:lnTo>
                <a:lnTo>
                  <a:pt x="6521" y="12458"/>
                </a:lnTo>
                <a:close/>
                <a:moveTo>
                  <a:pt x="2215" y="12239"/>
                </a:moveTo>
                <a:lnTo>
                  <a:pt x="2190" y="12361"/>
                </a:lnTo>
                <a:lnTo>
                  <a:pt x="2215" y="12507"/>
                </a:lnTo>
                <a:lnTo>
                  <a:pt x="2239" y="12629"/>
                </a:lnTo>
                <a:lnTo>
                  <a:pt x="2312" y="12750"/>
                </a:lnTo>
                <a:lnTo>
                  <a:pt x="2336" y="12775"/>
                </a:lnTo>
                <a:lnTo>
                  <a:pt x="1850" y="12872"/>
                </a:lnTo>
                <a:lnTo>
                  <a:pt x="1850" y="12604"/>
                </a:lnTo>
                <a:lnTo>
                  <a:pt x="1850" y="12312"/>
                </a:lnTo>
                <a:lnTo>
                  <a:pt x="2215" y="12239"/>
                </a:lnTo>
                <a:close/>
                <a:moveTo>
                  <a:pt x="11850" y="12191"/>
                </a:moveTo>
                <a:lnTo>
                  <a:pt x="11826" y="12385"/>
                </a:lnTo>
                <a:lnTo>
                  <a:pt x="11826" y="12580"/>
                </a:lnTo>
                <a:lnTo>
                  <a:pt x="11850" y="12775"/>
                </a:lnTo>
                <a:lnTo>
                  <a:pt x="11315" y="12848"/>
                </a:lnTo>
                <a:lnTo>
                  <a:pt x="11242" y="12872"/>
                </a:lnTo>
                <a:lnTo>
                  <a:pt x="11193" y="12823"/>
                </a:lnTo>
                <a:lnTo>
                  <a:pt x="11193" y="12775"/>
                </a:lnTo>
                <a:lnTo>
                  <a:pt x="11193" y="12580"/>
                </a:lnTo>
                <a:lnTo>
                  <a:pt x="11193" y="12410"/>
                </a:lnTo>
                <a:lnTo>
                  <a:pt x="11169" y="12337"/>
                </a:lnTo>
                <a:lnTo>
                  <a:pt x="11510" y="12239"/>
                </a:lnTo>
                <a:lnTo>
                  <a:pt x="11850" y="12191"/>
                </a:lnTo>
                <a:close/>
                <a:moveTo>
                  <a:pt x="4842" y="511"/>
                </a:moveTo>
                <a:lnTo>
                  <a:pt x="5183" y="535"/>
                </a:lnTo>
                <a:lnTo>
                  <a:pt x="5548" y="584"/>
                </a:lnTo>
                <a:lnTo>
                  <a:pt x="5889" y="657"/>
                </a:lnTo>
                <a:lnTo>
                  <a:pt x="6229" y="754"/>
                </a:lnTo>
                <a:lnTo>
                  <a:pt x="6546" y="876"/>
                </a:lnTo>
                <a:lnTo>
                  <a:pt x="6862" y="1022"/>
                </a:lnTo>
                <a:lnTo>
                  <a:pt x="7178" y="1168"/>
                </a:lnTo>
                <a:lnTo>
                  <a:pt x="7470" y="1363"/>
                </a:lnTo>
                <a:lnTo>
                  <a:pt x="7738" y="1557"/>
                </a:lnTo>
                <a:lnTo>
                  <a:pt x="8006" y="1801"/>
                </a:lnTo>
                <a:lnTo>
                  <a:pt x="8225" y="2044"/>
                </a:lnTo>
                <a:lnTo>
                  <a:pt x="8444" y="2287"/>
                </a:lnTo>
                <a:lnTo>
                  <a:pt x="8492" y="2360"/>
                </a:lnTo>
                <a:lnTo>
                  <a:pt x="8444" y="2847"/>
                </a:lnTo>
                <a:lnTo>
                  <a:pt x="8419" y="3358"/>
                </a:lnTo>
                <a:lnTo>
                  <a:pt x="8444" y="4331"/>
                </a:lnTo>
                <a:lnTo>
                  <a:pt x="8468" y="5718"/>
                </a:lnTo>
                <a:lnTo>
                  <a:pt x="8468" y="7105"/>
                </a:lnTo>
                <a:lnTo>
                  <a:pt x="8468" y="7835"/>
                </a:lnTo>
                <a:lnTo>
                  <a:pt x="8492" y="8565"/>
                </a:lnTo>
                <a:lnTo>
                  <a:pt x="8541" y="10049"/>
                </a:lnTo>
                <a:lnTo>
                  <a:pt x="8614" y="11509"/>
                </a:lnTo>
                <a:lnTo>
                  <a:pt x="8663" y="12969"/>
                </a:lnTo>
                <a:lnTo>
                  <a:pt x="8663" y="12969"/>
                </a:lnTo>
                <a:lnTo>
                  <a:pt x="7860" y="12507"/>
                </a:lnTo>
                <a:lnTo>
                  <a:pt x="7446" y="12288"/>
                </a:lnTo>
                <a:lnTo>
                  <a:pt x="7032" y="12069"/>
                </a:lnTo>
                <a:lnTo>
                  <a:pt x="6765" y="11947"/>
                </a:lnTo>
                <a:lnTo>
                  <a:pt x="6497" y="11850"/>
                </a:lnTo>
                <a:lnTo>
                  <a:pt x="6205" y="11777"/>
                </a:lnTo>
                <a:lnTo>
                  <a:pt x="5937" y="11704"/>
                </a:lnTo>
                <a:lnTo>
                  <a:pt x="5353" y="11607"/>
                </a:lnTo>
                <a:lnTo>
                  <a:pt x="4769" y="11534"/>
                </a:lnTo>
                <a:lnTo>
                  <a:pt x="3650" y="11534"/>
                </a:lnTo>
                <a:lnTo>
                  <a:pt x="3066" y="11558"/>
                </a:lnTo>
                <a:lnTo>
                  <a:pt x="2507" y="11631"/>
                </a:lnTo>
                <a:lnTo>
                  <a:pt x="2044" y="11704"/>
                </a:lnTo>
                <a:lnTo>
                  <a:pt x="1533" y="11801"/>
                </a:lnTo>
                <a:lnTo>
                  <a:pt x="1290" y="11874"/>
                </a:lnTo>
                <a:lnTo>
                  <a:pt x="1047" y="11947"/>
                </a:lnTo>
                <a:lnTo>
                  <a:pt x="828" y="12045"/>
                </a:lnTo>
                <a:lnTo>
                  <a:pt x="609" y="12166"/>
                </a:lnTo>
                <a:lnTo>
                  <a:pt x="609" y="12166"/>
                </a:lnTo>
                <a:lnTo>
                  <a:pt x="633" y="11972"/>
                </a:lnTo>
                <a:lnTo>
                  <a:pt x="657" y="11777"/>
                </a:lnTo>
                <a:lnTo>
                  <a:pt x="657" y="11485"/>
                </a:lnTo>
                <a:lnTo>
                  <a:pt x="584" y="10147"/>
                </a:lnTo>
                <a:lnTo>
                  <a:pt x="536" y="9490"/>
                </a:lnTo>
                <a:lnTo>
                  <a:pt x="536" y="8833"/>
                </a:lnTo>
                <a:lnTo>
                  <a:pt x="560" y="7908"/>
                </a:lnTo>
                <a:lnTo>
                  <a:pt x="609" y="7008"/>
                </a:lnTo>
                <a:lnTo>
                  <a:pt x="657" y="6083"/>
                </a:lnTo>
                <a:lnTo>
                  <a:pt x="657" y="5645"/>
                </a:lnTo>
                <a:lnTo>
                  <a:pt x="657" y="5183"/>
                </a:lnTo>
                <a:lnTo>
                  <a:pt x="609" y="4234"/>
                </a:lnTo>
                <a:lnTo>
                  <a:pt x="584" y="3309"/>
                </a:lnTo>
                <a:lnTo>
                  <a:pt x="584" y="2896"/>
                </a:lnTo>
                <a:lnTo>
                  <a:pt x="609" y="2506"/>
                </a:lnTo>
                <a:lnTo>
                  <a:pt x="657" y="1728"/>
                </a:lnTo>
                <a:lnTo>
                  <a:pt x="949" y="1582"/>
                </a:lnTo>
                <a:lnTo>
                  <a:pt x="1241" y="1460"/>
                </a:lnTo>
                <a:lnTo>
                  <a:pt x="1801" y="1241"/>
                </a:lnTo>
                <a:lnTo>
                  <a:pt x="2653" y="949"/>
                </a:lnTo>
                <a:lnTo>
                  <a:pt x="3504" y="681"/>
                </a:lnTo>
                <a:lnTo>
                  <a:pt x="3821" y="608"/>
                </a:lnTo>
                <a:lnTo>
                  <a:pt x="4161" y="535"/>
                </a:lnTo>
                <a:lnTo>
                  <a:pt x="4502" y="511"/>
                </a:lnTo>
                <a:close/>
                <a:moveTo>
                  <a:pt x="15354" y="12191"/>
                </a:moveTo>
                <a:lnTo>
                  <a:pt x="15646" y="12239"/>
                </a:lnTo>
                <a:lnTo>
                  <a:pt x="15938" y="12337"/>
                </a:lnTo>
                <a:lnTo>
                  <a:pt x="15889" y="12507"/>
                </a:lnTo>
                <a:lnTo>
                  <a:pt x="15889" y="12653"/>
                </a:lnTo>
                <a:lnTo>
                  <a:pt x="15889" y="12994"/>
                </a:lnTo>
                <a:lnTo>
                  <a:pt x="15524" y="12872"/>
                </a:lnTo>
                <a:lnTo>
                  <a:pt x="15500" y="12702"/>
                </a:lnTo>
                <a:lnTo>
                  <a:pt x="15427" y="12507"/>
                </a:lnTo>
                <a:lnTo>
                  <a:pt x="15378" y="12337"/>
                </a:lnTo>
                <a:lnTo>
                  <a:pt x="15330" y="12191"/>
                </a:lnTo>
                <a:close/>
                <a:moveTo>
                  <a:pt x="1509" y="12385"/>
                </a:moveTo>
                <a:lnTo>
                  <a:pt x="1460" y="12677"/>
                </a:lnTo>
                <a:lnTo>
                  <a:pt x="1436" y="12848"/>
                </a:lnTo>
                <a:lnTo>
                  <a:pt x="1460" y="13018"/>
                </a:lnTo>
                <a:lnTo>
                  <a:pt x="1290" y="13091"/>
                </a:lnTo>
                <a:lnTo>
                  <a:pt x="1290" y="12969"/>
                </a:lnTo>
                <a:lnTo>
                  <a:pt x="1290" y="12726"/>
                </a:lnTo>
                <a:lnTo>
                  <a:pt x="1266" y="12580"/>
                </a:lnTo>
                <a:lnTo>
                  <a:pt x="1241" y="12458"/>
                </a:lnTo>
                <a:lnTo>
                  <a:pt x="1509" y="12385"/>
                </a:lnTo>
                <a:close/>
                <a:moveTo>
                  <a:pt x="10926" y="12385"/>
                </a:moveTo>
                <a:lnTo>
                  <a:pt x="10877" y="12531"/>
                </a:lnTo>
                <a:lnTo>
                  <a:pt x="10828" y="12750"/>
                </a:lnTo>
                <a:lnTo>
                  <a:pt x="10804" y="12969"/>
                </a:lnTo>
                <a:lnTo>
                  <a:pt x="10366" y="13091"/>
                </a:lnTo>
                <a:lnTo>
                  <a:pt x="10366" y="12921"/>
                </a:lnTo>
                <a:lnTo>
                  <a:pt x="10366" y="12750"/>
                </a:lnTo>
                <a:lnTo>
                  <a:pt x="10366" y="12677"/>
                </a:lnTo>
                <a:lnTo>
                  <a:pt x="10342" y="12604"/>
                </a:lnTo>
                <a:lnTo>
                  <a:pt x="10536" y="12531"/>
                </a:lnTo>
                <a:lnTo>
                  <a:pt x="10926" y="12385"/>
                </a:lnTo>
                <a:close/>
                <a:moveTo>
                  <a:pt x="7105" y="12726"/>
                </a:moveTo>
                <a:lnTo>
                  <a:pt x="7641" y="13018"/>
                </a:lnTo>
                <a:lnTo>
                  <a:pt x="7616" y="13115"/>
                </a:lnTo>
                <a:lnTo>
                  <a:pt x="7616" y="13140"/>
                </a:lnTo>
                <a:lnTo>
                  <a:pt x="7397" y="13042"/>
                </a:lnTo>
                <a:lnTo>
                  <a:pt x="7178" y="12969"/>
                </a:lnTo>
                <a:lnTo>
                  <a:pt x="7130" y="12823"/>
                </a:lnTo>
                <a:lnTo>
                  <a:pt x="7105" y="12726"/>
                </a:lnTo>
                <a:close/>
                <a:moveTo>
                  <a:pt x="16181" y="12410"/>
                </a:moveTo>
                <a:lnTo>
                  <a:pt x="16303" y="12458"/>
                </a:lnTo>
                <a:lnTo>
                  <a:pt x="16254" y="12604"/>
                </a:lnTo>
                <a:lnTo>
                  <a:pt x="16230" y="12775"/>
                </a:lnTo>
                <a:lnTo>
                  <a:pt x="16206" y="13140"/>
                </a:lnTo>
                <a:lnTo>
                  <a:pt x="16157" y="13115"/>
                </a:lnTo>
                <a:lnTo>
                  <a:pt x="16206" y="13067"/>
                </a:lnTo>
                <a:lnTo>
                  <a:pt x="16206" y="12994"/>
                </a:lnTo>
                <a:lnTo>
                  <a:pt x="16181" y="12702"/>
                </a:lnTo>
                <a:lnTo>
                  <a:pt x="16181" y="12410"/>
                </a:lnTo>
                <a:close/>
                <a:moveTo>
                  <a:pt x="10025" y="12750"/>
                </a:moveTo>
                <a:lnTo>
                  <a:pt x="9977" y="12994"/>
                </a:lnTo>
                <a:lnTo>
                  <a:pt x="9928" y="13213"/>
                </a:lnTo>
                <a:lnTo>
                  <a:pt x="9928" y="13261"/>
                </a:lnTo>
                <a:lnTo>
                  <a:pt x="9563" y="13432"/>
                </a:lnTo>
                <a:lnTo>
                  <a:pt x="9563" y="13286"/>
                </a:lnTo>
                <a:lnTo>
                  <a:pt x="9563" y="13164"/>
                </a:lnTo>
                <a:lnTo>
                  <a:pt x="9539" y="13067"/>
                </a:lnTo>
                <a:lnTo>
                  <a:pt x="9539" y="13042"/>
                </a:lnTo>
                <a:lnTo>
                  <a:pt x="9563" y="13018"/>
                </a:lnTo>
                <a:lnTo>
                  <a:pt x="9782" y="12896"/>
                </a:lnTo>
                <a:lnTo>
                  <a:pt x="10025" y="12750"/>
                </a:lnTo>
                <a:close/>
                <a:moveTo>
                  <a:pt x="8030" y="13261"/>
                </a:moveTo>
                <a:lnTo>
                  <a:pt x="8322" y="13432"/>
                </a:lnTo>
                <a:lnTo>
                  <a:pt x="8614" y="13553"/>
                </a:lnTo>
                <a:lnTo>
                  <a:pt x="8565" y="13675"/>
                </a:lnTo>
                <a:lnTo>
                  <a:pt x="8541" y="13870"/>
                </a:lnTo>
                <a:lnTo>
                  <a:pt x="8419" y="13724"/>
                </a:lnTo>
                <a:lnTo>
                  <a:pt x="8298" y="13602"/>
                </a:lnTo>
                <a:lnTo>
                  <a:pt x="8030" y="13383"/>
                </a:lnTo>
                <a:lnTo>
                  <a:pt x="8030" y="13261"/>
                </a:lnTo>
                <a:close/>
                <a:moveTo>
                  <a:pt x="9247" y="13261"/>
                </a:moveTo>
                <a:lnTo>
                  <a:pt x="9247" y="13383"/>
                </a:lnTo>
                <a:lnTo>
                  <a:pt x="9271" y="13578"/>
                </a:lnTo>
                <a:lnTo>
                  <a:pt x="9052" y="13724"/>
                </a:lnTo>
                <a:lnTo>
                  <a:pt x="8857" y="13894"/>
                </a:lnTo>
                <a:lnTo>
                  <a:pt x="8857" y="13699"/>
                </a:lnTo>
                <a:lnTo>
                  <a:pt x="8857" y="13626"/>
                </a:lnTo>
                <a:lnTo>
                  <a:pt x="8930" y="13602"/>
                </a:lnTo>
                <a:lnTo>
                  <a:pt x="8979" y="13553"/>
                </a:lnTo>
                <a:lnTo>
                  <a:pt x="9052" y="13456"/>
                </a:lnTo>
                <a:lnTo>
                  <a:pt x="9101" y="13407"/>
                </a:lnTo>
                <a:lnTo>
                  <a:pt x="9149" y="13334"/>
                </a:lnTo>
                <a:lnTo>
                  <a:pt x="9247" y="13261"/>
                </a:lnTo>
                <a:close/>
                <a:moveTo>
                  <a:pt x="4550" y="0"/>
                </a:moveTo>
                <a:lnTo>
                  <a:pt x="4185" y="24"/>
                </a:lnTo>
                <a:lnTo>
                  <a:pt x="3845" y="49"/>
                </a:lnTo>
                <a:lnTo>
                  <a:pt x="3504" y="122"/>
                </a:lnTo>
                <a:lnTo>
                  <a:pt x="3042" y="243"/>
                </a:lnTo>
                <a:lnTo>
                  <a:pt x="2580" y="414"/>
                </a:lnTo>
                <a:lnTo>
                  <a:pt x="1679" y="754"/>
                </a:lnTo>
                <a:lnTo>
                  <a:pt x="1290" y="876"/>
                </a:lnTo>
                <a:lnTo>
                  <a:pt x="852" y="1046"/>
                </a:lnTo>
                <a:lnTo>
                  <a:pt x="633" y="1168"/>
                </a:lnTo>
                <a:lnTo>
                  <a:pt x="438" y="1290"/>
                </a:lnTo>
                <a:lnTo>
                  <a:pt x="292" y="1436"/>
                </a:lnTo>
                <a:lnTo>
                  <a:pt x="195" y="1606"/>
                </a:lnTo>
                <a:lnTo>
                  <a:pt x="171" y="1703"/>
                </a:lnTo>
                <a:lnTo>
                  <a:pt x="195" y="1801"/>
                </a:lnTo>
                <a:lnTo>
                  <a:pt x="122" y="2093"/>
                </a:lnTo>
                <a:lnTo>
                  <a:pt x="73" y="2409"/>
                </a:lnTo>
                <a:lnTo>
                  <a:pt x="49" y="2725"/>
                </a:lnTo>
                <a:lnTo>
                  <a:pt x="49" y="3066"/>
                </a:lnTo>
                <a:lnTo>
                  <a:pt x="73" y="3699"/>
                </a:lnTo>
                <a:lnTo>
                  <a:pt x="98" y="4331"/>
                </a:lnTo>
                <a:lnTo>
                  <a:pt x="122" y="5183"/>
                </a:lnTo>
                <a:lnTo>
                  <a:pt x="122" y="6034"/>
                </a:lnTo>
                <a:lnTo>
                  <a:pt x="98" y="6886"/>
                </a:lnTo>
                <a:lnTo>
                  <a:pt x="25" y="7738"/>
                </a:lnTo>
                <a:lnTo>
                  <a:pt x="0" y="8468"/>
                </a:lnTo>
                <a:lnTo>
                  <a:pt x="0" y="9198"/>
                </a:lnTo>
                <a:lnTo>
                  <a:pt x="0" y="9928"/>
                </a:lnTo>
                <a:lnTo>
                  <a:pt x="49" y="10633"/>
                </a:lnTo>
                <a:lnTo>
                  <a:pt x="122" y="11680"/>
                </a:lnTo>
                <a:lnTo>
                  <a:pt x="122" y="12045"/>
                </a:lnTo>
                <a:lnTo>
                  <a:pt x="122" y="12166"/>
                </a:lnTo>
                <a:lnTo>
                  <a:pt x="171" y="12264"/>
                </a:lnTo>
                <a:lnTo>
                  <a:pt x="195" y="12337"/>
                </a:lnTo>
                <a:lnTo>
                  <a:pt x="292" y="12385"/>
                </a:lnTo>
                <a:lnTo>
                  <a:pt x="341" y="12410"/>
                </a:lnTo>
                <a:lnTo>
                  <a:pt x="365" y="12507"/>
                </a:lnTo>
                <a:lnTo>
                  <a:pt x="414" y="12580"/>
                </a:lnTo>
                <a:lnTo>
                  <a:pt x="487" y="12629"/>
                </a:lnTo>
                <a:lnTo>
                  <a:pt x="584" y="12629"/>
                </a:lnTo>
                <a:lnTo>
                  <a:pt x="803" y="12580"/>
                </a:lnTo>
                <a:lnTo>
                  <a:pt x="803" y="12896"/>
                </a:lnTo>
                <a:lnTo>
                  <a:pt x="803" y="13188"/>
                </a:lnTo>
                <a:lnTo>
                  <a:pt x="828" y="13334"/>
                </a:lnTo>
                <a:lnTo>
                  <a:pt x="876" y="13480"/>
                </a:lnTo>
                <a:lnTo>
                  <a:pt x="925" y="13529"/>
                </a:lnTo>
                <a:lnTo>
                  <a:pt x="998" y="13578"/>
                </a:lnTo>
                <a:lnTo>
                  <a:pt x="1144" y="13578"/>
                </a:lnTo>
                <a:lnTo>
                  <a:pt x="1217" y="13553"/>
                </a:lnTo>
                <a:lnTo>
                  <a:pt x="1241" y="13529"/>
                </a:lnTo>
                <a:lnTo>
                  <a:pt x="1363" y="13529"/>
                </a:lnTo>
                <a:lnTo>
                  <a:pt x="1485" y="13505"/>
                </a:lnTo>
                <a:lnTo>
                  <a:pt x="1704" y="13432"/>
                </a:lnTo>
                <a:lnTo>
                  <a:pt x="2142" y="13310"/>
                </a:lnTo>
                <a:lnTo>
                  <a:pt x="2604" y="13213"/>
                </a:lnTo>
                <a:lnTo>
                  <a:pt x="3188" y="13140"/>
                </a:lnTo>
                <a:lnTo>
                  <a:pt x="3772" y="13091"/>
                </a:lnTo>
                <a:lnTo>
                  <a:pt x="4356" y="13067"/>
                </a:lnTo>
                <a:lnTo>
                  <a:pt x="4940" y="13091"/>
                </a:lnTo>
                <a:lnTo>
                  <a:pt x="5402" y="13115"/>
                </a:lnTo>
                <a:lnTo>
                  <a:pt x="5937" y="13164"/>
                </a:lnTo>
                <a:lnTo>
                  <a:pt x="6473" y="13261"/>
                </a:lnTo>
                <a:lnTo>
                  <a:pt x="6740" y="13334"/>
                </a:lnTo>
                <a:lnTo>
                  <a:pt x="7008" y="13407"/>
                </a:lnTo>
                <a:lnTo>
                  <a:pt x="7251" y="13505"/>
                </a:lnTo>
                <a:lnTo>
                  <a:pt x="7495" y="13626"/>
                </a:lnTo>
                <a:lnTo>
                  <a:pt x="7714" y="13772"/>
                </a:lnTo>
                <a:lnTo>
                  <a:pt x="7908" y="13918"/>
                </a:lnTo>
                <a:lnTo>
                  <a:pt x="8079" y="14088"/>
                </a:lnTo>
                <a:lnTo>
                  <a:pt x="8225" y="14307"/>
                </a:lnTo>
                <a:lnTo>
                  <a:pt x="8322" y="14526"/>
                </a:lnTo>
                <a:lnTo>
                  <a:pt x="8371" y="14794"/>
                </a:lnTo>
                <a:lnTo>
                  <a:pt x="8419" y="14891"/>
                </a:lnTo>
                <a:lnTo>
                  <a:pt x="8468" y="14940"/>
                </a:lnTo>
                <a:lnTo>
                  <a:pt x="8565" y="14964"/>
                </a:lnTo>
                <a:lnTo>
                  <a:pt x="8638" y="14964"/>
                </a:lnTo>
                <a:lnTo>
                  <a:pt x="8736" y="14916"/>
                </a:lnTo>
                <a:lnTo>
                  <a:pt x="8809" y="14843"/>
                </a:lnTo>
                <a:lnTo>
                  <a:pt x="8857" y="14770"/>
                </a:lnTo>
                <a:lnTo>
                  <a:pt x="8857" y="14648"/>
                </a:lnTo>
                <a:lnTo>
                  <a:pt x="8833" y="14599"/>
                </a:lnTo>
                <a:lnTo>
                  <a:pt x="9052" y="14332"/>
                </a:lnTo>
                <a:lnTo>
                  <a:pt x="9247" y="14113"/>
                </a:lnTo>
                <a:lnTo>
                  <a:pt x="9514" y="13943"/>
                </a:lnTo>
                <a:lnTo>
                  <a:pt x="9806" y="13772"/>
                </a:lnTo>
                <a:lnTo>
                  <a:pt x="10220" y="13602"/>
                </a:lnTo>
                <a:lnTo>
                  <a:pt x="10658" y="13456"/>
                </a:lnTo>
                <a:lnTo>
                  <a:pt x="11096" y="13334"/>
                </a:lnTo>
                <a:lnTo>
                  <a:pt x="11534" y="13261"/>
                </a:lnTo>
                <a:lnTo>
                  <a:pt x="12045" y="13188"/>
                </a:lnTo>
                <a:lnTo>
                  <a:pt x="12580" y="13140"/>
                </a:lnTo>
                <a:lnTo>
                  <a:pt x="13626" y="13091"/>
                </a:lnTo>
                <a:lnTo>
                  <a:pt x="13967" y="13091"/>
                </a:lnTo>
                <a:lnTo>
                  <a:pt x="14308" y="13115"/>
                </a:lnTo>
                <a:lnTo>
                  <a:pt x="14648" y="13140"/>
                </a:lnTo>
                <a:lnTo>
                  <a:pt x="14965" y="13188"/>
                </a:lnTo>
                <a:lnTo>
                  <a:pt x="15305" y="13261"/>
                </a:lnTo>
                <a:lnTo>
                  <a:pt x="15622" y="13359"/>
                </a:lnTo>
                <a:lnTo>
                  <a:pt x="15938" y="13480"/>
                </a:lnTo>
                <a:lnTo>
                  <a:pt x="16254" y="13651"/>
                </a:lnTo>
                <a:lnTo>
                  <a:pt x="16303" y="13675"/>
                </a:lnTo>
                <a:lnTo>
                  <a:pt x="16376" y="13675"/>
                </a:lnTo>
                <a:lnTo>
                  <a:pt x="16425" y="13651"/>
                </a:lnTo>
                <a:lnTo>
                  <a:pt x="16473" y="13626"/>
                </a:lnTo>
                <a:lnTo>
                  <a:pt x="16522" y="13578"/>
                </a:lnTo>
                <a:lnTo>
                  <a:pt x="16546" y="13529"/>
                </a:lnTo>
                <a:lnTo>
                  <a:pt x="16571" y="13456"/>
                </a:lnTo>
                <a:lnTo>
                  <a:pt x="16571" y="13407"/>
                </a:lnTo>
                <a:lnTo>
                  <a:pt x="16595" y="13310"/>
                </a:lnTo>
                <a:lnTo>
                  <a:pt x="16595" y="12921"/>
                </a:lnTo>
                <a:lnTo>
                  <a:pt x="16571" y="12531"/>
                </a:lnTo>
                <a:lnTo>
                  <a:pt x="16765" y="12556"/>
                </a:lnTo>
                <a:lnTo>
                  <a:pt x="16911" y="12556"/>
                </a:lnTo>
                <a:lnTo>
                  <a:pt x="17082" y="12531"/>
                </a:lnTo>
                <a:lnTo>
                  <a:pt x="17228" y="12483"/>
                </a:lnTo>
                <a:lnTo>
                  <a:pt x="17301" y="12458"/>
                </a:lnTo>
                <a:lnTo>
                  <a:pt x="17325" y="12410"/>
                </a:lnTo>
                <a:lnTo>
                  <a:pt x="17374" y="12361"/>
                </a:lnTo>
                <a:lnTo>
                  <a:pt x="17374" y="12312"/>
                </a:lnTo>
                <a:lnTo>
                  <a:pt x="17398" y="12264"/>
                </a:lnTo>
                <a:lnTo>
                  <a:pt x="17374" y="12191"/>
                </a:lnTo>
                <a:lnTo>
                  <a:pt x="17349" y="12142"/>
                </a:lnTo>
                <a:lnTo>
                  <a:pt x="17301" y="12118"/>
                </a:lnTo>
                <a:lnTo>
                  <a:pt x="17325" y="11972"/>
                </a:lnTo>
                <a:lnTo>
                  <a:pt x="17349" y="11826"/>
                </a:lnTo>
                <a:lnTo>
                  <a:pt x="17349" y="11558"/>
                </a:lnTo>
                <a:lnTo>
                  <a:pt x="17325" y="10998"/>
                </a:lnTo>
                <a:lnTo>
                  <a:pt x="17301" y="8881"/>
                </a:lnTo>
                <a:lnTo>
                  <a:pt x="17301" y="7178"/>
                </a:lnTo>
                <a:lnTo>
                  <a:pt x="17301" y="6326"/>
                </a:lnTo>
                <a:lnTo>
                  <a:pt x="17349" y="5475"/>
                </a:lnTo>
                <a:lnTo>
                  <a:pt x="17374" y="4380"/>
                </a:lnTo>
                <a:lnTo>
                  <a:pt x="17374" y="3820"/>
                </a:lnTo>
                <a:lnTo>
                  <a:pt x="17374" y="3285"/>
                </a:lnTo>
                <a:lnTo>
                  <a:pt x="17349" y="2920"/>
                </a:lnTo>
                <a:lnTo>
                  <a:pt x="17325" y="2531"/>
                </a:lnTo>
                <a:lnTo>
                  <a:pt x="17301" y="2336"/>
                </a:lnTo>
                <a:lnTo>
                  <a:pt x="17276" y="2141"/>
                </a:lnTo>
                <a:lnTo>
                  <a:pt x="17228" y="1971"/>
                </a:lnTo>
                <a:lnTo>
                  <a:pt x="17130" y="1801"/>
                </a:lnTo>
                <a:lnTo>
                  <a:pt x="17179" y="1728"/>
                </a:lnTo>
                <a:lnTo>
                  <a:pt x="17203" y="1630"/>
                </a:lnTo>
                <a:lnTo>
                  <a:pt x="17203" y="1557"/>
                </a:lnTo>
                <a:lnTo>
                  <a:pt x="17155" y="1460"/>
                </a:lnTo>
                <a:lnTo>
                  <a:pt x="16911" y="1217"/>
                </a:lnTo>
                <a:lnTo>
                  <a:pt x="16644" y="998"/>
                </a:lnTo>
                <a:lnTo>
                  <a:pt x="16352" y="803"/>
                </a:lnTo>
                <a:lnTo>
                  <a:pt x="16035" y="633"/>
                </a:lnTo>
                <a:lnTo>
                  <a:pt x="15719" y="487"/>
                </a:lnTo>
                <a:lnTo>
                  <a:pt x="15378" y="365"/>
                </a:lnTo>
                <a:lnTo>
                  <a:pt x="15038" y="268"/>
                </a:lnTo>
                <a:lnTo>
                  <a:pt x="14697" y="195"/>
                </a:lnTo>
                <a:lnTo>
                  <a:pt x="14356" y="146"/>
                </a:lnTo>
                <a:lnTo>
                  <a:pt x="14016" y="97"/>
                </a:lnTo>
                <a:lnTo>
                  <a:pt x="13626" y="49"/>
                </a:lnTo>
                <a:lnTo>
                  <a:pt x="13261" y="24"/>
                </a:lnTo>
                <a:lnTo>
                  <a:pt x="12896" y="24"/>
                </a:lnTo>
                <a:lnTo>
                  <a:pt x="12531" y="49"/>
                </a:lnTo>
                <a:lnTo>
                  <a:pt x="12166" y="97"/>
                </a:lnTo>
                <a:lnTo>
                  <a:pt x="11826" y="170"/>
                </a:lnTo>
                <a:lnTo>
                  <a:pt x="11583" y="243"/>
                </a:lnTo>
                <a:lnTo>
                  <a:pt x="11339" y="316"/>
                </a:lnTo>
                <a:lnTo>
                  <a:pt x="10877" y="560"/>
                </a:lnTo>
                <a:lnTo>
                  <a:pt x="10415" y="803"/>
                </a:lnTo>
                <a:lnTo>
                  <a:pt x="9977" y="1046"/>
                </a:lnTo>
                <a:lnTo>
                  <a:pt x="9441" y="1338"/>
                </a:lnTo>
                <a:lnTo>
                  <a:pt x="9125" y="1509"/>
                </a:lnTo>
                <a:lnTo>
                  <a:pt x="8857" y="1703"/>
                </a:lnTo>
                <a:lnTo>
                  <a:pt x="8809" y="1679"/>
                </a:lnTo>
                <a:lnTo>
                  <a:pt x="8687" y="1679"/>
                </a:lnTo>
                <a:lnTo>
                  <a:pt x="8638" y="1728"/>
                </a:lnTo>
                <a:lnTo>
                  <a:pt x="8419" y="1460"/>
                </a:lnTo>
                <a:lnTo>
                  <a:pt x="8152" y="1217"/>
                </a:lnTo>
                <a:lnTo>
                  <a:pt x="7884" y="1022"/>
                </a:lnTo>
                <a:lnTo>
                  <a:pt x="7592" y="803"/>
                </a:lnTo>
                <a:lnTo>
                  <a:pt x="7276" y="633"/>
                </a:lnTo>
                <a:lnTo>
                  <a:pt x="6959" y="487"/>
                </a:lnTo>
                <a:lnTo>
                  <a:pt x="6643" y="341"/>
                </a:lnTo>
                <a:lnTo>
                  <a:pt x="6302" y="243"/>
                </a:lnTo>
                <a:lnTo>
                  <a:pt x="5962" y="146"/>
                </a:lnTo>
                <a:lnTo>
                  <a:pt x="5597" y="73"/>
                </a:lnTo>
                <a:lnTo>
                  <a:pt x="5256" y="24"/>
                </a:lnTo>
                <a:lnTo>
                  <a:pt x="4891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458;p49">
            <a:extLst>
              <a:ext uri="{FF2B5EF4-FFF2-40B4-BE49-F238E27FC236}">
                <a16:creationId xmlns:a16="http://schemas.microsoft.com/office/drawing/2014/main" id="{E4E65604-941C-4E78-A60A-1DCAEE92B21D}"/>
              </a:ext>
            </a:extLst>
          </p:cNvPr>
          <p:cNvSpPr/>
          <p:nvPr/>
        </p:nvSpPr>
        <p:spPr>
          <a:xfrm rot="4623249">
            <a:off x="4691515" y="5505521"/>
            <a:ext cx="601898" cy="604526"/>
          </a:xfrm>
          <a:custGeom>
            <a:avLst/>
            <a:gdLst/>
            <a:ahLst/>
            <a:cxnLst/>
            <a:rect l="l" t="t" r="r" b="b"/>
            <a:pathLst>
              <a:path w="16717" h="16790" extrusionOk="0">
                <a:moveTo>
                  <a:pt x="8687" y="511"/>
                </a:moveTo>
                <a:lnTo>
                  <a:pt x="9174" y="1046"/>
                </a:lnTo>
                <a:lnTo>
                  <a:pt x="9660" y="1606"/>
                </a:lnTo>
                <a:lnTo>
                  <a:pt x="10025" y="2068"/>
                </a:lnTo>
                <a:lnTo>
                  <a:pt x="10196" y="2312"/>
                </a:lnTo>
                <a:lnTo>
                  <a:pt x="10390" y="2531"/>
                </a:lnTo>
                <a:lnTo>
                  <a:pt x="10585" y="2701"/>
                </a:lnTo>
                <a:lnTo>
                  <a:pt x="10780" y="2871"/>
                </a:lnTo>
                <a:lnTo>
                  <a:pt x="11023" y="2969"/>
                </a:lnTo>
                <a:lnTo>
                  <a:pt x="11242" y="3042"/>
                </a:lnTo>
                <a:lnTo>
                  <a:pt x="11485" y="3066"/>
                </a:lnTo>
                <a:lnTo>
                  <a:pt x="11729" y="3042"/>
                </a:lnTo>
                <a:lnTo>
                  <a:pt x="11972" y="2969"/>
                </a:lnTo>
                <a:lnTo>
                  <a:pt x="12215" y="2847"/>
                </a:lnTo>
                <a:lnTo>
                  <a:pt x="12337" y="2750"/>
                </a:lnTo>
                <a:lnTo>
                  <a:pt x="12434" y="2652"/>
                </a:lnTo>
                <a:lnTo>
                  <a:pt x="12605" y="2433"/>
                </a:lnTo>
                <a:lnTo>
                  <a:pt x="12726" y="2190"/>
                </a:lnTo>
                <a:lnTo>
                  <a:pt x="12824" y="1922"/>
                </a:lnTo>
                <a:lnTo>
                  <a:pt x="12921" y="1679"/>
                </a:lnTo>
                <a:lnTo>
                  <a:pt x="13043" y="1411"/>
                </a:lnTo>
                <a:lnTo>
                  <a:pt x="13164" y="1168"/>
                </a:lnTo>
                <a:lnTo>
                  <a:pt x="13335" y="973"/>
                </a:lnTo>
                <a:lnTo>
                  <a:pt x="13456" y="852"/>
                </a:lnTo>
                <a:lnTo>
                  <a:pt x="13602" y="779"/>
                </a:lnTo>
                <a:lnTo>
                  <a:pt x="13724" y="706"/>
                </a:lnTo>
                <a:lnTo>
                  <a:pt x="13870" y="657"/>
                </a:lnTo>
                <a:lnTo>
                  <a:pt x="13991" y="608"/>
                </a:lnTo>
                <a:lnTo>
                  <a:pt x="14137" y="584"/>
                </a:lnTo>
                <a:lnTo>
                  <a:pt x="14283" y="584"/>
                </a:lnTo>
                <a:lnTo>
                  <a:pt x="14429" y="608"/>
                </a:lnTo>
                <a:lnTo>
                  <a:pt x="14721" y="681"/>
                </a:lnTo>
                <a:lnTo>
                  <a:pt x="14989" y="779"/>
                </a:lnTo>
                <a:lnTo>
                  <a:pt x="15232" y="949"/>
                </a:lnTo>
                <a:lnTo>
                  <a:pt x="15451" y="1119"/>
                </a:lnTo>
                <a:lnTo>
                  <a:pt x="15403" y="1168"/>
                </a:lnTo>
                <a:lnTo>
                  <a:pt x="15354" y="1217"/>
                </a:lnTo>
                <a:lnTo>
                  <a:pt x="15354" y="1265"/>
                </a:lnTo>
                <a:lnTo>
                  <a:pt x="15354" y="1314"/>
                </a:lnTo>
                <a:lnTo>
                  <a:pt x="15403" y="1363"/>
                </a:lnTo>
                <a:lnTo>
                  <a:pt x="15646" y="1363"/>
                </a:lnTo>
                <a:lnTo>
                  <a:pt x="15670" y="1387"/>
                </a:lnTo>
                <a:lnTo>
                  <a:pt x="15768" y="1533"/>
                </a:lnTo>
                <a:lnTo>
                  <a:pt x="15646" y="1557"/>
                </a:lnTo>
                <a:lnTo>
                  <a:pt x="15500" y="1606"/>
                </a:lnTo>
                <a:lnTo>
                  <a:pt x="15427" y="1630"/>
                </a:lnTo>
                <a:lnTo>
                  <a:pt x="15378" y="1703"/>
                </a:lnTo>
                <a:lnTo>
                  <a:pt x="15354" y="1752"/>
                </a:lnTo>
                <a:lnTo>
                  <a:pt x="15378" y="1801"/>
                </a:lnTo>
                <a:lnTo>
                  <a:pt x="15451" y="1825"/>
                </a:lnTo>
                <a:lnTo>
                  <a:pt x="15500" y="1849"/>
                </a:lnTo>
                <a:lnTo>
                  <a:pt x="15646" y="1874"/>
                </a:lnTo>
                <a:lnTo>
                  <a:pt x="15914" y="1874"/>
                </a:lnTo>
                <a:lnTo>
                  <a:pt x="16011" y="2068"/>
                </a:lnTo>
                <a:lnTo>
                  <a:pt x="15841" y="2044"/>
                </a:lnTo>
                <a:lnTo>
                  <a:pt x="15695" y="2044"/>
                </a:lnTo>
                <a:lnTo>
                  <a:pt x="15573" y="2068"/>
                </a:lnTo>
                <a:lnTo>
                  <a:pt x="15451" y="2141"/>
                </a:lnTo>
                <a:lnTo>
                  <a:pt x="15427" y="2141"/>
                </a:lnTo>
                <a:lnTo>
                  <a:pt x="15451" y="2166"/>
                </a:lnTo>
                <a:lnTo>
                  <a:pt x="15500" y="2239"/>
                </a:lnTo>
                <a:lnTo>
                  <a:pt x="15573" y="2287"/>
                </a:lnTo>
                <a:lnTo>
                  <a:pt x="15743" y="2360"/>
                </a:lnTo>
                <a:lnTo>
                  <a:pt x="16084" y="2458"/>
                </a:lnTo>
                <a:lnTo>
                  <a:pt x="16084" y="2652"/>
                </a:lnTo>
                <a:lnTo>
                  <a:pt x="16060" y="2823"/>
                </a:lnTo>
                <a:lnTo>
                  <a:pt x="15646" y="2725"/>
                </a:lnTo>
                <a:lnTo>
                  <a:pt x="15427" y="2652"/>
                </a:lnTo>
                <a:lnTo>
                  <a:pt x="15330" y="2628"/>
                </a:lnTo>
                <a:lnTo>
                  <a:pt x="15184" y="2628"/>
                </a:lnTo>
                <a:lnTo>
                  <a:pt x="15184" y="2652"/>
                </a:lnTo>
                <a:lnTo>
                  <a:pt x="15281" y="2750"/>
                </a:lnTo>
                <a:lnTo>
                  <a:pt x="15378" y="2847"/>
                </a:lnTo>
                <a:lnTo>
                  <a:pt x="15622" y="2993"/>
                </a:lnTo>
                <a:lnTo>
                  <a:pt x="15768" y="3090"/>
                </a:lnTo>
                <a:lnTo>
                  <a:pt x="15962" y="3139"/>
                </a:lnTo>
                <a:lnTo>
                  <a:pt x="15841" y="3309"/>
                </a:lnTo>
                <a:lnTo>
                  <a:pt x="15768" y="3407"/>
                </a:lnTo>
                <a:lnTo>
                  <a:pt x="15670" y="3334"/>
                </a:lnTo>
                <a:lnTo>
                  <a:pt x="15573" y="3285"/>
                </a:lnTo>
                <a:lnTo>
                  <a:pt x="15378" y="3212"/>
                </a:lnTo>
                <a:lnTo>
                  <a:pt x="14989" y="3017"/>
                </a:lnTo>
                <a:lnTo>
                  <a:pt x="14794" y="2944"/>
                </a:lnTo>
                <a:lnTo>
                  <a:pt x="14600" y="2896"/>
                </a:lnTo>
                <a:lnTo>
                  <a:pt x="14575" y="2896"/>
                </a:lnTo>
                <a:lnTo>
                  <a:pt x="14575" y="2920"/>
                </a:lnTo>
                <a:lnTo>
                  <a:pt x="14673" y="3090"/>
                </a:lnTo>
                <a:lnTo>
                  <a:pt x="14819" y="3236"/>
                </a:lnTo>
                <a:lnTo>
                  <a:pt x="14965" y="3358"/>
                </a:lnTo>
                <a:lnTo>
                  <a:pt x="15135" y="3455"/>
                </a:lnTo>
                <a:lnTo>
                  <a:pt x="15427" y="3626"/>
                </a:lnTo>
                <a:lnTo>
                  <a:pt x="15086" y="3747"/>
                </a:lnTo>
                <a:lnTo>
                  <a:pt x="14989" y="3674"/>
                </a:lnTo>
                <a:lnTo>
                  <a:pt x="14867" y="3650"/>
                </a:lnTo>
                <a:lnTo>
                  <a:pt x="14770" y="3601"/>
                </a:lnTo>
                <a:lnTo>
                  <a:pt x="14673" y="3528"/>
                </a:lnTo>
                <a:lnTo>
                  <a:pt x="14527" y="3407"/>
                </a:lnTo>
                <a:lnTo>
                  <a:pt x="14429" y="3358"/>
                </a:lnTo>
                <a:lnTo>
                  <a:pt x="14332" y="3334"/>
                </a:lnTo>
                <a:lnTo>
                  <a:pt x="14308" y="3334"/>
                </a:lnTo>
                <a:lnTo>
                  <a:pt x="14259" y="3358"/>
                </a:lnTo>
                <a:lnTo>
                  <a:pt x="14235" y="3431"/>
                </a:lnTo>
                <a:lnTo>
                  <a:pt x="14259" y="3528"/>
                </a:lnTo>
                <a:lnTo>
                  <a:pt x="14308" y="3650"/>
                </a:lnTo>
                <a:lnTo>
                  <a:pt x="14478" y="3845"/>
                </a:lnTo>
                <a:lnTo>
                  <a:pt x="14551" y="3918"/>
                </a:lnTo>
                <a:lnTo>
                  <a:pt x="14308" y="4015"/>
                </a:lnTo>
                <a:lnTo>
                  <a:pt x="14186" y="3942"/>
                </a:lnTo>
                <a:lnTo>
                  <a:pt x="14064" y="3893"/>
                </a:lnTo>
                <a:lnTo>
                  <a:pt x="14016" y="3869"/>
                </a:lnTo>
                <a:lnTo>
                  <a:pt x="13943" y="3845"/>
                </a:lnTo>
                <a:lnTo>
                  <a:pt x="13918" y="3869"/>
                </a:lnTo>
                <a:lnTo>
                  <a:pt x="13894" y="3893"/>
                </a:lnTo>
                <a:lnTo>
                  <a:pt x="13894" y="3966"/>
                </a:lnTo>
                <a:lnTo>
                  <a:pt x="13918" y="4039"/>
                </a:lnTo>
                <a:lnTo>
                  <a:pt x="13991" y="4161"/>
                </a:lnTo>
                <a:lnTo>
                  <a:pt x="14040" y="4210"/>
                </a:lnTo>
                <a:lnTo>
                  <a:pt x="13967" y="4283"/>
                </a:lnTo>
                <a:lnTo>
                  <a:pt x="13870" y="4404"/>
                </a:lnTo>
                <a:lnTo>
                  <a:pt x="13845" y="4331"/>
                </a:lnTo>
                <a:lnTo>
                  <a:pt x="13797" y="4234"/>
                </a:lnTo>
                <a:lnTo>
                  <a:pt x="13724" y="4161"/>
                </a:lnTo>
                <a:lnTo>
                  <a:pt x="13651" y="4161"/>
                </a:lnTo>
                <a:lnTo>
                  <a:pt x="13626" y="4234"/>
                </a:lnTo>
                <a:lnTo>
                  <a:pt x="13602" y="4283"/>
                </a:lnTo>
                <a:lnTo>
                  <a:pt x="13602" y="4380"/>
                </a:lnTo>
                <a:lnTo>
                  <a:pt x="13602" y="4428"/>
                </a:lnTo>
                <a:lnTo>
                  <a:pt x="13675" y="4550"/>
                </a:lnTo>
                <a:lnTo>
                  <a:pt x="13748" y="4647"/>
                </a:lnTo>
                <a:lnTo>
                  <a:pt x="13699" y="4842"/>
                </a:lnTo>
                <a:lnTo>
                  <a:pt x="13675" y="5037"/>
                </a:lnTo>
                <a:lnTo>
                  <a:pt x="13699" y="5231"/>
                </a:lnTo>
                <a:lnTo>
                  <a:pt x="13724" y="5426"/>
                </a:lnTo>
                <a:lnTo>
                  <a:pt x="13797" y="5621"/>
                </a:lnTo>
                <a:lnTo>
                  <a:pt x="13870" y="5815"/>
                </a:lnTo>
                <a:lnTo>
                  <a:pt x="13967" y="5986"/>
                </a:lnTo>
                <a:lnTo>
                  <a:pt x="14089" y="6132"/>
                </a:lnTo>
                <a:lnTo>
                  <a:pt x="14308" y="6351"/>
                </a:lnTo>
                <a:lnTo>
                  <a:pt x="14527" y="6570"/>
                </a:lnTo>
                <a:lnTo>
                  <a:pt x="14746" y="6764"/>
                </a:lnTo>
                <a:lnTo>
                  <a:pt x="14965" y="6983"/>
                </a:lnTo>
                <a:lnTo>
                  <a:pt x="15597" y="7640"/>
                </a:lnTo>
                <a:lnTo>
                  <a:pt x="15914" y="7981"/>
                </a:lnTo>
                <a:lnTo>
                  <a:pt x="16254" y="8273"/>
                </a:lnTo>
                <a:lnTo>
                  <a:pt x="16279" y="8297"/>
                </a:lnTo>
                <a:lnTo>
                  <a:pt x="16230" y="8443"/>
                </a:lnTo>
                <a:lnTo>
                  <a:pt x="16133" y="8346"/>
                </a:lnTo>
                <a:lnTo>
                  <a:pt x="16035" y="8249"/>
                </a:lnTo>
                <a:lnTo>
                  <a:pt x="15768" y="8078"/>
                </a:lnTo>
                <a:lnTo>
                  <a:pt x="15573" y="7981"/>
                </a:lnTo>
                <a:lnTo>
                  <a:pt x="15378" y="7884"/>
                </a:lnTo>
                <a:lnTo>
                  <a:pt x="15159" y="7811"/>
                </a:lnTo>
                <a:lnTo>
                  <a:pt x="14940" y="7738"/>
                </a:lnTo>
                <a:lnTo>
                  <a:pt x="14892" y="7762"/>
                </a:lnTo>
                <a:lnTo>
                  <a:pt x="14892" y="7786"/>
                </a:lnTo>
                <a:lnTo>
                  <a:pt x="15013" y="7932"/>
                </a:lnTo>
                <a:lnTo>
                  <a:pt x="15159" y="8078"/>
                </a:lnTo>
                <a:lnTo>
                  <a:pt x="15476" y="8297"/>
                </a:lnTo>
                <a:lnTo>
                  <a:pt x="15695" y="8468"/>
                </a:lnTo>
                <a:lnTo>
                  <a:pt x="15889" y="8614"/>
                </a:lnTo>
                <a:lnTo>
                  <a:pt x="15987" y="8687"/>
                </a:lnTo>
                <a:lnTo>
                  <a:pt x="16060" y="8711"/>
                </a:lnTo>
                <a:lnTo>
                  <a:pt x="15865" y="9003"/>
                </a:lnTo>
                <a:lnTo>
                  <a:pt x="15816" y="9076"/>
                </a:lnTo>
                <a:lnTo>
                  <a:pt x="15816" y="9052"/>
                </a:lnTo>
                <a:lnTo>
                  <a:pt x="15768" y="8954"/>
                </a:lnTo>
                <a:lnTo>
                  <a:pt x="15695" y="8881"/>
                </a:lnTo>
                <a:lnTo>
                  <a:pt x="15597" y="8833"/>
                </a:lnTo>
                <a:lnTo>
                  <a:pt x="15524" y="8784"/>
                </a:lnTo>
                <a:lnTo>
                  <a:pt x="15135" y="8614"/>
                </a:lnTo>
                <a:lnTo>
                  <a:pt x="14916" y="8516"/>
                </a:lnTo>
                <a:lnTo>
                  <a:pt x="14721" y="8395"/>
                </a:lnTo>
                <a:lnTo>
                  <a:pt x="14527" y="8273"/>
                </a:lnTo>
                <a:lnTo>
                  <a:pt x="14332" y="8176"/>
                </a:lnTo>
                <a:lnTo>
                  <a:pt x="14283" y="8176"/>
                </a:lnTo>
                <a:lnTo>
                  <a:pt x="14283" y="8200"/>
                </a:lnTo>
                <a:lnTo>
                  <a:pt x="14259" y="8249"/>
                </a:lnTo>
                <a:lnTo>
                  <a:pt x="14308" y="8346"/>
                </a:lnTo>
                <a:lnTo>
                  <a:pt x="14356" y="8419"/>
                </a:lnTo>
                <a:lnTo>
                  <a:pt x="14527" y="8589"/>
                </a:lnTo>
                <a:lnTo>
                  <a:pt x="14721" y="8735"/>
                </a:lnTo>
                <a:lnTo>
                  <a:pt x="14892" y="8833"/>
                </a:lnTo>
                <a:lnTo>
                  <a:pt x="15086" y="8954"/>
                </a:lnTo>
                <a:lnTo>
                  <a:pt x="15305" y="9076"/>
                </a:lnTo>
                <a:lnTo>
                  <a:pt x="15427" y="9100"/>
                </a:lnTo>
                <a:lnTo>
                  <a:pt x="15549" y="9149"/>
                </a:lnTo>
                <a:lnTo>
                  <a:pt x="15743" y="9149"/>
                </a:lnTo>
                <a:lnTo>
                  <a:pt x="15768" y="9125"/>
                </a:lnTo>
                <a:lnTo>
                  <a:pt x="15451" y="9587"/>
                </a:lnTo>
                <a:lnTo>
                  <a:pt x="15330" y="9490"/>
                </a:lnTo>
                <a:lnTo>
                  <a:pt x="15208" y="9417"/>
                </a:lnTo>
                <a:lnTo>
                  <a:pt x="14965" y="9246"/>
                </a:lnTo>
                <a:lnTo>
                  <a:pt x="14746" y="9100"/>
                </a:lnTo>
                <a:lnTo>
                  <a:pt x="14502" y="8954"/>
                </a:lnTo>
                <a:lnTo>
                  <a:pt x="14381" y="8881"/>
                </a:lnTo>
                <a:lnTo>
                  <a:pt x="14235" y="8833"/>
                </a:lnTo>
                <a:lnTo>
                  <a:pt x="14113" y="8808"/>
                </a:lnTo>
                <a:lnTo>
                  <a:pt x="13991" y="8808"/>
                </a:lnTo>
                <a:lnTo>
                  <a:pt x="13943" y="8833"/>
                </a:lnTo>
                <a:lnTo>
                  <a:pt x="13943" y="8857"/>
                </a:lnTo>
                <a:lnTo>
                  <a:pt x="14016" y="8954"/>
                </a:lnTo>
                <a:lnTo>
                  <a:pt x="14089" y="9052"/>
                </a:lnTo>
                <a:lnTo>
                  <a:pt x="14283" y="9222"/>
                </a:lnTo>
                <a:lnTo>
                  <a:pt x="14673" y="9514"/>
                </a:lnTo>
                <a:lnTo>
                  <a:pt x="14916" y="9709"/>
                </a:lnTo>
                <a:lnTo>
                  <a:pt x="15062" y="9806"/>
                </a:lnTo>
                <a:lnTo>
                  <a:pt x="15208" y="9903"/>
                </a:lnTo>
                <a:lnTo>
                  <a:pt x="15086" y="10049"/>
                </a:lnTo>
                <a:lnTo>
                  <a:pt x="15013" y="10122"/>
                </a:lnTo>
                <a:lnTo>
                  <a:pt x="14843" y="10001"/>
                </a:lnTo>
                <a:lnTo>
                  <a:pt x="14721" y="9928"/>
                </a:lnTo>
                <a:lnTo>
                  <a:pt x="14405" y="9782"/>
                </a:lnTo>
                <a:lnTo>
                  <a:pt x="14089" y="9636"/>
                </a:lnTo>
                <a:lnTo>
                  <a:pt x="13943" y="9538"/>
                </a:lnTo>
                <a:lnTo>
                  <a:pt x="13797" y="9441"/>
                </a:lnTo>
                <a:lnTo>
                  <a:pt x="13699" y="9319"/>
                </a:lnTo>
                <a:lnTo>
                  <a:pt x="13626" y="9149"/>
                </a:lnTo>
                <a:lnTo>
                  <a:pt x="13578" y="9149"/>
                </a:lnTo>
                <a:lnTo>
                  <a:pt x="13554" y="9295"/>
                </a:lnTo>
                <a:lnTo>
                  <a:pt x="13578" y="9392"/>
                </a:lnTo>
                <a:lnTo>
                  <a:pt x="13602" y="9514"/>
                </a:lnTo>
                <a:lnTo>
                  <a:pt x="13651" y="9611"/>
                </a:lnTo>
                <a:lnTo>
                  <a:pt x="13724" y="9709"/>
                </a:lnTo>
                <a:lnTo>
                  <a:pt x="13797" y="9782"/>
                </a:lnTo>
                <a:lnTo>
                  <a:pt x="13991" y="9952"/>
                </a:lnTo>
                <a:lnTo>
                  <a:pt x="14283" y="10122"/>
                </a:lnTo>
                <a:lnTo>
                  <a:pt x="14600" y="10268"/>
                </a:lnTo>
                <a:lnTo>
                  <a:pt x="14746" y="10390"/>
                </a:lnTo>
                <a:lnTo>
                  <a:pt x="14551" y="10512"/>
                </a:lnTo>
                <a:lnTo>
                  <a:pt x="14356" y="10633"/>
                </a:lnTo>
                <a:lnTo>
                  <a:pt x="14259" y="10512"/>
                </a:lnTo>
                <a:lnTo>
                  <a:pt x="14137" y="10414"/>
                </a:lnTo>
                <a:lnTo>
                  <a:pt x="13894" y="10244"/>
                </a:lnTo>
                <a:lnTo>
                  <a:pt x="13724" y="10122"/>
                </a:lnTo>
                <a:lnTo>
                  <a:pt x="13578" y="9976"/>
                </a:lnTo>
                <a:lnTo>
                  <a:pt x="13456" y="9855"/>
                </a:lnTo>
                <a:lnTo>
                  <a:pt x="13408" y="9782"/>
                </a:lnTo>
                <a:lnTo>
                  <a:pt x="13359" y="9733"/>
                </a:lnTo>
                <a:lnTo>
                  <a:pt x="13310" y="9733"/>
                </a:lnTo>
                <a:lnTo>
                  <a:pt x="13286" y="9757"/>
                </a:lnTo>
                <a:lnTo>
                  <a:pt x="13262" y="9830"/>
                </a:lnTo>
                <a:lnTo>
                  <a:pt x="13262" y="9928"/>
                </a:lnTo>
                <a:lnTo>
                  <a:pt x="13262" y="10001"/>
                </a:lnTo>
                <a:lnTo>
                  <a:pt x="13310" y="10098"/>
                </a:lnTo>
                <a:lnTo>
                  <a:pt x="13408" y="10244"/>
                </a:lnTo>
                <a:lnTo>
                  <a:pt x="13529" y="10390"/>
                </a:lnTo>
                <a:lnTo>
                  <a:pt x="13699" y="10536"/>
                </a:lnTo>
                <a:lnTo>
                  <a:pt x="13894" y="10682"/>
                </a:lnTo>
                <a:lnTo>
                  <a:pt x="13991" y="10779"/>
                </a:lnTo>
                <a:lnTo>
                  <a:pt x="13894" y="10828"/>
                </a:lnTo>
                <a:lnTo>
                  <a:pt x="13578" y="10828"/>
                </a:lnTo>
                <a:lnTo>
                  <a:pt x="13505" y="10804"/>
                </a:lnTo>
                <a:lnTo>
                  <a:pt x="13335" y="10706"/>
                </a:lnTo>
                <a:lnTo>
                  <a:pt x="13213" y="10560"/>
                </a:lnTo>
                <a:lnTo>
                  <a:pt x="13116" y="10414"/>
                </a:lnTo>
                <a:lnTo>
                  <a:pt x="13018" y="10244"/>
                </a:lnTo>
                <a:lnTo>
                  <a:pt x="12872" y="9879"/>
                </a:lnTo>
                <a:lnTo>
                  <a:pt x="12775" y="9636"/>
                </a:lnTo>
                <a:lnTo>
                  <a:pt x="12653" y="9392"/>
                </a:lnTo>
                <a:lnTo>
                  <a:pt x="12532" y="9173"/>
                </a:lnTo>
                <a:lnTo>
                  <a:pt x="12386" y="8979"/>
                </a:lnTo>
                <a:lnTo>
                  <a:pt x="12215" y="8808"/>
                </a:lnTo>
                <a:lnTo>
                  <a:pt x="12021" y="8662"/>
                </a:lnTo>
                <a:lnTo>
                  <a:pt x="11777" y="8565"/>
                </a:lnTo>
                <a:lnTo>
                  <a:pt x="11510" y="8468"/>
                </a:lnTo>
                <a:lnTo>
                  <a:pt x="11218" y="8443"/>
                </a:lnTo>
                <a:lnTo>
                  <a:pt x="10926" y="8443"/>
                </a:lnTo>
                <a:lnTo>
                  <a:pt x="10634" y="8492"/>
                </a:lnTo>
                <a:lnTo>
                  <a:pt x="10366" y="8589"/>
                </a:lnTo>
                <a:lnTo>
                  <a:pt x="10098" y="8687"/>
                </a:lnTo>
                <a:lnTo>
                  <a:pt x="9855" y="8833"/>
                </a:lnTo>
                <a:lnTo>
                  <a:pt x="9612" y="9027"/>
                </a:lnTo>
                <a:lnTo>
                  <a:pt x="9393" y="9198"/>
                </a:lnTo>
                <a:lnTo>
                  <a:pt x="9198" y="9392"/>
                </a:lnTo>
                <a:lnTo>
                  <a:pt x="9028" y="9611"/>
                </a:lnTo>
                <a:lnTo>
                  <a:pt x="8906" y="9855"/>
                </a:lnTo>
                <a:lnTo>
                  <a:pt x="8784" y="10122"/>
                </a:lnTo>
                <a:lnTo>
                  <a:pt x="8711" y="10366"/>
                </a:lnTo>
                <a:lnTo>
                  <a:pt x="8663" y="10633"/>
                </a:lnTo>
                <a:lnTo>
                  <a:pt x="8638" y="10925"/>
                </a:lnTo>
                <a:lnTo>
                  <a:pt x="8663" y="11193"/>
                </a:lnTo>
                <a:lnTo>
                  <a:pt x="8736" y="11461"/>
                </a:lnTo>
                <a:lnTo>
                  <a:pt x="8833" y="11680"/>
                </a:lnTo>
                <a:lnTo>
                  <a:pt x="8955" y="11874"/>
                </a:lnTo>
                <a:lnTo>
                  <a:pt x="9101" y="12045"/>
                </a:lnTo>
                <a:lnTo>
                  <a:pt x="9295" y="12191"/>
                </a:lnTo>
                <a:lnTo>
                  <a:pt x="9514" y="12312"/>
                </a:lnTo>
                <a:lnTo>
                  <a:pt x="9733" y="12409"/>
                </a:lnTo>
                <a:lnTo>
                  <a:pt x="10001" y="12507"/>
                </a:lnTo>
                <a:lnTo>
                  <a:pt x="10220" y="12580"/>
                </a:lnTo>
                <a:lnTo>
                  <a:pt x="10463" y="12677"/>
                </a:lnTo>
                <a:lnTo>
                  <a:pt x="10658" y="12799"/>
                </a:lnTo>
                <a:lnTo>
                  <a:pt x="10731" y="12872"/>
                </a:lnTo>
                <a:lnTo>
                  <a:pt x="10804" y="12969"/>
                </a:lnTo>
                <a:lnTo>
                  <a:pt x="10780" y="12969"/>
                </a:lnTo>
                <a:lnTo>
                  <a:pt x="10536" y="12920"/>
                </a:lnTo>
                <a:lnTo>
                  <a:pt x="10317" y="12872"/>
                </a:lnTo>
                <a:lnTo>
                  <a:pt x="10098" y="12847"/>
                </a:lnTo>
                <a:lnTo>
                  <a:pt x="9855" y="12847"/>
                </a:lnTo>
                <a:lnTo>
                  <a:pt x="9831" y="12872"/>
                </a:lnTo>
                <a:lnTo>
                  <a:pt x="9831" y="12896"/>
                </a:lnTo>
                <a:lnTo>
                  <a:pt x="9831" y="12920"/>
                </a:lnTo>
                <a:lnTo>
                  <a:pt x="9831" y="12945"/>
                </a:lnTo>
                <a:lnTo>
                  <a:pt x="10293" y="13139"/>
                </a:lnTo>
                <a:lnTo>
                  <a:pt x="10609" y="13285"/>
                </a:lnTo>
                <a:lnTo>
                  <a:pt x="10780" y="13334"/>
                </a:lnTo>
                <a:lnTo>
                  <a:pt x="10926" y="13358"/>
                </a:lnTo>
                <a:lnTo>
                  <a:pt x="10901" y="13504"/>
                </a:lnTo>
                <a:lnTo>
                  <a:pt x="10877" y="13650"/>
                </a:lnTo>
                <a:lnTo>
                  <a:pt x="10634" y="13602"/>
                </a:lnTo>
                <a:lnTo>
                  <a:pt x="10366" y="13577"/>
                </a:lnTo>
                <a:lnTo>
                  <a:pt x="10098" y="13504"/>
                </a:lnTo>
                <a:lnTo>
                  <a:pt x="9879" y="13383"/>
                </a:lnTo>
                <a:lnTo>
                  <a:pt x="9855" y="13407"/>
                </a:lnTo>
                <a:lnTo>
                  <a:pt x="9831" y="13431"/>
                </a:lnTo>
                <a:lnTo>
                  <a:pt x="10025" y="13650"/>
                </a:lnTo>
                <a:lnTo>
                  <a:pt x="10123" y="13748"/>
                </a:lnTo>
                <a:lnTo>
                  <a:pt x="10269" y="13821"/>
                </a:lnTo>
                <a:lnTo>
                  <a:pt x="10512" y="13918"/>
                </a:lnTo>
                <a:lnTo>
                  <a:pt x="10780" y="13991"/>
                </a:lnTo>
                <a:lnTo>
                  <a:pt x="10609" y="14283"/>
                </a:lnTo>
                <a:lnTo>
                  <a:pt x="9952" y="14113"/>
                </a:lnTo>
                <a:lnTo>
                  <a:pt x="9490" y="13967"/>
                </a:lnTo>
                <a:lnTo>
                  <a:pt x="9271" y="13894"/>
                </a:lnTo>
                <a:lnTo>
                  <a:pt x="9028" y="13845"/>
                </a:lnTo>
                <a:lnTo>
                  <a:pt x="9003" y="13869"/>
                </a:lnTo>
                <a:lnTo>
                  <a:pt x="8979" y="13869"/>
                </a:lnTo>
                <a:lnTo>
                  <a:pt x="8955" y="13918"/>
                </a:lnTo>
                <a:lnTo>
                  <a:pt x="8979" y="13942"/>
                </a:lnTo>
                <a:lnTo>
                  <a:pt x="9271" y="14137"/>
                </a:lnTo>
                <a:lnTo>
                  <a:pt x="9587" y="14356"/>
                </a:lnTo>
                <a:lnTo>
                  <a:pt x="9952" y="14526"/>
                </a:lnTo>
                <a:lnTo>
                  <a:pt x="10147" y="14599"/>
                </a:lnTo>
                <a:lnTo>
                  <a:pt x="10317" y="14648"/>
                </a:lnTo>
                <a:lnTo>
                  <a:pt x="10074" y="14916"/>
                </a:lnTo>
                <a:lnTo>
                  <a:pt x="9855" y="14867"/>
                </a:lnTo>
                <a:lnTo>
                  <a:pt x="9685" y="14867"/>
                </a:lnTo>
                <a:lnTo>
                  <a:pt x="9393" y="14818"/>
                </a:lnTo>
                <a:lnTo>
                  <a:pt x="9101" y="14721"/>
                </a:lnTo>
                <a:lnTo>
                  <a:pt x="8809" y="14599"/>
                </a:lnTo>
                <a:lnTo>
                  <a:pt x="8541" y="14429"/>
                </a:lnTo>
                <a:lnTo>
                  <a:pt x="8517" y="14429"/>
                </a:lnTo>
                <a:lnTo>
                  <a:pt x="8517" y="14453"/>
                </a:lnTo>
                <a:lnTo>
                  <a:pt x="8565" y="14624"/>
                </a:lnTo>
                <a:lnTo>
                  <a:pt x="8687" y="14770"/>
                </a:lnTo>
                <a:lnTo>
                  <a:pt x="8809" y="14891"/>
                </a:lnTo>
                <a:lnTo>
                  <a:pt x="8955" y="14989"/>
                </a:lnTo>
                <a:lnTo>
                  <a:pt x="9125" y="15086"/>
                </a:lnTo>
                <a:lnTo>
                  <a:pt x="9295" y="15159"/>
                </a:lnTo>
                <a:lnTo>
                  <a:pt x="9490" y="15208"/>
                </a:lnTo>
                <a:lnTo>
                  <a:pt x="9660" y="15232"/>
                </a:lnTo>
                <a:lnTo>
                  <a:pt x="9320" y="15500"/>
                </a:lnTo>
                <a:lnTo>
                  <a:pt x="9271" y="15451"/>
                </a:lnTo>
                <a:lnTo>
                  <a:pt x="9125" y="15354"/>
                </a:lnTo>
                <a:lnTo>
                  <a:pt x="8955" y="15281"/>
                </a:lnTo>
                <a:lnTo>
                  <a:pt x="8590" y="15135"/>
                </a:lnTo>
                <a:lnTo>
                  <a:pt x="8298" y="14989"/>
                </a:lnTo>
                <a:lnTo>
                  <a:pt x="8152" y="14940"/>
                </a:lnTo>
                <a:lnTo>
                  <a:pt x="8030" y="14867"/>
                </a:lnTo>
                <a:lnTo>
                  <a:pt x="8006" y="14867"/>
                </a:lnTo>
                <a:lnTo>
                  <a:pt x="7981" y="14891"/>
                </a:lnTo>
                <a:lnTo>
                  <a:pt x="7957" y="14989"/>
                </a:lnTo>
                <a:lnTo>
                  <a:pt x="7981" y="15062"/>
                </a:lnTo>
                <a:lnTo>
                  <a:pt x="8006" y="15135"/>
                </a:lnTo>
                <a:lnTo>
                  <a:pt x="8054" y="15208"/>
                </a:lnTo>
                <a:lnTo>
                  <a:pt x="8152" y="15329"/>
                </a:lnTo>
                <a:lnTo>
                  <a:pt x="8298" y="15427"/>
                </a:lnTo>
                <a:lnTo>
                  <a:pt x="8590" y="15597"/>
                </a:lnTo>
                <a:lnTo>
                  <a:pt x="8930" y="15767"/>
                </a:lnTo>
                <a:lnTo>
                  <a:pt x="8614" y="15986"/>
                </a:lnTo>
                <a:lnTo>
                  <a:pt x="8322" y="15792"/>
                </a:lnTo>
                <a:lnTo>
                  <a:pt x="8054" y="15597"/>
                </a:lnTo>
                <a:lnTo>
                  <a:pt x="7762" y="15402"/>
                </a:lnTo>
                <a:lnTo>
                  <a:pt x="7470" y="15183"/>
                </a:lnTo>
                <a:lnTo>
                  <a:pt x="7203" y="14916"/>
                </a:lnTo>
                <a:lnTo>
                  <a:pt x="6935" y="14599"/>
                </a:lnTo>
                <a:lnTo>
                  <a:pt x="6667" y="14307"/>
                </a:lnTo>
                <a:lnTo>
                  <a:pt x="6375" y="14040"/>
                </a:lnTo>
                <a:lnTo>
                  <a:pt x="6229" y="13942"/>
                </a:lnTo>
                <a:lnTo>
                  <a:pt x="6083" y="13845"/>
                </a:lnTo>
                <a:lnTo>
                  <a:pt x="5937" y="13772"/>
                </a:lnTo>
                <a:lnTo>
                  <a:pt x="5767" y="13699"/>
                </a:lnTo>
                <a:lnTo>
                  <a:pt x="5597" y="13650"/>
                </a:lnTo>
                <a:lnTo>
                  <a:pt x="5427" y="13626"/>
                </a:lnTo>
                <a:lnTo>
                  <a:pt x="5256" y="13626"/>
                </a:lnTo>
                <a:lnTo>
                  <a:pt x="5086" y="13650"/>
                </a:lnTo>
                <a:lnTo>
                  <a:pt x="4916" y="13529"/>
                </a:lnTo>
                <a:lnTo>
                  <a:pt x="4843" y="13456"/>
                </a:lnTo>
                <a:lnTo>
                  <a:pt x="4745" y="13383"/>
                </a:lnTo>
                <a:lnTo>
                  <a:pt x="4697" y="13407"/>
                </a:lnTo>
                <a:lnTo>
                  <a:pt x="4672" y="13456"/>
                </a:lnTo>
                <a:lnTo>
                  <a:pt x="4697" y="13529"/>
                </a:lnTo>
                <a:lnTo>
                  <a:pt x="4721" y="13602"/>
                </a:lnTo>
                <a:lnTo>
                  <a:pt x="4843" y="13772"/>
                </a:lnTo>
                <a:lnTo>
                  <a:pt x="4818" y="13772"/>
                </a:lnTo>
                <a:lnTo>
                  <a:pt x="4697" y="13869"/>
                </a:lnTo>
                <a:lnTo>
                  <a:pt x="4502" y="13748"/>
                </a:lnTo>
                <a:lnTo>
                  <a:pt x="4380" y="13723"/>
                </a:lnTo>
                <a:lnTo>
                  <a:pt x="4283" y="13699"/>
                </a:lnTo>
                <a:lnTo>
                  <a:pt x="4259" y="13723"/>
                </a:lnTo>
                <a:lnTo>
                  <a:pt x="4259" y="13748"/>
                </a:lnTo>
                <a:lnTo>
                  <a:pt x="4356" y="13918"/>
                </a:lnTo>
                <a:lnTo>
                  <a:pt x="4478" y="14088"/>
                </a:lnTo>
                <a:lnTo>
                  <a:pt x="4356" y="14234"/>
                </a:lnTo>
                <a:lnTo>
                  <a:pt x="4259" y="14405"/>
                </a:lnTo>
                <a:lnTo>
                  <a:pt x="4161" y="14307"/>
                </a:lnTo>
                <a:lnTo>
                  <a:pt x="4064" y="14186"/>
                </a:lnTo>
                <a:lnTo>
                  <a:pt x="3918" y="13942"/>
                </a:lnTo>
                <a:lnTo>
                  <a:pt x="3894" y="13942"/>
                </a:lnTo>
                <a:lnTo>
                  <a:pt x="3869" y="13967"/>
                </a:lnTo>
                <a:lnTo>
                  <a:pt x="3869" y="14186"/>
                </a:lnTo>
                <a:lnTo>
                  <a:pt x="3894" y="14380"/>
                </a:lnTo>
                <a:lnTo>
                  <a:pt x="3967" y="14575"/>
                </a:lnTo>
                <a:lnTo>
                  <a:pt x="4015" y="14648"/>
                </a:lnTo>
                <a:lnTo>
                  <a:pt x="4088" y="14721"/>
                </a:lnTo>
                <a:lnTo>
                  <a:pt x="3821" y="15329"/>
                </a:lnTo>
                <a:lnTo>
                  <a:pt x="3772" y="15281"/>
                </a:lnTo>
                <a:lnTo>
                  <a:pt x="3699" y="15110"/>
                </a:lnTo>
                <a:lnTo>
                  <a:pt x="3650" y="14916"/>
                </a:lnTo>
                <a:lnTo>
                  <a:pt x="3602" y="14794"/>
                </a:lnTo>
                <a:lnTo>
                  <a:pt x="3553" y="14672"/>
                </a:lnTo>
                <a:lnTo>
                  <a:pt x="3456" y="14551"/>
                </a:lnTo>
                <a:lnTo>
                  <a:pt x="3407" y="14526"/>
                </a:lnTo>
                <a:lnTo>
                  <a:pt x="3358" y="14478"/>
                </a:lnTo>
                <a:lnTo>
                  <a:pt x="3334" y="14502"/>
                </a:lnTo>
                <a:lnTo>
                  <a:pt x="3310" y="14526"/>
                </a:lnTo>
                <a:lnTo>
                  <a:pt x="3285" y="14794"/>
                </a:lnTo>
                <a:lnTo>
                  <a:pt x="3310" y="15013"/>
                </a:lnTo>
                <a:lnTo>
                  <a:pt x="3334" y="15208"/>
                </a:lnTo>
                <a:lnTo>
                  <a:pt x="3358" y="15354"/>
                </a:lnTo>
                <a:lnTo>
                  <a:pt x="3431" y="15475"/>
                </a:lnTo>
                <a:lnTo>
                  <a:pt x="3504" y="15597"/>
                </a:lnTo>
                <a:lnTo>
                  <a:pt x="3626" y="15694"/>
                </a:lnTo>
                <a:lnTo>
                  <a:pt x="3480" y="15865"/>
                </a:lnTo>
                <a:lnTo>
                  <a:pt x="3334" y="16035"/>
                </a:lnTo>
                <a:lnTo>
                  <a:pt x="3358" y="15986"/>
                </a:lnTo>
                <a:lnTo>
                  <a:pt x="3358" y="15913"/>
                </a:lnTo>
                <a:lnTo>
                  <a:pt x="3358" y="15865"/>
                </a:lnTo>
                <a:lnTo>
                  <a:pt x="3334" y="15816"/>
                </a:lnTo>
                <a:lnTo>
                  <a:pt x="3188" y="15621"/>
                </a:lnTo>
                <a:lnTo>
                  <a:pt x="3091" y="15402"/>
                </a:lnTo>
                <a:lnTo>
                  <a:pt x="2920" y="14940"/>
                </a:lnTo>
                <a:lnTo>
                  <a:pt x="2896" y="14916"/>
                </a:lnTo>
                <a:lnTo>
                  <a:pt x="2872" y="14916"/>
                </a:lnTo>
                <a:lnTo>
                  <a:pt x="2847" y="14940"/>
                </a:lnTo>
                <a:lnTo>
                  <a:pt x="2823" y="15232"/>
                </a:lnTo>
                <a:lnTo>
                  <a:pt x="2823" y="15378"/>
                </a:lnTo>
                <a:lnTo>
                  <a:pt x="2823" y="15524"/>
                </a:lnTo>
                <a:lnTo>
                  <a:pt x="2872" y="15670"/>
                </a:lnTo>
                <a:lnTo>
                  <a:pt x="2896" y="15792"/>
                </a:lnTo>
                <a:lnTo>
                  <a:pt x="2969" y="15938"/>
                </a:lnTo>
                <a:lnTo>
                  <a:pt x="3066" y="16059"/>
                </a:lnTo>
                <a:lnTo>
                  <a:pt x="3164" y="16108"/>
                </a:lnTo>
                <a:lnTo>
                  <a:pt x="3237" y="16108"/>
                </a:lnTo>
                <a:lnTo>
                  <a:pt x="3115" y="16181"/>
                </a:lnTo>
                <a:lnTo>
                  <a:pt x="2993" y="16230"/>
                </a:lnTo>
                <a:lnTo>
                  <a:pt x="2872" y="16254"/>
                </a:lnTo>
                <a:lnTo>
                  <a:pt x="2726" y="16278"/>
                </a:lnTo>
                <a:lnTo>
                  <a:pt x="2774" y="16181"/>
                </a:lnTo>
                <a:lnTo>
                  <a:pt x="2750" y="16132"/>
                </a:lnTo>
                <a:lnTo>
                  <a:pt x="2750" y="16084"/>
                </a:lnTo>
                <a:lnTo>
                  <a:pt x="2555" y="15646"/>
                </a:lnTo>
                <a:lnTo>
                  <a:pt x="2458" y="15427"/>
                </a:lnTo>
                <a:lnTo>
                  <a:pt x="2336" y="15232"/>
                </a:lnTo>
                <a:lnTo>
                  <a:pt x="2312" y="15208"/>
                </a:lnTo>
                <a:lnTo>
                  <a:pt x="2263" y="15232"/>
                </a:lnTo>
                <a:lnTo>
                  <a:pt x="2190" y="15354"/>
                </a:lnTo>
                <a:lnTo>
                  <a:pt x="2166" y="15500"/>
                </a:lnTo>
                <a:lnTo>
                  <a:pt x="2166" y="15621"/>
                </a:lnTo>
                <a:lnTo>
                  <a:pt x="2190" y="15767"/>
                </a:lnTo>
                <a:lnTo>
                  <a:pt x="2263" y="16035"/>
                </a:lnTo>
                <a:lnTo>
                  <a:pt x="2385" y="16278"/>
                </a:lnTo>
                <a:lnTo>
                  <a:pt x="2166" y="16230"/>
                </a:lnTo>
                <a:lnTo>
                  <a:pt x="1971" y="16132"/>
                </a:lnTo>
                <a:lnTo>
                  <a:pt x="1971" y="16059"/>
                </a:lnTo>
                <a:lnTo>
                  <a:pt x="1874" y="15573"/>
                </a:lnTo>
                <a:lnTo>
                  <a:pt x="1850" y="15475"/>
                </a:lnTo>
                <a:lnTo>
                  <a:pt x="1777" y="15402"/>
                </a:lnTo>
                <a:lnTo>
                  <a:pt x="1704" y="15329"/>
                </a:lnTo>
                <a:lnTo>
                  <a:pt x="1606" y="15305"/>
                </a:lnTo>
                <a:lnTo>
                  <a:pt x="1558" y="15305"/>
                </a:lnTo>
                <a:lnTo>
                  <a:pt x="1533" y="15354"/>
                </a:lnTo>
                <a:lnTo>
                  <a:pt x="1509" y="15451"/>
                </a:lnTo>
                <a:lnTo>
                  <a:pt x="1485" y="15548"/>
                </a:lnTo>
                <a:lnTo>
                  <a:pt x="1509" y="15767"/>
                </a:lnTo>
                <a:lnTo>
                  <a:pt x="1509" y="15792"/>
                </a:lnTo>
                <a:lnTo>
                  <a:pt x="1387" y="15646"/>
                </a:lnTo>
                <a:lnTo>
                  <a:pt x="1266" y="15500"/>
                </a:lnTo>
                <a:lnTo>
                  <a:pt x="1144" y="15329"/>
                </a:lnTo>
                <a:lnTo>
                  <a:pt x="1047" y="15135"/>
                </a:lnTo>
                <a:lnTo>
                  <a:pt x="876" y="14770"/>
                </a:lnTo>
                <a:lnTo>
                  <a:pt x="779" y="14405"/>
                </a:lnTo>
                <a:lnTo>
                  <a:pt x="730" y="14234"/>
                </a:lnTo>
                <a:lnTo>
                  <a:pt x="706" y="14040"/>
                </a:lnTo>
                <a:lnTo>
                  <a:pt x="706" y="13869"/>
                </a:lnTo>
                <a:lnTo>
                  <a:pt x="730" y="13699"/>
                </a:lnTo>
                <a:lnTo>
                  <a:pt x="779" y="13529"/>
                </a:lnTo>
                <a:lnTo>
                  <a:pt x="828" y="13358"/>
                </a:lnTo>
                <a:lnTo>
                  <a:pt x="925" y="13212"/>
                </a:lnTo>
                <a:lnTo>
                  <a:pt x="1047" y="13066"/>
                </a:lnTo>
                <a:lnTo>
                  <a:pt x="1168" y="12969"/>
                </a:lnTo>
                <a:lnTo>
                  <a:pt x="1314" y="12872"/>
                </a:lnTo>
                <a:lnTo>
                  <a:pt x="1606" y="12726"/>
                </a:lnTo>
                <a:lnTo>
                  <a:pt x="1923" y="12580"/>
                </a:lnTo>
                <a:lnTo>
                  <a:pt x="2239" y="12458"/>
                </a:lnTo>
                <a:lnTo>
                  <a:pt x="2507" y="12288"/>
                </a:lnTo>
                <a:lnTo>
                  <a:pt x="2726" y="12118"/>
                </a:lnTo>
                <a:lnTo>
                  <a:pt x="2896" y="11899"/>
                </a:lnTo>
                <a:lnTo>
                  <a:pt x="2945" y="11777"/>
                </a:lnTo>
                <a:lnTo>
                  <a:pt x="2993" y="11680"/>
                </a:lnTo>
                <a:lnTo>
                  <a:pt x="3018" y="11558"/>
                </a:lnTo>
                <a:lnTo>
                  <a:pt x="3042" y="11436"/>
                </a:lnTo>
                <a:lnTo>
                  <a:pt x="3042" y="11315"/>
                </a:lnTo>
                <a:lnTo>
                  <a:pt x="3018" y="11193"/>
                </a:lnTo>
                <a:lnTo>
                  <a:pt x="2969" y="11047"/>
                </a:lnTo>
                <a:lnTo>
                  <a:pt x="2896" y="10925"/>
                </a:lnTo>
                <a:lnTo>
                  <a:pt x="2823" y="10804"/>
                </a:lnTo>
                <a:lnTo>
                  <a:pt x="2701" y="10682"/>
                </a:lnTo>
                <a:lnTo>
                  <a:pt x="2361" y="10341"/>
                </a:lnTo>
                <a:lnTo>
                  <a:pt x="1996" y="10025"/>
                </a:lnTo>
                <a:lnTo>
                  <a:pt x="1655" y="9709"/>
                </a:lnTo>
                <a:lnTo>
                  <a:pt x="1290" y="9392"/>
                </a:lnTo>
                <a:lnTo>
                  <a:pt x="1095" y="9149"/>
                </a:lnTo>
                <a:lnTo>
                  <a:pt x="901" y="8906"/>
                </a:lnTo>
                <a:lnTo>
                  <a:pt x="706" y="8662"/>
                </a:lnTo>
                <a:lnTo>
                  <a:pt x="487" y="8443"/>
                </a:lnTo>
                <a:lnTo>
                  <a:pt x="925" y="7932"/>
                </a:lnTo>
                <a:lnTo>
                  <a:pt x="1363" y="7397"/>
                </a:lnTo>
                <a:lnTo>
                  <a:pt x="1777" y="6886"/>
                </a:lnTo>
                <a:lnTo>
                  <a:pt x="2239" y="6375"/>
                </a:lnTo>
                <a:lnTo>
                  <a:pt x="2458" y="6156"/>
                </a:lnTo>
                <a:lnTo>
                  <a:pt x="2604" y="6059"/>
                </a:lnTo>
                <a:lnTo>
                  <a:pt x="2750" y="5961"/>
                </a:lnTo>
                <a:lnTo>
                  <a:pt x="2896" y="5888"/>
                </a:lnTo>
                <a:lnTo>
                  <a:pt x="3042" y="5840"/>
                </a:lnTo>
                <a:lnTo>
                  <a:pt x="3212" y="5815"/>
                </a:lnTo>
                <a:lnTo>
                  <a:pt x="3358" y="5815"/>
                </a:lnTo>
                <a:lnTo>
                  <a:pt x="3456" y="5864"/>
                </a:lnTo>
                <a:lnTo>
                  <a:pt x="3529" y="5888"/>
                </a:lnTo>
                <a:lnTo>
                  <a:pt x="3675" y="6010"/>
                </a:lnTo>
                <a:lnTo>
                  <a:pt x="3796" y="6156"/>
                </a:lnTo>
                <a:lnTo>
                  <a:pt x="3894" y="6326"/>
                </a:lnTo>
                <a:lnTo>
                  <a:pt x="4113" y="6667"/>
                </a:lnTo>
                <a:lnTo>
                  <a:pt x="4307" y="7032"/>
                </a:lnTo>
                <a:lnTo>
                  <a:pt x="4502" y="7373"/>
                </a:lnTo>
                <a:lnTo>
                  <a:pt x="4624" y="7543"/>
                </a:lnTo>
                <a:lnTo>
                  <a:pt x="4745" y="7713"/>
                </a:lnTo>
                <a:lnTo>
                  <a:pt x="4916" y="7859"/>
                </a:lnTo>
                <a:lnTo>
                  <a:pt x="5110" y="7981"/>
                </a:lnTo>
                <a:lnTo>
                  <a:pt x="5305" y="8054"/>
                </a:lnTo>
                <a:lnTo>
                  <a:pt x="5500" y="8103"/>
                </a:lnTo>
                <a:lnTo>
                  <a:pt x="5913" y="8103"/>
                </a:lnTo>
                <a:lnTo>
                  <a:pt x="6132" y="8054"/>
                </a:lnTo>
                <a:lnTo>
                  <a:pt x="6351" y="7981"/>
                </a:lnTo>
                <a:lnTo>
                  <a:pt x="6643" y="7859"/>
                </a:lnTo>
                <a:lnTo>
                  <a:pt x="6935" y="7713"/>
                </a:lnTo>
                <a:lnTo>
                  <a:pt x="7227" y="7519"/>
                </a:lnTo>
                <a:lnTo>
                  <a:pt x="7470" y="7324"/>
                </a:lnTo>
                <a:lnTo>
                  <a:pt x="7689" y="7105"/>
                </a:lnTo>
                <a:lnTo>
                  <a:pt x="7884" y="6837"/>
                </a:lnTo>
                <a:lnTo>
                  <a:pt x="8054" y="6570"/>
                </a:lnTo>
                <a:lnTo>
                  <a:pt x="8176" y="6253"/>
                </a:lnTo>
                <a:lnTo>
                  <a:pt x="8249" y="5937"/>
                </a:lnTo>
                <a:lnTo>
                  <a:pt x="8273" y="5645"/>
                </a:lnTo>
                <a:lnTo>
                  <a:pt x="8225" y="5353"/>
                </a:lnTo>
                <a:lnTo>
                  <a:pt x="8127" y="5110"/>
                </a:lnTo>
                <a:lnTo>
                  <a:pt x="7981" y="4866"/>
                </a:lnTo>
                <a:lnTo>
                  <a:pt x="7787" y="4672"/>
                </a:lnTo>
                <a:lnTo>
                  <a:pt x="7568" y="4501"/>
                </a:lnTo>
                <a:lnTo>
                  <a:pt x="7276" y="4355"/>
                </a:lnTo>
                <a:lnTo>
                  <a:pt x="7008" y="4234"/>
                </a:lnTo>
                <a:lnTo>
                  <a:pt x="6716" y="4137"/>
                </a:lnTo>
                <a:lnTo>
                  <a:pt x="6424" y="4039"/>
                </a:lnTo>
                <a:lnTo>
                  <a:pt x="6156" y="3918"/>
                </a:lnTo>
                <a:lnTo>
                  <a:pt x="6059" y="3845"/>
                </a:lnTo>
                <a:lnTo>
                  <a:pt x="5986" y="3772"/>
                </a:lnTo>
                <a:lnTo>
                  <a:pt x="5913" y="3699"/>
                </a:lnTo>
                <a:lnTo>
                  <a:pt x="5864" y="3626"/>
                </a:lnTo>
                <a:lnTo>
                  <a:pt x="5816" y="3455"/>
                </a:lnTo>
                <a:lnTo>
                  <a:pt x="5791" y="3261"/>
                </a:lnTo>
                <a:lnTo>
                  <a:pt x="5816" y="3066"/>
                </a:lnTo>
                <a:lnTo>
                  <a:pt x="5864" y="2896"/>
                </a:lnTo>
                <a:lnTo>
                  <a:pt x="5962" y="2701"/>
                </a:lnTo>
                <a:lnTo>
                  <a:pt x="6059" y="2531"/>
                </a:lnTo>
                <a:lnTo>
                  <a:pt x="6302" y="2214"/>
                </a:lnTo>
                <a:lnTo>
                  <a:pt x="6594" y="1898"/>
                </a:lnTo>
                <a:lnTo>
                  <a:pt x="6911" y="1630"/>
                </a:lnTo>
                <a:lnTo>
                  <a:pt x="7227" y="1363"/>
                </a:lnTo>
                <a:lnTo>
                  <a:pt x="7592" y="1119"/>
                </a:lnTo>
                <a:lnTo>
                  <a:pt x="7957" y="900"/>
                </a:lnTo>
                <a:lnTo>
                  <a:pt x="8322" y="706"/>
                </a:lnTo>
                <a:lnTo>
                  <a:pt x="8687" y="511"/>
                </a:lnTo>
                <a:close/>
                <a:moveTo>
                  <a:pt x="8590" y="0"/>
                </a:moveTo>
                <a:lnTo>
                  <a:pt x="8541" y="24"/>
                </a:lnTo>
                <a:lnTo>
                  <a:pt x="8176" y="219"/>
                </a:lnTo>
                <a:lnTo>
                  <a:pt x="7811" y="414"/>
                </a:lnTo>
                <a:lnTo>
                  <a:pt x="7470" y="608"/>
                </a:lnTo>
                <a:lnTo>
                  <a:pt x="7130" y="827"/>
                </a:lnTo>
                <a:lnTo>
                  <a:pt x="6813" y="1071"/>
                </a:lnTo>
                <a:lnTo>
                  <a:pt x="6497" y="1314"/>
                </a:lnTo>
                <a:lnTo>
                  <a:pt x="6205" y="1606"/>
                </a:lnTo>
                <a:lnTo>
                  <a:pt x="5913" y="1874"/>
                </a:lnTo>
                <a:lnTo>
                  <a:pt x="5694" y="2117"/>
                </a:lnTo>
                <a:lnTo>
                  <a:pt x="5524" y="2360"/>
                </a:lnTo>
                <a:lnTo>
                  <a:pt x="5378" y="2628"/>
                </a:lnTo>
                <a:lnTo>
                  <a:pt x="5281" y="2920"/>
                </a:lnTo>
                <a:lnTo>
                  <a:pt x="5256" y="3066"/>
                </a:lnTo>
                <a:lnTo>
                  <a:pt x="5232" y="3212"/>
                </a:lnTo>
                <a:lnTo>
                  <a:pt x="5232" y="3382"/>
                </a:lnTo>
                <a:lnTo>
                  <a:pt x="5256" y="3528"/>
                </a:lnTo>
                <a:lnTo>
                  <a:pt x="5281" y="3650"/>
                </a:lnTo>
                <a:lnTo>
                  <a:pt x="5354" y="3796"/>
                </a:lnTo>
                <a:lnTo>
                  <a:pt x="5427" y="3942"/>
                </a:lnTo>
                <a:lnTo>
                  <a:pt x="5524" y="4064"/>
                </a:lnTo>
                <a:lnTo>
                  <a:pt x="5645" y="4185"/>
                </a:lnTo>
                <a:lnTo>
                  <a:pt x="5767" y="4283"/>
                </a:lnTo>
                <a:lnTo>
                  <a:pt x="6035" y="4428"/>
                </a:lnTo>
                <a:lnTo>
                  <a:pt x="6327" y="4550"/>
                </a:lnTo>
                <a:lnTo>
                  <a:pt x="6643" y="4647"/>
                </a:lnTo>
                <a:lnTo>
                  <a:pt x="6935" y="4745"/>
                </a:lnTo>
                <a:lnTo>
                  <a:pt x="7203" y="4891"/>
                </a:lnTo>
                <a:lnTo>
                  <a:pt x="7349" y="4964"/>
                </a:lnTo>
                <a:lnTo>
                  <a:pt x="7446" y="5061"/>
                </a:lnTo>
                <a:lnTo>
                  <a:pt x="7543" y="5158"/>
                </a:lnTo>
                <a:lnTo>
                  <a:pt x="7641" y="5280"/>
                </a:lnTo>
                <a:lnTo>
                  <a:pt x="7689" y="5377"/>
                </a:lnTo>
                <a:lnTo>
                  <a:pt x="7714" y="5475"/>
                </a:lnTo>
                <a:lnTo>
                  <a:pt x="7738" y="5669"/>
                </a:lnTo>
                <a:lnTo>
                  <a:pt x="7714" y="5864"/>
                </a:lnTo>
                <a:lnTo>
                  <a:pt x="7665" y="6083"/>
                </a:lnTo>
                <a:lnTo>
                  <a:pt x="7592" y="6278"/>
                </a:lnTo>
                <a:lnTo>
                  <a:pt x="7495" y="6472"/>
                </a:lnTo>
                <a:lnTo>
                  <a:pt x="7373" y="6643"/>
                </a:lnTo>
                <a:lnTo>
                  <a:pt x="7251" y="6789"/>
                </a:lnTo>
                <a:lnTo>
                  <a:pt x="7105" y="6910"/>
                </a:lnTo>
                <a:lnTo>
                  <a:pt x="6959" y="7056"/>
                </a:lnTo>
                <a:lnTo>
                  <a:pt x="6789" y="7154"/>
                </a:lnTo>
                <a:lnTo>
                  <a:pt x="6619" y="7275"/>
                </a:lnTo>
                <a:lnTo>
                  <a:pt x="6254" y="7446"/>
                </a:lnTo>
                <a:lnTo>
                  <a:pt x="5864" y="7567"/>
                </a:lnTo>
                <a:lnTo>
                  <a:pt x="5767" y="7592"/>
                </a:lnTo>
                <a:lnTo>
                  <a:pt x="5645" y="7592"/>
                </a:lnTo>
                <a:lnTo>
                  <a:pt x="5548" y="7567"/>
                </a:lnTo>
                <a:lnTo>
                  <a:pt x="5451" y="7543"/>
                </a:lnTo>
                <a:lnTo>
                  <a:pt x="5281" y="7446"/>
                </a:lnTo>
                <a:lnTo>
                  <a:pt x="5135" y="7300"/>
                </a:lnTo>
                <a:lnTo>
                  <a:pt x="4989" y="7154"/>
                </a:lnTo>
                <a:lnTo>
                  <a:pt x="4891" y="6959"/>
                </a:lnTo>
                <a:lnTo>
                  <a:pt x="4672" y="6594"/>
                </a:lnTo>
                <a:lnTo>
                  <a:pt x="4502" y="6253"/>
                </a:lnTo>
                <a:lnTo>
                  <a:pt x="4283" y="5888"/>
                </a:lnTo>
                <a:lnTo>
                  <a:pt x="4161" y="5742"/>
                </a:lnTo>
                <a:lnTo>
                  <a:pt x="4040" y="5596"/>
                </a:lnTo>
                <a:lnTo>
                  <a:pt x="3869" y="5475"/>
                </a:lnTo>
                <a:lnTo>
                  <a:pt x="3699" y="5377"/>
                </a:lnTo>
                <a:lnTo>
                  <a:pt x="3577" y="5304"/>
                </a:lnTo>
                <a:lnTo>
                  <a:pt x="3456" y="5280"/>
                </a:lnTo>
                <a:lnTo>
                  <a:pt x="3334" y="5256"/>
                </a:lnTo>
                <a:lnTo>
                  <a:pt x="3188" y="5256"/>
                </a:lnTo>
                <a:lnTo>
                  <a:pt x="2945" y="5304"/>
                </a:lnTo>
                <a:lnTo>
                  <a:pt x="2701" y="5377"/>
                </a:lnTo>
                <a:lnTo>
                  <a:pt x="2458" y="5499"/>
                </a:lnTo>
                <a:lnTo>
                  <a:pt x="2239" y="5645"/>
                </a:lnTo>
                <a:lnTo>
                  <a:pt x="2044" y="5815"/>
                </a:lnTo>
                <a:lnTo>
                  <a:pt x="1850" y="5986"/>
                </a:lnTo>
                <a:lnTo>
                  <a:pt x="1606" y="6229"/>
                </a:lnTo>
                <a:lnTo>
                  <a:pt x="1387" y="6521"/>
                </a:lnTo>
                <a:lnTo>
                  <a:pt x="998" y="7081"/>
                </a:lnTo>
                <a:lnTo>
                  <a:pt x="730" y="7397"/>
                </a:lnTo>
                <a:lnTo>
                  <a:pt x="487" y="7713"/>
                </a:lnTo>
                <a:lnTo>
                  <a:pt x="244" y="8030"/>
                </a:lnTo>
                <a:lnTo>
                  <a:pt x="25" y="8395"/>
                </a:lnTo>
                <a:lnTo>
                  <a:pt x="0" y="8492"/>
                </a:lnTo>
                <a:lnTo>
                  <a:pt x="25" y="8565"/>
                </a:lnTo>
                <a:lnTo>
                  <a:pt x="98" y="8638"/>
                </a:lnTo>
                <a:lnTo>
                  <a:pt x="171" y="8662"/>
                </a:lnTo>
                <a:lnTo>
                  <a:pt x="341" y="8906"/>
                </a:lnTo>
                <a:lnTo>
                  <a:pt x="487" y="9149"/>
                </a:lnTo>
                <a:lnTo>
                  <a:pt x="730" y="9441"/>
                </a:lnTo>
                <a:lnTo>
                  <a:pt x="974" y="9709"/>
                </a:lnTo>
                <a:lnTo>
                  <a:pt x="1290" y="10049"/>
                </a:lnTo>
                <a:lnTo>
                  <a:pt x="1655" y="10390"/>
                </a:lnTo>
                <a:lnTo>
                  <a:pt x="2361" y="10998"/>
                </a:lnTo>
                <a:lnTo>
                  <a:pt x="2458" y="11120"/>
                </a:lnTo>
                <a:lnTo>
                  <a:pt x="2531" y="11217"/>
                </a:lnTo>
                <a:lnTo>
                  <a:pt x="2580" y="11290"/>
                </a:lnTo>
                <a:lnTo>
                  <a:pt x="2580" y="11388"/>
                </a:lnTo>
                <a:lnTo>
                  <a:pt x="2580" y="11485"/>
                </a:lnTo>
                <a:lnTo>
                  <a:pt x="2531" y="11582"/>
                </a:lnTo>
                <a:lnTo>
                  <a:pt x="2482" y="11655"/>
                </a:lnTo>
                <a:lnTo>
                  <a:pt x="2409" y="11728"/>
                </a:lnTo>
                <a:lnTo>
                  <a:pt x="2239" y="11874"/>
                </a:lnTo>
                <a:lnTo>
                  <a:pt x="2044" y="11996"/>
                </a:lnTo>
                <a:lnTo>
                  <a:pt x="1655" y="12191"/>
                </a:lnTo>
                <a:lnTo>
                  <a:pt x="1387" y="12312"/>
                </a:lnTo>
                <a:lnTo>
                  <a:pt x="1095" y="12458"/>
                </a:lnTo>
                <a:lnTo>
                  <a:pt x="852" y="12604"/>
                </a:lnTo>
                <a:lnTo>
                  <a:pt x="609" y="12799"/>
                </a:lnTo>
                <a:lnTo>
                  <a:pt x="511" y="12920"/>
                </a:lnTo>
                <a:lnTo>
                  <a:pt x="438" y="13042"/>
                </a:lnTo>
                <a:lnTo>
                  <a:pt x="365" y="13164"/>
                </a:lnTo>
                <a:lnTo>
                  <a:pt x="317" y="13285"/>
                </a:lnTo>
                <a:lnTo>
                  <a:pt x="244" y="13577"/>
                </a:lnTo>
                <a:lnTo>
                  <a:pt x="219" y="13869"/>
                </a:lnTo>
                <a:lnTo>
                  <a:pt x="244" y="14161"/>
                </a:lnTo>
                <a:lnTo>
                  <a:pt x="268" y="14453"/>
                </a:lnTo>
                <a:lnTo>
                  <a:pt x="341" y="14745"/>
                </a:lnTo>
                <a:lnTo>
                  <a:pt x="438" y="15013"/>
                </a:lnTo>
                <a:lnTo>
                  <a:pt x="536" y="15281"/>
                </a:lnTo>
                <a:lnTo>
                  <a:pt x="682" y="15524"/>
                </a:lnTo>
                <a:lnTo>
                  <a:pt x="852" y="15767"/>
                </a:lnTo>
                <a:lnTo>
                  <a:pt x="1022" y="16011"/>
                </a:lnTo>
                <a:lnTo>
                  <a:pt x="1241" y="16205"/>
                </a:lnTo>
                <a:lnTo>
                  <a:pt x="1460" y="16400"/>
                </a:lnTo>
                <a:lnTo>
                  <a:pt x="1704" y="16546"/>
                </a:lnTo>
                <a:lnTo>
                  <a:pt x="1971" y="16668"/>
                </a:lnTo>
                <a:lnTo>
                  <a:pt x="2190" y="16741"/>
                </a:lnTo>
                <a:lnTo>
                  <a:pt x="2434" y="16765"/>
                </a:lnTo>
                <a:lnTo>
                  <a:pt x="2653" y="16789"/>
                </a:lnTo>
                <a:lnTo>
                  <a:pt x="2896" y="16765"/>
                </a:lnTo>
                <a:lnTo>
                  <a:pt x="3115" y="16716"/>
                </a:lnTo>
                <a:lnTo>
                  <a:pt x="3334" y="16643"/>
                </a:lnTo>
                <a:lnTo>
                  <a:pt x="3529" y="16522"/>
                </a:lnTo>
                <a:lnTo>
                  <a:pt x="3723" y="16351"/>
                </a:lnTo>
                <a:lnTo>
                  <a:pt x="3869" y="16205"/>
                </a:lnTo>
                <a:lnTo>
                  <a:pt x="3991" y="16035"/>
                </a:lnTo>
                <a:lnTo>
                  <a:pt x="4113" y="15840"/>
                </a:lnTo>
                <a:lnTo>
                  <a:pt x="4210" y="15646"/>
                </a:lnTo>
                <a:lnTo>
                  <a:pt x="4405" y="15256"/>
                </a:lnTo>
                <a:lnTo>
                  <a:pt x="4575" y="14867"/>
                </a:lnTo>
                <a:lnTo>
                  <a:pt x="4697" y="14648"/>
                </a:lnTo>
                <a:lnTo>
                  <a:pt x="4818" y="14478"/>
                </a:lnTo>
                <a:lnTo>
                  <a:pt x="4940" y="14332"/>
                </a:lnTo>
                <a:lnTo>
                  <a:pt x="5086" y="14234"/>
                </a:lnTo>
                <a:lnTo>
                  <a:pt x="5232" y="14161"/>
                </a:lnTo>
                <a:lnTo>
                  <a:pt x="5402" y="14137"/>
                </a:lnTo>
                <a:lnTo>
                  <a:pt x="5621" y="14186"/>
                </a:lnTo>
                <a:lnTo>
                  <a:pt x="5840" y="14259"/>
                </a:lnTo>
                <a:lnTo>
                  <a:pt x="6010" y="14380"/>
                </a:lnTo>
                <a:lnTo>
                  <a:pt x="6181" y="14502"/>
                </a:lnTo>
                <a:lnTo>
                  <a:pt x="6327" y="14648"/>
                </a:lnTo>
                <a:lnTo>
                  <a:pt x="6473" y="14818"/>
                </a:lnTo>
                <a:lnTo>
                  <a:pt x="6740" y="15135"/>
                </a:lnTo>
                <a:lnTo>
                  <a:pt x="7032" y="15451"/>
                </a:lnTo>
                <a:lnTo>
                  <a:pt x="7154" y="15597"/>
                </a:lnTo>
                <a:lnTo>
                  <a:pt x="7324" y="15719"/>
                </a:lnTo>
                <a:lnTo>
                  <a:pt x="7641" y="15938"/>
                </a:lnTo>
                <a:lnTo>
                  <a:pt x="7957" y="16157"/>
                </a:lnTo>
                <a:lnTo>
                  <a:pt x="8273" y="16400"/>
                </a:lnTo>
                <a:lnTo>
                  <a:pt x="8298" y="16473"/>
                </a:lnTo>
                <a:lnTo>
                  <a:pt x="8346" y="16522"/>
                </a:lnTo>
                <a:lnTo>
                  <a:pt x="8395" y="16546"/>
                </a:lnTo>
                <a:lnTo>
                  <a:pt x="8468" y="16546"/>
                </a:lnTo>
                <a:lnTo>
                  <a:pt x="8784" y="16424"/>
                </a:lnTo>
                <a:lnTo>
                  <a:pt x="9052" y="16254"/>
                </a:lnTo>
                <a:lnTo>
                  <a:pt x="9587" y="15889"/>
                </a:lnTo>
                <a:lnTo>
                  <a:pt x="9879" y="15670"/>
                </a:lnTo>
                <a:lnTo>
                  <a:pt x="10147" y="15475"/>
                </a:lnTo>
                <a:lnTo>
                  <a:pt x="10390" y="15256"/>
                </a:lnTo>
                <a:lnTo>
                  <a:pt x="10634" y="15013"/>
                </a:lnTo>
                <a:lnTo>
                  <a:pt x="10828" y="14794"/>
                </a:lnTo>
                <a:lnTo>
                  <a:pt x="10999" y="14575"/>
                </a:lnTo>
                <a:lnTo>
                  <a:pt x="11145" y="14332"/>
                </a:lnTo>
                <a:lnTo>
                  <a:pt x="11242" y="14088"/>
                </a:lnTo>
                <a:lnTo>
                  <a:pt x="11339" y="13821"/>
                </a:lnTo>
                <a:lnTo>
                  <a:pt x="11388" y="13553"/>
                </a:lnTo>
                <a:lnTo>
                  <a:pt x="11388" y="13261"/>
                </a:lnTo>
                <a:lnTo>
                  <a:pt x="11339" y="12993"/>
                </a:lnTo>
                <a:lnTo>
                  <a:pt x="11315" y="12847"/>
                </a:lnTo>
                <a:lnTo>
                  <a:pt x="11242" y="12726"/>
                </a:lnTo>
                <a:lnTo>
                  <a:pt x="11169" y="12628"/>
                </a:lnTo>
                <a:lnTo>
                  <a:pt x="11096" y="12531"/>
                </a:lnTo>
                <a:lnTo>
                  <a:pt x="10877" y="12361"/>
                </a:lnTo>
                <a:lnTo>
                  <a:pt x="10658" y="12239"/>
                </a:lnTo>
                <a:lnTo>
                  <a:pt x="10390" y="12118"/>
                </a:lnTo>
                <a:lnTo>
                  <a:pt x="10147" y="12045"/>
                </a:lnTo>
                <a:lnTo>
                  <a:pt x="9879" y="11947"/>
                </a:lnTo>
                <a:lnTo>
                  <a:pt x="9636" y="11850"/>
                </a:lnTo>
                <a:lnTo>
                  <a:pt x="9466" y="11753"/>
                </a:lnTo>
                <a:lnTo>
                  <a:pt x="9320" y="11631"/>
                </a:lnTo>
                <a:lnTo>
                  <a:pt x="9222" y="11485"/>
                </a:lnTo>
                <a:lnTo>
                  <a:pt x="9149" y="11315"/>
                </a:lnTo>
                <a:lnTo>
                  <a:pt x="9125" y="11169"/>
                </a:lnTo>
                <a:lnTo>
                  <a:pt x="9101" y="10974"/>
                </a:lnTo>
                <a:lnTo>
                  <a:pt x="9125" y="10804"/>
                </a:lnTo>
                <a:lnTo>
                  <a:pt x="9149" y="10633"/>
                </a:lnTo>
                <a:lnTo>
                  <a:pt x="9198" y="10439"/>
                </a:lnTo>
                <a:lnTo>
                  <a:pt x="9271" y="10268"/>
                </a:lnTo>
                <a:lnTo>
                  <a:pt x="9466" y="9903"/>
                </a:lnTo>
                <a:lnTo>
                  <a:pt x="9685" y="9611"/>
                </a:lnTo>
                <a:lnTo>
                  <a:pt x="9928" y="9368"/>
                </a:lnTo>
                <a:lnTo>
                  <a:pt x="10074" y="9246"/>
                </a:lnTo>
                <a:lnTo>
                  <a:pt x="10244" y="9149"/>
                </a:lnTo>
                <a:lnTo>
                  <a:pt x="10415" y="9076"/>
                </a:lnTo>
                <a:lnTo>
                  <a:pt x="10609" y="9003"/>
                </a:lnTo>
                <a:lnTo>
                  <a:pt x="10804" y="8954"/>
                </a:lnTo>
                <a:lnTo>
                  <a:pt x="10999" y="8930"/>
                </a:lnTo>
                <a:lnTo>
                  <a:pt x="11193" y="8930"/>
                </a:lnTo>
                <a:lnTo>
                  <a:pt x="11388" y="8954"/>
                </a:lnTo>
                <a:lnTo>
                  <a:pt x="11583" y="8979"/>
                </a:lnTo>
                <a:lnTo>
                  <a:pt x="11729" y="9052"/>
                </a:lnTo>
                <a:lnTo>
                  <a:pt x="11875" y="9149"/>
                </a:lnTo>
                <a:lnTo>
                  <a:pt x="11996" y="9271"/>
                </a:lnTo>
                <a:lnTo>
                  <a:pt x="12118" y="9417"/>
                </a:lnTo>
                <a:lnTo>
                  <a:pt x="12215" y="9563"/>
                </a:lnTo>
                <a:lnTo>
                  <a:pt x="12361" y="9903"/>
                </a:lnTo>
                <a:lnTo>
                  <a:pt x="12580" y="10390"/>
                </a:lnTo>
                <a:lnTo>
                  <a:pt x="12702" y="10633"/>
                </a:lnTo>
                <a:lnTo>
                  <a:pt x="12824" y="10828"/>
                </a:lnTo>
                <a:lnTo>
                  <a:pt x="12994" y="11023"/>
                </a:lnTo>
                <a:lnTo>
                  <a:pt x="13189" y="11169"/>
                </a:lnTo>
                <a:lnTo>
                  <a:pt x="13310" y="11217"/>
                </a:lnTo>
                <a:lnTo>
                  <a:pt x="13432" y="11266"/>
                </a:lnTo>
                <a:lnTo>
                  <a:pt x="13554" y="11290"/>
                </a:lnTo>
                <a:lnTo>
                  <a:pt x="13724" y="11315"/>
                </a:lnTo>
                <a:lnTo>
                  <a:pt x="13870" y="11315"/>
                </a:lnTo>
                <a:lnTo>
                  <a:pt x="14016" y="11290"/>
                </a:lnTo>
                <a:lnTo>
                  <a:pt x="14186" y="11266"/>
                </a:lnTo>
                <a:lnTo>
                  <a:pt x="14332" y="11217"/>
                </a:lnTo>
                <a:lnTo>
                  <a:pt x="14600" y="11071"/>
                </a:lnTo>
                <a:lnTo>
                  <a:pt x="14867" y="10877"/>
                </a:lnTo>
                <a:lnTo>
                  <a:pt x="15111" y="10682"/>
                </a:lnTo>
                <a:lnTo>
                  <a:pt x="15330" y="10439"/>
                </a:lnTo>
                <a:lnTo>
                  <a:pt x="15549" y="10195"/>
                </a:lnTo>
                <a:lnTo>
                  <a:pt x="15719" y="9952"/>
                </a:lnTo>
                <a:lnTo>
                  <a:pt x="16352" y="9027"/>
                </a:lnTo>
                <a:lnTo>
                  <a:pt x="16473" y="8833"/>
                </a:lnTo>
                <a:lnTo>
                  <a:pt x="16619" y="8614"/>
                </a:lnTo>
                <a:lnTo>
                  <a:pt x="16692" y="8395"/>
                </a:lnTo>
                <a:lnTo>
                  <a:pt x="16717" y="8273"/>
                </a:lnTo>
                <a:lnTo>
                  <a:pt x="16717" y="8151"/>
                </a:lnTo>
                <a:lnTo>
                  <a:pt x="16717" y="8127"/>
                </a:lnTo>
                <a:lnTo>
                  <a:pt x="16717" y="8078"/>
                </a:lnTo>
                <a:lnTo>
                  <a:pt x="16717" y="8005"/>
                </a:lnTo>
                <a:lnTo>
                  <a:pt x="16692" y="7957"/>
                </a:lnTo>
                <a:lnTo>
                  <a:pt x="16644" y="7908"/>
                </a:lnTo>
                <a:lnTo>
                  <a:pt x="16327" y="7640"/>
                </a:lnTo>
                <a:lnTo>
                  <a:pt x="16011" y="7348"/>
                </a:lnTo>
                <a:lnTo>
                  <a:pt x="15451" y="6740"/>
                </a:lnTo>
                <a:lnTo>
                  <a:pt x="15232" y="6521"/>
                </a:lnTo>
                <a:lnTo>
                  <a:pt x="14989" y="6302"/>
                </a:lnTo>
                <a:lnTo>
                  <a:pt x="14527" y="5888"/>
                </a:lnTo>
                <a:lnTo>
                  <a:pt x="14381" y="5742"/>
                </a:lnTo>
                <a:lnTo>
                  <a:pt x="14283" y="5572"/>
                </a:lnTo>
                <a:lnTo>
                  <a:pt x="14210" y="5402"/>
                </a:lnTo>
                <a:lnTo>
                  <a:pt x="14162" y="5231"/>
                </a:lnTo>
                <a:lnTo>
                  <a:pt x="14162" y="5061"/>
                </a:lnTo>
                <a:lnTo>
                  <a:pt x="14186" y="4866"/>
                </a:lnTo>
                <a:lnTo>
                  <a:pt x="14259" y="4696"/>
                </a:lnTo>
                <a:lnTo>
                  <a:pt x="14381" y="4526"/>
                </a:lnTo>
                <a:lnTo>
                  <a:pt x="14478" y="4428"/>
                </a:lnTo>
                <a:lnTo>
                  <a:pt x="14600" y="4355"/>
                </a:lnTo>
                <a:lnTo>
                  <a:pt x="14746" y="4283"/>
                </a:lnTo>
                <a:lnTo>
                  <a:pt x="14892" y="4234"/>
                </a:lnTo>
                <a:lnTo>
                  <a:pt x="15476" y="4039"/>
                </a:lnTo>
                <a:lnTo>
                  <a:pt x="15719" y="3942"/>
                </a:lnTo>
                <a:lnTo>
                  <a:pt x="15938" y="3820"/>
                </a:lnTo>
                <a:lnTo>
                  <a:pt x="16108" y="3674"/>
                </a:lnTo>
                <a:lnTo>
                  <a:pt x="16230" y="3504"/>
                </a:lnTo>
                <a:lnTo>
                  <a:pt x="16352" y="3334"/>
                </a:lnTo>
                <a:lnTo>
                  <a:pt x="16425" y="3139"/>
                </a:lnTo>
                <a:lnTo>
                  <a:pt x="16473" y="2920"/>
                </a:lnTo>
                <a:lnTo>
                  <a:pt x="16498" y="2701"/>
                </a:lnTo>
                <a:lnTo>
                  <a:pt x="16522" y="2482"/>
                </a:lnTo>
                <a:lnTo>
                  <a:pt x="16498" y="2263"/>
                </a:lnTo>
                <a:lnTo>
                  <a:pt x="16449" y="2044"/>
                </a:lnTo>
                <a:lnTo>
                  <a:pt x="16376" y="1825"/>
                </a:lnTo>
                <a:lnTo>
                  <a:pt x="16303" y="1606"/>
                </a:lnTo>
                <a:lnTo>
                  <a:pt x="16206" y="1387"/>
                </a:lnTo>
                <a:lnTo>
                  <a:pt x="16084" y="1192"/>
                </a:lnTo>
                <a:lnTo>
                  <a:pt x="15938" y="998"/>
                </a:lnTo>
                <a:lnTo>
                  <a:pt x="15768" y="779"/>
                </a:lnTo>
                <a:lnTo>
                  <a:pt x="15573" y="608"/>
                </a:lnTo>
                <a:lnTo>
                  <a:pt x="15354" y="462"/>
                </a:lnTo>
                <a:lnTo>
                  <a:pt x="15111" y="341"/>
                </a:lnTo>
                <a:lnTo>
                  <a:pt x="14892" y="268"/>
                </a:lnTo>
                <a:lnTo>
                  <a:pt x="14648" y="195"/>
                </a:lnTo>
                <a:lnTo>
                  <a:pt x="14137" y="195"/>
                </a:lnTo>
                <a:lnTo>
                  <a:pt x="13894" y="219"/>
                </a:lnTo>
                <a:lnTo>
                  <a:pt x="13675" y="292"/>
                </a:lnTo>
                <a:lnTo>
                  <a:pt x="13432" y="389"/>
                </a:lnTo>
                <a:lnTo>
                  <a:pt x="13213" y="535"/>
                </a:lnTo>
                <a:lnTo>
                  <a:pt x="13018" y="681"/>
                </a:lnTo>
                <a:lnTo>
                  <a:pt x="12848" y="876"/>
                </a:lnTo>
                <a:lnTo>
                  <a:pt x="12702" y="1095"/>
                </a:lnTo>
                <a:lnTo>
                  <a:pt x="12580" y="1338"/>
                </a:lnTo>
                <a:lnTo>
                  <a:pt x="12459" y="1630"/>
                </a:lnTo>
                <a:lnTo>
                  <a:pt x="12337" y="1898"/>
                </a:lnTo>
                <a:lnTo>
                  <a:pt x="12191" y="2166"/>
                </a:lnTo>
                <a:lnTo>
                  <a:pt x="12118" y="2287"/>
                </a:lnTo>
                <a:lnTo>
                  <a:pt x="12021" y="2385"/>
                </a:lnTo>
                <a:lnTo>
                  <a:pt x="11850" y="2531"/>
                </a:lnTo>
                <a:lnTo>
                  <a:pt x="11680" y="2579"/>
                </a:lnTo>
                <a:lnTo>
                  <a:pt x="11510" y="2604"/>
                </a:lnTo>
                <a:lnTo>
                  <a:pt x="11339" y="2579"/>
                </a:lnTo>
                <a:lnTo>
                  <a:pt x="11169" y="2506"/>
                </a:lnTo>
                <a:lnTo>
                  <a:pt x="10999" y="2433"/>
                </a:lnTo>
                <a:lnTo>
                  <a:pt x="10853" y="2312"/>
                </a:lnTo>
                <a:lnTo>
                  <a:pt x="10707" y="2190"/>
                </a:lnTo>
                <a:lnTo>
                  <a:pt x="10488" y="1947"/>
                </a:lnTo>
                <a:lnTo>
                  <a:pt x="10269" y="1679"/>
                </a:lnTo>
                <a:lnTo>
                  <a:pt x="9855" y="1168"/>
                </a:lnTo>
                <a:lnTo>
                  <a:pt x="9636" y="900"/>
                </a:lnTo>
                <a:lnTo>
                  <a:pt x="9417" y="657"/>
                </a:lnTo>
                <a:lnTo>
                  <a:pt x="9174" y="414"/>
                </a:lnTo>
                <a:lnTo>
                  <a:pt x="8906" y="219"/>
                </a:lnTo>
                <a:lnTo>
                  <a:pt x="8857" y="122"/>
                </a:lnTo>
                <a:lnTo>
                  <a:pt x="8784" y="24"/>
                </a:lnTo>
                <a:lnTo>
                  <a:pt x="8663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463;p49">
            <a:extLst>
              <a:ext uri="{FF2B5EF4-FFF2-40B4-BE49-F238E27FC236}">
                <a16:creationId xmlns:a16="http://schemas.microsoft.com/office/drawing/2014/main" id="{787D8931-210B-46FD-A6D4-91D62ABF5600}"/>
              </a:ext>
            </a:extLst>
          </p:cNvPr>
          <p:cNvSpPr/>
          <p:nvPr/>
        </p:nvSpPr>
        <p:spPr>
          <a:xfrm>
            <a:off x="9895655" y="5453611"/>
            <a:ext cx="565982" cy="530362"/>
          </a:xfrm>
          <a:custGeom>
            <a:avLst/>
            <a:gdLst/>
            <a:ahLst/>
            <a:cxnLst/>
            <a:rect l="l" t="t" r="r" b="b"/>
            <a:pathLst>
              <a:path w="18956" h="17763" extrusionOk="0">
                <a:moveTo>
                  <a:pt x="17592" y="6229"/>
                </a:moveTo>
                <a:lnTo>
                  <a:pt x="17836" y="6375"/>
                </a:lnTo>
                <a:lnTo>
                  <a:pt x="17957" y="6473"/>
                </a:lnTo>
                <a:lnTo>
                  <a:pt x="18079" y="6570"/>
                </a:lnTo>
                <a:lnTo>
                  <a:pt x="17933" y="6619"/>
                </a:lnTo>
                <a:lnTo>
                  <a:pt x="17811" y="6667"/>
                </a:lnTo>
                <a:lnTo>
                  <a:pt x="17617" y="6789"/>
                </a:lnTo>
                <a:lnTo>
                  <a:pt x="17592" y="6229"/>
                </a:lnTo>
                <a:close/>
                <a:moveTo>
                  <a:pt x="18225" y="6765"/>
                </a:moveTo>
                <a:lnTo>
                  <a:pt x="18298" y="6911"/>
                </a:lnTo>
                <a:lnTo>
                  <a:pt x="18128" y="6935"/>
                </a:lnTo>
                <a:lnTo>
                  <a:pt x="17957" y="7008"/>
                </a:lnTo>
                <a:lnTo>
                  <a:pt x="17787" y="7081"/>
                </a:lnTo>
                <a:lnTo>
                  <a:pt x="17617" y="7203"/>
                </a:lnTo>
                <a:lnTo>
                  <a:pt x="17617" y="6984"/>
                </a:lnTo>
                <a:lnTo>
                  <a:pt x="17909" y="6862"/>
                </a:lnTo>
                <a:lnTo>
                  <a:pt x="18079" y="6813"/>
                </a:lnTo>
                <a:lnTo>
                  <a:pt x="18225" y="6765"/>
                </a:lnTo>
                <a:close/>
                <a:moveTo>
                  <a:pt x="18371" y="7203"/>
                </a:moveTo>
                <a:lnTo>
                  <a:pt x="18395" y="7397"/>
                </a:lnTo>
                <a:lnTo>
                  <a:pt x="18225" y="7470"/>
                </a:lnTo>
                <a:lnTo>
                  <a:pt x="18079" y="7543"/>
                </a:lnTo>
                <a:lnTo>
                  <a:pt x="17860" y="7689"/>
                </a:lnTo>
                <a:lnTo>
                  <a:pt x="17641" y="7835"/>
                </a:lnTo>
                <a:lnTo>
                  <a:pt x="17641" y="7738"/>
                </a:lnTo>
                <a:lnTo>
                  <a:pt x="17617" y="7470"/>
                </a:lnTo>
                <a:lnTo>
                  <a:pt x="17787" y="7397"/>
                </a:lnTo>
                <a:lnTo>
                  <a:pt x="18347" y="7227"/>
                </a:lnTo>
                <a:lnTo>
                  <a:pt x="18371" y="7203"/>
                </a:lnTo>
                <a:close/>
                <a:moveTo>
                  <a:pt x="18420" y="7689"/>
                </a:moveTo>
                <a:lnTo>
                  <a:pt x="18420" y="7835"/>
                </a:lnTo>
                <a:lnTo>
                  <a:pt x="18420" y="7908"/>
                </a:lnTo>
                <a:lnTo>
                  <a:pt x="18225" y="7981"/>
                </a:lnTo>
                <a:lnTo>
                  <a:pt x="18006" y="8103"/>
                </a:lnTo>
                <a:lnTo>
                  <a:pt x="17811" y="8249"/>
                </a:lnTo>
                <a:lnTo>
                  <a:pt x="17641" y="8395"/>
                </a:lnTo>
                <a:lnTo>
                  <a:pt x="17641" y="8006"/>
                </a:lnTo>
                <a:lnTo>
                  <a:pt x="17860" y="7933"/>
                </a:lnTo>
                <a:lnTo>
                  <a:pt x="18079" y="7835"/>
                </a:lnTo>
                <a:lnTo>
                  <a:pt x="18420" y="7689"/>
                </a:lnTo>
                <a:close/>
                <a:moveTo>
                  <a:pt x="18420" y="8200"/>
                </a:moveTo>
                <a:lnTo>
                  <a:pt x="18395" y="8468"/>
                </a:lnTo>
                <a:lnTo>
                  <a:pt x="18322" y="8492"/>
                </a:lnTo>
                <a:lnTo>
                  <a:pt x="18249" y="8517"/>
                </a:lnTo>
                <a:lnTo>
                  <a:pt x="18103" y="8614"/>
                </a:lnTo>
                <a:lnTo>
                  <a:pt x="17884" y="8736"/>
                </a:lnTo>
                <a:lnTo>
                  <a:pt x="17665" y="8833"/>
                </a:lnTo>
                <a:lnTo>
                  <a:pt x="17665" y="8565"/>
                </a:lnTo>
                <a:lnTo>
                  <a:pt x="17860" y="8517"/>
                </a:lnTo>
                <a:lnTo>
                  <a:pt x="18055" y="8419"/>
                </a:lnTo>
                <a:lnTo>
                  <a:pt x="18225" y="8298"/>
                </a:lnTo>
                <a:lnTo>
                  <a:pt x="18420" y="8200"/>
                </a:lnTo>
                <a:close/>
                <a:moveTo>
                  <a:pt x="18298" y="8784"/>
                </a:moveTo>
                <a:lnTo>
                  <a:pt x="18201" y="8979"/>
                </a:lnTo>
                <a:lnTo>
                  <a:pt x="18079" y="9174"/>
                </a:lnTo>
                <a:lnTo>
                  <a:pt x="17884" y="9344"/>
                </a:lnTo>
                <a:lnTo>
                  <a:pt x="17690" y="9514"/>
                </a:lnTo>
                <a:lnTo>
                  <a:pt x="17665" y="8955"/>
                </a:lnTo>
                <a:lnTo>
                  <a:pt x="17860" y="8930"/>
                </a:lnTo>
                <a:lnTo>
                  <a:pt x="18079" y="8857"/>
                </a:lnTo>
                <a:lnTo>
                  <a:pt x="18298" y="8784"/>
                </a:lnTo>
                <a:close/>
                <a:moveTo>
                  <a:pt x="2969" y="5061"/>
                </a:moveTo>
                <a:lnTo>
                  <a:pt x="3674" y="5086"/>
                </a:lnTo>
                <a:lnTo>
                  <a:pt x="4380" y="5086"/>
                </a:lnTo>
                <a:lnTo>
                  <a:pt x="4331" y="5305"/>
                </a:lnTo>
                <a:lnTo>
                  <a:pt x="4307" y="5572"/>
                </a:lnTo>
                <a:lnTo>
                  <a:pt x="4283" y="6083"/>
                </a:lnTo>
                <a:lnTo>
                  <a:pt x="4258" y="7543"/>
                </a:lnTo>
                <a:lnTo>
                  <a:pt x="4258" y="9003"/>
                </a:lnTo>
                <a:lnTo>
                  <a:pt x="4283" y="10488"/>
                </a:lnTo>
                <a:lnTo>
                  <a:pt x="3869" y="10536"/>
                </a:lnTo>
                <a:lnTo>
                  <a:pt x="3869" y="10512"/>
                </a:lnTo>
                <a:lnTo>
                  <a:pt x="3991" y="10317"/>
                </a:lnTo>
                <a:lnTo>
                  <a:pt x="4088" y="10123"/>
                </a:lnTo>
                <a:lnTo>
                  <a:pt x="4161" y="9904"/>
                </a:lnTo>
                <a:lnTo>
                  <a:pt x="4185" y="9782"/>
                </a:lnTo>
                <a:lnTo>
                  <a:pt x="4185" y="9660"/>
                </a:lnTo>
                <a:lnTo>
                  <a:pt x="4161" y="9612"/>
                </a:lnTo>
                <a:lnTo>
                  <a:pt x="4112" y="9587"/>
                </a:lnTo>
                <a:lnTo>
                  <a:pt x="4064" y="9587"/>
                </a:lnTo>
                <a:lnTo>
                  <a:pt x="4015" y="9612"/>
                </a:lnTo>
                <a:lnTo>
                  <a:pt x="3796" y="9977"/>
                </a:lnTo>
                <a:lnTo>
                  <a:pt x="3601" y="10342"/>
                </a:lnTo>
                <a:lnTo>
                  <a:pt x="3431" y="10561"/>
                </a:lnTo>
                <a:lnTo>
                  <a:pt x="3115" y="10585"/>
                </a:lnTo>
                <a:lnTo>
                  <a:pt x="3115" y="10585"/>
                </a:lnTo>
                <a:lnTo>
                  <a:pt x="3188" y="10390"/>
                </a:lnTo>
                <a:lnTo>
                  <a:pt x="3261" y="10220"/>
                </a:lnTo>
                <a:lnTo>
                  <a:pt x="3334" y="10001"/>
                </a:lnTo>
                <a:lnTo>
                  <a:pt x="3431" y="9806"/>
                </a:lnTo>
                <a:lnTo>
                  <a:pt x="3553" y="9612"/>
                </a:lnTo>
                <a:lnTo>
                  <a:pt x="3626" y="9539"/>
                </a:lnTo>
                <a:lnTo>
                  <a:pt x="3723" y="9490"/>
                </a:lnTo>
                <a:lnTo>
                  <a:pt x="3747" y="9466"/>
                </a:lnTo>
                <a:lnTo>
                  <a:pt x="3747" y="9441"/>
                </a:lnTo>
                <a:lnTo>
                  <a:pt x="3723" y="9417"/>
                </a:lnTo>
                <a:lnTo>
                  <a:pt x="3699" y="9417"/>
                </a:lnTo>
                <a:lnTo>
                  <a:pt x="3601" y="9441"/>
                </a:lnTo>
                <a:lnTo>
                  <a:pt x="3504" y="9466"/>
                </a:lnTo>
                <a:lnTo>
                  <a:pt x="3358" y="9587"/>
                </a:lnTo>
                <a:lnTo>
                  <a:pt x="3212" y="9733"/>
                </a:lnTo>
                <a:lnTo>
                  <a:pt x="3115" y="9904"/>
                </a:lnTo>
                <a:lnTo>
                  <a:pt x="2993" y="10098"/>
                </a:lnTo>
                <a:lnTo>
                  <a:pt x="2896" y="10317"/>
                </a:lnTo>
                <a:lnTo>
                  <a:pt x="2847" y="10463"/>
                </a:lnTo>
                <a:lnTo>
                  <a:pt x="2798" y="10585"/>
                </a:lnTo>
                <a:lnTo>
                  <a:pt x="2409" y="10561"/>
                </a:lnTo>
                <a:lnTo>
                  <a:pt x="2506" y="10244"/>
                </a:lnTo>
                <a:lnTo>
                  <a:pt x="2652" y="9928"/>
                </a:lnTo>
                <a:lnTo>
                  <a:pt x="2823" y="9660"/>
                </a:lnTo>
                <a:lnTo>
                  <a:pt x="3017" y="9393"/>
                </a:lnTo>
                <a:lnTo>
                  <a:pt x="3017" y="9368"/>
                </a:lnTo>
                <a:lnTo>
                  <a:pt x="2993" y="9368"/>
                </a:lnTo>
                <a:lnTo>
                  <a:pt x="2847" y="9441"/>
                </a:lnTo>
                <a:lnTo>
                  <a:pt x="2701" y="9563"/>
                </a:lnTo>
                <a:lnTo>
                  <a:pt x="2579" y="9685"/>
                </a:lnTo>
                <a:lnTo>
                  <a:pt x="2458" y="9831"/>
                </a:lnTo>
                <a:lnTo>
                  <a:pt x="2360" y="10001"/>
                </a:lnTo>
                <a:lnTo>
                  <a:pt x="2287" y="10171"/>
                </a:lnTo>
                <a:lnTo>
                  <a:pt x="2166" y="10512"/>
                </a:lnTo>
                <a:lnTo>
                  <a:pt x="2068" y="10512"/>
                </a:lnTo>
                <a:lnTo>
                  <a:pt x="1776" y="10439"/>
                </a:lnTo>
                <a:lnTo>
                  <a:pt x="1849" y="10366"/>
                </a:lnTo>
                <a:lnTo>
                  <a:pt x="1898" y="10269"/>
                </a:lnTo>
                <a:lnTo>
                  <a:pt x="1995" y="10025"/>
                </a:lnTo>
                <a:lnTo>
                  <a:pt x="2117" y="9806"/>
                </a:lnTo>
                <a:lnTo>
                  <a:pt x="2287" y="9490"/>
                </a:lnTo>
                <a:lnTo>
                  <a:pt x="2385" y="9320"/>
                </a:lnTo>
                <a:lnTo>
                  <a:pt x="2409" y="9149"/>
                </a:lnTo>
                <a:lnTo>
                  <a:pt x="2409" y="9125"/>
                </a:lnTo>
                <a:lnTo>
                  <a:pt x="2360" y="9125"/>
                </a:lnTo>
                <a:lnTo>
                  <a:pt x="2287" y="9174"/>
                </a:lnTo>
                <a:lnTo>
                  <a:pt x="2190" y="9222"/>
                </a:lnTo>
                <a:lnTo>
                  <a:pt x="2044" y="9393"/>
                </a:lnTo>
                <a:lnTo>
                  <a:pt x="1922" y="9563"/>
                </a:lnTo>
                <a:lnTo>
                  <a:pt x="1825" y="9733"/>
                </a:lnTo>
                <a:lnTo>
                  <a:pt x="1752" y="9879"/>
                </a:lnTo>
                <a:lnTo>
                  <a:pt x="1655" y="10050"/>
                </a:lnTo>
                <a:lnTo>
                  <a:pt x="1630" y="10220"/>
                </a:lnTo>
                <a:lnTo>
                  <a:pt x="1630" y="10317"/>
                </a:lnTo>
                <a:lnTo>
                  <a:pt x="1655" y="10390"/>
                </a:lnTo>
                <a:lnTo>
                  <a:pt x="1436" y="10293"/>
                </a:lnTo>
                <a:lnTo>
                  <a:pt x="1217" y="10171"/>
                </a:lnTo>
                <a:lnTo>
                  <a:pt x="1265" y="10098"/>
                </a:lnTo>
                <a:lnTo>
                  <a:pt x="1387" y="9782"/>
                </a:lnTo>
                <a:lnTo>
                  <a:pt x="1557" y="9490"/>
                </a:lnTo>
                <a:lnTo>
                  <a:pt x="1752" y="9174"/>
                </a:lnTo>
                <a:lnTo>
                  <a:pt x="1874" y="9028"/>
                </a:lnTo>
                <a:lnTo>
                  <a:pt x="1971" y="8906"/>
                </a:lnTo>
                <a:lnTo>
                  <a:pt x="1995" y="8857"/>
                </a:lnTo>
                <a:lnTo>
                  <a:pt x="1995" y="8833"/>
                </a:lnTo>
                <a:lnTo>
                  <a:pt x="1922" y="8833"/>
                </a:lnTo>
                <a:lnTo>
                  <a:pt x="1606" y="9052"/>
                </a:lnTo>
                <a:lnTo>
                  <a:pt x="1460" y="9198"/>
                </a:lnTo>
                <a:lnTo>
                  <a:pt x="1314" y="9344"/>
                </a:lnTo>
                <a:lnTo>
                  <a:pt x="1119" y="9636"/>
                </a:lnTo>
                <a:lnTo>
                  <a:pt x="1022" y="9806"/>
                </a:lnTo>
                <a:lnTo>
                  <a:pt x="973" y="9952"/>
                </a:lnTo>
                <a:lnTo>
                  <a:pt x="852" y="9831"/>
                </a:lnTo>
                <a:lnTo>
                  <a:pt x="754" y="9709"/>
                </a:lnTo>
                <a:lnTo>
                  <a:pt x="779" y="9660"/>
                </a:lnTo>
                <a:lnTo>
                  <a:pt x="852" y="9490"/>
                </a:lnTo>
                <a:lnTo>
                  <a:pt x="925" y="9320"/>
                </a:lnTo>
                <a:lnTo>
                  <a:pt x="1144" y="9003"/>
                </a:lnTo>
                <a:lnTo>
                  <a:pt x="1387" y="8736"/>
                </a:lnTo>
                <a:lnTo>
                  <a:pt x="1484" y="8565"/>
                </a:lnTo>
                <a:lnTo>
                  <a:pt x="1582" y="8419"/>
                </a:lnTo>
                <a:lnTo>
                  <a:pt x="1582" y="8371"/>
                </a:lnTo>
                <a:lnTo>
                  <a:pt x="1533" y="8346"/>
                </a:lnTo>
                <a:lnTo>
                  <a:pt x="1436" y="8371"/>
                </a:lnTo>
                <a:lnTo>
                  <a:pt x="1338" y="8419"/>
                </a:lnTo>
                <a:lnTo>
                  <a:pt x="1217" y="8468"/>
                </a:lnTo>
                <a:lnTo>
                  <a:pt x="1119" y="8565"/>
                </a:lnTo>
                <a:lnTo>
                  <a:pt x="949" y="8736"/>
                </a:lnTo>
                <a:lnTo>
                  <a:pt x="827" y="8906"/>
                </a:lnTo>
                <a:lnTo>
                  <a:pt x="681" y="9052"/>
                </a:lnTo>
                <a:lnTo>
                  <a:pt x="560" y="9247"/>
                </a:lnTo>
                <a:lnTo>
                  <a:pt x="511" y="9003"/>
                </a:lnTo>
                <a:lnTo>
                  <a:pt x="535" y="8930"/>
                </a:lnTo>
                <a:lnTo>
                  <a:pt x="633" y="8760"/>
                </a:lnTo>
                <a:lnTo>
                  <a:pt x="730" y="8565"/>
                </a:lnTo>
                <a:lnTo>
                  <a:pt x="998" y="8200"/>
                </a:lnTo>
                <a:lnTo>
                  <a:pt x="1265" y="7835"/>
                </a:lnTo>
                <a:lnTo>
                  <a:pt x="1265" y="7787"/>
                </a:lnTo>
                <a:lnTo>
                  <a:pt x="1241" y="7787"/>
                </a:lnTo>
                <a:lnTo>
                  <a:pt x="1022" y="7908"/>
                </a:lnTo>
                <a:lnTo>
                  <a:pt x="852" y="8054"/>
                </a:lnTo>
                <a:lnTo>
                  <a:pt x="681" y="8200"/>
                </a:lnTo>
                <a:lnTo>
                  <a:pt x="511" y="8395"/>
                </a:lnTo>
                <a:lnTo>
                  <a:pt x="462" y="8444"/>
                </a:lnTo>
                <a:lnTo>
                  <a:pt x="487" y="8030"/>
                </a:lnTo>
                <a:lnTo>
                  <a:pt x="487" y="7981"/>
                </a:lnTo>
                <a:lnTo>
                  <a:pt x="608" y="7835"/>
                </a:lnTo>
                <a:lnTo>
                  <a:pt x="730" y="7689"/>
                </a:lnTo>
                <a:lnTo>
                  <a:pt x="852" y="7543"/>
                </a:lnTo>
                <a:lnTo>
                  <a:pt x="949" y="7373"/>
                </a:lnTo>
                <a:lnTo>
                  <a:pt x="949" y="7349"/>
                </a:lnTo>
                <a:lnTo>
                  <a:pt x="949" y="7324"/>
                </a:lnTo>
                <a:lnTo>
                  <a:pt x="900" y="7324"/>
                </a:lnTo>
                <a:lnTo>
                  <a:pt x="730" y="7446"/>
                </a:lnTo>
                <a:lnTo>
                  <a:pt x="511" y="7592"/>
                </a:lnTo>
                <a:lnTo>
                  <a:pt x="560" y="7276"/>
                </a:lnTo>
                <a:lnTo>
                  <a:pt x="608" y="6959"/>
                </a:lnTo>
                <a:lnTo>
                  <a:pt x="681" y="6643"/>
                </a:lnTo>
                <a:lnTo>
                  <a:pt x="779" y="6351"/>
                </a:lnTo>
                <a:lnTo>
                  <a:pt x="925" y="6083"/>
                </a:lnTo>
                <a:lnTo>
                  <a:pt x="1119" y="5840"/>
                </a:lnTo>
                <a:lnTo>
                  <a:pt x="1338" y="5597"/>
                </a:lnTo>
                <a:lnTo>
                  <a:pt x="1630" y="5402"/>
                </a:lnTo>
                <a:lnTo>
                  <a:pt x="1776" y="5305"/>
                </a:lnTo>
                <a:lnTo>
                  <a:pt x="1922" y="5232"/>
                </a:lnTo>
                <a:lnTo>
                  <a:pt x="2263" y="5134"/>
                </a:lnTo>
                <a:lnTo>
                  <a:pt x="2604" y="5086"/>
                </a:lnTo>
                <a:lnTo>
                  <a:pt x="2969" y="5061"/>
                </a:lnTo>
                <a:close/>
                <a:moveTo>
                  <a:pt x="15622" y="1631"/>
                </a:moveTo>
                <a:lnTo>
                  <a:pt x="15622" y="2044"/>
                </a:lnTo>
                <a:lnTo>
                  <a:pt x="15597" y="2896"/>
                </a:lnTo>
                <a:lnTo>
                  <a:pt x="15597" y="3310"/>
                </a:lnTo>
                <a:lnTo>
                  <a:pt x="15622" y="3748"/>
                </a:lnTo>
                <a:lnTo>
                  <a:pt x="15622" y="4186"/>
                </a:lnTo>
                <a:lnTo>
                  <a:pt x="15622" y="4648"/>
                </a:lnTo>
                <a:lnTo>
                  <a:pt x="15549" y="5524"/>
                </a:lnTo>
                <a:lnTo>
                  <a:pt x="15524" y="6035"/>
                </a:lnTo>
                <a:lnTo>
                  <a:pt x="15524" y="6521"/>
                </a:lnTo>
                <a:lnTo>
                  <a:pt x="15524" y="7519"/>
                </a:lnTo>
                <a:lnTo>
                  <a:pt x="15524" y="9441"/>
                </a:lnTo>
                <a:lnTo>
                  <a:pt x="15500" y="11364"/>
                </a:lnTo>
                <a:lnTo>
                  <a:pt x="15524" y="12142"/>
                </a:lnTo>
                <a:lnTo>
                  <a:pt x="15403" y="12264"/>
                </a:lnTo>
                <a:lnTo>
                  <a:pt x="15281" y="12386"/>
                </a:lnTo>
                <a:lnTo>
                  <a:pt x="15184" y="12532"/>
                </a:lnTo>
                <a:lnTo>
                  <a:pt x="15111" y="12702"/>
                </a:lnTo>
                <a:lnTo>
                  <a:pt x="14940" y="13018"/>
                </a:lnTo>
                <a:lnTo>
                  <a:pt x="14819" y="13334"/>
                </a:lnTo>
                <a:lnTo>
                  <a:pt x="14624" y="13213"/>
                </a:lnTo>
                <a:lnTo>
                  <a:pt x="14746" y="13018"/>
                </a:lnTo>
                <a:lnTo>
                  <a:pt x="14867" y="12775"/>
                </a:lnTo>
                <a:lnTo>
                  <a:pt x="15013" y="12337"/>
                </a:lnTo>
                <a:lnTo>
                  <a:pt x="15184" y="11948"/>
                </a:lnTo>
                <a:lnTo>
                  <a:pt x="15232" y="11729"/>
                </a:lnTo>
                <a:lnTo>
                  <a:pt x="15281" y="11534"/>
                </a:lnTo>
                <a:lnTo>
                  <a:pt x="15281" y="11485"/>
                </a:lnTo>
                <a:lnTo>
                  <a:pt x="15257" y="11485"/>
                </a:lnTo>
                <a:lnTo>
                  <a:pt x="15184" y="11510"/>
                </a:lnTo>
                <a:lnTo>
                  <a:pt x="15111" y="11558"/>
                </a:lnTo>
                <a:lnTo>
                  <a:pt x="15038" y="11607"/>
                </a:lnTo>
                <a:lnTo>
                  <a:pt x="14989" y="11680"/>
                </a:lnTo>
                <a:lnTo>
                  <a:pt x="14916" y="11850"/>
                </a:lnTo>
                <a:lnTo>
                  <a:pt x="14843" y="11996"/>
                </a:lnTo>
                <a:lnTo>
                  <a:pt x="14527" y="12629"/>
                </a:lnTo>
                <a:lnTo>
                  <a:pt x="14405" y="12824"/>
                </a:lnTo>
                <a:lnTo>
                  <a:pt x="14332" y="13042"/>
                </a:lnTo>
                <a:lnTo>
                  <a:pt x="14016" y="12872"/>
                </a:lnTo>
                <a:lnTo>
                  <a:pt x="14089" y="12799"/>
                </a:lnTo>
                <a:lnTo>
                  <a:pt x="14162" y="12726"/>
                </a:lnTo>
                <a:lnTo>
                  <a:pt x="14259" y="12532"/>
                </a:lnTo>
                <a:lnTo>
                  <a:pt x="14405" y="12118"/>
                </a:lnTo>
                <a:lnTo>
                  <a:pt x="14673" y="11558"/>
                </a:lnTo>
                <a:lnTo>
                  <a:pt x="14965" y="10999"/>
                </a:lnTo>
                <a:lnTo>
                  <a:pt x="14965" y="10974"/>
                </a:lnTo>
                <a:lnTo>
                  <a:pt x="14940" y="10950"/>
                </a:lnTo>
                <a:lnTo>
                  <a:pt x="14794" y="11047"/>
                </a:lnTo>
                <a:lnTo>
                  <a:pt x="14697" y="11145"/>
                </a:lnTo>
                <a:lnTo>
                  <a:pt x="14502" y="11364"/>
                </a:lnTo>
                <a:lnTo>
                  <a:pt x="14332" y="11607"/>
                </a:lnTo>
                <a:lnTo>
                  <a:pt x="14210" y="11875"/>
                </a:lnTo>
                <a:lnTo>
                  <a:pt x="13967" y="12288"/>
                </a:lnTo>
                <a:lnTo>
                  <a:pt x="13870" y="12532"/>
                </a:lnTo>
                <a:lnTo>
                  <a:pt x="13821" y="12653"/>
                </a:lnTo>
                <a:lnTo>
                  <a:pt x="13821" y="12775"/>
                </a:lnTo>
                <a:lnTo>
                  <a:pt x="13626" y="12678"/>
                </a:lnTo>
                <a:lnTo>
                  <a:pt x="13651" y="12605"/>
                </a:lnTo>
                <a:lnTo>
                  <a:pt x="13675" y="12507"/>
                </a:lnTo>
                <a:lnTo>
                  <a:pt x="13724" y="12337"/>
                </a:lnTo>
                <a:lnTo>
                  <a:pt x="13797" y="12167"/>
                </a:lnTo>
                <a:lnTo>
                  <a:pt x="13943" y="11875"/>
                </a:lnTo>
                <a:lnTo>
                  <a:pt x="14064" y="11558"/>
                </a:lnTo>
                <a:lnTo>
                  <a:pt x="14162" y="11218"/>
                </a:lnTo>
                <a:lnTo>
                  <a:pt x="14259" y="10901"/>
                </a:lnTo>
                <a:lnTo>
                  <a:pt x="14405" y="10585"/>
                </a:lnTo>
                <a:lnTo>
                  <a:pt x="14405" y="10561"/>
                </a:lnTo>
                <a:lnTo>
                  <a:pt x="14356" y="10561"/>
                </a:lnTo>
                <a:lnTo>
                  <a:pt x="14259" y="10634"/>
                </a:lnTo>
                <a:lnTo>
                  <a:pt x="14162" y="10731"/>
                </a:lnTo>
                <a:lnTo>
                  <a:pt x="13991" y="10950"/>
                </a:lnTo>
                <a:lnTo>
                  <a:pt x="13870" y="11218"/>
                </a:lnTo>
                <a:lnTo>
                  <a:pt x="13772" y="11461"/>
                </a:lnTo>
                <a:lnTo>
                  <a:pt x="13651" y="11729"/>
                </a:lnTo>
                <a:lnTo>
                  <a:pt x="13505" y="11996"/>
                </a:lnTo>
                <a:lnTo>
                  <a:pt x="13383" y="12264"/>
                </a:lnTo>
                <a:lnTo>
                  <a:pt x="13359" y="12410"/>
                </a:lnTo>
                <a:lnTo>
                  <a:pt x="13334" y="12556"/>
                </a:lnTo>
                <a:lnTo>
                  <a:pt x="12872" y="12337"/>
                </a:lnTo>
                <a:lnTo>
                  <a:pt x="12994" y="12191"/>
                </a:lnTo>
                <a:lnTo>
                  <a:pt x="13115" y="12021"/>
                </a:lnTo>
                <a:lnTo>
                  <a:pt x="13310" y="11607"/>
                </a:lnTo>
                <a:lnTo>
                  <a:pt x="13772" y="10609"/>
                </a:lnTo>
                <a:lnTo>
                  <a:pt x="13772" y="10585"/>
                </a:lnTo>
                <a:lnTo>
                  <a:pt x="13772" y="10561"/>
                </a:lnTo>
                <a:lnTo>
                  <a:pt x="13748" y="10561"/>
                </a:lnTo>
                <a:lnTo>
                  <a:pt x="13724" y="10585"/>
                </a:lnTo>
                <a:lnTo>
                  <a:pt x="13456" y="10999"/>
                </a:lnTo>
                <a:lnTo>
                  <a:pt x="13188" y="11412"/>
                </a:lnTo>
                <a:lnTo>
                  <a:pt x="12945" y="11850"/>
                </a:lnTo>
                <a:lnTo>
                  <a:pt x="12823" y="12069"/>
                </a:lnTo>
                <a:lnTo>
                  <a:pt x="12750" y="12313"/>
                </a:lnTo>
                <a:lnTo>
                  <a:pt x="12361" y="12118"/>
                </a:lnTo>
                <a:lnTo>
                  <a:pt x="12288" y="12094"/>
                </a:lnTo>
                <a:lnTo>
                  <a:pt x="12337" y="11923"/>
                </a:lnTo>
                <a:lnTo>
                  <a:pt x="12458" y="11631"/>
                </a:lnTo>
                <a:lnTo>
                  <a:pt x="12604" y="11339"/>
                </a:lnTo>
                <a:lnTo>
                  <a:pt x="12823" y="10828"/>
                </a:lnTo>
                <a:lnTo>
                  <a:pt x="12945" y="10585"/>
                </a:lnTo>
                <a:lnTo>
                  <a:pt x="13091" y="10342"/>
                </a:lnTo>
                <a:lnTo>
                  <a:pt x="13091" y="10293"/>
                </a:lnTo>
                <a:lnTo>
                  <a:pt x="13067" y="10244"/>
                </a:lnTo>
                <a:lnTo>
                  <a:pt x="12969" y="10244"/>
                </a:lnTo>
                <a:lnTo>
                  <a:pt x="12775" y="10463"/>
                </a:lnTo>
                <a:lnTo>
                  <a:pt x="12604" y="10682"/>
                </a:lnTo>
                <a:lnTo>
                  <a:pt x="12458" y="10926"/>
                </a:lnTo>
                <a:lnTo>
                  <a:pt x="12312" y="11193"/>
                </a:lnTo>
                <a:lnTo>
                  <a:pt x="12118" y="11510"/>
                </a:lnTo>
                <a:lnTo>
                  <a:pt x="12020" y="11729"/>
                </a:lnTo>
                <a:lnTo>
                  <a:pt x="11947" y="11923"/>
                </a:lnTo>
                <a:lnTo>
                  <a:pt x="11655" y="11802"/>
                </a:lnTo>
                <a:lnTo>
                  <a:pt x="11728" y="11631"/>
                </a:lnTo>
                <a:lnTo>
                  <a:pt x="11777" y="11461"/>
                </a:lnTo>
                <a:lnTo>
                  <a:pt x="11874" y="11145"/>
                </a:lnTo>
                <a:lnTo>
                  <a:pt x="12118" y="10658"/>
                </a:lnTo>
                <a:lnTo>
                  <a:pt x="12239" y="10415"/>
                </a:lnTo>
                <a:lnTo>
                  <a:pt x="12385" y="10196"/>
                </a:lnTo>
                <a:lnTo>
                  <a:pt x="12410" y="10171"/>
                </a:lnTo>
                <a:lnTo>
                  <a:pt x="12385" y="10147"/>
                </a:lnTo>
                <a:lnTo>
                  <a:pt x="12361" y="10123"/>
                </a:lnTo>
                <a:lnTo>
                  <a:pt x="12312" y="10147"/>
                </a:lnTo>
                <a:lnTo>
                  <a:pt x="12142" y="10342"/>
                </a:lnTo>
                <a:lnTo>
                  <a:pt x="11972" y="10561"/>
                </a:lnTo>
                <a:lnTo>
                  <a:pt x="11826" y="10780"/>
                </a:lnTo>
                <a:lnTo>
                  <a:pt x="11704" y="11023"/>
                </a:lnTo>
                <a:lnTo>
                  <a:pt x="11534" y="11339"/>
                </a:lnTo>
                <a:lnTo>
                  <a:pt x="11461" y="11510"/>
                </a:lnTo>
                <a:lnTo>
                  <a:pt x="11436" y="11704"/>
                </a:lnTo>
                <a:lnTo>
                  <a:pt x="10974" y="11510"/>
                </a:lnTo>
                <a:lnTo>
                  <a:pt x="11120" y="11120"/>
                </a:lnTo>
                <a:lnTo>
                  <a:pt x="11315" y="10755"/>
                </a:lnTo>
                <a:lnTo>
                  <a:pt x="11534" y="10317"/>
                </a:lnTo>
                <a:lnTo>
                  <a:pt x="11655" y="10123"/>
                </a:lnTo>
                <a:lnTo>
                  <a:pt x="11801" y="9928"/>
                </a:lnTo>
                <a:lnTo>
                  <a:pt x="11801" y="9904"/>
                </a:lnTo>
                <a:lnTo>
                  <a:pt x="11680" y="9952"/>
                </a:lnTo>
                <a:lnTo>
                  <a:pt x="11582" y="10001"/>
                </a:lnTo>
                <a:lnTo>
                  <a:pt x="11485" y="10074"/>
                </a:lnTo>
                <a:lnTo>
                  <a:pt x="11412" y="10171"/>
                </a:lnTo>
                <a:lnTo>
                  <a:pt x="11266" y="10366"/>
                </a:lnTo>
                <a:lnTo>
                  <a:pt x="11144" y="10561"/>
                </a:lnTo>
                <a:lnTo>
                  <a:pt x="10877" y="10974"/>
                </a:lnTo>
                <a:lnTo>
                  <a:pt x="10755" y="11193"/>
                </a:lnTo>
                <a:lnTo>
                  <a:pt x="10706" y="11315"/>
                </a:lnTo>
                <a:lnTo>
                  <a:pt x="10682" y="11437"/>
                </a:lnTo>
                <a:lnTo>
                  <a:pt x="10633" y="11412"/>
                </a:lnTo>
                <a:lnTo>
                  <a:pt x="10244" y="11315"/>
                </a:lnTo>
                <a:lnTo>
                  <a:pt x="10366" y="11023"/>
                </a:lnTo>
                <a:lnTo>
                  <a:pt x="10487" y="10731"/>
                </a:lnTo>
                <a:lnTo>
                  <a:pt x="10731" y="10244"/>
                </a:lnTo>
                <a:lnTo>
                  <a:pt x="10974" y="9782"/>
                </a:lnTo>
                <a:lnTo>
                  <a:pt x="10974" y="9758"/>
                </a:lnTo>
                <a:lnTo>
                  <a:pt x="10950" y="9758"/>
                </a:lnTo>
                <a:lnTo>
                  <a:pt x="10779" y="9928"/>
                </a:lnTo>
                <a:lnTo>
                  <a:pt x="10609" y="10123"/>
                </a:lnTo>
                <a:lnTo>
                  <a:pt x="10487" y="10317"/>
                </a:lnTo>
                <a:lnTo>
                  <a:pt x="10341" y="10536"/>
                </a:lnTo>
                <a:lnTo>
                  <a:pt x="10147" y="10877"/>
                </a:lnTo>
                <a:lnTo>
                  <a:pt x="10049" y="11072"/>
                </a:lnTo>
                <a:lnTo>
                  <a:pt x="9976" y="11266"/>
                </a:lnTo>
                <a:lnTo>
                  <a:pt x="9441" y="11169"/>
                </a:lnTo>
                <a:lnTo>
                  <a:pt x="9611" y="10828"/>
                </a:lnTo>
                <a:lnTo>
                  <a:pt x="9806" y="10463"/>
                </a:lnTo>
                <a:lnTo>
                  <a:pt x="9903" y="10269"/>
                </a:lnTo>
                <a:lnTo>
                  <a:pt x="9903" y="10171"/>
                </a:lnTo>
                <a:lnTo>
                  <a:pt x="9903" y="10074"/>
                </a:lnTo>
                <a:lnTo>
                  <a:pt x="9903" y="10050"/>
                </a:lnTo>
                <a:lnTo>
                  <a:pt x="9879" y="10050"/>
                </a:lnTo>
                <a:lnTo>
                  <a:pt x="9782" y="10098"/>
                </a:lnTo>
                <a:lnTo>
                  <a:pt x="9709" y="10147"/>
                </a:lnTo>
                <a:lnTo>
                  <a:pt x="9563" y="10317"/>
                </a:lnTo>
                <a:lnTo>
                  <a:pt x="9441" y="10488"/>
                </a:lnTo>
                <a:lnTo>
                  <a:pt x="9344" y="10658"/>
                </a:lnTo>
                <a:lnTo>
                  <a:pt x="9198" y="10877"/>
                </a:lnTo>
                <a:lnTo>
                  <a:pt x="9149" y="10999"/>
                </a:lnTo>
                <a:lnTo>
                  <a:pt x="9076" y="11120"/>
                </a:lnTo>
                <a:lnTo>
                  <a:pt x="8930" y="11072"/>
                </a:lnTo>
                <a:lnTo>
                  <a:pt x="8492" y="10974"/>
                </a:lnTo>
                <a:lnTo>
                  <a:pt x="8638" y="10731"/>
                </a:lnTo>
                <a:lnTo>
                  <a:pt x="8930" y="10244"/>
                </a:lnTo>
                <a:lnTo>
                  <a:pt x="9100" y="10025"/>
                </a:lnTo>
                <a:lnTo>
                  <a:pt x="9246" y="9782"/>
                </a:lnTo>
                <a:lnTo>
                  <a:pt x="9271" y="9758"/>
                </a:lnTo>
                <a:lnTo>
                  <a:pt x="9271" y="9733"/>
                </a:lnTo>
                <a:lnTo>
                  <a:pt x="9222" y="9733"/>
                </a:lnTo>
                <a:lnTo>
                  <a:pt x="9027" y="9879"/>
                </a:lnTo>
                <a:lnTo>
                  <a:pt x="8857" y="10025"/>
                </a:lnTo>
                <a:lnTo>
                  <a:pt x="8687" y="10196"/>
                </a:lnTo>
                <a:lnTo>
                  <a:pt x="8565" y="10390"/>
                </a:lnTo>
                <a:lnTo>
                  <a:pt x="8370" y="10634"/>
                </a:lnTo>
                <a:lnTo>
                  <a:pt x="8273" y="10780"/>
                </a:lnTo>
                <a:lnTo>
                  <a:pt x="8200" y="10926"/>
                </a:lnTo>
                <a:lnTo>
                  <a:pt x="7932" y="10853"/>
                </a:lnTo>
                <a:lnTo>
                  <a:pt x="8078" y="10536"/>
                </a:lnTo>
                <a:lnTo>
                  <a:pt x="8273" y="10220"/>
                </a:lnTo>
                <a:lnTo>
                  <a:pt x="8370" y="10074"/>
                </a:lnTo>
                <a:lnTo>
                  <a:pt x="8492" y="9952"/>
                </a:lnTo>
                <a:lnTo>
                  <a:pt x="8492" y="9928"/>
                </a:lnTo>
                <a:lnTo>
                  <a:pt x="8492" y="9904"/>
                </a:lnTo>
                <a:lnTo>
                  <a:pt x="8468" y="9879"/>
                </a:lnTo>
                <a:lnTo>
                  <a:pt x="8443" y="9904"/>
                </a:lnTo>
                <a:lnTo>
                  <a:pt x="8273" y="9977"/>
                </a:lnTo>
                <a:lnTo>
                  <a:pt x="8127" y="10074"/>
                </a:lnTo>
                <a:lnTo>
                  <a:pt x="8005" y="10196"/>
                </a:lnTo>
                <a:lnTo>
                  <a:pt x="7884" y="10342"/>
                </a:lnTo>
                <a:lnTo>
                  <a:pt x="7738" y="10561"/>
                </a:lnTo>
                <a:lnTo>
                  <a:pt x="7616" y="10804"/>
                </a:lnTo>
                <a:lnTo>
                  <a:pt x="7300" y="10731"/>
                </a:lnTo>
                <a:lnTo>
                  <a:pt x="7397" y="10561"/>
                </a:lnTo>
                <a:lnTo>
                  <a:pt x="7495" y="10390"/>
                </a:lnTo>
                <a:lnTo>
                  <a:pt x="7641" y="10123"/>
                </a:lnTo>
                <a:lnTo>
                  <a:pt x="7714" y="9977"/>
                </a:lnTo>
                <a:lnTo>
                  <a:pt x="7714" y="9831"/>
                </a:lnTo>
                <a:lnTo>
                  <a:pt x="7689" y="9831"/>
                </a:lnTo>
                <a:lnTo>
                  <a:pt x="7592" y="9904"/>
                </a:lnTo>
                <a:lnTo>
                  <a:pt x="7470" y="10025"/>
                </a:lnTo>
                <a:lnTo>
                  <a:pt x="7324" y="10293"/>
                </a:lnTo>
                <a:lnTo>
                  <a:pt x="7178" y="10488"/>
                </a:lnTo>
                <a:lnTo>
                  <a:pt x="7105" y="10585"/>
                </a:lnTo>
                <a:lnTo>
                  <a:pt x="7057" y="10682"/>
                </a:lnTo>
                <a:lnTo>
                  <a:pt x="6643" y="10585"/>
                </a:lnTo>
                <a:lnTo>
                  <a:pt x="6692" y="10488"/>
                </a:lnTo>
                <a:lnTo>
                  <a:pt x="6789" y="10293"/>
                </a:lnTo>
                <a:lnTo>
                  <a:pt x="6886" y="10074"/>
                </a:lnTo>
                <a:lnTo>
                  <a:pt x="7057" y="9636"/>
                </a:lnTo>
                <a:lnTo>
                  <a:pt x="7057" y="9612"/>
                </a:lnTo>
                <a:lnTo>
                  <a:pt x="7032" y="9587"/>
                </a:lnTo>
                <a:lnTo>
                  <a:pt x="7008" y="9612"/>
                </a:lnTo>
                <a:lnTo>
                  <a:pt x="6765" y="9904"/>
                </a:lnTo>
                <a:lnTo>
                  <a:pt x="6521" y="10196"/>
                </a:lnTo>
                <a:lnTo>
                  <a:pt x="6400" y="10342"/>
                </a:lnTo>
                <a:lnTo>
                  <a:pt x="6254" y="10512"/>
                </a:lnTo>
                <a:lnTo>
                  <a:pt x="5816" y="10463"/>
                </a:lnTo>
                <a:lnTo>
                  <a:pt x="5889" y="10244"/>
                </a:lnTo>
                <a:lnTo>
                  <a:pt x="6010" y="10050"/>
                </a:lnTo>
                <a:lnTo>
                  <a:pt x="6205" y="9806"/>
                </a:lnTo>
                <a:lnTo>
                  <a:pt x="6278" y="9685"/>
                </a:lnTo>
                <a:lnTo>
                  <a:pt x="6302" y="9612"/>
                </a:lnTo>
                <a:lnTo>
                  <a:pt x="6327" y="9539"/>
                </a:lnTo>
                <a:lnTo>
                  <a:pt x="6302" y="9514"/>
                </a:lnTo>
                <a:lnTo>
                  <a:pt x="6205" y="9514"/>
                </a:lnTo>
                <a:lnTo>
                  <a:pt x="6132" y="9539"/>
                </a:lnTo>
                <a:lnTo>
                  <a:pt x="5986" y="9660"/>
                </a:lnTo>
                <a:lnTo>
                  <a:pt x="5864" y="9782"/>
                </a:lnTo>
                <a:lnTo>
                  <a:pt x="5767" y="9928"/>
                </a:lnTo>
                <a:lnTo>
                  <a:pt x="5597" y="10171"/>
                </a:lnTo>
                <a:lnTo>
                  <a:pt x="5524" y="10293"/>
                </a:lnTo>
                <a:lnTo>
                  <a:pt x="5475" y="10439"/>
                </a:lnTo>
                <a:lnTo>
                  <a:pt x="5256" y="10463"/>
                </a:lnTo>
                <a:lnTo>
                  <a:pt x="5061" y="10488"/>
                </a:lnTo>
                <a:lnTo>
                  <a:pt x="5183" y="10220"/>
                </a:lnTo>
                <a:lnTo>
                  <a:pt x="5378" y="9855"/>
                </a:lnTo>
                <a:lnTo>
                  <a:pt x="5475" y="9660"/>
                </a:lnTo>
                <a:lnTo>
                  <a:pt x="5597" y="9490"/>
                </a:lnTo>
                <a:lnTo>
                  <a:pt x="5378" y="9636"/>
                </a:lnTo>
                <a:lnTo>
                  <a:pt x="5183" y="9806"/>
                </a:lnTo>
                <a:lnTo>
                  <a:pt x="4988" y="10025"/>
                </a:lnTo>
                <a:lnTo>
                  <a:pt x="4818" y="10244"/>
                </a:lnTo>
                <a:lnTo>
                  <a:pt x="4818" y="8979"/>
                </a:lnTo>
                <a:lnTo>
                  <a:pt x="4794" y="7714"/>
                </a:lnTo>
                <a:lnTo>
                  <a:pt x="4794" y="6254"/>
                </a:lnTo>
                <a:lnTo>
                  <a:pt x="4794" y="5718"/>
                </a:lnTo>
                <a:lnTo>
                  <a:pt x="4794" y="5426"/>
                </a:lnTo>
                <a:lnTo>
                  <a:pt x="4769" y="5159"/>
                </a:lnTo>
                <a:lnTo>
                  <a:pt x="5086" y="5159"/>
                </a:lnTo>
                <a:lnTo>
                  <a:pt x="5986" y="5134"/>
                </a:lnTo>
                <a:lnTo>
                  <a:pt x="6886" y="5086"/>
                </a:lnTo>
                <a:lnTo>
                  <a:pt x="7349" y="5037"/>
                </a:lnTo>
                <a:lnTo>
                  <a:pt x="7835" y="4988"/>
                </a:lnTo>
                <a:lnTo>
                  <a:pt x="8297" y="4916"/>
                </a:lnTo>
                <a:lnTo>
                  <a:pt x="8784" y="4843"/>
                </a:lnTo>
                <a:lnTo>
                  <a:pt x="9709" y="4624"/>
                </a:lnTo>
                <a:lnTo>
                  <a:pt x="10633" y="4356"/>
                </a:lnTo>
                <a:lnTo>
                  <a:pt x="11071" y="4210"/>
                </a:lnTo>
                <a:lnTo>
                  <a:pt x="11509" y="4040"/>
                </a:lnTo>
                <a:lnTo>
                  <a:pt x="11923" y="3869"/>
                </a:lnTo>
                <a:lnTo>
                  <a:pt x="12361" y="3675"/>
                </a:lnTo>
                <a:lnTo>
                  <a:pt x="13188" y="3261"/>
                </a:lnTo>
                <a:lnTo>
                  <a:pt x="14016" y="2823"/>
                </a:lnTo>
                <a:lnTo>
                  <a:pt x="14308" y="2653"/>
                </a:lnTo>
                <a:lnTo>
                  <a:pt x="14575" y="2458"/>
                </a:lnTo>
                <a:lnTo>
                  <a:pt x="15111" y="2044"/>
                </a:lnTo>
                <a:lnTo>
                  <a:pt x="15354" y="1850"/>
                </a:lnTo>
                <a:lnTo>
                  <a:pt x="15500" y="1752"/>
                </a:lnTo>
                <a:lnTo>
                  <a:pt x="15622" y="1631"/>
                </a:lnTo>
                <a:close/>
                <a:moveTo>
                  <a:pt x="15524" y="12605"/>
                </a:moveTo>
                <a:lnTo>
                  <a:pt x="15549" y="13164"/>
                </a:lnTo>
                <a:lnTo>
                  <a:pt x="15476" y="13164"/>
                </a:lnTo>
                <a:lnTo>
                  <a:pt x="15427" y="13213"/>
                </a:lnTo>
                <a:lnTo>
                  <a:pt x="15305" y="13286"/>
                </a:lnTo>
                <a:lnTo>
                  <a:pt x="15232" y="13432"/>
                </a:lnTo>
                <a:lnTo>
                  <a:pt x="15135" y="13578"/>
                </a:lnTo>
                <a:lnTo>
                  <a:pt x="15111" y="13529"/>
                </a:lnTo>
                <a:lnTo>
                  <a:pt x="15257" y="13213"/>
                </a:lnTo>
                <a:lnTo>
                  <a:pt x="15403" y="12872"/>
                </a:lnTo>
                <a:lnTo>
                  <a:pt x="15524" y="12605"/>
                </a:lnTo>
                <a:close/>
                <a:moveTo>
                  <a:pt x="15549" y="13359"/>
                </a:moveTo>
                <a:lnTo>
                  <a:pt x="15573" y="13943"/>
                </a:lnTo>
                <a:lnTo>
                  <a:pt x="15354" y="13748"/>
                </a:lnTo>
                <a:lnTo>
                  <a:pt x="15451" y="13553"/>
                </a:lnTo>
                <a:lnTo>
                  <a:pt x="15549" y="13359"/>
                </a:lnTo>
                <a:close/>
                <a:moveTo>
                  <a:pt x="16692" y="463"/>
                </a:moveTo>
                <a:lnTo>
                  <a:pt x="16789" y="487"/>
                </a:lnTo>
                <a:lnTo>
                  <a:pt x="16862" y="536"/>
                </a:lnTo>
                <a:lnTo>
                  <a:pt x="16935" y="633"/>
                </a:lnTo>
                <a:lnTo>
                  <a:pt x="16984" y="730"/>
                </a:lnTo>
                <a:lnTo>
                  <a:pt x="17033" y="852"/>
                </a:lnTo>
                <a:lnTo>
                  <a:pt x="17081" y="1047"/>
                </a:lnTo>
                <a:lnTo>
                  <a:pt x="17130" y="1314"/>
                </a:lnTo>
                <a:lnTo>
                  <a:pt x="17154" y="1582"/>
                </a:lnTo>
                <a:lnTo>
                  <a:pt x="17179" y="2142"/>
                </a:lnTo>
                <a:lnTo>
                  <a:pt x="17106" y="3237"/>
                </a:lnTo>
                <a:lnTo>
                  <a:pt x="17081" y="4380"/>
                </a:lnTo>
                <a:lnTo>
                  <a:pt x="17081" y="5499"/>
                </a:lnTo>
                <a:lnTo>
                  <a:pt x="17154" y="7738"/>
                </a:lnTo>
                <a:lnTo>
                  <a:pt x="17203" y="9928"/>
                </a:lnTo>
                <a:lnTo>
                  <a:pt x="17203" y="12094"/>
                </a:lnTo>
                <a:lnTo>
                  <a:pt x="17179" y="13213"/>
                </a:lnTo>
                <a:lnTo>
                  <a:pt x="17130" y="13748"/>
                </a:lnTo>
                <a:lnTo>
                  <a:pt x="17081" y="14283"/>
                </a:lnTo>
                <a:lnTo>
                  <a:pt x="17033" y="14502"/>
                </a:lnTo>
                <a:lnTo>
                  <a:pt x="16984" y="14746"/>
                </a:lnTo>
                <a:lnTo>
                  <a:pt x="16935" y="14867"/>
                </a:lnTo>
                <a:lnTo>
                  <a:pt x="16887" y="14965"/>
                </a:lnTo>
                <a:lnTo>
                  <a:pt x="16814" y="15038"/>
                </a:lnTo>
                <a:lnTo>
                  <a:pt x="16716" y="15111"/>
                </a:lnTo>
                <a:lnTo>
                  <a:pt x="16643" y="15111"/>
                </a:lnTo>
                <a:lnTo>
                  <a:pt x="16570" y="15086"/>
                </a:lnTo>
                <a:lnTo>
                  <a:pt x="16449" y="15038"/>
                </a:lnTo>
                <a:lnTo>
                  <a:pt x="16327" y="14916"/>
                </a:lnTo>
                <a:lnTo>
                  <a:pt x="16205" y="14794"/>
                </a:lnTo>
                <a:lnTo>
                  <a:pt x="16205" y="13991"/>
                </a:lnTo>
                <a:lnTo>
                  <a:pt x="16181" y="13188"/>
                </a:lnTo>
                <a:lnTo>
                  <a:pt x="16132" y="12361"/>
                </a:lnTo>
                <a:lnTo>
                  <a:pt x="16132" y="11558"/>
                </a:lnTo>
                <a:lnTo>
                  <a:pt x="16132" y="9636"/>
                </a:lnTo>
                <a:lnTo>
                  <a:pt x="16132" y="7714"/>
                </a:lnTo>
                <a:lnTo>
                  <a:pt x="16132" y="6789"/>
                </a:lnTo>
                <a:lnTo>
                  <a:pt x="16132" y="6327"/>
                </a:lnTo>
                <a:lnTo>
                  <a:pt x="16132" y="5864"/>
                </a:lnTo>
                <a:lnTo>
                  <a:pt x="16205" y="4988"/>
                </a:lnTo>
                <a:lnTo>
                  <a:pt x="16230" y="4551"/>
                </a:lnTo>
                <a:lnTo>
                  <a:pt x="16205" y="4113"/>
                </a:lnTo>
                <a:lnTo>
                  <a:pt x="16181" y="3237"/>
                </a:lnTo>
                <a:lnTo>
                  <a:pt x="16157" y="2799"/>
                </a:lnTo>
                <a:lnTo>
                  <a:pt x="16181" y="2361"/>
                </a:lnTo>
                <a:lnTo>
                  <a:pt x="16205" y="1558"/>
                </a:lnTo>
                <a:lnTo>
                  <a:pt x="16181" y="1144"/>
                </a:lnTo>
                <a:lnTo>
                  <a:pt x="16181" y="755"/>
                </a:lnTo>
                <a:lnTo>
                  <a:pt x="16254" y="657"/>
                </a:lnTo>
                <a:lnTo>
                  <a:pt x="16351" y="584"/>
                </a:lnTo>
                <a:lnTo>
                  <a:pt x="16570" y="487"/>
                </a:lnTo>
                <a:lnTo>
                  <a:pt x="16692" y="463"/>
                </a:lnTo>
                <a:close/>
                <a:moveTo>
                  <a:pt x="5597" y="10950"/>
                </a:moveTo>
                <a:lnTo>
                  <a:pt x="5597" y="11023"/>
                </a:lnTo>
                <a:lnTo>
                  <a:pt x="5621" y="11096"/>
                </a:lnTo>
                <a:lnTo>
                  <a:pt x="5694" y="11218"/>
                </a:lnTo>
                <a:lnTo>
                  <a:pt x="5743" y="11364"/>
                </a:lnTo>
                <a:lnTo>
                  <a:pt x="5767" y="11704"/>
                </a:lnTo>
                <a:lnTo>
                  <a:pt x="5791" y="12045"/>
                </a:lnTo>
                <a:lnTo>
                  <a:pt x="5816" y="12215"/>
                </a:lnTo>
                <a:lnTo>
                  <a:pt x="5840" y="12361"/>
                </a:lnTo>
                <a:lnTo>
                  <a:pt x="5864" y="12483"/>
                </a:lnTo>
                <a:lnTo>
                  <a:pt x="5548" y="12459"/>
                </a:lnTo>
                <a:lnTo>
                  <a:pt x="5207" y="12483"/>
                </a:lnTo>
                <a:lnTo>
                  <a:pt x="4988" y="12507"/>
                </a:lnTo>
                <a:lnTo>
                  <a:pt x="4745" y="12532"/>
                </a:lnTo>
                <a:lnTo>
                  <a:pt x="4502" y="12605"/>
                </a:lnTo>
                <a:lnTo>
                  <a:pt x="4404" y="12653"/>
                </a:lnTo>
                <a:lnTo>
                  <a:pt x="4307" y="12702"/>
                </a:lnTo>
                <a:lnTo>
                  <a:pt x="4258" y="12775"/>
                </a:lnTo>
                <a:lnTo>
                  <a:pt x="4210" y="12848"/>
                </a:lnTo>
                <a:lnTo>
                  <a:pt x="4210" y="12945"/>
                </a:lnTo>
                <a:lnTo>
                  <a:pt x="4258" y="13018"/>
                </a:lnTo>
                <a:lnTo>
                  <a:pt x="4356" y="13067"/>
                </a:lnTo>
                <a:lnTo>
                  <a:pt x="4453" y="13115"/>
                </a:lnTo>
                <a:lnTo>
                  <a:pt x="4623" y="13164"/>
                </a:lnTo>
                <a:lnTo>
                  <a:pt x="4842" y="13188"/>
                </a:lnTo>
                <a:lnTo>
                  <a:pt x="5037" y="13188"/>
                </a:lnTo>
                <a:lnTo>
                  <a:pt x="5475" y="13140"/>
                </a:lnTo>
                <a:lnTo>
                  <a:pt x="5670" y="13140"/>
                </a:lnTo>
                <a:lnTo>
                  <a:pt x="5864" y="13188"/>
                </a:lnTo>
                <a:lnTo>
                  <a:pt x="6035" y="13188"/>
                </a:lnTo>
                <a:lnTo>
                  <a:pt x="6205" y="13967"/>
                </a:lnTo>
                <a:lnTo>
                  <a:pt x="5572" y="13991"/>
                </a:lnTo>
                <a:lnTo>
                  <a:pt x="5183" y="13991"/>
                </a:lnTo>
                <a:lnTo>
                  <a:pt x="4988" y="14040"/>
                </a:lnTo>
                <a:lnTo>
                  <a:pt x="4891" y="14064"/>
                </a:lnTo>
                <a:lnTo>
                  <a:pt x="4794" y="14113"/>
                </a:lnTo>
                <a:lnTo>
                  <a:pt x="4745" y="14186"/>
                </a:lnTo>
                <a:lnTo>
                  <a:pt x="4696" y="14283"/>
                </a:lnTo>
                <a:lnTo>
                  <a:pt x="4696" y="14381"/>
                </a:lnTo>
                <a:lnTo>
                  <a:pt x="4721" y="14429"/>
                </a:lnTo>
                <a:lnTo>
                  <a:pt x="4769" y="14454"/>
                </a:lnTo>
                <a:lnTo>
                  <a:pt x="4915" y="14575"/>
                </a:lnTo>
                <a:lnTo>
                  <a:pt x="5110" y="14624"/>
                </a:lnTo>
                <a:lnTo>
                  <a:pt x="5305" y="14673"/>
                </a:lnTo>
                <a:lnTo>
                  <a:pt x="5499" y="14697"/>
                </a:lnTo>
                <a:lnTo>
                  <a:pt x="6327" y="14697"/>
                </a:lnTo>
                <a:lnTo>
                  <a:pt x="6473" y="15378"/>
                </a:lnTo>
                <a:lnTo>
                  <a:pt x="6010" y="15403"/>
                </a:lnTo>
                <a:lnTo>
                  <a:pt x="5645" y="15403"/>
                </a:lnTo>
                <a:lnTo>
                  <a:pt x="5475" y="15427"/>
                </a:lnTo>
                <a:lnTo>
                  <a:pt x="5305" y="15500"/>
                </a:lnTo>
                <a:lnTo>
                  <a:pt x="5256" y="15549"/>
                </a:lnTo>
                <a:lnTo>
                  <a:pt x="5207" y="15597"/>
                </a:lnTo>
                <a:lnTo>
                  <a:pt x="5183" y="15670"/>
                </a:lnTo>
                <a:lnTo>
                  <a:pt x="5183" y="15743"/>
                </a:lnTo>
                <a:lnTo>
                  <a:pt x="5183" y="15816"/>
                </a:lnTo>
                <a:lnTo>
                  <a:pt x="5207" y="15889"/>
                </a:lnTo>
                <a:lnTo>
                  <a:pt x="5256" y="15938"/>
                </a:lnTo>
                <a:lnTo>
                  <a:pt x="5305" y="15987"/>
                </a:lnTo>
                <a:lnTo>
                  <a:pt x="5475" y="16035"/>
                </a:lnTo>
                <a:lnTo>
                  <a:pt x="5645" y="16060"/>
                </a:lnTo>
                <a:lnTo>
                  <a:pt x="6010" y="16084"/>
                </a:lnTo>
                <a:lnTo>
                  <a:pt x="6278" y="16108"/>
                </a:lnTo>
                <a:lnTo>
                  <a:pt x="6448" y="16108"/>
                </a:lnTo>
                <a:lnTo>
                  <a:pt x="6570" y="16084"/>
                </a:lnTo>
                <a:lnTo>
                  <a:pt x="6619" y="16400"/>
                </a:lnTo>
                <a:lnTo>
                  <a:pt x="6643" y="16692"/>
                </a:lnTo>
                <a:lnTo>
                  <a:pt x="6619" y="16838"/>
                </a:lnTo>
                <a:lnTo>
                  <a:pt x="6594" y="16960"/>
                </a:lnTo>
                <a:lnTo>
                  <a:pt x="6521" y="17057"/>
                </a:lnTo>
                <a:lnTo>
                  <a:pt x="6424" y="17130"/>
                </a:lnTo>
                <a:lnTo>
                  <a:pt x="6327" y="17179"/>
                </a:lnTo>
                <a:lnTo>
                  <a:pt x="6205" y="17228"/>
                </a:lnTo>
                <a:lnTo>
                  <a:pt x="5913" y="17252"/>
                </a:lnTo>
                <a:lnTo>
                  <a:pt x="5597" y="17228"/>
                </a:lnTo>
                <a:lnTo>
                  <a:pt x="5305" y="17203"/>
                </a:lnTo>
                <a:lnTo>
                  <a:pt x="4794" y="17130"/>
                </a:lnTo>
                <a:lnTo>
                  <a:pt x="4575" y="17155"/>
                </a:lnTo>
                <a:lnTo>
                  <a:pt x="4307" y="17179"/>
                </a:lnTo>
                <a:lnTo>
                  <a:pt x="4064" y="17203"/>
                </a:lnTo>
                <a:lnTo>
                  <a:pt x="3796" y="17228"/>
                </a:lnTo>
                <a:lnTo>
                  <a:pt x="3553" y="17228"/>
                </a:lnTo>
                <a:lnTo>
                  <a:pt x="3455" y="17203"/>
                </a:lnTo>
                <a:lnTo>
                  <a:pt x="3358" y="17155"/>
                </a:lnTo>
                <a:lnTo>
                  <a:pt x="3261" y="17106"/>
                </a:lnTo>
                <a:lnTo>
                  <a:pt x="3163" y="17033"/>
                </a:lnTo>
                <a:lnTo>
                  <a:pt x="3115" y="16936"/>
                </a:lnTo>
                <a:lnTo>
                  <a:pt x="3042" y="16790"/>
                </a:lnTo>
                <a:lnTo>
                  <a:pt x="2969" y="16571"/>
                </a:lnTo>
                <a:lnTo>
                  <a:pt x="2920" y="16327"/>
                </a:lnTo>
                <a:lnTo>
                  <a:pt x="2847" y="15816"/>
                </a:lnTo>
                <a:lnTo>
                  <a:pt x="2750" y="14819"/>
                </a:lnTo>
                <a:lnTo>
                  <a:pt x="2725" y="14308"/>
                </a:lnTo>
                <a:lnTo>
                  <a:pt x="2677" y="13797"/>
                </a:lnTo>
                <a:lnTo>
                  <a:pt x="2652" y="13286"/>
                </a:lnTo>
                <a:lnTo>
                  <a:pt x="2628" y="12775"/>
                </a:lnTo>
                <a:lnTo>
                  <a:pt x="2506" y="11923"/>
                </a:lnTo>
                <a:lnTo>
                  <a:pt x="2385" y="11047"/>
                </a:lnTo>
                <a:lnTo>
                  <a:pt x="2385" y="11047"/>
                </a:lnTo>
                <a:lnTo>
                  <a:pt x="2823" y="11072"/>
                </a:lnTo>
                <a:lnTo>
                  <a:pt x="3090" y="11072"/>
                </a:lnTo>
                <a:lnTo>
                  <a:pt x="3358" y="11047"/>
                </a:lnTo>
                <a:lnTo>
                  <a:pt x="3407" y="11047"/>
                </a:lnTo>
                <a:lnTo>
                  <a:pt x="3504" y="11023"/>
                </a:lnTo>
                <a:lnTo>
                  <a:pt x="4064" y="10974"/>
                </a:lnTo>
                <a:lnTo>
                  <a:pt x="4331" y="10974"/>
                </a:lnTo>
                <a:lnTo>
                  <a:pt x="4599" y="10999"/>
                </a:lnTo>
                <a:lnTo>
                  <a:pt x="4623" y="11023"/>
                </a:lnTo>
                <a:lnTo>
                  <a:pt x="4672" y="11072"/>
                </a:lnTo>
                <a:lnTo>
                  <a:pt x="4745" y="11096"/>
                </a:lnTo>
                <a:lnTo>
                  <a:pt x="4818" y="11072"/>
                </a:lnTo>
                <a:lnTo>
                  <a:pt x="4867" y="11023"/>
                </a:lnTo>
                <a:lnTo>
                  <a:pt x="4891" y="10974"/>
                </a:lnTo>
                <a:lnTo>
                  <a:pt x="5597" y="10950"/>
                </a:lnTo>
                <a:close/>
                <a:moveTo>
                  <a:pt x="16546" y="0"/>
                </a:moveTo>
                <a:lnTo>
                  <a:pt x="16400" y="49"/>
                </a:lnTo>
                <a:lnTo>
                  <a:pt x="16278" y="122"/>
                </a:lnTo>
                <a:lnTo>
                  <a:pt x="16157" y="195"/>
                </a:lnTo>
                <a:lnTo>
                  <a:pt x="16035" y="292"/>
                </a:lnTo>
                <a:lnTo>
                  <a:pt x="15962" y="414"/>
                </a:lnTo>
                <a:lnTo>
                  <a:pt x="15889" y="414"/>
                </a:lnTo>
                <a:lnTo>
                  <a:pt x="15840" y="438"/>
                </a:lnTo>
                <a:lnTo>
                  <a:pt x="15792" y="487"/>
                </a:lnTo>
                <a:lnTo>
                  <a:pt x="15768" y="560"/>
                </a:lnTo>
                <a:lnTo>
                  <a:pt x="15695" y="803"/>
                </a:lnTo>
                <a:lnTo>
                  <a:pt x="15670" y="1071"/>
                </a:lnTo>
                <a:lnTo>
                  <a:pt x="15597" y="1047"/>
                </a:lnTo>
                <a:lnTo>
                  <a:pt x="15524" y="1071"/>
                </a:lnTo>
                <a:lnTo>
                  <a:pt x="15451" y="1095"/>
                </a:lnTo>
                <a:lnTo>
                  <a:pt x="15403" y="1168"/>
                </a:lnTo>
                <a:lnTo>
                  <a:pt x="15354" y="1266"/>
                </a:lnTo>
                <a:lnTo>
                  <a:pt x="15281" y="1339"/>
                </a:lnTo>
                <a:lnTo>
                  <a:pt x="15111" y="1485"/>
                </a:lnTo>
                <a:lnTo>
                  <a:pt x="14770" y="1728"/>
                </a:lnTo>
                <a:lnTo>
                  <a:pt x="14283" y="2093"/>
                </a:lnTo>
                <a:lnTo>
                  <a:pt x="14040" y="2288"/>
                </a:lnTo>
                <a:lnTo>
                  <a:pt x="13772" y="2434"/>
                </a:lnTo>
                <a:lnTo>
                  <a:pt x="13018" y="2847"/>
                </a:lnTo>
                <a:lnTo>
                  <a:pt x="12264" y="3237"/>
                </a:lnTo>
                <a:lnTo>
                  <a:pt x="11485" y="3577"/>
                </a:lnTo>
                <a:lnTo>
                  <a:pt x="11071" y="3723"/>
                </a:lnTo>
                <a:lnTo>
                  <a:pt x="10682" y="3869"/>
                </a:lnTo>
                <a:lnTo>
                  <a:pt x="9830" y="4137"/>
                </a:lnTo>
                <a:lnTo>
                  <a:pt x="8979" y="4356"/>
                </a:lnTo>
                <a:lnTo>
                  <a:pt x="8103" y="4526"/>
                </a:lnTo>
                <a:lnTo>
                  <a:pt x="7665" y="4575"/>
                </a:lnTo>
                <a:lnTo>
                  <a:pt x="7227" y="4624"/>
                </a:lnTo>
                <a:lnTo>
                  <a:pt x="6570" y="4672"/>
                </a:lnTo>
                <a:lnTo>
                  <a:pt x="5913" y="4697"/>
                </a:lnTo>
                <a:lnTo>
                  <a:pt x="5256" y="4721"/>
                </a:lnTo>
                <a:lnTo>
                  <a:pt x="4623" y="4745"/>
                </a:lnTo>
                <a:lnTo>
                  <a:pt x="4429" y="4697"/>
                </a:lnTo>
                <a:lnTo>
                  <a:pt x="4234" y="4672"/>
                </a:lnTo>
                <a:lnTo>
                  <a:pt x="3869" y="4624"/>
                </a:lnTo>
                <a:lnTo>
                  <a:pt x="3480" y="4648"/>
                </a:lnTo>
                <a:lnTo>
                  <a:pt x="3090" y="4648"/>
                </a:lnTo>
                <a:lnTo>
                  <a:pt x="2652" y="4672"/>
                </a:lnTo>
                <a:lnTo>
                  <a:pt x="2214" y="4721"/>
                </a:lnTo>
                <a:lnTo>
                  <a:pt x="1995" y="4770"/>
                </a:lnTo>
                <a:lnTo>
                  <a:pt x="1801" y="4818"/>
                </a:lnTo>
                <a:lnTo>
                  <a:pt x="1582" y="4916"/>
                </a:lnTo>
                <a:lnTo>
                  <a:pt x="1387" y="5013"/>
                </a:lnTo>
                <a:lnTo>
                  <a:pt x="1192" y="5110"/>
                </a:lnTo>
                <a:lnTo>
                  <a:pt x="1046" y="5232"/>
                </a:lnTo>
                <a:lnTo>
                  <a:pt x="876" y="5378"/>
                </a:lnTo>
                <a:lnTo>
                  <a:pt x="754" y="5524"/>
                </a:lnTo>
                <a:lnTo>
                  <a:pt x="633" y="5670"/>
                </a:lnTo>
                <a:lnTo>
                  <a:pt x="535" y="5840"/>
                </a:lnTo>
                <a:lnTo>
                  <a:pt x="365" y="6205"/>
                </a:lnTo>
                <a:lnTo>
                  <a:pt x="243" y="6570"/>
                </a:lnTo>
                <a:lnTo>
                  <a:pt x="146" y="6959"/>
                </a:lnTo>
                <a:lnTo>
                  <a:pt x="73" y="7373"/>
                </a:lnTo>
                <a:lnTo>
                  <a:pt x="49" y="7762"/>
                </a:lnTo>
                <a:lnTo>
                  <a:pt x="0" y="8200"/>
                </a:lnTo>
                <a:lnTo>
                  <a:pt x="0" y="8614"/>
                </a:lnTo>
                <a:lnTo>
                  <a:pt x="49" y="9028"/>
                </a:lnTo>
                <a:lnTo>
                  <a:pt x="146" y="9417"/>
                </a:lnTo>
                <a:lnTo>
                  <a:pt x="195" y="9612"/>
                </a:lnTo>
                <a:lnTo>
                  <a:pt x="292" y="9806"/>
                </a:lnTo>
                <a:lnTo>
                  <a:pt x="389" y="9977"/>
                </a:lnTo>
                <a:lnTo>
                  <a:pt x="487" y="10147"/>
                </a:lnTo>
                <a:lnTo>
                  <a:pt x="633" y="10293"/>
                </a:lnTo>
                <a:lnTo>
                  <a:pt x="779" y="10439"/>
                </a:lnTo>
                <a:lnTo>
                  <a:pt x="949" y="10585"/>
                </a:lnTo>
                <a:lnTo>
                  <a:pt x="1144" y="10707"/>
                </a:lnTo>
                <a:lnTo>
                  <a:pt x="1363" y="10804"/>
                </a:lnTo>
                <a:lnTo>
                  <a:pt x="1582" y="10901"/>
                </a:lnTo>
                <a:lnTo>
                  <a:pt x="1825" y="10950"/>
                </a:lnTo>
                <a:lnTo>
                  <a:pt x="2068" y="10999"/>
                </a:lnTo>
                <a:lnTo>
                  <a:pt x="2044" y="11242"/>
                </a:lnTo>
                <a:lnTo>
                  <a:pt x="2020" y="11510"/>
                </a:lnTo>
                <a:lnTo>
                  <a:pt x="2044" y="11777"/>
                </a:lnTo>
                <a:lnTo>
                  <a:pt x="2068" y="12021"/>
                </a:lnTo>
                <a:lnTo>
                  <a:pt x="2166" y="12556"/>
                </a:lnTo>
                <a:lnTo>
                  <a:pt x="2190" y="12824"/>
                </a:lnTo>
                <a:lnTo>
                  <a:pt x="2214" y="13067"/>
                </a:lnTo>
                <a:lnTo>
                  <a:pt x="2287" y="14478"/>
                </a:lnTo>
                <a:lnTo>
                  <a:pt x="2336" y="15184"/>
                </a:lnTo>
                <a:lnTo>
                  <a:pt x="2409" y="15914"/>
                </a:lnTo>
                <a:lnTo>
                  <a:pt x="2458" y="16327"/>
                </a:lnTo>
                <a:lnTo>
                  <a:pt x="2506" y="16741"/>
                </a:lnTo>
                <a:lnTo>
                  <a:pt x="2555" y="16960"/>
                </a:lnTo>
                <a:lnTo>
                  <a:pt x="2628" y="17155"/>
                </a:lnTo>
                <a:lnTo>
                  <a:pt x="2725" y="17325"/>
                </a:lnTo>
                <a:lnTo>
                  <a:pt x="2871" y="17495"/>
                </a:lnTo>
                <a:lnTo>
                  <a:pt x="2993" y="17593"/>
                </a:lnTo>
                <a:lnTo>
                  <a:pt x="3090" y="17641"/>
                </a:lnTo>
                <a:lnTo>
                  <a:pt x="3212" y="17714"/>
                </a:lnTo>
                <a:lnTo>
                  <a:pt x="3334" y="17739"/>
                </a:lnTo>
                <a:lnTo>
                  <a:pt x="3601" y="17763"/>
                </a:lnTo>
                <a:lnTo>
                  <a:pt x="3893" y="17763"/>
                </a:lnTo>
                <a:lnTo>
                  <a:pt x="4429" y="17690"/>
                </a:lnTo>
                <a:lnTo>
                  <a:pt x="4696" y="17666"/>
                </a:lnTo>
                <a:lnTo>
                  <a:pt x="4964" y="17666"/>
                </a:lnTo>
                <a:lnTo>
                  <a:pt x="5475" y="17714"/>
                </a:lnTo>
                <a:lnTo>
                  <a:pt x="5743" y="17739"/>
                </a:lnTo>
                <a:lnTo>
                  <a:pt x="6010" y="17763"/>
                </a:lnTo>
                <a:lnTo>
                  <a:pt x="6278" y="17739"/>
                </a:lnTo>
                <a:lnTo>
                  <a:pt x="6521" y="17690"/>
                </a:lnTo>
                <a:lnTo>
                  <a:pt x="6619" y="17641"/>
                </a:lnTo>
                <a:lnTo>
                  <a:pt x="6740" y="17568"/>
                </a:lnTo>
                <a:lnTo>
                  <a:pt x="6838" y="17495"/>
                </a:lnTo>
                <a:lnTo>
                  <a:pt x="6935" y="17398"/>
                </a:lnTo>
                <a:lnTo>
                  <a:pt x="7008" y="17301"/>
                </a:lnTo>
                <a:lnTo>
                  <a:pt x="7057" y="17179"/>
                </a:lnTo>
                <a:lnTo>
                  <a:pt x="7130" y="16960"/>
                </a:lnTo>
                <a:lnTo>
                  <a:pt x="7154" y="16717"/>
                </a:lnTo>
                <a:lnTo>
                  <a:pt x="7154" y="16449"/>
                </a:lnTo>
                <a:lnTo>
                  <a:pt x="7130" y="16181"/>
                </a:lnTo>
                <a:lnTo>
                  <a:pt x="7081" y="15938"/>
                </a:lnTo>
                <a:lnTo>
                  <a:pt x="6984" y="15451"/>
                </a:lnTo>
                <a:lnTo>
                  <a:pt x="6886" y="14770"/>
                </a:lnTo>
                <a:lnTo>
                  <a:pt x="6765" y="14089"/>
                </a:lnTo>
                <a:lnTo>
                  <a:pt x="6497" y="12726"/>
                </a:lnTo>
                <a:lnTo>
                  <a:pt x="6351" y="12167"/>
                </a:lnTo>
                <a:lnTo>
                  <a:pt x="6302" y="11875"/>
                </a:lnTo>
                <a:lnTo>
                  <a:pt x="6254" y="11583"/>
                </a:lnTo>
                <a:lnTo>
                  <a:pt x="6229" y="11291"/>
                </a:lnTo>
                <a:lnTo>
                  <a:pt x="6205" y="11120"/>
                </a:lnTo>
                <a:lnTo>
                  <a:pt x="6181" y="10974"/>
                </a:lnTo>
                <a:lnTo>
                  <a:pt x="6789" y="11096"/>
                </a:lnTo>
                <a:lnTo>
                  <a:pt x="7397" y="11218"/>
                </a:lnTo>
                <a:lnTo>
                  <a:pt x="10341" y="11826"/>
                </a:lnTo>
                <a:lnTo>
                  <a:pt x="10560" y="11875"/>
                </a:lnTo>
                <a:lnTo>
                  <a:pt x="10755" y="11923"/>
                </a:lnTo>
                <a:lnTo>
                  <a:pt x="11169" y="12094"/>
                </a:lnTo>
                <a:lnTo>
                  <a:pt x="11972" y="12459"/>
                </a:lnTo>
                <a:lnTo>
                  <a:pt x="13456" y="13115"/>
                </a:lnTo>
                <a:lnTo>
                  <a:pt x="14040" y="13407"/>
                </a:lnTo>
                <a:lnTo>
                  <a:pt x="14332" y="13553"/>
                </a:lnTo>
                <a:lnTo>
                  <a:pt x="14624" y="13748"/>
                </a:lnTo>
                <a:lnTo>
                  <a:pt x="14892" y="13943"/>
                </a:lnTo>
                <a:lnTo>
                  <a:pt x="15135" y="14162"/>
                </a:lnTo>
                <a:lnTo>
                  <a:pt x="15354" y="14381"/>
                </a:lnTo>
                <a:lnTo>
                  <a:pt x="15549" y="14648"/>
                </a:lnTo>
                <a:lnTo>
                  <a:pt x="15622" y="14721"/>
                </a:lnTo>
                <a:lnTo>
                  <a:pt x="15622" y="14940"/>
                </a:lnTo>
                <a:lnTo>
                  <a:pt x="15646" y="15062"/>
                </a:lnTo>
                <a:lnTo>
                  <a:pt x="15695" y="15159"/>
                </a:lnTo>
                <a:lnTo>
                  <a:pt x="15792" y="15208"/>
                </a:lnTo>
                <a:lnTo>
                  <a:pt x="15889" y="15232"/>
                </a:lnTo>
                <a:lnTo>
                  <a:pt x="16084" y="15427"/>
                </a:lnTo>
                <a:lnTo>
                  <a:pt x="16205" y="15500"/>
                </a:lnTo>
                <a:lnTo>
                  <a:pt x="16303" y="15573"/>
                </a:lnTo>
                <a:lnTo>
                  <a:pt x="16449" y="15622"/>
                </a:lnTo>
                <a:lnTo>
                  <a:pt x="16570" y="15646"/>
                </a:lnTo>
                <a:lnTo>
                  <a:pt x="16716" y="15670"/>
                </a:lnTo>
                <a:lnTo>
                  <a:pt x="16862" y="15646"/>
                </a:lnTo>
                <a:lnTo>
                  <a:pt x="16984" y="15622"/>
                </a:lnTo>
                <a:lnTo>
                  <a:pt x="17081" y="15573"/>
                </a:lnTo>
                <a:lnTo>
                  <a:pt x="17179" y="15500"/>
                </a:lnTo>
                <a:lnTo>
                  <a:pt x="17276" y="15427"/>
                </a:lnTo>
                <a:lnTo>
                  <a:pt x="17349" y="15330"/>
                </a:lnTo>
                <a:lnTo>
                  <a:pt x="17398" y="15232"/>
                </a:lnTo>
                <a:lnTo>
                  <a:pt x="17495" y="14989"/>
                </a:lnTo>
                <a:lnTo>
                  <a:pt x="17568" y="14721"/>
                </a:lnTo>
                <a:lnTo>
                  <a:pt x="17617" y="14478"/>
                </a:lnTo>
                <a:lnTo>
                  <a:pt x="17690" y="14016"/>
                </a:lnTo>
                <a:lnTo>
                  <a:pt x="17714" y="13651"/>
                </a:lnTo>
                <a:lnTo>
                  <a:pt x="17738" y="13261"/>
                </a:lnTo>
                <a:lnTo>
                  <a:pt x="17763" y="12507"/>
                </a:lnTo>
                <a:lnTo>
                  <a:pt x="17714" y="10974"/>
                </a:lnTo>
                <a:lnTo>
                  <a:pt x="17714" y="10123"/>
                </a:lnTo>
                <a:lnTo>
                  <a:pt x="17860" y="10098"/>
                </a:lnTo>
                <a:lnTo>
                  <a:pt x="17982" y="10001"/>
                </a:lnTo>
                <a:lnTo>
                  <a:pt x="18128" y="9904"/>
                </a:lnTo>
                <a:lnTo>
                  <a:pt x="18249" y="9782"/>
                </a:lnTo>
                <a:lnTo>
                  <a:pt x="18493" y="9514"/>
                </a:lnTo>
                <a:lnTo>
                  <a:pt x="18687" y="9271"/>
                </a:lnTo>
                <a:lnTo>
                  <a:pt x="18785" y="9101"/>
                </a:lnTo>
                <a:lnTo>
                  <a:pt x="18858" y="8906"/>
                </a:lnTo>
                <a:lnTo>
                  <a:pt x="18906" y="8711"/>
                </a:lnTo>
                <a:lnTo>
                  <a:pt x="18931" y="8517"/>
                </a:lnTo>
                <a:lnTo>
                  <a:pt x="18955" y="8103"/>
                </a:lnTo>
                <a:lnTo>
                  <a:pt x="18955" y="7714"/>
                </a:lnTo>
                <a:lnTo>
                  <a:pt x="18931" y="7373"/>
                </a:lnTo>
                <a:lnTo>
                  <a:pt x="18858" y="7057"/>
                </a:lnTo>
                <a:lnTo>
                  <a:pt x="18760" y="6740"/>
                </a:lnTo>
                <a:lnTo>
                  <a:pt x="18614" y="6448"/>
                </a:lnTo>
                <a:lnTo>
                  <a:pt x="18541" y="6327"/>
                </a:lnTo>
                <a:lnTo>
                  <a:pt x="18420" y="6205"/>
                </a:lnTo>
                <a:lnTo>
                  <a:pt x="18322" y="6083"/>
                </a:lnTo>
                <a:lnTo>
                  <a:pt x="18201" y="5986"/>
                </a:lnTo>
                <a:lnTo>
                  <a:pt x="18055" y="5889"/>
                </a:lnTo>
                <a:lnTo>
                  <a:pt x="17909" y="5840"/>
                </a:lnTo>
                <a:lnTo>
                  <a:pt x="17763" y="5767"/>
                </a:lnTo>
                <a:lnTo>
                  <a:pt x="17592" y="5743"/>
                </a:lnTo>
                <a:lnTo>
                  <a:pt x="17568" y="4697"/>
                </a:lnTo>
                <a:lnTo>
                  <a:pt x="17592" y="3942"/>
                </a:lnTo>
                <a:lnTo>
                  <a:pt x="17617" y="3164"/>
                </a:lnTo>
                <a:lnTo>
                  <a:pt x="17641" y="2409"/>
                </a:lnTo>
                <a:lnTo>
                  <a:pt x="17641" y="1631"/>
                </a:lnTo>
                <a:lnTo>
                  <a:pt x="17617" y="1193"/>
                </a:lnTo>
                <a:lnTo>
                  <a:pt x="17592" y="949"/>
                </a:lnTo>
                <a:lnTo>
                  <a:pt x="17519" y="730"/>
                </a:lnTo>
                <a:lnTo>
                  <a:pt x="17446" y="511"/>
                </a:lnTo>
                <a:lnTo>
                  <a:pt x="17325" y="317"/>
                </a:lnTo>
                <a:lnTo>
                  <a:pt x="17252" y="219"/>
                </a:lnTo>
                <a:lnTo>
                  <a:pt x="17179" y="146"/>
                </a:lnTo>
                <a:lnTo>
                  <a:pt x="17081" y="98"/>
                </a:lnTo>
                <a:lnTo>
                  <a:pt x="16984" y="49"/>
                </a:lnTo>
                <a:lnTo>
                  <a:pt x="16838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464;p49">
            <a:extLst>
              <a:ext uri="{FF2B5EF4-FFF2-40B4-BE49-F238E27FC236}">
                <a16:creationId xmlns:a16="http://schemas.microsoft.com/office/drawing/2014/main" id="{631386F7-B5AC-4B84-AB74-4949500734D7}"/>
              </a:ext>
            </a:extLst>
          </p:cNvPr>
          <p:cNvSpPr/>
          <p:nvPr/>
        </p:nvSpPr>
        <p:spPr>
          <a:xfrm>
            <a:off x="9545106" y="6073920"/>
            <a:ext cx="565982" cy="617951"/>
          </a:xfrm>
          <a:custGeom>
            <a:avLst/>
            <a:gdLst/>
            <a:ahLst/>
            <a:cxnLst/>
            <a:rect l="l" t="t" r="r" b="b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66;p49">
            <a:extLst>
              <a:ext uri="{FF2B5EF4-FFF2-40B4-BE49-F238E27FC236}">
                <a16:creationId xmlns:a16="http://schemas.microsoft.com/office/drawing/2014/main" id="{43456990-75B1-4740-A88C-E176CE9B203F}"/>
              </a:ext>
            </a:extLst>
          </p:cNvPr>
          <p:cNvSpPr/>
          <p:nvPr/>
        </p:nvSpPr>
        <p:spPr>
          <a:xfrm>
            <a:off x="8580550" y="5529170"/>
            <a:ext cx="489104" cy="492098"/>
          </a:xfrm>
          <a:custGeom>
            <a:avLst/>
            <a:gdLst/>
            <a:ahLst/>
            <a:cxnLst/>
            <a:rect l="l" t="t" r="r" b="b"/>
            <a:pathLst>
              <a:path w="15841" h="15938" extrusionOk="0">
                <a:moveTo>
                  <a:pt x="4502" y="7470"/>
                </a:moveTo>
                <a:lnTo>
                  <a:pt x="4575" y="7495"/>
                </a:lnTo>
                <a:lnTo>
                  <a:pt x="4648" y="7543"/>
                </a:lnTo>
                <a:lnTo>
                  <a:pt x="4696" y="7616"/>
                </a:lnTo>
                <a:lnTo>
                  <a:pt x="4721" y="7714"/>
                </a:lnTo>
                <a:lnTo>
                  <a:pt x="4721" y="7787"/>
                </a:lnTo>
                <a:lnTo>
                  <a:pt x="4696" y="7908"/>
                </a:lnTo>
                <a:lnTo>
                  <a:pt x="4623" y="7981"/>
                </a:lnTo>
                <a:lnTo>
                  <a:pt x="4550" y="8054"/>
                </a:lnTo>
                <a:lnTo>
                  <a:pt x="4429" y="8079"/>
                </a:lnTo>
                <a:lnTo>
                  <a:pt x="4307" y="8054"/>
                </a:lnTo>
                <a:lnTo>
                  <a:pt x="4234" y="7981"/>
                </a:lnTo>
                <a:lnTo>
                  <a:pt x="4161" y="7908"/>
                </a:lnTo>
                <a:lnTo>
                  <a:pt x="4137" y="7787"/>
                </a:lnTo>
                <a:lnTo>
                  <a:pt x="4161" y="7665"/>
                </a:lnTo>
                <a:lnTo>
                  <a:pt x="4234" y="7543"/>
                </a:lnTo>
                <a:lnTo>
                  <a:pt x="4307" y="7495"/>
                </a:lnTo>
                <a:lnTo>
                  <a:pt x="4404" y="7470"/>
                </a:lnTo>
                <a:close/>
                <a:moveTo>
                  <a:pt x="10877" y="7470"/>
                </a:moveTo>
                <a:lnTo>
                  <a:pt x="10950" y="7495"/>
                </a:lnTo>
                <a:lnTo>
                  <a:pt x="11023" y="7543"/>
                </a:lnTo>
                <a:lnTo>
                  <a:pt x="11071" y="7616"/>
                </a:lnTo>
                <a:lnTo>
                  <a:pt x="11096" y="7714"/>
                </a:lnTo>
                <a:lnTo>
                  <a:pt x="11096" y="7787"/>
                </a:lnTo>
                <a:lnTo>
                  <a:pt x="11071" y="7908"/>
                </a:lnTo>
                <a:lnTo>
                  <a:pt x="10998" y="7981"/>
                </a:lnTo>
                <a:lnTo>
                  <a:pt x="10926" y="8054"/>
                </a:lnTo>
                <a:lnTo>
                  <a:pt x="10804" y="8079"/>
                </a:lnTo>
                <a:lnTo>
                  <a:pt x="10682" y="8054"/>
                </a:lnTo>
                <a:lnTo>
                  <a:pt x="10609" y="7981"/>
                </a:lnTo>
                <a:lnTo>
                  <a:pt x="10536" y="7908"/>
                </a:lnTo>
                <a:lnTo>
                  <a:pt x="10512" y="7787"/>
                </a:lnTo>
                <a:lnTo>
                  <a:pt x="10536" y="7665"/>
                </a:lnTo>
                <a:lnTo>
                  <a:pt x="10609" y="7543"/>
                </a:lnTo>
                <a:lnTo>
                  <a:pt x="10682" y="7495"/>
                </a:lnTo>
                <a:lnTo>
                  <a:pt x="10780" y="7470"/>
                </a:lnTo>
                <a:close/>
                <a:moveTo>
                  <a:pt x="4477" y="7081"/>
                </a:moveTo>
                <a:lnTo>
                  <a:pt x="4307" y="7105"/>
                </a:lnTo>
                <a:lnTo>
                  <a:pt x="4137" y="7178"/>
                </a:lnTo>
                <a:lnTo>
                  <a:pt x="4015" y="7300"/>
                </a:lnTo>
                <a:lnTo>
                  <a:pt x="3893" y="7446"/>
                </a:lnTo>
                <a:lnTo>
                  <a:pt x="3820" y="7568"/>
                </a:lnTo>
                <a:lnTo>
                  <a:pt x="3772" y="7714"/>
                </a:lnTo>
                <a:lnTo>
                  <a:pt x="3723" y="7835"/>
                </a:lnTo>
                <a:lnTo>
                  <a:pt x="3723" y="7981"/>
                </a:lnTo>
                <a:lnTo>
                  <a:pt x="3674" y="8225"/>
                </a:lnTo>
                <a:lnTo>
                  <a:pt x="3674" y="8395"/>
                </a:lnTo>
                <a:lnTo>
                  <a:pt x="3723" y="8565"/>
                </a:lnTo>
                <a:lnTo>
                  <a:pt x="3772" y="8711"/>
                </a:lnTo>
                <a:lnTo>
                  <a:pt x="3869" y="8833"/>
                </a:lnTo>
                <a:lnTo>
                  <a:pt x="3966" y="8955"/>
                </a:lnTo>
                <a:lnTo>
                  <a:pt x="4088" y="9028"/>
                </a:lnTo>
                <a:lnTo>
                  <a:pt x="4234" y="9101"/>
                </a:lnTo>
                <a:lnTo>
                  <a:pt x="4404" y="9149"/>
                </a:lnTo>
                <a:lnTo>
                  <a:pt x="4599" y="9174"/>
                </a:lnTo>
                <a:lnTo>
                  <a:pt x="4769" y="9149"/>
                </a:lnTo>
                <a:lnTo>
                  <a:pt x="4940" y="9101"/>
                </a:lnTo>
                <a:lnTo>
                  <a:pt x="5086" y="9028"/>
                </a:lnTo>
                <a:lnTo>
                  <a:pt x="5207" y="8930"/>
                </a:lnTo>
                <a:lnTo>
                  <a:pt x="5329" y="8809"/>
                </a:lnTo>
                <a:lnTo>
                  <a:pt x="5426" y="8663"/>
                </a:lnTo>
                <a:lnTo>
                  <a:pt x="5499" y="8517"/>
                </a:lnTo>
                <a:lnTo>
                  <a:pt x="5548" y="8346"/>
                </a:lnTo>
                <a:lnTo>
                  <a:pt x="5572" y="8176"/>
                </a:lnTo>
                <a:lnTo>
                  <a:pt x="5548" y="8006"/>
                </a:lnTo>
                <a:lnTo>
                  <a:pt x="5524" y="7835"/>
                </a:lnTo>
                <a:lnTo>
                  <a:pt x="5475" y="7689"/>
                </a:lnTo>
                <a:lnTo>
                  <a:pt x="5402" y="7519"/>
                </a:lnTo>
                <a:lnTo>
                  <a:pt x="5280" y="7397"/>
                </a:lnTo>
                <a:lnTo>
                  <a:pt x="5134" y="7251"/>
                </a:lnTo>
                <a:lnTo>
                  <a:pt x="4988" y="7154"/>
                </a:lnTo>
                <a:lnTo>
                  <a:pt x="4818" y="7105"/>
                </a:lnTo>
                <a:lnTo>
                  <a:pt x="4648" y="7081"/>
                </a:lnTo>
                <a:close/>
                <a:moveTo>
                  <a:pt x="10853" y="7081"/>
                </a:moveTo>
                <a:lnTo>
                  <a:pt x="10682" y="7105"/>
                </a:lnTo>
                <a:lnTo>
                  <a:pt x="10512" y="7178"/>
                </a:lnTo>
                <a:lnTo>
                  <a:pt x="10390" y="7300"/>
                </a:lnTo>
                <a:lnTo>
                  <a:pt x="10269" y="7446"/>
                </a:lnTo>
                <a:lnTo>
                  <a:pt x="10196" y="7568"/>
                </a:lnTo>
                <a:lnTo>
                  <a:pt x="10147" y="7714"/>
                </a:lnTo>
                <a:lnTo>
                  <a:pt x="10098" y="7835"/>
                </a:lnTo>
                <a:lnTo>
                  <a:pt x="10098" y="7981"/>
                </a:lnTo>
                <a:lnTo>
                  <a:pt x="10050" y="8225"/>
                </a:lnTo>
                <a:lnTo>
                  <a:pt x="10050" y="8395"/>
                </a:lnTo>
                <a:lnTo>
                  <a:pt x="10098" y="8565"/>
                </a:lnTo>
                <a:lnTo>
                  <a:pt x="10147" y="8711"/>
                </a:lnTo>
                <a:lnTo>
                  <a:pt x="10244" y="8833"/>
                </a:lnTo>
                <a:lnTo>
                  <a:pt x="10342" y="8955"/>
                </a:lnTo>
                <a:lnTo>
                  <a:pt x="10463" y="9028"/>
                </a:lnTo>
                <a:lnTo>
                  <a:pt x="10609" y="9101"/>
                </a:lnTo>
                <a:lnTo>
                  <a:pt x="10780" y="9149"/>
                </a:lnTo>
                <a:lnTo>
                  <a:pt x="10974" y="9174"/>
                </a:lnTo>
                <a:lnTo>
                  <a:pt x="11144" y="9149"/>
                </a:lnTo>
                <a:lnTo>
                  <a:pt x="11315" y="9101"/>
                </a:lnTo>
                <a:lnTo>
                  <a:pt x="11461" y="9028"/>
                </a:lnTo>
                <a:lnTo>
                  <a:pt x="11582" y="8930"/>
                </a:lnTo>
                <a:lnTo>
                  <a:pt x="11704" y="8809"/>
                </a:lnTo>
                <a:lnTo>
                  <a:pt x="11801" y="8663"/>
                </a:lnTo>
                <a:lnTo>
                  <a:pt x="11874" y="8517"/>
                </a:lnTo>
                <a:lnTo>
                  <a:pt x="11923" y="8346"/>
                </a:lnTo>
                <a:lnTo>
                  <a:pt x="11947" y="8176"/>
                </a:lnTo>
                <a:lnTo>
                  <a:pt x="11923" y="8006"/>
                </a:lnTo>
                <a:lnTo>
                  <a:pt x="11899" y="7835"/>
                </a:lnTo>
                <a:lnTo>
                  <a:pt x="11850" y="7689"/>
                </a:lnTo>
                <a:lnTo>
                  <a:pt x="11777" y="7519"/>
                </a:lnTo>
                <a:lnTo>
                  <a:pt x="11655" y="7397"/>
                </a:lnTo>
                <a:lnTo>
                  <a:pt x="11509" y="7251"/>
                </a:lnTo>
                <a:lnTo>
                  <a:pt x="11363" y="7154"/>
                </a:lnTo>
                <a:lnTo>
                  <a:pt x="11193" y="7105"/>
                </a:lnTo>
                <a:lnTo>
                  <a:pt x="11023" y="7081"/>
                </a:lnTo>
                <a:close/>
                <a:moveTo>
                  <a:pt x="7787" y="10244"/>
                </a:moveTo>
                <a:lnTo>
                  <a:pt x="7470" y="10268"/>
                </a:lnTo>
                <a:lnTo>
                  <a:pt x="7154" y="10293"/>
                </a:lnTo>
                <a:lnTo>
                  <a:pt x="6643" y="10390"/>
                </a:lnTo>
                <a:lnTo>
                  <a:pt x="6132" y="10536"/>
                </a:lnTo>
                <a:lnTo>
                  <a:pt x="5645" y="10731"/>
                </a:lnTo>
                <a:lnTo>
                  <a:pt x="5159" y="10950"/>
                </a:lnTo>
                <a:lnTo>
                  <a:pt x="4745" y="11144"/>
                </a:lnTo>
                <a:lnTo>
                  <a:pt x="4502" y="11266"/>
                </a:lnTo>
                <a:lnTo>
                  <a:pt x="4283" y="11388"/>
                </a:lnTo>
                <a:lnTo>
                  <a:pt x="4088" y="11534"/>
                </a:lnTo>
                <a:lnTo>
                  <a:pt x="3918" y="11704"/>
                </a:lnTo>
                <a:lnTo>
                  <a:pt x="3772" y="11899"/>
                </a:lnTo>
                <a:lnTo>
                  <a:pt x="3723" y="11996"/>
                </a:lnTo>
                <a:lnTo>
                  <a:pt x="3699" y="12118"/>
                </a:lnTo>
                <a:lnTo>
                  <a:pt x="3699" y="12166"/>
                </a:lnTo>
                <a:lnTo>
                  <a:pt x="3699" y="12239"/>
                </a:lnTo>
                <a:lnTo>
                  <a:pt x="3747" y="12288"/>
                </a:lnTo>
                <a:lnTo>
                  <a:pt x="3796" y="12312"/>
                </a:lnTo>
                <a:lnTo>
                  <a:pt x="3918" y="12312"/>
                </a:lnTo>
                <a:lnTo>
                  <a:pt x="3966" y="12288"/>
                </a:lnTo>
                <a:lnTo>
                  <a:pt x="4015" y="12239"/>
                </a:lnTo>
                <a:lnTo>
                  <a:pt x="4161" y="12093"/>
                </a:lnTo>
                <a:lnTo>
                  <a:pt x="4307" y="11947"/>
                </a:lnTo>
                <a:lnTo>
                  <a:pt x="4502" y="11826"/>
                </a:lnTo>
                <a:lnTo>
                  <a:pt x="4721" y="11704"/>
                </a:lnTo>
                <a:lnTo>
                  <a:pt x="5134" y="11509"/>
                </a:lnTo>
                <a:lnTo>
                  <a:pt x="5524" y="11339"/>
                </a:lnTo>
                <a:lnTo>
                  <a:pt x="5937" y="11169"/>
                </a:lnTo>
                <a:lnTo>
                  <a:pt x="6375" y="11023"/>
                </a:lnTo>
                <a:lnTo>
                  <a:pt x="6813" y="10901"/>
                </a:lnTo>
                <a:lnTo>
                  <a:pt x="7032" y="10852"/>
                </a:lnTo>
                <a:lnTo>
                  <a:pt x="7276" y="10828"/>
                </a:lnTo>
                <a:lnTo>
                  <a:pt x="7835" y="10804"/>
                </a:lnTo>
                <a:lnTo>
                  <a:pt x="8419" y="10828"/>
                </a:lnTo>
                <a:lnTo>
                  <a:pt x="9003" y="10901"/>
                </a:lnTo>
                <a:lnTo>
                  <a:pt x="9295" y="10950"/>
                </a:lnTo>
                <a:lnTo>
                  <a:pt x="9587" y="11023"/>
                </a:lnTo>
                <a:lnTo>
                  <a:pt x="9879" y="11120"/>
                </a:lnTo>
                <a:lnTo>
                  <a:pt x="10147" y="11242"/>
                </a:lnTo>
                <a:lnTo>
                  <a:pt x="10415" y="11363"/>
                </a:lnTo>
                <a:lnTo>
                  <a:pt x="10658" y="11509"/>
                </a:lnTo>
                <a:lnTo>
                  <a:pt x="10901" y="11655"/>
                </a:lnTo>
                <a:lnTo>
                  <a:pt x="11120" y="11850"/>
                </a:lnTo>
                <a:lnTo>
                  <a:pt x="11315" y="12045"/>
                </a:lnTo>
                <a:lnTo>
                  <a:pt x="11485" y="12288"/>
                </a:lnTo>
                <a:lnTo>
                  <a:pt x="11582" y="12361"/>
                </a:lnTo>
                <a:lnTo>
                  <a:pt x="11680" y="12410"/>
                </a:lnTo>
                <a:lnTo>
                  <a:pt x="11777" y="12410"/>
                </a:lnTo>
                <a:lnTo>
                  <a:pt x="11874" y="12361"/>
                </a:lnTo>
                <a:lnTo>
                  <a:pt x="11947" y="12288"/>
                </a:lnTo>
                <a:lnTo>
                  <a:pt x="11996" y="12215"/>
                </a:lnTo>
                <a:lnTo>
                  <a:pt x="12020" y="12118"/>
                </a:lnTo>
                <a:lnTo>
                  <a:pt x="11972" y="12020"/>
                </a:lnTo>
                <a:lnTo>
                  <a:pt x="11753" y="11753"/>
                </a:lnTo>
                <a:lnTo>
                  <a:pt x="11534" y="11509"/>
                </a:lnTo>
                <a:lnTo>
                  <a:pt x="11290" y="11290"/>
                </a:lnTo>
                <a:lnTo>
                  <a:pt x="11023" y="11096"/>
                </a:lnTo>
                <a:lnTo>
                  <a:pt x="10731" y="10925"/>
                </a:lnTo>
                <a:lnTo>
                  <a:pt x="10439" y="10779"/>
                </a:lnTo>
                <a:lnTo>
                  <a:pt x="10123" y="10633"/>
                </a:lnTo>
                <a:lnTo>
                  <a:pt x="9806" y="10536"/>
                </a:lnTo>
                <a:lnTo>
                  <a:pt x="9466" y="10439"/>
                </a:lnTo>
                <a:lnTo>
                  <a:pt x="9149" y="10366"/>
                </a:lnTo>
                <a:lnTo>
                  <a:pt x="8809" y="10317"/>
                </a:lnTo>
                <a:lnTo>
                  <a:pt x="8468" y="10268"/>
                </a:lnTo>
                <a:lnTo>
                  <a:pt x="8127" y="10244"/>
                </a:lnTo>
                <a:close/>
                <a:moveTo>
                  <a:pt x="8517" y="682"/>
                </a:moveTo>
                <a:lnTo>
                  <a:pt x="8663" y="706"/>
                </a:lnTo>
                <a:lnTo>
                  <a:pt x="9125" y="755"/>
                </a:lnTo>
                <a:lnTo>
                  <a:pt x="9563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0" y="1241"/>
                </a:lnTo>
                <a:lnTo>
                  <a:pt x="11461" y="1411"/>
                </a:lnTo>
                <a:lnTo>
                  <a:pt x="11777" y="1557"/>
                </a:lnTo>
                <a:lnTo>
                  <a:pt x="11777" y="1582"/>
                </a:lnTo>
                <a:lnTo>
                  <a:pt x="11728" y="1655"/>
                </a:lnTo>
                <a:lnTo>
                  <a:pt x="11753" y="1752"/>
                </a:lnTo>
                <a:lnTo>
                  <a:pt x="11777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72" y="1776"/>
                </a:lnTo>
                <a:lnTo>
                  <a:pt x="11996" y="1752"/>
                </a:lnTo>
                <a:lnTo>
                  <a:pt x="12020" y="1728"/>
                </a:lnTo>
                <a:lnTo>
                  <a:pt x="12045" y="1728"/>
                </a:lnTo>
                <a:lnTo>
                  <a:pt x="12142" y="1801"/>
                </a:lnTo>
                <a:lnTo>
                  <a:pt x="12118" y="1874"/>
                </a:lnTo>
                <a:lnTo>
                  <a:pt x="12093" y="1947"/>
                </a:lnTo>
                <a:lnTo>
                  <a:pt x="12118" y="1995"/>
                </a:lnTo>
                <a:lnTo>
                  <a:pt x="12142" y="2020"/>
                </a:lnTo>
                <a:lnTo>
                  <a:pt x="12191" y="2044"/>
                </a:lnTo>
                <a:lnTo>
                  <a:pt x="12215" y="2020"/>
                </a:lnTo>
                <a:lnTo>
                  <a:pt x="12264" y="1995"/>
                </a:lnTo>
                <a:lnTo>
                  <a:pt x="12337" y="1922"/>
                </a:lnTo>
                <a:lnTo>
                  <a:pt x="12556" y="2068"/>
                </a:lnTo>
                <a:lnTo>
                  <a:pt x="12507" y="2190"/>
                </a:lnTo>
                <a:lnTo>
                  <a:pt x="12507" y="2239"/>
                </a:lnTo>
                <a:lnTo>
                  <a:pt x="12507" y="2336"/>
                </a:lnTo>
                <a:lnTo>
                  <a:pt x="12531" y="2385"/>
                </a:lnTo>
                <a:lnTo>
                  <a:pt x="12556" y="2409"/>
                </a:lnTo>
                <a:lnTo>
                  <a:pt x="12604" y="2409"/>
                </a:lnTo>
                <a:lnTo>
                  <a:pt x="12653" y="2385"/>
                </a:lnTo>
                <a:lnTo>
                  <a:pt x="12702" y="2360"/>
                </a:lnTo>
                <a:lnTo>
                  <a:pt x="12750" y="2287"/>
                </a:lnTo>
                <a:lnTo>
                  <a:pt x="12775" y="2239"/>
                </a:lnTo>
                <a:lnTo>
                  <a:pt x="12969" y="2409"/>
                </a:lnTo>
                <a:lnTo>
                  <a:pt x="12896" y="2531"/>
                </a:lnTo>
                <a:lnTo>
                  <a:pt x="12848" y="2604"/>
                </a:lnTo>
                <a:lnTo>
                  <a:pt x="12848" y="2677"/>
                </a:lnTo>
                <a:lnTo>
                  <a:pt x="12848" y="2725"/>
                </a:lnTo>
                <a:lnTo>
                  <a:pt x="12872" y="2750"/>
                </a:lnTo>
                <a:lnTo>
                  <a:pt x="12921" y="2774"/>
                </a:lnTo>
                <a:lnTo>
                  <a:pt x="12969" y="2774"/>
                </a:lnTo>
                <a:lnTo>
                  <a:pt x="13091" y="2701"/>
                </a:lnTo>
                <a:lnTo>
                  <a:pt x="13188" y="2604"/>
                </a:lnTo>
                <a:lnTo>
                  <a:pt x="13310" y="2725"/>
                </a:lnTo>
                <a:lnTo>
                  <a:pt x="13407" y="2823"/>
                </a:lnTo>
                <a:lnTo>
                  <a:pt x="13261" y="3017"/>
                </a:lnTo>
                <a:lnTo>
                  <a:pt x="13237" y="3066"/>
                </a:lnTo>
                <a:lnTo>
                  <a:pt x="13188" y="3163"/>
                </a:lnTo>
                <a:lnTo>
                  <a:pt x="13188" y="3236"/>
                </a:lnTo>
                <a:lnTo>
                  <a:pt x="13213" y="3285"/>
                </a:lnTo>
                <a:lnTo>
                  <a:pt x="13237" y="3309"/>
                </a:lnTo>
                <a:lnTo>
                  <a:pt x="13334" y="3285"/>
                </a:lnTo>
                <a:lnTo>
                  <a:pt x="13407" y="3236"/>
                </a:lnTo>
                <a:lnTo>
                  <a:pt x="13553" y="3115"/>
                </a:lnTo>
                <a:lnTo>
                  <a:pt x="13602" y="3042"/>
                </a:lnTo>
                <a:lnTo>
                  <a:pt x="13797" y="3309"/>
                </a:lnTo>
                <a:lnTo>
                  <a:pt x="13699" y="3407"/>
                </a:lnTo>
                <a:lnTo>
                  <a:pt x="13553" y="3504"/>
                </a:lnTo>
                <a:lnTo>
                  <a:pt x="13505" y="3577"/>
                </a:lnTo>
                <a:lnTo>
                  <a:pt x="13480" y="3650"/>
                </a:lnTo>
                <a:lnTo>
                  <a:pt x="13480" y="3699"/>
                </a:lnTo>
                <a:lnTo>
                  <a:pt x="13529" y="3723"/>
                </a:lnTo>
                <a:lnTo>
                  <a:pt x="13626" y="3747"/>
                </a:lnTo>
                <a:lnTo>
                  <a:pt x="13699" y="3723"/>
                </a:lnTo>
                <a:lnTo>
                  <a:pt x="13797" y="3674"/>
                </a:lnTo>
                <a:lnTo>
                  <a:pt x="13870" y="3626"/>
                </a:lnTo>
                <a:lnTo>
                  <a:pt x="13967" y="3577"/>
                </a:lnTo>
                <a:lnTo>
                  <a:pt x="14162" y="3918"/>
                </a:lnTo>
                <a:lnTo>
                  <a:pt x="14064" y="3991"/>
                </a:lnTo>
                <a:lnTo>
                  <a:pt x="13870" y="4161"/>
                </a:lnTo>
                <a:lnTo>
                  <a:pt x="13772" y="4234"/>
                </a:lnTo>
                <a:lnTo>
                  <a:pt x="13724" y="4331"/>
                </a:lnTo>
                <a:lnTo>
                  <a:pt x="13724" y="4356"/>
                </a:lnTo>
                <a:lnTo>
                  <a:pt x="13724" y="4380"/>
                </a:lnTo>
                <a:lnTo>
                  <a:pt x="13845" y="4380"/>
                </a:lnTo>
                <a:lnTo>
                  <a:pt x="13967" y="4356"/>
                </a:lnTo>
                <a:lnTo>
                  <a:pt x="14089" y="4307"/>
                </a:lnTo>
                <a:lnTo>
                  <a:pt x="14186" y="4234"/>
                </a:lnTo>
                <a:lnTo>
                  <a:pt x="14308" y="4161"/>
                </a:lnTo>
                <a:lnTo>
                  <a:pt x="14527" y="4696"/>
                </a:lnTo>
                <a:lnTo>
                  <a:pt x="14356" y="4769"/>
                </a:lnTo>
                <a:lnTo>
                  <a:pt x="14210" y="4842"/>
                </a:lnTo>
                <a:lnTo>
                  <a:pt x="14089" y="4940"/>
                </a:lnTo>
                <a:lnTo>
                  <a:pt x="13967" y="5061"/>
                </a:lnTo>
                <a:lnTo>
                  <a:pt x="13943" y="5134"/>
                </a:lnTo>
                <a:lnTo>
                  <a:pt x="13918" y="5207"/>
                </a:lnTo>
                <a:lnTo>
                  <a:pt x="13918" y="5256"/>
                </a:lnTo>
                <a:lnTo>
                  <a:pt x="13943" y="5280"/>
                </a:lnTo>
                <a:lnTo>
                  <a:pt x="13967" y="5305"/>
                </a:lnTo>
                <a:lnTo>
                  <a:pt x="14016" y="5305"/>
                </a:lnTo>
                <a:lnTo>
                  <a:pt x="14137" y="5256"/>
                </a:lnTo>
                <a:lnTo>
                  <a:pt x="14259" y="5183"/>
                </a:lnTo>
                <a:lnTo>
                  <a:pt x="14551" y="5037"/>
                </a:lnTo>
                <a:lnTo>
                  <a:pt x="14624" y="5013"/>
                </a:lnTo>
                <a:lnTo>
                  <a:pt x="14770" y="5524"/>
                </a:lnTo>
                <a:lnTo>
                  <a:pt x="14454" y="5670"/>
                </a:lnTo>
                <a:lnTo>
                  <a:pt x="14186" y="5791"/>
                </a:lnTo>
                <a:lnTo>
                  <a:pt x="13943" y="5937"/>
                </a:lnTo>
                <a:lnTo>
                  <a:pt x="13943" y="5986"/>
                </a:lnTo>
                <a:lnTo>
                  <a:pt x="13943" y="6010"/>
                </a:lnTo>
                <a:lnTo>
                  <a:pt x="14113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51" y="6010"/>
                </a:lnTo>
                <a:lnTo>
                  <a:pt x="14867" y="5889"/>
                </a:lnTo>
                <a:lnTo>
                  <a:pt x="14989" y="6424"/>
                </a:lnTo>
                <a:lnTo>
                  <a:pt x="14819" y="6497"/>
                </a:lnTo>
                <a:lnTo>
                  <a:pt x="14429" y="6619"/>
                </a:lnTo>
                <a:lnTo>
                  <a:pt x="14040" y="6740"/>
                </a:lnTo>
                <a:lnTo>
                  <a:pt x="13991" y="6789"/>
                </a:lnTo>
                <a:lnTo>
                  <a:pt x="13991" y="6813"/>
                </a:lnTo>
                <a:lnTo>
                  <a:pt x="14016" y="6862"/>
                </a:lnTo>
                <a:lnTo>
                  <a:pt x="14064" y="6886"/>
                </a:lnTo>
                <a:lnTo>
                  <a:pt x="14235" y="6886"/>
                </a:lnTo>
                <a:lnTo>
                  <a:pt x="14429" y="6862"/>
                </a:lnTo>
                <a:lnTo>
                  <a:pt x="14794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67" y="7227"/>
                </a:lnTo>
                <a:lnTo>
                  <a:pt x="14454" y="7349"/>
                </a:lnTo>
                <a:lnTo>
                  <a:pt x="14259" y="7422"/>
                </a:lnTo>
                <a:lnTo>
                  <a:pt x="14064" y="7543"/>
                </a:lnTo>
                <a:lnTo>
                  <a:pt x="14040" y="7592"/>
                </a:lnTo>
                <a:lnTo>
                  <a:pt x="14040" y="7665"/>
                </a:lnTo>
                <a:lnTo>
                  <a:pt x="14089" y="7714"/>
                </a:lnTo>
                <a:lnTo>
                  <a:pt x="14162" y="7738"/>
                </a:lnTo>
                <a:lnTo>
                  <a:pt x="14356" y="7714"/>
                </a:lnTo>
                <a:lnTo>
                  <a:pt x="14551" y="7665"/>
                </a:lnTo>
                <a:lnTo>
                  <a:pt x="14940" y="7568"/>
                </a:lnTo>
                <a:lnTo>
                  <a:pt x="15159" y="7519"/>
                </a:lnTo>
                <a:lnTo>
                  <a:pt x="15208" y="7981"/>
                </a:lnTo>
                <a:lnTo>
                  <a:pt x="14892" y="8030"/>
                </a:lnTo>
                <a:lnTo>
                  <a:pt x="14648" y="8054"/>
                </a:lnTo>
                <a:lnTo>
                  <a:pt x="14381" y="8079"/>
                </a:lnTo>
                <a:lnTo>
                  <a:pt x="14259" y="8103"/>
                </a:lnTo>
                <a:lnTo>
                  <a:pt x="14137" y="8152"/>
                </a:lnTo>
                <a:lnTo>
                  <a:pt x="14040" y="8200"/>
                </a:lnTo>
                <a:lnTo>
                  <a:pt x="13943" y="8298"/>
                </a:lnTo>
                <a:lnTo>
                  <a:pt x="13918" y="8322"/>
                </a:lnTo>
                <a:lnTo>
                  <a:pt x="13918" y="8346"/>
                </a:lnTo>
                <a:lnTo>
                  <a:pt x="13943" y="8395"/>
                </a:lnTo>
                <a:lnTo>
                  <a:pt x="13967" y="8395"/>
                </a:lnTo>
                <a:lnTo>
                  <a:pt x="14089" y="8419"/>
                </a:lnTo>
                <a:lnTo>
                  <a:pt x="14210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32" y="8395"/>
                </a:lnTo>
                <a:lnTo>
                  <a:pt x="15232" y="8857"/>
                </a:lnTo>
                <a:lnTo>
                  <a:pt x="14746" y="8882"/>
                </a:lnTo>
                <a:lnTo>
                  <a:pt x="14527" y="8882"/>
                </a:lnTo>
                <a:lnTo>
                  <a:pt x="14308" y="8906"/>
                </a:lnTo>
                <a:lnTo>
                  <a:pt x="14089" y="8955"/>
                </a:lnTo>
                <a:lnTo>
                  <a:pt x="13991" y="8979"/>
                </a:lnTo>
                <a:lnTo>
                  <a:pt x="13894" y="9028"/>
                </a:lnTo>
                <a:lnTo>
                  <a:pt x="13870" y="9052"/>
                </a:lnTo>
                <a:lnTo>
                  <a:pt x="13894" y="9076"/>
                </a:lnTo>
                <a:lnTo>
                  <a:pt x="13967" y="9125"/>
                </a:lnTo>
                <a:lnTo>
                  <a:pt x="14089" y="9174"/>
                </a:lnTo>
                <a:lnTo>
                  <a:pt x="14308" y="9222"/>
                </a:lnTo>
                <a:lnTo>
                  <a:pt x="14746" y="9222"/>
                </a:lnTo>
                <a:lnTo>
                  <a:pt x="14965" y="9247"/>
                </a:lnTo>
                <a:lnTo>
                  <a:pt x="15208" y="9247"/>
                </a:lnTo>
                <a:lnTo>
                  <a:pt x="15184" y="9465"/>
                </a:lnTo>
                <a:lnTo>
                  <a:pt x="14989" y="9514"/>
                </a:lnTo>
                <a:lnTo>
                  <a:pt x="14746" y="9563"/>
                </a:lnTo>
                <a:lnTo>
                  <a:pt x="14502" y="9660"/>
                </a:lnTo>
                <a:lnTo>
                  <a:pt x="14283" y="9757"/>
                </a:lnTo>
                <a:lnTo>
                  <a:pt x="14064" y="9879"/>
                </a:lnTo>
                <a:lnTo>
                  <a:pt x="14040" y="9903"/>
                </a:lnTo>
                <a:lnTo>
                  <a:pt x="14040" y="9952"/>
                </a:lnTo>
                <a:lnTo>
                  <a:pt x="14064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111" y="9879"/>
                </a:lnTo>
                <a:lnTo>
                  <a:pt x="14989" y="10390"/>
                </a:lnTo>
                <a:lnTo>
                  <a:pt x="14551" y="10463"/>
                </a:lnTo>
                <a:lnTo>
                  <a:pt x="14356" y="10487"/>
                </a:lnTo>
                <a:lnTo>
                  <a:pt x="14186" y="10512"/>
                </a:lnTo>
                <a:lnTo>
                  <a:pt x="14016" y="10560"/>
                </a:lnTo>
                <a:lnTo>
                  <a:pt x="13943" y="10609"/>
                </a:lnTo>
                <a:lnTo>
                  <a:pt x="13870" y="10682"/>
                </a:lnTo>
                <a:lnTo>
                  <a:pt x="13845" y="10731"/>
                </a:lnTo>
                <a:lnTo>
                  <a:pt x="13845" y="10804"/>
                </a:lnTo>
                <a:lnTo>
                  <a:pt x="13894" y="10852"/>
                </a:lnTo>
                <a:lnTo>
                  <a:pt x="13918" y="10901"/>
                </a:lnTo>
                <a:lnTo>
                  <a:pt x="13991" y="10925"/>
                </a:lnTo>
                <a:lnTo>
                  <a:pt x="14089" y="10950"/>
                </a:lnTo>
                <a:lnTo>
                  <a:pt x="14259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502" y="11339"/>
                </a:lnTo>
                <a:lnTo>
                  <a:pt x="14308" y="11315"/>
                </a:lnTo>
                <a:lnTo>
                  <a:pt x="14113" y="11339"/>
                </a:lnTo>
                <a:lnTo>
                  <a:pt x="13918" y="11363"/>
                </a:lnTo>
                <a:lnTo>
                  <a:pt x="13748" y="11436"/>
                </a:lnTo>
                <a:lnTo>
                  <a:pt x="13748" y="11461"/>
                </a:lnTo>
                <a:lnTo>
                  <a:pt x="13748" y="11485"/>
                </a:lnTo>
                <a:lnTo>
                  <a:pt x="13918" y="11558"/>
                </a:lnTo>
                <a:lnTo>
                  <a:pt x="14089" y="11607"/>
                </a:lnTo>
                <a:lnTo>
                  <a:pt x="14454" y="11655"/>
                </a:lnTo>
                <a:lnTo>
                  <a:pt x="14210" y="12069"/>
                </a:lnTo>
                <a:lnTo>
                  <a:pt x="13991" y="12069"/>
                </a:lnTo>
                <a:lnTo>
                  <a:pt x="13748" y="12093"/>
                </a:lnTo>
                <a:lnTo>
                  <a:pt x="13626" y="12069"/>
                </a:lnTo>
                <a:lnTo>
                  <a:pt x="13480" y="12045"/>
                </a:lnTo>
                <a:lnTo>
                  <a:pt x="13359" y="12020"/>
                </a:lnTo>
                <a:lnTo>
                  <a:pt x="13237" y="12020"/>
                </a:lnTo>
                <a:lnTo>
                  <a:pt x="13213" y="12045"/>
                </a:lnTo>
                <a:lnTo>
                  <a:pt x="13188" y="12069"/>
                </a:lnTo>
                <a:lnTo>
                  <a:pt x="13213" y="12166"/>
                </a:lnTo>
                <a:lnTo>
                  <a:pt x="13261" y="12239"/>
                </a:lnTo>
                <a:lnTo>
                  <a:pt x="13334" y="12312"/>
                </a:lnTo>
                <a:lnTo>
                  <a:pt x="13432" y="12361"/>
                </a:lnTo>
                <a:lnTo>
                  <a:pt x="13553" y="12385"/>
                </a:lnTo>
                <a:lnTo>
                  <a:pt x="13675" y="12410"/>
                </a:lnTo>
                <a:lnTo>
                  <a:pt x="13943" y="12434"/>
                </a:lnTo>
                <a:lnTo>
                  <a:pt x="13602" y="12823"/>
                </a:lnTo>
                <a:lnTo>
                  <a:pt x="13091" y="12726"/>
                </a:lnTo>
                <a:lnTo>
                  <a:pt x="12872" y="12677"/>
                </a:lnTo>
                <a:lnTo>
                  <a:pt x="12750" y="12677"/>
                </a:lnTo>
                <a:lnTo>
                  <a:pt x="12629" y="12702"/>
                </a:lnTo>
                <a:lnTo>
                  <a:pt x="12604" y="12726"/>
                </a:lnTo>
                <a:lnTo>
                  <a:pt x="12604" y="12775"/>
                </a:lnTo>
                <a:lnTo>
                  <a:pt x="12629" y="12848"/>
                </a:lnTo>
                <a:lnTo>
                  <a:pt x="12677" y="12921"/>
                </a:lnTo>
                <a:lnTo>
                  <a:pt x="12750" y="12969"/>
                </a:lnTo>
                <a:lnTo>
                  <a:pt x="12848" y="13018"/>
                </a:lnTo>
                <a:lnTo>
                  <a:pt x="13042" y="13115"/>
                </a:lnTo>
                <a:lnTo>
                  <a:pt x="13261" y="13164"/>
                </a:lnTo>
                <a:lnTo>
                  <a:pt x="13115" y="13286"/>
                </a:lnTo>
                <a:lnTo>
                  <a:pt x="13067" y="13286"/>
                </a:lnTo>
                <a:lnTo>
                  <a:pt x="12604" y="13261"/>
                </a:lnTo>
                <a:lnTo>
                  <a:pt x="12361" y="13213"/>
                </a:lnTo>
                <a:lnTo>
                  <a:pt x="12239" y="13188"/>
                </a:lnTo>
                <a:lnTo>
                  <a:pt x="12118" y="13188"/>
                </a:lnTo>
                <a:lnTo>
                  <a:pt x="12045" y="13213"/>
                </a:lnTo>
                <a:lnTo>
                  <a:pt x="11996" y="13261"/>
                </a:lnTo>
                <a:lnTo>
                  <a:pt x="11996" y="13334"/>
                </a:lnTo>
                <a:lnTo>
                  <a:pt x="12020" y="13383"/>
                </a:lnTo>
                <a:lnTo>
                  <a:pt x="12142" y="13505"/>
                </a:lnTo>
                <a:lnTo>
                  <a:pt x="12312" y="13578"/>
                </a:lnTo>
                <a:lnTo>
                  <a:pt x="12483" y="13626"/>
                </a:lnTo>
                <a:lnTo>
                  <a:pt x="12677" y="13651"/>
                </a:lnTo>
                <a:lnTo>
                  <a:pt x="12239" y="13943"/>
                </a:lnTo>
                <a:lnTo>
                  <a:pt x="12166" y="13918"/>
                </a:lnTo>
                <a:lnTo>
                  <a:pt x="11704" y="13821"/>
                </a:lnTo>
                <a:lnTo>
                  <a:pt x="11485" y="13772"/>
                </a:lnTo>
                <a:lnTo>
                  <a:pt x="11266" y="13724"/>
                </a:lnTo>
                <a:lnTo>
                  <a:pt x="11242" y="13748"/>
                </a:lnTo>
                <a:lnTo>
                  <a:pt x="11217" y="13748"/>
                </a:lnTo>
                <a:lnTo>
                  <a:pt x="11217" y="13821"/>
                </a:lnTo>
                <a:lnTo>
                  <a:pt x="11266" y="13894"/>
                </a:lnTo>
                <a:lnTo>
                  <a:pt x="11315" y="13967"/>
                </a:lnTo>
                <a:lnTo>
                  <a:pt x="11461" y="14064"/>
                </a:lnTo>
                <a:lnTo>
                  <a:pt x="11631" y="14137"/>
                </a:lnTo>
                <a:lnTo>
                  <a:pt x="11801" y="14210"/>
                </a:lnTo>
                <a:lnTo>
                  <a:pt x="11461" y="14381"/>
                </a:lnTo>
                <a:lnTo>
                  <a:pt x="11388" y="14332"/>
                </a:lnTo>
                <a:lnTo>
                  <a:pt x="11339" y="14308"/>
                </a:lnTo>
                <a:lnTo>
                  <a:pt x="11193" y="14259"/>
                </a:lnTo>
                <a:lnTo>
                  <a:pt x="10901" y="14235"/>
                </a:lnTo>
                <a:lnTo>
                  <a:pt x="10658" y="14210"/>
                </a:lnTo>
                <a:lnTo>
                  <a:pt x="10512" y="14210"/>
                </a:lnTo>
                <a:lnTo>
                  <a:pt x="10390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415" y="14381"/>
                </a:lnTo>
                <a:lnTo>
                  <a:pt x="10488" y="14478"/>
                </a:lnTo>
                <a:lnTo>
                  <a:pt x="10634" y="14551"/>
                </a:lnTo>
                <a:lnTo>
                  <a:pt x="10731" y="14575"/>
                </a:lnTo>
                <a:lnTo>
                  <a:pt x="10901" y="14624"/>
                </a:lnTo>
                <a:lnTo>
                  <a:pt x="10512" y="14746"/>
                </a:lnTo>
                <a:lnTo>
                  <a:pt x="10317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6" y="14600"/>
                </a:lnTo>
                <a:lnTo>
                  <a:pt x="9709" y="14648"/>
                </a:lnTo>
                <a:lnTo>
                  <a:pt x="9685" y="14673"/>
                </a:lnTo>
                <a:lnTo>
                  <a:pt x="9685" y="14721"/>
                </a:lnTo>
                <a:lnTo>
                  <a:pt x="9733" y="14794"/>
                </a:lnTo>
                <a:lnTo>
                  <a:pt x="9806" y="14843"/>
                </a:lnTo>
                <a:lnTo>
                  <a:pt x="9952" y="14916"/>
                </a:lnTo>
                <a:lnTo>
                  <a:pt x="9636" y="14989"/>
                </a:lnTo>
                <a:lnTo>
                  <a:pt x="9587" y="14940"/>
                </a:lnTo>
                <a:lnTo>
                  <a:pt x="9539" y="14916"/>
                </a:lnTo>
                <a:lnTo>
                  <a:pt x="9441" y="14867"/>
                </a:lnTo>
                <a:lnTo>
                  <a:pt x="9247" y="14843"/>
                </a:lnTo>
                <a:lnTo>
                  <a:pt x="9149" y="14843"/>
                </a:lnTo>
                <a:lnTo>
                  <a:pt x="9052" y="14867"/>
                </a:lnTo>
                <a:lnTo>
                  <a:pt x="9028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3" y="15062"/>
                </a:lnTo>
                <a:lnTo>
                  <a:pt x="9028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521" y="15062"/>
                </a:lnTo>
                <a:lnTo>
                  <a:pt x="6156" y="14989"/>
                </a:lnTo>
                <a:lnTo>
                  <a:pt x="5816" y="14916"/>
                </a:lnTo>
                <a:lnTo>
                  <a:pt x="5475" y="14819"/>
                </a:lnTo>
                <a:lnTo>
                  <a:pt x="5134" y="14697"/>
                </a:lnTo>
                <a:lnTo>
                  <a:pt x="4818" y="14575"/>
                </a:lnTo>
                <a:lnTo>
                  <a:pt x="4477" y="14405"/>
                </a:lnTo>
                <a:lnTo>
                  <a:pt x="4161" y="14259"/>
                </a:lnTo>
                <a:lnTo>
                  <a:pt x="3869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42" y="13456"/>
                </a:lnTo>
                <a:lnTo>
                  <a:pt x="2799" y="13237"/>
                </a:lnTo>
                <a:lnTo>
                  <a:pt x="2555" y="12994"/>
                </a:lnTo>
                <a:lnTo>
                  <a:pt x="2336" y="12775"/>
                </a:lnTo>
                <a:lnTo>
                  <a:pt x="2117" y="12507"/>
                </a:lnTo>
                <a:lnTo>
                  <a:pt x="1923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49" y="10195"/>
                </a:lnTo>
                <a:lnTo>
                  <a:pt x="901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803" y="7397"/>
                </a:lnTo>
                <a:lnTo>
                  <a:pt x="852" y="6862"/>
                </a:lnTo>
                <a:lnTo>
                  <a:pt x="974" y="6351"/>
                </a:lnTo>
                <a:lnTo>
                  <a:pt x="1095" y="5840"/>
                </a:lnTo>
                <a:lnTo>
                  <a:pt x="1290" y="5353"/>
                </a:lnTo>
                <a:lnTo>
                  <a:pt x="1412" y="5061"/>
                </a:lnTo>
                <a:lnTo>
                  <a:pt x="1582" y="4745"/>
                </a:lnTo>
                <a:lnTo>
                  <a:pt x="1777" y="4404"/>
                </a:lnTo>
                <a:lnTo>
                  <a:pt x="2020" y="4064"/>
                </a:lnTo>
                <a:lnTo>
                  <a:pt x="2288" y="3699"/>
                </a:lnTo>
                <a:lnTo>
                  <a:pt x="2580" y="3334"/>
                </a:lnTo>
                <a:lnTo>
                  <a:pt x="2920" y="2944"/>
                </a:lnTo>
                <a:lnTo>
                  <a:pt x="3285" y="2604"/>
                </a:lnTo>
                <a:lnTo>
                  <a:pt x="3674" y="2263"/>
                </a:lnTo>
                <a:lnTo>
                  <a:pt x="4088" y="1922"/>
                </a:lnTo>
                <a:lnTo>
                  <a:pt x="4550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59" y="974"/>
                </a:lnTo>
                <a:lnTo>
                  <a:pt x="6327" y="925"/>
                </a:lnTo>
                <a:lnTo>
                  <a:pt x="6594" y="876"/>
                </a:lnTo>
                <a:lnTo>
                  <a:pt x="6886" y="828"/>
                </a:lnTo>
                <a:lnTo>
                  <a:pt x="7178" y="803"/>
                </a:lnTo>
                <a:lnTo>
                  <a:pt x="7543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2" y="25"/>
                </a:lnTo>
                <a:lnTo>
                  <a:pt x="7397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81" y="146"/>
                </a:lnTo>
                <a:lnTo>
                  <a:pt x="5864" y="219"/>
                </a:lnTo>
                <a:lnTo>
                  <a:pt x="5548" y="317"/>
                </a:lnTo>
                <a:lnTo>
                  <a:pt x="5232" y="438"/>
                </a:lnTo>
                <a:lnTo>
                  <a:pt x="4940" y="560"/>
                </a:lnTo>
                <a:lnTo>
                  <a:pt x="4331" y="876"/>
                </a:lnTo>
                <a:lnTo>
                  <a:pt x="3772" y="1217"/>
                </a:lnTo>
                <a:lnTo>
                  <a:pt x="3236" y="1606"/>
                </a:lnTo>
                <a:lnTo>
                  <a:pt x="2774" y="1995"/>
                </a:lnTo>
                <a:lnTo>
                  <a:pt x="2507" y="2239"/>
                </a:lnTo>
                <a:lnTo>
                  <a:pt x="2263" y="2482"/>
                </a:lnTo>
                <a:lnTo>
                  <a:pt x="2044" y="2725"/>
                </a:lnTo>
                <a:lnTo>
                  <a:pt x="1825" y="2993"/>
                </a:lnTo>
                <a:lnTo>
                  <a:pt x="1655" y="3261"/>
                </a:lnTo>
                <a:lnTo>
                  <a:pt x="1460" y="3528"/>
                </a:lnTo>
                <a:lnTo>
                  <a:pt x="1144" y="4088"/>
                </a:lnTo>
                <a:lnTo>
                  <a:pt x="876" y="4696"/>
                </a:lnTo>
                <a:lnTo>
                  <a:pt x="633" y="5305"/>
                </a:lnTo>
                <a:lnTo>
                  <a:pt x="414" y="5962"/>
                </a:lnTo>
                <a:lnTo>
                  <a:pt x="219" y="6643"/>
                </a:lnTo>
                <a:lnTo>
                  <a:pt x="146" y="7008"/>
                </a:lnTo>
                <a:lnTo>
                  <a:pt x="73" y="7373"/>
                </a:lnTo>
                <a:lnTo>
                  <a:pt x="25" y="7738"/>
                </a:lnTo>
                <a:lnTo>
                  <a:pt x="25" y="8103"/>
                </a:lnTo>
                <a:lnTo>
                  <a:pt x="0" y="8468"/>
                </a:lnTo>
                <a:lnTo>
                  <a:pt x="25" y="8809"/>
                </a:lnTo>
                <a:lnTo>
                  <a:pt x="73" y="9174"/>
                </a:lnTo>
                <a:lnTo>
                  <a:pt x="122" y="9514"/>
                </a:lnTo>
                <a:lnTo>
                  <a:pt x="195" y="9879"/>
                </a:lnTo>
                <a:lnTo>
                  <a:pt x="292" y="10220"/>
                </a:lnTo>
                <a:lnTo>
                  <a:pt x="390" y="10560"/>
                </a:lnTo>
                <a:lnTo>
                  <a:pt x="511" y="10901"/>
                </a:lnTo>
                <a:lnTo>
                  <a:pt x="657" y="11242"/>
                </a:lnTo>
                <a:lnTo>
                  <a:pt x="828" y="11582"/>
                </a:lnTo>
                <a:lnTo>
                  <a:pt x="1168" y="12264"/>
                </a:lnTo>
                <a:lnTo>
                  <a:pt x="1412" y="12629"/>
                </a:lnTo>
                <a:lnTo>
                  <a:pt x="1655" y="12994"/>
                </a:lnTo>
                <a:lnTo>
                  <a:pt x="1898" y="13334"/>
                </a:lnTo>
                <a:lnTo>
                  <a:pt x="2166" y="13651"/>
                </a:lnTo>
                <a:lnTo>
                  <a:pt x="2458" y="13943"/>
                </a:lnTo>
                <a:lnTo>
                  <a:pt x="2750" y="14235"/>
                </a:lnTo>
                <a:lnTo>
                  <a:pt x="3066" y="14502"/>
                </a:lnTo>
                <a:lnTo>
                  <a:pt x="3382" y="14746"/>
                </a:lnTo>
                <a:lnTo>
                  <a:pt x="3723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818" y="15500"/>
                </a:lnTo>
                <a:lnTo>
                  <a:pt x="5207" y="15622"/>
                </a:lnTo>
                <a:lnTo>
                  <a:pt x="5597" y="15743"/>
                </a:lnTo>
                <a:lnTo>
                  <a:pt x="6010" y="15816"/>
                </a:lnTo>
                <a:lnTo>
                  <a:pt x="6448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76" y="15914"/>
                </a:lnTo>
                <a:lnTo>
                  <a:pt x="8590" y="15889"/>
                </a:lnTo>
                <a:lnTo>
                  <a:pt x="9028" y="15841"/>
                </a:lnTo>
                <a:lnTo>
                  <a:pt x="9441" y="15768"/>
                </a:lnTo>
                <a:lnTo>
                  <a:pt x="9855" y="15670"/>
                </a:lnTo>
                <a:lnTo>
                  <a:pt x="10269" y="15573"/>
                </a:lnTo>
                <a:lnTo>
                  <a:pt x="10682" y="15451"/>
                </a:lnTo>
                <a:lnTo>
                  <a:pt x="11071" y="15305"/>
                </a:lnTo>
                <a:lnTo>
                  <a:pt x="11461" y="15135"/>
                </a:lnTo>
                <a:lnTo>
                  <a:pt x="11850" y="14940"/>
                </a:lnTo>
                <a:lnTo>
                  <a:pt x="12215" y="14721"/>
                </a:lnTo>
                <a:lnTo>
                  <a:pt x="12580" y="14478"/>
                </a:lnTo>
                <a:lnTo>
                  <a:pt x="12945" y="14235"/>
                </a:lnTo>
                <a:lnTo>
                  <a:pt x="13286" y="13943"/>
                </a:lnTo>
                <a:lnTo>
                  <a:pt x="13602" y="13651"/>
                </a:lnTo>
                <a:lnTo>
                  <a:pt x="13918" y="13334"/>
                </a:lnTo>
                <a:lnTo>
                  <a:pt x="14186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59" y="11582"/>
                </a:lnTo>
                <a:lnTo>
                  <a:pt x="15159" y="11534"/>
                </a:lnTo>
                <a:lnTo>
                  <a:pt x="15354" y="11096"/>
                </a:lnTo>
                <a:lnTo>
                  <a:pt x="15524" y="10658"/>
                </a:lnTo>
                <a:lnTo>
                  <a:pt x="15646" y="10195"/>
                </a:lnTo>
                <a:lnTo>
                  <a:pt x="15743" y="9733"/>
                </a:lnTo>
                <a:lnTo>
                  <a:pt x="15768" y="9709"/>
                </a:lnTo>
                <a:lnTo>
                  <a:pt x="15792" y="9684"/>
                </a:lnTo>
                <a:lnTo>
                  <a:pt x="15792" y="9636"/>
                </a:lnTo>
                <a:lnTo>
                  <a:pt x="15792" y="9611"/>
                </a:lnTo>
                <a:lnTo>
                  <a:pt x="15768" y="9563"/>
                </a:lnTo>
                <a:lnTo>
                  <a:pt x="15816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41" y="7957"/>
                </a:lnTo>
                <a:lnTo>
                  <a:pt x="15743" y="7105"/>
                </a:lnTo>
                <a:lnTo>
                  <a:pt x="15695" y="6667"/>
                </a:lnTo>
                <a:lnTo>
                  <a:pt x="15622" y="6254"/>
                </a:lnTo>
                <a:lnTo>
                  <a:pt x="15524" y="5840"/>
                </a:lnTo>
                <a:lnTo>
                  <a:pt x="15427" y="5426"/>
                </a:lnTo>
                <a:lnTo>
                  <a:pt x="15305" y="5013"/>
                </a:lnTo>
                <a:lnTo>
                  <a:pt x="15159" y="4623"/>
                </a:lnTo>
                <a:lnTo>
                  <a:pt x="15013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4" y="2458"/>
                </a:lnTo>
                <a:lnTo>
                  <a:pt x="13602" y="2141"/>
                </a:lnTo>
                <a:lnTo>
                  <a:pt x="13286" y="1849"/>
                </a:lnTo>
                <a:lnTo>
                  <a:pt x="12994" y="1582"/>
                </a:lnTo>
                <a:lnTo>
                  <a:pt x="12653" y="1363"/>
                </a:lnTo>
                <a:lnTo>
                  <a:pt x="12312" y="1144"/>
                </a:lnTo>
                <a:lnTo>
                  <a:pt x="11972" y="949"/>
                </a:lnTo>
                <a:lnTo>
                  <a:pt x="11607" y="779"/>
                </a:lnTo>
                <a:lnTo>
                  <a:pt x="11242" y="609"/>
                </a:lnTo>
                <a:lnTo>
                  <a:pt x="10853" y="487"/>
                </a:lnTo>
                <a:lnTo>
                  <a:pt x="10488" y="365"/>
                </a:lnTo>
                <a:lnTo>
                  <a:pt x="10123" y="268"/>
                </a:lnTo>
                <a:lnTo>
                  <a:pt x="9733" y="171"/>
                </a:lnTo>
                <a:lnTo>
                  <a:pt x="9344" y="98"/>
                </a:lnTo>
                <a:lnTo>
                  <a:pt x="8955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470;p49">
            <a:extLst>
              <a:ext uri="{FF2B5EF4-FFF2-40B4-BE49-F238E27FC236}">
                <a16:creationId xmlns:a16="http://schemas.microsoft.com/office/drawing/2014/main" id="{D4D516DF-8D4E-4F00-BEA0-051A365FB3F1}"/>
              </a:ext>
            </a:extLst>
          </p:cNvPr>
          <p:cNvSpPr/>
          <p:nvPr/>
        </p:nvSpPr>
        <p:spPr>
          <a:xfrm>
            <a:off x="9242105" y="5453611"/>
            <a:ext cx="335851" cy="795308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472;p49">
            <a:extLst>
              <a:ext uri="{FF2B5EF4-FFF2-40B4-BE49-F238E27FC236}">
                <a16:creationId xmlns:a16="http://schemas.microsoft.com/office/drawing/2014/main" id="{31589781-2805-4F46-914A-673B6DB21670}"/>
              </a:ext>
            </a:extLst>
          </p:cNvPr>
          <p:cNvSpPr/>
          <p:nvPr/>
        </p:nvSpPr>
        <p:spPr>
          <a:xfrm>
            <a:off x="10211354" y="6021268"/>
            <a:ext cx="565982" cy="522755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475;p49">
            <a:extLst>
              <a:ext uri="{FF2B5EF4-FFF2-40B4-BE49-F238E27FC236}">
                <a16:creationId xmlns:a16="http://schemas.microsoft.com/office/drawing/2014/main" id="{C3C720DE-C577-4C7E-97E5-6490F14B75B6}"/>
              </a:ext>
            </a:extLst>
          </p:cNvPr>
          <p:cNvSpPr/>
          <p:nvPr/>
        </p:nvSpPr>
        <p:spPr>
          <a:xfrm rot="19819669">
            <a:off x="8012412" y="5602856"/>
            <a:ext cx="440240" cy="737396"/>
          </a:xfrm>
          <a:custGeom>
            <a:avLst/>
            <a:gdLst/>
            <a:ahLst/>
            <a:cxnLst/>
            <a:rect l="l" t="t" r="r" b="b"/>
            <a:pathLst>
              <a:path w="12581" h="21073" extrusionOk="0">
                <a:moveTo>
                  <a:pt x="6108" y="1217"/>
                </a:moveTo>
                <a:lnTo>
                  <a:pt x="5889" y="1241"/>
                </a:lnTo>
                <a:lnTo>
                  <a:pt x="5694" y="1314"/>
                </a:lnTo>
                <a:lnTo>
                  <a:pt x="5621" y="1339"/>
                </a:lnTo>
                <a:lnTo>
                  <a:pt x="5548" y="1412"/>
                </a:lnTo>
                <a:lnTo>
                  <a:pt x="5500" y="1485"/>
                </a:lnTo>
                <a:lnTo>
                  <a:pt x="5475" y="1558"/>
                </a:lnTo>
                <a:lnTo>
                  <a:pt x="5500" y="1631"/>
                </a:lnTo>
                <a:lnTo>
                  <a:pt x="5548" y="1704"/>
                </a:lnTo>
                <a:lnTo>
                  <a:pt x="5597" y="1752"/>
                </a:lnTo>
                <a:lnTo>
                  <a:pt x="5670" y="1801"/>
                </a:lnTo>
                <a:lnTo>
                  <a:pt x="5816" y="1850"/>
                </a:lnTo>
                <a:lnTo>
                  <a:pt x="5986" y="1874"/>
                </a:lnTo>
                <a:lnTo>
                  <a:pt x="6132" y="1898"/>
                </a:lnTo>
                <a:lnTo>
                  <a:pt x="6497" y="1923"/>
                </a:lnTo>
                <a:lnTo>
                  <a:pt x="6862" y="1923"/>
                </a:lnTo>
                <a:lnTo>
                  <a:pt x="6984" y="1898"/>
                </a:lnTo>
                <a:lnTo>
                  <a:pt x="7057" y="1850"/>
                </a:lnTo>
                <a:lnTo>
                  <a:pt x="7130" y="1777"/>
                </a:lnTo>
                <a:lnTo>
                  <a:pt x="7179" y="1679"/>
                </a:lnTo>
                <a:lnTo>
                  <a:pt x="7179" y="1582"/>
                </a:lnTo>
                <a:lnTo>
                  <a:pt x="7154" y="1485"/>
                </a:lnTo>
                <a:lnTo>
                  <a:pt x="7106" y="1412"/>
                </a:lnTo>
                <a:lnTo>
                  <a:pt x="7033" y="1339"/>
                </a:lnTo>
                <a:lnTo>
                  <a:pt x="6935" y="1290"/>
                </a:lnTo>
                <a:lnTo>
                  <a:pt x="6862" y="1241"/>
                </a:lnTo>
                <a:lnTo>
                  <a:pt x="6668" y="1217"/>
                </a:lnTo>
                <a:close/>
                <a:moveTo>
                  <a:pt x="11948" y="1485"/>
                </a:moveTo>
                <a:lnTo>
                  <a:pt x="12021" y="1850"/>
                </a:lnTo>
                <a:lnTo>
                  <a:pt x="12061" y="2174"/>
                </a:lnTo>
                <a:lnTo>
                  <a:pt x="12045" y="2142"/>
                </a:lnTo>
                <a:lnTo>
                  <a:pt x="12021" y="2093"/>
                </a:lnTo>
                <a:lnTo>
                  <a:pt x="11948" y="2044"/>
                </a:lnTo>
                <a:lnTo>
                  <a:pt x="11875" y="2044"/>
                </a:lnTo>
                <a:lnTo>
                  <a:pt x="11559" y="2190"/>
                </a:lnTo>
                <a:lnTo>
                  <a:pt x="11267" y="2361"/>
                </a:lnTo>
                <a:lnTo>
                  <a:pt x="11048" y="2507"/>
                </a:lnTo>
                <a:lnTo>
                  <a:pt x="10829" y="2653"/>
                </a:lnTo>
                <a:lnTo>
                  <a:pt x="10220" y="2653"/>
                </a:lnTo>
                <a:lnTo>
                  <a:pt x="9612" y="2628"/>
                </a:lnTo>
                <a:lnTo>
                  <a:pt x="9636" y="2628"/>
                </a:lnTo>
                <a:lnTo>
                  <a:pt x="10342" y="2288"/>
                </a:lnTo>
                <a:lnTo>
                  <a:pt x="11072" y="1996"/>
                </a:lnTo>
                <a:lnTo>
                  <a:pt x="11291" y="1898"/>
                </a:lnTo>
                <a:lnTo>
                  <a:pt x="11534" y="1777"/>
                </a:lnTo>
                <a:lnTo>
                  <a:pt x="11753" y="1655"/>
                </a:lnTo>
                <a:lnTo>
                  <a:pt x="11948" y="1485"/>
                </a:lnTo>
                <a:close/>
                <a:moveTo>
                  <a:pt x="12070" y="2239"/>
                </a:moveTo>
                <a:lnTo>
                  <a:pt x="12070" y="2653"/>
                </a:lnTo>
                <a:lnTo>
                  <a:pt x="12070" y="3042"/>
                </a:lnTo>
                <a:lnTo>
                  <a:pt x="11948" y="3042"/>
                </a:lnTo>
                <a:lnTo>
                  <a:pt x="11826" y="3091"/>
                </a:lnTo>
                <a:lnTo>
                  <a:pt x="11583" y="3212"/>
                </a:lnTo>
                <a:lnTo>
                  <a:pt x="11145" y="3456"/>
                </a:lnTo>
                <a:lnTo>
                  <a:pt x="11169" y="2993"/>
                </a:lnTo>
                <a:lnTo>
                  <a:pt x="11194" y="2896"/>
                </a:lnTo>
                <a:lnTo>
                  <a:pt x="11194" y="2774"/>
                </a:lnTo>
                <a:lnTo>
                  <a:pt x="11291" y="2726"/>
                </a:lnTo>
                <a:lnTo>
                  <a:pt x="11656" y="2531"/>
                </a:lnTo>
                <a:lnTo>
                  <a:pt x="11997" y="2336"/>
                </a:lnTo>
                <a:lnTo>
                  <a:pt x="12045" y="2263"/>
                </a:lnTo>
                <a:lnTo>
                  <a:pt x="12070" y="2239"/>
                </a:lnTo>
                <a:close/>
                <a:moveTo>
                  <a:pt x="12045" y="3334"/>
                </a:moveTo>
                <a:lnTo>
                  <a:pt x="11997" y="3918"/>
                </a:lnTo>
                <a:lnTo>
                  <a:pt x="11972" y="4015"/>
                </a:lnTo>
                <a:lnTo>
                  <a:pt x="11705" y="4161"/>
                </a:lnTo>
                <a:lnTo>
                  <a:pt x="11413" y="4307"/>
                </a:lnTo>
                <a:lnTo>
                  <a:pt x="11121" y="4429"/>
                </a:lnTo>
                <a:lnTo>
                  <a:pt x="11145" y="3772"/>
                </a:lnTo>
                <a:lnTo>
                  <a:pt x="11388" y="3675"/>
                </a:lnTo>
                <a:lnTo>
                  <a:pt x="11607" y="3553"/>
                </a:lnTo>
                <a:lnTo>
                  <a:pt x="11826" y="3456"/>
                </a:lnTo>
                <a:lnTo>
                  <a:pt x="11924" y="3407"/>
                </a:lnTo>
                <a:lnTo>
                  <a:pt x="12045" y="3334"/>
                </a:lnTo>
                <a:close/>
                <a:moveTo>
                  <a:pt x="11972" y="4405"/>
                </a:moveTo>
                <a:lnTo>
                  <a:pt x="11948" y="4867"/>
                </a:lnTo>
                <a:lnTo>
                  <a:pt x="11875" y="4891"/>
                </a:lnTo>
                <a:lnTo>
                  <a:pt x="11705" y="5013"/>
                </a:lnTo>
                <a:lnTo>
                  <a:pt x="11510" y="5110"/>
                </a:lnTo>
                <a:lnTo>
                  <a:pt x="11121" y="5281"/>
                </a:lnTo>
                <a:lnTo>
                  <a:pt x="11121" y="4672"/>
                </a:lnTo>
                <a:lnTo>
                  <a:pt x="11315" y="4648"/>
                </a:lnTo>
                <a:lnTo>
                  <a:pt x="11461" y="4599"/>
                </a:lnTo>
                <a:lnTo>
                  <a:pt x="11729" y="4526"/>
                </a:lnTo>
                <a:lnTo>
                  <a:pt x="11972" y="4405"/>
                </a:lnTo>
                <a:close/>
                <a:moveTo>
                  <a:pt x="11948" y="5208"/>
                </a:moveTo>
                <a:lnTo>
                  <a:pt x="11948" y="5646"/>
                </a:lnTo>
                <a:lnTo>
                  <a:pt x="11851" y="5694"/>
                </a:lnTo>
                <a:lnTo>
                  <a:pt x="11753" y="5743"/>
                </a:lnTo>
                <a:lnTo>
                  <a:pt x="11559" y="5865"/>
                </a:lnTo>
                <a:lnTo>
                  <a:pt x="11096" y="6157"/>
                </a:lnTo>
                <a:lnTo>
                  <a:pt x="11096" y="5524"/>
                </a:lnTo>
                <a:lnTo>
                  <a:pt x="11340" y="5475"/>
                </a:lnTo>
                <a:lnTo>
                  <a:pt x="11559" y="5402"/>
                </a:lnTo>
                <a:lnTo>
                  <a:pt x="11753" y="5329"/>
                </a:lnTo>
                <a:lnTo>
                  <a:pt x="11948" y="5208"/>
                </a:lnTo>
                <a:close/>
                <a:moveTo>
                  <a:pt x="11948" y="6059"/>
                </a:moveTo>
                <a:lnTo>
                  <a:pt x="11948" y="6400"/>
                </a:lnTo>
                <a:lnTo>
                  <a:pt x="11948" y="6424"/>
                </a:lnTo>
                <a:lnTo>
                  <a:pt x="11826" y="6473"/>
                </a:lnTo>
                <a:lnTo>
                  <a:pt x="11705" y="6546"/>
                </a:lnTo>
                <a:lnTo>
                  <a:pt x="11461" y="6716"/>
                </a:lnTo>
                <a:lnTo>
                  <a:pt x="11096" y="6911"/>
                </a:lnTo>
                <a:lnTo>
                  <a:pt x="11096" y="6351"/>
                </a:lnTo>
                <a:lnTo>
                  <a:pt x="11364" y="6303"/>
                </a:lnTo>
                <a:lnTo>
                  <a:pt x="11607" y="6205"/>
                </a:lnTo>
                <a:lnTo>
                  <a:pt x="11948" y="6059"/>
                </a:lnTo>
                <a:close/>
                <a:moveTo>
                  <a:pt x="11948" y="6741"/>
                </a:moveTo>
                <a:lnTo>
                  <a:pt x="11924" y="7252"/>
                </a:lnTo>
                <a:lnTo>
                  <a:pt x="11729" y="7398"/>
                </a:lnTo>
                <a:lnTo>
                  <a:pt x="11413" y="7617"/>
                </a:lnTo>
                <a:lnTo>
                  <a:pt x="11242" y="7714"/>
                </a:lnTo>
                <a:lnTo>
                  <a:pt x="11096" y="7836"/>
                </a:lnTo>
                <a:lnTo>
                  <a:pt x="11096" y="7203"/>
                </a:lnTo>
                <a:lnTo>
                  <a:pt x="11218" y="7179"/>
                </a:lnTo>
                <a:lnTo>
                  <a:pt x="11315" y="7130"/>
                </a:lnTo>
                <a:lnTo>
                  <a:pt x="11559" y="7008"/>
                </a:lnTo>
                <a:lnTo>
                  <a:pt x="11753" y="6887"/>
                </a:lnTo>
                <a:lnTo>
                  <a:pt x="11948" y="6741"/>
                </a:lnTo>
                <a:close/>
                <a:moveTo>
                  <a:pt x="11924" y="7738"/>
                </a:moveTo>
                <a:lnTo>
                  <a:pt x="11924" y="8103"/>
                </a:lnTo>
                <a:lnTo>
                  <a:pt x="11851" y="8128"/>
                </a:lnTo>
                <a:lnTo>
                  <a:pt x="11705" y="8201"/>
                </a:lnTo>
                <a:lnTo>
                  <a:pt x="11559" y="8274"/>
                </a:lnTo>
                <a:lnTo>
                  <a:pt x="11291" y="8468"/>
                </a:lnTo>
                <a:lnTo>
                  <a:pt x="11096" y="8639"/>
                </a:lnTo>
                <a:lnTo>
                  <a:pt x="11096" y="8176"/>
                </a:lnTo>
                <a:lnTo>
                  <a:pt x="11291" y="8103"/>
                </a:lnTo>
                <a:lnTo>
                  <a:pt x="11486" y="8006"/>
                </a:lnTo>
                <a:lnTo>
                  <a:pt x="11851" y="7787"/>
                </a:lnTo>
                <a:lnTo>
                  <a:pt x="11924" y="7738"/>
                </a:lnTo>
                <a:close/>
                <a:moveTo>
                  <a:pt x="11924" y="8468"/>
                </a:moveTo>
                <a:lnTo>
                  <a:pt x="11924" y="9101"/>
                </a:lnTo>
                <a:lnTo>
                  <a:pt x="11705" y="9247"/>
                </a:lnTo>
                <a:lnTo>
                  <a:pt x="11486" y="9393"/>
                </a:lnTo>
                <a:lnTo>
                  <a:pt x="11291" y="9539"/>
                </a:lnTo>
                <a:lnTo>
                  <a:pt x="11096" y="9685"/>
                </a:lnTo>
                <a:lnTo>
                  <a:pt x="11096" y="8955"/>
                </a:lnTo>
                <a:lnTo>
                  <a:pt x="11169" y="8931"/>
                </a:lnTo>
                <a:lnTo>
                  <a:pt x="11267" y="8906"/>
                </a:lnTo>
                <a:lnTo>
                  <a:pt x="11413" y="8809"/>
                </a:lnTo>
                <a:lnTo>
                  <a:pt x="11680" y="8663"/>
                </a:lnTo>
                <a:lnTo>
                  <a:pt x="11924" y="8468"/>
                </a:lnTo>
                <a:close/>
                <a:moveTo>
                  <a:pt x="11924" y="9539"/>
                </a:moveTo>
                <a:lnTo>
                  <a:pt x="11924" y="9782"/>
                </a:lnTo>
                <a:lnTo>
                  <a:pt x="11851" y="9806"/>
                </a:lnTo>
                <a:lnTo>
                  <a:pt x="11778" y="9831"/>
                </a:lnTo>
                <a:lnTo>
                  <a:pt x="11632" y="9952"/>
                </a:lnTo>
                <a:lnTo>
                  <a:pt x="11510" y="10074"/>
                </a:lnTo>
                <a:lnTo>
                  <a:pt x="11388" y="10171"/>
                </a:lnTo>
                <a:lnTo>
                  <a:pt x="11242" y="10269"/>
                </a:lnTo>
                <a:lnTo>
                  <a:pt x="11169" y="10342"/>
                </a:lnTo>
                <a:lnTo>
                  <a:pt x="11096" y="10415"/>
                </a:lnTo>
                <a:lnTo>
                  <a:pt x="11096" y="9904"/>
                </a:lnTo>
                <a:lnTo>
                  <a:pt x="11218" y="9879"/>
                </a:lnTo>
                <a:lnTo>
                  <a:pt x="11364" y="9831"/>
                </a:lnTo>
                <a:lnTo>
                  <a:pt x="11607" y="9709"/>
                </a:lnTo>
                <a:lnTo>
                  <a:pt x="11924" y="9539"/>
                </a:lnTo>
                <a:close/>
                <a:moveTo>
                  <a:pt x="11924" y="10220"/>
                </a:moveTo>
                <a:lnTo>
                  <a:pt x="11924" y="10658"/>
                </a:lnTo>
                <a:lnTo>
                  <a:pt x="11753" y="10755"/>
                </a:lnTo>
                <a:lnTo>
                  <a:pt x="11583" y="10853"/>
                </a:lnTo>
                <a:lnTo>
                  <a:pt x="11340" y="10999"/>
                </a:lnTo>
                <a:lnTo>
                  <a:pt x="11096" y="11145"/>
                </a:lnTo>
                <a:lnTo>
                  <a:pt x="11096" y="10536"/>
                </a:lnTo>
                <a:lnTo>
                  <a:pt x="11145" y="10585"/>
                </a:lnTo>
                <a:lnTo>
                  <a:pt x="11340" y="10585"/>
                </a:lnTo>
                <a:lnTo>
                  <a:pt x="11486" y="10512"/>
                </a:lnTo>
                <a:lnTo>
                  <a:pt x="11607" y="10463"/>
                </a:lnTo>
                <a:lnTo>
                  <a:pt x="11753" y="10342"/>
                </a:lnTo>
                <a:lnTo>
                  <a:pt x="11924" y="10220"/>
                </a:lnTo>
                <a:close/>
                <a:moveTo>
                  <a:pt x="11924" y="11047"/>
                </a:moveTo>
                <a:lnTo>
                  <a:pt x="11924" y="11364"/>
                </a:lnTo>
                <a:lnTo>
                  <a:pt x="11778" y="11412"/>
                </a:lnTo>
                <a:lnTo>
                  <a:pt x="11632" y="11485"/>
                </a:lnTo>
                <a:lnTo>
                  <a:pt x="11364" y="11656"/>
                </a:lnTo>
                <a:lnTo>
                  <a:pt x="11096" y="11826"/>
                </a:lnTo>
                <a:lnTo>
                  <a:pt x="11096" y="11461"/>
                </a:lnTo>
                <a:lnTo>
                  <a:pt x="11242" y="11437"/>
                </a:lnTo>
                <a:lnTo>
                  <a:pt x="11364" y="11364"/>
                </a:lnTo>
                <a:lnTo>
                  <a:pt x="11632" y="11218"/>
                </a:lnTo>
                <a:lnTo>
                  <a:pt x="11924" y="11047"/>
                </a:lnTo>
                <a:close/>
                <a:moveTo>
                  <a:pt x="11924" y="11753"/>
                </a:moveTo>
                <a:lnTo>
                  <a:pt x="11924" y="12191"/>
                </a:lnTo>
                <a:lnTo>
                  <a:pt x="11705" y="12288"/>
                </a:lnTo>
                <a:lnTo>
                  <a:pt x="11534" y="12386"/>
                </a:lnTo>
                <a:lnTo>
                  <a:pt x="11315" y="12483"/>
                </a:lnTo>
                <a:lnTo>
                  <a:pt x="11096" y="12605"/>
                </a:lnTo>
                <a:lnTo>
                  <a:pt x="11096" y="12215"/>
                </a:lnTo>
                <a:lnTo>
                  <a:pt x="11267" y="12142"/>
                </a:lnTo>
                <a:lnTo>
                  <a:pt x="11413" y="12045"/>
                </a:lnTo>
                <a:lnTo>
                  <a:pt x="11680" y="11875"/>
                </a:lnTo>
                <a:lnTo>
                  <a:pt x="11924" y="11753"/>
                </a:lnTo>
                <a:close/>
                <a:moveTo>
                  <a:pt x="11924" y="12580"/>
                </a:moveTo>
                <a:lnTo>
                  <a:pt x="11924" y="12848"/>
                </a:lnTo>
                <a:lnTo>
                  <a:pt x="11705" y="13043"/>
                </a:lnTo>
                <a:lnTo>
                  <a:pt x="11388" y="13262"/>
                </a:lnTo>
                <a:lnTo>
                  <a:pt x="11096" y="13481"/>
                </a:lnTo>
                <a:lnTo>
                  <a:pt x="11096" y="12872"/>
                </a:lnTo>
                <a:lnTo>
                  <a:pt x="11242" y="12848"/>
                </a:lnTo>
                <a:lnTo>
                  <a:pt x="11364" y="12824"/>
                </a:lnTo>
                <a:lnTo>
                  <a:pt x="11632" y="12702"/>
                </a:lnTo>
                <a:lnTo>
                  <a:pt x="11924" y="12580"/>
                </a:lnTo>
                <a:close/>
                <a:moveTo>
                  <a:pt x="11948" y="13237"/>
                </a:moveTo>
                <a:lnTo>
                  <a:pt x="11948" y="13821"/>
                </a:lnTo>
                <a:lnTo>
                  <a:pt x="11753" y="13919"/>
                </a:lnTo>
                <a:lnTo>
                  <a:pt x="11559" y="14065"/>
                </a:lnTo>
                <a:lnTo>
                  <a:pt x="11340" y="14211"/>
                </a:lnTo>
                <a:lnTo>
                  <a:pt x="11121" y="14357"/>
                </a:lnTo>
                <a:lnTo>
                  <a:pt x="11121" y="13602"/>
                </a:lnTo>
                <a:lnTo>
                  <a:pt x="11291" y="13529"/>
                </a:lnTo>
                <a:lnTo>
                  <a:pt x="11486" y="13481"/>
                </a:lnTo>
                <a:lnTo>
                  <a:pt x="11656" y="13383"/>
                </a:lnTo>
                <a:lnTo>
                  <a:pt x="11826" y="13310"/>
                </a:lnTo>
                <a:lnTo>
                  <a:pt x="11948" y="13237"/>
                </a:lnTo>
                <a:close/>
                <a:moveTo>
                  <a:pt x="11948" y="14211"/>
                </a:moveTo>
                <a:lnTo>
                  <a:pt x="11948" y="14357"/>
                </a:lnTo>
                <a:lnTo>
                  <a:pt x="11778" y="14454"/>
                </a:lnTo>
                <a:lnTo>
                  <a:pt x="11607" y="14551"/>
                </a:lnTo>
                <a:lnTo>
                  <a:pt x="11364" y="14722"/>
                </a:lnTo>
                <a:lnTo>
                  <a:pt x="11121" y="14916"/>
                </a:lnTo>
                <a:lnTo>
                  <a:pt x="11121" y="14649"/>
                </a:lnTo>
                <a:lnTo>
                  <a:pt x="11242" y="14600"/>
                </a:lnTo>
                <a:lnTo>
                  <a:pt x="11388" y="14551"/>
                </a:lnTo>
                <a:lnTo>
                  <a:pt x="11632" y="14405"/>
                </a:lnTo>
                <a:lnTo>
                  <a:pt x="11948" y="14211"/>
                </a:lnTo>
                <a:close/>
                <a:moveTo>
                  <a:pt x="11972" y="14722"/>
                </a:moveTo>
                <a:lnTo>
                  <a:pt x="11997" y="15379"/>
                </a:lnTo>
                <a:lnTo>
                  <a:pt x="11753" y="15500"/>
                </a:lnTo>
                <a:lnTo>
                  <a:pt x="11534" y="15622"/>
                </a:lnTo>
                <a:lnTo>
                  <a:pt x="11315" y="15768"/>
                </a:lnTo>
                <a:lnTo>
                  <a:pt x="11121" y="15938"/>
                </a:lnTo>
                <a:lnTo>
                  <a:pt x="11121" y="15257"/>
                </a:lnTo>
                <a:lnTo>
                  <a:pt x="11413" y="15062"/>
                </a:lnTo>
                <a:lnTo>
                  <a:pt x="11680" y="14868"/>
                </a:lnTo>
                <a:lnTo>
                  <a:pt x="11972" y="14722"/>
                </a:lnTo>
                <a:close/>
                <a:moveTo>
                  <a:pt x="11997" y="15792"/>
                </a:moveTo>
                <a:lnTo>
                  <a:pt x="11997" y="16060"/>
                </a:lnTo>
                <a:lnTo>
                  <a:pt x="11510" y="16376"/>
                </a:lnTo>
                <a:lnTo>
                  <a:pt x="11315" y="16498"/>
                </a:lnTo>
                <a:lnTo>
                  <a:pt x="11121" y="16644"/>
                </a:lnTo>
                <a:lnTo>
                  <a:pt x="11121" y="16206"/>
                </a:lnTo>
                <a:lnTo>
                  <a:pt x="11413" y="16109"/>
                </a:lnTo>
                <a:lnTo>
                  <a:pt x="11680" y="15963"/>
                </a:lnTo>
                <a:lnTo>
                  <a:pt x="11997" y="15792"/>
                </a:lnTo>
                <a:close/>
                <a:moveTo>
                  <a:pt x="8736" y="3042"/>
                </a:moveTo>
                <a:lnTo>
                  <a:pt x="9782" y="3115"/>
                </a:lnTo>
                <a:lnTo>
                  <a:pt x="10804" y="3115"/>
                </a:lnTo>
                <a:lnTo>
                  <a:pt x="10707" y="4818"/>
                </a:lnTo>
                <a:lnTo>
                  <a:pt x="10634" y="6522"/>
                </a:lnTo>
                <a:lnTo>
                  <a:pt x="10610" y="8225"/>
                </a:lnTo>
                <a:lnTo>
                  <a:pt x="10610" y="9928"/>
                </a:lnTo>
                <a:lnTo>
                  <a:pt x="10658" y="13335"/>
                </a:lnTo>
                <a:lnTo>
                  <a:pt x="10658" y="15038"/>
                </a:lnTo>
                <a:lnTo>
                  <a:pt x="10683" y="16741"/>
                </a:lnTo>
                <a:lnTo>
                  <a:pt x="10245" y="16741"/>
                </a:lnTo>
                <a:lnTo>
                  <a:pt x="9831" y="16717"/>
                </a:lnTo>
                <a:lnTo>
                  <a:pt x="9393" y="16717"/>
                </a:lnTo>
                <a:lnTo>
                  <a:pt x="8979" y="16693"/>
                </a:lnTo>
                <a:lnTo>
                  <a:pt x="7714" y="16717"/>
                </a:lnTo>
                <a:lnTo>
                  <a:pt x="6424" y="16717"/>
                </a:lnTo>
                <a:lnTo>
                  <a:pt x="5232" y="16668"/>
                </a:lnTo>
                <a:lnTo>
                  <a:pt x="4016" y="16644"/>
                </a:lnTo>
                <a:lnTo>
                  <a:pt x="2434" y="16644"/>
                </a:lnTo>
                <a:lnTo>
                  <a:pt x="1899" y="16668"/>
                </a:lnTo>
                <a:lnTo>
                  <a:pt x="1923" y="16620"/>
                </a:lnTo>
                <a:lnTo>
                  <a:pt x="1923" y="16644"/>
                </a:lnTo>
                <a:lnTo>
                  <a:pt x="1947" y="16620"/>
                </a:lnTo>
                <a:lnTo>
                  <a:pt x="1923" y="16571"/>
                </a:lnTo>
                <a:lnTo>
                  <a:pt x="1899" y="16376"/>
                </a:lnTo>
                <a:lnTo>
                  <a:pt x="1899" y="16060"/>
                </a:lnTo>
                <a:lnTo>
                  <a:pt x="1923" y="15744"/>
                </a:lnTo>
                <a:lnTo>
                  <a:pt x="1996" y="14040"/>
                </a:lnTo>
                <a:lnTo>
                  <a:pt x="2020" y="12751"/>
                </a:lnTo>
                <a:lnTo>
                  <a:pt x="2045" y="11485"/>
                </a:lnTo>
                <a:lnTo>
                  <a:pt x="2045" y="8955"/>
                </a:lnTo>
                <a:lnTo>
                  <a:pt x="2045" y="5646"/>
                </a:lnTo>
                <a:lnTo>
                  <a:pt x="1996" y="3918"/>
                </a:lnTo>
                <a:lnTo>
                  <a:pt x="1972" y="3334"/>
                </a:lnTo>
                <a:lnTo>
                  <a:pt x="1947" y="3066"/>
                </a:lnTo>
                <a:lnTo>
                  <a:pt x="2458" y="3139"/>
                </a:lnTo>
                <a:lnTo>
                  <a:pt x="2994" y="3188"/>
                </a:lnTo>
                <a:lnTo>
                  <a:pt x="3505" y="3212"/>
                </a:lnTo>
                <a:lnTo>
                  <a:pt x="4040" y="3212"/>
                </a:lnTo>
                <a:lnTo>
                  <a:pt x="5110" y="3164"/>
                </a:lnTo>
                <a:lnTo>
                  <a:pt x="6157" y="3115"/>
                </a:lnTo>
                <a:lnTo>
                  <a:pt x="7446" y="3066"/>
                </a:lnTo>
                <a:lnTo>
                  <a:pt x="8103" y="3042"/>
                </a:lnTo>
                <a:close/>
                <a:moveTo>
                  <a:pt x="6595" y="18177"/>
                </a:moveTo>
                <a:lnTo>
                  <a:pt x="6716" y="18225"/>
                </a:lnTo>
                <a:lnTo>
                  <a:pt x="6814" y="18323"/>
                </a:lnTo>
                <a:lnTo>
                  <a:pt x="6887" y="18493"/>
                </a:lnTo>
                <a:lnTo>
                  <a:pt x="6911" y="18590"/>
                </a:lnTo>
                <a:lnTo>
                  <a:pt x="6935" y="18712"/>
                </a:lnTo>
                <a:lnTo>
                  <a:pt x="6935" y="18834"/>
                </a:lnTo>
                <a:lnTo>
                  <a:pt x="6911" y="18955"/>
                </a:lnTo>
                <a:lnTo>
                  <a:pt x="6887" y="19053"/>
                </a:lnTo>
                <a:lnTo>
                  <a:pt x="6838" y="19174"/>
                </a:lnTo>
                <a:lnTo>
                  <a:pt x="6765" y="19272"/>
                </a:lnTo>
                <a:lnTo>
                  <a:pt x="6692" y="19345"/>
                </a:lnTo>
                <a:lnTo>
                  <a:pt x="6570" y="19418"/>
                </a:lnTo>
                <a:lnTo>
                  <a:pt x="6424" y="19442"/>
                </a:lnTo>
                <a:lnTo>
                  <a:pt x="6278" y="19442"/>
                </a:lnTo>
                <a:lnTo>
                  <a:pt x="6132" y="19393"/>
                </a:lnTo>
                <a:lnTo>
                  <a:pt x="6011" y="19345"/>
                </a:lnTo>
                <a:lnTo>
                  <a:pt x="5913" y="19247"/>
                </a:lnTo>
                <a:lnTo>
                  <a:pt x="5816" y="19126"/>
                </a:lnTo>
                <a:lnTo>
                  <a:pt x="5792" y="19004"/>
                </a:lnTo>
                <a:lnTo>
                  <a:pt x="5792" y="18858"/>
                </a:lnTo>
                <a:lnTo>
                  <a:pt x="5816" y="18688"/>
                </a:lnTo>
                <a:lnTo>
                  <a:pt x="5865" y="18566"/>
                </a:lnTo>
                <a:lnTo>
                  <a:pt x="5938" y="18420"/>
                </a:lnTo>
                <a:lnTo>
                  <a:pt x="6011" y="18323"/>
                </a:lnTo>
                <a:lnTo>
                  <a:pt x="6108" y="18250"/>
                </a:lnTo>
                <a:lnTo>
                  <a:pt x="6157" y="18274"/>
                </a:lnTo>
                <a:lnTo>
                  <a:pt x="6230" y="18250"/>
                </a:lnTo>
                <a:lnTo>
                  <a:pt x="6351" y="18225"/>
                </a:lnTo>
                <a:lnTo>
                  <a:pt x="6376" y="18225"/>
                </a:lnTo>
                <a:lnTo>
                  <a:pt x="6424" y="18201"/>
                </a:lnTo>
                <a:lnTo>
                  <a:pt x="6473" y="18177"/>
                </a:lnTo>
                <a:close/>
                <a:moveTo>
                  <a:pt x="6497" y="17690"/>
                </a:moveTo>
                <a:lnTo>
                  <a:pt x="6303" y="17714"/>
                </a:lnTo>
                <a:lnTo>
                  <a:pt x="6205" y="17763"/>
                </a:lnTo>
                <a:lnTo>
                  <a:pt x="6132" y="17812"/>
                </a:lnTo>
                <a:lnTo>
                  <a:pt x="6011" y="17836"/>
                </a:lnTo>
                <a:lnTo>
                  <a:pt x="5913" y="17860"/>
                </a:lnTo>
                <a:lnTo>
                  <a:pt x="5816" y="17933"/>
                </a:lnTo>
                <a:lnTo>
                  <a:pt x="5719" y="17982"/>
                </a:lnTo>
                <a:lnTo>
                  <a:pt x="5621" y="18079"/>
                </a:lnTo>
                <a:lnTo>
                  <a:pt x="5548" y="18177"/>
                </a:lnTo>
                <a:lnTo>
                  <a:pt x="5475" y="18274"/>
                </a:lnTo>
                <a:lnTo>
                  <a:pt x="5427" y="18396"/>
                </a:lnTo>
                <a:lnTo>
                  <a:pt x="5354" y="18639"/>
                </a:lnTo>
                <a:lnTo>
                  <a:pt x="5329" y="18882"/>
                </a:lnTo>
                <a:lnTo>
                  <a:pt x="5329" y="19028"/>
                </a:lnTo>
                <a:lnTo>
                  <a:pt x="5354" y="19150"/>
                </a:lnTo>
                <a:lnTo>
                  <a:pt x="5378" y="19272"/>
                </a:lnTo>
                <a:lnTo>
                  <a:pt x="5427" y="19393"/>
                </a:lnTo>
                <a:lnTo>
                  <a:pt x="5500" y="19491"/>
                </a:lnTo>
                <a:lnTo>
                  <a:pt x="5573" y="19588"/>
                </a:lnTo>
                <a:lnTo>
                  <a:pt x="5670" y="19661"/>
                </a:lnTo>
                <a:lnTo>
                  <a:pt x="5767" y="19734"/>
                </a:lnTo>
                <a:lnTo>
                  <a:pt x="5889" y="19807"/>
                </a:lnTo>
                <a:lnTo>
                  <a:pt x="5986" y="19856"/>
                </a:lnTo>
                <a:lnTo>
                  <a:pt x="6108" y="19880"/>
                </a:lnTo>
                <a:lnTo>
                  <a:pt x="6254" y="19904"/>
                </a:lnTo>
                <a:lnTo>
                  <a:pt x="6376" y="19904"/>
                </a:lnTo>
                <a:lnTo>
                  <a:pt x="6497" y="19880"/>
                </a:lnTo>
                <a:lnTo>
                  <a:pt x="6619" y="19856"/>
                </a:lnTo>
                <a:lnTo>
                  <a:pt x="6765" y="19807"/>
                </a:lnTo>
                <a:lnTo>
                  <a:pt x="6935" y="19710"/>
                </a:lnTo>
                <a:lnTo>
                  <a:pt x="7081" y="19564"/>
                </a:lnTo>
                <a:lnTo>
                  <a:pt x="7203" y="19393"/>
                </a:lnTo>
                <a:lnTo>
                  <a:pt x="7276" y="19199"/>
                </a:lnTo>
                <a:lnTo>
                  <a:pt x="7325" y="19004"/>
                </a:lnTo>
                <a:lnTo>
                  <a:pt x="7349" y="18785"/>
                </a:lnTo>
                <a:lnTo>
                  <a:pt x="7349" y="18566"/>
                </a:lnTo>
                <a:lnTo>
                  <a:pt x="7300" y="18371"/>
                </a:lnTo>
                <a:lnTo>
                  <a:pt x="7252" y="18201"/>
                </a:lnTo>
                <a:lnTo>
                  <a:pt x="7154" y="18031"/>
                </a:lnTo>
                <a:lnTo>
                  <a:pt x="7008" y="17885"/>
                </a:lnTo>
                <a:lnTo>
                  <a:pt x="6862" y="17763"/>
                </a:lnTo>
                <a:lnTo>
                  <a:pt x="6692" y="17714"/>
                </a:lnTo>
                <a:lnTo>
                  <a:pt x="6497" y="17690"/>
                </a:lnTo>
                <a:close/>
                <a:moveTo>
                  <a:pt x="2531" y="463"/>
                </a:moveTo>
                <a:lnTo>
                  <a:pt x="3018" y="487"/>
                </a:lnTo>
                <a:lnTo>
                  <a:pt x="3943" y="536"/>
                </a:lnTo>
                <a:lnTo>
                  <a:pt x="4867" y="560"/>
                </a:lnTo>
                <a:lnTo>
                  <a:pt x="7860" y="585"/>
                </a:lnTo>
                <a:lnTo>
                  <a:pt x="9588" y="560"/>
                </a:lnTo>
                <a:lnTo>
                  <a:pt x="9344" y="755"/>
                </a:lnTo>
                <a:lnTo>
                  <a:pt x="9223" y="852"/>
                </a:lnTo>
                <a:lnTo>
                  <a:pt x="9150" y="974"/>
                </a:lnTo>
                <a:lnTo>
                  <a:pt x="9150" y="998"/>
                </a:lnTo>
                <a:lnTo>
                  <a:pt x="9150" y="1023"/>
                </a:lnTo>
                <a:lnTo>
                  <a:pt x="9174" y="1047"/>
                </a:lnTo>
                <a:lnTo>
                  <a:pt x="9223" y="1047"/>
                </a:lnTo>
                <a:lnTo>
                  <a:pt x="9393" y="998"/>
                </a:lnTo>
                <a:lnTo>
                  <a:pt x="9563" y="901"/>
                </a:lnTo>
                <a:lnTo>
                  <a:pt x="9855" y="682"/>
                </a:lnTo>
                <a:lnTo>
                  <a:pt x="10099" y="560"/>
                </a:lnTo>
                <a:lnTo>
                  <a:pt x="10512" y="585"/>
                </a:lnTo>
                <a:lnTo>
                  <a:pt x="10902" y="609"/>
                </a:lnTo>
                <a:lnTo>
                  <a:pt x="10707" y="682"/>
                </a:lnTo>
                <a:lnTo>
                  <a:pt x="10512" y="804"/>
                </a:lnTo>
                <a:lnTo>
                  <a:pt x="10172" y="998"/>
                </a:lnTo>
                <a:lnTo>
                  <a:pt x="9880" y="1168"/>
                </a:lnTo>
                <a:lnTo>
                  <a:pt x="9588" y="1339"/>
                </a:lnTo>
                <a:lnTo>
                  <a:pt x="9344" y="1558"/>
                </a:lnTo>
                <a:lnTo>
                  <a:pt x="9223" y="1679"/>
                </a:lnTo>
                <a:lnTo>
                  <a:pt x="9101" y="1801"/>
                </a:lnTo>
                <a:lnTo>
                  <a:pt x="9101" y="1825"/>
                </a:lnTo>
                <a:lnTo>
                  <a:pt x="9125" y="1850"/>
                </a:lnTo>
                <a:lnTo>
                  <a:pt x="9125" y="1874"/>
                </a:lnTo>
                <a:lnTo>
                  <a:pt x="9150" y="1874"/>
                </a:lnTo>
                <a:lnTo>
                  <a:pt x="9466" y="1777"/>
                </a:lnTo>
                <a:lnTo>
                  <a:pt x="9782" y="1631"/>
                </a:lnTo>
                <a:lnTo>
                  <a:pt x="10366" y="1314"/>
                </a:lnTo>
                <a:lnTo>
                  <a:pt x="10610" y="1217"/>
                </a:lnTo>
                <a:lnTo>
                  <a:pt x="10877" y="1096"/>
                </a:lnTo>
                <a:lnTo>
                  <a:pt x="11121" y="950"/>
                </a:lnTo>
                <a:lnTo>
                  <a:pt x="11242" y="877"/>
                </a:lnTo>
                <a:lnTo>
                  <a:pt x="11315" y="804"/>
                </a:lnTo>
                <a:lnTo>
                  <a:pt x="11340" y="731"/>
                </a:lnTo>
                <a:lnTo>
                  <a:pt x="11486" y="804"/>
                </a:lnTo>
                <a:lnTo>
                  <a:pt x="11607" y="925"/>
                </a:lnTo>
                <a:lnTo>
                  <a:pt x="11729" y="1047"/>
                </a:lnTo>
                <a:lnTo>
                  <a:pt x="11802" y="1193"/>
                </a:lnTo>
                <a:lnTo>
                  <a:pt x="11486" y="1387"/>
                </a:lnTo>
                <a:lnTo>
                  <a:pt x="11169" y="1558"/>
                </a:lnTo>
                <a:lnTo>
                  <a:pt x="10853" y="1704"/>
                </a:lnTo>
                <a:lnTo>
                  <a:pt x="10488" y="1850"/>
                </a:lnTo>
                <a:lnTo>
                  <a:pt x="10220" y="1971"/>
                </a:lnTo>
                <a:lnTo>
                  <a:pt x="9928" y="2093"/>
                </a:lnTo>
                <a:lnTo>
                  <a:pt x="9807" y="2190"/>
                </a:lnTo>
                <a:lnTo>
                  <a:pt x="9709" y="2288"/>
                </a:lnTo>
                <a:lnTo>
                  <a:pt x="9612" y="2385"/>
                </a:lnTo>
                <a:lnTo>
                  <a:pt x="9515" y="2507"/>
                </a:lnTo>
                <a:lnTo>
                  <a:pt x="9515" y="2580"/>
                </a:lnTo>
                <a:lnTo>
                  <a:pt x="9539" y="2628"/>
                </a:lnTo>
                <a:lnTo>
                  <a:pt x="8931" y="2580"/>
                </a:lnTo>
                <a:lnTo>
                  <a:pt x="7641" y="2580"/>
                </a:lnTo>
                <a:lnTo>
                  <a:pt x="6327" y="2653"/>
                </a:lnTo>
                <a:lnTo>
                  <a:pt x="5135" y="2701"/>
                </a:lnTo>
                <a:lnTo>
                  <a:pt x="3967" y="2726"/>
                </a:lnTo>
                <a:lnTo>
                  <a:pt x="3359" y="2726"/>
                </a:lnTo>
                <a:lnTo>
                  <a:pt x="2775" y="2701"/>
                </a:lnTo>
                <a:lnTo>
                  <a:pt x="2166" y="2653"/>
                </a:lnTo>
                <a:lnTo>
                  <a:pt x="1582" y="2604"/>
                </a:lnTo>
                <a:lnTo>
                  <a:pt x="1509" y="2604"/>
                </a:lnTo>
                <a:lnTo>
                  <a:pt x="1436" y="2628"/>
                </a:lnTo>
                <a:lnTo>
                  <a:pt x="1412" y="2701"/>
                </a:lnTo>
                <a:lnTo>
                  <a:pt x="1388" y="2774"/>
                </a:lnTo>
                <a:lnTo>
                  <a:pt x="1388" y="2847"/>
                </a:lnTo>
                <a:lnTo>
                  <a:pt x="1412" y="2896"/>
                </a:lnTo>
                <a:lnTo>
                  <a:pt x="1461" y="2969"/>
                </a:lnTo>
                <a:lnTo>
                  <a:pt x="1534" y="2993"/>
                </a:lnTo>
                <a:lnTo>
                  <a:pt x="1558" y="3212"/>
                </a:lnTo>
                <a:lnTo>
                  <a:pt x="1558" y="3553"/>
                </a:lnTo>
                <a:lnTo>
                  <a:pt x="1534" y="4453"/>
                </a:lnTo>
                <a:lnTo>
                  <a:pt x="1509" y="5402"/>
                </a:lnTo>
                <a:lnTo>
                  <a:pt x="1485" y="6108"/>
                </a:lnTo>
                <a:lnTo>
                  <a:pt x="1461" y="6668"/>
                </a:lnTo>
                <a:lnTo>
                  <a:pt x="1461" y="7227"/>
                </a:lnTo>
                <a:lnTo>
                  <a:pt x="1485" y="8371"/>
                </a:lnTo>
                <a:lnTo>
                  <a:pt x="1509" y="9490"/>
                </a:lnTo>
                <a:lnTo>
                  <a:pt x="1534" y="10634"/>
                </a:lnTo>
                <a:lnTo>
                  <a:pt x="1485" y="13043"/>
                </a:lnTo>
                <a:lnTo>
                  <a:pt x="1461" y="14235"/>
                </a:lnTo>
                <a:lnTo>
                  <a:pt x="1412" y="15427"/>
                </a:lnTo>
                <a:lnTo>
                  <a:pt x="1363" y="16084"/>
                </a:lnTo>
                <a:lnTo>
                  <a:pt x="1339" y="16255"/>
                </a:lnTo>
                <a:lnTo>
                  <a:pt x="1363" y="16425"/>
                </a:lnTo>
                <a:lnTo>
                  <a:pt x="1388" y="16571"/>
                </a:lnTo>
                <a:lnTo>
                  <a:pt x="1436" y="16693"/>
                </a:lnTo>
                <a:lnTo>
                  <a:pt x="1509" y="16766"/>
                </a:lnTo>
                <a:lnTo>
                  <a:pt x="1461" y="16863"/>
                </a:lnTo>
                <a:lnTo>
                  <a:pt x="1436" y="16960"/>
                </a:lnTo>
                <a:lnTo>
                  <a:pt x="1485" y="17058"/>
                </a:lnTo>
                <a:lnTo>
                  <a:pt x="1534" y="17082"/>
                </a:lnTo>
                <a:lnTo>
                  <a:pt x="1582" y="17106"/>
                </a:lnTo>
                <a:lnTo>
                  <a:pt x="1874" y="17131"/>
                </a:lnTo>
                <a:lnTo>
                  <a:pt x="2191" y="17155"/>
                </a:lnTo>
                <a:lnTo>
                  <a:pt x="2799" y="17179"/>
                </a:lnTo>
                <a:lnTo>
                  <a:pt x="4016" y="17131"/>
                </a:lnTo>
                <a:lnTo>
                  <a:pt x="5329" y="17155"/>
                </a:lnTo>
                <a:lnTo>
                  <a:pt x="6619" y="17204"/>
                </a:lnTo>
                <a:lnTo>
                  <a:pt x="7252" y="17228"/>
                </a:lnTo>
                <a:lnTo>
                  <a:pt x="7884" y="17228"/>
                </a:lnTo>
                <a:lnTo>
                  <a:pt x="9150" y="17179"/>
                </a:lnTo>
                <a:lnTo>
                  <a:pt x="9661" y="17179"/>
                </a:lnTo>
                <a:lnTo>
                  <a:pt x="10172" y="17204"/>
                </a:lnTo>
                <a:lnTo>
                  <a:pt x="10683" y="17204"/>
                </a:lnTo>
                <a:lnTo>
                  <a:pt x="10926" y="17179"/>
                </a:lnTo>
                <a:lnTo>
                  <a:pt x="11194" y="17155"/>
                </a:lnTo>
                <a:lnTo>
                  <a:pt x="11242" y="17131"/>
                </a:lnTo>
                <a:lnTo>
                  <a:pt x="11291" y="17082"/>
                </a:lnTo>
                <a:lnTo>
                  <a:pt x="11340" y="17033"/>
                </a:lnTo>
                <a:lnTo>
                  <a:pt x="11364" y="16985"/>
                </a:lnTo>
                <a:lnTo>
                  <a:pt x="11364" y="16887"/>
                </a:lnTo>
                <a:lnTo>
                  <a:pt x="11315" y="16766"/>
                </a:lnTo>
                <a:lnTo>
                  <a:pt x="11632" y="16620"/>
                </a:lnTo>
                <a:lnTo>
                  <a:pt x="11997" y="16449"/>
                </a:lnTo>
                <a:lnTo>
                  <a:pt x="11997" y="16960"/>
                </a:lnTo>
                <a:lnTo>
                  <a:pt x="11997" y="17058"/>
                </a:lnTo>
                <a:lnTo>
                  <a:pt x="11826" y="17106"/>
                </a:lnTo>
                <a:lnTo>
                  <a:pt x="11656" y="17155"/>
                </a:lnTo>
                <a:lnTo>
                  <a:pt x="11315" y="17301"/>
                </a:lnTo>
                <a:lnTo>
                  <a:pt x="11121" y="17398"/>
                </a:lnTo>
                <a:lnTo>
                  <a:pt x="10926" y="17495"/>
                </a:lnTo>
                <a:lnTo>
                  <a:pt x="10731" y="17617"/>
                </a:lnTo>
                <a:lnTo>
                  <a:pt x="10585" y="17763"/>
                </a:lnTo>
                <a:lnTo>
                  <a:pt x="10585" y="17787"/>
                </a:lnTo>
                <a:lnTo>
                  <a:pt x="10610" y="17812"/>
                </a:lnTo>
                <a:lnTo>
                  <a:pt x="10683" y="17836"/>
                </a:lnTo>
                <a:lnTo>
                  <a:pt x="10780" y="17836"/>
                </a:lnTo>
                <a:lnTo>
                  <a:pt x="10950" y="17787"/>
                </a:lnTo>
                <a:lnTo>
                  <a:pt x="11267" y="17666"/>
                </a:lnTo>
                <a:lnTo>
                  <a:pt x="11632" y="17520"/>
                </a:lnTo>
                <a:lnTo>
                  <a:pt x="11997" y="17422"/>
                </a:lnTo>
                <a:lnTo>
                  <a:pt x="11997" y="17739"/>
                </a:lnTo>
                <a:lnTo>
                  <a:pt x="11875" y="17763"/>
                </a:lnTo>
                <a:lnTo>
                  <a:pt x="11778" y="17836"/>
                </a:lnTo>
                <a:lnTo>
                  <a:pt x="11559" y="17958"/>
                </a:lnTo>
                <a:lnTo>
                  <a:pt x="11340" y="18055"/>
                </a:lnTo>
                <a:lnTo>
                  <a:pt x="11145" y="18201"/>
                </a:lnTo>
                <a:lnTo>
                  <a:pt x="10926" y="18323"/>
                </a:lnTo>
                <a:lnTo>
                  <a:pt x="10731" y="18420"/>
                </a:lnTo>
                <a:lnTo>
                  <a:pt x="10707" y="18444"/>
                </a:lnTo>
                <a:lnTo>
                  <a:pt x="10707" y="18493"/>
                </a:lnTo>
                <a:lnTo>
                  <a:pt x="10731" y="18517"/>
                </a:lnTo>
                <a:lnTo>
                  <a:pt x="10975" y="18517"/>
                </a:lnTo>
                <a:lnTo>
                  <a:pt x="11194" y="18493"/>
                </a:lnTo>
                <a:lnTo>
                  <a:pt x="11413" y="18444"/>
                </a:lnTo>
                <a:lnTo>
                  <a:pt x="11632" y="18371"/>
                </a:lnTo>
                <a:lnTo>
                  <a:pt x="11802" y="18298"/>
                </a:lnTo>
                <a:lnTo>
                  <a:pt x="11997" y="18225"/>
                </a:lnTo>
                <a:lnTo>
                  <a:pt x="11997" y="18590"/>
                </a:lnTo>
                <a:lnTo>
                  <a:pt x="11778" y="18663"/>
                </a:lnTo>
                <a:lnTo>
                  <a:pt x="11534" y="18736"/>
                </a:lnTo>
                <a:lnTo>
                  <a:pt x="10999" y="18907"/>
                </a:lnTo>
                <a:lnTo>
                  <a:pt x="10731" y="19004"/>
                </a:lnTo>
                <a:lnTo>
                  <a:pt x="10488" y="19150"/>
                </a:lnTo>
                <a:lnTo>
                  <a:pt x="10464" y="19174"/>
                </a:lnTo>
                <a:lnTo>
                  <a:pt x="10464" y="19199"/>
                </a:lnTo>
                <a:lnTo>
                  <a:pt x="10464" y="19247"/>
                </a:lnTo>
                <a:lnTo>
                  <a:pt x="10488" y="19247"/>
                </a:lnTo>
                <a:lnTo>
                  <a:pt x="10634" y="19272"/>
                </a:lnTo>
                <a:lnTo>
                  <a:pt x="10756" y="19272"/>
                </a:lnTo>
                <a:lnTo>
                  <a:pt x="11023" y="19247"/>
                </a:lnTo>
                <a:lnTo>
                  <a:pt x="11267" y="19199"/>
                </a:lnTo>
                <a:lnTo>
                  <a:pt x="11510" y="19126"/>
                </a:lnTo>
                <a:lnTo>
                  <a:pt x="11753" y="19077"/>
                </a:lnTo>
                <a:lnTo>
                  <a:pt x="12021" y="19028"/>
                </a:lnTo>
                <a:lnTo>
                  <a:pt x="12021" y="19223"/>
                </a:lnTo>
                <a:lnTo>
                  <a:pt x="11364" y="19515"/>
                </a:lnTo>
                <a:lnTo>
                  <a:pt x="11048" y="19685"/>
                </a:lnTo>
                <a:lnTo>
                  <a:pt x="10902" y="19783"/>
                </a:lnTo>
                <a:lnTo>
                  <a:pt x="10780" y="19904"/>
                </a:lnTo>
                <a:lnTo>
                  <a:pt x="10756" y="19929"/>
                </a:lnTo>
                <a:lnTo>
                  <a:pt x="10756" y="19953"/>
                </a:lnTo>
                <a:lnTo>
                  <a:pt x="10780" y="19977"/>
                </a:lnTo>
                <a:lnTo>
                  <a:pt x="10804" y="19977"/>
                </a:lnTo>
                <a:lnTo>
                  <a:pt x="11121" y="19953"/>
                </a:lnTo>
                <a:lnTo>
                  <a:pt x="11413" y="19880"/>
                </a:lnTo>
                <a:lnTo>
                  <a:pt x="11729" y="19758"/>
                </a:lnTo>
                <a:lnTo>
                  <a:pt x="12021" y="19637"/>
                </a:lnTo>
                <a:lnTo>
                  <a:pt x="12021" y="19856"/>
                </a:lnTo>
                <a:lnTo>
                  <a:pt x="11972" y="19977"/>
                </a:lnTo>
                <a:lnTo>
                  <a:pt x="11899" y="20099"/>
                </a:lnTo>
                <a:lnTo>
                  <a:pt x="11753" y="20099"/>
                </a:lnTo>
                <a:lnTo>
                  <a:pt x="11607" y="20123"/>
                </a:lnTo>
                <a:lnTo>
                  <a:pt x="11315" y="20221"/>
                </a:lnTo>
                <a:lnTo>
                  <a:pt x="10926" y="20342"/>
                </a:lnTo>
                <a:lnTo>
                  <a:pt x="10731" y="20415"/>
                </a:lnTo>
                <a:lnTo>
                  <a:pt x="10537" y="20537"/>
                </a:lnTo>
                <a:lnTo>
                  <a:pt x="10512" y="20561"/>
                </a:lnTo>
                <a:lnTo>
                  <a:pt x="9928" y="20537"/>
                </a:lnTo>
                <a:lnTo>
                  <a:pt x="9344" y="20513"/>
                </a:lnTo>
                <a:lnTo>
                  <a:pt x="8541" y="20513"/>
                </a:lnTo>
                <a:lnTo>
                  <a:pt x="7738" y="20537"/>
                </a:lnTo>
                <a:lnTo>
                  <a:pt x="6084" y="20561"/>
                </a:lnTo>
                <a:lnTo>
                  <a:pt x="4429" y="20561"/>
                </a:lnTo>
                <a:lnTo>
                  <a:pt x="2848" y="20513"/>
                </a:lnTo>
                <a:lnTo>
                  <a:pt x="1753" y="20513"/>
                </a:lnTo>
                <a:lnTo>
                  <a:pt x="1631" y="20464"/>
                </a:lnTo>
                <a:lnTo>
                  <a:pt x="1339" y="20342"/>
                </a:lnTo>
                <a:lnTo>
                  <a:pt x="1193" y="20269"/>
                </a:lnTo>
                <a:lnTo>
                  <a:pt x="1023" y="20172"/>
                </a:lnTo>
                <a:lnTo>
                  <a:pt x="901" y="20050"/>
                </a:lnTo>
                <a:lnTo>
                  <a:pt x="779" y="19929"/>
                </a:lnTo>
                <a:lnTo>
                  <a:pt x="731" y="19807"/>
                </a:lnTo>
                <a:lnTo>
                  <a:pt x="682" y="19661"/>
                </a:lnTo>
                <a:lnTo>
                  <a:pt x="609" y="19393"/>
                </a:lnTo>
                <a:lnTo>
                  <a:pt x="585" y="19101"/>
                </a:lnTo>
                <a:lnTo>
                  <a:pt x="560" y="18834"/>
                </a:lnTo>
                <a:lnTo>
                  <a:pt x="536" y="17131"/>
                </a:lnTo>
                <a:lnTo>
                  <a:pt x="560" y="15427"/>
                </a:lnTo>
                <a:lnTo>
                  <a:pt x="536" y="13091"/>
                </a:lnTo>
                <a:lnTo>
                  <a:pt x="487" y="9247"/>
                </a:lnTo>
                <a:lnTo>
                  <a:pt x="463" y="5402"/>
                </a:lnTo>
                <a:lnTo>
                  <a:pt x="463" y="3967"/>
                </a:lnTo>
                <a:lnTo>
                  <a:pt x="487" y="3139"/>
                </a:lnTo>
                <a:lnTo>
                  <a:pt x="536" y="2653"/>
                </a:lnTo>
                <a:lnTo>
                  <a:pt x="585" y="2142"/>
                </a:lnTo>
                <a:lnTo>
                  <a:pt x="682" y="1655"/>
                </a:lnTo>
                <a:lnTo>
                  <a:pt x="828" y="1168"/>
                </a:lnTo>
                <a:lnTo>
                  <a:pt x="901" y="1023"/>
                </a:lnTo>
                <a:lnTo>
                  <a:pt x="1023" y="852"/>
                </a:lnTo>
                <a:lnTo>
                  <a:pt x="1217" y="731"/>
                </a:lnTo>
                <a:lnTo>
                  <a:pt x="1461" y="609"/>
                </a:lnTo>
                <a:lnTo>
                  <a:pt x="1753" y="536"/>
                </a:lnTo>
                <a:lnTo>
                  <a:pt x="2118" y="487"/>
                </a:lnTo>
                <a:lnTo>
                  <a:pt x="2531" y="463"/>
                </a:lnTo>
                <a:close/>
                <a:moveTo>
                  <a:pt x="2507" y="1"/>
                </a:moveTo>
                <a:lnTo>
                  <a:pt x="2045" y="25"/>
                </a:lnTo>
                <a:lnTo>
                  <a:pt x="1655" y="98"/>
                </a:lnTo>
                <a:lnTo>
                  <a:pt x="1315" y="171"/>
                </a:lnTo>
                <a:lnTo>
                  <a:pt x="1023" y="317"/>
                </a:lnTo>
                <a:lnTo>
                  <a:pt x="804" y="463"/>
                </a:lnTo>
                <a:lnTo>
                  <a:pt x="609" y="633"/>
                </a:lnTo>
                <a:lnTo>
                  <a:pt x="463" y="828"/>
                </a:lnTo>
                <a:lnTo>
                  <a:pt x="366" y="1023"/>
                </a:lnTo>
                <a:lnTo>
                  <a:pt x="293" y="1241"/>
                </a:lnTo>
                <a:lnTo>
                  <a:pt x="220" y="1436"/>
                </a:lnTo>
                <a:lnTo>
                  <a:pt x="195" y="1655"/>
                </a:lnTo>
                <a:lnTo>
                  <a:pt x="147" y="2020"/>
                </a:lnTo>
                <a:lnTo>
                  <a:pt x="122" y="2312"/>
                </a:lnTo>
                <a:lnTo>
                  <a:pt x="74" y="2823"/>
                </a:lnTo>
                <a:lnTo>
                  <a:pt x="25" y="3334"/>
                </a:lnTo>
                <a:lnTo>
                  <a:pt x="1" y="4356"/>
                </a:lnTo>
                <a:lnTo>
                  <a:pt x="25" y="5354"/>
                </a:lnTo>
                <a:lnTo>
                  <a:pt x="49" y="6376"/>
                </a:lnTo>
                <a:lnTo>
                  <a:pt x="49" y="7544"/>
                </a:lnTo>
                <a:lnTo>
                  <a:pt x="49" y="8736"/>
                </a:lnTo>
                <a:lnTo>
                  <a:pt x="1" y="11072"/>
                </a:lnTo>
                <a:lnTo>
                  <a:pt x="25" y="12264"/>
                </a:lnTo>
                <a:lnTo>
                  <a:pt x="49" y="13432"/>
                </a:lnTo>
                <a:lnTo>
                  <a:pt x="98" y="14624"/>
                </a:lnTo>
                <a:lnTo>
                  <a:pt x="98" y="15817"/>
                </a:lnTo>
                <a:lnTo>
                  <a:pt x="98" y="16693"/>
                </a:lnTo>
                <a:lnTo>
                  <a:pt x="98" y="17568"/>
                </a:lnTo>
                <a:lnTo>
                  <a:pt x="122" y="18444"/>
                </a:lnTo>
                <a:lnTo>
                  <a:pt x="171" y="19345"/>
                </a:lnTo>
                <a:lnTo>
                  <a:pt x="195" y="19612"/>
                </a:lnTo>
                <a:lnTo>
                  <a:pt x="244" y="19880"/>
                </a:lnTo>
                <a:lnTo>
                  <a:pt x="341" y="20123"/>
                </a:lnTo>
                <a:lnTo>
                  <a:pt x="463" y="20367"/>
                </a:lnTo>
                <a:lnTo>
                  <a:pt x="633" y="20561"/>
                </a:lnTo>
                <a:lnTo>
                  <a:pt x="804" y="20732"/>
                </a:lnTo>
                <a:lnTo>
                  <a:pt x="925" y="20805"/>
                </a:lnTo>
                <a:lnTo>
                  <a:pt x="1047" y="20853"/>
                </a:lnTo>
                <a:lnTo>
                  <a:pt x="1169" y="20902"/>
                </a:lnTo>
                <a:lnTo>
                  <a:pt x="1315" y="20926"/>
                </a:lnTo>
                <a:lnTo>
                  <a:pt x="2994" y="20951"/>
                </a:lnTo>
                <a:lnTo>
                  <a:pt x="4186" y="20975"/>
                </a:lnTo>
                <a:lnTo>
                  <a:pt x="4964" y="20999"/>
                </a:lnTo>
                <a:lnTo>
                  <a:pt x="5938" y="21024"/>
                </a:lnTo>
                <a:lnTo>
                  <a:pt x="6911" y="21024"/>
                </a:lnTo>
                <a:lnTo>
                  <a:pt x="8833" y="20999"/>
                </a:lnTo>
                <a:lnTo>
                  <a:pt x="9198" y="20999"/>
                </a:lnTo>
                <a:lnTo>
                  <a:pt x="9588" y="21024"/>
                </a:lnTo>
                <a:lnTo>
                  <a:pt x="10366" y="21072"/>
                </a:lnTo>
                <a:lnTo>
                  <a:pt x="10756" y="21072"/>
                </a:lnTo>
                <a:lnTo>
                  <a:pt x="11145" y="21048"/>
                </a:lnTo>
                <a:lnTo>
                  <a:pt x="11315" y="20999"/>
                </a:lnTo>
                <a:lnTo>
                  <a:pt x="11510" y="20951"/>
                </a:lnTo>
                <a:lnTo>
                  <a:pt x="11680" y="20902"/>
                </a:lnTo>
                <a:lnTo>
                  <a:pt x="11851" y="20805"/>
                </a:lnTo>
                <a:lnTo>
                  <a:pt x="12021" y="20683"/>
                </a:lnTo>
                <a:lnTo>
                  <a:pt x="12167" y="20513"/>
                </a:lnTo>
                <a:lnTo>
                  <a:pt x="12264" y="20318"/>
                </a:lnTo>
                <a:lnTo>
                  <a:pt x="12362" y="20075"/>
                </a:lnTo>
                <a:lnTo>
                  <a:pt x="12435" y="19807"/>
                </a:lnTo>
                <a:lnTo>
                  <a:pt x="12483" y="19515"/>
                </a:lnTo>
                <a:lnTo>
                  <a:pt x="12532" y="19223"/>
                </a:lnTo>
                <a:lnTo>
                  <a:pt x="12556" y="18907"/>
                </a:lnTo>
                <a:lnTo>
                  <a:pt x="12580" y="18298"/>
                </a:lnTo>
                <a:lnTo>
                  <a:pt x="12580" y="17739"/>
                </a:lnTo>
                <a:lnTo>
                  <a:pt x="12556" y="16960"/>
                </a:lnTo>
                <a:lnTo>
                  <a:pt x="12532" y="15573"/>
                </a:lnTo>
                <a:lnTo>
                  <a:pt x="12508" y="14186"/>
                </a:lnTo>
                <a:lnTo>
                  <a:pt x="12483" y="13286"/>
                </a:lnTo>
                <a:lnTo>
                  <a:pt x="12459" y="12118"/>
                </a:lnTo>
                <a:lnTo>
                  <a:pt x="12459" y="9441"/>
                </a:lnTo>
                <a:lnTo>
                  <a:pt x="12459" y="6960"/>
                </a:lnTo>
                <a:lnTo>
                  <a:pt x="12435" y="5500"/>
                </a:lnTo>
                <a:lnTo>
                  <a:pt x="12435" y="4794"/>
                </a:lnTo>
                <a:lnTo>
                  <a:pt x="12483" y="4113"/>
                </a:lnTo>
                <a:lnTo>
                  <a:pt x="12532" y="3431"/>
                </a:lnTo>
                <a:lnTo>
                  <a:pt x="12556" y="2726"/>
                </a:lnTo>
                <a:lnTo>
                  <a:pt x="12556" y="2336"/>
                </a:lnTo>
                <a:lnTo>
                  <a:pt x="12532" y="1898"/>
                </a:lnTo>
                <a:lnTo>
                  <a:pt x="12435" y="1509"/>
                </a:lnTo>
                <a:lnTo>
                  <a:pt x="12386" y="1314"/>
                </a:lnTo>
                <a:lnTo>
                  <a:pt x="12313" y="1120"/>
                </a:lnTo>
                <a:lnTo>
                  <a:pt x="12240" y="950"/>
                </a:lnTo>
                <a:lnTo>
                  <a:pt x="12143" y="779"/>
                </a:lnTo>
                <a:lnTo>
                  <a:pt x="12021" y="633"/>
                </a:lnTo>
                <a:lnTo>
                  <a:pt x="11899" y="512"/>
                </a:lnTo>
                <a:lnTo>
                  <a:pt x="11729" y="414"/>
                </a:lnTo>
                <a:lnTo>
                  <a:pt x="11559" y="317"/>
                </a:lnTo>
                <a:lnTo>
                  <a:pt x="11364" y="268"/>
                </a:lnTo>
                <a:lnTo>
                  <a:pt x="11145" y="220"/>
                </a:lnTo>
                <a:lnTo>
                  <a:pt x="11096" y="171"/>
                </a:lnTo>
                <a:lnTo>
                  <a:pt x="10999" y="147"/>
                </a:lnTo>
                <a:lnTo>
                  <a:pt x="10634" y="122"/>
                </a:lnTo>
                <a:lnTo>
                  <a:pt x="10269" y="98"/>
                </a:lnTo>
                <a:lnTo>
                  <a:pt x="9515" y="98"/>
                </a:lnTo>
                <a:lnTo>
                  <a:pt x="8030" y="122"/>
                </a:lnTo>
                <a:lnTo>
                  <a:pt x="4867" y="98"/>
                </a:lnTo>
                <a:lnTo>
                  <a:pt x="3943" y="74"/>
                </a:lnTo>
                <a:lnTo>
                  <a:pt x="3018" y="25"/>
                </a:lnTo>
                <a:lnTo>
                  <a:pt x="2507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480;p49">
            <a:extLst>
              <a:ext uri="{FF2B5EF4-FFF2-40B4-BE49-F238E27FC236}">
                <a16:creationId xmlns:a16="http://schemas.microsoft.com/office/drawing/2014/main" id="{D9B3C705-F522-4216-B1E2-445C9852C4B9}"/>
              </a:ext>
            </a:extLst>
          </p:cNvPr>
          <p:cNvSpPr/>
          <p:nvPr/>
        </p:nvSpPr>
        <p:spPr>
          <a:xfrm>
            <a:off x="8494825" y="6196111"/>
            <a:ext cx="851853" cy="848259"/>
          </a:xfrm>
          <a:custGeom>
            <a:avLst/>
            <a:gdLst/>
            <a:ahLst/>
            <a:cxnLst/>
            <a:rect l="l" t="t" r="r" b="b"/>
            <a:pathLst>
              <a:path w="17301" h="17228" extrusionOk="0">
                <a:moveTo>
                  <a:pt x="9295" y="4842"/>
                </a:moveTo>
                <a:lnTo>
                  <a:pt x="9514" y="4891"/>
                </a:lnTo>
                <a:lnTo>
                  <a:pt x="9758" y="4964"/>
                </a:lnTo>
                <a:lnTo>
                  <a:pt x="9539" y="5256"/>
                </a:lnTo>
                <a:lnTo>
                  <a:pt x="9368" y="5548"/>
                </a:lnTo>
                <a:lnTo>
                  <a:pt x="9198" y="5499"/>
                </a:lnTo>
                <a:lnTo>
                  <a:pt x="9174" y="5426"/>
                </a:lnTo>
                <a:lnTo>
                  <a:pt x="9271" y="4940"/>
                </a:lnTo>
                <a:lnTo>
                  <a:pt x="9295" y="4842"/>
                </a:lnTo>
                <a:close/>
                <a:moveTo>
                  <a:pt x="8784" y="4769"/>
                </a:moveTo>
                <a:lnTo>
                  <a:pt x="8882" y="4794"/>
                </a:lnTo>
                <a:lnTo>
                  <a:pt x="8857" y="4891"/>
                </a:lnTo>
                <a:lnTo>
                  <a:pt x="8784" y="5159"/>
                </a:lnTo>
                <a:lnTo>
                  <a:pt x="8736" y="5426"/>
                </a:lnTo>
                <a:lnTo>
                  <a:pt x="8468" y="5426"/>
                </a:lnTo>
                <a:lnTo>
                  <a:pt x="8468" y="5329"/>
                </a:lnTo>
                <a:lnTo>
                  <a:pt x="8419" y="5134"/>
                </a:lnTo>
                <a:lnTo>
                  <a:pt x="8346" y="4964"/>
                </a:lnTo>
                <a:lnTo>
                  <a:pt x="8322" y="4915"/>
                </a:lnTo>
                <a:lnTo>
                  <a:pt x="8249" y="4915"/>
                </a:lnTo>
                <a:lnTo>
                  <a:pt x="8225" y="4940"/>
                </a:lnTo>
                <a:lnTo>
                  <a:pt x="8200" y="4988"/>
                </a:lnTo>
                <a:lnTo>
                  <a:pt x="8200" y="5183"/>
                </a:lnTo>
                <a:lnTo>
                  <a:pt x="8176" y="5378"/>
                </a:lnTo>
                <a:lnTo>
                  <a:pt x="8176" y="5451"/>
                </a:lnTo>
                <a:lnTo>
                  <a:pt x="7957" y="5499"/>
                </a:lnTo>
                <a:lnTo>
                  <a:pt x="7738" y="5597"/>
                </a:lnTo>
                <a:lnTo>
                  <a:pt x="7714" y="5548"/>
                </a:lnTo>
                <a:lnTo>
                  <a:pt x="7641" y="5378"/>
                </a:lnTo>
                <a:lnTo>
                  <a:pt x="7568" y="5207"/>
                </a:lnTo>
                <a:lnTo>
                  <a:pt x="7471" y="5110"/>
                </a:lnTo>
                <a:lnTo>
                  <a:pt x="7373" y="5013"/>
                </a:lnTo>
                <a:lnTo>
                  <a:pt x="7349" y="4988"/>
                </a:lnTo>
                <a:lnTo>
                  <a:pt x="7568" y="4891"/>
                </a:lnTo>
                <a:lnTo>
                  <a:pt x="7641" y="4964"/>
                </a:lnTo>
                <a:lnTo>
                  <a:pt x="7738" y="5013"/>
                </a:lnTo>
                <a:lnTo>
                  <a:pt x="7836" y="5037"/>
                </a:lnTo>
                <a:lnTo>
                  <a:pt x="7933" y="5013"/>
                </a:lnTo>
                <a:lnTo>
                  <a:pt x="8127" y="4915"/>
                </a:lnTo>
                <a:lnTo>
                  <a:pt x="8298" y="4842"/>
                </a:lnTo>
                <a:lnTo>
                  <a:pt x="8492" y="4818"/>
                </a:lnTo>
                <a:lnTo>
                  <a:pt x="8663" y="4794"/>
                </a:lnTo>
                <a:lnTo>
                  <a:pt x="8711" y="4794"/>
                </a:lnTo>
                <a:lnTo>
                  <a:pt x="8784" y="4769"/>
                </a:lnTo>
                <a:close/>
                <a:moveTo>
                  <a:pt x="9879" y="5013"/>
                </a:moveTo>
                <a:lnTo>
                  <a:pt x="10147" y="5159"/>
                </a:lnTo>
                <a:lnTo>
                  <a:pt x="10415" y="5305"/>
                </a:lnTo>
                <a:lnTo>
                  <a:pt x="10196" y="5524"/>
                </a:lnTo>
                <a:lnTo>
                  <a:pt x="9977" y="5743"/>
                </a:lnTo>
                <a:lnTo>
                  <a:pt x="9977" y="5767"/>
                </a:lnTo>
                <a:lnTo>
                  <a:pt x="9928" y="5743"/>
                </a:lnTo>
                <a:lnTo>
                  <a:pt x="9685" y="5645"/>
                </a:lnTo>
                <a:lnTo>
                  <a:pt x="9879" y="5013"/>
                </a:lnTo>
                <a:close/>
                <a:moveTo>
                  <a:pt x="7300" y="5013"/>
                </a:moveTo>
                <a:lnTo>
                  <a:pt x="7300" y="5037"/>
                </a:lnTo>
                <a:lnTo>
                  <a:pt x="7325" y="5183"/>
                </a:lnTo>
                <a:lnTo>
                  <a:pt x="7325" y="5305"/>
                </a:lnTo>
                <a:lnTo>
                  <a:pt x="7373" y="5499"/>
                </a:lnTo>
                <a:lnTo>
                  <a:pt x="7446" y="5670"/>
                </a:lnTo>
                <a:lnTo>
                  <a:pt x="7446" y="5718"/>
                </a:lnTo>
                <a:lnTo>
                  <a:pt x="7203" y="5791"/>
                </a:lnTo>
                <a:lnTo>
                  <a:pt x="7081" y="5524"/>
                </a:lnTo>
                <a:lnTo>
                  <a:pt x="6935" y="5232"/>
                </a:lnTo>
                <a:lnTo>
                  <a:pt x="7106" y="5134"/>
                </a:lnTo>
                <a:lnTo>
                  <a:pt x="7300" y="5013"/>
                </a:lnTo>
                <a:close/>
                <a:moveTo>
                  <a:pt x="10707" y="5475"/>
                </a:moveTo>
                <a:lnTo>
                  <a:pt x="11193" y="5816"/>
                </a:lnTo>
                <a:lnTo>
                  <a:pt x="10999" y="5913"/>
                </a:lnTo>
                <a:lnTo>
                  <a:pt x="10780" y="6010"/>
                </a:lnTo>
                <a:lnTo>
                  <a:pt x="10585" y="6108"/>
                </a:lnTo>
                <a:lnTo>
                  <a:pt x="10390" y="5986"/>
                </a:lnTo>
                <a:lnTo>
                  <a:pt x="10171" y="5864"/>
                </a:lnTo>
                <a:lnTo>
                  <a:pt x="10512" y="5621"/>
                </a:lnTo>
                <a:lnTo>
                  <a:pt x="10707" y="5475"/>
                </a:lnTo>
                <a:close/>
                <a:moveTo>
                  <a:pt x="6692" y="5426"/>
                </a:moveTo>
                <a:lnTo>
                  <a:pt x="6716" y="5572"/>
                </a:lnTo>
                <a:lnTo>
                  <a:pt x="6741" y="5718"/>
                </a:lnTo>
                <a:lnTo>
                  <a:pt x="6838" y="5986"/>
                </a:lnTo>
                <a:lnTo>
                  <a:pt x="6643" y="6156"/>
                </a:lnTo>
                <a:lnTo>
                  <a:pt x="6522" y="5986"/>
                </a:lnTo>
                <a:lnTo>
                  <a:pt x="6351" y="5743"/>
                </a:lnTo>
                <a:lnTo>
                  <a:pt x="6522" y="5572"/>
                </a:lnTo>
                <a:lnTo>
                  <a:pt x="6692" y="5426"/>
                </a:lnTo>
                <a:close/>
                <a:moveTo>
                  <a:pt x="11461" y="6059"/>
                </a:moveTo>
                <a:lnTo>
                  <a:pt x="11607" y="6181"/>
                </a:lnTo>
                <a:lnTo>
                  <a:pt x="11510" y="6181"/>
                </a:lnTo>
                <a:lnTo>
                  <a:pt x="11193" y="6254"/>
                </a:lnTo>
                <a:lnTo>
                  <a:pt x="11047" y="6302"/>
                </a:lnTo>
                <a:lnTo>
                  <a:pt x="10877" y="6375"/>
                </a:lnTo>
                <a:lnTo>
                  <a:pt x="10780" y="6278"/>
                </a:lnTo>
                <a:lnTo>
                  <a:pt x="11096" y="6181"/>
                </a:lnTo>
                <a:lnTo>
                  <a:pt x="11291" y="6132"/>
                </a:lnTo>
                <a:lnTo>
                  <a:pt x="11461" y="6059"/>
                </a:lnTo>
                <a:close/>
                <a:moveTo>
                  <a:pt x="6157" y="5962"/>
                </a:moveTo>
                <a:lnTo>
                  <a:pt x="6230" y="6156"/>
                </a:lnTo>
                <a:lnTo>
                  <a:pt x="6303" y="6302"/>
                </a:lnTo>
                <a:lnTo>
                  <a:pt x="6400" y="6424"/>
                </a:lnTo>
                <a:lnTo>
                  <a:pt x="6181" y="6765"/>
                </a:lnTo>
                <a:lnTo>
                  <a:pt x="6157" y="6716"/>
                </a:lnTo>
                <a:lnTo>
                  <a:pt x="5962" y="6546"/>
                </a:lnTo>
                <a:lnTo>
                  <a:pt x="5840" y="6400"/>
                </a:lnTo>
                <a:lnTo>
                  <a:pt x="5986" y="6181"/>
                </a:lnTo>
                <a:lnTo>
                  <a:pt x="6157" y="5962"/>
                </a:lnTo>
                <a:close/>
                <a:moveTo>
                  <a:pt x="11729" y="6327"/>
                </a:moveTo>
                <a:lnTo>
                  <a:pt x="11923" y="6570"/>
                </a:lnTo>
                <a:lnTo>
                  <a:pt x="12094" y="6862"/>
                </a:lnTo>
                <a:lnTo>
                  <a:pt x="11899" y="6838"/>
                </a:lnTo>
                <a:lnTo>
                  <a:pt x="11704" y="6862"/>
                </a:lnTo>
                <a:lnTo>
                  <a:pt x="11510" y="6886"/>
                </a:lnTo>
                <a:lnTo>
                  <a:pt x="11339" y="6911"/>
                </a:lnTo>
                <a:lnTo>
                  <a:pt x="11145" y="6643"/>
                </a:lnTo>
                <a:lnTo>
                  <a:pt x="11388" y="6594"/>
                </a:lnTo>
                <a:lnTo>
                  <a:pt x="11607" y="6546"/>
                </a:lnTo>
                <a:lnTo>
                  <a:pt x="11680" y="6497"/>
                </a:lnTo>
                <a:lnTo>
                  <a:pt x="11704" y="6448"/>
                </a:lnTo>
                <a:lnTo>
                  <a:pt x="11729" y="6375"/>
                </a:lnTo>
                <a:lnTo>
                  <a:pt x="11729" y="6327"/>
                </a:lnTo>
                <a:close/>
                <a:moveTo>
                  <a:pt x="5646" y="6765"/>
                </a:moveTo>
                <a:lnTo>
                  <a:pt x="5719" y="6838"/>
                </a:lnTo>
                <a:lnTo>
                  <a:pt x="5840" y="7008"/>
                </a:lnTo>
                <a:lnTo>
                  <a:pt x="5913" y="7081"/>
                </a:lnTo>
                <a:lnTo>
                  <a:pt x="6011" y="7130"/>
                </a:lnTo>
                <a:lnTo>
                  <a:pt x="5913" y="7397"/>
                </a:lnTo>
                <a:lnTo>
                  <a:pt x="5670" y="7300"/>
                </a:lnTo>
                <a:lnTo>
                  <a:pt x="5524" y="7276"/>
                </a:lnTo>
                <a:lnTo>
                  <a:pt x="5402" y="7251"/>
                </a:lnTo>
                <a:lnTo>
                  <a:pt x="5524" y="7008"/>
                </a:lnTo>
                <a:lnTo>
                  <a:pt x="5646" y="6765"/>
                </a:lnTo>
                <a:close/>
                <a:moveTo>
                  <a:pt x="12288" y="7276"/>
                </a:moveTo>
                <a:lnTo>
                  <a:pt x="12361" y="7519"/>
                </a:lnTo>
                <a:lnTo>
                  <a:pt x="12410" y="7786"/>
                </a:lnTo>
                <a:lnTo>
                  <a:pt x="12215" y="7689"/>
                </a:lnTo>
                <a:lnTo>
                  <a:pt x="12021" y="7616"/>
                </a:lnTo>
                <a:lnTo>
                  <a:pt x="11802" y="7567"/>
                </a:lnTo>
                <a:lnTo>
                  <a:pt x="11583" y="7543"/>
                </a:lnTo>
                <a:lnTo>
                  <a:pt x="11510" y="7276"/>
                </a:lnTo>
                <a:lnTo>
                  <a:pt x="11680" y="7300"/>
                </a:lnTo>
                <a:lnTo>
                  <a:pt x="11875" y="7300"/>
                </a:lnTo>
                <a:lnTo>
                  <a:pt x="12264" y="7276"/>
                </a:lnTo>
                <a:close/>
                <a:moveTo>
                  <a:pt x="5281" y="7616"/>
                </a:moveTo>
                <a:lnTo>
                  <a:pt x="5548" y="7713"/>
                </a:lnTo>
                <a:lnTo>
                  <a:pt x="5792" y="7811"/>
                </a:lnTo>
                <a:lnTo>
                  <a:pt x="5719" y="8273"/>
                </a:lnTo>
                <a:lnTo>
                  <a:pt x="5256" y="8322"/>
                </a:lnTo>
                <a:lnTo>
                  <a:pt x="5135" y="8322"/>
                </a:lnTo>
                <a:lnTo>
                  <a:pt x="5183" y="7981"/>
                </a:lnTo>
                <a:lnTo>
                  <a:pt x="5281" y="7616"/>
                </a:lnTo>
                <a:close/>
                <a:moveTo>
                  <a:pt x="11656" y="7859"/>
                </a:moveTo>
                <a:lnTo>
                  <a:pt x="11826" y="7932"/>
                </a:lnTo>
                <a:lnTo>
                  <a:pt x="12069" y="8054"/>
                </a:lnTo>
                <a:lnTo>
                  <a:pt x="12191" y="8103"/>
                </a:lnTo>
                <a:lnTo>
                  <a:pt x="12337" y="8151"/>
                </a:lnTo>
                <a:lnTo>
                  <a:pt x="12386" y="8151"/>
                </a:lnTo>
                <a:lnTo>
                  <a:pt x="12459" y="8127"/>
                </a:lnTo>
                <a:lnTo>
                  <a:pt x="12459" y="8516"/>
                </a:lnTo>
                <a:lnTo>
                  <a:pt x="12264" y="8395"/>
                </a:lnTo>
                <a:lnTo>
                  <a:pt x="11972" y="8249"/>
                </a:lnTo>
                <a:lnTo>
                  <a:pt x="11826" y="8200"/>
                </a:lnTo>
                <a:lnTo>
                  <a:pt x="11680" y="8176"/>
                </a:lnTo>
                <a:lnTo>
                  <a:pt x="11656" y="7859"/>
                </a:lnTo>
                <a:close/>
                <a:moveTo>
                  <a:pt x="11680" y="8468"/>
                </a:moveTo>
                <a:lnTo>
                  <a:pt x="11777" y="8589"/>
                </a:lnTo>
                <a:lnTo>
                  <a:pt x="11899" y="8662"/>
                </a:lnTo>
                <a:lnTo>
                  <a:pt x="12191" y="8857"/>
                </a:lnTo>
                <a:lnTo>
                  <a:pt x="12337" y="8954"/>
                </a:lnTo>
                <a:lnTo>
                  <a:pt x="12118" y="8979"/>
                </a:lnTo>
                <a:lnTo>
                  <a:pt x="11875" y="8954"/>
                </a:lnTo>
                <a:lnTo>
                  <a:pt x="11631" y="8954"/>
                </a:lnTo>
                <a:lnTo>
                  <a:pt x="11656" y="8711"/>
                </a:lnTo>
                <a:lnTo>
                  <a:pt x="11680" y="8468"/>
                </a:lnTo>
                <a:close/>
                <a:moveTo>
                  <a:pt x="5694" y="8735"/>
                </a:moveTo>
                <a:lnTo>
                  <a:pt x="5694" y="8954"/>
                </a:lnTo>
                <a:lnTo>
                  <a:pt x="5719" y="9198"/>
                </a:lnTo>
                <a:lnTo>
                  <a:pt x="5427" y="9222"/>
                </a:lnTo>
                <a:lnTo>
                  <a:pt x="5159" y="9271"/>
                </a:lnTo>
                <a:lnTo>
                  <a:pt x="5110" y="9003"/>
                </a:lnTo>
                <a:lnTo>
                  <a:pt x="5110" y="8760"/>
                </a:lnTo>
                <a:lnTo>
                  <a:pt x="5402" y="8760"/>
                </a:lnTo>
                <a:lnTo>
                  <a:pt x="5694" y="8735"/>
                </a:lnTo>
                <a:close/>
                <a:moveTo>
                  <a:pt x="5208" y="9514"/>
                </a:moveTo>
                <a:lnTo>
                  <a:pt x="5792" y="9563"/>
                </a:lnTo>
                <a:lnTo>
                  <a:pt x="5840" y="9757"/>
                </a:lnTo>
                <a:lnTo>
                  <a:pt x="5913" y="9952"/>
                </a:lnTo>
                <a:lnTo>
                  <a:pt x="5354" y="9952"/>
                </a:lnTo>
                <a:lnTo>
                  <a:pt x="5256" y="9733"/>
                </a:lnTo>
                <a:lnTo>
                  <a:pt x="5208" y="9514"/>
                </a:lnTo>
                <a:close/>
                <a:moveTo>
                  <a:pt x="11583" y="9222"/>
                </a:moveTo>
                <a:lnTo>
                  <a:pt x="11680" y="9271"/>
                </a:lnTo>
                <a:lnTo>
                  <a:pt x="11777" y="9319"/>
                </a:lnTo>
                <a:lnTo>
                  <a:pt x="11996" y="9368"/>
                </a:lnTo>
                <a:lnTo>
                  <a:pt x="12167" y="9392"/>
                </a:lnTo>
                <a:lnTo>
                  <a:pt x="12386" y="9392"/>
                </a:lnTo>
                <a:lnTo>
                  <a:pt x="12288" y="9782"/>
                </a:lnTo>
                <a:lnTo>
                  <a:pt x="12167" y="10147"/>
                </a:lnTo>
                <a:lnTo>
                  <a:pt x="12142" y="10098"/>
                </a:lnTo>
                <a:lnTo>
                  <a:pt x="12118" y="10049"/>
                </a:lnTo>
                <a:lnTo>
                  <a:pt x="12021" y="9952"/>
                </a:lnTo>
                <a:lnTo>
                  <a:pt x="11777" y="9830"/>
                </a:lnTo>
                <a:lnTo>
                  <a:pt x="11607" y="9757"/>
                </a:lnTo>
                <a:lnTo>
                  <a:pt x="11437" y="9684"/>
                </a:lnTo>
                <a:lnTo>
                  <a:pt x="11510" y="9465"/>
                </a:lnTo>
                <a:lnTo>
                  <a:pt x="11583" y="9222"/>
                </a:lnTo>
                <a:close/>
                <a:moveTo>
                  <a:pt x="11339" y="9952"/>
                </a:moveTo>
                <a:lnTo>
                  <a:pt x="11461" y="10025"/>
                </a:lnTo>
                <a:lnTo>
                  <a:pt x="11607" y="10122"/>
                </a:lnTo>
                <a:lnTo>
                  <a:pt x="11850" y="10268"/>
                </a:lnTo>
                <a:lnTo>
                  <a:pt x="11972" y="10293"/>
                </a:lnTo>
                <a:lnTo>
                  <a:pt x="12118" y="10293"/>
                </a:lnTo>
                <a:lnTo>
                  <a:pt x="11996" y="10512"/>
                </a:lnTo>
                <a:lnTo>
                  <a:pt x="11875" y="10731"/>
                </a:lnTo>
                <a:lnTo>
                  <a:pt x="11753" y="10609"/>
                </a:lnTo>
                <a:lnTo>
                  <a:pt x="11656" y="10487"/>
                </a:lnTo>
                <a:lnTo>
                  <a:pt x="11510" y="10390"/>
                </a:lnTo>
                <a:lnTo>
                  <a:pt x="11364" y="10317"/>
                </a:lnTo>
                <a:lnTo>
                  <a:pt x="11266" y="10293"/>
                </a:lnTo>
                <a:lnTo>
                  <a:pt x="11169" y="10268"/>
                </a:lnTo>
                <a:lnTo>
                  <a:pt x="11339" y="9952"/>
                </a:lnTo>
                <a:close/>
                <a:moveTo>
                  <a:pt x="6132" y="10341"/>
                </a:moveTo>
                <a:lnTo>
                  <a:pt x="6327" y="10585"/>
                </a:lnTo>
                <a:lnTo>
                  <a:pt x="6059" y="10658"/>
                </a:lnTo>
                <a:lnTo>
                  <a:pt x="5792" y="10755"/>
                </a:lnTo>
                <a:lnTo>
                  <a:pt x="5670" y="10560"/>
                </a:lnTo>
                <a:lnTo>
                  <a:pt x="5548" y="10366"/>
                </a:lnTo>
                <a:lnTo>
                  <a:pt x="5548" y="10366"/>
                </a:lnTo>
                <a:lnTo>
                  <a:pt x="5840" y="10390"/>
                </a:lnTo>
                <a:lnTo>
                  <a:pt x="5986" y="10390"/>
                </a:lnTo>
                <a:lnTo>
                  <a:pt x="6132" y="10341"/>
                </a:lnTo>
                <a:close/>
                <a:moveTo>
                  <a:pt x="8663" y="5986"/>
                </a:moveTo>
                <a:lnTo>
                  <a:pt x="8857" y="6010"/>
                </a:lnTo>
                <a:lnTo>
                  <a:pt x="9076" y="6059"/>
                </a:lnTo>
                <a:lnTo>
                  <a:pt x="9490" y="6181"/>
                </a:lnTo>
                <a:lnTo>
                  <a:pt x="9855" y="6327"/>
                </a:lnTo>
                <a:lnTo>
                  <a:pt x="10123" y="6473"/>
                </a:lnTo>
                <a:lnTo>
                  <a:pt x="10342" y="6643"/>
                </a:lnTo>
                <a:lnTo>
                  <a:pt x="10561" y="6813"/>
                </a:lnTo>
                <a:lnTo>
                  <a:pt x="10731" y="7032"/>
                </a:lnTo>
                <a:lnTo>
                  <a:pt x="10877" y="7251"/>
                </a:lnTo>
                <a:lnTo>
                  <a:pt x="10999" y="7494"/>
                </a:lnTo>
                <a:lnTo>
                  <a:pt x="11096" y="7762"/>
                </a:lnTo>
                <a:lnTo>
                  <a:pt x="11145" y="8054"/>
                </a:lnTo>
                <a:lnTo>
                  <a:pt x="11193" y="8297"/>
                </a:lnTo>
                <a:lnTo>
                  <a:pt x="11193" y="8565"/>
                </a:lnTo>
                <a:lnTo>
                  <a:pt x="11169" y="8833"/>
                </a:lnTo>
                <a:lnTo>
                  <a:pt x="11120" y="9076"/>
                </a:lnTo>
                <a:lnTo>
                  <a:pt x="11072" y="9319"/>
                </a:lnTo>
                <a:lnTo>
                  <a:pt x="10974" y="9538"/>
                </a:lnTo>
                <a:lnTo>
                  <a:pt x="10853" y="9757"/>
                </a:lnTo>
                <a:lnTo>
                  <a:pt x="10731" y="9976"/>
                </a:lnTo>
                <a:lnTo>
                  <a:pt x="10561" y="10171"/>
                </a:lnTo>
                <a:lnTo>
                  <a:pt x="10390" y="10341"/>
                </a:lnTo>
                <a:lnTo>
                  <a:pt x="10220" y="10512"/>
                </a:lnTo>
                <a:lnTo>
                  <a:pt x="10001" y="10658"/>
                </a:lnTo>
                <a:lnTo>
                  <a:pt x="9782" y="10779"/>
                </a:lnTo>
                <a:lnTo>
                  <a:pt x="9563" y="10877"/>
                </a:lnTo>
                <a:lnTo>
                  <a:pt x="9320" y="10974"/>
                </a:lnTo>
                <a:lnTo>
                  <a:pt x="9052" y="11023"/>
                </a:lnTo>
                <a:lnTo>
                  <a:pt x="8833" y="11047"/>
                </a:lnTo>
                <a:lnTo>
                  <a:pt x="8590" y="11071"/>
                </a:lnTo>
                <a:lnTo>
                  <a:pt x="8371" y="11047"/>
                </a:lnTo>
                <a:lnTo>
                  <a:pt x="8127" y="10998"/>
                </a:lnTo>
                <a:lnTo>
                  <a:pt x="7908" y="10950"/>
                </a:lnTo>
                <a:lnTo>
                  <a:pt x="7714" y="10877"/>
                </a:lnTo>
                <a:lnTo>
                  <a:pt x="7495" y="10779"/>
                </a:lnTo>
                <a:lnTo>
                  <a:pt x="7300" y="10658"/>
                </a:lnTo>
                <a:lnTo>
                  <a:pt x="7130" y="10536"/>
                </a:lnTo>
                <a:lnTo>
                  <a:pt x="6960" y="10390"/>
                </a:lnTo>
                <a:lnTo>
                  <a:pt x="6814" y="10220"/>
                </a:lnTo>
                <a:lnTo>
                  <a:pt x="6668" y="10049"/>
                </a:lnTo>
                <a:lnTo>
                  <a:pt x="6546" y="9855"/>
                </a:lnTo>
                <a:lnTo>
                  <a:pt x="6449" y="9660"/>
                </a:lnTo>
                <a:lnTo>
                  <a:pt x="6351" y="9441"/>
                </a:lnTo>
                <a:lnTo>
                  <a:pt x="6303" y="9222"/>
                </a:lnTo>
                <a:lnTo>
                  <a:pt x="6254" y="8979"/>
                </a:lnTo>
                <a:lnTo>
                  <a:pt x="6230" y="8735"/>
                </a:lnTo>
                <a:lnTo>
                  <a:pt x="6254" y="8468"/>
                </a:lnTo>
                <a:lnTo>
                  <a:pt x="6254" y="8224"/>
                </a:lnTo>
                <a:lnTo>
                  <a:pt x="6303" y="7981"/>
                </a:lnTo>
                <a:lnTo>
                  <a:pt x="6376" y="7738"/>
                </a:lnTo>
                <a:lnTo>
                  <a:pt x="6449" y="7519"/>
                </a:lnTo>
                <a:lnTo>
                  <a:pt x="6546" y="7300"/>
                </a:lnTo>
                <a:lnTo>
                  <a:pt x="6668" y="7057"/>
                </a:lnTo>
                <a:lnTo>
                  <a:pt x="6814" y="6838"/>
                </a:lnTo>
                <a:lnTo>
                  <a:pt x="6984" y="6667"/>
                </a:lnTo>
                <a:lnTo>
                  <a:pt x="7154" y="6521"/>
                </a:lnTo>
                <a:lnTo>
                  <a:pt x="7373" y="6400"/>
                </a:lnTo>
                <a:lnTo>
                  <a:pt x="7592" y="6302"/>
                </a:lnTo>
                <a:lnTo>
                  <a:pt x="7811" y="6205"/>
                </a:lnTo>
                <a:lnTo>
                  <a:pt x="8079" y="6156"/>
                </a:lnTo>
                <a:lnTo>
                  <a:pt x="8127" y="6132"/>
                </a:lnTo>
                <a:lnTo>
                  <a:pt x="8176" y="6108"/>
                </a:lnTo>
                <a:lnTo>
                  <a:pt x="8225" y="6059"/>
                </a:lnTo>
                <a:lnTo>
                  <a:pt x="8249" y="6010"/>
                </a:lnTo>
                <a:lnTo>
                  <a:pt x="8444" y="5986"/>
                </a:lnTo>
                <a:close/>
                <a:moveTo>
                  <a:pt x="6643" y="10877"/>
                </a:moveTo>
                <a:lnTo>
                  <a:pt x="6814" y="11023"/>
                </a:lnTo>
                <a:lnTo>
                  <a:pt x="7008" y="11144"/>
                </a:lnTo>
                <a:lnTo>
                  <a:pt x="6765" y="11315"/>
                </a:lnTo>
                <a:lnTo>
                  <a:pt x="6522" y="11461"/>
                </a:lnTo>
                <a:lnTo>
                  <a:pt x="6497" y="11485"/>
                </a:lnTo>
                <a:lnTo>
                  <a:pt x="6303" y="11290"/>
                </a:lnTo>
                <a:lnTo>
                  <a:pt x="6108" y="11120"/>
                </a:lnTo>
                <a:lnTo>
                  <a:pt x="6327" y="10998"/>
                </a:lnTo>
                <a:lnTo>
                  <a:pt x="6643" y="10877"/>
                </a:lnTo>
                <a:close/>
                <a:moveTo>
                  <a:pt x="11047" y="10414"/>
                </a:moveTo>
                <a:lnTo>
                  <a:pt x="11169" y="10560"/>
                </a:lnTo>
                <a:lnTo>
                  <a:pt x="11388" y="10755"/>
                </a:lnTo>
                <a:lnTo>
                  <a:pt x="11607" y="10974"/>
                </a:lnTo>
                <a:lnTo>
                  <a:pt x="11656" y="11071"/>
                </a:lnTo>
                <a:lnTo>
                  <a:pt x="11461" y="11315"/>
                </a:lnTo>
                <a:lnTo>
                  <a:pt x="11242" y="11534"/>
                </a:lnTo>
                <a:lnTo>
                  <a:pt x="10999" y="11728"/>
                </a:lnTo>
                <a:lnTo>
                  <a:pt x="10731" y="11899"/>
                </a:lnTo>
                <a:lnTo>
                  <a:pt x="10707" y="11801"/>
                </a:lnTo>
                <a:lnTo>
                  <a:pt x="10682" y="11680"/>
                </a:lnTo>
                <a:lnTo>
                  <a:pt x="10585" y="11485"/>
                </a:lnTo>
                <a:lnTo>
                  <a:pt x="10463" y="11315"/>
                </a:lnTo>
                <a:lnTo>
                  <a:pt x="10317" y="11144"/>
                </a:lnTo>
                <a:lnTo>
                  <a:pt x="10634" y="10901"/>
                </a:lnTo>
                <a:lnTo>
                  <a:pt x="10707" y="11217"/>
                </a:lnTo>
                <a:lnTo>
                  <a:pt x="10731" y="11485"/>
                </a:lnTo>
                <a:lnTo>
                  <a:pt x="10780" y="11607"/>
                </a:lnTo>
                <a:lnTo>
                  <a:pt x="10828" y="11704"/>
                </a:lnTo>
                <a:lnTo>
                  <a:pt x="10853" y="11753"/>
                </a:lnTo>
                <a:lnTo>
                  <a:pt x="10926" y="11753"/>
                </a:lnTo>
                <a:lnTo>
                  <a:pt x="10950" y="11704"/>
                </a:lnTo>
                <a:lnTo>
                  <a:pt x="10999" y="11607"/>
                </a:lnTo>
                <a:lnTo>
                  <a:pt x="10974" y="11485"/>
                </a:lnTo>
                <a:lnTo>
                  <a:pt x="10926" y="11242"/>
                </a:lnTo>
                <a:lnTo>
                  <a:pt x="10828" y="11023"/>
                </a:lnTo>
                <a:lnTo>
                  <a:pt x="10731" y="10828"/>
                </a:lnTo>
                <a:lnTo>
                  <a:pt x="10901" y="10633"/>
                </a:lnTo>
                <a:lnTo>
                  <a:pt x="11047" y="10414"/>
                </a:lnTo>
                <a:close/>
                <a:moveTo>
                  <a:pt x="7252" y="11290"/>
                </a:moveTo>
                <a:lnTo>
                  <a:pt x="7446" y="11363"/>
                </a:lnTo>
                <a:lnTo>
                  <a:pt x="7641" y="11461"/>
                </a:lnTo>
                <a:lnTo>
                  <a:pt x="7568" y="11534"/>
                </a:lnTo>
                <a:lnTo>
                  <a:pt x="7422" y="11753"/>
                </a:lnTo>
                <a:lnTo>
                  <a:pt x="7276" y="11947"/>
                </a:lnTo>
                <a:lnTo>
                  <a:pt x="7033" y="11826"/>
                </a:lnTo>
                <a:lnTo>
                  <a:pt x="6789" y="11680"/>
                </a:lnTo>
                <a:lnTo>
                  <a:pt x="6911" y="11607"/>
                </a:lnTo>
                <a:lnTo>
                  <a:pt x="7033" y="11509"/>
                </a:lnTo>
                <a:lnTo>
                  <a:pt x="7252" y="11290"/>
                </a:lnTo>
                <a:close/>
                <a:moveTo>
                  <a:pt x="7908" y="11534"/>
                </a:moveTo>
                <a:lnTo>
                  <a:pt x="8200" y="11582"/>
                </a:lnTo>
                <a:lnTo>
                  <a:pt x="8127" y="11923"/>
                </a:lnTo>
                <a:lnTo>
                  <a:pt x="8127" y="12093"/>
                </a:lnTo>
                <a:lnTo>
                  <a:pt x="8127" y="12264"/>
                </a:lnTo>
                <a:lnTo>
                  <a:pt x="7884" y="12191"/>
                </a:lnTo>
                <a:lnTo>
                  <a:pt x="7641" y="12118"/>
                </a:lnTo>
                <a:lnTo>
                  <a:pt x="7738" y="11947"/>
                </a:lnTo>
                <a:lnTo>
                  <a:pt x="7811" y="11753"/>
                </a:lnTo>
                <a:lnTo>
                  <a:pt x="7908" y="11534"/>
                </a:lnTo>
                <a:close/>
                <a:moveTo>
                  <a:pt x="10123" y="11266"/>
                </a:moveTo>
                <a:lnTo>
                  <a:pt x="10244" y="11631"/>
                </a:lnTo>
                <a:lnTo>
                  <a:pt x="10317" y="11850"/>
                </a:lnTo>
                <a:lnTo>
                  <a:pt x="10342" y="11972"/>
                </a:lnTo>
                <a:lnTo>
                  <a:pt x="10390" y="12069"/>
                </a:lnTo>
                <a:lnTo>
                  <a:pt x="10147" y="12191"/>
                </a:lnTo>
                <a:lnTo>
                  <a:pt x="9879" y="12264"/>
                </a:lnTo>
                <a:lnTo>
                  <a:pt x="9904" y="12093"/>
                </a:lnTo>
                <a:lnTo>
                  <a:pt x="9928" y="11923"/>
                </a:lnTo>
                <a:lnTo>
                  <a:pt x="9928" y="11655"/>
                </a:lnTo>
                <a:lnTo>
                  <a:pt x="9904" y="11388"/>
                </a:lnTo>
                <a:lnTo>
                  <a:pt x="10123" y="11266"/>
                </a:lnTo>
                <a:close/>
                <a:moveTo>
                  <a:pt x="8833" y="11631"/>
                </a:moveTo>
                <a:lnTo>
                  <a:pt x="8760" y="11850"/>
                </a:lnTo>
                <a:lnTo>
                  <a:pt x="8736" y="12045"/>
                </a:lnTo>
                <a:lnTo>
                  <a:pt x="8687" y="12337"/>
                </a:lnTo>
                <a:lnTo>
                  <a:pt x="8517" y="12337"/>
                </a:lnTo>
                <a:lnTo>
                  <a:pt x="8541" y="11972"/>
                </a:lnTo>
                <a:lnTo>
                  <a:pt x="8541" y="11801"/>
                </a:lnTo>
                <a:lnTo>
                  <a:pt x="8541" y="11631"/>
                </a:lnTo>
                <a:close/>
                <a:moveTo>
                  <a:pt x="9660" y="11485"/>
                </a:moveTo>
                <a:lnTo>
                  <a:pt x="9612" y="11801"/>
                </a:lnTo>
                <a:lnTo>
                  <a:pt x="9563" y="12069"/>
                </a:lnTo>
                <a:lnTo>
                  <a:pt x="9539" y="12191"/>
                </a:lnTo>
                <a:lnTo>
                  <a:pt x="9563" y="12312"/>
                </a:lnTo>
                <a:lnTo>
                  <a:pt x="9174" y="12361"/>
                </a:lnTo>
                <a:lnTo>
                  <a:pt x="9149" y="12361"/>
                </a:lnTo>
                <a:lnTo>
                  <a:pt x="9149" y="12166"/>
                </a:lnTo>
                <a:lnTo>
                  <a:pt x="9174" y="11874"/>
                </a:lnTo>
                <a:lnTo>
                  <a:pt x="9174" y="11582"/>
                </a:lnTo>
                <a:lnTo>
                  <a:pt x="9222" y="11582"/>
                </a:lnTo>
                <a:lnTo>
                  <a:pt x="9441" y="11534"/>
                </a:lnTo>
                <a:lnTo>
                  <a:pt x="9660" y="11485"/>
                </a:lnTo>
                <a:close/>
                <a:moveTo>
                  <a:pt x="8517" y="4258"/>
                </a:moveTo>
                <a:lnTo>
                  <a:pt x="8225" y="4307"/>
                </a:lnTo>
                <a:lnTo>
                  <a:pt x="7957" y="4404"/>
                </a:lnTo>
                <a:lnTo>
                  <a:pt x="7690" y="4429"/>
                </a:lnTo>
                <a:lnTo>
                  <a:pt x="7422" y="4502"/>
                </a:lnTo>
                <a:lnTo>
                  <a:pt x="7154" y="4623"/>
                </a:lnTo>
                <a:lnTo>
                  <a:pt x="6911" y="4745"/>
                </a:lnTo>
                <a:lnTo>
                  <a:pt x="6668" y="4915"/>
                </a:lnTo>
                <a:lnTo>
                  <a:pt x="6424" y="5110"/>
                </a:lnTo>
                <a:lnTo>
                  <a:pt x="6205" y="5329"/>
                </a:lnTo>
                <a:lnTo>
                  <a:pt x="6011" y="5548"/>
                </a:lnTo>
                <a:lnTo>
                  <a:pt x="5792" y="5791"/>
                </a:lnTo>
                <a:lnTo>
                  <a:pt x="5621" y="6035"/>
                </a:lnTo>
                <a:lnTo>
                  <a:pt x="5281" y="6546"/>
                </a:lnTo>
                <a:lnTo>
                  <a:pt x="5013" y="7057"/>
                </a:lnTo>
                <a:lnTo>
                  <a:pt x="4818" y="7543"/>
                </a:lnTo>
                <a:lnTo>
                  <a:pt x="4697" y="7932"/>
                </a:lnTo>
                <a:lnTo>
                  <a:pt x="4648" y="8297"/>
                </a:lnTo>
                <a:lnTo>
                  <a:pt x="4624" y="8662"/>
                </a:lnTo>
                <a:lnTo>
                  <a:pt x="4624" y="9027"/>
                </a:lnTo>
                <a:lnTo>
                  <a:pt x="4672" y="9392"/>
                </a:lnTo>
                <a:lnTo>
                  <a:pt x="4745" y="9757"/>
                </a:lnTo>
                <a:lnTo>
                  <a:pt x="4867" y="10098"/>
                </a:lnTo>
                <a:lnTo>
                  <a:pt x="5013" y="10414"/>
                </a:lnTo>
                <a:lnTo>
                  <a:pt x="5183" y="10731"/>
                </a:lnTo>
                <a:lnTo>
                  <a:pt x="5402" y="11047"/>
                </a:lnTo>
                <a:lnTo>
                  <a:pt x="5621" y="11315"/>
                </a:lnTo>
                <a:lnTo>
                  <a:pt x="5889" y="11582"/>
                </a:lnTo>
                <a:lnTo>
                  <a:pt x="6157" y="11826"/>
                </a:lnTo>
                <a:lnTo>
                  <a:pt x="6449" y="12069"/>
                </a:lnTo>
                <a:lnTo>
                  <a:pt x="6765" y="12264"/>
                </a:lnTo>
                <a:lnTo>
                  <a:pt x="7106" y="12434"/>
                </a:lnTo>
                <a:lnTo>
                  <a:pt x="7446" y="12580"/>
                </a:lnTo>
                <a:lnTo>
                  <a:pt x="7787" y="12677"/>
                </a:lnTo>
                <a:lnTo>
                  <a:pt x="8127" y="12775"/>
                </a:lnTo>
                <a:lnTo>
                  <a:pt x="8492" y="12823"/>
                </a:lnTo>
                <a:lnTo>
                  <a:pt x="8833" y="12848"/>
                </a:lnTo>
                <a:lnTo>
                  <a:pt x="9174" y="12872"/>
                </a:lnTo>
                <a:lnTo>
                  <a:pt x="9539" y="12823"/>
                </a:lnTo>
                <a:lnTo>
                  <a:pt x="9879" y="12775"/>
                </a:lnTo>
                <a:lnTo>
                  <a:pt x="10196" y="12702"/>
                </a:lnTo>
                <a:lnTo>
                  <a:pt x="10536" y="12580"/>
                </a:lnTo>
                <a:lnTo>
                  <a:pt x="10828" y="12434"/>
                </a:lnTo>
                <a:lnTo>
                  <a:pt x="11145" y="12264"/>
                </a:lnTo>
                <a:lnTo>
                  <a:pt x="11412" y="12045"/>
                </a:lnTo>
                <a:lnTo>
                  <a:pt x="11680" y="11826"/>
                </a:lnTo>
                <a:lnTo>
                  <a:pt x="11923" y="11558"/>
                </a:lnTo>
                <a:lnTo>
                  <a:pt x="12167" y="11266"/>
                </a:lnTo>
                <a:lnTo>
                  <a:pt x="12337" y="10974"/>
                </a:lnTo>
                <a:lnTo>
                  <a:pt x="12507" y="10658"/>
                </a:lnTo>
                <a:lnTo>
                  <a:pt x="12653" y="10317"/>
                </a:lnTo>
                <a:lnTo>
                  <a:pt x="12775" y="9976"/>
                </a:lnTo>
                <a:lnTo>
                  <a:pt x="12872" y="9611"/>
                </a:lnTo>
                <a:lnTo>
                  <a:pt x="12921" y="9246"/>
                </a:lnTo>
                <a:lnTo>
                  <a:pt x="12970" y="8881"/>
                </a:lnTo>
                <a:lnTo>
                  <a:pt x="12994" y="8516"/>
                </a:lnTo>
                <a:lnTo>
                  <a:pt x="12970" y="8151"/>
                </a:lnTo>
                <a:lnTo>
                  <a:pt x="12945" y="7786"/>
                </a:lnTo>
                <a:lnTo>
                  <a:pt x="12872" y="7446"/>
                </a:lnTo>
                <a:lnTo>
                  <a:pt x="12751" y="7105"/>
                </a:lnTo>
                <a:lnTo>
                  <a:pt x="12629" y="6765"/>
                </a:lnTo>
                <a:lnTo>
                  <a:pt x="12459" y="6448"/>
                </a:lnTo>
                <a:lnTo>
                  <a:pt x="12264" y="6156"/>
                </a:lnTo>
                <a:lnTo>
                  <a:pt x="12045" y="5864"/>
                </a:lnTo>
                <a:lnTo>
                  <a:pt x="11656" y="5499"/>
                </a:lnTo>
                <a:lnTo>
                  <a:pt x="11193" y="5134"/>
                </a:lnTo>
                <a:lnTo>
                  <a:pt x="10950" y="4964"/>
                </a:lnTo>
                <a:lnTo>
                  <a:pt x="10707" y="4818"/>
                </a:lnTo>
                <a:lnTo>
                  <a:pt x="10439" y="4672"/>
                </a:lnTo>
                <a:lnTo>
                  <a:pt x="10171" y="4550"/>
                </a:lnTo>
                <a:lnTo>
                  <a:pt x="9904" y="4453"/>
                </a:lnTo>
                <a:lnTo>
                  <a:pt x="9636" y="4356"/>
                </a:lnTo>
                <a:lnTo>
                  <a:pt x="9344" y="4307"/>
                </a:lnTo>
                <a:lnTo>
                  <a:pt x="9076" y="4258"/>
                </a:lnTo>
                <a:close/>
                <a:moveTo>
                  <a:pt x="7519" y="487"/>
                </a:moveTo>
                <a:lnTo>
                  <a:pt x="7787" y="511"/>
                </a:lnTo>
                <a:lnTo>
                  <a:pt x="8590" y="511"/>
                </a:lnTo>
                <a:lnTo>
                  <a:pt x="9271" y="560"/>
                </a:lnTo>
                <a:lnTo>
                  <a:pt x="9612" y="584"/>
                </a:lnTo>
                <a:lnTo>
                  <a:pt x="9952" y="584"/>
                </a:lnTo>
                <a:lnTo>
                  <a:pt x="9928" y="779"/>
                </a:lnTo>
                <a:lnTo>
                  <a:pt x="9952" y="949"/>
                </a:lnTo>
                <a:lnTo>
                  <a:pt x="9636" y="852"/>
                </a:lnTo>
                <a:lnTo>
                  <a:pt x="9466" y="827"/>
                </a:lnTo>
                <a:lnTo>
                  <a:pt x="9295" y="803"/>
                </a:lnTo>
                <a:lnTo>
                  <a:pt x="9149" y="803"/>
                </a:lnTo>
                <a:lnTo>
                  <a:pt x="9003" y="852"/>
                </a:lnTo>
                <a:lnTo>
                  <a:pt x="8857" y="900"/>
                </a:lnTo>
                <a:lnTo>
                  <a:pt x="8736" y="998"/>
                </a:lnTo>
                <a:lnTo>
                  <a:pt x="8711" y="1046"/>
                </a:lnTo>
                <a:lnTo>
                  <a:pt x="8711" y="1095"/>
                </a:lnTo>
                <a:lnTo>
                  <a:pt x="8760" y="1119"/>
                </a:lnTo>
                <a:lnTo>
                  <a:pt x="8784" y="1144"/>
                </a:lnTo>
                <a:lnTo>
                  <a:pt x="9125" y="1144"/>
                </a:lnTo>
                <a:lnTo>
                  <a:pt x="9417" y="1168"/>
                </a:lnTo>
                <a:lnTo>
                  <a:pt x="9709" y="1241"/>
                </a:lnTo>
                <a:lnTo>
                  <a:pt x="10001" y="1363"/>
                </a:lnTo>
                <a:lnTo>
                  <a:pt x="10025" y="1533"/>
                </a:lnTo>
                <a:lnTo>
                  <a:pt x="10025" y="1533"/>
                </a:lnTo>
                <a:lnTo>
                  <a:pt x="9782" y="1509"/>
                </a:lnTo>
                <a:lnTo>
                  <a:pt x="9076" y="1484"/>
                </a:lnTo>
                <a:lnTo>
                  <a:pt x="8833" y="1436"/>
                </a:lnTo>
                <a:lnTo>
                  <a:pt x="8711" y="1460"/>
                </a:lnTo>
                <a:lnTo>
                  <a:pt x="8590" y="1509"/>
                </a:lnTo>
                <a:lnTo>
                  <a:pt x="8541" y="1557"/>
                </a:lnTo>
                <a:lnTo>
                  <a:pt x="8541" y="1606"/>
                </a:lnTo>
                <a:lnTo>
                  <a:pt x="8614" y="1703"/>
                </a:lnTo>
                <a:lnTo>
                  <a:pt x="8687" y="1801"/>
                </a:lnTo>
                <a:lnTo>
                  <a:pt x="8809" y="1849"/>
                </a:lnTo>
                <a:lnTo>
                  <a:pt x="8930" y="1898"/>
                </a:lnTo>
                <a:lnTo>
                  <a:pt x="9174" y="1922"/>
                </a:lnTo>
                <a:lnTo>
                  <a:pt x="9417" y="1947"/>
                </a:lnTo>
                <a:lnTo>
                  <a:pt x="9733" y="1995"/>
                </a:lnTo>
                <a:lnTo>
                  <a:pt x="10098" y="2044"/>
                </a:lnTo>
                <a:lnTo>
                  <a:pt x="10147" y="2409"/>
                </a:lnTo>
                <a:lnTo>
                  <a:pt x="9952" y="2360"/>
                </a:lnTo>
                <a:lnTo>
                  <a:pt x="9782" y="2312"/>
                </a:lnTo>
                <a:lnTo>
                  <a:pt x="9417" y="2263"/>
                </a:lnTo>
                <a:lnTo>
                  <a:pt x="9149" y="2214"/>
                </a:lnTo>
                <a:lnTo>
                  <a:pt x="8882" y="2214"/>
                </a:lnTo>
                <a:lnTo>
                  <a:pt x="8833" y="2239"/>
                </a:lnTo>
                <a:lnTo>
                  <a:pt x="8809" y="2263"/>
                </a:lnTo>
                <a:lnTo>
                  <a:pt x="8809" y="2312"/>
                </a:lnTo>
                <a:lnTo>
                  <a:pt x="8809" y="2336"/>
                </a:lnTo>
                <a:lnTo>
                  <a:pt x="8882" y="2458"/>
                </a:lnTo>
                <a:lnTo>
                  <a:pt x="8979" y="2555"/>
                </a:lnTo>
                <a:lnTo>
                  <a:pt x="9101" y="2628"/>
                </a:lnTo>
                <a:lnTo>
                  <a:pt x="9247" y="2652"/>
                </a:lnTo>
                <a:lnTo>
                  <a:pt x="9636" y="2750"/>
                </a:lnTo>
                <a:lnTo>
                  <a:pt x="10025" y="2798"/>
                </a:lnTo>
                <a:lnTo>
                  <a:pt x="10171" y="2798"/>
                </a:lnTo>
                <a:lnTo>
                  <a:pt x="10220" y="2750"/>
                </a:lnTo>
                <a:lnTo>
                  <a:pt x="10244" y="2725"/>
                </a:lnTo>
                <a:lnTo>
                  <a:pt x="10317" y="2871"/>
                </a:lnTo>
                <a:lnTo>
                  <a:pt x="10366" y="2944"/>
                </a:lnTo>
                <a:lnTo>
                  <a:pt x="10439" y="2993"/>
                </a:lnTo>
                <a:lnTo>
                  <a:pt x="10585" y="2993"/>
                </a:lnTo>
                <a:lnTo>
                  <a:pt x="10877" y="3066"/>
                </a:lnTo>
                <a:lnTo>
                  <a:pt x="11145" y="3188"/>
                </a:lnTo>
                <a:lnTo>
                  <a:pt x="11388" y="3334"/>
                </a:lnTo>
                <a:lnTo>
                  <a:pt x="11631" y="3504"/>
                </a:lnTo>
                <a:lnTo>
                  <a:pt x="11704" y="3528"/>
                </a:lnTo>
                <a:lnTo>
                  <a:pt x="11753" y="3553"/>
                </a:lnTo>
                <a:lnTo>
                  <a:pt x="11875" y="3553"/>
                </a:lnTo>
                <a:lnTo>
                  <a:pt x="11972" y="3480"/>
                </a:lnTo>
                <a:lnTo>
                  <a:pt x="12021" y="3382"/>
                </a:lnTo>
                <a:lnTo>
                  <a:pt x="12167" y="3309"/>
                </a:lnTo>
                <a:lnTo>
                  <a:pt x="12288" y="3212"/>
                </a:lnTo>
                <a:lnTo>
                  <a:pt x="12532" y="3017"/>
                </a:lnTo>
                <a:lnTo>
                  <a:pt x="13043" y="2652"/>
                </a:lnTo>
                <a:lnTo>
                  <a:pt x="13335" y="2458"/>
                </a:lnTo>
                <a:lnTo>
                  <a:pt x="13602" y="2336"/>
                </a:lnTo>
                <a:lnTo>
                  <a:pt x="13675" y="2287"/>
                </a:lnTo>
                <a:lnTo>
                  <a:pt x="13724" y="2239"/>
                </a:lnTo>
                <a:lnTo>
                  <a:pt x="13846" y="2312"/>
                </a:lnTo>
                <a:lnTo>
                  <a:pt x="14162" y="2555"/>
                </a:lnTo>
                <a:lnTo>
                  <a:pt x="14454" y="2823"/>
                </a:lnTo>
                <a:lnTo>
                  <a:pt x="14722" y="3090"/>
                </a:lnTo>
                <a:lnTo>
                  <a:pt x="14989" y="3358"/>
                </a:lnTo>
                <a:lnTo>
                  <a:pt x="15087" y="3504"/>
                </a:lnTo>
                <a:lnTo>
                  <a:pt x="15208" y="3626"/>
                </a:lnTo>
                <a:lnTo>
                  <a:pt x="14989" y="3869"/>
                </a:lnTo>
                <a:lnTo>
                  <a:pt x="14892" y="3747"/>
                </a:lnTo>
                <a:lnTo>
                  <a:pt x="14746" y="3626"/>
                </a:lnTo>
                <a:lnTo>
                  <a:pt x="14478" y="3431"/>
                </a:lnTo>
                <a:lnTo>
                  <a:pt x="14381" y="3334"/>
                </a:lnTo>
                <a:lnTo>
                  <a:pt x="14235" y="3261"/>
                </a:lnTo>
                <a:lnTo>
                  <a:pt x="14113" y="3212"/>
                </a:lnTo>
                <a:lnTo>
                  <a:pt x="13919" y="3212"/>
                </a:lnTo>
                <a:lnTo>
                  <a:pt x="13894" y="3261"/>
                </a:lnTo>
                <a:lnTo>
                  <a:pt x="13870" y="3309"/>
                </a:lnTo>
                <a:lnTo>
                  <a:pt x="13894" y="3358"/>
                </a:lnTo>
                <a:lnTo>
                  <a:pt x="13967" y="3455"/>
                </a:lnTo>
                <a:lnTo>
                  <a:pt x="14040" y="3553"/>
                </a:lnTo>
                <a:lnTo>
                  <a:pt x="14259" y="3723"/>
                </a:lnTo>
                <a:lnTo>
                  <a:pt x="14503" y="3966"/>
                </a:lnTo>
                <a:lnTo>
                  <a:pt x="14624" y="4064"/>
                </a:lnTo>
                <a:lnTo>
                  <a:pt x="14770" y="4161"/>
                </a:lnTo>
                <a:lnTo>
                  <a:pt x="14600" y="4429"/>
                </a:lnTo>
                <a:lnTo>
                  <a:pt x="14454" y="4283"/>
                </a:lnTo>
                <a:lnTo>
                  <a:pt x="14332" y="4137"/>
                </a:lnTo>
                <a:lnTo>
                  <a:pt x="14235" y="4015"/>
                </a:lnTo>
                <a:lnTo>
                  <a:pt x="14138" y="3893"/>
                </a:lnTo>
                <a:lnTo>
                  <a:pt x="14016" y="3820"/>
                </a:lnTo>
                <a:lnTo>
                  <a:pt x="13894" y="3747"/>
                </a:lnTo>
                <a:lnTo>
                  <a:pt x="13846" y="3747"/>
                </a:lnTo>
                <a:lnTo>
                  <a:pt x="13821" y="3772"/>
                </a:lnTo>
                <a:lnTo>
                  <a:pt x="13797" y="3820"/>
                </a:lnTo>
                <a:lnTo>
                  <a:pt x="13797" y="3845"/>
                </a:lnTo>
                <a:lnTo>
                  <a:pt x="13821" y="3991"/>
                </a:lnTo>
                <a:lnTo>
                  <a:pt x="13894" y="4137"/>
                </a:lnTo>
                <a:lnTo>
                  <a:pt x="14040" y="4429"/>
                </a:lnTo>
                <a:lnTo>
                  <a:pt x="14186" y="4623"/>
                </a:lnTo>
                <a:lnTo>
                  <a:pt x="14332" y="4794"/>
                </a:lnTo>
                <a:lnTo>
                  <a:pt x="14235" y="4964"/>
                </a:lnTo>
                <a:lnTo>
                  <a:pt x="14089" y="5159"/>
                </a:lnTo>
                <a:lnTo>
                  <a:pt x="13967" y="4964"/>
                </a:lnTo>
                <a:lnTo>
                  <a:pt x="13821" y="4769"/>
                </a:lnTo>
                <a:lnTo>
                  <a:pt x="13675" y="4599"/>
                </a:lnTo>
                <a:lnTo>
                  <a:pt x="13554" y="4380"/>
                </a:lnTo>
                <a:lnTo>
                  <a:pt x="13505" y="4331"/>
                </a:lnTo>
                <a:lnTo>
                  <a:pt x="13432" y="4307"/>
                </a:lnTo>
                <a:lnTo>
                  <a:pt x="13359" y="4307"/>
                </a:lnTo>
                <a:lnTo>
                  <a:pt x="13335" y="4356"/>
                </a:lnTo>
                <a:lnTo>
                  <a:pt x="13310" y="4380"/>
                </a:lnTo>
                <a:lnTo>
                  <a:pt x="13310" y="4526"/>
                </a:lnTo>
                <a:lnTo>
                  <a:pt x="13335" y="4648"/>
                </a:lnTo>
                <a:lnTo>
                  <a:pt x="13383" y="4769"/>
                </a:lnTo>
                <a:lnTo>
                  <a:pt x="13456" y="4891"/>
                </a:lnTo>
                <a:lnTo>
                  <a:pt x="13846" y="5548"/>
                </a:lnTo>
                <a:lnTo>
                  <a:pt x="13919" y="5597"/>
                </a:lnTo>
                <a:lnTo>
                  <a:pt x="13992" y="5621"/>
                </a:lnTo>
                <a:lnTo>
                  <a:pt x="14016" y="5645"/>
                </a:lnTo>
                <a:lnTo>
                  <a:pt x="14065" y="5670"/>
                </a:lnTo>
                <a:lnTo>
                  <a:pt x="14186" y="5986"/>
                </a:lnTo>
                <a:lnTo>
                  <a:pt x="14259" y="6302"/>
                </a:lnTo>
                <a:lnTo>
                  <a:pt x="14284" y="6497"/>
                </a:lnTo>
                <a:lnTo>
                  <a:pt x="14284" y="6692"/>
                </a:lnTo>
                <a:lnTo>
                  <a:pt x="14308" y="6886"/>
                </a:lnTo>
                <a:lnTo>
                  <a:pt x="14332" y="7081"/>
                </a:lnTo>
                <a:lnTo>
                  <a:pt x="14381" y="7154"/>
                </a:lnTo>
                <a:lnTo>
                  <a:pt x="14454" y="7203"/>
                </a:lnTo>
                <a:lnTo>
                  <a:pt x="14527" y="7227"/>
                </a:lnTo>
                <a:lnTo>
                  <a:pt x="14624" y="7227"/>
                </a:lnTo>
                <a:lnTo>
                  <a:pt x="14722" y="7276"/>
                </a:lnTo>
                <a:lnTo>
                  <a:pt x="14843" y="7300"/>
                </a:lnTo>
                <a:lnTo>
                  <a:pt x="15111" y="7348"/>
                </a:lnTo>
                <a:lnTo>
                  <a:pt x="15598" y="7373"/>
                </a:lnTo>
                <a:lnTo>
                  <a:pt x="15962" y="7446"/>
                </a:lnTo>
                <a:lnTo>
                  <a:pt x="16352" y="7519"/>
                </a:lnTo>
                <a:lnTo>
                  <a:pt x="16571" y="7592"/>
                </a:lnTo>
                <a:lnTo>
                  <a:pt x="16692" y="7640"/>
                </a:lnTo>
                <a:lnTo>
                  <a:pt x="16814" y="7640"/>
                </a:lnTo>
                <a:lnTo>
                  <a:pt x="16765" y="7957"/>
                </a:lnTo>
                <a:lnTo>
                  <a:pt x="16765" y="8249"/>
                </a:lnTo>
                <a:lnTo>
                  <a:pt x="16765" y="8857"/>
                </a:lnTo>
                <a:lnTo>
                  <a:pt x="16765" y="9344"/>
                </a:lnTo>
                <a:lnTo>
                  <a:pt x="16765" y="9587"/>
                </a:lnTo>
                <a:lnTo>
                  <a:pt x="16790" y="9855"/>
                </a:lnTo>
                <a:lnTo>
                  <a:pt x="16522" y="9855"/>
                </a:lnTo>
                <a:lnTo>
                  <a:pt x="16571" y="9757"/>
                </a:lnTo>
                <a:lnTo>
                  <a:pt x="16546" y="9636"/>
                </a:lnTo>
                <a:lnTo>
                  <a:pt x="16522" y="9417"/>
                </a:lnTo>
                <a:lnTo>
                  <a:pt x="16473" y="9125"/>
                </a:lnTo>
                <a:lnTo>
                  <a:pt x="16449" y="9003"/>
                </a:lnTo>
                <a:lnTo>
                  <a:pt x="16400" y="8857"/>
                </a:lnTo>
                <a:lnTo>
                  <a:pt x="16376" y="8833"/>
                </a:lnTo>
                <a:lnTo>
                  <a:pt x="16327" y="8808"/>
                </a:lnTo>
                <a:lnTo>
                  <a:pt x="16279" y="8833"/>
                </a:lnTo>
                <a:lnTo>
                  <a:pt x="16254" y="8857"/>
                </a:lnTo>
                <a:lnTo>
                  <a:pt x="16206" y="9003"/>
                </a:lnTo>
                <a:lnTo>
                  <a:pt x="16181" y="9125"/>
                </a:lnTo>
                <a:lnTo>
                  <a:pt x="16133" y="9417"/>
                </a:lnTo>
                <a:lnTo>
                  <a:pt x="16133" y="9660"/>
                </a:lnTo>
                <a:lnTo>
                  <a:pt x="16157" y="9782"/>
                </a:lnTo>
                <a:lnTo>
                  <a:pt x="16206" y="9903"/>
                </a:lnTo>
                <a:lnTo>
                  <a:pt x="15768" y="9928"/>
                </a:lnTo>
                <a:lnTo>
                  <a:pt x="15671" y="9928"/>
                </a:lnTo>
                <a:lnTo>
                  <a:pt x="15719" y="9806"/>
                </a:lnTo>
                <a:lnTo>
                  <a:pt x="15768" y="9538"/>
                </a:lnTo>
                <a:lnTo>
                  <a:pt x="15841" y="9246"/>
                </a:lnTo>
                <a:lnTo>
                  <a:pt x="15865" y="8954"/>
                </a:lnTo>
                <a:lnTo>
                  <a:pt x="15841" y="8906"/>
                </a:lnTo>
                <a:lnTo>
                  <a:pt x="15817" y="8881"/>
                </a:lnTo>
                <a:lnTo>
                  <a:pt x="15744" y="8808"/>
                </a:lnTo>
                <a:lnTo>
                  <a:pt x="15671" y="8808"/>
                </a:lnTo>
                <a:lnTo>
                  <a:pt x="15622" y="8857"/>
                </a:lnTo>
                <a:lnTo>
                  <a:pt x="15573" y="8930"/>
                </a:lnTo>
                <a:lnTo>
                  <a:pt x="15427" y="9441"/>
                </a:lnTo>
                <a:lnTo>
                  <a:pt x="15330" y="9709"/>
                </a:lnTo>
                <a:lnTo>
                  <a:pt x="15330" y="9830"/>
                </a:lnTo>
                <a:lnTo>
                  <a:pt x="15330" y="9903"/>
                </a:lnTo>
                <a:lnTo>
                  <a:pt x="15354" y="9928"/>
                </a:lnTo>
                <a:lnTo>
                  <a:pt x="15135" y="9952"/>
                </a:lnTo>
                <a:lnTo>
                  <a:pt x="14916" y="9976"/>
                </a:lnTo>
                <a:lnTo>
                  <a:pt x="14965" y="9636"/>
                </a:lnTo>
                <a:lnTo>
                  <a:pt x="14989" y="9344"/>
                </a:lnTo>
                <a:lnTo>
                  <a:pt x="14989" y="9173"/>
                </a:lnTo>
                <a:lnTo>
                  <a:pt x="14941" y="9027"/>
                </a:lnTo>
                <a:lnTo>
                  <a:pt x="14916" y="8979"/>
                </a:lnTo>
                <a:lnTo>
                  <a:pt x="14868" y="8954"/>
                </a:lnTo>
                <a:lnTo>
                  <a:pt x="14819" y="8954"/>
                </a:lnTo>
                <a:lnTo>
                  <a:pt x="14770" y="8979"/>
                </a:lnTo>
                <a:lnTo>
                  <a:pt x="14697" y="9100"/>
                </a:lnTo>
                <a:lnTo>
                  <a:pt x="14649" y="9198"/>
                </a:lnTo>
                <a:lnTo>
                  <a:pt x="14600" y="9465"/>
                </a:lnTo>
                <a:lnTo>
                  <a:pt x="14405" y="10171"/>
                </a:lnTo>
                <a:lnTo>
                  <a:pt x="14405" y="10244"/>
                </a:lnTo>
                <a:lnTo>
                  <a:pt x="14430" y="10317"/>
                </a:lnTo>
                <a:lnTo>
                  <a:pt x="14284" y="10585"/>
                </a:lnTo>
                <a:lnTo>
                  <a:pt x="14162" y="10877"/>
                </a:lnTo>
                <a:lnTo>
                  <a:pt x="14065" y="11047"/>
                </a:lnTo>
                <a:lnTo>
                  <a:pt x="13943" y="11193"/>
                </a:lnTo>
                <a:lnTo>
                  <a:pt x="13724" y="11461"/>
                </a:lnTo>
                <a:lnTo>
                  <a:pt x="13675" y="11558"/>
                </a:lnTo>
                <a:lnTo>
                  <a:pt x="13675" y="11631"/>
                </a:lnTo>
                <a:lnTo>
                  <a:pt x="13675" y="11704"/>
                </a:lnTo>
                <a:lnTo>
                  <a:pt x="13724" y="11753"/>
                </a:lnTo>
                <a:lnTo>
                  <a:pt x="13773" y="11801"/>
                </a:lnTo>
                <a:lnTo>
                  <a:pt x="13846" y="11826"/>
                </a:lnTo>
                <a:lnTo>
                  <a:pt x="13919" y="11826"/>
                </a:lnTo>
                <a:lnTo>
                  <a:pt x="13992" y="11777"/>
                </a:lnTo>
                <a:lnTo>
                  <a:pt x="14113" y="11972"/>
                </a:lnTo>
                <a:lnTo>
                  <a:pt x="14259" y="12142"/>
                </a:lnTo>
                <a:lnTo>
                  <a:pt x="14551" y="12507"/>
                </a:lnTo>
                <a:lnTo>
                  <a:pt x="14868" y="12945"/>
                </a:lnTo>
                <a:lnTo>
                  <a:pt x="15135" y="13407"/>
                </a:lnTo>
                <a:lnTo>
                  <a:pt x="14941" y="13651"/>
                </a:lnTo>
                <a:lnTo>
                  <a:pt x="14722" y="13894"/>
                </a:lnTo>
                <a:lnTo>
                  <a:pt x="14284" y="14332"/>
                </a:lnTo>
                <a:lnTo>
                  <a:pt x="13943" y="14673"/>
                </a:lnTo>
                <a:lnTo>
                  <a:pt x="13773" y="14843"/>
                </a:lnTo>
                <a:lnTo>
                  <a:pt x="13627" y="15038"/>
                </a:lnTo>
                <a:lnTo>
                  <a:pt x="13383" y="14867"/>
                </a:lnTo>
                <a:lnTo>
                  <a:pt x="13578" y="14794"/>
                </a:lnTo>
                <a:lnTo>
                  <a:pt x="13748" y="14673"/>
                </a:lnTo>
                <a:lnTo>
                  <a:pt x="14040" y="14478"/>
                </a:lnTo>
                <a:lnTo>
                  <a:pt x="14113" y="14429"/>
                </a:lnTo>
                <a:lnTo>
                  <a:pt x="14138" y="14356"/>
                </a:lnTo>
                <a:lnTo>
                  <a:pt x="14138" y="14283"/>
                </a:lnTo>
                <a:lnTo>
                  <a:pt x="14113" y="14235"/>
                </a:lnTo>
                <a:lnTo>
                  <a:pt x="14065" y="14186"/>
                </a:lnTo>
                <a:lnTo>
                  <a:pt x="14016" y="14162"/>
                </a:lnTo>
                <a:lnTo>
                  <a:pt x="13943" y="14137"/>
                </a:lnTo>
                <a:lnTo>
                  <a:pt x="13870" y="14162"/>
                </a:lnTo>
                <a:lnTo>
                  <a:pt x="13602" y="14308"/>
                </a:lnTo>
                <a:lnTo>
                  <a:pt x="13335" y="14478"/>
                </a:lnTo>
                <a:lnTo>
                  <a:pt x="13043" y="14624"/>
                </a:lnTo>
                <a:lnTo>
                  <a:pt x="12897" y="14527"/>
                </a:lnTo>
                <a:lnTo>
                  <a:pt x="12945" y="14502"/>
                </a:lnTo>
                <a:lnTo>
                  <a:pt x="13213" y="14332"/>
                </a:lnTo>
                <a:lnTo>
                  <a:pt x="13310" y="14210"/>
                </a:lnTo>
                <a:lnTo>
                  <a:pt x="13383" y="14113"/>
                </a:lnTo>
                <a:lnTo>
                  <a:pt x="13408" y="14040"/>
                </a:lnTo>
                <a:lnTo>
                  <a:pt x="13408" y="13967"/>
                </a:lnTo>
                <a:lnTo>
                  <a:pt x="13383" y="13918"/>
                </a:lnTo>
                <a:lnTo>
                  <a:pt x="13359" y="13845"/>
                </a:lnTo>
                <a:lnTo>
                  <a:pt x="13310" y="13821"/>
                </a:lnTo>
                <a:lnTo>
                  <a:pt x="13237" y="13797"/>
                </a:lnTo>
                <a:lnTo>
                  <a:pt x="13189" y="13797"/>
                </a:lnTo>
                <a:lnTo>
                  <a:pt x="13116" y="13821"/>
                </a:lnTo>
                <a:lnTo>
                  <a:pt x="13018" y="13894"/>
                </a:lnTo>
                <a:lnTo>
                  <a:pt x="12921" y="13991"/>
                </a:lnTo>
                <a:lnTo>
                  <a:pt x="12799" y="14089"/>
                </a:lnTo>
                <a:lnTo>
                  <a:pt x="12702" y="14162"/>
                </a:lnTo>
                <a:lnTo>
                  <a:pt x="12556" y="14283"/>
                </a:lnTo>
                <a:lnTo>
                  <a:pt x="12264" y="14040"/>
                </a:lnTo>
                <a:lnTo>
                  <a:pt x="12532" y="13870"/>
                </a:lnTo>
                <a:lnTo>
                  <a:pt x="12653" y="13797"/>
                </a:lnTo>
                <a:lnTo>
                  <a:pt x="12799" y="13699"/>
                </a:lnTo>
                <a:lnTo>
                  <a:pt x="12848" y="13651"/>
                </a:lnTo>
                <a:lnTo>
                  <a:pt x="12897" y="13578"/>
                </a:lnTo>
                <a:lnTo>
                  <a:pt x="12921" y="13505"/>
                </a:lnTo>
                <a:lnTo>
                  <a:pt x="12897" y="13432"/>
                </a:lnTo>
                <a:lnTo>
                  <a:pt x="12872" y="13359"/>
                </a:lnTo>
                <a:lnTo>
                  <a:pt x="12824" y="13334"/>
                </a:lnTo>
                <a:lnTo>
                  <a:pt x="12702" y="13334"/>
                </a:lnTo>
                <a:lnTo>
                  <a:pt x="12556" y="13407"/>
                </a:lnTo>
                <a:lnTo>
                  <a:pt x="12459" y="13480"/>
                </a:lnTo>
                <a:lnTo>
                  <a:pt x="12167" y="13651"/>
                </a:lnTo>
                <a:lnTo>
                  <a:pt x="11899" y="13821"/>
                </a:lnTo>
                <a:lnTo>
                  <a:pt x="11777" y="13797"/>
                </a:lnTo>
                <a:lnTo>
                  <a:pt x="11680" y="13772"/>
                </a:lnTo>
                <a:lnTo>
                  <a:pt x="11607" y="13797"/>
                </a:lnTo>
                <a:lnTo>
                  <a:pt x="11558" y="13845"/>
                </a:lnTo>
                <a:lnTo>
                  <a:pt x="11510" y="13821"/>
                </a:lnTo>
                <a:lnTo>
                  <a:pt x="11437" y="13845"/>
                </a:lnTo>
                <a:lnTo>
                  <a:pt x="11388" y="13845"/>
                </a:lnTo>
                <a:lnTo>
                  <a:pt x="11266" y="13918"/>
                </a:lnTo>
                <a:lnTo>
                  <a:pt x="11120" y="14016"/>
                </a:lnTo>
                <a:lnTo>
                  <a:pt x="10974" y="14064"/>
                </a:lnTo>
                <a:lnTo>
                  <a:pt x="10682" y="14137"/>
                </a:lnTo>
                <a:lnTo>
                  <a:pt x="10536" y="14186"/>
                </a:lnTo>
                <a:lnTo>
                  <a:pt x="10415" y="14283"/>
                </a:lnTo>
                <a:lnTo>
                  <a:pt x="10269" y="14283"/>
                </a:lnTo>
                <a:lnTo>
                  <a:pt x="10220" y="14332"/>
                </a:lnTo>
                <a:lnTo>
                  <a:pt x="10171" y="14405"/>
                </a:lnTo>
                <a:lnTo>
                  <a:pt x="10171" y="14429"/>
                </a:lnTo>
                <a:lnTo>
                  <a:pt x="10123" y="14429"/>
                </a:lnTo>
                <a:lnTo>
                  <a:pt x="10001" y="14478"/>
                </a:lnTo>
                <a:lnTo>
                  <a:pt x="9879" y="14527"/>
                </a:lnTo>
                <a:lnTo>
                  <a:pt x="9636" y="14648"/>
                </a:lnTo>
                <a:lnTo>
                  <a:pt x="9514" y="14697"/>
                </a:lnTo>
                <a:lnTo>
                  <a:pt x="9393" y="14721"/>
                </a:lnTo>
                <a:lnTo>
                  <a:pt x="9271" y="14746"/>
                </a:lnTo>
                <a:lnTo>
                  <a:pt x="9149" y="14794"/>
                </a:lnTo>
                <a:lnTo>
                  <a:pt x="9101" y="14867"/>
                </a:lnTo>
                <a:lnTo>
                  <a:pt x="9101" y="14892"/>
                </a:lnTo>
                <a:lnTo>
                  <a:pt x="9125" y="14940"/>
                </a:lnTo>
                <a:lnTo>
                  <a:pt x="9198" y="15013"/>
                </a:lnTo>
                <a:lnTo>
                  <a:pt x="9295" y="15062"/>
                </a:lnTo>
                <a:lnTo>
                  <a:pt x="9417" y="15086"/>
                </a:lnTo>
                <a:lnTo>
                  <a:pt x="9539" y="15062"/>
                </a:lnTo>
                <a:lnTo>
                  <a:pt x="9685" y="15038"/>
                </a:lnTo>
                <a:lnTo>
                  <a:pt x="9831" y="14989"/>
                </a:lnTo>
                <a:lnTo>
                  <a:pt x="10098" y="14843"/>
                </a:lnTo>
                <a:lnTo>
                  <a:pt x="10074" y="14989"/>
                </a:lnTo>
                <a:lnTo>
                  <a:pt x="9879" y="15086"/>
                </a:lnTo>
                <a:lnTo>
                  <a:pt x="9660" y="15208"/>
                </a:lnTo>
                <a:lnTo>
                  <a:pt x="9417" y="15281"/>
                </a:lnTo>
                <a:lnTo>
                  <a:pt x="9295" y="15330"/>
                </a:lnTo>
                <a:lnTo>
                  <a:pt x="9198" y="15403"/>
                </a:lnTo>
                <a:lnTo>
                  <a:pt x="9174" y="15476"/>
                </a:lnTo>
                <a:lnTo>
                  <a:pt x="9198" y="15500"/>
                </a:lnTo>
                <a:lnTo>
                  <a:pt x="9198" y="15548"/>
                </a:lnTo>
                <a:lnTo>
                  <a:pt x="9271" y="15597"/>
                </a:lnTo>
                <a:lnTo>
                  <a:pt x="9344" y="15621"/>
                </a:lnTo>
                <a:lnTo>
                  <a:pt x="9417" y="15646"/>
                </a:lnTo>
                <a:lnTo>
                  <a:pt x="9514" y="15621"/>
                </a:lnTo>
                <a:lnTo>
                  <a:pt x="9685" y="15597"/>
                </a:lnTo>
                <a:lnTo>
                  <a:pt x="9831" y="15548"/>
                </a:lnTo>
                <a:lnTo>
                  <a:pt x="10001" y="15476"/>
                </a:lnTo>
                <a:lnTo>
                  <a:pt x="9977" y="15767"/>
                </a:lnTo>
                <a:lnTo>
                  <a:pt x="9952" y="15792"/>
                </a:lnTo>
                <a:lnTo>
                  <a:pt x="9904" y="15816"/>
                </a:lnTo>
                <a:lnTo>
                  <a:pt x="9636" y="15913"/>
                </a:lnTo>
                <a:lnTo>
                  <a:pt x="9368" y="15986"/>
                </a:lnTo>
                <a:lnTo>
                  <a:pt x="9198" y="16011"/>
                </a:lnTo>
                <a:lnTo>
                  <a:pt x="9125" y="16059"/>
                </a:lnTo>
                <a:lnTo>
                  <a:pt x="9101" y="16084"/>
                </a:lnTo>
                <a:lnTo>
                  <a:pt x="9076" y="16108"/>
                </a:lnTo>
                <a:lnTo>
                  <a:pt x="9076" y="16181"/>
                </a:lnTo>
                <a:lnTo>
                  <a:pt x="9101" y="16205"/>
                </a:lnTo>
                <a:lnTo>
                  <a:pt x="9198" y="16254"/>
                </a:lnTo>
                <a:lnTo>
                  <a:pt x="9295" y="16303"/>
                </a:lnTo>
                <a:lnTo>
                  <a:pt x="9636" y="16303"/>
                </a:lnTo>
                <a:lnTo>
                  <a:pt x="9855" y="16230"/>
                </a:lnTo>
                <a:lnTo>
                  <a:pt x="9831" y="16424"/>
                </a:lnTo>
                <a:lnTo>
                  <a:pt x="9831" y="16643"/>
                </a:lnTo>
                <a:lnTo>
                  <a:pt x="9271" y="16668"/>
                </a:lnTo>
                <a:lnTo>
                  <a:pt x="8711" y="16692"/>
                </a:lnTo>
                <a:lnTo>
                  <a:pt x="7981" y="16692"/>
                </a:lnTo>
                <a:lnTo>
                  <a:pt x="7738" y="16716"/>
                </a:lnTo>
                <a:lnTo>
                  <a:pt x="7763" y="16595"/>
                </a:lnTo>
                <a:lnTo>
                  <a:pt x="7763" y="16449"/>
                </a:lnTo>
                <a:lnTo>
                  <a:pt x="7738" y="16181"/>
                </a:lnTo>
                <a:lnTo>
                  <a:pt x="7641" y="15694"/>
                </a:lnTo>
                <a:lnTo>
                  <a:pt x="7592" y="15330"/>
                </a:lnTo>
                <a:lnTo>
                  <a:pt x="7519" y="14892"/>
                </a:lnTo>
                <a:lnTo>
                  <a:pt x="7471" y="14673"/>
                </a:lnTo>
                <a:lnTo>
                  <a:pt x="7373" y="14502"/>
                </a:lnTo>
                <a:lnTo>
                  <a:pt x="7276" y="14356"/>
                </a:lnTo>
                <a:lnTo>
                  <a:pt x="7203" y="14308"/>
                </a:lnTo>
                <a:lnTo>
                  <a:pt x="7130" y="14259"/>
                </a:lnTo>
                <a:lnTo>
                  <a:pt x="7033" y="14259"/>
                </a:lnTo>
                <a:lnTo>
                  <a:pt x="6960" y="14283"/>
                </a:lnTo>
                <a:lnTo>
                  <a:pt x="6716" y="14210"/>
                </a:lnTo>
                <a:lnTo>
                  <a:pt x="6497" y="14137"/>
                </a:lnTo>
                <a:lnTo>
                  <a:pt x="6327" y="14064"/>
                </a:lnTo>
                <a:lnTo>
                  <a:pt x="6157" y="13991"/>
                </a:lnTo>
                <a:lnTo>
                  <a:pt x="5986" y="13918"/>
                </a:lnTo>
                <a:lnTo>
                  <a:pt x="5816" y="13845"/>
                </a:lnTo>
                <a:lnTo>
                  <a:pt x="5743" y="13772"/>
                </a:lnTo>
                <a:lnTo>
                  <a:pt x="5646" y="13724"/>
                </a:lnTo>
                <a:lnTo>
                  <a:pt x="5597" y="13699"/>
                </a:lnTo>
                <a:lnTo>
                  <a:pt x="5548" y="13724"/>
                </a:lnTo>
                <a:lnTo>
                  <a:pt x="5500" y="13748"/>
                </a:lnTo>
                <a:lnTo>
                  <a:pt x="5427" y="13772"/>
                </a:lnTo>
                <a:lnTo>
                  <a:pt x="5062" y="13602"/>
                </a:lnTo>
                <a:lnTo>
                  <a:pt x="4843" y="13505"/>
                </a:lnTo>
                <a:lnTo>
                  <a:pt x="4721" y="13480"/>
                </a:lnTo>
                <a:lnTo>
                  <a:pt x="4648" y="13480"/>
                </a:lnTo>
                <a:lnTo>
                  <a:pt x="4599" y="13505"/>
                </a:lnTo>
                <a:lnTo>
                  <a:pt x="4551" y="13529"/>
                </a:lnTo>
                <a:lnTo>
                  <a:pt x="4526" y="13602"/>
                </a:lnTo>
                <a:lnTo>
                  <a:pt x="4551" y="13651"/>
                </a:lnTo>
                <a:lnTo>
                  <a:pt x="4575" y="13724"/>
                </a:lnTo>
                <a:lnTo>
                  <a:pt x="4672" y="13821"/>
                </a:lnTo>
                <a:lnTo>
                  <a:pt x="4916" y="13967"/>
                </a:lnTo>
                <a:lnTo>
                  <a:pt x="5135" y="14113"/>
                </a:lnTo>
                <a:lnTo>
                  <a:pt x="4989" y="14283"/>
                </a:lnTo>
                <a:lnTo>
                  <a:pt x="4940" y="14210"/>
                </a:lnTo>
                <a:lnTo>
                  <a:pt x="4891" y="14137"/>
                </a:lnTo>
                <a:lnTo>
                  <a:pt x="4843" y="14113"/>
                </a:lnTo>
                <a:lnTo>
                  <a:pt x="4794" y="14113"/>
                </a:lnTo>
                <a:lnTo>
                  <a:pt x="4672" y="14089"/>
                </a:lnTo>
                <a:lnTo>
                  <a:pt x="4526" y="14064"/>
                </a:lnTo>
                <a:lnTo>
                  <a:pt x="4380" y="13991"/>
                </a:lnTo>
                <a:lnTo>
                  <a:pt x="4259" y="13918"/>
                </a:lnTo>
                <a:lnTo>
                  <a:pt x="4137" y="13821"/>
                </a:lnTo>
                <a:lnTo>
                  <a:pt x="4015" y="13748"/>
                </a:lnTo>
                <a:lnTo>
                  <a:pt x="3894" y="13699"/>
                </a:lnTo>
                <a:lnTo>
                  <a:pt x="3821" y="13699"/>
                </a:lnTo>
                <a:lnTo>
                  <a:pt x="3796" y="13724"/>
                </a:lnTo>
                <a:lnTo>
                  <a:pt x="3772" y="13772"/>
                </a:lnTo>
                <a:lnTo>
                  <a:pt x="3772" y="13870"/>
                </a:lnTo>
                <a:lnTo>
                  <a:pt x="3796" y="13943"/>
                </a:lnTo>
                <a:lnTo>
                  <a:pt x="3845" y="14040"/>
                </a:lnTo>
                <a:lnTo>
                  <a:pt x="3894" y="14113"/>
                </a:lnTo>
                <a:lnTo>
                  <a:pt x="4015" y="14235"/>
                </a:lnTo>
                <a:lnTo>
                  <a:pt x="4186" y="14332"/>
                </a:lnTo>
                <a:lnTo>
                  <a:pt x="4307" y="14405"/>
                </a:lnTo>
                <a:lnTo>
                  <a:pt x="4453" y="14478"/>
                </a:lnTo>
                <a:lnTo>
                  <a:pt x="4599" y="14502"/>
                </a:lnTo>
                <a:lnTo>
                  <a:pt x="4745" y="14502"/>
                </a:lnTo>
                <a:lnTo>
                  <a:pt x="4380" y="14819"/>
                </a:lnTo>
                <a:lnTo>
                  <a:pt x="4356" y="14746"/>
                </a:lnTo>
                <a:lnTo>
                  <a:pt x="4307" y="14697"/>
                </a:lnTo>
                <a:lnTo>
                  <a:pt x="4259" y="14673"/>
                </a:lnTo>
                <a:lnTo>
                  <a:pt x="4186" y="14648"/>
                </a:lnTo>
                <a:lnTo>
                  <a:pt x="4088" y="14648"/>
                </a:lnTo>
                <a:lnTo>
                  <a:pt x="3991" y="14600"/>
                </a:lnTo>
                <a:lnTo>
                  <a:pt x="3845" y="14502"/>
                </a:lnTo>
                <a:lnTo>
                  <a:pt x="3675" y="14356"/>
                </a:lnTo>
                <a:lnTo>
                  <a:pt x="3626" y="14332"/>
                </a:lnTo>
                <a:lnTo>
                  <a:pt x="3577" y="14308"/>
                </a:lnTo>
                <a:lnTo>
                  <a:pt x="3529" y="14283"/>
                </a:lnTo>
                <a:lnTo>
                  <a:pt x="3480" y="14259"/>
                </a:lnTo>
                <a:lnTo>
                  <a:pt x="3431" y="14259"/>
                </a:lnTo>
                <a:lnTo>
                  <a:pt x="3407" y="14283"/>
                </a:lnTo>
                <a:lnTo>
                  <a:pt x="3383" y="14405"/>
                </a:lnTo>
                <a:lnTo>
                  <a:pt x="3358" y="14478"/>
                </a:lnTo>
                <a:lnTo>
                  <a:pt x="3383" y="14551"/>
                </a:lnTo>
                <a:lnTo>
                  <a:pt x="3407" y="14624"/>
                </a:lnTo>
                <a:lnTo>
                  <a:pt x="3456" y="14697"/>
                </a:lnTo>
                <a:lnTo>
                  <a:pt x="3577" y="14819"/>
                </a:lnTo>
                <a:lnTo>
                  <a:pt x="3675" y="14916"/>
                </a:lnTo>
                <a:lnTo>
                  <a:pt x="3772" y="14989"/>
                </a:lnTo>
                <a:lnTo>
                  <a:pt x="3894" y="15038"/>
                </a:lnTo>
                <a:lnTo>
                  <a:pt x="4015" y="15086"/>
                </a:lnTo>
                <a:lnTo>
                  <a:pt x="3796" y="15208"/>
                </a:lnTo>
                <a:lnTo>
                  <a:pt x="3748" y="15159"/>
                </a:lnTo>
                <a:lnTo>
                  <a:pt x="3529" y="14989"/>
                </a:lnTo>
                <a:lnTo>
                  <a:pt x="3310" y="14819"/>
                </a:lnTo>
                <a:lnTo>
                  <a:pt x="2920" y="14429"/>
                </a:lnTo>
                <a:lnTo>
                  <a:pt x="2555" y="14064"/>
                </a:lnTo>
                <a:lnTo>
                  <a:pt x="2385" y="13845"/>
                </a:lnTo>
                <a:lnTo>
                  <a:pt x="2239" y="13626"/>
                </a:lnTo>
                <a:lnTo>
                  <a:pt x="2409" y="13456"/>
                </a:lnTo>
                <a:lnTo>
                  <a:pt x="2555" y="13237"/>
                </a:lnTo>
                <a:lnTo>
                  <a:pt x="2799" y="12848"/>
                </a:lnTo>
                <a:lnTo>
                  <a:pt x="3212" y="12312"/>
                </a:lnTo>
                <a:lnTo>
                  <a:pt x="3626" y="11801"/>
                </a:lnTo>
                <a:lnTo>
                  <a:pt x="3626" y="11777"/>
                </a:lnTo>
                <a:lnTo>
                  <a:pt x="3723" y="11704"/>
                </a:lnTo>
                <a:lnTo>
                  <a:pt x="3748" y="11607"/>
                </a:lnTo>
                <a:lnTo>
                  <a:pt x="3772" y="11558"/>
                </a:lnTo>
                <a:lnTo>
                  <a:pt x="3748" y="11485"/>
                </a:lnTo>
                <a:lnTo>
                  <a:pt x="3723" y="11436"/>
                </a:lnTo>
                <a:lnTo>
                  <a:pt x="3675" y="11388"/>
                </a:lnTo>
                <a:lnTo>
                  <a:pt x="3529" y="11266"/>
                </a:lnTo>
                <a:lnTo>
                  <a:pt x="3407" y="11096"/>
                </a:lnTo>
                <a:lnTo>
                  <a:pt x="3164" y="10779"/>
                </a:lnTo>
                <a:lnTo>
                  <a:pt x="3018" y="10536"/>
                </a:lnTo>
                <a:lnTo>
                  <a:pt x="3018" y="10463"/>
                </a:lnTo>
                <a:lnTo>
                  <a:pt x="2993" y="10366"/>
                </a:lnTo>
                <a:lnTo>
                  <a:pt x="2945" y="10293"/>
                </a:lnTo>
                <a:lnTo>
                  <a:pt x="2872" y="10244"/>
                </a:lnTo>
                <a:lnTo>
                  <a:pt x="2774" y="10220"/>
                </a:lnTo>
                <a:lnTo>
                  <a:pt x="1704" y="10122"/>
                </a:lnTo>
                <a:lnTo>
                  <a:pt x="1144" y="10074"/>
                </a:lnTo>
                <a:lnTo>
                  <a:pt x="876" y="10025"/>
                </a:lnTo>
                <a:lnTo>
                  <a:pt x="633" y="9952"/>
                </a:lnTo>
                <a:lnTo>
                  <a:pt x="633" y="9830"/>
                </a:lnTo>
                <a:lnTo>
                  <a:pt x="609" y="9709"/>
                </a:lnTo>
                <a:lnTo>
                  <a:pt x="584" y="9587"/>
                </a:lnTo>
                <a:lnTo>
                  <a:pt x="560" y="9441"/>
                </a:lnTo>
                <a:lnTo>
                  <a:pt x="536" y="9052"/>
                </a:lnTo>
                <a:lnTo>
                  <a:pt x="560" y="8638"/>
                </a:lnTo>
                <a:lnTo>
                  <a:pt x="584" y="8395"/>
                </a:lnTo>
                <a:lnTo>
                  <a:pt x="609" y="8127"/>
                </a:lnTo>
                <a:lnTo>
                  <a:pt x="633" y="7835"/>
                </a:lnTo>
                <a:lnTo>
                  <a:pt x="633" y="7689"/>
                </a:lnTo>
                <a:lnTo>
                  <a:pt x="609" y="7567"/>
                </a:lnTo>
                <a:lnTo>
                  <a:pt x="803" y="7519"/>
                </a:lnTo>
                <a:lnTo>
                  <a:pt x="1217" y="7421"/>
                </a:lnTo>
                <a:lnTo>
                  <a:pt x="1095" y="7592"/>
                </a:lnTo>
                <a:lnTo>
                  <a:pt x="998" y="7762"/>
                </a:lnTo>
                <a:lnTo>
                  <a:pt x="876" y="8103"/>
                </a:lnTo>
                <a:lnTo>
                  <a:pt x="876" y="8151"/>
                </a:lnTo>
                <a:lnTo>
                  <a:pt x="876" y="8224"/>
                </a:lnTo>
                <a:lnTo>
                  <a:pt x="901" y="8273"/>
                </a:lnTo>
                <a:lnTo>
                  <a:pt x="925" y="8297"/>
                </a:lnTo>
                <a:lnTo>
                  <a:pt x="1022" y="8370"/>
                </a:lnTo>
                <a:lnTo>
                  <a:pt x="1144" y="8370"/>
                </a:lnTo>
                <a:lnTo>
                  <a:pt x="1193" y="8346"/>
                </a:lnTo>
                <a:lnTo>
                  <a:pt x="1217" y="8297"/>
                </a:lnTo>
                <a:lnTo>
                  <a:pt x="1290" y="8224"/>
                </a:lnTo>
                <a:lnTo>
                  <a:pt x="1363" y="7981"/>
                </a:lnTo>
                <a:lnTo>
                  <a:pt x="1460" y="7738"/>
                </a:lnTo>
                <a:lnTo>
                  <a:pt x="1558" y="7543"/>
                </a:lnTo>
                <a:lnTo>
                  <a:pt x="1655" y="7348"/>
                </a:lnTo>
                <a:lnTo>
                  <a:pt x="1850" y="7348"/>
                </a:lnTo>
                <a:lnTo>
                  <a:pt x="1752" y="7519"/>
                </a:lnTo>
                <a:lnTo>
                  <a:pt x="1655" y="7689"/>
                </a:lnTo>
                <a:lnTo>
                  <a:pt x="1606" y="7884"/>
                </a:lnTo>
                <a:lnTo>
                  <a:pt x="1558" y="8054"/>
                </a:lnTo>
                <a:lnTo>
                  <a:pt x="1558" y="8127"/>
                </a:lnTo>
                <a:lnTo>
                  <a:pt x="1558" y="8176"/>
                </a:lnTo>
                <a:lnTo>
                  <a:pt x="1606" y="8224"/>
                </a:lnTo>
                <a:lnTo>
                  <a:pt x="1655" y="8273"/>
                </a:lnTo>
                <a:lnTo>
                  <a:pt x="1728" y="8322"/>
                </a:lnTo>
                <a:lnTo>
                  <a:pt x="1801" y="8297"/>
                </a:lnTo>
                <a:lnTo>
                  <a:pt x="1898" y="8249"/>
                </a:lnTo>
                <a:lnTo>
                  <a:pt x="1923" y="8200"/>
                </a:lnTo>
                <a:lnTo>
                  <a:pt x="1947" y="8151"/>
                </a:lnTo>
                <a:lnTo>
                  <a:pt x="1996" y="7908"/>
                </a:lnTo>
                <a:lnTo>
                  <a:pt x="2093" y="7689"/>
                </a:lnTo>
                <a:lnTo>
                  <a:pt x="2166" y="7519"/>
                </a:lnTo>
                <a:lnTo>
                  <a:pt x="2239" y="7324"/>
                </a:lnTo>
                <a:lnTo>
                  <a:pt x="2409" y="7324"/>
                </a:lnTo>
                <a:lnTo>
                  <a:pt x="2361" y="7494"/>
                </a:lnTo>
                <a:lnTo>
                  <a:pt x="2239" y="7762"/>
                </a:lnTo>
                <a:lnTo>
                  <a:pt x="2215" y="7908"/>
                </a:lnTo>
                <a:lnTo>
                  <a:pt x="2190" y="8054"/>
                </a:lnTo>
                <a:lnTo>
                  <a:pt x="2215" y="8127"/>
                </a:lnTo>
                <a:lnTo>
                  <a:pt x="2239" y="8176"/>
                </a:lnTo>
                <a:lnTo>
                  <a:pt x="2288" y="8200"/>
                </a:lnTo>
                <a:lnTo>
                  <a:pt x="2336" y="8224"/>
                </a:lnTo>
                <a:lnTo>
                  <a:pt x="2385" y="8249"/>
                </a:lnTo>
                <a:lnTo>
                  <a:pt x="2434" y="8224"/>
                </a:lnTo>
                <a:lnTo>
                  <a:pt x="2482" y="8200"/>
                </a:lnTo>
                <a:lnTo>
                  <a:pt x="2507" y="8151"/>
                </a:lnTo>
                <a:lnTo>
                  <a:pt x="2555" y="8030"/>
                </a:lnTo>
                <a:lnTo>
                  <a:pt x="2580" y="7908"/>
                </a:lnTo>
                <a:lnTo>
                  <a:pt x="2628" y="7665"/>
                </a:lnTo>
                <a:lnTo>
                  <a:pt x="2677" y="7494"/>
                </a:lnTo>
                <a:lnTo>
                  <a:pt x="2701" y="7300"/>
                </a:lnTo>
                <a:lnTo>
                  <a:pt x="2847" y="7276"/>
                </a:lnTo>
                <a:lnTo>
                  <a:pt x="2920" y="7251"/>
                </a:lnTo>
                <a:lnTo>
                  <a:pt x="2969" y="7203"/>
                </a:lnTo>
                <a:lnTo>
                  <a:pt x="2993" y="7154"/>
                </a:lnTo>
                <a:lnTo>
                  <a:pt x="2993" y="7081"/>
                </a:lnTo>
                <a:lnTo>
                  <a:pt x="3042" y="7008"/>
                </a:lnTo>
                <a:lnTo>
                  <a:pt x="3066" y="6935"/>
                </a:lnTo>
                <a:lnTo>
                  <a:pt x="3066" y="6765"/>
                </a:lnTo>
                <a:lnTo>
                  <a:pt x="3115" y="6594"/>
                </a:lnTo>
                <a:lnTo>
                  <a:pt x="3212" y="6278"/>
                </a:lnTo>
                <a:lnTo>
                  <a:pt x="3456" y="5670"/>
                </a:lnTo>
                <a:lnTo>
                  <a:pt x="3553" y="5597"/>
                </a:lnTo>
                <a:lnTo>
                  <a:pt x="3602" y="5475"/>
                </a:lnTo>
                <a:lnTo>
                  <a:pt x="3602" y="5426"/>
                </a:lnTo>
                <a:lnTo>
                  <a:pt x="3602" y="5353"/>
                </a:lnTo>
                <a:lnTo>
                  <a:pt x="3577" y="5305"/>
                </a:lnTo>
                <a:lnTo>
                  <a:pt x="3529" y="5232"/>
                </a:lnTo>
                <a:lnTo>
                  <a:pt x="3139" y="4842"/>
                </a:lnTo>
                <a:lnTo>
                  <a:pt x="2799" y="4429"/>
                </a:lnTo>
                <a:lnTo>
                  <a:pt x="2434" y="4015"/>
                </a:lnTo>
                <a:lnTo>
                  <a:pt x="2069" y="3626"/>
                </a:lnTo>
                <a:lnTo>
                  <a:pt x="2263" y="3480"/>
                </a:lnTo>
                <a:lnTo>
                  <a:pt x="2458" y="3285"/>
                </a:lnTo>
                <a:lnTo>
                  <a:pt x="2799" y="2871"/>
                </a:lnTo>
                <a:lnTo>
                  <a:pt x="2993" y="2677"/>
                </a:lnTo>
                <a:lnTo>
                  <a:pt x="3164" y="2482"/>
                </a:lnTo>
                <a:lnTo>
                  <a:pt x="3383" y="2336"/>
                </a:lnTo>
                <a:lnTo>
                  <a:pt x="3504" y="2287"/>
                </a:lnTo>
                <a:lnTo>
                  <a:pt x="3626" y="2239"/>
                </a:lnTo>
                <a:lnTo>
                  <a:pt x="3723" y="2190"/>
                </a:lnTo>
                <a:lnTo>
                  <a:pt x="3577" y="2287"/>
                </a:lnTo>
                <a:lnTo>
                  <a:pt x="3431" y="2409"/>
                </a:lnTo>
                <a:lnTo>
                  <a:pt x="3261" y="2579"/>
                </a:lnTo>
                <a:lnTo>
                  <a:pt x="3188" y="2677"/>
                </a:lnTo>
                <a:lnTo>
                  <a:pt x="3139" y="2750"/>
                </a:lnTo>
                <a:lnTo>
                  <a:pt x="3091" y="2847"/>
                </a:lnTo>
                <a:lnTo>
                  <a:pt x="3091" y="2944"/>
                </a:lnTo>
                <a:lnTo>
                  <a:pt x="3115" y="3017"/>
                </a:lnTo>
                <a:lnTo>
                  <a:pt x="3164" y="3066"/>
                </a:lnTo>
                <a:lnTo>
                  <a:pt x="3212" y="3115"/>
                </a:lnTo>
                <a:lnTo>
                  <a:pt x="3310" y="3090"/>
                </a:lnTo>
                <a:lnTo>
                  <a:pt x="3383" y="3066"/>
                </a:lnTo>
                <a:lnTo>
                  <a:pt x="3431" y="3017"/>
                </a:lnTo>
                <a:lnTo>
                  <a:pt x="3553" y="2871"/>
                </a:lnTo>
                <a:lnTo>
                  <a:pt x="3675" y="2701"/>
                </a:lnTo>
                <a:lnTo>
                  <a:pt x="3845" y="2555"/>
                </a:lnTo>
                <a:lnTo>
                  <a:pt x="4064" y="2433"/>
                </a:lnTo>
                <a:lnTo>
                  <a:pt x="4161" y="2482"/>
                </a:lnTo>
                <a:lnTo>
                  <a:pt x="4015" y="2579"/>
                </a:lnTo>
                <a:lnTo>
                  <a:pt x="3894" y="2677"/>
                </a:lnTo>
                <a:lnTo>
                  <a:pt x="3772" y="2798"/>
                </a:lnTo>
                <a:lnTo>
                  <a:pt x="3650" y="2944"/>
                </a:lnTo>
                <a:lnTo>
                  <a:pt x="3602" y="3017"/>
                </a:lnTo>
                <a:lnTo>
                  <a:pt x="3577" y="3115"/>
                </a:lnTo>
                <a:lnTo>
                  <a:pt x="3553" y="3188"/>
                </a:lnTo>
                <a:lnTo>
                  <a:pt x="3553" y="3285"/>
                </a:lnTo>
                <a:lnTo>
                  <a:pt x="3577" y="3334"/>
                </a:lnTo>
                <a:lnTo>
                  <a:pt x="3602" y="3358"/>
                </a:lnTo>
                <a:lnTo>
                  <a:pt x="3675" y="3407"/>
                </a:lnTo>
                <a:lnTo>
                  <a:pt x="3772" y="3407"/>
                </a:lnTo>
                <a:lnTo>
                  <a:pt x="3869" y="3358"/>
                </a:lnTo>
                <a:lnTo>
                  <a:pt x="3942" y="3261"/>
                </a:lnTo>
                <a:lnTo>
                  <a:pt x="3991" y="3139"/>
                </a:lnTo>
                <a:lnTo>
                  <a:pt x="4088" y="3017"/>
                </a:lnTo>
                <a:lnTo>
                  <a:pt x="4210" y="2920"/>
                </a:lnTo>
                <a:lnTo>
                  <a:pt x="4453" y="2677"/>
                </a:lnTo>
                <a:lnTo>
                  <a:pt x="4551" y="2774"/>
                </a:lnTo>
                <a:lnTo>
                  <a:pt x="4697" y="2871"/>
                </a:lnTo>
                <a:lnTo>
                  <a:pt x="4453" y="3017"/>
                </a:lnTo>
                <a:lnTo>
                  <a:pt x="4259" y="3139"/>
                </a:lnTo>
                <a:lnTo>
                  <a:pt x="4064" y="3285"/>
                </a:lnTo>
                <a:lnTo>
                  <a:pt x="3894" y="3455"/>
                </a:lnTo>
                <a:lnTo>
                  <a:pt x="3845" y="3553"/>
                </a:lnTo>
                <a:lnTo>
                  <a:pt x="3796" y="3650"/>
                </a:lnTo>
                <a:lnTo>
                  <a:pt x="3796" y="3747"/>
                </a:lnTo>
                <a:lnTo>
                  <a:pt x="3821" y="3869"/>
                </a:lnTo>
                <a:lnTo>
                  <a:pt x="3894" y="3918"/>
                </a:lnTo>
                <a:lnTo>
                  <a:pt x="3967" y="3942"/>
                </a:lnTo>
                <a:lnTo>
                  <a:pt x="4064" y="3918"/>
                </a:lnTo>
                <a:lnTo>
                  <a:pt x="4088" y="3893"/>
                </a:lnTo>
                <a:lnTo>
                  <a:pt x="4113" y="3869"/>
                </a:lnTo>
                <a:lnTo>
                  <a:pt x="4210" y="3723"/>
                </a:lnTo>
                <a:lnTo>
                  <a:pt x="4307" y="3577"/>
                </a:lnTo>
                <a:lnTo>
                  <a:pt x="4429" y="3480"/>
                </a:lnTo>
                <a:lnTo>
                  <a:pt x="4575" y="3382"/>
                </a:lnTo>
                <a:lnTo>
                  <a:pt x="4794" y="3236"/>
                </a:lnTo>
                <a:lnTo>
                  <a:pt x="5013" y="3090"/>
                </a:lnTo>
                <a:lnTo>
                  <a:pt x="5305" y="3285"/>
                </a:lnTo>
                <a:lnTo>
                  <a:pt x="4989" y="3504"/>
                </a:lnTo>
                <a:lnTo>
                  <a:pt x="4843" y="3601"/>
                </a:lnTo>
                <a:lnTo>
                  <a:pt x="4697" y="3723"/>
                </a:lnTo>
                <a:lnTo>
                  <a:pt x="4551" y="3869"/>
                </a:lnTo>
                <a:lnTo>
                  <a:pt x="4526" y="3942"/>
                </a:lnTo>
                <a:lnTo>
                  <a:pt x="4502" y="4015"/>
                </a:lnTo>
                <a:lnTo>
                  <a:pt x="4526" y="4064"/>
                </a:lnTo>
                <a:lnTo>
                  <a:pt x="4551" y="4112"/>
                </a:lnTo>
                <a:lnTo>
                  <a:pt x="4599" y="4137"/>
                </a:lnTo>
                <a:lnTo>
                  <a:pt x="4672" y="4137"/>
                </a:lnTo>
                <a:lnTo>
                  <a:pt x="4721" y="4112"/>
                </a:lnTo>
                <a:lnTo>
                  <a:pt x="4770" y="4064"/>
                </a:lnTo>
                <a:lnTo>
                  <a:pt x="4867" y="3966"/>
                </a:lnTo>
                <a:lnTo>
                  <a:pt x="5013" y="3845"/>
                </a:lnTo>
                <a:lnTo>
                  <a:pt x="5183" y="3723"/>
                </a:lnTo>
                <a:lnTo>
                  <a:pt x="5354" y="3601"/>
                </a:lnTo>
                <a:lnTo>
                  <a:pt x="5548" y="3455"/>
                </a:lnTo>
                <a:lnTo>
                  <a:pt x="5597" y="3504"/>
                </a:lnTo>
                <a:lnTo>
                  <a:pt x="5694" y="3528"/>
                </a:lnTo>
                <a:lnTo>
                  <a:pt x="5767" y="3528"/>
                </a:lnTo>
                <a:lnTo>
                  <a:pt x="5840" y="3480"/>
                </a:lnTo>
                <a:lnTo>
                  <a:pt x="5889" y="3407"/>
                </a:lnTo>
                <a:lnTo>
                  <a:pt x="6181" y="3285"/>
                </a:lnTo>
                <a:lnTo>
                  <a:pt x="6449" y="3188"/>
                </a:lnTo>
                <a:lnTo>
                  <a:pt x="6765" y="3090"/>
                </a:lnTo>
                <a:lnTo>
                  <a:pt x="7033" y="3017"/>
                </a:lnTo>
                <a:lnTo>
                  <a:pt x="7106" y="2993"/>
                </a:lnTo>
                <a:lnTo>
                  <a:pt x="7154" y="2969"/>
                </a:lnTo>
                <a:lnTo>
                  <a:pt x="7203" y="2896"/>
                </a:lnTo>
                <a:lnTo>
                  <a:pt x="7227" y="2847"/>
                </a:lnTo>
                <a:lnTo>
                  <a:pt x="7276" y="2701"/>
                </a:lnTo>
                <a:lnTo>
                  <a:pt x="7325" y="2531"/>
                </a:lnTo>
                <a:lnTo>
                  <a:pt x="7373" y="2190"/>
                </a:lnTo>
                <a:lnTo>
                  <a:pt x="7398" y="1509"/>
                </a:lnTo>
                <a:lnTo>
                  <a:pt x="7495" y="998"/>
                </a:lnTo>
                <a:lnTo>
                  <a:pt x="7519" y="730"/>
                </a:lnTo>
                <a:lnTo>
                  <a:pt x="7519" y="608"/>
                </a:lnTo>
                <a:lnTo>
                  <a:pt x="7519" y="487"/>
                </a:lnTo>
                <a:close/>
                <a:moveTo>
                  <a:pt x="8030" y="0"/>
                </a:moveTo>
                <a:lnTo>
                  <a:pt x="7641" y="49"/>
                </a:lnTo>
                <a:lnTo>
                  <a:pt x="7471" y="73"/>
                </a:lnTo>
                <a:lnTo>
                  <a:pt x="7300" y="122"/>
                </a:lnTo>
                <a:lnTo>
                  <a:pt x="7252" y="146"/>
                </a:lnTo>
                <a:lnTo>
                  <a:pt x="7203" y="195"/>
                </a:lnTo>
                <a:lnTo>
                  <a:pt x="7179" y="243"/>
                </a:lnTo>
                <a:lnTo>
                  <a:pt x="7179" y="292"/>
                </a:lnTo>
                <a:lnTo>
                  <a:pt x="7106" y="414"/>
                </a:lnTo>
                <a:lnTo>
                  <a:pt x="7033" y="535"/>
                </a:lnTo>
                <a:lnTo>
                  <a:pt x="6984" y="681"/>
                </a:lnTo>
                <a:lnTo>
                  <a:pt x="6960" y="827"/>
                </a:lnTo>
                <a:lnTo>
                  <a:pt x="6935" y="1168"/>
                </a:lnTo>
                <a:lnTo>
                  <a:pt x="6887" y="1436"/>
                </a:lnTo>
                <a:lnTo>
                  <a:pt x="6789" y="2020"/>
                </a:lnTo>
                <a:lnTo>
                  <a:pt x="6765" y="2312"/>
                </a:lnTo>
                <a:lnTo>
                  <a:pt x="6765" y="2604"/>
                </a:lnTo>
                <a:lnTo>
                  <a:pt x="6497" y="2701"/>
                </a:lnTo>
                <a:lnTo>
                  <a:pt x="6230" y="2798"/>
                </a:lnTo>
                <a:lnTo>
                  <a:pt x="5719" y="3042"/>
                </a:lnTo>
                <a:lnTo>
                  <a:pt x="4770" y="2385"/>
                </a:lnTo>
                <a:lnTo>
                  <a:pt x="4551" y="2214"/>
                </a:lnTo>
                <a:lnTo>
                  <a:pt x="4283" y="2020"/>
                </a:lnTo>
                <a:lnTo>
                  <a:pt x="4113" y="1922"/>
                </a:lnTo>
                <a:lnTo>
                  <a:pt x="3967" y="1874"/>
                </a:lnTo>
                <a:lnTo>
                  <a:pt x="3845" y="1825"/>
                </a:lnTo>
                <a:lnTo>
                  <a:pt x="3699" y="1825"/>
                </a:lnTo>
                <a:lnTo>
                  <a:pt x="3626" y="1776"/>
                </a:lnTo>
                <a:lnTo>
                  <a:pt x="3553" y="1776"/>
                </a:lnTo>
                <a:lnTo>
                  <a:pt x="3504" y="1801"/>
                </a:lnTo>
                <a:lnTo>
                  <a:pt x="3358" y="1849"/>
                </a:lnTo>
                <a:lnTo>
                  <a:pt x="3237" y="1898"/>
                </a:lnTo>
                <a:lnTo>
                  <a:pt x="2993" y="2068"/>
                </a:lnTo>
                <a:lnTo>
                  <a:pt x="2774" y="2287"/>
                </a:lnTo>
                <a:lnTo>
                  <a:pt x="2580" y="2506"/>
                </a:lnTo>
                <a:lnTo>
                  <a:pt x="2117" y="2969"/>
                </a:lnTo>
                <a:lnTo>
                  <a:pt x="1923" y="3212"/>
                </a:lnTo>
                <a:lnTo>
                  <a:pt x="1728" y="3455"/>
                </a:lnTo>
                <a:lnTo>
                  <a:pt x="1655" y="3504"/>
                </a:lnTo>
                <a:lnTo>
                  <a:pt x="1606" y="3553"/>
                </a:lnTo>
                <a:lnTo>
                  <a:pt x="1582" y="3601"/>
                </a:lnTo>
                <a:lnTo>
                  <a:pt x="1606" y="3699"/>
                </a:lnTo>
                <a:lnTo>
                  <a:pt x="1728" y="3942"/>
                </a:lnTo>
                <a:lnTo>
                  <a:pt x="1898" y="4161"/>
                </a:lnTo>
                <a:lnTo>
                  <a:pt x="2263" y="4599"/>
                </a:lnTo>
                <a:lnTo>
                  <a:pt x="2628" y="5110"/>
                </a:lnTo>
                <a:lnTo>
                  <a:pt x="2847" y="5329"/>
                </a:lnTo>
                <a:lnTo>
                  <a:pt x="3066" y="5548"/>
                </a:lnTo>
                <a:lnTo>
                  <a:pt x="2969" y="5670"/>
                </a:lnTo>
                <a:lnTo>
                  <a:pt x="2920" y="5791"/>
                </a:lnTo>
                <a:lnTo>
                  <a:pt x="2799" y="6035"/>
                </a:lnTo>
                <a:lnTo>
                  <a:pt x="2653" y="6400"/>
                </a:lnTo>
                <a:lnTo>
                  <a:pt x="2604" y="6594"/>
                </a:lnTo>
                <a:lnTo>
                  <a:pt x="2580" y="6813"/>
                </a:lnTo>
                <a:lnTo>
                  <a:pt x="2288" y="6813"/>
                </a:lnTo>
                <a:lnTo>
                  <a:pt x="1971" y="6838"/>
                </a:lnTo>
                <a:lnTo>
                  <a:pt x="1387" y="6935"/>
                </a:lnTo>
                <a:lnTo>
                  <a:pt x="1144" y="6984"/>
                </a:lnTo>
                <a:lnTo>
                  <a:pt x="828" y="7057"/>
                </a:lnTo>
                <a:lnTo>
                  <a:pt x="682" y="7105"/>
                </a:lnTo>
                <a:lnTo>
                  <a:pt x="536" y="7178"/>
                </a:lnTo>
                <a:lnTo>
                  <a:pt x="438" y="7251"/>
                </a:lnTo>
                <a:lnTo>
                  <a:pt x="365" y="7348"/>
                </a:lnTo>
                <a:lnTo>
                  <a:pt x="292" y="7373"/>
                </a:lnTo>
                <a:lnTo>
                  <a:pt x="244" y="7397"/>
                </a:lnTo>
                <a:lnTo>
                  <a:pt x="195" y="7446"/>
                </a:lnTo>
                <a:lnTo>
                  <a:pt x="171" y="7494"/>
                </a:lnTo>
                <a:lnTo>
                  <a:pt x="122" y="7640"/>
                </a:lnTo>
                <a:lnTo>
                  <a:pt x="98" y="7932"/>
                </a:lnTo>
                <a:lnTo>
                  <a:pt x="25" y="8857"/>
                </a:lnTo>
                <a:lnTo>
                  <a:pt x="0" y="9149"/>
                </a:lnTo>
                <a:lnTo>
                  <a:pt x="25" y="9514"/>
                </a:lnTo>
                <a:lnTo>
                  <a:pt x="49" y="9709"/>
                </a:lnTo>
                <a:lnTo>
                  <a:pt x="98" y="9879"/>
                </a:lnTo>
                <a:lnTo>
                  <a:pt x="171" y="10001"/>
                </a:lnTo>
                <a:lnTo>
                  <a:pt x="219" y="10049"/>
                </a:lnTo>
                <a:lnTo>
                  <a:pt x="268" y="10098"/>
                </a:lnTo>
                <a:lnTo>
                  <a:pt x="268" y="10171"/>
                </a:lnTo>
                <a:lnTo>
                  <a:pt x="292" y="10220"/>
                </a:lnTo>
                <a:lnTo>
                  <a:pt x="317" y="10268"/>
                </a:lnTo>
                <a:lnTo>
                  <a:pt x="390" y="10317"/>
                </a:lnTo>
                <a:lnTo>
                  <a:pt x="633" y="10414"/>
                </a:lnTo>
                <a:lnTo>
                  <a:pt x="925" y="10487"/>
                </a:lnTo>
                <a:lnTo>
                  <a:pt x="1193" y="10560"/>
                </a:lnTo>
                <a:lnTo>
                  <a:pt x="1485" y="10609"/>
                </a:lnTo>
                <a:lnTo>
                  <a:pt x="2069" y="10658"/>
                </a:lnTo>
                <a:lnTo>
                  <a:pt x="2653" y="10706"/>
                </a:lnTo>
                <a:lnTo>
                  <a:pt x="2750" y="10877"/>
                </a:lnTo>
                <a:lnTo>
                  <a:pt x="2823" y="11047"/>
                </a:lnTo>
                <a:lnTo>
                  <a:pt x="3018" y="11363"/>
                </a:lnTo>
                <a:lnTo>
                  <a:pt x="3261" y="11655"/>
                </a:lnTo>
                <a:lnTo>
                  <a:pt x="3066" y="11850"/>
                </a:lnTo>
                <a:lnTo>
                  <a:pt x="2872" y="12045"/>
                </a:lnTo>
                <a:lnTo>
                  <a:pt x="2507" y="12483"/>
                </a:lnTo>
                <a:lnTo>
                  <a:pt x="2117" y="12994"/>
                </a:lnTo>
                <a:lnTo>
                  <a:pt x="1947" y="13213"/>
                </a:lnTo>
                <a:lnTo>
                  <a:pt x="1874" y="13334"/>
                </a:lnTo>
                <a:lnTo>
                  <a:pt x="1825" y="13456"/>
                </a:lnTo>
                <a:lnTo>
                  <a:pt x="1825" y="13553"/>
                </a:lnTo>
                <a:lnTo>
                  <a:pt x="1850" y="13626"/>
                </a:lnTo>
                <a:lnTo>
                  <a:pt x="1850" y="13748"/>
                </a:lnTo>
                <a:lnTo>
                  <a:pt x="1874" y="13894"/>
                </a:lnTo>
                <a:lnTo>
                  <a:pt x="1947" y="14016"/>
                </a:lnTo>
                <a:lnTo>
                  <a:pt x="2020" y="14162"/>
                </a:lnTo>
                <a:lnTo>
                  <a:pt x="2215" y="14381"/>
                </a:lnTo>
                <a:lnTo>
                  <a:pt x="2385" y="14600"/>
                </a:lnTo>
                <a:lnTo>
                  <a:pt x="2653" y="14867"/>
                </a:lnTo>
                <a:lnTo>
                  <a:pt x="2920" y="15135"/>
                </a:lnTo>
                <a:lnTo>
                  <a:pt x="3188" y="15378"/>
                </a:lnTo>
                <a:lnTo>
                  <a:pt x="3504" y="15597"/>
                </a:lnTo>
                <a:lnTo>
                  <a:pt x="3553" y="15646"/>
                </a:lnTo>
                <a:lnTo>
                  <a:pt x="3675" y="15646"/>
                </a:lnTo>
                <a:lnTo>
                  <a:pt x="3723" y="15621"/>
                </a:lnTo>
                <a:lnTo>
                  <a:pt x="3845" y="15646"/>
                </a:lnTo>
                <a:lnTo>
                  <a:pt x="3967" y="15621"/>
                </a:lnTo>
                <a:lnTo>
                  <a:pt x="4113" y="15573"/>
                </a:lnTo>
                <a:lnTo>
                  <a:pt x="4234" y="15524"/>
                </a:lnTo>
                <a:lnTo>
                  <a:pt x="4478" y="15378"/>
                </a:lnTo>
                <a:lnTo>
                  <a:pt x="4697" y="15232"/>
                </a:lnTo>
                <a:lnTo>
                  <a:pt x="4964" y="14989"/>
                </a:lnTo>
                <a:lnTo>
                  <a:pt x="5232" y="14746"/>
                </a:lnTo>
                <a:lnTo>
                  <a:pt x="5743" y="14210"/>
                </a:lnTo>
                <a:lnTo>
                  <a:pt x="5865" y="14308"/>
                </a:lnTo>
                <a:lnTo>
                  <a:pt x="5986" y="14381"/>
                </a:lnTo>
                <a:lnTo>
                  <a:pt x="6254" y="14502"/>
                </a:lnTo>
                <a:lnTo>
                  <a:pt x="6595" y="14648"/>
                </a:lnTo>
                <a:lnTo>
                  <a:pt x="6789" y="14697"/>
                </a:lnTo>
                <a:lnTo>
                  <a:pt x="6887" y="14721"/>
                </a:lnTo>
                <a:lnTo>
                  <a:pt x="6984" y="14721"/>
                </a:lnTo>
                <a:lnTo>
                  <a:pt x="7033" y="14940"/>
                </a:lnTo>
                <a:lnTo>
                  <a:pt x="7081" y="15135"/>
                </a:lnTo>
                <a:lnTo>
                  <a:pt x="7154" y="15573"/>
                </a:lnTo>
                <a:lnTo>
                  <a:pt x="7203" y="16035"/>
                </a:lnTo>
                <a:lnTo>
                  <a:pt x="7203" y="16278"/>
                </a:lnTo>
                <a:lnTo>
                  <a:pt x="7203" y="16546"/>
                </a:lnTo>
                <a:lnTo>
                  <a:pt x="7227" y="16692"/>
                </a:lnTo>
                <a:lnTo>
                  <a:pt x="7252" y="16814"/>
                </a:lnTo>
                <a:lnTo>
                  <a:pt x="7325" y="16911"/>
                </a:lnTo>
                <a:lnTo>
                  <a:pt x="7398" y="16984"/>
                </a:lnTo>
                <a:lnTo>
                  <a:pt x="7422" y="17008"/>
                </a:lnTo>
                <a:lnTo>
                  <a:pt x="7471" y="17057"/>
                </a:lnTo>
                <a:lnTo>
                  <a:pt x="7568" y="17130"/>
                </a:lnTo>
                <a:lnTo>
                  <a:pt x="7690" y="17179"/>
                </a:lnTo>
                <a:lnTo>
                  <a:pt x="7811" y="17203"/>
                </a:lnTo>
                <a:lnTo>
                  <a:pt x="7957" y="17227"/>
                </a:lnTo>
                <a:lnTo>
                  <a:pt x="8249" y="17227"/>
                </a:lnTo>
                <a:lnTo>
                  <a:pt x="8492" y="17203"/>
                </a:lnTo>
                <a:lnTo>
                  <a:pt x="9198" y="17179"/>
                </a:lnTo>
                <a:lnTo>
                  <a:pt x="9904" y="17154"/>
                </a:lnTo>
                <a:lnTo>
                  <a:pt x="10001" y="17130"/>
                </a:lnTo>
                <a:lnTo>
                  <a:pt x="10098" y="17081"/>
                </a:lnTo>
                <a:lnTo>
                  <a:pt x="10147" y="16984"/>
                </a:lnTo>
                <a:lnTo>
                  <a:pt x="10147" y="16887"/>
                </a:lnTo>
                <a:lnTo>
                  <a:pt x="10171" y="16862"/>
                </a:lnTo>
                <a:lnTo>
                  <a:pt x="10269" y="16741"/>
                </a:lnTo>
                <a:lnTo>
                  <a:pt x="10317" y="16619"/>
                </a:lnTo>
                <a:lnTo>
                  <a:pt x="10366" y="16473"/>
                </a:lnTo>
                <a:lnTo>
                  <a:pt x="10390" y="16327"/>
                </a:lnTo>
                <a:lnTo>
                  <a:pt x="10463" y="15719"/>
                </a:lnTo>
                <a:lnTo>
                  <a:pt x="10561" y="15159"/>
                </a:lnTo>
                <a:lnTo>
                  <a:pt x="10561" y="14892"/>
                </a:lnTo>
                <a:lnTo>
                  <a:pt x="10561" y="14600"/>
                </a:lnTo>
                <a:lnTo>
                  <a:pt x="10707" y="14624"/>
                </a:lnTo>
                <a:lnTo>
                  <a:pt x="10877" y="14600"/>
                </a:lnTo>
                <a:lnTo>
                  <a:pt x="11169" y="14527"/>
                </a:lnTo>
                <a:lnTo>
                  <a:pt x="11291" y="14502"/>
                </a:lnTo>
                <a:lnTo>
                  <a:pt x="11437" y="14429"/>
                </a:lnTo>
                <a:lnTo>
                  <a:pt x="11583" y="14356"/>
                </a:lnTo>
                <a:lnTo>
                  <a:pt x="11680" y="14235"/>
                </a:lnTo>
                <a:lnTo>
                  <a:pt x="11826" y="14405"/>
                </a:lnTo>
                <a:lnTo>
                  <a:pt x="11996" y="14527"/>
                </a:lnTo>
                <a:lnTo>
                  <a:pt x="12313" y="14770"/>
                </a:lnTo>
                <a:lnTo>
                  <a:pt x="12897" y="15208"/>
                </a:lnTo>
                <a:lnTo>
                  <a:pt x="13505" y="15621"/>
                </a:lnTo>
                <a:lnTo>
                  <a:pt x="13578" y="15646"/>
                </a:lnTo>
                <a:lnTo>
                  <a:pt x="13651" y="15670"/>
                </a:lnTo>
                <a:lnTo>
                  <a:pt x="13724" y="15646"/>
                </a:lnTo>
                <a:lnTo>
                  <a:pt x="13797" y="15621"/>
                </a:lnTo>
                <a:lnTo>
                  <a:pt x="13846" y="15597"/>
                </a:lnTo>
                <a:lnTo>
                  <a:pt x="13870" y="15524"/>
                </a:lnTo>
                <a:lnTo>
                  <a:pt x="13919" y="15476"/>
                </a:lnTo>
                <a:lnTo>
                  <a:pt x="13919" y="15403"/>
                </a:lnTo>
                <a:lnTo>
                  <a:pt x="14138" y="15232"/>
                </a:lnTo>
                <a:lnTo>
                  <a:pt x="14332" y="15038"/>
                </a:lnTo>
                <a:lnTo>
                  <a:pt x="14722" y="14624"/>
                </a:lnTo>
                <a:lnTo>
                  <a:pt x="15208" y="14162"/>
                </a:lnTo>
                <a:lnTo>
                  <a:pt x="15427" y="13894"/>
                </a:lnTo>
                <a:lnTo>
                  <a:pt x="15622" y="13651"/>
                </a:lnTo>
                <a:lnTo>
                  <a:pt x="15671" y="13553"/>
                </a:lnTo>
                <a:lnTo>
                  <a:pt x="15671" y="13480"/>
                </a:lnTo>
                <a:lnTo>
                  <a:pt x="15695" y="13383"/>
                </a:lnTo>
                <a:lnTo>
                  <a:pt x="15671" y="13261"/>
                </a:lnTo>
                <a:lnTo>
                  <a:pt x="15500" y="12969"/>
                </a:lnTo>
                <a:lnTo>
                  <a:pt x="15330" y="12702"/>
                </a:lnTo>
                <a:lnTo>
                  <a:pt x="14941" y="12191"/>
                </a:lnTo>
                <a:lnTo>
                  <a:pt x="14795" y="11996"/>
                </a:lnTo>
                <a:lnTo>
                  <a:pt x="14649" y="11801"/>
                </a:lnTo>
                <a:lnTo>
                  <a:pt x="14454" y="11655"/>
                </a:lnTo>
                <a:lnTo>
                  <a:pt x="14259" y="11509"/>
                </a:lnTo>
                <a:lnTo>
                  <a:pt x="14430" y="11266"/>
                </a:lnTo>
                <a:lnTo>
                  <a:pt x="14576" y="10998"/>
                </a:lnTo>
                <a:lnTo>
                  <a:pt x="14673" y="10706"/>
                </a:lnTo>
                <a:lnTo>
                  <a:pt x="14722" y="10414"/>
                </a:lnTo>
                <a:lnTo>
                  <a:pt x="14843" y="10463"/>
                </a:lnTo>
                <a:lnTo>
                  <a:pt x="14965" y="10463"/>
                </a:lnTo>
                <a:lnTo>
                  <a:pt x="15257" y="10487"/>
                </a:lnTo>
                <a:lnTo>
                  <a:pt x="15768" y="10439"/>
                </a:lnTo>
                <a:lnTo>
                  <a:pt x="16352" y="10414"/>
                </a:lnTo>
                <a:lnTo>
                  <a:pt x="16619" y="10390"/>
                </a:lnTo>
                <a:lnTo>
                  <a:pt x="16911" y="10366"/>
                </a:lnTo>
                <a:lnTo>
                  <a:pt x="16984" y="10341"/>
                </a:lnTo>
                <a:lnTo>
                  <a:pt x="17057" y="10293"/>
                </a:lnTo>
                <a:lnTo>
                  <a:pt x="17082" y="10220"/>
                </a:lnTo>
                <a:lnTo>
                  <a:pt x="17106" y="10171"/>
                </a:lnTo>
                <a:lnTo>
                  <a:pt x="17179" y="10122"/>
                </a:lnTo>
                <a:lnTo>
                  <a:pt x="17252" y="10074"/>
                </a:lnTo>
                <a:lnTo>
                  <a:pt x="17301" y="10001"/>
                </a:lnTo>
                <a:lnTo>
                  <a:pt x="17301" y="9928"/>
                </a:lnTo>
                <a:lnTo>
                  <a:pt x="17301" y="8784"/>
                </a:lnTo>
                <a:lnTo>
                  <a:pt x="17301" y="8224"/>
                </a:lnTo>
                <a:lnTo>
                  <a:pt x="17252" y="7665"/>
                </a:lnTo>
                <a:lnTo>
                  <a:pt x="17228" y="7567"/>
                </a:lnTo>
                <a:lnTo>
                  <a:pt x="17155" y="7519"/>
                </a:lnTo>
                <a:lnTo>
                  <a:pt x="17082" y="7470"/>
                </a:lnTo>
                <a:lnTo>
                  <a:pt x="17009" y="7446"/>
                </a:lnTo>
                <a:lnTo>
                  <a:pt x="16960" y="7300"/>
                </a:lnTo>
                <a:lnTo>
                  <a:pt x="16863" y="7203"/>
                </a:lnTo>
                <a:lnTo>
                  <a:pt x="16741" y="7130"/>
                </a:lnTo>
                <a:lnTo>
                  <a:pt x="16619" y="7057"/>
                </a:lnTo>
                <a:lnTo>
                  <a:pt x="16473" y="7008"/>
                </a:lnTo>
                <a:lnTo>
                  <a:pt x="16303" y="6984"/>
                </a:lnTo>
                <a:lnTo>
                  <a:pt x="16035" y="6935"/>
                </a:lnTo>
                <a:lnTo>
                  <a:pt x="15427" y="6862"/>
                </a:lnTo>
                <a:lnTo>
                  <a:pt x="15087" y="6838"/>
                </a:lnTo>
                <a:lnTo>
                  <a:pt x="14795" y="6838"/>
                </a:lnTo>
                <a:lnTo>
                  <a:pt x="14770" y="6667"/>
                </a:lnTo>
                <a:lnTo>
                  <a:pt x="14770" y="6521"/>
                </a:lnTo>
                <a:lnTo>
                  <a:pt x="14697" y="6181"/>
                </a:lnTo>
                <a:lnTo>
                  <a:pt x="14673" y="6010"/>
                </a:lnTo>
                <a:lnTo>
                  <a:pt x="14600" y="5816"/>
                </a:lnTo>
                <a:lnTo>
                  <a:pt x="14527" y="5621"/>
                </a:lnTo>
                <a:lnTo>
                  <a:pt x="14430" y="5451"/>
                </a:lnTo>
                <a:lnTo>
                  <a:pt x="14576" y="5256"/>
                </a:lnTo>
                <a:lnTo>
                  <a:pt x="14697" y="5086"/>
                </a:lnTo>
                <a:lnTo>
                  <a:pt x="15111" y="4477"/>
                </a:lnTo>
                <a:lnTo>
                  <a:pt x="15354" y="4185"/>
                </a:lnTo>
                <a:lnTo>
                  <a:pt x="15598" y="3893"/>
                </a:lnTo>
                <a:lnTo>
                  <a:pt x="15646" y="3845"/>
                </a:lnTo>
                <a:lnTo>
                  <a:pt x="15671" y="3796"/>
                </a:lnTo>
                <a:lnTo>
                  <a:pt x="15671" y="3723"/>
                </a:lnTo>
                <a:lnTo>
                  <a:pt x="15671" y="3650"/>
                </a:lnTo>
                <a:lnTo>
                  <a:pt x="15646" y="3601"/>
                </a:lnTo>
                <a:lnTo>
                  <a:pt x="15646" y="3528"/>
                </a:lnTo>
                <a:lnTo>
                  <a:pt x="15646" y="3431"/>
                </a:lnTo>
                <a:lnTo>
                  <a:pt x="15622" y="3382"/>
                </a:lnTo>
                <a:lnTo>
                  <a:pt x="15549" y="3236"/>
                </a:lnTo>
                <a:lnTo>
                  <a:pt x="15354" y="2993"/>
                </a:lnTo>
                <a:lnTo>
                  <a:pt x="15062" y="2677"/>
                </a:lnTo>
                <a:lnTo>
                  <a:pt x="14746" y="2385"/>
                </a:lnTo>
                <a:lnTo>
                  <a:pt x="14503" y="2190"/>
                </a:lnTo>
                <a:lnTo>
                  <a:pt x="14235" y="1971"/>
                </a:lnTo>
                <a:lnTo>
                  <a:pt x="14065" y="1874"/>
                </a:lnTo>
                <a:lnTo>
                  <a:pt x="13919" y="1825"/>
                </a:lnTo>
                <a:lnTo>
                  <a:pt x="13748" y="1801"/>
                </a:lnTo>
                <a:lnTo>
                  <a:pt x="13554" y="1801"/>
                </a:lnTo>
                <a:lnTo>
                  <a:pt x="13481" y="1825"/>
                </a:lnTo>
                <a:lnTo>
                  <a:pt x="13189" y="1971"/>
                </a:lnTo>
                <a:lnTo>
                  <a:pt x="12921" y="2117"/>
                </a:lnTo>
                <a:lnTo>
                  <a:pt x="12653" y="2312"/>
                </a:lnTo>
                <a:lnTo>
                  <a:pt x="12410" y="2506"/>
                </a:lnTo>
                <a:lnTo>
                  <a:pt x="12094" y="2725"/>
                </a:lnTo>
                <a:lnTo>
                  <a:pt x="11923" y="2847"/>
                </a:lnTo>
                <a:lnTo>
                  <a:pt x="11777" y="2993"/>
                </a:lnTo>
                <a:lnTo>
                  <a:pt x="11558" y="2847"/>
                </a:lnTo>
                <a:lnTo>
                  <a:pt x="11291" y="2750"/>
                </a:lnTo>
                <a:lnTo>
                  <a:pt x="11023" y="2652"/>
                </a:lnTo>
                <a:lnTo>
                  <a:pt x="10755" y="2628"/>
                </a:lnTo>
                <a:lnTo>
                  <a:pt x="10755" y="2604"/>
                </a:lnTo>
                <a:lnTo>
                  <a:pt x="10682" y="2458"/>
                </a:lnTo>
                <a:lnTo>
                  <a:pt x="10634" y="2287"/>
                </a:lnTo>
                <a:lnTo>
                  <a:pt x="10561" y="1922"/>
                </a:lnTo>
                <a:lnTo>
                  <a:pt x="10585" y="1922"/>
                </a:lnTo>
                <a:lnTo>
                  <a:pt x="10609" y="1874"/>
                </a:lnTo>
                <a:lnTo>
                  <a:pt x="10609" y="1825"/>
                </a:lnTo>
                <a:lnTo>
                  <a:pt x="10585" y="1752"/>
                </a:lnTo>
                <a:lnTo>
                  <a:pt x="10536" y="1703"/>
                </a:lnTo>
                <a:lnTo>
                  <a:pt x="10463" y="1095"/>
                </a:lnTo>
                <a:lnTo>
                  <a:pt x="10439" y="779"/>
                </a:lnTo>
                <a:lnTo>
                  <a:pt x="10366" y="487"/>
                </a:lnTo>
                <a:lnTo>
                  <a:pt x="10390" y="438"/>
                </a:lnTo>
                <a:lnTo>
                  <a:pt x="10415" y="389"/>
                </a:lnTo>
                <a:lnTo>
                  <a:pt x="10439" y="316"/>
                </a:lnTo>
                <a:lnTo>
                  <a:pt x="10415" y="268"/>
                </a:lnTo>
                <a:lnTo>
                  <a:pt x="10390" y="195"/>
                </a:lnTo>
                <a:lnTo>
                  <a:pt x="10342" y="146"/>
                </a:lnTo>
                <a:lnTo>
                  <a:pt x="10293" y="122"/>
                </a:lnTo>
                <a:lnTo>
                  <a:pt x="10196" y="97"/>
                </a:lnTo>
                <a:lnTo>
                  <a:pt x="9855" y="73"/>
                </a:lnTo>
                <a:lnTo>
                  <a:pt x="9490" y="49"/>
                </a:lnTo>
                <a:lnTo>
                  <a:pt x="8760" y="49"/>
                </a:lnTo>
                <a:lnTo>
                  <a:pt x="8395" y="24"/>
                </a:lnTo>
                <a:lnTo>
                  <a:pt x="8030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2493;p49">
            <a:extLst>
              <a:ext uri="{FF2B5EF4-FFF2-40B4-BE49-F238E27FC236}">
                <a16:creationId xmlns:a16="http://schemas.microsoft.com/office/drawing/2014/main" id="{365EC3CF-BB7C-4FBE-9C7F-420D0F1A8549}"/>
              </a:ext>
            </a:extLst>
          </p:cNvPr>
          <p:cNvSpPr/>
          <p:nvPr/>
        </p:nvSpPr>
        <p:spPr>
          <a:xfrm rot="967625">
            <a:off x="10680103" y="6535204"/>
            <a:ext cx="565982" cy="573517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495;p49">
            <a:extLst>
              <a:ext uri="{FF2B5EF4-FFF2-40B4-BE49-F238E27FC236}">
                <a16:creationId xmlns:a16="http://schemas.microsoft.com/office/drawing/2014/main" id="{FBDA47D2-1EA3-40F3-BDA4-AAC9E8FE7CFC}"/>
              </a:ext>
            </a:extLst>
          </p:cNvPr>
          <p:cNvSpPr/>
          <p:nvPr/>
        </p:nvSpPr>
        <p:spPr>
          <a:xfrm>
            <a:off x="7029016" y="5714100"/>
            <a:ext cx="762551" cy="46627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497;p49">
            <a:extLst>
              <a:ext uri="{FF2B5EF4-FFF2-40B4-BE49-F238E27FC236}">
                <a16:creationId xmlns:a16="http://schemas.microsoft.com/office/drawing/2014/main" id="{254BA71A-2603-482E-9C94-4A1F19B6C54D}"/>
              </a:ext>
            </a:extLst>
          </p:cNvPr>
          <p:cNvSpPr/>
          <p:nvPr/>
        </p:nvSpPr>
        <p:spPr>
          <a:xfrm>
            <a:off x="5357202" y="5913636"/>
            <a:ext cx="724004" cy="908327"/>
          </a:xfrm>
          <a:custGeom>
            <a:avLst/>
            <a:gdLst/>
            <a:ahLst/>
            <a:cxnLst/>
            <a:rect l="l" t="t" r="r" b="b"/>
            <a:pathLst>
              <a:path w="14722" h="18470" extrusionOk="0">
                <a:moveTo>
                  <a:pt x="11874" y="658"/>
                </a:moveTo>
                <a:lnTo>
                  <a:pt x="11826" y="1291"/>
                </a:lnTo>
                <a:lnTo>
                  <a:pt x="11777" y="1923"/>
                </a:lnTo>
                <a:lnTo>
                  <a:pt x="11753" y="2264"/>
                </a:lnTo>
                <a:lnTo>
                  <a:pt x="11680" y="2580"/>
                </a:lnTo>
                <a:lnTo>
                  <a:pt x="11607" y="2872"/>
                </a:lnTo>
                <a:lnTo>
                  <a:pt x="11509" y="3188"/>
                </a:lnTo>
                <a:lnTo>
                  <a:pt x="11412" y="3407"/>
                </a:lnTo>
                <a:lnTo>
                  <a:pt x="11290" y="3626"/>
                </a:lnTo>
                <a:lnTo>
                  <a:pt x="11144" y="3797"/>
                </a:lnTo>
                <a:lnTo>
                  <a:pt x="10974" y="3943"/>
                </a:lnTo>
                <a:lnTo>
                  <a:pt x="10779" y="4064"/>
                </a:lnTo>
                <a:lnTo>
                  <a:pt x="10560" y="4162"/>
                </a:lnTo>
                <a:lnTo>
                  <a:pt x="10341" y="4235"/>
                </a:lnTo>
                <a:lnTo>
                  <a:pt x="10122" y="4308"/>
                </a:lnTo>
                <a:lnTo>
                  <a:pt x="9976" y="4332"/>
                </a:lnTo>
                <a:lnTo>
                  <a:pt x="9855" y="4332"/>
                </a:lnTo>
                <a:lnTo>
                  <a:pt x="9563" y="4308"/>
                </a:lnTo>
                <a:lnTo>
                  <a:pt x="9295" y="4259"/>
                </a:lnTo>
                <a:lnTo>
                  <a:pt x="9052" y="4162"/>
                </a:lnTo>
                <a:lnTo>
                  <a:pt x="9392" y="3894"/>
                </a:lnTo>
                <a:lnTo>
                  <a:pt x="9611" y="3675"/>
                </a:lnTo>
                <a:lnTo>
                  <a:pt x="9806" y="3432"/>
                </a:lnTo>
                <a:lnTo>
                  <a:pt x="10025" y="3188"/>
                </a:lnTo>
                <a:lnTo>
                  <a:pt x="10220" y="2921"/>
                </a:lnTo>
                <a:lnTo>
                  <a:pt x="10366" y="2629"/>
                </a:lnTo>
                <a:lnTo>
                  <a:pt x="10512" y="2337"/>
                </a:lnTo>
                <a:lnTo>
                  <a:pt x="10633" y="2045"/>
                </a:lnTo>
                <a:lnTo>
                  <a:pt x="10706" y="1753"/>
                </a:lnTo>
                <a:lnTo>
                  <a:pt x="10706" y="1680"/>
                </a:lnTo>
                <a:lnTo>
                  <a:pt x="10682" y="1607"/>
                </a:lnTo>
                <a:lnTo>
                  <a:pt x="10658" y="1558"/>
                </a:lnTo>
                <a:lnTo>
                  <a:pt x="10585" y="1534"/>
                </a:lnTo>
                <a:lnTo>
                  <a:pt x="10536" y="1510"/>
                </a:lnTo>
                <a:lnTo>
                  <a:pt x="10463" y="1510"/>
                </a:lnTo>
                <a:lnTo>
                  <a:pt x="10414" y="1558"/>
                </a:lnTo>
                <a:lnTo>
                  <a:pt x="10366" y="1607"/>
                </a:lnTo>
                <a:lnTo>
                  <a:pt x="10098" y="2069"/>
                </a:lnTo>
                <a:lnTo>
                  <a:pt x="9855" y="2531"/>
                </a:lnTo>
                <a:lnTo>
                  <a:pt x="9587" y="2969"/>
                </a:lnTo>
                <a:lnTo>
                  <a:pt x="9441" y="3188"/>
                </a:lnTo>
                <a:lnTo>
                  <a:pt x="9271" y="3383"/>
                </a:lnTo>
                <a:lnTo>
                  <a:pt x="9027" y="3626"/>
                </a:lnTo>
                <a:lnTo>
                  <a:pt x="8760" y="3845"/>
                </a:lnTo>
                <a:lnTo>
                  <a:pt x="8735" y="3845"/>
                </a:lnTo>
                <a:lnTo>
                  <a:pt x="8638" y="3724"/>
                </a:lnTo>
                <a:lnTo>
                  <a:pt x="8589" y="3578"/>
                </a:lnTo>
                <a:lnTo>
                  <a:pt x="8565" y="3432"/>
                </a:lnTo>
                <a:lnTo>
                  <a:pt x="8541" y="3261"/>
                </a:lnTo>
                <a:lnTo>
                  <a:pt x="8589" y="2921"/>
                </a:lnTo>
                <a:lnTo>
                  <a:pt x="8638" y="2629"/>
                </a:lnTo>
                <a:lnTo>
                  <a:pt x="8711" y="2410"/>
                </a:lnTo>
                <a:lnTo>
                  <a:pt x="8808" y="2215"/>
                </a:lnTo>
                <a:lnTo>
                  <a:pt x="8930" y="2020"/>
                </a:lnTo>
                <a:lnTo>
                  <a:pt x="9052" y="1850"/>
                </a:lnTo>
                <a:lnTo>
                  <a:pt x="9222" y="1680"/>
                </a:lnTo>
                <a:lnTo>
                  <a:pt x="9392" y="1510"/>
                </a:lnTo>
                <a:lnTo>
                  <a:pt x="9563" y="1388"/>
                </a:lnTo>
                <a:lnTo>
                  <a:pt x="9757" y="1266"/>
                </a:lnTo>
                <a:lnTo>
                  <a:pt x="10001" y="1120"/>
                </a:lnTo>
                <a:lnTo>
                  <a:pt x="10244" y="1023"/>
                </a:lnTo>
                <a:lnTo>
                  <a:pt x="10512" y="950"/>
                </a:lnTo>
                <a:lnTo>
                  <a:pt x="10779" y="877"/>
                </a:lnTo>
                <a:lnTo>
                  <a:pt x="11339" y="755"/>
                </a:lnTo>
                <a:lnTo>
                  <a:pt x="11874" y="658"/>
                </a:lnTo>
                <a:close/>
                <a:moveTo>
                  <a:pt x="1849" y="4527"/>
                </a:moveTo>
                <a:lnTo>
                  <a:pt x="2141" y="4551"/>
                </a:lnTo>
                <a:lnTo>
                  <a:pt x="2433" y="4600"/>
                </a:lnTo>
                <a:lnTo>
                  <a:pt x="2701" y="4648"/>
                </a:lnTo>
                <a:lnTo>
                  <a:pt x="2993" y="4746"/>
                </a:lnTo>
                <a:lnTo>
                  <a:pt x="3236" y="4819"/>
                </a:lnTo>
                <a:lnTo>
                  <a:pt x="3772" y="5062"/>
                </a:lnTo>
                <a:lnTo>
                  <a:pt x="4258" y="5330"/>
                </a:lnTo>
                <a:lnTo>
                  <a:pt x="4721" y="5622"/>
                </a:lnTo>
                <a:lnTo>
                  <a:pt x="4915" y="5768"/>
                </a:lnTo>
                <a:lnTo>
                  <a:pt x="5061" y="5914"/>
                </a:lnTo>
                <a:lnTo>
                  <a:pt x="5232" y="6084"/>
                </a:lnTo>
                <a:lnTo>
                  <a:pt x="5353" y="6254"/>
                </a:lnTo>
                <a:lnTo>
                  <a:pt x="5597" y="6644"/>
                </a:lnTo>
                <a:lnTo>
                  <a:pt x="5816" y="7057"/>
                </a:lnTo>
                <a:lnTo>
                  <a:pt x="5913" y="7301"/>
                </a:lnTo>
                <a:lnTo>
                  <a:pt x="5986" y="7568"/>
                </a:lnTo>
                <a:lnTo>
                  <a:pt x="6059" y="7836"/>
                </a:lnTo>
                <a:lnTo>
                  <a:pt x="6083" y="8104"/>
                </a:lnTo>
                <a:lnTo>
                  <a:pt x="6083" y="8323"/>
                </a:lnTo>
                <a:lnTo>
                  <a:pt x="6059" y="8542"/>
                </a:lnTo>
                <a:lnTo>
                  <a:pt x="5962" y="8858"/>
                </a:lnTo>
                <a:lnTo>
                  <a:pt x="5670" y="8712"/>
                </a:lnTo>
                <a:lnTo>
                  <a:pt x="5305" y="8493"/>
                </a:lnTo>
                <a:lnTo>
                  <a:pt x="4988" y="8250"/>
                </a:lnTo>
                <a:lnTo>
                  <a:pt x="4672" y="7958"/>
                </a:lnTo>
                <a:lnTo>
                  <a:pt x="4380" y="7666"/>
                </a:lnTo>
                <a:lnTo>
                  <a:pt x="4015" y="7179"/>
                </a:lnTo>
                <a:lnTo>
                  <a:pt x="3796" y="6911"/>
                </a:lnTo>
                <a:lnTo>
                  <a:pt x="3553" y="6619"/>
                </a:lnTo>
                <a:lnTo>
                  <a:pt x="3309" y="6376"/>
                </a:lnTo>
                <a:lnTo>
                  <a:pt x="3163" y="6279"/>
                </a:lnTo>
                <a:lnTo>
                  <a:pt x="3042" y="6181"/>
                </a:lnTo>
                <a:lnTo>
                  <a:pt x="2896" y="6108"/>
                </a:lnTo>
                <a:lnTo>
                  <a:pt x="2774" y="6060"/>
                </a:lnTo>
                <a:lnTo>
                  <a:pt x="2628" y="6035"/>
                </a:lnTo>
                <a:lnTo>
                  <a:pt x="2433" y="6035"/>
                </a:lnTo>
                <a:lnTo>
                  <a:pt x="2409" y="6060"/>
                </a:lnTo>
                <a:lnTo>
                  <a:pt x="2409" y="6108"/>
                </a:lnTo>
                <a:lnTo>
                  <a:pt x="2409" y="6157"/>
                </a:lnTo>
                <a:lnTo>
                  <a:pt x="2506" y="6279"/>
                </a:lnTo>
                <a:lnTo>
                  <a:pt x="2604" y="6425"/>
                </a:lnTo>
                <a:lnTo>
                  <a:pt x="2847" y="6668"/>
                </a:lnTo>
                <a:lnTo>
                  <a:pt x="3090" y="6911"/>
                </a:lnTo>
                <a:lnTo>
                  <a:pt x="3309" y="7130"/>
                </a:lnTo>
                <a:lnTo>
                  <a:pt x="3772" y="7739"/>
                </a:lnTo>
                <a:lnTo>
                  <a:pt x="4015" y="8031"/>
                </a:lnTo>
                <a:lnTo>
                  <a:pt x="4258" y="8323"/>
                </a:lnTo>
                <a:lnTo>
                  <a:pt x="4404" y="8444"/>
                </a:lnTo>
                <a:lnTo>
                  <a:pt x="4550" y="8590"/>
                </a:lnTo>
                <a:lnTo>
                  <a:pt x="4867" y="8834"/>
                </a:lnTo>
                <a:lnTo>
                  <a:pt x="5207" y="9053"/>
                </a:lnTo>
                <a:lnTo>
                  <a:pt x="5548" y="9247"/>
                </a:lnTo>
                <a:lnTo>
                  <a:pt x="5353" y="9345"/>
                </a:lnTo>
                <a:lnTo>
                  <a:pt x="5159" y="9418"/>
                </a:lnTo>
                <a:lnTo>
                  <a:pt x="4940" y="9466"/>
                </a:lnTo>
                <a:lnTo>
                  <a:pt x="4745" y="9491"/>
                </a:lnTo>
                <a:lnTo>
                  <a:pt x="4550" y="9491"/>
                </a:lnTo>
                <a:lnTo>
                  <a:pt x="4331" y="9466"/>
                </a:lnTo>
                <a:lnTo>
                  <a:pt x="4112" y="9442"/>
                </a:lnTo>
                <a:lnTo>
                  <a:pt x="3869" y="9369"/>
                </a:lnTo>
                <a:lnTo>
                  <a:pt x="3650" y="9296"/>
                </a:lnTo>
                <a:lnTo>
                  <a:pt x="3407" y="9174"/>
                </a:lnTo>
                <a:lnTo>
                  <a:pt x="3188" y="9053"/>
                </a:lnTo>
                <a:lnTo>
                  <a:pt x="2969" y="8907"/>
                </a:lnTo>
                <a:lnTo>
                  <a:pt x="2774" y="8761"/>
                </a:lnTo>
                <a:lnTo>
                  <a:pt x="2579" y="8590"/>
                </a:lnTo>
                <a:lnTo>
                  <a:pt x="2239" y="8201"/>
                </a:lnTo>
                <a:lnTo>
                  <a:pt x="2068" y="7982"/>
                </a:lnTo>
                <a:lnTo>
                  <a:pt x="1898" y="7714"/>
                </a:lnTo>
                <a:lnTo>
                  <a:pt x="1776" y="7471"/>
                </a:lnTo>
                <a:lnTo>
                  <a:pt x="1655" y="7179"/>
                </a:lnTo>
                <a:lnTo>
                  <a:pt x="1460" y="6619"/>
                </a:lnTo>
                <a:lnTo>
                  <a:pt x="1314" y="6060"/>
                </a:lnTo>
                <a:lnTo>
                  <a:pt x="1144" y="5330"/>
                </a:lnTo>
                <a:lnTo>
                  <a:pt x="1046" y="4940"/>
                </a:lnTo>
                <a:lnTo>
                  <a:pt x="998" y="4575"/>
                </a:lnTo>
                <a:lnTo>
                  <a:pt x="1265" y="4551"/>
                </a:lnTo>
                <a:lnTo>
                  <a:pt x="1557" y="4527"/>
                </a:lnTo>
                <a:close/>
                <a:moveTo>
                  <a:pt x="10974" y="14138"/>
                </a:moveTo>
                <a:lnTo>
                  <a:pt x="10755" y="14187"/>
                </a:lnTo>
                <a:lnTo>
                  <a:pt x="10536" y="14260"/>
                </a:lnTo>
                <a:lnTo>
                  <a:pt x="10098" y="14430"/>
                </a:lnTo>
                <a:lnTo>
                  <a:pt x="9855" y="14503"/>
                </a:lnTo>
                <a:lnTo>
                  <a:pt x="9636" y="14600"/>
                </a:lnTo>
                <a:lnTo>
                  <a:pt x="9198" y="14844"/>
                </a:lnTo>
                <a:lnTo>
                  <a:pt x="9173" y="14868"/>
                </a:lnTo>
                <a:lnTo>
                  <a:pt x="9149" y="14892"/>
                </a:lnTo>
                <a:lnTo>
                  <a:pt x="9173" y="14965"/>
                </a:lnTo>
                <a:lnTo>
                  <a:pt x="9198" y="14990"/>
                </a:lnTo>
                <a:lnTo>
                  <a:pt x="9246" y="15014"/>
                </a:lnTo>
                <a:lnTo>
                  <a:pt x="9271" y="15014"/>
                </a:lnTo>
                <a:lnTo>
                  <a:pt x="9490" y="14941"/>
                </a:lnTo>
                <a:lnTo>
                  <a:pt x="9757" y="14892"/>
                </a:lnTo>
                <a:lnTo>
                  <a:pt x="10268" y="14795"/>
                </a:lnTo>
                <a:lnTo>
                  <a:pt x="10512" y="14722"/>
                </a:lnTo>
                <a:lnTo>
                  <a:pt x="10731" y="14625"/>
                </a:lnTo>
                <a:lnTo>
                  <a:pt x="10828" y="14552"/>
                </a:lnTo>
                <a:lnTo>
                  <a:pt x="10925" y="14479"/>
                </a:lnTo>
                <a:lnTo>
                  <a:pt x="11023" y="14381"/>
                </a:lnTo>
                <a:lnTo>
                  <a:pt x="11096" y="14284"/>
                </a:lnTo>
                <a:lnTo>
                  <a:pt x="11096" y="14235"/>
                </a:lnTo>
                <a:lnTo>
                  <a:pt x="11071" y="14162"/>
                </a:lnTo>
                <a:lnTo>
                  <a:pt x="11023" y="14138"/>
                </a:lnTo>
                <a:close/>
                <a:moveTo>
                  <a:pt x="8297" y="13116"/>
                </a:moveTo>
                <a:lnTo>
                  <a:pt x="8614" y="13140"/>
                </a:lnTo>
                <a:lnTo>
                  <a:pt x="8443" y="13238"/>
                </a:lnTo>
                <a:lnTo>
                  <a:pt x="8370" y="13286"/>
                </a:lnTo>
                <a:lnTo>
                  <a:pt x="8297" y="13335"/>
                </a:lnTo>
                <a:lnTo>
                  <a:pt x="8273" y="13384"/>
                </a:lnTo>
                <a:lnTo>
                  <a:pt x="8249" y="13432"/>
                </a:lnTo>
                <a:lnTo>
                  <a:pt x="8273" y="13505"/>
                </a:lnTo>
                <a:lnTo>
                  <a:pt x="8322" y="13578"/>
                </a:lnTo>
                <a:lnTo>
                  <a:pt x="8370" y="13603"/>
                </a:lnTo>
                <a:lnTo>
                  <a:pt x="8419" y="13627"/>
                </a:lnTo>
                <a:lnTo>
                  <a:pt x="8614" y="13603"/>
                </a:lnTo>
                <a:lnTo>
                  <a:pt x="8784" y="13554"/>
                </a:lnTo>
                <a:lnTo>
                  <a:pt x="9125" y="13432"/>
                </a:lnTo>
                <a:lnTo>
                  <a:pt x="9271" y="13408"/>
                </a:lnTo>
                <a:lnTo>
                  <a:pt x="9538" y="13408"/>
                </a:lnTo>
                <a:lnTo>
                  <a:pt x="9660" y="13384"/>
                </a:lnTo>
                <a:lnTo>
                  <a:pt x="9782" y="13432"/>
                </a:lnTo>
                <a:lnTo>
                  <a:pt x="10220" y="13651"/>
                </a:lnTo>
                <a:lnTo>
                  <a:pt x="9952" y="13724"/>
                </a:lnTo>
                <a:lnTo>
                  <a:pt x="9709" y="13797"/>
                </a:lnTo>
                <a:lnTo>
                  <a:pt x="9149" y="13919"/>
                </a:lnTo>
                <a:lnTo>
                  <a:pt x="8857" y="13968"/>
                </a:lnTo>
                <a:lnTo>
                  <a:pt x="8589" y="14041"/>
                </a:lnTo>
                <a:lnTo>
                  <a:pt x="8541" y="14089"/>
                </a:lnTo>
                <a:lnTo>
                  <a:pt x="8516" y="14138"/>
                </a:lnTo>
                <a:lnTo>
                  <a:pt x="8541" y="14187"/>
                </a:lnTo>
                <a:lnTo>
                  <a:pt x="8589" y="14235"/>
                </a:lnTo>
                <a:lnTo>
                  <a:pt x="8857" y="14284"/>
                </a:lnTo>
                <a:lnTo>
                  <a:pt x="9125" y="14284"/>
                </a:lnTo>
                <a:lnTo>
                  <a:pt x="9392" y="14260"/>
                </a:lnTo>
                <a:lnTo>
                  <a:pt x="9660" y="14211"/>
                </a:lnTo>
                <a:lnTo>
                  <a:pt x="9903" y="14162"/>
                </a:lnTo>
                <a:lnTo>
                  <a:pt x="10171" y="14114"/>
                </a:lnTo>
                <a:lnTo>
                  <a:pt x="10414" y="14016"/>
                </a:lnTo>
                <a:lnTo>
                  <a:pt x="10536" y="13943"/>
                </a:lnTo>
                <a:lnTo>
                  <a:pt x="10633" y="13870"/>
                </a:lnTo>
                <a:lnTo>
                  <a:pt x="11096" y="14162"/>
                </a:lnTo>
                <a:lnTo>
                  <a:pt x="11558" y="14479"/>
                </a:lnTo>
                <a:lnTo>
                  <a:pt x="11631" y="14527"/>
                </a:lnTo>
                <a:lnTo>
                  <a:pt x="11193" y="14722"/>
                </a:lnTo>
                <a:lnTo>
                  <a:pt x="10852" y="14892"/>
                </a:lnTo>
                <a:lnTo>
                  <a:pt x="10512" y="15014"/>
                </a:lnTo>
                <a:lnTo>
                  <a:pt x="10171" y="15136"/>
                </a:lnTo>
                <a:lnTo>
                  <a:pt x="9830" y="15209"/>
                </a:lnTo>
                <a:lnTo>
                  <a:pt x="9782" y="15233"/>
                </a:lnTo>
                <a:lnTo>
                  <a:pt x="9782" y="15257"/>
                </a:lnTo>
                <a:lnTo>
                  <a:pt x="9782" y="15282"/>
                </a:lnTo>
                <a:lnTo>
                  <a:pt x="9830" y="15306"/>
                </a:lnTo>
                <a:lnTo>
                  <a:pt x="9976" y="15330"/>
                </a:lnTo>
                <a:lnTo>
                  <a:pt x="10122" y="15330"/>
                </a:lnTo>
                <a:lnTo>
                  <a:pt x="10414" y="15306"/>
                </a:lnTo>
                <a:lnTo>
                  <a:pt x="10731" y="15233"/>
                </a:lnTo>
                <a:lnTo>
                  <a:pt x="11023" y="15136"/>
                </a:lnTo>
                <a:lnTo>
                  <a:pt x="11485" y="14965"/>
                </a:lnTo>
                <a:lnTo>
                  <a:pt x="11996" y="14771"/>
                </a:lnTo>
                <a:lnTo>
                  <a:pt x="12337" y="15038"/>
                </a:lnTo>
                <a:lnTo>
                  <a:pt x="12093" y="15111"/>
                </a:lnTo>
                <a:lnTo>
                  <a:pt x="11874" y="15209"/>
                </a:lnTo>
                <a:lnTo>
                  <a:pt x="11436" y="15403"/>
                </a:lnTo>
                <a:lnTo>
                  <a:pt x="11047" y="15525"/>
                </a:lnTo>
                <a:lnTo>
                  <a:pt x="10682" y="15647"/>
                </a:lnTo>
                <a:lnTo>
                  <a:pt x="10293" y="15744"/>
                </a:lnTo>
                <a:lnTo>
                  <a:pt x="9903" y="15890"/>
                </a:lnTo>
                <a:lnTo>
                  <a:pt x="9879" y="15914"/>
                </a:lnTo>
                <a:lnTo>
                  <a:pt x="9879" y="15939"/>
                </a:lnTo>
                <a:lnTo>
                  <a:pt x="9879" y="15963"/>
                </a:lnTo>
                <a:lnTo>
                  <a:pt x="9903" y="15987"/>
                </a:lnTo>
                <a:lnTo>
                  <a:pt x="10098" y="16036"/>
                </a:lnTo>
                <a:lnTo>
                  <a:pt x="10268" y="16060"/>
                </a:lnTo>
                <a:lnTo>
                  <a:pt x="10463" y="16036"/>
                </a:lnTo>
                <a:lnTo>
                  <a:pt x="10658" y="16012"/>
                </a:lnTo>
                <a:lnTo>
                  <a:pt x="11023" y="15939"/>
                </a:lnTo>
                <a:lnTo>
                  <a:pt x="11388" y="15817"/>
                </a:lnTo>
                <a:lnTo>
                  <a:pt x="12020" y="15598"/>
                </a:lnTo>
                <a:lnTo>
                  <a:pt x="12337" y="15476"/>
                </a:lnTo>
                <a:lnTo>
                  <a:pt x="12629" y="15306"/>
                </a:lnTo>
                <a:lnTo>
                  <a:pt x="12921" y="15598"/>
                </a:lnTo>
                <a:lnTo>
                  <a:pt x="12434" y="15793"/>
                </a:lnTo>
                <a:lnTo>
                  <a:pt x="11947" y="15963"/>
                </a:lnTo>
                <a:lnTo>
                  <a:pt x="11534" y="16060"/>
                </a:lnTo>
                <a:lnTo>
                  <a:pt x="11096" y="16158"/>
                </a:lnTo>
                <a:lnTo>
                  <a:pt x="10682" y="16255"/>
                </a:lnTo>
                <a:lnTo>
                  <a:pt x="10487" y="16328"/>
                </a:lnTo>
                <a:lnTo>
                  <a:pt x="10293" y="16425"/>
                </a:lnTo>
                <a:lnTo>
                  <a:pt x="10268" y="16450"/>
                </a:lnTo>
                <a:lnTo>
                  <a:pt x="10268" y="16474"/>
                </a:lnTo>
                <a:lnTo>
                  <a:pt x="10268" y="16498"/>
                </a:lnTo>
                <a:lnTo>
                  <a:pt x="10293" y="16523"/>
                </a:lnTo>
                <a:lnTo>
                  <a:pt x="10512" y="16547"/>
                </a:lnTo>
                <a:lnTo>
                  <a:pt x="10731" y="16547"/>
                </a:lnTo>
                <a:lnTo>
                  <a:pt x="10950" y="16523"/>
                </a:lnTo>
                <a:lnTo>
                  <a:pt x="11169" y="16498"/>
                </a:lnTo>
                <a:lnTo>
                  <a:pt x="11607" y="16401"/>
                </a:lnTo>
                <a:lnTo>
                  <a:pt x="12020" y="16279"/>
                </a:lnTo>
                <a:lnTo>
                  <a:pt x="12312" y="16182"/>
                </a:lnTo>
                <a:lnTo>
                  <a:pt x="12604" y="16085"/>
                </a:lnTo>
                <a:lnTo>
                  <a:pt x="12872" y="15963"/>
                </a:lnTo>
                <a:lnTo>
                  <a:pt x="13140" y="15841"/>
                </a:lnTo>
                <a:lnTo>
                  <a:pt x="13164" y="15866"/>
                </a:lnTo>
                <a:lnTo>
                  <a:pt x="13407" y="16133"/>
                </a:lnTo>
                <a:lnTo>
                  <a:pt x="12994" y="16231"/>
                </a:lnTo>
                <a:lnTo>
                  <a:pt x="12604" y="16377"/>
                </a:lnTo>
                <a:lnTo>
                  <a:pt x="11680" y="16669"/>
                </a:lnTo>
                <a:lnTo>
                  <a:pt x="10779" y="16912"/>
                </a:lnTo>
                <a:lnTo>
                  <a:pt x="10731" y="16961"/>
                </a:lnTo>
                <a:lnTo>
                  <a:pt x="10706" y="17034"/>
                </a:lnTo>
                <a:lnTo>
                  <a:pt x="10731" y="17082"/>
                </a:lnTo>
                <a:lnTo>
                  <a:pt x="10804" y="17107"/>
                </a:lnTo>
                <a:lnTo>
                  <a:pt x="11023" y="17082"/>
                </a:lnTo>
                <a:lnTo>
                  <a:pt x="11242" y="17082"/>
                </a:lnTo>
                <a:lnTo>
                  <a:pt x="11680" y="16985"/>
                </a:lnTo>
                <a:lnTo>
                  <a:pt x="12093" y="16888"/>
                </a:lnTo>
                <a:lnTo>
                  <a:pt x="12531" y="16742"/>
                </a:lnTo>
                <a:lnTo>
                  <a:pt x="13091" y="16571"/>
                </a:lnTo>
                <a:lnTo>
                  <a:pt x="13626" y="16401"/>
                </a:lnTo>
                <a:lnTo>
                  <a:pt x="13870" y="16717"/>
                </a:lnTo>
                <a:lnTo>
                  <a:pt x="14089" y="17058"/>
                </a:lnTo>
                <a:lnTo>
                  <a:pt x="13894" y="17155"/>
                </a:lnTo>
                <a:lnTo>
                  <a:pt x="13699" y="17228"/>
                </a:lnTo>
                <a:lnTo>
                  <a:pt x="13286" y="17350"/>
                </a:lnTo>
                <a:lnTo>
                  <a:pt x="12872" y="17423"/>
                </a:lnTo>
                <a:lnTo>
                  <a:pt x="12434" y="17472"/>
                </a:lnTo>
                <a:lnTo>
                  <a:pt x="11339" y="17618"/>
                </a:lnTo>
                <a:lnTo>
                  <a:pt x="10220" y="17788"/>
                </a:lnTo>
                <a:lnTo>
                  <a:pt x="9587" y="17885"/>
                </a:lnTo>
                <a:lnTo>
                  <a:pt x="8930" y="17934"/>
                </a:lnTo>
                <a:lnTo>
                  <a:pt x="8297" y="17958"/>
                </a:lnTo>
                <a:lnTo>
                  <a:pt x="7032" y="17958"/>
                </a:lnTo>
                <a:lnTo>
                  <a:pt x="6400" y="17910"/>
                </a:lnTo>
                <a:lnTo>
                  <a:pt x="5110" y="17837"/>
                </a:lnTo>
                <a:lnTo>
                  <a:pt x="3918" y="17764"/>
                </a:lnTo>
                <a:lnTo>
                  <a:pt x="3334" y="17715"/>
                </a:lnTo>
                <a:lnTo>
                  <a:pt x="2725" y="17666"/>
                </a:lnTo>
                <a:lnTo>
                  <a:pt x="2166" y="17618"/>
                </a:lnTo>
                <a:lnTo>
                  <a:pt x="1849" y="17569"/>
                </a:lnTo>
                <a:lnTo>
                  <a:pt x="1533" y="17520"/>
                </a:lnTo>
                <a:lnTo>
                  <a:pt x="1217" y="17447"/>
                </a:lnTo>
                <a:lnTo>
                  <a:pt x="925" y="17350"/>
                </a:lnTo>
                <a:lnTo>
                  <a:pt x="681" y="17204"/>
                </a:lnTo>
                <a:lnTo>
                  <a:pt x="560" y="17131"/>
                </a:lnTo>
                <a:lnTo>
                  <a:pt x="462" y="17034"/>
                </a:lnTo>
                <a:lnTo>
                  <a:pt x="754" y="16644"/>
                </a:lnTo>
                <a:lnTo>
                  <a:pt x="1046" y="16279"/>
                </a:lnTo>
                <a:lnTo>
                  <a:pt x="1363" y="15914"/>
                </a:lnTo>
                <a:lnTo>
                  <a:pt x="1703" y="15574"/>
                </a:lnTo>
                <a:lnTo>
                  <a:pt x="2044" y="15257"/>
                </a:lnTo>
                <a:lnTo>
                  <a:pt x="2409" y="14941"/>
                </a:lnTo>
                <a:lnTo>
                  <a:pt x="2798" y="14649"/>
                </a:lnTo>
                <a:lnTo>
                  <a:pt x="3212" y="14381"/>
                </a:lnTo>
                <a:lnTo>
                  <a:pt x="3699" y="14089"/>
                </a:lnTo>
                <a:lnTo>
                  <a:pt x="4185" y="13870"/>
                </a:lnTo>
                <a:lnTo>
                  <a:pt x="4721" y="13676"/>
                </a:lnTo>
                <a:lnTo>
                  <a:pt x="5232" y="13505"/>
                </a:lnTo>
                <a:lnTo>
                  <a:pt x="5767" y="13384"/>
                </a:lnTo>
                <a:lnTo>
                  <a:pt x="6327" y="13286"/>
                </a:lnTo>
                <a:lnTo>
                  <a:pt x="6862" y="13189"/>
                </a:lnTo>
                <a:lnTo>
                  <a:pt x="7421" y="13140"/>
                </a:lnTo>
                <a:lnTo>
                  <a:pt x="7373" y="13603"/>
                </a:lnTo>
                <a:lnTo>
                  <a:pt x="7276" y="14065"/>
                </a:lnTo>
                <a:lnTo>
                  <a:pt x="7276" y="14187"/>
                </a:lnTo>
                <a:lnTo>
                  <a:pt x="7324" y="14284"/>
                </a:lnTo>
                <a:lnTo>
                  <a:pt x="7397" y="14357"/>
                </a:lnTo>
                <a:lnTo>
                  <a:pt x="7494" y="14381"/>
                </a:lnTo>
                <a:lnTo>
                  <a:pt x="7592" y="14406"/>
                </a:lnTo>
                <a:lnTo>
                  <a:pt x="7689" y="14381"/>
                </a:lnTo>
                <a:lnTo>
                  <a:pt x="7762" y="14308"/>
                </a:lnTo>
                <a:lnTo>
                  <a:pt x="7811" y="14211"/>
                </a:lnTo>
                <a:lnTo>
                  <a:pt x="7884" y="13676"/>
                </a:lnTo>
                <a:lnTo>
                  <a:pt x="7957" y="13116"/>
                </a:lnTo>
                <a:close/>
                <a:moveTo>
                  <a:pt x="6886" y="1"/>
                </a:moveTo>
                <a:lnTo>
                  <a:pt x="6813" y="25"/>
                </a:lnTo>
                <a:lnTo>
                  <a:pt x="6765" y="25"/>
                </a:lnTo>
                <a:lnTo>
                  <a:pt x="6740" y="74"/>
                </a:lnTo>
                <a:lnTo>
                  <a:pt x="6740" y="98"/>
                </a:lnTo>
                <a:lnTo>
                  <a:pt x="6740" y="147"/>
                </a:lnTo>
                <a:lnTo>
                  <a:pt x="6862" y="536"/>
                </a:lnTo>
                <a:lnTo>
                  <a:pt x="7008" y="926"/>
                </a:lnTo>
                <a:lnTo>
                  <a:pt x="7130" y="1315"/>
                </a:lnTo>
                <a:lnTo>
                  <a:pt x="7227" y="1704"/>
                </a:lnTo>
                <a:lnTo>
                  <a:pt x="7300" y="2118"/>
                </a:lnTo>
                <a:lnTo>
                  <a:pt x="7349" y="2556"/>
                </a:lnTo>
                <a:lnTo>
                  <a:pt x="7373" y="2994"/>
                </a:lnTo>
                <a:lnTo>
                  <a:pt x="7373" y="3407"/>
                </a:lnTo>
                <a:lnTo>
                  <a:pt x="7324" y="3870"/>
                </a:lnTo>
                <a:lnTo>
                  <a:pt x="7276" y="4332"/>
                </a:lnTo>
                <a:lnTo>
                  <a:pt x="7105" y="5257"/>
                </a:lnTo>
                <a:lnTo>
                  <a:pt x="6911" y="6181"/>
                </a:lnTo>
                <a:lnTo>
                  <a:pt x="6838" y="6644"/>
                </a:lnTo>
                <a:lnTo>
                  <a:pt x="6765" y="7106"/>
                </a:lnTo>
                <a:lnTo>
                  <a:pt x="6716" y="7666"/>
                </a:lnTo>
                <a:lnTo>
                  <a:pt x="6716" y="8201"/>
                </a:lnTo>
                <a:lnTo>
                  <a:pt x="6765" y="8712"/>
                </a:lnTo>
                <a:lnTo>
                  <a:pt x="6838" y="9223"/>
                </a:lnTo>
                <a:lnTo>
                  <a:pt x="6424" y="9077"/>
                </a:lnTo>
                <a:lnTo>
                  <a:pt x="6497" y="8834"/>
                </a:lnTo>
                <a:lnTo>
                  <a:pt x="6570" y="8590"/>
                </a:lnTo>
                <a:lnTo>
                  <a:pt x="6594" y="8347"/>
                </a:lnTo>
                <a:lnTo>
                  <a:pt x="6594" y="8079"/>
                </a:lnTo>
                <a:lnTo>
                  <a:pt x="6570" y="7836"/>
                </a:lnTo>
                <a:lnTo>
                  <a:pt x="6521" y="7568"/>
                </a:lnTo>
                <a:lnTo>
                  <a:pt x="6448" y="7325"/>
                </a:lnTo>
                <a:lnTo>
                  <a:pt x="6351" y="7082"/>
                </a:lnTo>
                <a:lnTo>
                  <a:pt x="6254" y="6838"/>
                </a:lnTo>
                <a:lnTo>
                  <a:pt x="6132" y="6595"/>
                </a:lnTo>
                <a:lnTo>
                  <a:pt x="6010" y="6352"/>
                </a:lnTo>
                <a:lnTo>
                  <a:pt x="5864" y="6133"/>
                </a:lnTo>
                <a:lnTo>
                  <a:pt x="5694" y="5938"/>
                </a:lnTo>
                <a:lnTo>
                  <a:pt x="5548" y="5743"/>
                </a:lnTo>
                <a:lnTo>
                  <a:pt x="5378" y="5549"/>
                </a:lnTo>
                <a:lnTo>
                  <a:pt x="5207" y="5403"/>
                </a:lnTo>
                <a:lnTo>
                  <a:pt x="4964" y="5208"/>
                </a:lnTo>
                <a:lnTo>
                  <a:pt x="4696" y="5013"/>
                </a:lnTo>
                <a:lnTo>
                  <a:pt x="4429" y="4867"/>
                </a:lnTo>
                <a:lnTo>
                  <a:pt x="4161" y="4721"/>
                </a:lnTo>
                <a:lnTo>
                  <a:pt x="3869" y="4575"/>
                </a:lnTo>
                <a:lnTo>
                  <a:pt x="3577" y="4454"/>
                </a:lnTo>
                <a:lnTo>
                  <a:pt x="2993" y="4259"/>
                </a:lnTo>
                <a:lnTo>
                  <a:pt x="2506" y="4137"/>
                </a:lnTo>
                <a:lnTo>
                  <a:pt x="2239" y="4089"/>
                </a:lnTo>
                <a:lnTo>
                  <a:pt x="1971" y="4064"/>
                </a:lnTo>
                <a:lnTo>
                  <a:pt x="1679" y="4040"/>
                </a:lnTo>
                <a:lnTo>
                  <a:pt x="1411" y="4064"/>
                </a:lnTo>
                <a:lnTo>
                  <a:pt x="1168" y="4137"/>
                </a:lnTo>
                <a:lnTo>
                  <a:pt x="949" y="4235"/>
                </a:lnTo>
                <a:lnTo>
                  <a:pt x="900" y="4186"/>
                </a:lnTo>
                <a:lnTo>
                  <a:pt x="852" y="4137"/>
                </a:lnTo>
                <a:lnTo>
                  <a:pt x="803" y="4137"/>
                </a:lnTo>
                <a:lnTo>
                  <a:pt x="754" y="4186"/>
                </a:lnTo>
                <a:lnTo>
                  <a:pt x="681" y="4259"/>
                </a:lnTo>
                <a:lnTo>
                  <a:pt x="633" y="4356"/>
                </a:lnTo>
                <a:lnTo>
                  <a:pt x="608" y="4454"/>
                </a:lnTo>
                <a:lnTo>
                  <a:pt x="584" y="4575"/>
                </a:lnTo>
                <a:lnTo>
                  <a:pt x="584" y="4819"/>
                </a:lnTo>
                <a:lnTo>
                  <a:pt x="608" y="5062"/>
                </a:lnTo>
                <a:lnTo>
                  <a:pt x="657" y="5330"/>
                </a:lnTo>
                <a:lnTo>
                  <a:pt x="706" y="5597"/>
                </a:lnTo>
                <a:lnTo>
                  <a:pt x="803" y="6011"/>
                </a:lnTo>
                <a:lnTo>
                  <a:pt x="876" y="6352"/>
                </a:lnTo>
                <a:lnTo>
                  <a:pt x="973" y="6692"/>
                </a:lnTo>
                <a:lnTo>
                  <a:pt x="1071" y="7033"/>
                </a:lnTo>
                <a:lnTo>
                  <a:pt x="1192" y="7349"/>
                </a:lnTo>
                <a:lnTo>
                  <a:pt x="1338" y="7690"/>
                </a:lnTo>
                <a:lnTo>
                  <a:pt x="1484" y="8006"/>
                </a:lnTo>
                <a:lnTo>
                  <a:pt x="1679" y="8298"/>
                </a:lnTo>
                <a:lnTo>
                  <a:pt x="1874" y="8566"/>
                </a:lnTo>
                <a:lnTo>
                  <a:pt x="2068" y="8809"/>
                </a:lnTo>
                <a:lnTo>
                  <a:pt x="2287" y="9004"/>
                </a:lnTo>
                <a:lnTo>
                  <a:pt x="2531" y="9199"/>
                </a:lnTo>
                <a:lnTo>
                  <a:pt x="2774" y="9393"/>
                </a:lnTo>
                <a:lnTo>
                  <a:pt x="3042" y="9539"/>
                </a:lnTo>
                <a:lnTo>
                  <a:pt x="3309" y="9685"/>
                </a:lnTo>
                <a:lnTo>
                  <a:pt x="3577" y="9807"/>
                </a:lnTo>
                <a:lnTo>
                  <a:pt x="3869" y="9904"/>
                </a:lnTo>
                <a:lnTo>
                  <a:pt x="4161" y="9977"/>
                </a:lnTo>
                <a:lnTo>
                  <a:pt x="4453" y="10001"/>
                </a:lnTo>
                <a:lnTo>
                  <a:pt x="4745" y="10001"/>
                </a:lnTo>
                <a:lnTo>
                  <a:pt x="5013" y="9977"/>
                </a:lnTo>
                <a:lnTo>
                  <a:pt x="5280" y="9904"/>
                </a:lnTo>
                <a:lnTo>
                  <a:pt x="5548" y="9807"/>
                </a:lnTo>
                <a:lnTo>
                  <a:pt x="5816" y="9685"/>
                </a:lnTo>
                <a:lnTo>
                  <a:pt x="6059" y="9539"/>
                </a:lnTo>
                <a:lnTo>
                  <a:pt x="6278" y="9637"/>
                </a:lnTo>
                <a:lnTo>
                  <a:pt x="6521" y="9734"/>
                </a:lnTo>
                <a:lnTo>
                  <a:pt x="6740" y="9783"/>
                </a:lnTo>
                <a:lnTo>
                  <a:pt x="6984" y="9807"/>
                </a:lnTo>
                <a:lnTo>
                  <a:pt x="7203" y="10634"/>
                </a:lnTo>
                <a:lnTo>
                  <a:pt x="7324" y="11145"/>
                </a:lnTo>
                <a:lnTo>
                  <a:pt x="7421" y="11632"/>
                </a:lnTo>
                <a:lnTo>
                  <a:pt x="7446" y="12143"/>
                </a:lnTo>
                <a:lnTo>
                  <a:pt x="7446" y="12629"/>
                </a:lnTo>
                <a:lnTo>
                  <a:pt x="6886" y="12678"/>
                </a:lnTo>
                <a:lnTo>
                  <a:pt x="6327" y="12775"/>
                </a:lnTo>
                <a:lnTo>
                  <a:pt x="5767" y="12873"/>
                </a:lnTo>
                <a:lnTo>
                  <a:pt x="5207" y="12994"/>
                </a:lnTo>
                <a:lnTo>
                  <a:pt x="4648" y="13165"/>
                </a:lnTo>
                <a:lnTo>
                  <a:pt x="4112" y="13359"/>
                </a:lnTo>
                <a:lnTo>
                  <a:pt x="3601" y="13603"/>
                </a:lnTo>
                <a:lnTo>
                  <a:pt x="3090" y="13870"/>
                </a:lnTo>
                <a:lnTo>
                  <a:pt x="2652" y="14138"/>
                </a:lnTo>
                <a:lnTo>
                  <a:pt x="2239" y="14454"/>
                </a:lnTo>
                <a:lnTo>
                  <a:pt x="1825" y="14795"/>
                </a:lnTo>
                <a:lnTo>
                  <a:pt x="1411" y="15136"/>
                </a:lnTo>
                <a:lnTo>
                  <a:pt x="1046" y="15525"/>
                </a:lnTo>
                <a:lnTo>
                  <a:pt x="706" y="15939"/>
                </a:lnTo>
                <a:lnTo>
                  <a:pt x="414" y="16377"/>
                </a:lnTo>
                <a:lnTo>
                  <a:pt x="146" y="16839"/>
                </a:lnTo>
                <a:lnTo>
                  <a:pt x="73" y="16863"/>
                </a:lnTo>
                <a:lnTo>
                  <a:pt x="24" y="16912"/>
                </a:lnTo>
                <a:lnTo>
                  <a:pt x="0" y="16985"/>
                </a:lnTo>
                <a:lnTo>
                  <a:pt x="0" y="17058"/>
                </a:lnTo>
                <a:lnTo>
                  <a:pt x="73" y="17204"/>
                </a:lnTo>
                <a:lnTo>
                  <a:pt x="146" y="17326"/>
                </a:lnTo>
                <a:lnTo>
                  <a:pt x="219" y="17423"/>
                </a:lnTo>
                <a:lnTo>
                  <a:pt x="316" y="17520"/>
                </a:lnTo>
                <a:lnTo>
                  <a:pt x="438" y="17618"/>
                </a:lnTo>
                <a:lnTo>
                  <a:pt x="560" y="17691"/>
                </a:lnTo>
                <a:lnTo>
                  <a:pt x="852" y="17812"/>
                </a:lnTo>
                <a:lnTo>
                  <a:pt x="1144" y="17910"/>
                </a:lnTo>
                <a:lnTo>
                  <a:pt x="1460" y="17982"/>
                </a:lnTo>
                <a:lnTo>
                  <a:pt x="1995" y="18080"/>
                </a:lnTo>
                <a:lnTo>
                  <a:pt x="2725" y="18177"/>
                </a:lnTo>
                <a:lnTo>
                  <a:pt x="3455" y="18226"/>
                </a:lnTo>
                <a:lnTo>
                  <a:pt x="4940" y="18323"/>
                </a:lnTo>
                <a:lnTo>
                  <a:pt x="6205" y="18396"/>
                </a:lnTo>
                <a:lnTo>
                  <a:pt x="7470" y="18469"/>
                </a:lnTo>
                <a:lnTo>
                  <a:pt x="8078" y="18469"/>
                </a:lnTo>
                <a:lnTo>
                  <a:pt x="8711" y="18445"/>
                </a:lnTo>
                <a:lnTo>
                  <a:pt x="9344" y="18396"/>
                </a:lnTo>
                <a:lnTo>
                  <a:pt x="9976" y="18323"/>
                </a:lnTo>
                <a:lnTo>
                  <a:pt x="11339" y="18128"/>
                </a:lnTo>
                <a:lnTo>
                  <a:pt x="12726" y="17958"/>
                </a:lnTo>
                <a:lnTo>
                  <a:pt x="13140" y="17885"/>
                </a:lnTo>
                <a:lnTo>
                  <a:pt x="13553" y="17812"/>
                </a:lnTo>
                <a:lnTo>
                  <a:pt x="13967" y="17666"/>
                </a:lnTo>
                <a:lnTo>
                  <a:pt x="14162" y="17593"/>
                </a:lnTo>
                <a:lnTo>
                  <a:pt x="14356" y="17472"/>
                </a:lnTo>
                <a:lnTo>
                  <a:pt x="14429" y="17496"/>
                </a:lnTo>
                <a:lnTo>
                  <a:pt x="14502" y="17496"/>
                </a:lnTo>
                <a:lnTo>
                  <a:pt x="14575" y="17472"/>
                </a:lnTo>
                <a:lnTo>
                  <a:pt x="14624" y="17447"/>
                </a:lnTo>
                <a:lnTo>
                  <a:pt x="14673" y="17399"/>
                </a:lnTo>
                <a:lnTo>
                  <a:pt x="14721" y="17326"/>
                </a:lnTo>
                <a:lnTo>
                  <a:pt x="14721" y="17277"/>
                </a:lnTo>
                <a:lnTo>
                  <a:pt x="14697" y="17180"/>
                </a:lnTo>
                <a:lnTo>
                  <a:pt x="14600" y="16912"/>
                </a:lnTo>
                <a:lnTo>
                  <a:pt x="14454" y="16669"/>
                </a:lnTo>
                <a:lnTo>
                  <a:pt x="14283" y="16401"/>
                </a:lnTo>
                <a:lnTo>
                  <a:pt x="14113" y="16182"/>
                </a:lnTo>
                <a:lnTo>
                  <a:pt x="14137" y="16158"/>
                </a:lnTo>
                <a:lnTo>
                  <a:pt x="14137" y="16133"/>
                </a:lnTo>
                <a:lnTo>
                  <a:pt x="14137" y="16109"/>
                </a:lnTo>
                <a:lnTo>
                  <a:pt x="14113" y="16109"/>
                </a:lnTo>
                <a:lnTo>
                  <a:pt x="14040" y="16085"/>
                </a:lnTo>
                <a:lnTo>
                  <a:pt x="13699" y="15671"/>
                </a:lnTo>
                <a:lnTo>
                  <a:pt x="13553" y="15525"/>
                </a:lnTo>
                <a:lnTo>
                  <a:pt x="13626" y="15452"/>
                </a:lnTo>
                <a:lnTo>
                  <a:pt x="13626" y="15403"/>
                </a:lnTo>
                <a:lnTo>
                  <a:pt x="13626" y="15379"/>
                </a:lnTo>
                <a:lnTo>
                  <a:pt x="13602" y="15355"/>
                </a:lnTo>
                <a:lnTo>
                  <a:pt x="13553" y="15355"/>
                </a:lnTo>
                <a:lnTo>
                  <a:pt x="13432" y="15379"/>
                </a:lnTo>
                <a:lnTo>
                  <a:pt x="13188" y="15136"/>
                </a:lnTo>
                <a:lnTo>
                  <a:pt x="12945" y="14892"/>
                </a:lnTo>
                <a:lnTo>
                  <a:pt x="12385" y="14454"/>
                </a:lnTo>
                <a:lnTo>
                  <a:pt x="12361" y="14381"/>
                </a:lnTo>
                <a:lnTo>
                  <a:pt x="12312" y="14357"/>
                </a:lnTo>
                <a:lnTo>
                  <a:pt x="12264" y="14333"/>
                </a:lnTo>
                <a:lnTo>
                  <a:pt x="12069" y="14211"/>
                </a:lnTo>
                <a:lnTo>
                  <a:pt x="11582" y="13870"/>
                </a:lnTo>
                <a:lnTo>
                  <a:pt x="11071" y="13554"/>
                </a:lnTo>
                <a:lnTo>
                  <a:pt x="10560" y="13262"/>
                </a:lnTo>
                <a:lnTo>
                  <a:pt x="10025" y="12994"/>
                </a:lnTo>
                <a:lnTo>
                  <a:pt x="9782" y="12897"/>
                </a:lnTo>
                <a:lnTo>
                  <a:pt x="9538" y="12824"/>
                </a:lnTo>
                <a:lnTo>
                  <a:pt x="9295" y="12751"/>
                </a:lnTo>
                <a:lnTo>
                  <a:pt x="9027" y="12702"/>
                </a:lnTo>
                <a:lnTo>
                  <a:pt x="8516" y="12629"/>
                </a:lnTo>
                <a:lnTo>
                  <a:pt x="8005" y="12629"/>
                </a:lnTo>
                <a:lnTo>
                  <a:pt x="8005" y="12264"/>
                </a:lnTo>
                <a:lnTo>
                  <a:pt x="7981" y="11899"/>
                </a:lnTo>
                <a:lnTo>
                  <a:pt x="7957" y="11559"/>
                </a:lnTo>
                <a:lnTo>
                  <a:pt x="7884" y="11194"/>
                </a:lnTo>
                <a:lnTo>
                  <a:pt x="7786" y="10731"/>
                </a:lnTo>
                <a:lnTo>
                  <a:pt x="7640" y="10269"/>
                </a:lnTo>
                <a:lnTo>
                  <a:pt x="7494" y="9807"/>
                </a:lnTo>
                <a:lnTo>
                  <a:pt x="7349" y="9345"/>
                </a:lnTo>
                <a:lnTo>
                  <a:pt x="7300" y="9077"/>
                </a:lnTo>
                <a:lnTo>
                  <a:pt x="7251" y="8809"/>
                </a:lnTo>
                <a:lnTo>
                  <a:pt x="7203" y="8250"/>
                </a:lnTo>
                <a:lnTo>
                  <a:pt x="7203" y="7666"/>
                </a:lnTo>
                <a:lnTo>
                  <a:pt x="7251" y="7106"/>
                </a:lnTo>
                <a:lnTo>
                  <a:pt x="7324" y="6522"/>
                </a:lnTo>
                <a:lnTo>
                  <a:pt x="7421" y="5938"/>
                </a:lnTo>
                <a:lnTo>
                  <a:pt x="7616" y="4746"/>
                </a:lnTo>
                <a:lnTo>
                  <a:pt x="7884" y="4746"/>
                </a:lnTo>
                <a:lnTo>
                  <a:pt x="8127" y="4673"/>
                </a:lnTo>
                <a:lnTo>
                  <a:pt x="8370" y="4575"/>
                </a:lnTo>
                <a:lnTo>
                  <a:pt x="8638" y="4454"/>
                </a:lnTo>
                <a:lnTo>
                  <a:pt x="8760" y="4527"/>
                </a:lnTo>
                <a:lnTo>
                  <a:pt x="8906" y="4624"/>
                </a:lnTo>
                <a:lnTo>
                  <a:pt x="9076" y="4673"/>
                </a:lnTo>
                <a:lnTo>
                  <a:pt x="9246" y="4721"/>
                </a:lnTo>
                <a:lnTo>
                  <a:pt x="9587" y="4794"/>
                </a:lnTo>
                <a:lnTo>
                  <a:pt x="10122" y="4794"/>
                </a:lnTo>
                <a:lnTo>
                  <a:pt x="10366" y="4746"/>
                </a:lnTo>
                <a:lnTo>
                  <a:pt x="10609" y="4673"/>
                </a:lnTo>
                <a:lnTo>
                  <a:pt x="10828" y="4575"/>
                </a:lnTo>
                <a:lnTo>
                  <a:pt x="11071" y="4454"/>
                </a:lnTo>
                <a:lnTo>
                  <a:pt x="11266" y="4308"/>
                </a:lnTo>
                <a:lnTo>
                  <a:pt x="11461" y="4162"/>
                </a:lnTo>
                <a:lnTo>
                  <a:pt x="11607" y="3967"/>
                </a:lnTo>
                <a:lnTo>
                  <a:pt x="11728" y="3797"/>
                </a:lnTo>
                <a:lnTo>
                  <a:pt x="11850" y="3602"/>
                </a:lnTo>
                <a:lnTo>
                  <a:pt x="11947" y="3407"/>
                </a:lnTo>
                <a:lnTo>
                  <a:pt x="12020" y="3188"/>
                </a:lnTo>
                <a:lnTo>
                  <a:pt x="12142" y="2775"/>
                </a:lnTo>
                <a:lnTo>
                  <a:pt x="12215" y="2312"/>
                </a:lnTo>
                <a:lnTo>
                  <a:pt x="12288" y="1850"/>
                </a:lnTo>
                <a:lnTo>
                  <a:pt x="12312" y="1412"/>
                </a:lnTo>
                <a:lnTo>
                  <a:pt x="12361" y="512"/>
                </a:lnTo>
                <a:lnTo>
                  <a:pt x="12458" y="463"/>
                </a:lnTo>
                <a:lnTo>
                  <a:pt x="12507" y="390"/>
                </a:lnTo>
                <a:lnTo>
                  <a:pt x="12531" y="317"/>
                </a:lnTo>
                <a:lnTo>
                  <a:pt x="12507" y="220"/>
                </a:lnTo>
                <a:lnTo>
                  <a:pt x="12483" y="147"/>
                </a:lnTo>
                <a:lnTo>
                  <a:pt x="12434" y="98"/>
                </a:lnTo>
                <a:lnTo>
                  <a:pt x="12337" y="74"/>
                </a:lnTo>
                <a:lnTo>
                  <a:pt x="12264" y="98"/>
                </a:lnTo>
                <a:lnTo>
                  <a:pt x="12069" y="147"/>
                </a:lnTo>
                <a:lnTo>
                  <a:pt x="12045" y="147"/>
                </a:lnTo>
                <a:lnTo>
                  <a:pt x="11631" y="269"/>
                </a:lnTo>
                <a:lnTo>
                  <a:pt x="11217" y="366"/>
                </a:lnTo>
                <a:lnTo>
                  <a:pt x="10804" y="463"/>
                </a:lnTo>
                <a:lnTo>
                  <a:pt x="10390" y="561"/>
                </a:lnTo>
                <a:lnTo>
                  <a:pt x="10001" y="707"/>
                </a:lnTo>
                <a:lnTo>
                  <a:pt x="9611" y="877"/>
                </a:lnTo>
                <a:lnTo>
                  <a:pt x="9417" y="974"/>
                </a:lnTo>
                <a:lnTo>
                  <a:pt x="9246" y="1096"/>
                </a:lnTo>
                <a:lnTo>
                  <a:pt x="9076" y="1242"/>
                </a:lnTo>
                <a:lnTo>
                  <a:pt x="8906" y="1388"/>
                </a:lnTo>
                <a:lnTo>
                  <a:pt x="8735" y="1558"/>
                </a:lnTo>
                <a:lnTo>
                  <a:pt x="8614" y="1753"/>
                </a:lnTo>
                <a:lnTo>
                  <a:pt x="8492" y="1947"/>
                </a:lnTo>
                <a:lnTo>
                  <a:pt x="8395" y="2142"/>
                </a:lnTo>
                <a:lnTo>
                  <a:pt x="8297" y="2361"/>
                </a:lnTo>
                <a:lnTo>
                  <a:pt x="8249" y="2580"/>
                </a:lnTo>
                <a:lnTo>
                  <a:pt x="8200" y="2799"/>
                </a:lnTo>
                <a:lnTo>
                  <a:pt x="8151" y="3042"/>
                </a:lnTo>
                <a:lnTo>
                  <a:pt x="8151" y="3286"/>
                </a:lnTo>
                <a:lnTo>
                  <a:pt x="8200" y="3578"/>
                </a:lnTo>
                <a:lnTo>
                  <a:pt x="8224" y="3724"/>
                </a:lnTo>
                <a:lnTo>
                  <a:pt x="8297" y="3845"/>
                </a:lnTo>
                <a:lnTo>
                  <a:pt x="8370" y="3967"/>
                </a:lnTo>
                <a:lnTo>
                  <a:pt x="8443" y="4040"/>
                </a:lnTo>
                <a:lnTo>
                  <a:pt x="8443" y="4064"/>
                </a:lnTo>
                <a:lnTo>
                  <a:pt x="8370" y="4089"/>
                </a:lnTo>
                <a:lnTo>
                  <a:pt x="8200" y="4186"/>
                </a:lnTo>
                <a:lnTo>
                  <a:pt x="8030" y="4259"/>
                </a:lnTo>
                <a:lnTo>
                  <a:pt x="7689" y="4381"/>
                </a:lnTo>
                <a:lnTo>
                  <a:pt x="7762" y="3797"/>
                </a:lnTo>
                <a:lnTo>
                  <a:pt x="7811" y="3237"/>
                </a:lnTo>
                <a:lnTo>
                  <a:pt x="7811" y="2702"/>
                </a:lnTo>
                <a:lnTo>
                  <a:pt x="7786" y="2142"/>
                </a:lnTo>
                <a:lnTo>
                  <a:pt x="7738" y="1874"/>
                </a:lnTo>
                <a:lnTo>
                  <a:pt x="7689" y="1607"/>
                </a:lnTo>
                <a:lnTo>
                  <a:pt x="7616" y="1339"/>
                </a:lnTo>
                <a:lnTo>
                  <a:pt x="7519" y="1072"/>
                </a:lnTo>
                <a:lnTo>
                  <a:pt x="7421" y="828"/>
                </a:lnTo>
                <a:lnTo>
                  <a:pt x="7300" y="561"/>
                </a:lnTo>
                <a:lnTo>
                  <a:pt x="7130" y="317"/>
                </a:lnTo>
                <a:lnTo>
                  <a:pt x="6959" y="50"/>
                </a:lnTo>
                <a:lnTo>
                  <a:pt x="6935" y="25"/>
                </a:lnTo>
                <a:lnTo>
                  <a:pt x="6886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2504;p49">
            <a:extLst>
              <a:ext uri="{FF2B5EF4-FFF2-40B4-BE49-F238E27FC236}">
                <a16:creationId xmlns:a16="http://schemas.microsoft.com/office/drawing/2014/main" id="{FFDDB47F-2B99-40D6-9559-B1813BCDCADB}"/>
              </a:ext>
            </a:extLst>
          </p:cNvPr>
          <p:cNvSpPr/>
          <p:nvPr/>
        </p:nvSpPr>
        <p:spPr>
          <a:xfrm>
            <a:off x="6149436" y="6156455"/>
            <a:ext cx="907954" cy="512017"/>
          </a:xfrm>
          <a:custGeom>
            <a:avLst/>
            <a:gdLst/>
            <a:ahLst/>
            <a:cxnLst/>
            <a:rect l="l" t="t" r="r" b="b"/>
            <a:pathLst>
              <a:path w="21705" h="12240" extrusionOk="0">
                <a:moveTo>
                  <a:pt x="17544" y="4258"/>
                </a:moveTo>
                <a:lnTo>
                  <a:pt x="17811" y="4307"/>
                </a:lnTo>
                <a:lnTo>
                  <a:pt x="18055" y="4356"/>
                </a:lnTo>
                <a:lnTo>
                  <a:pt x="17957" y="4575"/>
                </a:lnTo>
                <a:lnTo>
                  <a:pt x="17860" y="4769"/>
                </a:lnTo>
                <a:lnTo>
                  <a:pt x="17714" y="5207"/>
                </a:lnTo>
                <a:lnTo>
                  <a:pt x="17617" y="5669"/>
                </a:lnTo>
                <a:lnTo>
                  <a:pt x="17495" y="6083"/>
                </a:lnTo>
                <a:lnTo>
                  <a:pt x="17373" y="6618"/>
                </a:lnTo>
                <a:lnTo>
                  <a:pt x="17276" y="7129"/>
                </a:lnTo>
                <a:lnTo>
                  <a:pt x="17130" y="7129"/>
                </a:lnTo>
                <a:lnTo>
                  <a:pt x="16570" y="5840"/>
                </a:lnTo>
                <a:lnTo>
                  <a:pt x="16011" y="4526"/>
                </a:lnTo>
                <a:lnTo>
                  <a:pt x="16278" y="4429"/>
                </a:lnTo>
                <a:lnTo>
                  <a:pt x="16522" y="4331"/>
                </a:lnTo>
                <a:lnTo>
                  <a:pt x="16789" y="4283"/>
                </a:lnTo>
                <a:lnTo>
                  <a:pt x="17033" y="4258"/>
                </a:lnTo>
                <a:close/>
                <a:moveTo>
                  <a:pt x="15451" y="4599"/>
                </a:moveTo>
                <a:lnTo>
                  <a:pt x="15962" y="5888"/>
                </a:lnTo>
                <a:lnTo>
                  <a:pt x="16497" y="7178"/>
                </a:lnTo>
                <a:lnTo>
                  <a:pt x="16205" y="6935"/>
                </a:lnTo>
                <a:lnTo>
                  <a:pt x="15938" y="6691"/>
                </a:lnTo>
                <a:lnTo>
                  <a:pt x="15597" y="6326"/>
                </a:lnTo>
                <a:lnTo>
                  <a:pt x="15281" y="5937"/>
                </a:lnTo>
                <a:lnTo>
                  <a:pt x="14940" y="5548"/>
                </a:lnTo>
                <a:lnTo>
                  <a:pt x="14745" y="5402"/>
                </a:lnTo>
                <a:lnTo>
                  <a:pt x="14551" y="5256"/>
                </a:lnTo>
                <a:lnTo>
                  <a:pt x="14770" y="5061"/>
                </a:lnTo>
                <a:lnTo>
                  <a:pt x="14989" y="4891"/>
                </a:lnTo>
                <a:lnTo>
                  <a:pt x="15208" y="4745"/>
                </a:lnTo>
                <a:lnTo>
                  <a:pt x="15451" y="4599"/>
                </a:lnTo>
                <a:close/>
                <a:moveTo>
                  <a:pt x="5012" y="4307"/>
                </a:moveTo>
                <a:lnTo>
                  <a:pt x="5353" y="4404"/>
                </a:lnTo>
                <a:lnTo>
                  <a:pt x="5669" y="4526"/>
                </a:lnTo>
                <a:lnTo>
                  <a:pt x="5986" y="4696"/>
                </a:lnTo>
                <a:lnTo>
                  <a:pt x="6302" y="4866"/>
                </a:lnTo>
                <a:lnTo>
                  <a:pt x="6059" y="5183"/>
                </a:lnTo>
                <a:lnTo>
                  <a:pt x="5304" y="6180"/>
                </a:lnTo>
                <a:lnTo>
                  <a:pt x="4550" y="7202"/>
                </a:lnTo>
                <a:lnTo>
                  <a:pt x="4501" y="7129"/>
                </a:lnTo>
                <a:lnTo>
                  <a:pt x="4453" y="7081"/>
                </a:lnTo>
                <a:lnTo>
                  <a:pt x="4599" y="6156"/>
                </a:lnTo>
                <a:lnTo>
                  <a:pt x="4793" y="5231"/>
                </a:lnTo>
                <a:lnTo>
                  <a:pt x="5012" y="4307"/>
                </a:lnTo>
                <a:close/>
                <a:moveTo>
                  <a:pt x="4234" y="4210"/>
                </a:moveTo>
                <a:lnTo>
                  <a:pt x="4720" y="4258"/>
                </a:lnTo>
                <a:lnTo>
                  <a:pt x="4477" y="5158"/>
                </a:lnTo>
                <a:lnTo>
                  <a:pt x="4282" y="6083"/>
                </a:lnTo>
                <a:lnTo>
                  <a:pt x="4185" y="6545"/>
                </a:lnTo>
                <a:lnTo>
                  <a:pt x="4112" y="7008"/>
                </a:lnTo>
                <a:lnTo>
                  <a:pt x="4088" y="7008"/>
                </a:lnTo>
                <a:lnTo>
                  <a:pt x="3991" y="6618"/>
                </a:lnTo>
                <a:lnTo>
                  <a:pt x="3869" y="6253"/>
                </a:lnTo>
                <a:lnTo>
                  <a:pt x="3747" y="5767"/>
                </a:lnTo>
                <a:lnTo>
                  <a:pt x="3577" y="5304"/>
                </a:lnTo>
                <a:lnTo>
                  <a:pt x="3358" y="4842"/>
                </a:lnTo>
                <a:lnTo>
                  <a:pt x="3139" y="4404"/>
                </a:lnTo>
                <a:lnTo>
                  <a:pt x="3090" y="4380"/>
                </a:lnTo>
                <a:lnTo>
                  <a:pt x="3066" y="4356"/>
                </a:lnTo>
                <a:lnTo>
                  <a:pt x="2993" y="4380"/>
                </a:lnTo>
                <a:lnTo>
                  <a:pt x="2944" y="4429"/>
                </a:lnTo>
                <a:lnTo>
                  <a:pt x="2920" y="4453"/>
                </a:lnTo>
                <a:lnTo>
                  <a:pt x="2920" y="4502"/>
                </a:lnTo>
                <a:lnTo>
                  <a:pt x="3261" y="5329"/>
                </a:lnTo>
                <a:lnTo>
                  <a:pt x="3407" y="5742"/>
                </a:lnTo>
                <a:lnTo>
                  <a:pt x="3553" y="6156"/>
                </a:lnTo>
                <a:lnTo>
                  <a:pt x="3674" y="6594"/>
                </a:lnTo>
                <a:lnTo>
                  <a:pt x="3796" y="7081"/>
                </a:lnTo>
                <a:lnTo>
                  <a:pt x="3601" y="7202"/>
                </a:lnTo>
                <a:lnTo>
                  <a:pt x="3431" y="7373"/>
                </a:lnTo>
                <a:lnTo>
                  <a:pt x="2944" y="7056"/>
                </a:lnTo>
                <a:lnTo>
                  <a:pt x="2701" y="6886"/>
                </a:lnTo>
                <a:lnTo>
                  <a:pt x="2482" y="6691"/>
                </a:lnTo>
                <a:lnTo>
                  <a:pt x="2190" y="6399"/>
                </a:lnTo>
                <a:lnTo>
                  <a:pt x="1922" y="6083"/>
                </a:lnTo>
                <a:lnTo>
                  <a:pt x="1630" y="5791"/>
                </a:lnTo>
                <a:lnTo>
                  <a:pt x="1484" y="5645"/>
                </a:lnTo>
                <a:lnTo>
                  <a:pt x="1314" y="5523"/>
                </a:lnTo>
                <a:lnTo>
                  <a:pt x="1484" y="5329"/>
                </a:lnTo>
                <a:lnTo>
                  <a:pt x="1655" y="5158"/>
                </a:lnTo>
                <a:lnTo>
                  <a:pt x="1849" y="4988"/>
                </a:lnTo>
                <a:lnTo>
                  <a:pt x="2044" y="4842"/>
                </a:lnTo>
                <a:lnTo>
                  <a:pt x="2239" y="4721"/>
                </a:lnTo>
                <a:lnTo>
                  <a:pt x="2433" y="4599"/>
                </a:lnTo>
                <a:lnTo>
                  <a:pt x="2652" y="4502"/>
                </a:lnTo>
                <a:lnTo>
                  <a:pt x="2871" y="4404"/>
                </a:lnTo>
                <a:lnTo>
                  <a:pt x="3090" y="4331"/>
                </a:lnTo>
                <a:lnTo>
                  <a:pt x="3309" y="4283"/>
                </a:lnTo>
                <a:lnTo>
                  <a:pt x="3553" y="4234"/>
                </a:lnTo>
                <a:lnTo>
                  <a:pt x="3772" y="4210"/>
                </a:lnTo>
                <a:close/>
                <a:moveTo>
                  <a:pt x="18152" y="4404"/>
                </a:moveTo>
                <a:lnTo>
                  <a:pt x="18395" y="4477"/>
                </a:lnTo>
                <a:lnTo>
                  <a:pt x="18639" y="4575"/>
                </a:lnTo>
                <a:lnTo>
                  <a:pt x="18858" y="4672"/>
                </a:lnTo>
                <a:lnTo>
                  <a:pt x="19077" y="4793"/>
                </a:lnTo>
                <a:lnTo>
                  <a:pt x="19515" y="5085"/>
                </a:lnTo>
                <a:lnTo>
                  <a:pt x="19904" y="5426"/>
                </a:lnTo>
                <a:lnTo>
                  <a:pt x="19588" y="5742"/>
                </a:lnTo>
                <a:lnTo>
                  <a:pt x="19247" y="6083"/>
                </a:lnTo>
                <a:lnTo>
                  <a:pt x="18931" y="6424"/>
                </a:lnTo>
                <a:lnTo>
                  <a:pt x="18614" y="6740"/>
                </a:lnTo>
                <a:lnTo>
                  <a:pt x="18201" y="7081"/>
                </a:lnTo>
                <a:lnTo>
                  <a:pt x="17787" y="7421"/>
                </a:lnTo>
                <a:lnTo>
                  <a:pt x="17665" y="7275"/>
                </a:lnTo>
                <a:lnTo>
                  <a:pt x="17495" y="7178"/>
                </a:lnTo>
                <a:lnTo>
                  <a:pt x="17592" y="6667"/>
                </a:lnTo>
                <a:lnTo>
                  <a:pt x="17690" y="6156"/>
                </a:lnTo>
                <a:lnTo>
                  <a:pt x="17811" y="5718"/>
                </a:lnTo>
                <a:lnTo>
                  <a:pt x="17933" y="5280"/>
                </a:lnTo>
                <a:lnTo>
                  <a:pt x="18055" y="4842"/>
                </a:lnTo>
                <a:lnTo>
                  <a:pt x="18152" y="4404"/>
                </a:lnTo>
                <a:close/>
                <a:moveTo>
                  <a:pt x="6691" y="5183"/>
                </a:moveTo>
                <a:lnTo>
                  <a:pt x="7056" y="5645"/>
                </a:lnTo>
                <a:lnTo>
                  <a:pt x="7227" y="5888"/>
                </a:lnTo>
                <a:lnTo>
                  <a:pt x="7373" y="6132"/>
                </a:lnTo>
                <a:lnTo>
                  <a:pt x="7227" y="6205"/>
                </a:lnTo>
                <a:lnTo>
                  <a:pt x="7056" y="6302"/>
                </a:lnTo>
                <a:lnTo>
                  <a:pt x="6764" y="6521"/>
                </a:lnTo>
                <a:lnTo>
                  <a:pt x="6326" y="6789"/>
                </a:lnTo>
                <a:lnTo>
                  <a:pt x="5864" y="7081"/>
                </a:lnTo>
                <a:lnTo>
                  <a:pt x="5621" y="7202"/>
                </a:lnTo>
                <a:lnTo>
                  <a:pt x="5377" y="7324"/>
                </a:lnTo>
                <a:lnTo>
                  <a:pt x="4891" y="7567"/>
                </a:lnTo>
                <a:lnTo>
                  <a:pt x="5645" y="6570"/>
                </a:lnTo>
                <a:lnTo>
                  <a:pt x="6375" y="5596"/>
                </a:lnTo>
                <a:lnTo>
                  <a:pt x="6691" y="5183"/>
                </a:lnTo>
                <a:close/>
                <a:moveTo>
                  <a:pt x="14526" y="5280"/>
                </a:moveTo>
                <a:lnTo>
                  <a:pt x="14599" y="5499"/>
                </a:lnTo>
                <a:lnTo>
                  <a:pt x="14721" y="5718"/>
                </a:lnTo>
                <a:lnTo>
                  <a:pt x="14867" y="5937"/>
                </a:lnTo>
                <a:lnTo>
                  <a:pt x="15037" y="6132"/>
                </a:lnTo>
                <a:lnTo>
                  <a:pt x="15402" y="6521"/>
                </a:lnTo>
                <a:lnTo>
                  <a:pt x="15743" y="6862"/>
                </a:lnTo>
                <a:lnTo>
                  <a:pt x="16084" y="7178"/>
                </a:lnTo>
                <a:lnTo>
                  <a:pt x="16424" y="7494"/>
                </a:lnTo>
                <a:lnTo>
                  <a:pt x="16327" y="7689"/>
                </a:lnTo>
                <a:lnTo>
                  <a:pt x="15719" y="7494"/>
                </a:lnTo>
                <a:lnTo>
                  <a:pt x="15402" y="7373"/>
                </a:lnTo>
                <a:lnTo>
                  <a:pt x="15110" y="7251"/>
                </a:lnTo>
                <a:lnTo>
                  <a:pt x="14745" y="7081"/>
                </a:lnTo>
                <a:lnTo>
                  <a:pt x="14380" y="6862"/>
                </a:lnTo>
                <a:lnTo>
                  <a:pt x="14015" y="6667"/>
                </a:lnTo>
                <a:lnTo>
                  <a:pt x="13821" y="6594"/>
                </a:lnTo>
                <a:lnTo>
                  <a:pt x="13626" y="6545"/>
                </a:lnTo>
                <a:lnTo>
                  <a:pt x="13796" y="6205"/>
                </a:lnTo>
                <a:lnTo>
                  <a:pt x="14015" y="5864"/>
                </a:lnTo>
                <a:lnTo>
                  <a:pt x="14259" y="5572"/>
                </a:lnTo>
                <a:lnTo>
                  <a:pt x="14526" y="5280"/>
                </a:lnTo>
                <a:close/>
                <a:moveTo>
                  <a:pt x="8395" y="3163"/>
                </a:moveTo>
                <a:lnTo>
                  <a:pt x="8735" y="3188"/>
                </a:lnTo>
                <a:lnTo>
                  <a:pt x="11461" y="3188"/>
                </a:lnTo>
                <a:lnTo>
                  <a:pt x="14332" y="3212"/>
                </a:lnTo>
                <a:lnTo>
                  <a:pt x="13407" y="4404"/>
                </a:lnTo>
                <a:lnTo>
                  <a:pt x="12434" y="5572"/>
                </a:lnTo>
                <a:lnTo>
                  <a:pt x="11363" y="6813"/>
                </a:lnTo>
                <a:lnTo>
                  <a:pt x="10925" y="7300"/>
                </a:lnTo>
                <a:lnTo>
                  <a:pt x="10706" y="7519"/>
                </a:lnTo>
                <a:lnTo>
                  <a:pt x="10512" y="7786"/>
                </a:lnTo>
                <a:lnTo>
                  <a:pt x="10098" y="6935"/>
                </a:lnTo>
                <a:lnTo>
                  <a:pt x="9684" y="6083"/>
                </a:lnTo>
                <a:lnTo>
                  <a:pt x="8930" y="4356"/>
                </a:lnTo>
                <a:lnTo>
                  <a:pt x="8395" y="3163"/>
                </a:lnTo>
                <a:close/>
                <a:moveTo>
                  <a:pt x="20171" y="5669"/>
                </a:moveTo>
                <a:lnTo>
                  <a:pt x="20366" y="5913"/>
                </a:lnTo>
                <a:lnTo>
                  <a:pt x="20561" y="6156"/>
                </a:lnTo>
                <a:lnTo>
                  <a:pt x="20755" y="6424"/>
                </a:lnTo>
                <a:lnTo>
                  <a:pt x="20901" y="6691"/>
                </a:lnTo>
                <a:lnTo>
                  <a:pt x="20999" y="6886"/>
                </a:lnTo>
                <a:lnTo>
                  <a:pt x="21096" y="7105"/>
                </a:lnTo>
                <a:lnTo>
                  <a:pt x="20658" y="7178"/>
                </a:lnTo>
                <a:lnTo>
                  <a:pt x="20244" y="7275"/>
                </a:lnTo>
                <a:lnTo>
                  <a:pt x="19393" y="7494"/>
                </a:lnTo>
                <a:lnTo>
                  <a:pt x="18687" y="7665"/>
                </a:lnTo>
                <a:lnTo>
                  <a:pt x="17982" y="7835"/>
                </a:lnTo>
                <a:lnTo>
                  <a:pt x="17957" y="7762"/>
                </a:lnTo>
                <a:lnTo>
                  <a:pt x="18420" y="7373"/>
                </a:lnTo>
                <a:lnTo>
                  <a:pt x="18858" y="6983"/>
                </a:lnTo>
                <a:lnTo>
                  <a:pt x="19198" y="6691"/>
                </a:lnTo>
                <a:lnTo>
                  <a:pt x="19539" y="6375"/>
                </a:lnTo>
                <a:lnTo>
                  <a:pt x="19880" y="6034"/>
                </a:lnTo>
                <a:lnTo>
                  <a:pt x="20171" y="5669"/>
                </a:lnTo>
                <a:close/>
                <a:moveTo>
                  <a:pt x="3942" y="7543"/>
                </a:moveTo>
                <a:lnTo>
                  <a:pt x="4015" y="7689"/>
                </a:lnTo>
                <a:lnTo>
                  <a:pt x="4088" y="7835"/>
                </a:lnTo>
                <a:lnTo>
                  <a:pt x="4088" y="7859"/>
                </a:lnTo>
                <a:lnTo>
                  <a:pt x="3820" y="7640"/>
                </a:lnTo>
                <a:lnTo>
                  <a:pt x="3942" y="7543"/>
                </a:lnTo>
                <a:close/>
                <a:moveTo>
                  <a:pt x="16741" y="7762"/>
                </a:moveTo>
                <a:lnTo>
                  <a:pt x="16765" y="7786"/>
                </a:lnTo>
                <a:lnTo>
                  <a:pt x="16814" y="7884"/>
                </a:lnTo>
                <a:lnTo>
                  <a:pt x="16692" y="7835"/>
                </a:lnTo>
                <a:lnTo>
                  <a:pt x="16741" y="7762"/>
                </a:lnTo>
                <a:close/>
                <a:moveTo>
                  <a:pt x="7957" y="3504"/>
                </a:moveTo>
                <a:lnTo>
                  <a:pt x="8297" y="4283"/>
                </a:lnTo>
                <a:lnTo>
                  <a:pt x="8711" y="5183"/>
                </a:lnTo>
                <a:lnTo>
                  <a:pt x="9125" y="6083"/>
                </a:lnTo>
                <a:lnTo>
                  <a:pt x="10001" y="7859"/>
                </a:lnTo>
                <a:lnTo>
                  <a:pt x="8443" y="7908"/>
                </a:lnTo>
                <a:lnTo>
                  <a:pt x="8443" y="7446"/>
                </a:lnTo>
                <a:lnTo>
                  <a:pt x="8395" y="6983"/>
                </a:lnTo>
                <a:lnTo>
                  <a:pt x="8297" y="6545"/>
                </a:lnTo>
                <a:lnTo>
                  <a:pt x="8151" y="6107"/>
                </a:lnTo>
                <a:lnTo>
                  <a:pt x="8054" y="5913"/>
                </a:lnTo>
                <a:lnTo>
                  <a:pt x="7957" y="5718"/>
                </a:lnTo>
                <a:lnTo>
                  <a:pt x="7835" y="5523"/>
                </a:lnTo>
                <a:lnTo>
                  <a:pt x="7689" y="5329"/>
                </a:lnTo>
                <a:lnTo>
                  <a:pt x="7567" y="5158"/>
                </a:lnTo>
                <a:lnTo>
                  <a:pt x="7397" y="5012"/>
                </a:lnTo>
                <a:lnTo>
                  <a:pt x="7227" y="4866"/>
                </a:lnTo>
                <a:lnTo>
                  <a:pt x="7056" y="4721"/>
                </a:lnTo>
                <a:lnTo>
                  <a:pt x="7324" y="4356"/>
                </a:lnTo>
                <a:lnTo>
                  <a:pt x="7665" y="3942"/>
                </a:lnTo>
                <a:lnTo>
                  <a:pt x="7835" y="3747"/>
                </a:lnTo>
                <a:lnTo>
                  <a:pt x="7957" y="3504"/>
                </a:lnTo>
                <a:close/>
                <a:moveTo>
                  <a:pt x="3699" y="7811"/>
                </a:moveTo>
                <a:lnTo>
                  <a:pt x="4063" y="7932"/>
                </a:lnTo>
                <a:lnTo>
                  <a:pt x="4063" y="7957"/>
                </a:lnTo>
                <a:lnTo>
                  <a:pt x="3869" y="7908"/>
                </a:lnTo>
                <a:lnTo>
                  <a:pt x="3650" y="7884"/>
                </a:lnTo>
                <a:lnTo>
                  <a:pt x="3699" y="7811"/>
                </a:lnTo>
                <a:close/>
                <a:moveTo>
                  <a:pt x="7543" y="6424"/>
                </a:moveTo>
                <a:lnTo>
                  <a:pt x="7640" y="6643"/>
                </a:lnTo>
                <a:lnTo>
                  <a:pt x="7713" y="6862"/>
                </a:lnTo>
                <a:lnTo>
                  <a:pt x="7786" y="7129"/>
                </a:lnTo>
                <a:lnTo>
                  <a:pt x="7835" y="7397"/>
                </a:lnTo>
                <a:lnTo>
                  <a:pt x="7884" y="7932"/>
                </a:lnTo>
                <a:lnTo>
                  <a:pt x="7300" y="7932"/>
                </a:lnTo>
                <a:lnTo>
                  <a:pt x="5742" y="7957"/>
                </a:lnTo>
                <a:lnTo>
                  <a:pt x="4988" y="7932"/>
                </a:lnTo>
                <a:lnTo>
                  <a:pt x="4988" y="7884"/>
                </a:lnTo>
                <a:lnTo>
                  <a:pt x="5256" y="7762"/>
                </a:lnTo>
                <a:lnTo>
                  <a:pt x="5523" y="7616"/>
                </a:lnTo>
                <a:lnTo>
                  <a:pt x="6034" y="7348"/>
                </a:lnTo>
                <a:lnTo>
                  <a:pt x="6399" y="7178"/>
                </a:lnTo>
                <a:lnTo>
                  <a:pt x="6813" y="6959"/>
                </a:lnTo>
                <a:lnTo>
                  <a:pt x="7202" y="6716"/>
                </a:lnTo>
                <a:lnTo>
                  <a:pt x="7373" y="6570"/>
                </a:lnTo>
                <a:lnTo>
                  <a:pt x="7543" y="6424"/>
                </a:lnTo>
                <a:close/>
                <a:moveTo>
                  <a:pt x="3845" y="8127"/>
                </a:moveTo>
                <a:lnTo>
                  <a:pt x="3674" y="8224"/>
                </a:lnTo>
                <a:lnTo>
                  <a:pt x="3650" y="8200"/>
                </a:lnTo>
                <a:lnTo>
                  <a:pt x="3845" y="8127"/>
                </a:lnTo>
                <a:close/>
                <a:moveTo>
                  <a:pt x="1144" y="5767"/>
                </a:moveTo>
                <a:lnTo>
                  <a:pt x="1338" y="5913"/>
                </a:lnTo>
                <a:lnTo>
                  <a:pt x="1509" y="6059"/>
                </a:lnTo>
                <a:lnTo>
                  <a:pt x="1849" y="6424"/>
                </a:lnTo>
                <a:lnTo>
                  <a:pt x="2166" y="6764"/>
                </a:lnTo>
                <a:lnTo>
                  <a:pt x="2336" y="6935"/>
                </a:lnTo>
                <a:lnTo>
                  <a:pt x="2506" y="7105"/>
                </a:lnTo>
                <a:lnTo>
                  <a:pt x="2871" y="7373"/>
                </a:lnTo>
                <a:lnTo>
                  <a:pt x="3261" y="7616"/>
                </a:lnTo>
                <a:lnTo>
                  <a:pt x="3188" y="7786"/>
                </a:lnTo>
                <a:lnTo>
                  <a:pt x="3163" y="7932"/>
                </a:lnTo>
                <a:lnTo>
                  <a:pt x="2725" y="8030"/>
                </a:lnTo>
                <a:lnTo>
                  <a:pt x="2312" y="8103"/>
                </a:lnTo>
                <a:lnTo>
                  <a:pt x="1411" y="8224"/>
                </a:lnTo>
                <a:lnTo>
                  <a:pt x="973" y="8273"/>
                </a:lnTo>
                <a:lnTo>
                  <a:pt x="535" y="8370"/>
                </a:lnTo>
                <a:lnTo>
                  <a:pt x="511" y="8030"/>
                </a:lnTo>
                <a:lnTo>
                  <a:pt x="535" y="7665"/>
                </a:lnTo>
                <a:lnTo>
                  <a:pt x="560" y="7324"/>
                </a:lnTo>
                <a:lnTo>
                  <a:pt x="633" y="7008"/>
                </a:lnTo>
                <a:lnTo>
                  <a:pt x="730" y="6667"/>
                </a:lnTo>
                <a:lnTo>
                  <a:pt x="852" y="6351"/>
                </a:lnTo>
                <a:lnTo>
                  <a:pt x="973" y="6034"/>
                </a:lnTo>
                <a:lnTo>
                  <a:pt x="1144" y="5767"/>
                </a:lnTo>
                <a:close/>
                <a:moveTo>
                  <a:pt x="4477" y="8273"/>
                </a:moveTo>
                <a:lnTo>
                  <a:pt x="4526" y="8322"/>
                </a:lnTo>
                <a:lnTo>
                  <a:pt x="4501" y="8370"/>
                </a:lnTo>
                <a:lnTo>
                  <a:pt x="4453" y="8273"/>
                </a:lnTo>
                <a:close/>
                <a:moveTo>
                  <a:pt x="3942" y="8176"/>
                </a:moveTo>
                <a:lnTo>
                  <a:pt x="3820" y="8395"/>
                </a:lnTo>
                <a:lnTo>
                  <a:pt x="3747" y="8346"/>
                </a:lnTo>
                <a:lnTo>
                  <a:pt x="3942" y="8176"/>
                </a:lnTo>
                <a:close/>
                <a:moveTo>
                  <a:pt x="4112" y="8151"/>
                </a:moveTo>
                <a:lnTo>
                  <a:pt x="4136" y="8176"/>
                </a:lnTo>
                <a:lnTo>
                  <a:pt x="4063" y="8492"/>
                </a:lnTo>
                <a:lnTo>
                  <a:pt x="4039" y="8492"/>
                </a:lnTo>
                <a:lnTo>
                  <a:pt x="4112" y="8151"/>
                </a:lnTo>
                <a:close/>
                <a:moveTo>
                  <a:pt x="4234" y="8224"/>
                </a:moveTo>
                <a:lnTo>
                  <a:pt x="4380" y="8249"/>
                </a:lnTo>
                <a:lnTo>
                  <a:pt x="4428" y="8443"/>
                </a:lnTo>
                <a:lnTo>
                  <a:pt x="4355" y="8468"/>
                </a:lnTo>
                <a:lnTo>
                  <a:pt x="4282" y="8492"/>
                </a:lnTo>
                <a:lnTo>
                  <a:pt x="4234" y="8224"/>
                </a:lnTo>
                <a:close/>
                <a:moveTo>
                  <a:pt x="17349" y="8370"/>
                </a:moveTo>
                <a:lnTo>
                  <a:pt x="17422" y="8395"/>
                </a:lnTo>
                <a:lnTo>
                  <a:pt x="17446" y="8443"/>
                </a:lnTo>
                <a:lnTo>
                  <a:pt x="17373" y="8492"/>
                </a:lnTo>
                <a:lnTo>
                  <a:pt x="17349" y="8370"/>
                </a:lnTo>
                <a:close/>
                <a:moveTo>
                  <a:pt x="16984" y="8273"/>
                </a:moveTo>
                <a:lnTo>
                  <a:pt x="17008" y="8322"/>
                </a:lnTo>
                <a:lnTo>
                  <a:pt x="16887" y="8516"/>
                </a:lnTo>
                <a:lnTo>
                  <a:pt x="16789" y="8443"/>
                </a:lnTo>
                <a:lnTo>
                  <a:pt x="16984" y="8273"/>
                </a:lnTo>
                <a:close/>
                <a:moveTo>
                  <a:pt x="13577" y="6667"/>
                </a:moveTo>
                <a:lnTo>
                  <a:pt x="13699" y="6813"/>
                </a:lnTo>
                <a:lnTo>
                  <a:pt x="13845" y="6935"/>
                </a:lnTo>
                <a:lnTo>
                  <a:pt x="14015" y="7056"/>
                </a:lnTo>
                <a:lnTo>
                  <a:pt x="14210" y="7178"/>
                </a:lnTo>
                <a:lnTo>
                  <a:pt x="14599" y="7348"/>
                </a:lnTo>
                <a:lnTo>
                  <a:pt x="14964" y="7519"/>
                </a:lnTo>
                <a:lnTo>
                  <a:pt x="15597" y="7786"/>
                </a:lnTo>
                <a:lnTo>
                  <a:pt x="15913" y="7932"/>
                </a:lnTo>
                <a:lnTo>
                  <a:pt x="16254" y="8030"/>
                </a:lnTo>
                <a:lnTo>
                  <a:pt x="16254" y="8054"/>
                </a:lnTo>
                <a:lnTo>
                  <a:pt x="15816" y="8151"/>
                </a:lnTo>
                <a:lnTo>
                  <a:pt x="15402" y="8224"/>
                </a:lnTo>
                <a:lnTo>
                  <a:pt x="14891" y="8297"/>
                </a:lnTo>
                <a:lnTo>
                  <a:pt x="14356" y="8346"/>
                </a:lnTo>
                <a:lnTo>
                  <a:pt x="13845" y="8419"/>
                </a:lnTo>
                <a:lnTo>
                  <a:pt x="13602" y="8468"/>
                </a:lnTo>
                <a:lnTo>
                  <a:pt x="13334" y="8541"/>
                </a:lnTo>
                <a:lnTo>
                  <a:pt x="13310" y="8297"/>
                </a:lnTo>
                <a:lnTo>
                  <a:pt x="13310" y="8054"/>
                </a:lnTo>
                <a:lnTo>
                  <a:pt x="13310" y="7811"/>
                </a:lnTo>
                <a:lnTo>
                  <a:pt x="13334" y="7567"/>
                </a:lnTo>
                <a:lnTo>
                  <a:pt x="13358" y="7348"/>
                </a:lnTo>
                <a:lnTo>
                  <a:pt x="13407" y="7105"/>
                </a:lnTo>
                <a:lnTo>
                  <a:pt x="13480" y="6886"/>
                </a:lnTo>
                <a:lnTo>
                  <a:pt x="13577" y="6667"/>
                </a:lnTo>
                <a:close/>
                <a:moveTo>
                  <a:pt x="21169" y="7324"/>
                </a:moveTo>
                <a:lnTo>
                  <a:pt x="21193" y="7543"/>
                </a:lnTo>
                <a:lnTo>
                  <a:pt x="21218" y="7762"/>
                </a:lnTo>
                <a:lnTo>
                  <a:pt x="21218" y="7981"/>
                </a:lnTo>
                <a:lnTo>
                  <a:pt x="21218" y="8200"/>
                </a:lnTo>
                <a:lnTo>
                  <a:pt x="21169" y="8419"/>
                </a:lnTo>
                <a:lnTo>
                  <a:pt x="21120" y="8638"/>
                </a:lnTo>
                <a:lnTo>
                  <a:pt x="21072" y="8857"/>
                </a:lnTo>
                <a:lnTo>
                  <a:pt x="20974" y="9052"/>
                </a:lnTo>
                <a:lnTo>
                  <a:pt x="20828" y="8979"/>
                </a:lnTo>
                <a:lnTo>
                  <a:pt x="20682" y="8906"/>
                </a:lnTo>
                <a:lnTo>
                  <a:pt x="20317" y="8833"/>
                </a:lnTo>
                <a:lnTo>
                  <a:pt x="19223" y="8565"/>
                </a:lnTo>
                <a:lnTo>
                  <a:pt x="18614" y="8395"/>
                </a:lnTo>
                <a:lnTo>
                  <a:pt x="17982" y="8224"/>
                </a:lnTo>
                <a:lnTo>
                  <a:pt x="17982" y="8103"/>
                </a:lnTo>
                <a:lnTo>
                  <a:pt x="19077" y="7835"/>
                </a:lnTo>
                <a:lnTo>
                  <a:pt x="20123" y="7616"/>
                </a:lnTo>
                <a:lnTo>
                  <a:pt x="20658" y="7494"/>
                </a:lnTo>
                <a:lnTo>
                  <a:pt x="21169" y="7324"/>
                </a:lnTo>
                <a:close/>
                <a:moveTo>
                  <a:pt x="16303" y="8419"/>
                </a:moveTo>
                <a:lnTo>
                  <a:pt x="15962" y="8662"/>
                </a:lnTo>
                <a:lnTo>
                  <a:pt x="15670" y="8906"/>
                </a:lnTo>
                <a:lnTo>
                  <a:pt x="14794" y="9465"/>
                </a:lnTo>
                <a:lnTo>
                  <a:pt x="13942" y="10049"/>
                </a:lnTo>
                <a:lnTo>
                  <a:pt x="13723" y="9684"/>
                </a:lnTo>
                <a:lnTo>
                  <a:pt x="13529" y="9271"/>
                </a:lnTo>
                <a:lnTo>
                  <a:pt x="13456" y="9003"/>
                </a:lnTo>
                <a:lnTo>
                  <a:pt x="13383" y="8735"/>
                </a:lnTo>
                <a:lnTo>
                  <a:pt x="13626" y="8760"/>
                </a:lnTo>
                <a:lnTo>
                  <a:pt x="13869" y="8760"/>
                </a:lnTo>
                <a:lnTo>
                  <a:pt x="14356" y="8711"/>
                </a:lnTo>
                <a:lnTo>
                  <a:pt x="14843" y="8638"/>
                </a:lnTo>
                <a:lnTo>
                  <a:pt x="15305" y="8565"/>
                </a:lnTo>
                <a:lnTo>
                  <a:pt x="16303" y="8419"/>
                </a:lnTo>
                <a:close/>
                <a:moveTo>
                  <a:pt x="4988" y="8370"/>
                </a:moveTo>
                <a:lnTo>
                  <a:pt x="5499" y="8395"/>
                </a:lnTo>
                <a:lnTo>
                  <a:pt x="6034" y="8419"/>
                </a:lnTo>
                <a:lnTo>
                  <a:pt x="7105" y="8395"/>
                </a:lnTo>
                <a:lnTo>
                  <a:pt x="7932" y="8395"/>
                </a:lnTo>
                <a:lnTo>
                  <a:pt x="7957" y="8589"/>
                </a:lnTo>
                <a:lnTo>
                  <a:pt x="7859" y="8930"/>
                </a:lnTo>
                <a:lnTo>
                  <a:pt x="7713" y="9246"/>
                </a:lnTo>
                <a:lnTo>
                  <a:pt x="7567" y="9563"/>
                </a:lnTo>
                <a:lnTo>
                  <a:pt x="7421" y="9855"/>
                </a:lnTo>
                <a:lnTo>
                  <a:pt x="7300" y="10074"/>
                </a:lnTo>
                <a:lnTo>
                  <a:pt x="7154" y="10268"/>
                </a:lnTo>
                <a:lnTo>
                  <a:pt x="7032" y="10122"/>
                </a:lnTo>
                <a:lnTo>
                  <a:pt x="6886" y="10001"/>
                </a:lnTo>
                <a:lnTo>
                  <a:pt x="6570" y="9757"/>
                </a:lnTo>
                <a:lnTo>
                  <a:pt x="5961" y="9319"/>
                </a:lnTo>
                <a:lnTo>
                  <a:pt x="4915" y="8541"/>
                </a:lnTo>
                <a:lnTo>
                  <a:pt x="4988" y="8370"/>
                </a:lnTo>
                <a:close/>
                <a:moveTo>
                  <a:pt x="3212" y="8297"/>
                </a:moveTo>
                <a:lnTo>
                  <a:pt x="3236" y="8395"/>
                </a:lnTo>
                <a:lnTo>
                  <a:pt x="3309" y="8516"/>
                </a:lnTo>
                <a:lnTo>
                  <a:pt x="2677" y="9003"/>
                </a:lnTo>
                <a:lnTo>
                  <a:pt x="1922" y="9611"/>
                </a:lnTo>
                <a:lnTo>
                  <a:pt x="1557" y="9952"/>
                </a:lnTo>
                <a:lnTo>
                  <a:pt x="1192" y="10317"/>
                </a:lnTo>
                <a:lnTo>
                  <a:pt x="973" y="9952"/>
                </a:lnTo>
                <a:lnTo>
                  <a:pt x="803" y="9538"/>
                </a:lnTo>
                <a:lnTo>
                  <a:pt x="657" y="9125"/>
                </a:lnTo>
                <a:lnTo>
                  <a:pt x="560" y="8687"/>
                </a:lnTo>
                <a:lnTo>
                  <a:pt x="973" y="8638"/>
                </a:lnTo>
                <a:lnTo>
                  <a:pt x="1387" y="8565"/>
                </a:lnTo>
                <a:lnTo>
                  <a:pt x="2190" y="8419"/>
                </a:lnTo>
                <a:lnTo>
                  <a:pt x="2677" y="8346"/>
                </a:lnTo>
                <a:lnTo>
                  <a:pt x="3212" y="8297"/>
                </a:lnTo>
                <a:close/>
                <a:moveTo>
                  <a:pt x="18006" y="8614"/>
                </a:moveTo>
                <a:lnTo>
                  <a:pt x="18590" y="8760"/>
                </a:lnTo>
                <a:lnTo>
                  <a:pt x="19125" y="8881"/>
                </a:lnTo>
                <a:lnTo>
                  <a:pt x="20220" y="9149"/>
                </a:lnTo>
                <a:lnTo>
                  <a:pt x="20585" y="9222"/>
                </a:lnTo>
                <a:lnTo>
                  <a:pt x="20731" y="9246"/>
                </a:lnTo>
                <a:lnTo>
                  <a:pt x="20901" y="9222"/>
                </a:lnTo>
                <a:lnTo>
                  <a:pt x="20682" y="9611"/>
                </a:lnTo>
                <a:lnTo>
                  <a:pt x="20439" y="9976"/>
                </a:lnTo>
                <a:lnTo>
                  <a:pt x="20123" y="10317"/>
                </a:lnTo>
                <a:lnTo>
                  <a:pt x="19807" y="10609"/>
                </a:lnTo>
                <a:lnTo>
                  <a:pt x="19320" y="10074"/>
                </a:lnTo>
                <a:lnTo>
                  <a:pt x="18809" y="9563"/>
                </a:lnTo>
                <a:lnTo>
                  <a:pt x="18079" y="8711"/>
                </a:lnTo>
                <a:lnTo>
                  <a:pt x="18006" y="8614"/>
                </a:lnTo>
                <a:close/>
                <a:moveTo>
                  <a:pt x="16449" y="8687"/>
                </a:moveTo>
                <a:lnTo>
                  <a:pt x="16570" y="8808"/>
                </a:lnTo>
                <a:lnTo>
                  <a:pt x="16692" y="8906"/>
                </a:lnTo>
                <a:lnTo>
                  <a:pt x="16546" y="9246"/>
                </a:lnTo>
                <a:lnTo>
                  <a:pt x="16400" y="9563"/>
                </a:lnTo>
                <a:lnTo>
                  <a:pt x="16157" y="10001"/>
                </a:lnTo>
                <a:lnTo>
                  <a:pt x="15865" y="10414"/>
                </a:lnTo>
                <a:lnTo>
                  <a:pt x="15597" y="10828"/>
                </a:lnTo>
                <a:lnTo>
                  <a:pt x="15354" y="11266"/>
                </a:lnTo>
                <a:lnTo>
                  <a:pt x="15329" y="11315"/>
                </a:lnTo>
                <a:lnTo>
                  <a:pt x="14989" y="11096"/>
                </a:lnTo>
                <a:lnTo>
                  <a:pt x="14648" y="10852"/>
                </a:lnTo>
                <a:lnTo>
                  <a:pt x="14332" y="10560"/>
                </a:lnTo>
                <a:lnTo>
                  <a:pt x="14064" y="10244"/>
                </a:lnTo>
                <a:lnTo>
                  <a:pt x="14916" y="9684"/>
                </a:lnTo>
                <a:lnTo>
                  <a:pt x="15767" y="9100"/>
                </a:lnTo>
                <a:lnTo>
                  <a:pt x="16108" y="8906"/>
                </a:lnTo>
                <a:lnTo>
                  <a:pt x="16449" y="8687"/>
                </a:lnTo>
                <a:close/>
                <a:moveTo>
                  <a:pt x="4842" y="8662"/>
                </a:moveTo>
                <a:lnTo>
                  <a:pt x="5329" y="9100"/>
                </a:lnTo>
                <a:lnTo>
                  <a:pt x="5791" y="9538"/>
                </a:lnTo>
                <a:lnTo>
                  <a:pt x="6375" y="10025"/>
                </a:lnTo>
                <a:lnTo>
                  <a:pt x="6691" y="10244"/>
                </a:lnTo>
                <a:lnTo>
                  <a:pt x="6862" y="10341"/>
                </a:lnTo>
                <a:lnTo>
                  <a:pt x="7032" y="10414"/>
                </a:lnTo>
                <a:lnTo>
                  <a:pt x="6886" y="10585"/>
                </a:lnTo>
                <a:lnTo>
                  <a:pt x="6716" y="10731"/>
                </a:lnTo>
                <a:lnTo>
                  <a:pt x="6375" y="10998"/>
                </a:lnTo>
                <a:lnTo>
                  <a:pt x="6010" y="11193"/>
                </a:lnTo>
                <a:lnTo>
                  <a:pt x="5621" y="11363"/>
                </a:lnTo>
                <a:lnTo>
                  <a:pt x="5450" y="10706"/>
                </a:lnTo>
                <a:lnTo>
                  <a:pt x="5231" y="10074"/>
                </a:lnTo>
                <a:lnTo>
                  <a:pt x="4964" y="9441"/>
                </a:lnTo>
                <a:lnTo>
                  <a:pt x="4696" y="8808"/>
                </a:lnTo>
                <a:lnTo>
                  <a:pt x="4720" y="8784"/>
                </a:lnTo>
                <a:lnTo>
                  <a:pt x="4842" y="8662"/>
                </a:lnTo>
                <a:close/>
                <a:moveTo>
                  <a:pt x="3382" y="8614"/>
                </a:moveTo>
                <a:lnTo>
                  <a:pt x="3480" y="8735"/>
                </a:lnTo>
                <a:lnTo>
                  <a:pt x="3626" y="8833"/>
                </a:lnTo>
                <a:lnTo>
                  <a:pt x="3334" y="9636"/>
                </a:lnTo>
                <a:lnTo>
                  <a:pt x="2993" y="10536"/>
                </a:lnTo>
                <a:lnTo>
                  <a:pt x="2871" y="11023"/>
                </a:lnTo>
                <a:lnTo>
                  <a:pt x="2823" y="11242"/>
                </a:lnTo>
                <a:lnTo>
                  <a:pt x="2798" y="11485"/>
                </a:lnTo>
                <a:lnTo>
                  <a:pt x="2531" y="11388"/>
                </a:lnTo>
                <a:lnTo>
                  <a:pt x="2263" y="11266"/>
                </a:lnTo>
                <a:lnTo>
                  <a:pt x="2020" y="11120"/>
                </a:lnTo>
                <a:lnTo>
                  <a:pt x="1776" y="10950"/>
                </a:lnTo>
                <a:lnTo>
                  <a:pt x="1509" y="10706"/>
                </a:lnTo>
                <a:lnTo>
                  <a:pt x="1265" y="10414"/>
                </a:lnTo>
                <a:lnTo>
                  <a:pt x="1606" y="10122"/>
                </a:lnTo>
                <a:lnTo>
                  <a:pt x="1971" y="9806"/>
                </a:lnTo>
                <a:lnTo>
                  <a:pt x="2652" y="9198"/>
                </a:lnTo>
                <a:lnTo>
                  <a:pt x="3017" y="8906"/>
                </a:lnTo>
                <a:lnTo>
                  <a:pt x="3382" y="8614"/>
                </a:lnTo>
                <a:close/>
                <a:moveTo>
                  <a:pt x="4574" y="8881"/>
                </a:moveTo>
                <a:lnTo>
                  <a:pt x="4939" y="10171"/>
                </a:lnTo>
                <a:lnTo>
                  <a:pt x="5280" y="11461"/>
                </a:lnTo>
                <a:lnTo>
                  <a:pt x="5012" y="11534"/>
                </a:lnTo>
                <a:lnTo>
                  <a:pt x="4623" y="11582"/>
                </a:lnTo>
                <a:lnTo>
                  <a:pt x="4234" y="11607"/>
                </a:lnTo>
                <a:lnTo>
                  <a:pt x="4234" y="11607"/>
                </a:lnTo>
                <a:lnTo>
                  <a:pt x="4258" y="11193"/>
                </a:lnTo>
                <a:lnTo>
                  <a:pt x="4258" y="10755"/>
                </a:lnTo>
                <a:lnTo>
                  <a:pt x="4258" y="9928"/>
                </a:lnTo>
                <a:lnTo>
                  <a:pt x="4307" y="8979"/>
                </a:lnTo>
                <a:lnTo>
                  <a:pt x="4428" y="8930"/>
                </a:lnTo>
                <a:lnTo>
                  <a:pt x="4574" y="8881"/>
                </a:lnTo>
                <a:close/>
                <a:moveTo>
                  <a:pt x="3918" y="8954"/>
                </a:moveTo>
                <a:lnTo>
                  <a:pt x="4039" y="8979"/>
                </a:lnTo>
                <a:lnTo>
                  <a:pt x="4039" y="9733"/>
                </a:lnTo>
                <a:lnTo>
                  <a:pt x="3991" y="10682"/>
                </a:lnTo>
                <a:lnTo>
                  <a:pt x="3991" y="11144"/>
                </a:lnTo>
                <a:lnTo>
                  <a:pt x="3991" y="11631"/>
                </a:lnTo>
                <a:lnTo>
                  <a:pt x="3480" y="11607"/>
                </a:lnTo>
                <a:lnTo>
                  <a:pt x="3212" y="11558"/>
                </a:lnTo>
                <a:lnTo>
                  <a:pt x="2969" y="11509"/>
                </a:lnTo>
                <a:lnTo>
                  <a:pt x="3066" y="11339"/>
                </a:lnTo>
                <a:lnTo>
                  <a:pt x="3139" y="11120"/>
                </a:lnTo>
                <a:lnTo>
                  <a:pt x="3261" y="10706"/>
                </a:lnTo>
                <a:lnTo>
                  <a:pt x="3382" y="10293"/>
                </a:lnTo>
                <a:lnTo>
                  <a:pt x="3504" y="9879"/>
                </a:lnTo>
                <a:lnTo>
                  <a:pt x="3699" y="9417"/>
                </a:lnTo>
                <a:lnTo>
                  <a:pt x="3893" y="8954"/>
                </a:lnTo>
                <a:close/>
                <a:moveTo>
                  <a:pt x="17690" y="8784"/>
                </a:moveTo>
                <a:lnTo>
                  <a:pt x="18079" y="9222"/>
                </a:lnTo>
                <a:lnTo>
                  <a:pt x="18468" y="9636"/>
                </a:lnTo>
                <a:lnTo>
                  <a:pt x="18979" y="10268"/>
                </a:lnTo>
                <a:lnTo>
                  <a:pt x="19247" y="10560"/>
                </a:lnTo>
                <a:lnTo>
                  <a:pt x="19539" y="10828"/>
                </a:lnTo>
                <a:lnTo>
                  <a:pt x="19247" y="11023"/>
                </a:lnTo>
                <a:lnTo>
                  <a:pt x="18955" y="11217"/>
                </a:lnTo>
                <a:lnTo>
                  <a:pt x="18663" y="11363"/>
                </a:lnTo>
                <a:lnTo>
                  <a:pt x="18371" y="11485"/>
                </a:lnTo>
                <a:lnTo>
                  <a:pt x="18103" y="11582"/>
                </a:lnTo>
                <a:lnTo>
                  <a:pt x="17860" y="11631"/>
                </a:lnTo>
                <a:lnTo>
                  <a:pt x="17811" y="11217"/>
                </a:lnTo>
                <a:lnTo>
                  <a:pt x="17738" y="10779"/>
                </a:lnTo>
                <a:lnTo>
                  <a:pt x="17592" y="9928"/>
                </a:lnTo>
                <a:lnTo>
                  <a:pt x="17519" y="9441"/>
                </a:lnTo>
                <a:lnTo>
                  <a:pt x="17471" y="8930"/>
                </a:lnTo>
                <a:lnTo>
                  <a:pt x="17519" y="8906"/>
                </a:lnTo>
                <a:lnTo>
                  <a:pt x="17617" y="8857"/>
                </a:lnTo>
                <a:lnTo>
                  <a:pt x="17690" y="8784"/>
                </a:lnTo>
                <a:close/>
                <a:moveTo>
                  <a:pt x="17154" y="9003"/>
                </a:moveTo>
                <a:lnTo>
                  <a:pt x="17227" y="9490"/>
                </a:lnTo>
                <a:lnTo>
                  <a:pt x="17300" y="9976"/>
                </a:lnTo>
                <a:lnTo>
                  <a:pt x="17422" y="10828"/>
                </a:lnTo>
                <a:lnTo>
                  <a:pt x="17471" y="11266"/>
                </a:lnTo>
                <a:lnTo>
                  <a:pt x="17544" y="11704"/>
                </a:lnTo>
                <a:lnTo>
                  <a:pt x="17300" y="11728"/>
                </a:lnTo>
                <a:lnTo>
                  <a:pt x="17033" y="11728"/>
                </a:lnTo>
                <a:lnTo>
                  <a:pt x="16765" y="11704"/>
                </a:lnTo>
                <a:lnTo>
                  <a:pt x="16522" y="11680"/>
                </a:lnTo>
                <a:lnTo>
                  <a:pt x="16254" y="11631"/>
                </a:lnTo>
                <a:lnTo>
                  <a:pt x="16011" y="11582"/>
                </a:lnTo>
                <a:lnTo>
                  <a:pt x="15767" y="11485"/>
                </a:lnTo>
                <a:lnTo>
                  <a:pt x="15524" y="11388"/>
                </a:lnTo>
                <a:lnTo>
                  <a:pt x="15694" y="11242"/>
                </a:lnTo>
                <a:lnTo>
                  <a:pt x="15840" y="11071"/>
                </a:lnTo>
                <a:lnTo>
                  <a:pt x="16108" y="10682"/>
                </a:lnTo>
                <a:lnTo>
                  <a:pt x="16351" y="10268"/>
                </a:lnTo>
                <a:lnTo>
                  <a:pt x="16570" y="9855"/>
                </a:lnTo>
                <a:lnTo>
                  <a:pt x="16789" y="9465"/>
                </a:lnTo>
                <a:lnTo>
                  <a:pt x="17008" y="9003"/>
                </a:lnTo>
                <a:close/>
                <a:moveTo>
                  <a:pt x="14624" y="0"/>
                </a:moveTo>
                <a:lnTo>
                  <a:pt x="14478" y="24"/>
                </a:lnTo>
                <a:lnTo>
                  <a:pt x="14332" y="73"/>
                </a:lnTo>
                <a:lnTo>
                  <a:pt x="14186" y="122"/>
                </a:lnTo>
                <a:lnTo>
                  <a:pt x="14064" y="219"/>
                </a:lnTo>
                <a:lnTo>
                  <a:pt x="14040" y="268"/>
                </a:lnTo>
                <a:lnTo>
                  <a:pt x="14015" y="292"/>
                </a:lnTo>
                <a:lnTo>
                  <a:pt x="14015" y="389"/>
                </a:lnTo>
                <a:lnTo>
                  <a:pt x="14064" y="487"/>
                </a:lnTo>
                <a:lnTo>
                  <a:pt x="14161" y="535"/>
                </a:lnTo>
                <a:lnTo>
                  <a:pt x="14161" y="779"/>
                </a:lnTo>
                <a:lnTo>
                  <a:pt x="14210" y="998"/>
                </a:lnTo>
                <a:lnTo>
                  <a:pt x="14259" y="1241"/>
                </a:lnTo>
                <a:lnTo>
                  <a:pt x="14332" y="1460"/>
                </a:lnTo>
                <a:lnTo>
                  <a:pt x="14648" y="2336"/>
                </a:lnTo>
                <a:lnTo>
                  <a:pt x="14745" y="2652"/>
                </a:lnTo>
                <a:lnTo>
                  <a:pt x="11655" y="2652"/>
                </a:lnTo>
                <a:lnTo>
                  <a:pt x="9928" y="2628"/>
                </a:lnTo>
                <a:lnTo>
                  <a:pt x="8614" y="2628"/>
                </a:lnTo>
                <a:lnTo>
                  <a:pt x="8419" y="2652"/>
                </a:lnTo>
                <a:lnTo>
                  <a:pt x="8200" y="2677"/>
                </a:lnTo>
                <a:lnTo>
                  <a:pt x="8054" y="2360"/>
                </a:lnTo>
                <a:lnTo>
                  <a:pt x="7665" y="1436"/>
                </a:lnTo>
                <a:lnTo>
                  <a:pt x="7567" y="1144"/>
                </a:lnTo>
                <a:lnTo>
                  <a:pt x="7494" y="1022"/>
                </a:lnTo>
                <a:lnTo>
                  <a:pt x="7397" y="900"/>
                </a:lnTo>
                <a:lnTo>
                  <a:pt x="7421" y="900"/>
                </a:lnTo>
                <a:lnTo>
                  <a:pt x="7835" y="973"/>
                </a:lnTo>
                <a:lnTo>
                  <a:pt x="8249" y="1071"/>
                </a:lnTo>
                <a:lnTo>
                  <a:pt x="8468" y="1095"/>
                </a:lnTo>
                <a:lnTo>
                  <a:pt x="8881" y="1095"/>
                </a:lnTo>
                <a:lnTo>
                  <a:pt x="9076" y="1046"/>
                </a:lnTo>
                <a:lnTo>
                  <a:pt x="9149" y="1022"/>
                </a:lnTo>
                <a:lnTo>
                  <a:pt x="9198" y="973"/>
                </a:lnTo>
                <a:lnTo>
                  <a:pt x="9246" y="925"/>
                </a:lnTo>
                <a:lnTo>
                  <a:pt x="9246" y="852"/>
                </a:lnTo>
                <a:lnTo>
                  <a:pt x="9246" y="779"/>
                </a:lnTo>
                <a:lnTo>
                  <a:pt x="9246" y="730"/>
                </a:lnTo>
                <a:lnTo>
                  <a:pt x="9198" y="657"/>
                </a:lnTo>
                <a:lnTo>
                  <a:pt x="9149" y="608"/>
                </a:lnTo>
                <a:lnTo>
                  <a:pt x="8954" y="535"/>
                </a:lnTo>
                <a:lnTo>
                  <a:pt x="8760" y="462"/>
                </a:lnTo>
                <a:lnTo>
                  <a:pt x="8541" y="389"/>
                </a:lnTo>
                <a:lnTo>
                  <a:pt x="8297" y="365"/>
                </a:lnTo>
                <a:lnTo>
                  <a:pt x="7835" y="316"/>
                </a:lnTo>
                <a:lnTo>
                  <a:pt x="7397" y="268"/>
                </a:lnTo>
                <a:lnTo>
                  <a:pt x="6570" y="146"/>
                </a:lnTo>
                <a:lnTo>
                  <a:pt x="6351" y="122"/>
                </a:lnTo>
                <a:lnTo>
                  <a:pt x="6132" y="97"/>
                </a:lnTo>
                <a:lnTo>
                  <a:pt x="5937" y="122"/>
                </a:lnTo>
                <a:lnTo>
                  <a:pt x="5742" y="146"/>
                </a:lnTo>
                <a:lnTo>
                  <a:pt x="5669" y="195"/>
                </a:lnTo>
                <a:lnTo>
                  <a:pt x="5621" y="219"/>
                </a:lnTo>
                <a:lnTo>
                  <a:pt x="5596" y="268"/>
                </a:lnTo>
                <a:lnTo>
                  <a:pt x="5572" y="341"/>
                </a:lnTo>
                <a:lnTo>
                  <a:pt x="5572" y="389"/>
                </a:lnTo>
                <a:lnTo>
                  <a:pt x="5596" y="438"/>
                </a:lnTo>
                <a:lnTo>
                  <a:pt x="5621" y="511"/>
                </a:lnTo>
                <a:lnTo>
                  <a:pt x="5694" y="535"/>
                </a:lnTo>
                <a:lnTo>
                  <a:pt x="5840" y="633"/>
                </a:lnTo>
                <a:lnTo>
                  <a:pt x="5986" y="681"/>
                </a:lnTo>
                <a:lnTo>
                  <a:pt x="6351" y="779"/>
                </a:lnTo>
                <a:lnTo>
                  <a:pt x="6716" y="827"/>
                </a:lnTo>
                <a:lnTo>
                  <a:pt x="7081" y="876"/>
                </a:lnTo>
                <a:lnTo>
                  <a:pt x="7056" y="1046"/>
                </a:lnTo>
                <a:lnTo>
                  <a:pt x="7056" y="1241"/>
                </a:lnTo>
                <a:lnTo>
                  <a:pt x="7105" y="1411"/>
                </a:lnTo>
                <a:lnTo>
                  <a:pt x="7154" y="1606"/>
                </a:lnTo>
                <a:lnTo>
                  <a:pt x="7324" y="1995"/>
                </a:lnTo>
                <a:lnTo>
                  <a:pt x="7470" y="2312"/>
                </a:lnTo>
                <a:lnTo>
                  <a:pt x="7762" y="3042"/>
                </a:lnTo>
                <a:lnTo>
                  <a:pt x="7665" y="3115"/>
                </a:lnTo>
                <a:lnTo>
                  <a:pt x="7567" y="3188"/>
                </a:lnTo>
                <a:lnTo>
                  <a:pt x="7397" y="3382"/>
                </a:lnTo>
                <a:lnTo>
                  <a:pt x="7105" y="3796"/>
                </a:lnTo>
                <a:lnTo>
                  <a:pt x="6594" y="4477"/>
                </a:lnTo>
                <a:lnTo>
                  <a:pt x="6521" y="4429"/>
                </a:lnTo>
                <a:lnTo>
                  <a:pt x="6448" y="4404"/>
                </a:lnTo>
                <a:lnTo>
                  <a:pt x="6375" y="4429"/>
                </a:lnTo>
                <a:lnTo>
                  <a:pt x="6059" y="4234"/>
                </a:lnTo>
                <a:lnTo>
                  <a:pt x="5718" y="4064"/>
                </a:lnTo>
                <a:lnTo>
                  <a:pt x="5353" y="3918"/>
                </a:lnTo>
                <a:lnTo>
                  <a:pt x="5012" y="3820"/>
                </a:lnTo>
                <a:lnTo>
                  <a:pt x="4647" y="3772"/>
                </a:lnTo>
                <a:lnTo>
                  <a:pt x="4282" y="3747"/>
                </a:lnTo>
                <a:lnTo>
                  <a:pt x="3893" y="3747"/>
                </a:lnTo>
                <a:lnTo>
                  <a:pt x="3528" y="3772"/>
                </a:lnTo>
                <a:lnTo>
                  <a:pt x="3188" y="3845"/>
                </a:lnTo>
                <a:lnTo>
                  <a:pt x="2823" y="3966"/>
                </a:lnTo>
                <a:lnTo>
                  <a:pt x="2482" y="4088"/>
                </a:lnTo>
                <a:lnTo>
                  <a:pt x="2141" y="4258"/>
                </a:lnTo>
                <a:lnTo>
                  <a:pt x="1825" y="4453"/>
                </a:lnTo>
                <a:lnTo>
                  <a:pt x="1509" y="4672"/>
                </a:lnTo>
                <a:lnTo>
                  <a:pt x="1241" y="4915"/>
                </a:lnTo>
                <a:lnTo>
                  <a:pt x="973" y="5207"/>
                </a:lnTo>
                <a:lnTo>
                  <a:pt x="706" y="5548"/>
                </a:lnTo>
                <a:lnTo>
                  <a:pt x="487" y="5913"/>
                </a:lnTo>
                <a:lnTo>
                  <a:pt x="316" y="6302"/>
                </a:lnTo>
                <a:lnTo>
                  <a:pt x="195" y="6716"/>
                </a:lnTo>
                <a:lnTo>
                  <a:pt x="73" y="7129"/>
                </a:lnTo>
                <a:lnTo>
                  <a:pt x="24" y="7567"/>
                </a:lnTo>
                <a:lnTo>
                  <a:pt x="0" y="8005"/>
                </a:lnTo>
                <a:lnTo>
                  <a:pt x="24" y="8443"/>
                </a:lnTo>
                <a:lnTo>
                  <a:pt x="73" y="8881"/>
                </a:lnTo>
                <a:lnTo>
                  <a:pt x="170" y="9295"/>
                </a:lnTo>
                <a:lnTo>
                  <a:pt x="292" y="9709"/>
                </a:lnTo>
                <a:lnTo>
                  <a:pt x="462" y="10122"/>
                </a:lnTo>
                <a:lnTo>
                  <a:pt x="657" y="10487"/>
                </a:lnTo>
                <a:lnTo>
                  <a:pt x="900" y="10852"/>
                </a:lnTo>
                <a:lnTo>
                  <a:pt x="1192" y="11169"/>
                </a:lnTo>
                <a:lnTo>
                  <a:pt x="1484" y="11461"/>
                </a:lnTo>
                <a:lnTo>
                  <a:pt x="1679" y="11607"/>
                </a:lnTo>
                <a:lnTo>
                  <a:pt x="1874" y="11728"/>
                </a:lnTo>
                <a:lnTo>
                  <a:pt x="2068" y="11826"/>
                </a:lnTo>
                <a:lnTo>
                  <a:pt x="2287" y="11923"/>
                </a:lnTo>
                <a:lnTo>
                  <a:pt x="2506" y="11996"/>
                </a:lnTo>
                <a:lnTo>
                  <a:pt x="2725" y="12045"/>
                </a:lnTo>
                <a:lnTo>
                  <a:pt x="3163" y="12142"/>
                </a:lnTo>
                <a:lnTo>
                  <a:pt x="3626" y="12166"/>
                </a:lnTo>
                <a:lnTo>
                  <a:pt x="4088" y="12166"/>
                </a:lnTo>
                <a:lnTo>
                  <a:pt x="4550" y="12142"/>
                </a:lnTo>
                <a:lnTo>
                  <a:pt x="4988" y="12093"/>
                </a:lnTo>
                <a:lnTo>
                  <a:pt x="5450" y="11996"/>
                </a:lnTo>
                <a:lnTo>
                  <a:pt x="5840" y="11874"/>
                </a:lnTo>
                <a:lnTo>
                  <a:pt x="6229" y="11704"/>
                </a:lnTo>
                <a:lnTo>
                  <a:pt x="6594" y="11485"/>
                </a:lnTo>
                <a:lnTo>
                  <a:pt x="6910" y="11217"/>
                </a:lnTo>
                <a:lnTo>
                  <a:pt x="7202" y="10925"/>
                </a:lnTo>
                <a:lnTo>
                  <a:pt x="7494" y="10585"/>
                </a:lnTo>
                <a:lnTo>
                  <a:pt x="7738" y="10220"/>
                </a:lnTo>
                <a:lnTo>
                  <a:pt x="7981" y="9806"/>
                </a:lnTo>
                <a:lnTo>
                  <a:pt x="8151" y="9368"/>
                </a:lnTo>
                <a:lnTo>
                  <a:pt x="8297" y="8881"/>
                </a:lnTo>
                <a:lnTo>
                  <a:pt x="8395" y="8395"/>
                </a:lnTo>
                <a:lnTo>
                  <a:pt x="10244" y="8346"/>
                </a:lnTo>
                <a:lnTo>
                  <a:pt x="10293" y="8419"/>
                </a:lnTo>
                <a:lnTo>
                  <a:pt x="10366" y="8443"/>
                </a:lnTo>
                <a:lnTo>
                  <a:pt x="10439" y="8468"/>
                </a:lnTo>
                <a:lnTo>
                  <a:pt x="10512" y="8443"/>
                </a:lnTo>
                <a:lnTo>
                  <a:pt x="10585" y="8395"/>
                </a:lnTo>
                <a:lnTo>
                  <a:pt x="10633" y="8346"/>
                </a:lnTo>
                <a:lnTo>
                  <a:pt x="10682" y="8273"/>
                </a:lnTo>
                <a:lnTo>
                  <a:pt x="10682" y="8200"/>
                </a:lnTo>
                <a:lnTo>
                  <a:pt x="10925" y="7981"/>
                </a:lnTo>
                <a:lnTo>
                  <a:pt x="11169" y="7762"/>
                </a:lnTo>
                <a:lnTo>
                  <a:pt x="11582" y="7300"/>
                </a:lnTo>
                <a:lnTo>
                  <a:pt x="12190" y="6618"/>
                </a:lnTo>
                <a:lnTo>
                  <a:pt x="12799" y="5913"/>
                </a:lnTo>
                <a:lnTo>
                  <a:pt x="13894" y="4623"/>
                </a:lnTo>
                <a:lnTo>
                  <a:pt x="14964" y="3285"/>
                </a:lnTo>
                <a:lnTo>
                  <a:pt x="15329" y="4258"/>
                </a:lnTo>
                <a:lnTo>
                  <a:pt x="14964" y="4429"/>
                </a:lnTo>
                <a:lnTo>
                  <a:pt x="14648" y="4623"/>
                </a:lnTo>
                <a:lnTo>
                  <a:pt x="14332" y="4866"/>
                </a:lnTo>
                <a:lnTo>
                  <a:pt x="14040" y="5110"/>
                </a:lnTo>
                <a:lnTo>
                  <a:pt x="13796" y="5402"/>
                </a:lnTo>
                <a:lnTo>
                  <a:pt x="13553" y="5718"/>
                </a:lnTo>
                <a:lnTo>
                  <a:pt x="13358" y="6034"/>
                </a:lnTo>
                <a:lnTo>
                  <a:pt x="13188" y="6375"/>
                </a:lnTo>
                <a:lnTo>
                  <a:pt x="13042" y="6740"/>
                </a:lnTo>
                <a:lnTo>
                  <a:pt x="12945" y="7105"/>
                </a:lnTo>
                <a:lnTo>
                  <a:pt x="12872" y="7494"/>
                </a:lnTo>
                <a:lnTo>
                  <a:pt x="12823" y="7859"/>
                </a:lnTo>
                <a:lnTo>
                  <a:pt x="12823" y="8249"/>
                </a:lnTo>
                <a:lnTo>
                  <a:pt x="12847" y="8638"/>
                </a:lnTo>
                <a:lnTo>
                  <a:pt x="12920" y="9027"/>
                </a:lnTo>
                <a:lnTo>
                  <a:pt x="13018" y="9417"/>
                </a:lnTo>
                <a:lnTo>
                  <a:pt x="13188" y="9830"/>
                </a:lnTo>
                <a:lnTo>
                  <a:pt x="13383" y="10244"/>
                </a:lnTo>
                <a:lnTo>
                  <a:pt x="13626" y="10585"/>
                </a:lnTo>
                <a:lnTo>
                  <a:pt x="13918" y="10925"/>
                </a:lnTo>
                <a:lnTo>
                  <a:pt x="14210" y="11217"/>
                </a:lnTo>
                <a:lnTo>
                  <a:pt x="14551" y="11485"/>
                </a:lnTo>
                <a:lnTo>
                  <a:pt x="14916" y="11704"/>
                </a:lnTo>
                <a:lnTo>
                  <a:pt x="15305" y="11874"/>
                </a:lnTo>
                <a:lnTo>
                  <a:pt x="15694" y="12020"/>
                </a:lnTo>
                <a:lnTo>
                  <a:pt x="16108" y="12142"/>
                </a:lnTo>
                <a:lnTo>
                  <a:pt x="16522" y="12215"/>
                </a:lnTo>
                <a:lnTo>
                  <a:pt x="16960" y="12239"/>
                </a:lnTo>
                <a:lnTo>
                  <a:pt x="17398" y="12239"/>
                </a:lnTo>
                <a:lnTo>
                  <a:pt x="17836" y="12191"/>
                </a:lnTo>
                <a:lnTo>
                  <a:pt x="18249" y="12093"/>
                </a:lnTo>
                <a:lnTo>
                  <a:pt x="18687" y="11947"/>
                </a:lnTo>
                <a:lnTo>
                  <a:pt x="19052" y="11777"/>
                </a:lnTo>
                <a:lnTo>
                  <a:pt x="19442" y="11582"/>
                </a:lnTo>
                <a:lnTo>
                  <a:pt x="19782" y="11339"/>
                </a:lnTo>
                <a:lnTo>
                  <a:pt x="20123" y="11096"/>
                </a:lnTo>
                <a:lnTo>
                  <a:pt x="20439" y="10804"/>
                </a:lnTo>
                <a:lnTo>
                  <a:pt x="20707" y="10487"/>
                </a:lnTo>
                <a:lnTo>
                  <a:pt x="20974" y="10147"/>
                </a:lnTo>
                <a:lnTo>
                  <a:pt x="21193" y="9782"/>
                </a:lnTo>
                <a:lnTo>
                  <a:pt x="21388" y="9417"/>
                </a:lnTo>
                <a:lnTo>
                  <a:pt x="21534" y="9027"/>
                </a:lnTo>
                <a:lnTo>
                  <a:pt x="21631" y="8614"/>
                </a:lnTo>
                <a:lnTo>
                  <a:pt x="21680" y="8224"/>
                </a:lnTo>
                <a:lnTo>
                  <a:pt x="21704" y="7811"/>
                </a:lnTo>
                <a:lnTo>
                  <a:pt x="21656" y="7397"/>
                </a:lnTo>
                <a:lnTo>
                  <a:pt x="21583" y="6983"/>
                </a:lnTo>
                <a:lnTo>
                  <a:pt x="21412" y="6570"/>
                </a:lnTo>
                <a:lnTo>
                  <a:pt x="21218" y="6180"/>
                </a:lnTo>
                <a:lnTo>
                  <a:pt x="20974" y="5791"/>
                </a:lnTo>
                <a:lnTo>
                  <a:pt x="20682" y="5450"/>
                </a:lnTo>
                <a:lnTo>
                  <a:pt x="20342" y="5110"/>
                </a:lnTo>
                <a:lnTo>
                  <a:pt x="20001" y="4818"/>
                </a:lnTo>
                <a:lnTo>
                  <a:pt x="19636" y="4526"/>
                </a:lnTo>
                <a:lnTo>
                  <a:pt x="19247" y="4307"/>
                </a:lnTo>
                <a:lnTo>
                  <a:pt x="18858" y="4088"/>
                </a:lnTo>
                <a:lnTo>
                  <a:pt x="18493" y="3942"/>
                </a:lnTo>
                <a:lnTo>
                  <a:pt x="18103" y="3845"/>
                </a:lnTo>
                <a:lnTo>
                  <a:pt x="17738" y="3772"/>
                </a:lnTo>
                <a:lnTo>
                  <a:pt x="17349" y="3747"/>
                </a:lnTo>
                <a:lnTo>
                  <a:pt x="16960" y="3747"/>
                </a:lnTo>
                <a:lnTo>
                  <a:pt x="16570" y="3820"/>
                </a:lnTo>
                <a:lnTo>
                  <a:pt x="16205" y="3918"/>
                </a:lnTo>
                <a:lnTo>
                  <a:pt x="15840" y="4039"/>
                </a:lnTo>
                <a:lnTo>
                  <a:pt x="15159" y="2214"/>
                </a:lnTo>
                <a:lnTo>
                  <a:pt x="15013" y="1801"/>
                </a:lnTo>
                <a:lnTo>
                  <a:pt x="14891" y="1387"/>
                </a:lnTo>
                <a:lnTo>
                  <a:pt x="14721" y="973"/>
                </a:lnTo>
                <a:lnTo>
                  <a:pt x="14648" y="779"/>
                </a:lnTo>
                <a:lnTo>
                  <a:pt x="14526" y="584"/>
                </a:lnTo>
                <a:lnTo>
                  <a:pt x="14794" y="560"/>
                </a:lnTo>
                <a:lnTo>
                  <a:pt x="15256" y="560"/>
                </a:lnTo>
                <a:lnTo>
                  <a:pt x="15475" y="584"/>
                </a:lnTo>
                <a:lnTo>
                  <a:pt x="15694" y="633"/>
                </a:lnTo>
                <a:lnTo>
                  <a:pt x="15816" y="657"/>
                </a:lnTo>
                <a:lnTo>
                  <a:pt x="15840" y="706"/>
                </a:lnTo>
                <a:lnTo>
                  <a:pt x="15865" y="730"/>
                </a:lnTo>
                <a:lnTo>
                  <a:pt x="15865" y="852"/>
                </a:lnTo>
                <a:lnTo>
                  <a:pt x="15840" y="1022"/>
                </a:lnTo>
                <a:lnTo>
                  <a:pt x="15743" y="1119"/>
                </a:lnTo>
                <a:lnTo>
                  <a:pt x="15646" y="1217"/>
                </a:lnTo>
                <a:lnTo>
                  <a:pt x="15621" y="1314"/>
                </a:lnTo>
                <a:lnTo>
                  <a:pt x="15621" y="1387"/>
                </a:lnTo>
                <a:lnTo>
                  <a:pt x="15646" y="1411"/>
                </a:lnTo>
                <a:lnTo>
                  <a:pt x="15670" y="1436"/>
                </a:lnTo>
                <a:lnTo>
                  <a:pt x="15743" y="1484"/>
                </a:lnTo>
                <a:lnTo>
                  <a:pt x="15840" y="1484"/>
                </a:lnTo>
                <a:lnTo>
                  <a:pt x="16011" y="1387"/>
                </a:lnTo>
                <a:lnTo>
                  <a:pt x="16157" y="1265"/>
                </a:lnTo>
                <a:lnTo>
                  <a:pt x="16278" y="1119"/>
                </a:lnTo>
                <a:lnTo>
                  <a:pt x="16376" y="949"/>
                </a:lnTo>
                <a:lnTo>
                  <a:pt x="16424" y="779"/>
                </a:lnTo>
                <a:lnTo>
                  <a:pt x="16424" y="681"/>
                </a:lnTo>
                <a:lnTo>
                  <a:pt x="16400" y="584"/>
                </a:lnTo>
                <a:lnTo>
                  <a:pt x="16376" y="511"/>
                </a:lnTo>
                <a:lnTo>
                  <a:pt x="16327" y="414"/>
                </a:lnTo>
                <a:lnTo>
                  <a:pt x="16254" y="341"/>
                </a:lnTo>
                <a:lnTo>
                  <a:pt x="16157" y="268"/>
                </a:lnTo>
                <a:lnTo>
                  <a:pt x="15938" y="170"/>
                </a:lnTo>
                <a:lnTo>
                  <a:pt x="15719" y="97"/>
                </a:lnTo>
                <a:lnTo>
                  <a:pt x="15475" y="49"/>
                </a:lnTo>
                <a:lnTo>
                  <a:pt x="15232" y="24"/>
                </a:lnTo>
                <a:lnTo>
                  <a:pt x="14940" y="0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2505;p49">
            <a:extLst>
              <a:ext uri="{FF2B5EF4-FFF2-40B4-BE49-F238E27FC236}">
                <a16:creationId xmlns:a16="http://schemas.microsoft.com/office/drawing/2014/main" id="{D4B576DA-9F85-4686-824F-5F0C5F98EF2E}"/>
              </a:ext>
            </a:extLst>
          </p:cNvPr>
          <p:cNvSpPr/>
          <p:nvPr/>
        </p:nvSpPr>
        <p:spPr>
          <a:xfrm>
            <a:off x="6081206" y="5381835"/>
            <a:ext cx="611307" cy="643625"/>
          </a:xfrm>
          <a:custGeom>
            <a:avLst/>
            <a:gdLst/>
            <a:ahLst/>
            <a:cxnLst/>
            <a:rect l="l" t="t" r="r" b="b"/>
            <a:pathLst>
              <a:path w="17496" h="18421" extrusionOk="0">
                <a:moveTo>
                  <a:pt x="7421" y="1047"/>
                </a:moveTo>
                <a:lnTo>
                  <a:pt x="7373" y="1071"/>
                </a:lnTo>
                <a:lnTo>
                  <a:pt x="7348" y="1120"/>
                </a:lnTo>
                <a:lnTo>
                  <a:pt x="7324" y="1169"/>
                </a:lnTo>
                <a:lnTo>
                  <a:pt x="7348" y="1315"/>
                </a:lnTo>
                <a:lnTo>
                  <a:pt x="7348" y="1461"/>
                </a:lnTo>
                <a:lnTo>
                  <a:pt x="7324" y="1582"/>
                </a:lnTo>
                <a:lnTo>
                  <a:pt x="7300" y="1704"/>
                </a:lnTo>
                <a:lnTo>
                  <a:pt x="7178" y="1923"/>
                </a:lnTo>
                <a:lnTo>
                  <a:pt x="7008" y="2142"/>
                </a:lnTo>
                <a:lnTo>
                  <a:pt x="6862" y="2385"/>
                </a:lnTo>
                <a:lnTo>
                  <a:pt x="6813" y="2483"/>
                </a:lnTo>
                <a:lnTo>
                  <a:pt x="6765" y="2604"/>
                </a:lnTo>
                <a:lnTo>
                  <a:pt x="6740" y="2750"/>
                </a:lnTo>
                <a:lnTo>
                  <a:pt x="6740" y="2872"/>
                </a:lnTo>
                <a:lnTo>
                  <a:pt x="6740" y="3018"/>
                </a:lnTo>
                <a:lnTo>
                  <a:pt x="6789" y="3164"/>
                </a:lnTo>
                <a:lnTo>
                  <a:pt x="6862" y="3286"/>
                </a:lnTo>
                <a:lnTo>
                  <a:pt x="6959" y="3432"/>
                </a:lnTo>
                <a:lnTo>
                  <a:pt x="7154" y="3699"/>
                </a:lnTo>
                <a:lnTo>
                  <a:pt x="7251" y="3845"/>
                </a:lnTo>
                <a:lnTo>
                  <a:pt x="7275" y="3991"/>
                </a:lnTo>
                <a:lnTo>
                  <a:pt x="7275" y="4064"/>
                </a:lnTo>
                <a:lnTo>
                  <a:pt x="7275" y="4137"/>
                </a:lnTo>
                <a:lnTo>
                  <a:pt x="7251" y="4186"/>
                </a:lnTo>
                <a:lnTo>
                  <a:pt x="7178" y="4259"/>
                </a:lnTo>
                <a:lnTo>
                  <a:pt x="7154" y="4332"/>
                </a:lnTo>
                <a:lnTo>
                  <a:pt x="7129" y="4405"/>
                </a:lnTo>
                <a:lnTo>
                  <a:pt x="7129" y="4478"/>
                </a:lnTo>
                <a:lnTo>
                  <a:pt x="7178" y="4527"/>
                </a:lnTo>
                <a:lnTo>
                  <a:pt x="7251" y="4575"/>
                </a:lnTo>
                <a:lnTo>
                  <a:pt x="7324" y="4600"/>
                </a:lnTo>
                <a:lnTo>
                  <a:pt x="7397" y="4575"/>
                </a:lnTo>
                <a:lnTo>
                  <a:pt x="7470" y="4527"/>
                </a:lnTo>
                <a:lnTo>
                  <a:pt x="7567" y="4429"/>
                </a:lnTo>
                <a:lnTo>
                  <a:pt x="7616" y="4332"/>
                </a:lnTo>
                <a:lnTo>
                  <a:pt x="7665" y="4235"/>
                </a:lnTo>
                <a:lnTo>
                  <a:pt x="7689" y="4113"/>
                </a:lnTo>
                <a:lnTo>
                  <a:pt x="7689" y="4016"/>
                </a:lnTo>
                <a:lnTo>
                  <a:pt x="7665" y="3918"/>
                </a:lnTo>
                <a:lnTo>
                  <a:pt x="7592" y="3724"/>
                </a:lnTo>
                <a:lnTo>
                  <a:pt x="7470" y="3505"/>
                </a:lnTo>
                <a:lnTo>
                  <a:pt x="7324" y="3310"/>
                </a:lnTo>
                <a:lnTo>
                  <a:pt x="7202" y="3115"/>
                </a:lnTo>
                <a:lnTo>
                  <a:pt x="7105" y="2921"/>
                </a:lnTo>
                <a:lnTo>
                  <a:pt x="7081" y="2823"/>
                </a:lnTo>
                <a:lnTo>
                  <a:pt x="7105" y="2726"/>
                </a:lnTo>
                <a:lnTo>
                  <a:pt x="7154" y="2604"/>
                </a:lnTo>
                <a:lnTo>
                  <a:pt x="7202" y="2483"/>
                </a:lnTo>
                <a:lnTo>
                  <a:pt x="7373" y="2239"/>
                </a:lnTo>
                <a:lnTo>
                  <a:pt x="7543" y="1972"/>
                </a:lnTo>
                <a:lnTo>
                  <a:pt x="7689" y="1728"/>
                </a:lnTo>
                <a:lnTo>
                  <a:pt x="7738" y="1607"/>
                </a:lnTo>
                <a:lnTo>
                  <a:pt x="7762" y="1485"/>
                </a:lnTo>
                <a:lnTo>
                  <a:pt x="7762" y="1363"/>
                </a:lnTo>
                <a:lnTo>
                  <a:pt x="7713" y="1242"/>
                </a:lnTo>
                <a:lnTo>
                  <a:pt x="7616" y="1144"/>
                </a:lnTo>
                <a:lnTo>
                  <a:pt x="7494" y="1071"/>
                </a:lnTo>
                <a:lnTo>
                  <a:pt x="7421" y="1047"/>
                </a:lnTo>
                <a:close/>
                <a:moveTo>
                  <a:pt x="10293" y="1242"/>
                </a:moveTo>
                <a:lnTo>
                  <a:pt x="10268" y="1266"/>
                </a:lnTo>
                <a:lnTo>
                  <a:pt x="10244" y="1363"/>
                </a:lnTo>
                <a:lnTo>
                  <a:pt x="10220" y="1485"/>
                </a:lnTo>
                <a:lnTo>
                  <a:pt x="10195" y="1607"/>
                </a:lnTo>
                <a:lnTo>
                  <a:pt x="10171" y="1680"/>
                </a:lnTo>
                <a:lnTo>
                  <a:pt x="10098" y="1826"/>
                </a:lnTo>
                <a:lnTo>
                  <a:pt x="10001" y="1923"/>
                </a:lnTo>
                <a:lnTo>
                  <a:pt x="9782" y="2166"/>
                </a:lnTo>
                <a:lnTo>
                  <a:pt x="9684" y="2288"/>
                </a:lnTo>
                <a:lnTo>
                  <a:pt x="9611" y="2434"/>
                </a:lnTo>
                <a:lnTo>
                  <a:pt x="9587" y="2604"/>
                </a:lnTo>
                <a:lnTo>
                  <a:pt x="9587" y="2775"/>
                </a:lnTo>
                <a:lnTo>
                  <a:pt x="9636" y="2921"/>
                </a:lnTo>
                <a:lnTo>
                  <a:pt x="9709" y="3042"/>
                </a:lnTo>
                <a:lnTo>
                  <a:pt x="9879" y="3286"/>
                </a:lnTo>
                <a:lnTo>
                  <a:pt x="10001" y="3456"/>
                </a:lnTo>
                <a:lnTo>
                  <a:pt x="10074" y="3626"/>
                </a:lnTo>
                <a:lnTo>
                  <a:pt x="10098" y="3724"/>
                </a:lnTo>
                <a:lnTo>
                  <a:pt x="10098" y="3821"/>
                </a:lnTo>
                <a:lnTo>
                  <a:pt x="10074" y="3918"/>
                </a:lnTo>
                <a:lnTo>
                  <a:pt x="10025" y="4016"/>
                </a:lnTo>
                <a:lnTo>
                  <a:pt x="9952" y="4137"/>
                </a:lnTo>
                <a:lnTo>
                  <a:pt x="9855" y="4235"/>
                </a:lnTo>
                <a:lnTo>
                  <a:pt x="9782" y="4332"/>
                </a:lnTo>
                <a:lnTo>
                  <a:pt x="9709" y="4454"/>
                </a:lnTo>
                <a:lnTo>
                  <a:pt x="9684" y="4502"/>
                </a:lnTo>
                <a:lnTo>
                  <a:pt x="9684" y="4575"/>
                </a:lnTo>
                <a:lnTo>
                  <a:pt x="9733" y="4673"/>
                </a:lnTo>
                <a:lnTo>
                  <a:pt x="9757" y="4721"/>
                </a:lnTo>
                <a:lnTo>
                  <a:pt x="9806" y="4746"/>
                </a:lnTo>
                <a:lnTo>
                  <a:pt x="9855" y="4770"/>
                </a:lnTo>
                <a:lnTo>
                  <a:pt x="9928" y="4746"/>
                </a:lnTo>
                <a:lnTo>
                  <a:pt x="10122" y="4648"/>
                </a:lnTo>
                <a:lnTo>
                  <a:pt x="10268" y="4502"/>
                </a:lnTo>
                <a:lnTo>
                  <a:pt x="10414" y="4332"/>
                </a:lnTo>
                <a:lnTo>
                  <a:pt x="10487" y="4137"/>
                </a:lnTo>
                <a:lnTo>
                  <a:pt x="10536" y="3943"/>
                </a:lnTo>
                <a:lnTo>
                  <a:pt x="10536" y="3724"/>
                </a:lnTo>
                <a:lnTo>
                  <a:pt x="10487" y="3505"/>
                </a:lnTo>
                <a:lnTo>
                  <a:pt x="10414" y="3310"/>
                </a:lnTo>
                <a:lnTo>
                  <a:pt x="10293" y="3140"/>
                </a:lnTo>
                <a:lnTo>
                  <a:pt x="10171" y="2994"/>
                </a:lnTo>
                <a:lnTo>
                  <a:pt x="10074" y="2872"/>
                </a:lnTo>
                <a:lnTo>
                  <a:pt x="10025" y="2775"/>
                </a:lnTo>
                <a:lnTo>
                  <a:pt x="10001" y="2653"/>
                </a:lnTo>
                <a:lnTo>
                  <a:pt x="10025" y="2556"/>
                </a:lnTo>
                <a:lnTo>
                  <a:pt x="10074" y="2434"/>
                </a:lnTo>
                <a:lnTo>
                  <a:pt x="10122" y="2337"/>
                </a:lnTo>
                <a:lnTo>
                  <a:pt x="10293" y="2118"/>
                </a:lnTo>
                <a:lnTo>
                  <a:pt x="10414" y="1947"/>
                </a:lnTo>
                <a:lnTo>
                  <a:pt x="10512" y="1753"/>
                </a:lnTo>
                <a:lnTo>
                  <a:pt x="10512" y="1655"/>
                </a:lnTo>
                <a:lnTo>
                  <a:pt x="10536" y="1558"/>
                </a:lnTo>
                <a:lnTo>
                  <a:pt x="10512" y="1461"/>
                </a:lnTo>
                <a:lnTo>
                  <a:pt x="10487" y="1363"/>
                </a:lnTo>
                <a:lnTo>
                  <a:pt x="10463" y="1290"/>
                </a:lnTo>
                <a:lnTo>
                  <a:pt x="10390" y="1266"/>
                </a:lnTo>
                <a:lnTo>
                  <a:pt x="10317" y="1242"/>
                </a:lnTo>
                <a:close/>
                <a:moveTo>
                  <a:pt x="8322" y="1"/>
                </a:moveTo>
                <a:lnTo>
                  <a:pt x="8273" y="49"/>
                </a:lnTo>
                <a:lnTo>
                  <a:pt x="8249" y="98"/>
                </a:lnTo>
                <a:lnTo>
                  <a:pt x="8273" y="171"/>
                </a:lnTo>
                <a:lnTo>
                  <a:pt x="8492" y="512"/>
                </a:lnTo>
                <a:lnTo>
                  <a:pt x="8614" y="682"/>
                </a:lnTo>
                <a:lnTo>
                  <a:pt x="8687" y="877"/>
                </a:lnTo>
                <a:lnTo>
                  <a:pt x="8711" y="1023"/>
                </a:lnTo>
                <a:lnTo>
                  <a:pt x="8735" y="1144"/>
                </a:lnTo>
                <a:lnTo>
                  <a:pt x="8711" y="1266"/>
                </a:lnTo>
                <a:lnTo>
                  <a:pt x="8687" y="1388"/>
                </a:lnTo>
                <a:lnTo>
                  <a:pt x="8614" y="1631"/>
                </a:lnTo>
                <a:lnTo>
                  <a:pt x="8492" y="1850"/>
                </a:lnTo>
                <a:lnTo>
                  <a:pt x="8322" y="2166"/>
                </a:lnTo>
                <a:lnTo>
                  <a:pt x="8249" y="2312"/>
                </a:lnTo>
                <a:lnTo>
                  <a:pt x="8200" y="2458"/>
                </a:lnTo>
                <a:lnTo>
                  <a:pt x="8200" y="2604"/>
                </a:lnTo>
                <a:lnTo>
                  <a:pt x="8200" y="2775"/>
                </a:lnTo>
                <a:lnTo>
                  <a:pt x="8249" y="2921"/>
                </a:lnTo>
                <a:lnTo>
                  <a:pt x="8322" y="3091"/>
                </a:lnTo>
                <a:lnTo>
                  <a:pt x="8419" y="3213"/>
                </a:lnTo>
                <a:lnTo>
                  <a:pt x="8516" y="3334"/>
                </a:lnTo>
                <a:lnTo>
                  <a:pt x="8589" y="3432"/>
                </a:lnTo>
                <a:lnTo>
                  <a:pt x="8638" y="3529"/>
                </a:lnTo>
                <a:lnTo>
                  <a:pt x="8662" y="3651"/>
                </a:lnTo>
                <a:lnTo>
                  <a:pt x="8662" y="3748"/>
                </a:lnTo>
                <a:lnTo>
                  <a:pt x="8638" y="3845"/>
                </a:lnTo>
                <a:lnTo>
                  <a:pt x="8614" y="3967"/>
                </a:lnTo>
                <a:lnTo>
                  <a:pt x="8516" y="4162"/>
                </a:lnTo>
                <a:lnTo>
                  <a:pt x="8297" y="4551"/>
                </a:lnTo>
                <a:lnTo>
                  <a:pt x="8200" y="4746"/>
                </a:lnTo>
                <a:lnTo>
                  <a:pt x="8103" y="4940"/>
                </a:lnTo>
                <a:lnTo>
                  <a:pt x="8054" y="5062"/>
                </a:lnTo>
                <a:lnTo>
                  <a:pt x="8054" y="5208"/>
                </a:lnTo>
                <a:lnTo>
                  <a:pt x="8054" y="5354"/>
                </a:lnTo>
                <a:lnTo>
                  <a:pt x="8078" y="5476"/>
                </a:lnTo>
                <a:lnTo>
                  <a:pt x="8127" y="5622"/>
                </a:lnTo>
                <a:lnTo>
                  <a:pt x="8224" y="5719"/>
                </a:lnTo>
                <a:lnTo>
                  <a:pt x="8297" y="5816"/>
                </a:lnTo>
                <a:lnTo>
                  <a:pt x="8419" y="5889"/>
                </a:lnTo>
                <a:lnTo>
                  <a:pt x="8492" y="5914"/>
                </a:lnTo>
                <a:lnTo>
                  <a:pt x="8565" y="5914"/>
                </a:lnTo>
                <a:lnTo>
                  <a:pt x="8614" y="5889"/>
                </a:lnTo>
                <a:lnTo>
                  <a:pt x="8662" y="5841"/>
                </a:lnTo>
                <a:lnTo>
                  <a:pt x="8711" y="5792"/>
                </a:lnTo>
                <a:lnTo>
                  <a:pt x="8711" y="5719"/>
                </a:lnTo>
                <a:lnTo>
                  <a:pt x="8687" y="5670"/>
                </a:lnTo>
                <a:lnTo>
                  <a:pt x="8662" y="5597"/>
                </a:lnTo>
                <a:lnTo>
                  <a:pt x="8589" y="5476"/>
                </a:lnTo>
                <a:lnTo>
                  <a:pt x="8541" y="5378"/>
                </a:lnTo>
                <a:lnTo>
                  <a:pt x="8516" y="5257"/>
                </a:lnTo>
                <a:lnTo>
                  <a:pt x="8516" y="5159"/>
                </a:lnTo>
                <a:lnTo>
                  <a:pt x="8541" y="5038"/>
                </a:lnTo>
                <a:lnTo>
                  <a:pt x="8565" y="4940"/>
                </a:lnTo>
                <a:lnTo>
                  <a:pt x="8687" y="4721"/>
                </a:lnTo>
                <a:lnTo>
                  <a:pt x="8954" y="4283"/>
                </a:lnTo>
                <a:lnTo>
                  <a:pt x="9076" y="4040"/>
                </a:lnTo>
                <a:lnTo>
                  <a:pt x="9100" y="3943"/>
                </a:lnTo>
                <a:lnTo>
                  <a:pt x="9125" y="3821"/>
                </a:lnTo>
                <a:lnTo>
                  <a:pt x="9125" y="3626"/>
                </a:lnTo>
                <a:lnTo>
                  <a:pt x="9076" y="3480"/>
                </a:lnTo>
                <a:lnTo>
                  <a:pt x="9027" y="3310"/>
                </a:lnTo>
                <a:lnTo>
                  <a:pt x="8930" y="3164"/>
                </a:lnTo>
                <a:lnTo>
                  <a:pt x="8784" y="2921"/>
                </a:lnTo>
                <a:lnTo>
                  <a:pt x="8711" y="2823"/>
                </a:lnTo>
                <a:lnTo>
                  <a:pt x="8662" y="2726"/>
                </a:lnTo>
                <a:lnTo>
                  <a:pt x="8662" y="2604"/>
                </a:lnTo>
                <a:lnTo>
                  <a:pt x="8662" y="2507"/>
                </a:lnTo>
                <a:lnTo>
                  <a:pt x="8711" y="2361"/>
                </a:lnTo>
                <a:lnTo>
                  <a:pt x="8784" y="2215"/>
                </a:lnTo>
                <a:lnTo>
                  <a:pt x="8954" y="1899"/>
                </a:lnTo>
                <a:lnTo>
                  <a:pt x="9076" y="1582"/>
                </a:lnTo>
                <a:lnTo>
                  <a:pt x="9125" y="1436"/>
                </a:lnTo>
                <a:lnTo>
                  <a:pt x="9149" y="1266"/>
                </a:lnTo>
                <a:lnTo>
                  <a:pt x="9149" y="1096"/>
                </a:lnTo>
                <a:lnTo>
                  <a:pt x="9125" y="901"/>
                </a:lnTo>
                <a:lnTo>
                  <a:pt x="9100" y="755"/>
                </a:lnTo>
                <a:lnTo>
                  <a:pt x="9052" y="609"/>
                </a:lnTo>
                <a:lnTo>
                  <a:pt x="8979" y="463"/>
                </a:lnTo>
                <a:lnTo>
                  <a:pt x="8881" y="341"/>
                </a:lnTo>
                <a:lnTo>
                  <a:pt x="8784" y="220"/>
                </a:lnTo>
                <a:lnTo>
                  <a:pt x="8662" y="122"/>
                </a:lnTo>
                <a:lnTo>
                  <a:pt x="8541" y="49"/>
                </a:lnTo>
                <a:lnTo>
                  <a:pt x="8395" y="1"/>
                </a:lnTo>
                <a:close/>
                <a:moveTo>
                  <a:pt x="6497" y="7982"/>
                </a:moveTo>
                <a:lnTo>
                  <a:pt x="6424" y="8079"/>
                </a:lnTo>
                <a:lnTo>
                  <a:pt x="6229" y="8055"/>
                </a:lnTo>
                <a:lnTo>
                  <a:pt x="5791" y="8030"/>
                </a:lnTo>
                <a:lnTo>
                  <a:pt x="6156" y="8006"/>
                </a:lnTo>
                <a:lnTo>
                  <a:pt x="6497" y="7982"/>
                </a:lnTo>
                <a:close/>
                <a:moveTo>
                  <a:pt x="10512" y="6911"/>
                </a:moveTo>
                <a:lnTo>
                  <a:pt x="11242" y="6960"/>
                </a:lnTo>
                <a:lnTo>
                  <a:pt x="11972" y="7009"/>
                </a:lnTo>
                <a:lnTo>
                  <a:pt x="12677" y="7106"/>
                </a:lnTo>
                <a:lnTo>
                  <a:pt x="13407" y="7228"/>
                </a:lnTo>
                <a:lnTo>
                  <a:pt x="14089" y="7374"/>
                </a:lnTo>
                <a:lnTo>
                  <a:pt x="14186" y="7422"/>
                </a:lnTo>
                <a:lnTo>
                  <a:pt x="14259" y="7471"/>
                </a:lnTo>
                <a:lnTo>
                  <a:pt x="14283" y="7520"/>
                </a:lnTo>
                <a:lnTo>
                  <a:pt x="14283" y="7593"/>
                </a:lnTo>
                <a:lnTo>
                  <a:pt x="14259" y="7666"/>
                </a:lnTo>
                <a:lnTo>
                  <a:pt x="14210" y="7714"/>
                </a:lnTo>
                <a:lnTo>
                  <a:pt x="14162" y="7787"/>
                </a:lnTo>
                <a:lnTo>
                  <a:pt x="14089" y="7836"/>
                </a:lnTo>
                <a:lnTo>
                  <a:pt x="13894" y="7909"/>
                </a:lnTo>
                <a:lnTo>
                  <a:pt x="13699" y="7958"/>
                </a:lnTo>
                <a:lnTo>
                  <a:pt x="13310" y="8030"/>
                </a:lnTo>
                <a:lnTo>
                  <a:pt x="12775" y="8079"/>
                </a:lnTo>
                <a:lnTo>
                  <a:pt x="12750" y="8006"/>
                </a:lnTo>
                <a:lnTo>
                  <a:pt x="12677" y="7982"/>
                </a:lnTo>
                <a:lnTo>
                  <a:pt x="12215" y="7860"/>
                </a:lnTo>
                <a:lnTo>
                  <a:pt x="11753" y="7787"/>
                </a:lnTo>
                <a:lnTo>
                  <a:pt x="11290" y="7714"/>
                </a:lnTo>
                <a:lnTo>
                  <a:pt x="10804" y="7666"/>
                </a:lnTo>
                <a:lnTo>
                  <a:pt x="9855" y="7617"/>
                </a:lnTo>
                <a:lnTo>
                  <a:pt x="8906" y="7593"/>
                </a:lnTo>
                <a:lnTo>
                  <a:pt x="7884" y="7593"/>
                </a:lnTo>
                <a:lnTo>
                  <a:pt x="6862" y="7641"/>
                </a:lnTo>
                <a:lnTo>
                  <a:pt x="6424" y="7666"/>
                </a:lnTo>
                <a:lnTo>
                  <a:pt x="5986" y="7714"/>
                </a:lnTo>
                <a:lnTo>
                  <a:pt x="5767" y="7739"/>
                </a:lnTo>
                <a:lnTo>
                  <a:pt x="5548" y="7787"/>
                </a:lnTo>
                <a:lnTo>
                  <a:pt x="5353" y="7860"/>
                </a:lnTo>
                <a:lnTo>
                  <a:pt x="5159" y="7933"/>
                </a:lnTo>
                <a:lnTo>
                  <a:pt x="5159" y="7958"/>
                </a:lnTo>
                <a:lnTo>
                  <a:pt x="5159" y="7982"/>
                </a:lnTo>
                <a:lnTo>
                  <a:pt x="5207" y="8006"/>
                </a:lnTo>
                <a:lnTo>
                  <a:pt x="5207" y="8006"/>
                </a:lnTo>
                <a:lnTo>
                  <a:pt x="4696" y="7958"/>
                </a:lnTo>
                <a:lnTo>
                  <a:pt x="4331" y="7933"/>
                </a:lnTo>
                <a:lnTo>
                  <a:pt x="3869" y="7909"/>
                </a:lnTo>
                <a:lnTo>
                  <a:pt x="3626" y="7860"/>
                </a:lnTo>
                <a:lnTo>
                  <a:pt x="3431" y="7787"/>
                </a:lnTo>
                <a:lnTo>
                  <a:pt x="3334" y="7739"/>
                </a:lnTo>
                <a:lnTo>
                  <a:pt x="3261" y="7666"/>
                </a:lnTo>
                <a:lnTo>
                  <a:pt x="3212" y="7617"/>
                </a:lnTo>
                <a:lnTo>
                  <a:pt x="3163" y="7520"/>
                </a:lnTo>
                <a:lnTo>
                  <a:pt x="3261" y="7471"/>
                </a:lnTo>
                <a:lnTo>
                  <a:pt x="3358" y="7398"/>
                </a:lnTo>
                <a:lnTo>
                  <a:pt x="3577" y="7325"/>
                </a:lnTo>
                <a:lnTo>
                  <a:pt x="3820" y="7301"/>
                </a:lnTo>
                <a:lnTo>
                  <a:pt x="4064" y="7276"/>
                </a:lnTo>
                <a:lnTo>
                  <a:pt x="5548" y="7130"/>
                </a:lnTo>
                <a:lnTo>
                  <a:pt x="6935" y="7009"/>
                </a:lnTo>
                <a:lnTo>
                  <a:pt x="8322" y="6936"/>
                </a:lnTo>
                <a:lnTo>
                  <a:pt x="9052" y="6911"/>
                </a:lnTo>
                <a:close/>
                <a:moveTo>
                  <a:pt x="7032" y="7933"/>
                </a:moveTo>
                <a:lnTo>
                  <a:pt x="6935" y="8079"/>
                </a:lnTo>
                <a:lnTo>
                  <a:pt x="6935" y="8103"/>
                </a:lnTo>
                <a:lnTo>
                  <a:pt x="6765" y="8079"/>
                </a:lnTo>
                <a:lnTo>
                  <a:pt x="6789" y="8030"/>
                </a:lnTo>
                <a:lnTo>
                  <a:pt x="6862" y="7958"/>
                </a:lnTo>
                <a:lnTo>
                  <a:pt x="6862" y="7933"/>
                </a:lnTo>
                <a:close/>
                <a:moveTo>
                  <a:pt x="7519" y="7909"/>
                </a:moveTo>
                <a:lnTo>
                  <a:pt x="7470" y="8006"/>
                </a:lnTo>
                <a:lnTo>
                  <a:pt x="7421" y="8103"/>
                </a:lnTo>
                <a:lnTo>
                  <a:pt x="7275" y="8103"/>
                </a:lnTo>
                <a:lnTo>
                  <a:pt x="7348" y="8006"/>
                </a:lnTo>
                <a:lnTo>
                  <a:pt x="7421" y="7909"/>
                </a:lnTo>
                <a:close/>
                <a:moveTo>
                  <a:pt x="8054" y="7909"/>
                </a:moveTo>
                <a:lnTo>
                  <a:pt x="7981" y="8006"/>
                </a:lnTo>
                <a:lnTo>
                  <a:pt x="7908" y="8103"/>
                </a:lnTo>
                <a:lnTo>
                  <a:pt x="7908" y="8128"/>
                </a:lnTo>
                <a:lnTo>
                  <a:pt x="7665" y="8128"/>
                </a:lnTo>
                <a:lnTo>
                  <a:pt x="7689" y="8030"/>
                </a:lnTo>
                <a:lnTo>
                  <a:pt x="7786" y="7909"/>
                </a:lnTo>
                <a:close/>
                <a:moveTo>
                  <a:pt x="8468" y="7909"/>
                </a:moveTo>
                <a:lnTo>
                  <a:pt x="8395" y="8006"/>
                </a:lnTo>
                <a:lnTo>
                  <a:pt x="8322" y="8128"/>
                </a:lnTo>
                <a:lnTo>
                  <a:pt x="8224" y="8128"/>
                </a:lnTo>
                <a:lnTo>
                  <a:pt x="8322" y="7909"/>
                </a:lnTo>
                <a:close/>
                <a:moveTo>
                  <a:pt x="8784" y="7909"/>
                </a:moveTo>
                <a:lnTo>
                  <a:pt x="8662" y="8128"/>
                </a:lnTo>
                <a:lnTo>
                  <a:pt x="8541" y="8128"/>
                </a:lnTo>
                <a:lnTo>
                  <a:pt x="8589" y="7909"/>
                </a:lnTo>
                <a:close/>
                <a:moveTo>
                  <a:pt x="10171" y="7958"/>
                </a:moveTo>
                <a:lnTo>
                  <a:pt x="10122" y="8006"/>
                </a:lnTo>
                <a:lnTo>
                  <a:pt x="10001" y="8128"/>
                </a:lnTo>
                <a:lnTo>
                  <a:pt x="9976" y="8128"/>
                </a:lnTo>
                <a:lnTo>
                  <a:pt x="10049" y="7958"/>
                </a:lnTo>
                <a:close/>
                <a:moveTo>
                  <a:pt x="10414" y="7982"/>
                </a:moveTo>
                <a:lnTo>
                  <a:pt x="10585" y="8006"/>
                </a:lnTo>
                <a:lnTo>
                  <a:pt x="10585" y="8055"/>
                </a:lnTo>
                <a:lnTo>
                  <a:pt x="10560" y="8128"/>
                </a:lnTo>
                <a:lnTo>
                  <a:pt x="10341" y="8128"/>
                </a:lnTo>
                <a:lnTo>
                  <a:pt x="10414" y="7982"/>
                </a:lnTo>
                <a:close/>
                <a:moveTo>
                  <a:pt x="10779" y="8006"/>
                </a:moveTo>
                <a:lnTo>
                  <a:pt x="11485" y="8103"/>
                </a:lnTo>
                <a:lnTo>
                  <a:pt x="10804" y="8128"/>
                </a:lnTo>
                <a:lnTo>
                  <a:pt x="10779" y="8055"/>
                </a:lnTo>
                <a:lnTo>
                  <a:pt x="10779" y="8006"/>
                </a:lnTo>
                <a:close/>
                <a:moveTo>
                  <a:pt x="9319" y="7909"/>
                </a:moveTo>
                <a:lnTo>
                  <a:pt x="9222" y="8030"/>
                </a:lnTo>
                <a:lnTo>
                  <a:pt x="9125" y="8152"/>
                </a:lnTo>
                <a:lnTo>
                  <a:pt x="8979" y="8152"/>
                </a:lnTo>
                <a:lnTo>
                  <a:pt x="9027" y="7909"/>
                </a:lnTo>
                <a:close/>
                <a:moveTo>
                  <a:pt x="9417" y="7909"/>
                </a:moveTo>
                <a:lnTo>
                  <a:pt x="9952" y="7958"/>
                </a:lnTo>
                <a:lnTo>
                  <a:pt x="9855" y="8103"/>
                </a:lnTo>
                <a:lnTo>
                  <a:pt x="9855" y="8128"/>
                </a:lnTo>
                <a:lnTo>
                  <a:pt x="9611" y="8128"/>
                </a:lnTo>
                <a:lnTo>
                  <a:pt x="9660" y="8030"/>
                </a:lnTo>
                <a:lnTo>
                  <a:pt x="9660" y="7982"/>
                </a:lnTo>
                <a:lnTo>
                  <a:pt x="9636" y="7958"/>
                </a:lnTo>
                <a:lnTo>
                  <a:pt x="9611" y="7933"/>
                </a:lnTo>
                <a:lnTo>
                  <a:pt x="9563" y="7958"/>
                </a:lnTo>
                <a:lnTo>
                  <a:pt x="9441" y="8103"/>
                </a:lnTo>
                <a:lnTo>
                  <a:pt x="9417" y="8152"/>
                </a:lnTo>
                <a:lnTo>
                  <a:pt x="9344" y="8152"/>
                </a:lnTo>
                <a:lnTo>
                  <a:pt x="9417" y="7933"/>
                </a:lnTo>
                <a:lnTo>
                  <a:pt x="9417" y="7909"/>
                </a:lnTo>
                <a:close/>
                <a:moveTo>
                  <a:pt x="1874" y="8955"/>
                </a:moveTo>
                <a:lnTo>
                  <a:pt x="2117" y="9004"/>
                </a:lnTo>
                <a:lnTo>
                  <a:pt x="2360" y="9052"/>
                </a:lnTo>
                <a:lnTo>
                  <a:pt x="2604" y="9052"/>
                </a:lnTo>
                <a:lnTo>
                  <a:pt x="2823" y="10342"/>
                </a:lnTo>
                <a:lnTo>
                  <a:pt x="3115" y="11607"/>
                </a:lnTo>
                <a:lnTo>
                  <a:pt x="3309" y="12362"/>
                </a:lnTo>
                <a:lnTo>
                  <a:pt x="3309" y="12362"/>
                </a:lnTo>
                <a:lnTo>
                  <a:pt x="3163" y="12167"/>
                </a:lnTo>
                <a:lnTo>
                  <a:pt x="2993" y="11997"/>
                </a:lnTo>
                <a:lnTo>
                  <a:pt x="2823" y="11826"/>
                </a:lnTo>
                <a:lnTo>
                  <a:pt x="2628" y="11656"/>
                </a:lnTo>
                <a:lnTo>
                  <a:pt x="2385" y="11486"/>
                </a:lnTo>
                <a:lnTo>
                  <a:pt x="2117" y="11315"/>
                </a:lnTo>
                <a:lnTo>
                  <a:pt x="1825" y="11145"/>
                </a:lnTo>
                <a:lnTo>
                  <a:pt x="1557" y="10950"/>
                </a:lnTo>
                <a:lnTo>
                  <a:pt x="1338" y="10731"/>
                </a:lnTo>
                <a:lnTo>
                  <a:pt x="1217" y="10610"/>
                </a:lnTo>
                <a:lnTo>
                  <a:pt x="1144" y="10464"/>
                </a:lnTo>
                <a:lnTo>
                  <a:pt x="1071" y="10342"/>
                </a:lnTo>
                <a:lnTo>
                  <a:pt x="998" y="10196"/>
                </a:lnTo>
                <a:lnTo>
                  <a:pt x="973" y="10050"/>
                </a:lnTo>
                <a:lnTo>
                  <a:pt x="949" y="9880"/>
                </a:lnTo>
                <a:lnTo>
                  <a:pt x="949" y="9734"/>
                </a:lnTo>
                <a:lnTo>
                  <a:pt x="998" y="9563"/>
                </a:lnTo>
                <a:lnTo>
                  <a:pt x="1046" y="9442"/>
                </a:lnTo>
                <a:lnTo>
                  <a:pt x="1119" y="9320"/>
                </a:lnTo>
                <a:lnTo>
                  <a:pt x="1241" y="9198"/>
                </a:lnTo>
                <a:lnTo>
                  <a:pt x="1338" y="9101"/>
                </a:lnTo>
                <a:lnTo>
                  <a:pt x="1484" y="9028"/>
                </a:lnTo>
                <a:lnTo>
                  <a:pt x="1630" y="8979"/>
                </a:lnTo>
                <a:lnTo>
                  <a:pt x="1752" y="8955"/>
                </a:lnTo>
                <a:close/>
                <a:moveTo>
                  <a:pt x="14137" y="15525"/>
                </a:moveTo>
                <a:lnTo>
                  <a:pt x="14405" y="15598"/>
                </a:lnTo>
                <a:lnTo>
                  <a:pt x="14405" y="15720"/>
                </a:lnTo>
                <a:lnTo>
                  <a:pt x="14405" y="15841"/>
                </a:lnTo>
                <a:lnTo>
                  <a:pt x="14381" y="15939"/>
                </a:lnTo>
                <a:lnTo>
                  <a:pt x="14356" y="16012"/>
                </a:lnTo>
                <a:lnTo>
                  <a:pt x="14283" y="16060"/>
                </a:lnTo>
                <a:lnTo>
                  <a:pt x="14235" y="16085"/>
                </a:lnTo>
                <a:lnTo>
                  <a:pt x="14137" y="16109"/>
                </a:lnTo>
                <a:lnTo>
                  <a:pt x="14040" y="16109"/>
                </a:lnTo>
                <a:lnTo>
                  <a:pt x="13529" y="16133"/>
                </a:lnTo>
                <a:lnTo>
                  <a:pt x="13018" y="16133"/>
                </a:lnTo>
                <a:lnTo>
                  <a:pt x="13213" y="15866"/>
                </a:lnTo>
                <a:lnTo>
                  <a:pt x="13383" y="15549"/>
                </a:lnTo>
                <a:lnTo>
                  <a:pt x="13797" y="15549"/>
                </a:lnTo>
                <a:lnTo>
                  <a:pt x="14137" y="15525"/>
                </a:lnTo>
                <a:close/>
                <a:moveTo>
                  <a:pt x="4623" y="15379"/>
                </a:moveTo>
                <a:lnTo>
                  <a:pt x="4891" y="15768"/>
                </a:lnTo>
                <a:lnTo>
                  <a:pt x="5183" y="16157"/>
                </a:lnTo>
                <a:lnTo>
                  <a:pt x="5183" y="16157"/>
                </a:lnTo>
                <a:lnTo>
                  <a:pt x="3796" y="16085"/>
                </a:lnTo>
                <a:lnTo>
                  <a:pt x="3674" y="16109"/>
                </a:lnTo>
                <a:lnTo>
                  <a:pt x="3577" y="16060"/>
                </a:lnTo>
                <a:lnTo>
                  <a:pt x="3504" y="15987"/>
                </a:lnTo>
                <a:lnTo>
                  <a:pt x="3455" y="15841"/>
                </a:lnTo>
                <a:lnTo>
                  <a:pt x="3772" y="15695"/>
                </a:lnTo>
                <a:lnTo>
                  <a:pt x="4185" y="15525"/>
                </a:lnTo>
                <a:lnTo>
                  <a:pt x="4623" y="15379"/>
                </a:lnTo>
                <a:close/>
                <a:moveTo>
                  <a:pt x="3017" y="7982"/>
                </a:moveTo>
                <a:lnTo>
                  <a:pt x="3163" y="8079"/>
                </a:lnTo>
                <a:lnTo>
                  <a:pt x="3309" y="8152"/>
                </a:lnTo>
                <a:lnTo>
                  <a:pt x="3480" y="8201"/>
                </a:lnTo>
                <a:lnTo>
                  <a:pt x="3650" y="8249"/>
                </a:lnTo>
                <a:lnTo>
                  <a:pt x="3991" y="8298"/>
                </a:lnTo>
                <a:lnTo>
                  <a:pt x="4331" y="8322"/>
                </a:lnTo>
                <a:lnTo>
                  <a:pt x="5329" y="8420"/>
                </a:lnTo>
                <a:lnTo>
                  <a:pt x="6302" y="8493"/>
                </a:lnTo>
                <a:lnTo>
                  <a:pt x="7300" y="8541"/>
                </a:lnTo>
                <a:lnTo>
                  <a:pt x="8297" y="8566"/>
                </a:lnTo>
                <a:lnTo>
                  <a:pt x="10293" y="8566"/>
                </a:lnTo>
                <a:lnTo>
                  <a:pt x="12288" y="8517"/>
                </a:lnTo>
                <a:lnTo>
                  <a:pt x="13067" y="8493"/>
                </a:lnTo>
                <a:lnTo>
                  <a:pt x="13432" y="8468"/>
                </a:lnTo>
                <a:lnTo>
                  <a:pt x="13821" y="8395"/>
                </a:lnTo>
                <a:lnTo>
                  <a:pt x="14016" y="8347"/>
                </a:lnTo>
                <a:lnTo>
                  <a:pt x="14235" y="8249"/>
                </a:lnTo>
                <a:lnTo>
                  <a:pt x="14454" y="8152"/>
                </a:lnTo>
                <a:lnTo>
                  <a:pt x="14648" y="8006"/>
                </a:lnTo>
                <a:lnTo>
                  <a:pt x="14648" y="8931"/>
                </a:lnTo>
                <a:lnTo>
                  <a:pt x="14478" y="8931"/>
                </a:lnTo>
                <a:lnTo>
                  <a:pt x="14308" y="8955"/>
                </a:lnTo>
                <a:lnTo>
                  <a:pt x="13943" y="9052"/>
                </a:lnTo>
                <a:lnTo>
                  <a:pt x="13334" y="9174"/>
                </a:lnTo>
                <a:lnTo>
                  <a:pt x="12726" y="9247"/>
                </a:lnTo>
                <a:lnTo>
                  <a:pt x="12458" y="9271"/>
                </a:lnTo>
                <a:lnTo>
                  <a:pt x="12191" y="9271"/>
                </a:lnTo>
                <a:lnTo>
                  <a:pt x="11655" y="9247"/>
                </a:lnTo>
                <a:lnTo>
                  <a:pt x="10585" y="9247"/>
                </a:lnTo>
                <a:lnTo>
                  <a:pt x="10536" y="9271"/>
                </a:lnTo>
                <a:lnTo>
                  <a:pt x="10536" y="9296"/>
                </a:lnTo>
                <a:lnTo>
                  <a:pt x="10536" y="9344"/>
                </a:lnTo>
                <a:lnTo>
                  <a:pt x="10560" y="9369"/>
                </a:lnTo>
                <a:lnTo>
                  <a:pt x="10828" y="9442"/>
                </a:lnTo>
                <a:lnTo>
                  <a:pt x="11096" y="9490"/>
                </a:lnTo>
                <a:lnTo>
                  <a:pt x="11363" y="9539"/>
                </a:lnTo>
                <a:lnTo>
                  <a:pt x="11631" y="9563"/>
                </a:lnTo>
                <a:lnTo>
                  <a:pt x="12191" y="9539"/>
                </a:lnTo>
                <a:lnTo>
                  <a:pt x="12726" y="9515"/>
                </a:lnTo>
                <a:lnTo>
                  <a:pt x="13213" y="9490"/>
                </a:lnTo>
                <a:lnTo>
                  <a:pt x="13724" y="9417"/>
                </a:lnTo>
                <a:lnTo>
                  <a:pt x="13967" y="9369"/>
                </a:lnTo>
                <a:lnTo>
                  <a:pt x="14210" y="9320"/>
                </a:lnTo>
                <a:lnTo>
                  <a:pt x="14429" y="9223"/>
                </a:lnTo>
                <a:lnTo>
                  <a:pt x="14648" y="9125"/>
                </a:lnTo>
                <a:lnTo>
                  <a:pt x="14648" y="9125"/>
                </a:lnTo>
                <a:lnTo>
                  <a:pt x="14600" y="9612"/>
                </a:lnTo>
                <a:lnTo>
                  <a:pt x="13748" y="9855"/>
                </a:lnTo>
                <a:lnTo>
                  <a:pt x="13310" y="9977"/>
                </a:lnTo>
                <a:lnTo>
                  <a:pt x="12872" y="10050"/>
                </a:lnTo>
                <a:lnTo>
                  <a:pt x="12410" y="10050"/>
                </a:lnTo>
                <a:lnTo>
                  <a:pt x="11947" y="10026"/>
                </a:lnTo>
                <a:lnTo>
                  <a:pt x="11485" y="9977"/>
                </a:lnTo>
                <a:lnTo>
                  <a:pt x="11266" y="9977"/>
                </a:lnTo>
                <a:lnTo>
                  <a:pt x="11047" y="10001"/>
                </a:lnTo>
                <a:lnTo>
                  <a:pt x="10974" y="10026"/>
                </a:lnTo>
                <a:lnTo>
                  <a:pt x="10950" y="10074"/>
                </a:lnTo>
                <a:lnTo>
                  <a:pt x="10950" y="10123"/>
                </a:lnTo>
                <a:lnTo>
                  <a:pt x="10998" y="10172"/>
                </a:lnTo>
                <a:lnTo>
                  <a:pt x="11217" y="10293"/>
                </a:lnTo>
                <a:lnTo>
                  <a:pt x="11461" y="10366"/>
                </a:lnTo>
                <a:lnTo>
                  <a:pt x="11704" y="10439"/>
                </a:lnTo>
                <a:lnTo>
                  <a:pt x="11996" y="10464"/>
                </a:lnTo>
                <a:lnTo>
                  <a:pt x="12264" y="10464"/>
                </a:lnTo>
                <a:lnTo>
                  <a:pt x="12531" y="10439"/>
                </a:lnTo>
                <a:lnTo>
                  <a:pt x="13042" y="10415"/>
                </a:lnTo>
                <a:lnTo>
                  <a:pt x="13432" y="10342"/>
                </a:lnTo>
                <a:lnTo>
                  <a:pt x="13821" y="10269"/>
                </a:lnTo>
                <a:lnTo>
                  <a:pt x="14210" y="10123"/>
                </a:lnTo>
                <a:lnTo>
                  <a:pt x="14551" y="9953"/>
                </a:lnTo>
                <a:lnTo>
                  <a:pt x="14551" y="10074"/>
                </a:lnTo>
                <a:lnTo>
                  <a:pt x="14454" y="10537"/>
                </a:lnTo>
                <a:lnTo>
                  <a:pt x="14113" y="10585"/>
                </a:lnTo>
                <a:lnTo>
                  <a:pt x="13772" y="10658"/>
                </a:lnTo>
                <a:lnTo>
                  <a:pt x="13456" y="10756"/>
                </a:lnTo>
                <a:lnTo>
                  <a:pt x="13140" y="10829"/>
                </a:lnTo>
                <a:lnTo>
                  <a:pt x="12702" y="10853"/>
                </a:lnTo>
                <a:lnTo>
                  <a:pt x="12264" y="10902"/>
                </a:lnTo>
                <a:lnTo>
                  <a:pt x="11826" y="10950"/>
                </a:lnTo>
                <a:lnTo>
                  <a:pt x="11607" y="10999"/>
                </a:lnTo>
                <a:lnTo>
                  <a:pt x="11412" y="11072"/>
                </a:lnTo>
                <a:lnTo>
                  <a:pt x="11388" y="11096"/>
                </a:lnTo>
                <a:lnTo>
                  <a:pt x="11412" y="11121"/>
                </a:lnTo>
                <a:lnTo>
                  <a:pt x="11607" y="11218"/>
                </a:lnTo>
                <a:lnTo>
                  <a:pt x="11826" y="11267"/>
                </a:lnTo>
                <a:lnTo>
                  <a:pt x="12045" y="11291"/>
                </a:lnTo>
                <a:lnTo>
                  <a:pt x="12288" y="11291"/>
                </a:lnTo>
                <a:lnTo>
                  <a:pt x="12750" y="11242"/>
                </a:lnTo>
                <a:lnTo>
                  <a:pt x="13188" y="11194"/>
                </a:lnTo>
                <a:lnTo>
                  <a:pt x="13748" y="11121"/>
                </a:lnTo>
                <a:lnTo>
                  <a:pt x="14064" y="11048"/>
                </a:lnTo>
                <a:lnTo>
                  <a:pt x="14356" y="10950"/>
                </a:lnTo>
                <a:lnTo>
                  <a:pt x="14162" y="11729"/>
                </a:lnTo>
                <a:lnTo>
                  <a:pt x="13845" y="11753"/>
                </a:lnTo>
                <a:lnTo>
                  <a:pt x="13553" y="11778"/>
                </a:lnTo>
                <a:lnTo>
                  <a:pt x="12921" y="11875"/>
                </a:lnTo>
                <a:lnTo>
                  <a:pt x="12653" y="11875"/>
                </a:lnTo>
                <a:lnTo>
                  <a:pt x="12337" y="11899"/>
                </a:lnTo>
                <a:lnTo>
                  <a:pt x="12191" y="11899"/>
                </a:lnTo>
                <a:lnTo>
                  <a:pt x="12069" y="11948"/>
                </a:lnTo>
                <a:lnTo>
                  <a:pt x="11923" y="11997"/>
                </a:lnTo>
                <a:lnTo>
                  <a:pt x="11801" y="12070"/>
                </a:lnTo>
                <a:lnTo>
                  <a:pt x="11801" y="12094"/>
                </a:lnTo>
                <a:lnTo>
                  <a:pt x="11801" y="12118"/>
                </a:lnTo>
                <a:lnTo>
                  <a:pt x="11923" y="12191"/>
                </a:lnTo>
                <a:lnTo>
                  <a:pt x="12069" y="12240"/>
                </a:lnTo>
                <a:lnTo>
                  <a:pt x="12191" y="12264"/>
                </a:lnTo>
                <a:lnTo>
                  <a:pt x="12653" y="12264"/>
                </a:lnTo>
                <a:lnTo>
                  <a:pt x="12921" y="12216"/>
                </a:lnTo>
                <a:lnTo>
                  <a:pt x="13505" y="12167"/>
                </a:lnTo>
                <a:lnTo>
                  <a:pt x="13772" y="12143"/>
                </a:lnTo>
                <a:lnTo>
                  <a:pt x="14064" y="12070"/>
                </a:lnTo>
                <a:lnTo>
                  <a:pt x="14064" y="12070"/>
                </a:lnTo>
                <a:lnTo>
                  <a:pt x="13943" y="12483"/>
                </a:lnTo>
                <a:lnTo>
                  <a:pt x="13845" y="12848"/>
                </a:lnTo>
                <a:lnTo>
                  <a:pt x="13724" y="12800"/>
                </a:lnTo>
                <a:lnTo>
                  <a:pt x="13626" y="12775"/>
                </a:lnTo>
                <a:lnTo>
                  <a:pt x="13383" y="12775"/>
                </a:lnTo>
                <a:lnTo>
                  <a:pt x="12896" y="12848"/>
                </a:lnTo>
                <a:lnTo>
                  <a:pt x="12337" y="12897"/>
                </a:lnTo>
                <a:lnTo>
                  <a:pt x="12069" y="12946"/>
                </a:lnTo>
                <a:lnTo>
                  <a:pt x="11777" y="13043"/>
                </a:lnTo>
                <a:lnTo>
                  <a:pt x="11753" y="13067"/>
                </a:lnTo>
                <a:lnTo>
                  <a:pt x="11753" y="13116"/>
                </a:lnTo>
                <a:lnTo>
                  <a:pt x="11777" y="13165"/>
                </a:lnTo>
                <a:lnTo>
                  <a:pt x="11801" y="13189"/>
                </a:lnTo>
                <a:lnTo>
                  <a:pt x="12069" y="13238"/>
                </a:lnTo>
                <a:lnTo>
                  <a:pt x="12361" y="13238"/>
                </a:lnTo>
                <a:lnTo>
                  <a:pt x="12896" y="13213"/>
                </a:lnTo>
                <a:lnTo>
                  <a:pt x="13334" y="13189"/>
                </a:lnTo>
                <a:lnTo>
                  <a:pt x="13578" y="13165"/>
                </a:lnTo>
                <a:lnTo>
                  <a:pt x="13675" y="13140"/>
                </a:lnTo>
                <a:lnTo>
                  <a:pt x="13772" y="13092"/>
                </a:lnTo>
                <a:lnTo>
                  <a:pt x="13772" y="13092"/>
                </a:lnTo>
                <a:lnTo>
                  <a:pt x="13505" y="13870"/>
                </a:lnTo>
                <a:lnTo>
                  <a:pt x="13310" y="13870"/>
                </a:lnTo>
                <a:lnTo>
                  <a:pt x="13115" y="13895"/>
                </a:lnTo>
                <a:lnTo>
                  <a:pt x="12896" y="13919"/>
                </a:lnTo>
                <a:lnTo>
                  <a:pt x="12702" y="13943"/>
                </a:lnTo>
                <a:lnTo>
                  <a:pt x="12483" y="13943"/>
                </a:lnTo>
                <a:lnTo>
                  <a:pt x="12239" y="13919"/>
                </a:lnTo>
                <a:lnTo>
                  <a:pt x="11777" y="13870"/>
                </a:lnTo>
                <a:lnTo>
                  <a:pt x="11753" y="13895"/>
                </a:lnTo>
                <a:lnTo>
                  <a:pt x="11753" y="13919"/>
                </a:lnTo>
                <a:lnTo>
                  <a:pt x="11947" y="14041"/>
                </a:lnTo>
                <a:lnTo>
                  <a:pt x="12142" y="14138"/>
                </a:lnTo>
                <a:lnTo>
                  <a:pt x="12361" y="14187"/>
                </a:lnTo>
                <a:lnTo>
                  <a:pt x="12604" y="14211"/>
                </a:lnTo>
                <a:lnTo>
                  <a:pt x="12775" y="14235"/>
                </a:lnTo>
                <a:lnTo>
                  <a:pt x="13188" y="14235"/>
                </a:lnTo>
                <a:lnTo>
                  <a:pt x="13383" y="14187"/>
                </a:lnTo>
                <a:lnTo>
                  <a:pt x="13383" y="14187"/>
                </a:lnTo>
                <a:lnTo>
                  <a:pt x="13286" y="14430"/>
                </a:lnTo>
                <a:lnTo>
                  <a:pt x="13261" y="14454"/>
                </a:lnTo>
                <a:lnTo>
                  <a:pt x="13237" y="14479"/>
                </a:lnTo>
                <a:lnTo>
                  <a:pt x="13213" y="14576"/>
                </a:lnTo>
                <a:lnTo>
                  <a:pt x="13140" y="14527"/>
                </a:lnTo>
                <a:lnTo>
                  <a:pt x="12872" y="14527"/>
                </a:lnTo>
                <a:lnTo>
                  <a:pt x="12507" y="14552"/>
                </a:lnTo>
                <a:lnTo>
                  <a:pt x="12288" y="14552"/>
                </a:lnTo>
                <a:lnTo>
                  <a:pt x="12069" y="14503"/>
                </a:lnTo>
                <a:lnTo>
                  <a:pt x="11850" y="14479"/>
                </a:lnTo>
                <a:lnTo>
                  <a:pt x="11631" y="14454"/>
                </a:lnTo>
                <a:lnTo>
                  <a:pt x="11582" y="14479"/>
                </a:lnTo>
                <a:lnTo>
                  <a:pt x="11558" y="14503"/>
                </a:lnTo>
                <a:lnTo>
                  <a:pt x="11558" y="14552"/>
                </a:lnTo>
                <a:lnTo>
                  <a:pt x="11582" y="14600"/>
                </a:lnTo>
                <a:lnTo>
                  <a:pt x="11655" y="14673"/>
                </a:lnTo>
                <a:lnTo>
                  <a:pt x="11753" y="14746"/>
                </a:lnTo>
                <a:lnTo>
                  <a:pt x="11947" y="14844"/>
                </a:lnTo>
                <a:lnTo>
                  <a:pt x="12166" y="14917"/>
                </a:lnTo>
                <a:lnTo>
                  <a:pt x="12410" y="14941"/>
                </a:lnTo>
                <a:lnTo>
                  <a:pt x="12750" y="14941"/>
                </a:lnTo>
                <a:lnTo>
                  <a:pt x="12945" y="14892"/>
                </a:lnTo>
                <a:lnTo>
                  <a:pt x="13115" y="14819"/>
                </a:lnTo>
                <a:lnTo>
                  <a:pt x="12872" y="15257"/>
                </a:lnTo>
                <a:lnTo>
                  <a:pt x="12750" y="15233"/>
                </a:lnTo>
                <a:lnTo>
                  <a:pt x="12629" y="15257"/>
                </a:lnTo>
                <a:lnTo>
                  <a:pt x="12385" y="15257"/>
                </a:lnTo>
                <a:lnTo>
                  <a:pt x="12191" y="15233"/>
                </a:lnTo>
                <a:lnTo>
                  <a:pt x="11996" y="15209"/>
                </a:lnTo>
                <a:lnTo>
                  <a:pt x="11801" y="15184"/>
                </a:lnTo>
                <a:lnTo>
                  <a:pt x="11631" y="15184"/>
                </a:lnTo>
                <a:lnTo>
                  <a:pt x="11582" y="15209"/>
                </a:lnTo>
                <a:lnTo>
                  <a:pt x="11607" y="15257"/>
                </a:lnTo>
                <a:lnTo>
                  <a:pt x="11655" y="15330"/>
                </a:lnTo>
                <a:lnTo>
                  <a:pt x="11728" y="15403"/>
                </a:lnTo>
                <a:lnTo>
                  <a:pt x="11801" y="15476"/>
                </a:lnTo>
                <a:lnTo>
                  <a:pt x="11899" y="15525"/>
                </a:lnTo>
                <a:lnTo>
                  <a:pt x="12093" y="15574"/>
                </a:lnTo>
                <a:lnTo>
                  <a:pt x="12288" y="15598"/>
                </a:lnTo>
                <a:lnTo>
                  <a:pt x="12458" y="15622"/>
                </a:lnTo>
                <a:lnTo>
                  <a:pt x="12653" y="15622"/>
                </a:lnTo>
                <a:lnTo>
                  <a:pt x="12458" y="15890"/>
                </a:lnTo>
                <a:lnTo>
                  <a:pt x="12264" y="15866"/>
                </a:lnTo>
                <a:lnTo>
                  <a:pt x="12045" y="15890"/>
                </a:lnTo>
                <a:lnTo>
                  <a:pt x="11826" y="15866"/>
                </a:lnTo>
                <a:lnTo>
                  <a:pt x="11631" y="15841"/>
                </a:lnTo>
                <a:lnTo>
                  <a:pt x="11558" y="15841"/>
                </a:lnTo>
                <a:lnTo>
                  <a:pt x="11461" y="15890"/>
                </a:lnTo>
                <a:lnTo>
                  <a:pt x="11509" y="15987"/>
                </a:lnTo>
                <a:lnTo>
                  <a:pt x="11607" y="16060"/>
                </a:lnTo>
                <a:lnTo>
                  <a:pt x="11728" y="16133"/>
                </a:lnTo>
                <a:lnTo>
                  <a:pt x="11850" y="16157"/>
                </a:lnTo>
                <a:lnTo>
                  <a:pt x="8930" y="16206"/>
                </a:lnTo>
                <a:lnTo>
                  <a:pt x="7324" y="16206"/>
                </a:lnTo>
                <a:lnTo>
                  <a:pt x="5694" y="16182"/>
                </a:lnTo>
                <a:lnTo>
                  <a:pt x="5718" y="16109"/>
                </a:lnTo>
                <a:lnTo>
                  <a:pt x="5718" y="16036"/>
                </a:lnTo>
                <a:lnTo>
                  <a:pt x="5694" y="15963"/>
                </a:lnTo>
                <a:lnTo>
                  <a:pt x="5645" y="15890"/>
                </a:lnTo>
                <a:lnTo>
                  <a:pt x="5305" y="15428"/>
                </a:lnTo>
                <a:lnTo>
                  <a:pt x="5013" y="14965"/>
                </a:lnTo>
                <a:lnTo>
                  <a:pt x="4721" y="14454"/>
                </a:lnTo>
                <a:lnTo>
                  <a:pt x="4477" y="13968"/>
                </a:lnTo>
                <a:lnTo>
                  <a:pt x="4258" y="13432"/>
                </a:lnTo>
                <a:lnTo>
                  <a:pt x="4064" y="12897"/>
                </a:lnTo>
                <a:lnTo>
                  <a:pt x="3869" y="12362"/>
                </a:lnTo>
                <a:lnTo>
                  <a:pt x="3723" y="11826"/>
                </a:lnTo>
                <a:lnTo>
                  <a:pt x="3553" y="11267"/>
                </a:lnTo>
                <a:lnTo>
                  <a:pt x="3431" y="10683"/>
                </a:lnTo>
                <a:lnTo>
                  <a:pt x="3163" y="9539"/>
                </a:lnTo>
                <a:lnTo>
                  <a:pt x="3090" y="9125"/>
                </a:lnTo>
                <a:lnTo>
                  <a:pt x="3042" y="8736"/>
                </a:lnTo>
                <a:lnTo>
                  <a:pt x="3017" y="8371"/>
                </a:lnTo>
                <a:lnTo>
                  <a:pt x="3017" y="7982"/>
                </a:lnTo>
                <a:close/>
                <a:moveTo>
                  <a:pt x="4258" y="14746"/>
                </a:moveTo>
                <a:lnTo>
                  <a:pt x="4502" y="15209"/>
                </a:lnTo>
                <a:lnTo>
                  <a:pt x="4064" y="15257"/>
                </a:lnTo>
                <a:lnTo>
                  <a:pt x="3626" y="15379"/>
                </a:lnTo>
                <a:lnTo>
                  <a:pt x="3455" y="15428"/>
                </a:lnTo>
                <a:lnTo>
                  <a:pt x="3285" y="15501"/>
                </a:lnTo>
                <a:lnTo>
                  <a:pt x="3115" y="15622"/>
                </a:lnTo>
                <a:lnTo>
                  <a:pt x="3042" y="15671"/>
                </a:lnTo>
                <a:lnTo>
                  <a:pt x="2993" y="15744"/>
                </a:lnTo>
                <a:lnTo>
                  <a:pt x="2944" y="15914"/>
                </a:lnTo>
                <a:lnTo>
                  <a:pt x="2944" y="16060"/>
                </a:lnTo>
                <a:lnTo>
                  <a:pt x="2993" y="16182"/>
                </a:lnTo>
                <a:lnTo>
                  <a:pt x="3066" y="16279"/>
                </a:lnTo>
                <a:lnTo>
                  <a:pt x="3163" y="16352"/>
                </a:lnTo>
                <a:lnTo>
                  <a:pt x="3309" y="16401"/>
                </a:lnTo>
                <a:lnTo>
                  <a:pt x="3455" y="16449"/>
                </a:lnTo>
                <a:lnTo>
                  <a:pt x="3601" y="16474"/>
                </a:lnTo>
                <a:lnTo>
                  <a:pt x="4283" y="16547"/>
                </a:lnTo>
                <a:lnTo>
                  <a:pt x="4988" y="16571"/>
                </a:lnTo>
                <a:lnTo>
                  <a:pt x="6375" y="16620"/>
                </a:lnTo>
                <a:lnTo>
                  <a:pt x="9125" y="16620"/>
                </a:lnTo>
                <a:lnTo>
                  <a:pt x="11801" y="16571"/>
                </a:lnTo>
                <a:lnTo>
                  <a:pt x="13018" y="16571"/>
                </a:lnTo>
                <a:lnTo>
                  <a:pt x="13626" y="16547"/>
                </a:lnTo>
                <a:lnTo>
                  <a:pt x="13943" y="16522"/>
                </a:lnTo>
                <a:lnTo>
                  <a:pt x="14235" y="16498"/>
                </a:lnTo>
                <a:lnTo>
                  <a:pt x="14381" y="16449"/>
                </a:lnTo>
                <a:lnTo>
                  <a:pt x="14527" y="16376"/>
                </a:lnTo>
                <a:lnTo>
                  <a:pt x="14673" y="16303"/>
                </a:lnTo>
                <a:lnTo>
                  <a:pt x="14819" y="16182"/>
                </a:lnTo>
                <a:lnTo>
                  <a:pt x="14916" y="16060"/>
                </a:lnTo>
                <a:lnTo>
                  <a:pt x="14965" y="15914"/>
                </a:lnTo>
                <a:lnTo>
                  <a:pt x="14965" y="15841"/>
                </a:lnTo>
                <a:lnTo>
                  <a:pt x="14965" y="15744"/>
                </a:lnTo>
                <a:lnTo>
                  <a:pt x="14940" y="15671"/>
                </a:lnTo>
                <a:lnTo>
                  <a:pt x="14916" y="15574"/>
                </a:lnTo>
                <a:lnTo>
                  <a:pt x="14794" y="15403"/>
                </a:lnTo>
                <a:lnTo>
                  <a:pt x="14648" y="15282"/>
                </a:lnTo>
                <a:lnTo>
                  <a:pt x="14478" y="15209"/>
                </a:lnTo>
                <a:lnTo>
                  <a:pt x="14308" y="15184"/>
                </a:lnTo>
                <a:lnTo>
                  <a:pt x="14137" y="15160"/>
                </a:lnTo>
                <a:lnTo>
                  <a:pt x="13553" y="15160"/>
                </a:lnTo>
                <a:lnTo>
                  <a:pt x="13699" y="14819"/>
                </a:lnTo>
                <a:lnTo>
                  <a:pt x="13724" y="14771"/>
                </a:lnTo>
                <a:lnTo>
                  <a:pt x="14454" y="14844"/>
                </a:lnTo>
                <a:lnTo>
                  <a:pt x="14794" y="14917"/>
                </a:lnTo>
                <a:lnTo>
                  <a:pt x="15135" y="14990"/>
                </a:lnTo>
                <a:lnTo>
                  <a:pt x="15500" y="15087"/>
                </a:lnTo>
                <a:lnTo>
                  <a:pt x="15816" y="15184"/>
                </a:lnTo>
                <a:lnTo>
                  <a:pt x="16157" y="15330"/>
                </a:lnTo>
                <a:lnTo>
                  <a:pt x="16497" y="15452"/>
                </a:lnTo>
                <a:lnTo>
                  <a:pt x="16741" y="15598"/>
                </a:lnTo>
                <a:lnTo>
                  <a:pt x="16911" y="15744"/>
                </a:lnTo>
                <a:lnTo>
                  <a:pt x="17033" y="15914"/>
                </a:lnTo>
                <a:lnTo>
                  <a:pt x="17081" y="16060"/>
                </a:lnTo>
                <a:lnTo>
                  <a:pt x="17081" y="16230"/>
                </a:lnTo>
                <a:lnTo>
                  <a:pt x="17008" y="16401"/>
                </a:lnTo>
                <a:lnTo>
                  <a:pt x="16911" y="16547"/>
                </a:lnTo>
                <a:lnTo>
                  <a:pt x="16789" y="16717"/>
                </a:lnTo>
                <a:lnTo>
                  <a:pt x="16643" y="16863"/>
                </a:lnTo>
                <a:lnTo>
                  <a:pt x="16449" y="17009"/>
                </a:lnTo>
                <a:lnTo>
                  <a:pt x="16059" y="17277"/>
                </a:lnTo>
                <a:lnTo>
                  <a:pt x="15670" y="17496"/>
                </a:lnTo>
                <a:lnTo>
                  <a:pt x="15305" y="17642"/>
                </a:lnTo>
                <a:lnTo>
                  <a:pt x="14965" y="17763"/>
                </a:lnTo>
                <a:lnTo>
                  <a:pt x="14600" y="17836"/>
                </a:lnTo>
                <a:lnTo>
                  <a:pt x="14259" y="17909"/>
                </a:lnTo>
                <a:lnTo>
                  <a:pt x="13894" y="17958"/>
                </a:lnTo>
                <a:lnTo>
                  <a:pt x="13140" y="18007"/>
                </a:lnTo>
                <a:lnTo>
                  <a:pt x="12410" y="18055"/>
                </a:lnTo>
                <a:lnTo>
                  <a:pt x="11558" y="18080"/>
                </a:lnTo>
                <a:lnTo>
                  <a:pt x="10706" y="18080"/>
                </a:lnTo>
                <a:lnTo>
                  <a:pt x="9027" y="18055"/>
                </a:lnTo>
                <a:lnTo>
                  <a:pt x="7324" y="18031"/>
                </a:lnTo>
                <a:lnTo>
                  <a:pt x="6473" y="18007"/>
                </a:lnTo>
                <a:lnTo>
                  <a:pt x="5645" y="17982"/>
                </a:lnTo>
                <a:lnTo>
                  <a:pt x="4794" y="17934"/>
                </a:lnTo>
                <a:lnTo>
                  <a:pt x="3942" y="17861"/>
                </a:lnTo>
                <a:lnTo>
                  <a:pt x="3115" y="17739"/>
                </a:lnTo>
                <a:lnTo>
                  <a:pt x="2287" y="17593"/>
                </a:lnTo>
                <a:lnTo>
                  <a:pt x="1898" y="17496"/>
                </a:lnTo>
                <a:lnTo>
                  <a:pt x="1509" y="17350"/>
                </a:lnTo>
                <a:lnTo>
                  <a:pt x="1168" y="17179"/>
                </a:lnTo>
                <a:lnTo>
                  <a:pt x="827" y="16985"/>
                </a:lnTo>
                <a:lnTo>
                  <a:pt x="633" y="16839"/>
                </a:lnTo>
                <a:lnTo>
                  <a:pt x="487" y="16668"/>
                </a:lnTo>
                <a:lnTo>
                  <a:pt x="365" y="16449"/>
                </a:lnTo>
                <a:lnTo>
                  <a:pt x="316" y="16328"/>
                </a:lnTo>
                <a:lnTo>
                  <a:pt x="316" y="16230"/>
                </a:lnTo>
                <a:lnTo>
                  <a:pt x="316" y="16085"/>
                </a:lnTo>
                <a:lnTo>
                  <a:pt x="341" y="15963"/>
                </a:lnTo>
                <a:lnTo>
                  <a:pt x="414" y="15866"/>
                </a:lnTo>
                <a:lnTo>
                  <a:pt x="511" y="15768"/>
                </a:lnTo>
                <a:lnTo>
                  <a:pt x="730" y="15622"/>
                </a:lnTo>
                <a:lnTo>
                  <a:pt x="949" y="15501"/>
                </a:lnTo>
                <a:lnTo>
                  <a:pt x="1314" y="15330"/>
                </a:lnTo>
                <a:lnTo>
                  <a:pt x="1728" y="15184"/>
                </a:lnTo>
                <a:lnTo>
                  <a:pt x="2141" y="15063"/>
                </a:lnTo>
                <a:lnTo>
                  <a:pt x="2555" y="14965"/>
                </a:lnTo>
                <a:lnTo>
                  <a:pt x="2993" y="14892"/>
                </a:lnTo>
                <a:lnTo>
                  <a:pt x="3407" y="14844"/>
                </a:lnTo>
                <a:lnTo>
                  <a:pt x="4258" y="14746"/>
                </a:lnTo>
                <a:close/>
                <a:moveTo>
                  <a:pt x="9076" y="6498"/>
                </a:moveTo>
                <a:lnTo>
                  <a:pt x="8103" y="6522"/>
                </a:lnTo>
                <a:lnTo>
                  <a:pt x="7129" y="6571"/>
                </a:lnTo>
                <a:lnTo>
                  <a:pt x="6156" y="6644"/>
                </a:lnTo>
                <a:lnTo>
                  <a:pt x="5183" y="6717"/>
                </a:lnTo>
                <a:lnTo>
                  <a:pt x="4526" y="6765"/>
                </a:lnTo>
                <a:lnTo>
                  <a:pt x="4161" y="6790"/>
                </a:lnTo>
                <a:lnTo>
                  <a:pt x="3796" y="6838"/>
                </a:lnTo>
                <a:lnTo>
                  <a:pt x="3431" y="6911"/>
                </a:lnTo>
                <a:lnTo>
                  <a:pt x="3285" y="6960"/>
                </a:lnTo>
                <a:lnTo>
                  <a:pt x="3115" y="7033"/>
                </a:lnTo>
                <a:lnTo>
                  <a:pt x="2993" y="7106"/>
                </a:lnTo>
                <a:lnTo>
                  <a:pt x="2847" y="7228"/>
                </a:lnTo>
                <a:lnTo>
                  <a:pt x="2750" y="7325"/>
                </a:lnTo>
                <a:lnTo>
                  <a:pt x="2652" y="7471"/>
                </a:lnTo>
                <a:lnTo>
                  <a:pt x="2628" y="7520"/>
                </a:lnTo>
                <a:lnTo>
                  <a:pt x="2628" y="7593"/>
                </a:lnTo>
                <a:lnTo>
                  <a:pt x="2652" y="7666"/>
                </a:lnTo>
                <a:lnTo>
                  <a:pt x="2579" y="7812"/>
                </a:lnTo>
                <a:lnTo>
                  <a:pt x="2555" y="7982"/>
                </a:lnTo>
                <a:lnTo>
                  <a:pt x="2531" y="8152"/>
                </a:lnTo>
                <a:lnTo>
                  <a:pt x="2506" y="8298"/>
                </a:lnTo>
                <a:lnTo>
                  <a:pt x="2360" y="8249"/>
                </a:lnTo>
                <a:lnTo>
                  <a:pt x="2214" y="8201"/>
                </a:lnTo>
                <a:lnTo>
                  <a:pt x="2044" y="8176"/>
                </a:lnTo>
                <a:lnTo>
                  <a:pt x="1874" y="8176"/>
                </a:lnTo>
                <a:lnTo>
                  <a:pt x="1557" y="8201"/>
                </a:lnTo>
                <a:lnTo>
                  <a:pt x="1265" y="8249"/>
                </a:lnTo>
                <a:lnTo>
                  <a:pt x="1046" y="8347"/>
                </a:lnTo>
                <a:lnTo>
                  <a:pt x="827" y="8468"/>
                </a:lnTo>
                <a:lnTo>
                  <a:pt x="657" y="8639"/>
                </a:lnTo>
                <a:lnTo>
                  <a:pt x="487" y="8833"/>
                </a:lnTo>
                <a:lnTo>
                  <a:pt x="365" y="9052"/>
                </a:lnTo>
                <a:lnTo>
                  <a:pt x="268" y="9271"/>
                </a:lnTo>
                <a:lnTo>
                  <a:pt x="195" y="9515"/>
                </a:lnTo>
                <a:lnTo>
                  <a:pt x="170" y="9758"/>
                </a:lnTo>
                <a:lnTo>
                  <a:pt x="170" y="10026"/>
                </a:lnTo>
                <a:lnTo>
                  <a:pt x="219" y="10293"/>
                </a:lnTo>
                <a:lnTo>
                  <a:pt x="292" y="10537"/>
                </a:lnTo>
                <a:lnTo>
                  <a:pt x="389" y="10780"/>
                </a:lnTo>
                <a:lnTo>
                  <a:pt x="535" y="10999"/>
                </a:lnTo>
                <a:lnTo>
                  <a:pt x="706" y="11194"/>
                </a:lnTo>
                <a:lnTo>
                  <a:pt x="900" y="11388"/>
                </a:lnTo>
                <a:lnTo>
                  <a:pt x="1095" y="11559"/>
                </a:lnTo>
                <a:lnTo>
                  <a:pt x="1363" y="11729"/>
                </a:lnTo>
                <a:lnTo>
                  <a:pt x="1606" y="11899"/>
                </a:lnTo>
                <a:lnTo>
                  <a:pt x="2117" y="12240"/>
                </a:lnTo>
                <a:lnTo>
                  <a:pt x="2409" y="12459"/>
                </a:lnTo>
                <a:lnTo>
                  <a:pt x="2531" y="12581"/>
                </a:lnTo>
                <a:lnTo>
                  <a:pt x="2652" y="12727"/>
                </a:lnTo>
                <a:lnTo>
                  <a:pt x="2725" y="12873"/>
                </a:lnTo>
                <a:lnTo>
                  <a:pt x="2774" y="13043"/>
                </a:lnTo>
                <a:lnTo>
                  <a:pt x="2750" y="13165"/>
                </a:lnTo>
                <a:lnTo>
                  <a:pt x="2725" y="13238"/>
                </a:lnTo>
                <a:lnTo>
                  <a:pt x="2677" y="13262"/>
                </a:lnTo>
                <a:lnTo>
                  <a:pt x="2604" y="13262"/>
                </a:lnTo>
                <a:lnTo>
                  <a:pt x="2531" y="13213"/>
                </a:lnTo>
                <a:lnTo>
                  <a:pt x="2458" y="13189"/>
                </a:lnTo>
                <a:lnTo>
                  <a:pt x="2312" y="13165"/>
                </a:lnTo>
                <a:lnTo>
                  <a:pt x="2190" y="13213"/>
                </a:lnTo>
                <a:lnTo>
                  <a:pt x="2068" y="13286"/>
                </a:lnTo>
                <a:lnTo>
                  <a:pt x="1995" y="13408"/>
                </a:lnTo>
                <a:lnTo>
                  <a:pt x="1971" y="13530"/>
                </a:lnTo>
                <a:lnTo>
                  <a:pt x="1971" y="13603"/>
                </a:lnTo>
                <a:lnTo>
                  <a:pt x="1995" y="13651"/>
                </a:lnTo>
                <a:lnTo>
                  <a:pt x="2020" y="13724"/>
                </a:lnTo>
                <a:lnTo>
                  <a:pt x="2093" y="13773"/>
                </a:lnTo>
                <a:lnTo>
                  <a:pt x="2263" y="13895"/>
                </a:lnTo>
                <a:lnTo>
                  <a:pt x="2458" y="13968"/>
                </a:lnTo>
                <a:lnTo>
                  <a:pt x="2677" y="13992"/>
                </a:lnTo>
                <a:lnTo>
                  <a:pt x="2871" y="13968"/>
                </a:lnTo>
                <a:lnTo>
                  <a:pt x="3066" y="13895"/>
                </a:lnTo>
                <a:lnTo>
                  <a:pt x="3236" y="13773"/>
                </a:lnTo>
                <a:lnTo>
                  <a:pt x="3309" y="13700"/>
                </a:lnTo>
                <a:lnTo>
                  <a:pt x="3358" y="13603"/>
                </a:lnTo>
                <a:lnTo>
                  <a:pt x="3431" y="13505"/>
                </a:lnTo>
                <a:lnTo>
                  <a:pt x="3455" y="13408"/>
                </a:lnTo>
                <a:lnTo>
                  <a:pt x="3504" y="13213"/>
                </a:lnTo>
                <a:lnTo>
                  <a:pt x="3504" y="13019"/>
                </a:lnTo>
                <a:lnTo>
                  <a:pt x="3650" y="13432"/>
                </a:lnTo>
                <a:lnTo>
                  <a:pt x="3820" y="13822"/>
                </a:lnTo>
                <a:lnTo>
                  <a:pt x="3991" y="14211"/>
                </a:lnTo>
                <a:lnTo>
                  <a:pt x="4185" y="14600"/>
                </a:lnTo>
                <a:lnTo>
                  <a:pt x="3723" y="14600"/>
                </a:lnTo>
                <a:lnTo>
                  <a:pt x="3285" y="14625"/>
                </a:lnTo>
                <a:lnTo>
                  <a:pt x="2823" y="14673"/>
                </a:lnTo>
                <a:lnTo>
                  <a:pt x="2385" y="14746"/>
                </a:lnTo>
                <a:lnTo>
                  <a:pt x="1922" y="14819"/>
                </a:lnTo>
                <a:lnTo>
                  <a:pt x="1484" y="14941"/>
                </a:lnTo>
                <a:lnTo>
                  <a:pt x="1071" y="15087"/>
                </a:lnTo>
                <a:lnTo>
                  <a:pt x="657" y="15282"/>
                </a:lnTo>
                <a:lnTo>
                  <a:pt x="487" y="15379"/>
                </a:lnTo>
                <a:lnTo>
                  <a:pt x="341" y="15476"/>
                </a:lnTo>
                <a:lnTo>
                  <a:pt x="219" y="15574"/>
                </a:lnTo>
                <a:lnTo>
                  <a:pt x="122" y="15695"/>
                </a:lnTo>
                <a:lnTo>
                  <a:pt x="49" y="15841"/>
                </a:lnTo>
                <a:lnTo>
                  <a:pt x="24" y="15963"/>
                </a:lnTo>
                <a:lnTo>
                  <a:pt x="0" y="16109"/>
                </a:lnTo>
                <a:lnTo>
                  <a:pt x="0" y="16255"/>
                </a:lnTo>
                <a:lnTo>
                  <a:pt x="24" y="16376"/>
                </a:lnTo>
                <a:lnTo>
                  <a:pt x="49" y="16522"/>
                </a:lnTo>
                <a:lnTo>
                  <a:pt x="122" y="16668"/>
                </a:lnTo>
                <a:lnTo>
                  <a:pt x="195" y="16790"/>
                </a:lnTo>
                <a:lnTo>
                  <a:pt x="292" y="16936"/>
                </a:lnTo>
                <a:lnTo>
                  <a:pt x="389" y="17058"/>
                </a:lnTo>
                <a:lnTo>
                  <a:pt x="511" y="17179"/>
                </a:lnTo>
                <a:lnTo>
                  <a:pt x="633" y="17301"/>
                </a:lnTo>
                <a:lnTo>
                  <a:pt x="827" y="17423"/>
                </a:lnTo>
                <a:lnTo>
                  <a:pt x="1046" y="17544"/>
                </a:lnTo>
                <a:lnTo>
                  <a:pt x="1241" y="17642"/>
                </a:lnTo>
                <a:lnTo>
                  <a:pt x="1460" y="17739"/>
                </a:lnTo>
                <a:lnTo>
                  <a:pt x="1922" y="17885"/>
                </a:lnTo>
                <a:lnTo>
                  <a:pt x="2409" y="18007"/>
                </a:lnTo>
                <a:lnTo>
                  <a:pt x="2896" y="18080"/>
                </a:lnTo>
                <a:lnTo>
                  <a:pt x="3382" y="18128"/>
                </a:lnTo>
                <a:lnTo>
                  <a:pt x="4331" y="18226"/>
                </a:lnTo>
                <a:lnTo>
                  <a:pt x="5451" y="18299"/>
                </a:lnTo>
                <a:lnTo>
                  <a:pt x="6570" y="18347"/>
                </a:lnTo>
                <a:lnTo>
                  <a:pt x="8833" y="18396"/>
                </a:lnTo>
                <a:lnTo>
                  <a:pt x="9928" y="18420"/>
                </a:lnTo>
                <a:lnTo>
                  <a:pt x="11047" y="18420"/>
                </a:lnTo>
                <a:lnTo>
                  <a:pt x="12142" y="18396"/>
                </a:lnTo>
                <a:lnTo>
                  <a:pt x="13261" y="18347"/>
                </a:lnTo>
                <a:lnTo>
                  <a:pt x="13675" y="18323"/>
                </a:lnTo>
                <a:lnTo>
                  <a:pt x="14113" y="18274"/>
                </a:lnTo>
                <a:lnTo>
                  <a:pt x="14527" y="18201"/>
                </a:lnTo>
                <a:lnTo>
                  <a:pt x="14965" y="18128"/>
                </a:lnTo>
                <a:lnTo>
                  <a:pt x="15378" y="18007"/>
                </a:lnTo>
                <a:lnTo>
                  <a:pt x="15767" y="17861"/>
                </a:lnTo>
                <a:lnTo>
                  <a:pt x="16157" y="17690"/>
                </a:lnTo>
                <a:lnTo>
                  <a:pt x="16546" y="17471"/>
                </a:lnTo>
                <a:lnTo>
                  <a:pt x="16814" y="17277"/>
                </a:lnTo>
                <a:lnTo>
                  <a:pt x="17057" y="17033"/>
                </a:lnTo>
                <a:lnTo>
                  <a:pt x="17276" y="16766"/>
                </a:lnTo>
                <a:lnTo>
                  <a:pt x="17349" y="16620"/>
                </a:lnTo>
                <a:lnTo>
                  <a:pt x="17422" y="16474"/>
                </a:lnTo>
                <a:lnTo>
                  <a:pt x="17471" y="16328"/>
                </a:lnTo>
                <a:lnTo>
                  <a:pt x="17495" y="16157"/>
                </a:lnTo>
                <a:lnTo>
                  <a:pt x="17495" y="16012"/>
                </a:lnTo>
                <a:lnTo>
                  <a:pt x="17471" y="15866"/>
                </a:lnTo>
                <a:lnTo>
                  <a:pt x="17398" y="15720"/>
                </a:lnTo>
                <a:lnTo>
                  <a:pt x="17325" y="15598"/>
                </a:lnTo>
                <a:lnTo>
                  <a:pt x="17179" y="15452"/>
                </a:lnTo>
                <a:lnTo>
                  <a:pt x="17033" y="15330"/>
                </a:lnTo>
                <a:lnTo>
                  <a:pt x="16692" y="15111"/>
                </a:lnTo>
                <a:lnTo>
                  <a:pt x="16327" y="14941"/>
                </a:lnTo>
                <a:lnTo>
                  <a:pt x="15938" y="14795"/>
                </a:lnTo>
                <a:lnTo>
                  <a:pt x="15524" y="14673"/>
                </a:lnTo>
                <a:lnTo>
                  <a:pt x="15110" y="14576"/>
                </a:lnTo>
                <a:lnTo>
                  <a:pt x="14697" y="14503"/>
                </a:lnTo>
                <a:lnTo>
                  <a:pt x="14283" y="14454"/>
                </a:lnTo>
                <a:lnTo>
                  <a:pt x="13870" y="14406"/>
                </a:lnTo>
                <a:lnTo>
                  <a:pt x="14040" y="13968"/>
                </a:lnTo>
                <a:lnTo>
                  <a:pt x="14186" y="13530"/>
                </a:lnTo>
                <a:lnTo>
                  <a:pt x="14454" y="12629"/>
                </a:lnTo>
                <a:lnTo>
                  <a:pt x="14794" y="11340"/>
                </a:lnTo>
                <a:lnTo>
                  <a:pt x="14916" y="10683"/>
                </a:lnTo>
                <a:lnTo>
                  <a:pt x="15038" y="10026"/>
                </a:lnTo>
                <a:lnTo>
                  <a:pt x="15135" y="9417"/>
                </a:lnTo>
                <a:lnTo>
                  <a:pt x="15159" y="9077"/>
                </a:lnTo>
                <a:lnTo>
                  <a:pt x="15159" y="8760"/>
                </a:lnTo>
                <a:lnTo>
                  <a:pt x="15159" y="8444"/>
                </a:lnTo>
                <a:lnTo>
                  <a:pt x="15110" y="8128"/>
                </a:lnTo>
                <a:lnTo>
                  <a:pt x="15038" y="7836"/>
                </a:lnTo>
                <a:lnTo>
                  <a:pt x="14940" y="7544"/>
                </a:lnTo>
                <a:lnTo>
                  <a:pt x="14916" y="7495"/>
                </a:lnTo>
                <a:lnTo>
                  <a:pt x="14892" y="7471"/>
                </a:lnTo>
                <a:lnTo>
                  <a:pt x="14794" y="7447"/>
                </a:lnTo>
                <a:lnTo>
                  <a:pt x="14746" y="7325"/>
                </a:lnTo>
                <a:lnTo>
                  <a:pt x="14673" y="7228"/>
                </a:lnTo>
                <a:lnTo>
                  <a:pt x="14600" y="7130"/>
                </a:lnTo>
                <a:lnTo>
                  <a:pt x="14478" y="7057"/>
                </a:lnTo>
                <a:lnTo>
                  <a:pt x="14235" y="6936"/>
                </a:lnTo>
                <a:lnTo>
                  <a:pt x="13943" y="6863"/>
                </a:lnTo>
                <a:lnTo>
                  <a:pt x="13626" y="6790"/>
                </a:lnTo>
                <a:lnTo>
                  <a:pt x="13310" y="6765"/>
                </a:lnTo>
                <a:lnTo>
                  <a:pt x="12823" y="6717"/>
                </a:lnTo>
                <a:lnTo>
                  <a:pt x="11899" y="6595"/>
                </a:lnTo>
                <a:lnTo>
                  <a:pt x="10950" y="6522"/>
                </a:lnTo>
                <a:lnTo>
                  <a:pt x="10025" y="6498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511;p49">
            <a:extLst>
              <a:ext uri="{FF2B5EF4-FFF2-40B4-BE49-F238E27FC236}">
                <a16:creationId xmlns:a16="http://schemas.microsoft.com/office/drawing/2014/main" id="{AED72207-587C-403C-80E3-5C59CCCA615D}"/>
              </a:ext>
            </a:extLst>
          </p:cNvPr>
          <p:cNvSpPr/>
          <p:nvPr/>
        </p:nvSpPr>
        <p:spPr>
          <a:xfrm>
            <a:off x="4269961" y="6238990"/>
            <a:ext cx="740671" cy="708998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514537-D5E8-4FC6-872B-A7B94D3B4A2E}"/>
              </a:ext>
            </a:extLst>
          </p:cNvPr>
          <p:cNvSpPr txBox="1"/>
          <p:nvPr/>
        </p:nvSpPr>
        <p:spPr>
          <a:xfrm>
            <a:off x="551022" y="460914"/>
            <a:ext cx="9277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72396C"/>
                </a:solidFill>
                <a:latin typeface="Nirmala UI Semilight" panose="020B0402040204020203" pitchFamily="34" charset="0"/>
                <a:cs typeface="Nirmala UI Semilight" panose="020B0402040204020203" pitchFamily="34" charset="0"/>
              </a:rPr>
              <a:t>What is an educational psychologist?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2094E39-F10B-4E1C-9C19-A0F326198D30}"/>
              </a:ext>
            </a:extLst>
          </p:cNvPr>
          <p:cNvSpPr txBox="1"/>
          <p:nvPr/>
        </p:nvSpPr>
        <p:spPr>
          <a:xfrm>
            <a:off x="-2559777" y="3166006"/>
            <a:ext cx="1108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D7564B5-F71D-4F0F-9ABB-BC5DC8384BCA}"/>
              </a:ext>
            </a:extLst>
          </p:cNvPr>
          <p:cNvSpPr txBox="1"/>
          <p:nvPr/>
        </p:nvSpPr>
        <p:spPr>
          <a:xfrm>
            <a:off x="632339" y="1421583"/>
            <a:ext cx="1108249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24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Educational psychologists work in partnership with CYP, families, schools and increasingly communities where there is a concern that could impact on access to learning in the widest sense.</a:t>
            </a:r>
          </a:p>
          <a:p>
            <a:pPr lvl="1">
              <a:spcAft>
                <a:spcPts val="600"/>
              </a:spcAft>
            </a:pPr>
            <a:endParaRPr lang="en-GB" sz="2400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GB" sz="24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We work at the systemic level, including whole school change projects, through to working with individual CYP who may be experiencing difficulties in a broad range of areas, including social and emotional mental health.</a:t>
            </a:r>
          </a:p>
          <a:p>
            <a:pPr lvl="1">
              <a:spcAft>
                <a:spcPts val="600"/>
              </a:spcAft>
            </a:pPr>
            <a:endParaRPr lang="en-GB" sz="2400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GB" sz="2400" dirty="0">
                <a:latin typeface="Nirmala UI Semilight" panose="020B0402040204020203" pitchFamily="34" charset="0"/>
                <a:cs typeface="Nirmala UI Semilight" panose="020B0402040204020203" pitchFamily="34" charset="0"/>
              </a:rPr>
              <a:t>EPs may work with MHSTs in a variety of ways, as part of the team or the wider Wellbeing Team with the School.</a:t>
            </a:r>
          </a:p>
          <a:p>
            <a:pPr lvl="1">
              <a:spcAft>
                <a:spcPts val="600"/>
              </a:spcAft>
            </a:pPr>
            <a:endParaRPr lang="en-GB" sz="2000" dirty="0">
              <a:latin typeface="Nirmala UI Semilight" panose="020B0402040204020203" pitchFamily="34" charset="0"/>
              <a:cs typeface="Nirmala UI Semilight" panose="020B0402040204020203" pitchFamily="34" charset="0"/>
            </a:endParaRPr>
          </a:p>
        </p:txBody>
      </p:sp>
      <p:sp>
        <p:nvSpPr>
          <p:cNvPr id="41" name="Google Shape;678;p50">
            <a:extLst>
              <a:ext uri="{FF2B5EF4-FFF2-40B4-BE49-F238E27FC236}">
                <a16:creationId xmlns:a16="http://schemas.microsoft.com/office/drawing/2014/main" id="{A3238C1A-E566-47DA-A670-66ADFBEE0428}"/>
              </a:ext>
            </a:extLst>
          </p:cNvPr>
          <p:cNvSpPr/>
          <p:nvPr/>
        </p:nvSpPr>
        <p:spPr>
          <a:xfrm>
            <a:off x="595125" y="1504332"/>
            <a:ext cx="414283" cy="362159"/>
          </a:xfrm>
          <a:custGeom>
            <a:avLst/>
            <a:gdLst/>
            <a:ahLst/>
            <a:cxnLst/>
            <a:rect l="l" t="t" r="r" b="b"/>
            <a:pathLst>
              <a:path w="18956" h="16571" extrusionOk="0">
                <a:moveTo>
                  <a:pt x="9222" y="2604"/>
                </a:moveTo>
                <a:lnTo>
                  <a:pt x="9149" y="2628"/>
                </a:lnTo>
                <a:lnTo>
                  <a:pt x="9028" y="2701"/>
                </a:lnTo>
                <a:lnTo>
                  <a:pt x="8809" y="2896"/>
                </a:lnTo>
                <a:lnTo>
                  <a:pt x="8517" y="3139"/>
                </a:lnTo>
                <a:lnTo>
                  <a:pt x="8249" y="3358"/>
                </a:lnTo>
                <a:lnTo>
                  <a:pt x="7957" y="3577"/>
                </a:lnTo>
                <a:lnTo>
                  <a:pt x="7665" y="3821"/>
                </a:lnTo>
                <a:lnTo>
                  <a:pt x="6619" y="4818"/>
                </a:lnTo>
                <a:lnTo>
                  <a:pt x="5573" y="5816"/>
                </a:lnTo>
                <a:lnTo>
                  <a:pt x="5256" y="6181"/>
                </a:lnTo>
                <a:lnTo>
                  <a:pt x="4964" y="6546"/>
                </a:lnTo>
                <a:lnTo>
                  <a:pt x="4380" y="7325"/>
                </a:lnTo>
                <a:lnTo>
                  <a:pt x="4210" y="7495"/>
                </a:lnTo>
                <a:lnTo>
                  <a:pt x="3942" y="7763"/>
                </a:lnTo>
                <a:lnTo>
                  <a:pt x="3821" y="7909"/>
                </a:lnTo>
                <a:lnTo>
                  <a:pt x="3723" y="8055"/>
                </a:lnTo>
                <a:lnTo>
                  <a:pt x="3675" y="8176"/>
                </a:lnTo>
                <a:lnTo>
                  <a:pt x="3675" y="8225"/>
                </a:lnTo>
                <a:lnTo>
                  <a:pt x="3699" y="8274"/>
                </a:lnTo>
                <a:lnTo>
                  <a:pt x="3796" y="8347"/>
                </a:lnTo>
                <a:lnTo>
                  <a:pt x="3918" y="8347"/>
                </a:lnTo>
                <a:lnTo>
                  <a:pt x="4040" y="8322"/>
                </a:lnTo>
                <a:lnTo>
                  <a:pt x="4186" y="8249"/>
                </a:lnTo>
                <a:lnTo>
                  <a:pt x="4332" y="8128"/>
                </a:lnTo>
                <a:lnTo>
                  <a:pt x="4478" y="8006"/>
                </a:lnTo>
                <a:lnTo>
                  <a:pt x="4794" y="7665"/>
                </a:lnTo>
                <a:lnTo>
                  <a:pt x="5086" y="7300"/>
                </a:lnTo>
                <a:lnTo>
                  <a:pt x="5354" y="6935"/>
                </a:lnTo>
                <a:lnTo>
                  <a:pt x="5694" y="6473"/>
                </a:lnTo>
                <a:lnTo>
                  <a:pt x="6108" y="6035"/>
                </a:lnTo>
                <a:lnTo>
                  <a:pt x="6521" y="5621"/>
                </a:lnTo>
                <a:lnTo>
                  <a:pt x="7422" y="4818"/>
                </a:lnTo>
                <a:lnTo>
                  <a:pt x="7860" y="4380"/>
                </a:lnTo>
                <a:lnTo>
                  <a:pt x="8322" y="3967"/>
                </a:lnTo>
                <a:lnTo>
                  <a:pt x="8663" y="3699"/>
                </a:lnTo>
                <a:lnTo>
                  <a:pt x="9003" y="3456"/>
                </a:lnTo>
                <a:lnTo>
                  <a:pt x="9174" y="3285"/>
                </a:lnTo>
                <a:lnTo>
                  <a:pt x="9295" y="3139"/>
                </a:lnTo>
                <a:lnTo>
                  <a:pt x="9320" y="3139"/>
                </a:lnTo>
                <a:lnTo>
                  <a:pt x="9466" y="3285"/>
                </a:lnTo>
                <a:lnTo>
                  <a:pt x="10366" y="4113"/>
                </a:lnTo>
                <a:lnTo>
                  <a:pt x="11169" y="4916"/>
                </a:lnTo>
                <a:lnTo>
                  <a:pt x="11558" y="5329"/>
                </a:lnTo>
                <a:lnTo>
                  <a:pt x="11923" y="5767"/>
                </a:lnTo>
                <a:lnTo>
                  <a:pt x="12264" y="6181"/>
                </a:lnTo>
                <a:lnTo>
                  <a:pt x="12605" y="6643"/>
                </a:lnTo>
                <a:lnTo>
                  <a:pt x="12945" y="7057"/>
                </a:lnTo>
                <a:lnTo>
                  <a:pt x="13116" y="7276"/>
                </a:lnTo>
                <a:lnTo>
                  <a:pt x="13310" y="7471"/>
                </a:lnTo>
                <a:lnTo>
                  <a:pt x="13675" y="7787"/>
                </a:lnTo>
                <a:lnTo>
                  <a:pt x="14040" y="8079"/>
                </a:lnTo>
                <a:lnTo>
                  <a:pt x="14308" y="8322"/>
                </a:lnTo>
                <a:lnTo>
                  <a:pt x="14429" y="8420"/>
                </a:lnTo>
                <a:lnTo>
                  <a:pt x="14502" y="8444"/>
                </a:lnTo>
                <a:lnTo>
                  <a:pt x="14600" y="8493"/>
                </a:lnTo>
                <a:lnTo>
                  <a:pt x="14697" y="8493"/>
                </a:lnTo>
                <a:lnTo>
                  <a:pt x="14770" y="8444"/>
                </a:lnTo>
                <a:lnTo>
                  <a:pt x="14843" y="8371"/>
                </a:lnTo>
                <a:lnTo>
                  <a:pt x="14867" y="8274"/>
                </a:lnTo>
                <a:lnTo>
                  <a:pt x="14867" y="8201"/>
                </a:lnTo>
                <a:lnTo>
                  <a:pt x="14843" y="8103"/>
                </a:lnTo>
                <a:lnTo>
                  <a:pt x="14746" y="7957"/>
                </a:lnTo>
                <a:lnTo>
                  <a:pt x="14648" y="7811"/>
                </a:lnTo>
                <a:lnTo>
                  <a:pt x="14502" y="7690"/>
                </a:lnTo>
                <a:lnTo>
                  <a:pt x="14186" y="7446"/>
                </a:lnTo>
                <a:lnTo>
                  <a:pt x="13894" y="7252"/>
                </a:lnTo>
                <a:lnTo>
                  <a:pt x="13675" y="7057"/>
                </a:lnTo>
                <a:lnTo>
                  <a:pt x="13481" y="6862"/>
                </a:lnTo>
                <a:lnTo>
                  <a:pt x="13116" y="6424"/>
                </a:lnTo>
                <a:lnTo>
                  <a:pt x="12434" y="5500"/>
                </a:lnTo>
                <a:lnTo>
                  <a:pt x="12045" y="5037"/>
                </a:lnTo>
                <a:lnTo>
                  <a:pt x="11607" y="4599"/>
                </a:lnTo>
                <a:lnTo>
                  <a:pt x="11169" y="4161"/>
                </a:lnTo>
                <a:lnTo>
                  <a:pt x="10731" y="3723"/>
                </a:lnTo>
                <a:lnTo>
                  <a:pt x="10293" y="3334"/>
                </a:lnTo>
                <a:lnTo>
                  <a:pt x="9806" y="2920"/>
                </a:lnTo>
                <a:lnTo>
                  <a:pt x="9660" y="2799"/>
                </a:lnTo>
                <a:lnTo>
                  <a:pt x="9514" y="2726"/>
                </a:lnTo>
                <a:lnTo>
                  <a:pt x="9417" y="2628"/>
                </a:lnTo>
                <a:lnTo>
                  <a:pt x="9368" y="2604"/>
                </a:lnTo>
                <a:close/>
                <a:moveTo>
                  <a:pt x="9271" y="8979"/>
                </a:moveTo>
                <a:lnTo>
                  <a:pt x="9247" y="9125"/>
                </a:lnTo>
                <a:lnTo>
                  <a:pt x="9271" y="9271"/>
                </a:lnTo>
                <a:lnTo>
                  <a:pt x="9295" y="9563"/>
                </a:lnTo>
                <a:lnTo>
                  <a:pt x="8517" y="9563"/>
                </a:lnTo>
                <a:lnTo>
                  <a:pt x="8298" y="9587"/>
                </a:lnTo>
                <a:lnTo>
                  <a:pt x="8176" y="9612"/>
                </a:lnTo>
                <a:lnTo>
                  <a:pt x="8054" y="9636"/>
                </a:lnTo>
                <a:lnTo>
                  <a:pt x="8054" y="9466"/>
                </a:lnTo>
                <a:lnTo>
                  <a:pt x="8054" y="9320"/>
                </a:lnTo>
                <a:lnTo>
                  <a:pt x="8006" y="9174"/>
                </a:lnTo>
                <a:lnTo>
                  <a:pt x="7957" y="9028"/>
                </a:lnTo>
                <a:lnTo>
                  <a:pt x="8614" y="9028"/>
                </a:lnTo>
                <a:lnTo>
                  <a:pt x="9271" y="8979"/>
                </a:lnTo>
                <a:close/>
                <a:moveTo>
                  <a:pt x="10317" y="8979"/>
                </a:moveTo>
                <a:lnTo>
                  <a:pt x="10682" y="9028"/>
                </a:lnTo>
                <a:lnTo>
                  <a:pt x="11047" y="9052"/>
                </a:lnTo>
                <a:lnTo>
                  <a:pt x="11047" y="9344"/>
                </a:lnTo>
                <a:lnTo>
                  <a:pt x="11047" y="9636"/>
                </a:lnTo>
                <a:lnTo>
                  <a:pt x="10731" y="9612"/>
                </a:lnTo>
                <a:lnTo>
                  <a:pt x="9685" y="9587"/>
                </a:lnTo>
                <a:lnTo>
                  <a:pt x="9636" y="9271"/>
                </a:lnTo>
                <a:lnTo>
                  <a:pt x="9612" y="9125"/>
                </a:lnTo>
                <a:lnTo>
                  <a:pt x="9563" y="8979"/>
                </a:lnTo>
                <a:close/>
                <a:moveTo>
                  <a:pt x="8054" y="10001"/>
                </a:moveTo>
                <a:lnTo>
                  <a:pt x="8176" y="10025"/>
                </a:lnTo>
                <a:lnTo>
                  <a:pt x="8930" y="10025"/>
                </a:lnTo>
                <a:lnTo>
                  <a:pt x="9320" y="10050"/>
                </a:lnTo>
                <a:lnTo>
                  <a:pt x="9295" y="10707"/>
                </a:lnTo>
                <a:lnTo>
                  <a:pt x="8638" y="10634"/>
                </a:lnTo>
                <a:lnTo>
                  <a:pt x="8298" y="10634"/>
                </a:lnTo>
                <a:lnTo>
                  <a:pt x="8006" y="10658"/>
                </a:lnTo>
                <a:lnTo>
                  <a:pt x="8030" y="10342"/>
                </a:lnTo>
                <a:lnTo>
                  <a:pt x="8054" y="10001"/>
                </a:lnTo>
                <a:close/>
                <a:moveTo>
                  <a:pt x="9709" y="10074"/>
                </a:moveTo>
                <a:lnTo>
                  <a:pt x="10366" y="10147"/>
                </a:lnTo>
                <a:lnTo>
                  <a:pt x="10901" y="10147"/>
                </a:lnTo>
                <a:lnTo>
                  <a:pt x="11047" y="10123"/>
                </a:lnTo>
                <a:lnTo>
                  <a:pt x="11047" y="10123"/>
                </a:lnTo>
                <a:lnTo>
                  <a:pt x="11023" y="10390"/>
                </a:lnTo>
                <a:lnTo>
                  <a:pt x="10974" y="10634"/>
                </a:lnTo>
                <a:lnTo>
                  <a:pt x="10755" y="10707"/>
                </a:lnTo>
                <a:lnTo>
                  <a:pt x="10536" y="10731"/>
                </a:lnTo>
                <a:lnTo>
                  <a:pt x="10123" y="10755"/>
                </a:lnTo>
                <a:lnTo>
                  <a:pt x="9685" y="10755"/>
                </a:lnTo>
                <a:lnTo>
                  <a:pt x="9685" y="10707"/>
                </a:lnTo>
                <a:lnTo>
                  <a:pt x="9709" y="10390"/>
                </a:lnTo>
                <a:lnTo>
                  <a:pt x="9709" y="10074"/>
                </a:lnTo>
                <a:close/>
                <a:moveTo>
                  <a:pt x="8955" y="8468"/>
                </a:moveTo>
                <a:lnTo>
                  <a:pt x="8541" y="8493"/>
                </a:lnTo>
                <a:lnTo>
                  <a:pt x="8346" y="8517"/>
                </a:lnTo>
                <a:lnTo>
                  <a:pt x="8152" y="8566"/>
                </a:lnTo>
                <a:lnTo>
                  <a:pt x="7957" y="8614"/>
                </a:lnTo>
                <a:lnTo>
                  <a:pt x="7762" y="8687"/>
                </a:lnTo>
                <a:lnTo>
                  <a:pt x="7738" y="8736"/>
                </a:lnTo>
                <a:lnTo>
                  <a:pt x="7714" y="8760"/>
                </a:lnTo>
                <a:lnTo>
                  <a:pt x="7689" y="8833"/>
                </a:lnTo>
                <a:lnTo>
                  <a:pt x="7641" y="8882"/>
                </a:lnTo>
                <a:lnTo>
                  <a:pt x="7592" y="8906"/>
                </a:lnTo>
                <a:lnTo>
                  <a:pt x="7568" y="8979"/>
                </a:lnTo>
                <a:lnTo>
                  <a:pt x="7568" y="9028"/>
                </a:lnTo>
                <a:lnTo>
                  <a:pt x="7616" y="9247"/>
                </a:lnTo>
                <a:lnTo>
                  <a:pt x="7616" y="9490"/>
                </a:lnTo>
                <a:lnTo>
                  <a:pt x="7592" y="9709"/>
                </a:lnTo>
                <a:lnTo>
                  <a:pt x="7568" y="9952"/>
                </a:lnTo>
                <a:lnTo>
                  <a:pt x="7495" y="10415"/>
                </a:lnTo>
                <a:lnTo>
                  <a:pt x="7495" y="10634"/>
                </a:lnTo>
                <a:lnTo>
                  <a:pt x="7519" y="10877"/>
                </a:lnTo>
                <a:lnTo>
                  <a:pt x="7519" y="10926"/>
                </a:lnTo>
                <a:lnTo>
                  <a:pt x="7568" y="10974"/>
                </a:lnTo>
                <a:lnTo>
                  <a:pt x="7641" y="11023"/>
                </a:lnTo>
                <a:lnTo>
                  <a:pt x="7762" y="11047"/>
                </a:lnTo>
                <a:lnTo>
                  <a:pt x="7860" y="10999"/>
                </a:lnTo>
                <a:lnTo>
                  <a:pt x="8079" y="11072"/>
                </a:lnTo>
                <a:lnTo>
                  <a:pt x="8298" y="11120"/>
                </a:lnTo>
                <a:lnTo>
                  <a:pt x="8784" y="11169"/>
                </a:lnTo>
                <a:lnTo>
                  <a:pt x="9733" y="11218"/>
                </a:lnTo>
                <a:lnTo>
                  <a:pt x="10123" y="11242"/>
                </a:lnTo>
                <a:lnTo>
                  <a:pt x="10561" y="11218"/>
                </a:lnTo>
                <a:lnTo>
                  <a:pt x="10780" y="11193"/>
                </a:lnTo>
                <a:lnTo>
                  <a:pt x="10999" y="11145"/>
                </a:lnTo>
                <a:lnTo>
                  <a:pt x="11169" y="11072"/>
                </a:lnTo>
                <a:lnTo>
                  <a:pt x="11339" y="10950"/>
                </a:lnTo>
                <a:lnTo>
                  <a:pt x="11388" y="10877"/>
                </a:lnTo>
                <a:lnTo>
                  <a:pt x="11388" y="10828"/>
                </a:lnTo>
                <a:lnTo>
                  <a:pt x="11412" y="10804"/>
                </a:lnTo>
                <a:lnTo>
                  <a:pt x="11461" y="10561"/>
                </a:lnTo>
                <a:lnTo>
                  <a:pt x="11510" y="10293"/>
                </a:lnTo>
                <a:lnTo>
                  <a:pt x="11510" y="10025"/>
                </a:lnTo>
                <a:lnTo>
                  <a:pt x="11510" y="9782"/>
                </a:lnTo>
                <a:lnTo>
                  <a:pt x="11510" y="9223"/>
                </a:lnTo>
                <a:lnTo>
                  <a:pt x="11485" y="8931"/>
                </a:lnTo>
                <a:lnTo>
                  <a:pt x="11437" y="8663"/>
                </a:lnTo>
                <a:lnTo>
                  <a:pt x="11412" y="8614"/>
                </a:lnTo>
                <a:lnTo>
                  <a:pt x="11364" y="8590"/>
                </a:lnTo>
                <a:lnTo>
                  <a:pt x="11315" y="8566"/>
                </a:lnTo>
                <a:lnTo>
                  <a:pt x="11218" y="8566"/>
                </a:lnTo>
                <a:lnTo>
                  <a:pt x="10755" y="8493"/>
                </a:lnTo>
                <a:lnTo>
                  <a:pt x="10293" y="8468"/>
                </a:lnTo>
                <a:close/>
                <a:moveTo>
                  <a:pt x="10244" y="12556"/>
                </a:moveTo>
                <a:lnTo>
                  <a:pt x="10390" y="12678"/>
                </a:lnTo>
                <a:lnTo>
                  <a:pt x="10536" y="12799"/>
                </a:lnTo>
                <a:lnTo>
                  <a:pt x="10634" y="12970"/>
                </a:lnTo>
                <a:lnTo>
                  <a:pt x="10415" y="13018"/>
                </a:lnTo>
                <a:lnTo>
                  <a:pt x="10342" y="12775"/>
                </a:lnTo>
                <a:lnTo>
                  <a:pt x="10244" y="12556"/>
                </a:lnTo>
                <a:close/>
                <a:moveTo>
                  <a:pt x="10828" y="13359"/>
                </a:moveTo>
                <a:lnTo>
                  <a:pt x="10901" y="13578"/>
                </a:lnTo>
                <a:lnTo>
                  <a:pt x="10707" y="13675"/>
                </a:lnTo>
                <a:lnTo>
                  <a:pt x="10536" y="13797"/>
                </a:lnTo>
                <a:lnTo>
                  <a:pt x="10536" y="13773"/>
                </a:lnTo>
                <a:lnTo>
                  <a:pt x="10488" y="13383"/>
                </a:lnTo>
                <a:lnTo>
                  <a:pt x="10512" y="13359"/>
                </a:lnTo>
                <a:close/>
                <a:moveTo>
                  <a:pt x="10974" y="13919"/>
                </a:moveTo>
                <a:lnTo>
                  <a:pt x="11023" y="14332"/>
                </a:lnTo>
                <a:lnTo>
                  <a:pt x="10853" y="14381"/>
                </a:lnTo>
                <a:lnTo>
                  <a:pt x="10707" y="14430"/>
                </a:lnTo>
                <a:lnTo>
                  <a:pt x="10536" y="14478"/>
                </a:lnTo>
                <a:lnTo>
                  <a:pt x="10536" y="14113"/>
                </a:lnTo>
                <a:lnTo>
                  <a:pt x="10658" y="14065"/>
                </a:lnTo>
                <a:lnTo>
                  <a:pt x="10780" y="13992"/>
                </a:lnTo>
                <a:lnTo>
                  <a:pt x="10974" y="13919"/>
                </a:lnTo>
                <a:close/>
                <a:moveTo>
                  <a:pt x="11047" y="14722"/>
                </a:moveTo>
                <a:lnTo>
                  <a:pt x="11047" y="14941"/>
                </a:lnTo>
                <a:lnTo>
                  <a:pt x="10755" y="15038"/>
                </a:lnTo>
                <a:lnTo>
                  <a:pt x="10609" y="15087"/>
                </a:lnTo>
                <a:lnTo>
                  <a:pt x="10463" y="15160"/>
                </a:lnTo>
                <a:lnTo>
                  <a:pt x="10512" y="14819"/>
                </a:lnTo>
                <a:lnTo>
                  <a:pt x="10804" y="14746"/>
                </a:lnTo>
                <a:lnTo>
                  <a:pt x="11047" y="14722"/>
                </a:lnTo>
                <a:close/>
                <a:moveTo>
                  <a:pt x="11047" y="15306"/>
                </a:moveTo>
                <a:lnTo>
                  <a:pt x="11023" y="15573"/>
                </a:lnTo>
                <a:lnTo>
                  <a:pt x="11023" y="15671"/>
                </a:lnTo>
                <a:lnTo>
                  <a:pt x="10999" y="15671"/>
                </a:lnTo>
                <a:lnTo>
                  <a:pt x="10804" y="15719"/>
                </a:lnTo>
                <a:lnTo>
                  <a:pt x="10585" y="15792"/>
                </a:lnTo>
                <a:lnTo>
                  <a:pt x="10488" y="15841"/>
                </a:lnTo>
                <a:lnTo>
                  <a:pt x="10390" y="15890"/>
                </a:lnTo>
                <a:lnTo>
                  <a:pt x="10390" y="15890"/>
                </a:lnTo>
                <a:lnTo>
                  <a:pt x="10439" y="15427"/>
                </a:lnTo>
                <a:lnTo>
                  <a:pt x="10585" y="15427"/>
                </a:lnTo>
                <a:lnTo>
                  <a:pt x="10731" y="15403"/>
                </a:lnTo>
                <a:lnTo>
                  <a:pt x="11047" y="15306"/>
                </a:lnTo>
                <a:close/>
                <a:moveTo>
                  <a:pt x="9441" y="536"/>
                </a:moveTo>
                <a:lnTo>
                  <a:pt x="9612" y="804"/>
                </a:lnTo>
                <a:lnTo>
                  <a:pt x="9831" y="1023"/>
                </a:lnTo>
                <a:lnTo>
                  <a:pt x="10050" y="1242"/>
                </a:lnTo>
                <a:lnTo>
                  <a:pt x="10293" y="1460"/>
                </a:lnTo>
                <a:lnTo>
                  <a:pt x="10780" y="1825"/>
                </a:lnTo>
                <a:lnTo>
                  <a:pt x="11266" y="2215"/>
                </a:lnTo>
                <a:lnTo>
                  <a:pt x="11899" y="2750"/>
                </a:lnTo>
                <a:lnTo>
                  <a:pt x="12507" y="3334"/>
                </a:lnTo>
                <a:lnTo>
                  <a:pt x="13091" y="3942"/>
                </a:lnTo>
                <a:lnTo>
                  <a:pt x="13651" y="4575"/>
                </a:lnTo>
                <a:lnTo>
                  <a:pt x="14746" y="5792"/>
                </a:lnTo>
                <a:lnTo>
                  <a:pt x="15305" y="6376"/>
                </a:lnTo>
                <a:lnTo>
                  <a:pt x="15622" y="6668"/>
                </a:lnTo>
                <a:lnTo>
                  <a:pt x="15914" y="6935"/>
                </a:lnTo>
                <a:lnTo>
                  <a:pt x="16206" y="7179"/>
                </a:lnTo>
                <a:lnTo>
                  <a:pt x="16522" y="7398"/>
                </a:lnTo>
                <a:lnTo>
                  <a:pt x="17155" y="7884"/>
                </a:lnTo>
                <a:lnTo>
                  <a:pt x="17471" y="8128"/>
                </a:lnTo>
                <a:lnTo>
                  <a:pt x="17763" y="8371"/>
                </a:lnTo>
                <a:lnTo>
                  <a:pt x="18031" y="8639"/>
                </a:lnTo>
                <a:lnTo>
                  <a:pt x="18274" y="8931"/>
                </a:lnTo>
                <a:lnTo>
                  <a:pt x="17885" y="8955"/>
                </a:lnTo>
                <a:lnTo>
                  <a:pt x="16741" y="8955"/>
                </a:lnTo>
                <a:lnTo>
                  <a:pt x="16425" y="8931"/>
                </a:lnTo>
                <a:lnTo>
                  <a:pt x="16060" y="8931"/>
                </a:lnTo>
                <a:lnTo>
                  <a:pt x="15889" y="8955"/>
                </a:lnTo>
                <a:lnTo>
                  <a:pt x="15719" y="8979"/>
                </a:lnTo>
                <a:lnTo>
                  <a:pt x="15597" y="9052"/>
                </a:lnTo>
                <a:lnTo>
                  <a:pt x="15524" y="9125"/>
                </a:lnTo>
                <a:lnTo>
                  <a:pt x="15500" y="9174"/>
                </a:lnTo>
                <a:lnTo>
                  <a:pt x="15500" y="9223"/>
                </a:lnTo>
                <a:lnTo>
                  <a:pt x="15573" y="9296"/>
                </a:lnTo>
                <a:lnTo>
                  <a:pt x="15549" y="9369"/>
                </a:lnTo>
                <a:lnTo>
                  <a:pt x="15549" y="10317"/>
                </a:lnTo>
                <a:lnTo>
                  <a:pt x="15549" y="11266"/>
                </a:lnTo>
                <a:lnTo>
                  <a:pt x="15524" y="12215"/>
                </a:lnTo>
                <a:lnTo>
                  <a:pt x="15476" y="13164"/>
                </a:lnTo>
                <a:lnTo>
                  <a:pt x="15451" y="14065"/>
                </a:lnTo>
                <a:lnTo>
                  <a:pt x="15427" y="14989"/>
                </a:lnTo>
                <a:lnTo>
                  <a:pt x="15427" y="15427"/>
                </a:lnTo>
                <a:lnTo>
                  <a:pt x="15451" y="15646"/>
                </a:lnTo>
                <a:lnTo>
                  <a:pt x="15500" y="15890"/>
                </a:lnTo>
                <a:lnTo>
                  <a:pt x="15208" y="15938"/>
                </a:lnTo>
                <a:lnTo>
                  <a:pt x="14965" y="15987"/>
                </a:lnTo>
                <a:lnTo>
                  <a:pt x="14210" y="16060"/>
                </a:lnTo>
                <a:lnTo>
                  <a:pt x="12069" y="16060"/>
                </a:lnTo>
                <a:lnTo>
                  <a:pt x="11826" y="16036"/>
                </a:lnTo>
                <a:lnTo>
                  <a:pt x="11680" y="16011"/>
                </a:lnTo>
                <a:lnTo>
                  <a:pt x="11510" y="16011"/>
                </a:lnTo>
                <a:lnTo>
                  <a:pt x="11534" y="15744"/>
                </a:lnTo>
                <a:lnTo>
                  <a:pt x="11558" y="15500"/>
                </a:lnTo>
                <a:lnTo>
                  <a:pt x="11558" y="15135"/>
                </a:lnTo>
                <a:lnTo>
                  <a:pt x="11558" y="14795"/>
                </a:lnTo>
                <a:lnTo>
                  <a:pt x="11534" y="14454"/>
                </a:lnTo>
                <a:lnTo>
                  <a:pt x="11510" y="14113"/>
                </a:lnTo>
                <a:lnTo>
                  <a:pt x="11461" y="13821"/>
                </a:lnTo>
                <a:lnTo>
                  <a:pt x="11388" y="13505"/>
                </a:lnTo>
                <a:lnTo>
                  <a:pt x="11291" y="13213"/>
                </a:lnTo>
                <a:lnTo>
                  <a:pt x="11169" y="12921"/>
                </a:lnTo>
                <a:lnTo>
                  <a:pt x="11023" y="12629"/>
                </a:lnTo>
                <a:lnTo>
                  <a:pt x="10828" y="12410"/>
                </a:lnTo>
                <a:lnTo>
                  <a:pt x="10731" y="12288"/>
                </a:lnTo>
                <a:lnTo>
                  <a:pt x="10609" y="12191"/>
                </a:lnTo>
                <a:lnTo>
                  <a:pt x="10463" y="12118"/>
                </a:lnTo>
                <a:lnTo>
                  <a:pt x="10342" y="12045"/>
                </a:lnTo>
                <a:lnTo>
                  <a:pt x="10147" y="11972"/>
                </a:lnTo>
                <a:lnTo>
                  <a:pt x="9977" y="11948"/>
                </a:lnTo>
                <a:lnTo>
                  <a:pt x="9782" y="11923"/>
                </a:lnTo>
                <a:lnTo>
                  <a:pt x="9587" y="11923"/>
                </a:lnTo>
                <a:lnTo>
                  <a:pt x="9417" y="11948"/>
                </a:lnTo>
                <a:lnTo>
                  <a:pt x="9222" y="11996"/>
                </a:lnTo>
                <a:lnTo>
                  <a:pt x="9052" y="12045"/>
                </a:lnTo>
                <a:lnTo>
                  <a:pt x="8857" y="12118"/>
                </a:lnTo>
                <a:lnTo>
                  <a:pt x="8687" y="12215"/>
                </a:lnTo>
                <a:lnTo>
                  <a:pt x="8541" y="12313"/>
                </a:lnTo>
                <a:lnTo>
                  <a:pt x="8371" y="12434"/>
                </a:lnTo>
                <a:lnTo>
                  <a:pt x="8249" y="12580"/>
                </a:lnTo>
                <a:lnTo>
                  <a:pt x="8103" y="12702"/>
                </a:lnTo>
                <a:lnTo>
                  <a:pt x="7981" y="12848"/>
                </a:lnTo>
                <a:lnTo>
                  <a:pt x="7884" y="13018"/>
                </a:lnTo>
                <a:lnTo>
                  <a:pt x="7811" y="13164"/>
                </a:lnTo>
                <a:lnTo>
                  <a:pt x="7714" y="13383"/>
                </a:lnTo>
                <a:lnTo>
                  <a:pt x="7665" y="13578"/>
                </a:lnTo>
                <a:lnTo>
                  <a:pt x="7568" y="14016"/>
                </a:lnTo>
                <a:lnTo>
                  <a:pt x="7495" y="14454"/>
                </a:lnTo>
                <a:lnTo>
                  <a:pt x="7446" y="14892"/>
                </a:lnTo>
                <a:lnTo>
                  <a:pt x="7397" y="15281"/>
                </a:lnTo>
                <a:lnTo>
                  <a:pt x="7373" y="15525"/>
                </a:lnTo>
                <a:lnTo>
                  <a:pt x="7373" y="15768"/>
                </a:lnTo>
                <a:lnTo>
                  <a:pt x="6181" y="15768"/>
                </a:lnTo>
                <a:lnTo>
                  <a:pt x="5013" y="15817"/>
                </a:lnTo>
                <a:lnTo>
                  <a:pt x="4234" y="15817"/>
                </a:lnTo>
                <a:lnTo>
                  <a:pt x="3796" y="15841"/>
                </a:lnTo>
                <a:lnTo>
                  <a:pt x="3602" y="15865"/>
                </a:lnTo>
                <a:lnTo>
                  <a:pt x="3407" y="15914"/>
                </a:lnTo>
                <a:lnTo>
                  <a:pt x="3431" y="15598"/>
                </a:lnTo>
                <a:lnTo>
                  <a:pt x="3456" y="15281"/>
                </a:lnTo>
                <a:lnTo>
                  <a:pt x="3431" y="14965"/>
                </a:lnTo>
                <a:lnTo>
                  <a:pt x="3456" y="14673"/>
                </a:lnTo>
                <a:lnTo>
                  <a:pt x="3504" y="13651"/>
                </a:lnTo>
                <a:lnTo>
                  <a:pt x="3553" y="12605"/>
                </a:lnTo>
                <a:lnTo>
                  <a:pt x="3529" y="12191"/>
                </a:lnTo>
                <a:lnTo>
                  <a:pt x="3504" y="11777"/>
                </a:lnTo>
                <a:lnTo>
                  <a:pt x="3383" y="10950"/>
                </a:lnTo>
                <a:lnTo>
                  <a:pt x="3334" y="10512"/>
                </a:lnTo>
                <a:lnTo>
                  <a:pt x="3285" y="10098"/>
                </a:lnTo>
                <a:lnTo>
                  <a:pt x="3261" y="9685"/>
                </a:lnTo>
                <a:lnTo>
                  <a:pt x="3261" y="9271"/>
                </a:lnTo>
                <a:lnTo>
                  <a:pt x="3261" y="9247"/>
                </a:lnTo>
                <a:lnTo>
                  <a:pt x="3334" y="9198"/>
                </a:lnTo>
                <a:lnTo>
                  <a:pt x="3383" y="9125"/>
                </a:lnTo>
                <a:lnTo>
                  <a:pt x="3407" y="9028"/>
                </a:lnTo>
                <a:lnTo>
                  <a:pt x="3383" y="8931"/>
                </a:lnTo>
                <a:lnTo>
                  <a:pt x="3334" y="8833"/>
                </a:lnTo>
                <a:lnTo>
                  <a:pt x="3261" y="8760"/>
                </a:lnTo>
                <a:lnTo>
                  <a:pt x="3164" y="8736"/>
                </a:lnTo>
                <a:lnTo>
                  <a:pt x="3042" y="8736"/>
                </a:lnTo>
                <a:lnTo>
                  <a:pt x="2774" y="8760"/>
                </a:lnTo>
                <a:lnTo>
                  <a:pt x="2507" y="8785"/>
                </a:lnTo>
                <a:lnTo>
                  <a:pt x="1947" y="8809"/>
                </a:lnTo>
                <a:lnTo>
                  <a:pt x="1412" y="8785"/>
                </a:lnTo>
                <a:lnTo>
                  <a:pt x="876" y="8785"/>
                </a:lnTo>
                <a:lnTo>
                  <a:pt x="1850" y="7982"/>
                </a:lnTo>
                <a:lnTo>
                  <a:pt x="2336" y="7544"/>
                </a:lnTo>
                <a:lnTo>
                  <a:pt x="2799" y="7106"/>
                </a:lnTo>
                <a:lnTo>
                  <a:pt x="4040" y="5792"/>
                </a:lnTo>
                <a:lnTo>
                  <a:pt x="4648" y="5135"/>
                </a:lnTo>
                <a:lnTo>
                  <a:pt x="5256" y="4502"/>
                </a:lnTo>
                <a:lnTo>
                  <a:pt x="6546" y="3237"/>
                </a:lnTo>
                <a:lnTo>
                  <a:pt x="7835" y="1971"/>
                </a:lnTo>
                <a:lnTo>
                  <a:pt x="8371" y="1485"/>
                </a:lnTo>
                <a:lnTo>
                  <a:pt x="8906" y="998"/>
                </a:lnTo>
                <a:lnTo>
                  <a:pt x="9247" y="706"/>
                </a:lnTo>
                <a:lnTo>
                  <a:pt x="9368" y="609"/>
                </a:lnTo>
                <a:lnTo>
                  <a:pt x="9417" y="560"/>
                </a:lnTo>
                <a:lnTo>
                  <a:pt x="9441" y="560"/>
                </a:lnTo>
                <a:lnTo>
                  <a:pt x="9441" y="536"/>
                </a:lnTo>
                <a:close/>
                <a:moveTo>
                  <a:pt x="9198" y="1"/>
                </a:moveTo>
                <a:lnTo>
                  <a:pt x="9125" y="25"/>
                </a:lnTo>
                <a:lnTo>
                  <a:pt x="8979" y="122"/>
                </a:lnTo>
                <a:lnTo>
                  <a:pt x="8736" y="341"/>
                </a:lnTo>
                <a:lnTo>
                  <a:pt x="7884" y="1120"/>
                </a:lnTo>
                <a:lnTo>
                  <a:pt x="7227" y="1752"/>
                </a:lnTo>
                <a:lnTo>
                  <a:pt x="6546" y="2385"/>
                </a:lnTo>
                <a:lnTo>
                  <a:pt x="5232" y="3675"/>
                </a:lnTo>
                <a:lnTo>
                  <a:pt x="4551" y="4356"/>
                </a:lnTo>
                <a:lnTo>
                  <a:pt x="3918" y="5037"/>
                </a:lnTo>
                <a:lnTo>
                  <a:pt x="2628" y="6424"/>
                </a:lnTo>
                <a:lnTo>
                  <a:pt x="2020" y="7033"/>
                </a:lnTo>
                <a:lnTo>
                  <a:pt x="1704" y="7325"/>
                </a:lnTo>
                <a:lnTo>
                  <a:pt x="1387" y="7617"/>
                </a:lnTo>
                <a:lnTo>
                  <a:pt x="706" y="8176"/>
                </a:lnTo>
                <a:lnTo>
                  <a:pt x="365" y="8493"/>
                </a:lnTo>
                <a:lnTo>
                  <a:pt x="73" y="8833"/>
                </a:lnTo>
                <a:lnTo>
                  <a:pt x="25" y="8931"/>
                </a:lnTo>
                <a:lnTo>
                  <a:pt x="0" y="9028"/>
                </a:lnTo>
                <a:lnTo>
                  <a:pt x="25" y="9101"/>
                </a:lnTo>
                <a:lnTo>
                  <a:pt x="73" y="9174"/>
                </a:lnTo>
                <a:lnTo>
                  <a:pt x="146" y="9223"/>
                </a:lnTo>
                <a:lnTo>
                  <a:pt x="244" y="9247"/>
                </a:lnTo>
                <a:lnTo>
                  <a:pt x="317" y="9223"/>
                </a:lnTo>
                <a:lnTo>
                  <a:pt x="414" y="9174"/>
                </a:lnTo>
                <a:lnTo>
                  <a:pt x="560" y="9247"/>
                </a:lnTo>
                <a:lnTo>
                  <a:pt x="706" y="9296"/>
                </a:lnTo>
                <a:lnTo>
                  <a:pt x="876" y="9320"/>
                </a:lnTo>
                <a:lnTo>
                  <a:pt x="1047" y="9344"/>
                </a:lnTo>
                <a:lnTo>
                  <a:pt x="2555" y="9344"/>
                </a:lnTo>
                <a:lnTo>
                  <a:pt x="2847" y="9320"/>
                </a:lnTo>
                <a:lnTo>
                  <a:pt x="2823" y="9490"/>
                </a:lnTo>
                <a:lnTo>
                  <a:pt x="2799" y="9636"/>
                </a:lnTo>
                <a:lnTo>
                  <a:pt x="2774" y="9952"/>
                </a:lnTo>
                <a:lnTo>
                  <a:pt x="2774" y="10269"/>
                </a:lnTo>
                <a:lnTo>
                  <a:pt x="2823" y="10585"/>
                </a:lnTo>
                <a:lnTo>
                  <a:pt x="2969" y="11510"/>
                </a:lnTo>
                <a:lnTo>
                  <a:pt x="2993" y="11972"/>
                </a:lnTo>
                <a:lnTo>
                  <a:pt x="3018" y="12434"/>
                </a:lnTo>
                <a:lnTo>
                  <a:pt x="3018" y="12970"/>
                </a:lnTo>
                <a:lnTo>
                  <a:pt x="2993" y="13481"/>
                </a:lnTo>
                <a:lnTo>
                  <a:pt x="2920" y="14503"/>
                </a:lnTo>
                <a:lnTo>
                  <a:pt x="2872" y="14892"/>
                </a:lnTo>
                <a:lnTo>
                  <a:pt x="2823" y="15330"/>
                </a:lnTo>
                <a:lnTo>
                  <a:pt x="2823" y="15549"/>
                </a:lnTo>
                <a:lnTo>
                  <a:pt x="2823" y="15768"/>
                </a:lnTo>
                <a:lnTo>
                  <a:pt x="2847" y="15963"/>
                </a:lnTo>
                <a:lnTo>
                  <a:pt x="2920" y="16133"/>
                </a:lnTo>
                <a:lnTo>
                  <a:pt x="2896" y="16157"/>
                </a:lnTo>
                <a:lnTo>
                  <a:pt x="2872" y="16230"/>
                </a:lnTo>
                <a:lnTo>
                  <a:pt x="2872" y="16303"/>
                </a:lnTo>
                <a:lnTo>
                  <a:pt x="2920" y="16352"/>
                </a:lnTo>
                <a:lnTo>
                  <a:pt x="2969" y="16401"/>
                </a:lnTo>
                <a:lnTo>
                  <a:pt x="3091" y="16449"/>
                </a:lnTo>
                <a:lnTo>
                  <a:pt x="3212" y="16474"/>
                </a:lnTo>
                <a:lnTo>
                  <a:pt x="3480" y="16474"/>
                </a:lnTo>
                <a:lnTo>
                  <a:pt x="3991" y="16425"/>
                </a:lnTo>
                <a:lnTo>
                  <a:pt x="4599" y="16401"/>
                </a:lnTo>
                <a:lnTo>
                  <a:pt x="5183" y="16401"/>
                </a:lnTo>
                <a:lnTo>
                  <a:pt x="6375" y="16425"/>
                </a:lnTo>
                <a:lnTo>
                  <a:pt x="6984" y="16401"/>
                </a:lnTo>
                <a:lnTo>
                  <a:pt x="7276" y="16376"/>
                </a:lnTo>
                <a:lnTo>
                  <a:pt x="7568" y="16328"/>
                </a:lnTo>
                <a:lnTo>
                  <a:pt x="7641" y="16303"/>
                </a:lnTo>
                <a:lnTo>
                  <a:pt x="7714" y="16255"/>
                </a:lnTo>
                <a:lnTo>
                  <a:pt x="7738" y="16206"/>
                </a:lnTo>
                <a:lnTo>
                  <a:pt x="7762" y="16157"/>
                </a:lnTo>
                <a:lnTo>
                  <a:pt x="7835" y="16084"/>
                </a:lnTo>
                <a:lnTo>
                  <a:pt x="7860" y="16011"/>
                </a:lnTo>
                <a:lnTo>
                  <a:pt x="7860" y="15354"/>
                </a:lnTo>
                <a:lnTo>
                  <a:pt x="7884" y="14989"/>
                </a:lnTo>
                <a:lnTo>
                  <a:pt x="7908" y="14649"/>
                </a:lnTo>
                <a:lnTo>
                  <a:pt x="7981" y="14284"/>
                </a:lnTo>
                <a:lnTo>
                  <a:pt x="8054" y="13943"/>
                </a:lnTo>
                <a:lnTo>
                  <a:pt x="8152" y="13627"/>
                </a:lnTo>
                <a:lnTo>
                  <a:pt x="8273" y="13310"/>
                </a:lnTo>
                <a:lnTo>
                  <a:pt x="8371" y="13164"/>
                </a:lnTo>
                <a:lnTo>
                  <a:pt x="8492" y="12994"/>
                </a:lnTo>
                <a:lnTo>
                  <a:pt x="8638" y="12848"/>
                </a:lnTo>
                <a:lnTo>
                  <a:pt x="8784" y="12726"/>
                </a:lnTo>
                <a:lnTo>
                  <a:pt x="8979" y="12629"/>
                </a:lnTo>
                <a:lnTo>
                  <a:pt x="9149" y="12532"/>
                </a:lnTo>
                <a:lnTo>
                  <a:pt x="9344" y="12483"/>
                </a:lnTo>
                <a:lnTo>
                  <a:pt x="9539" y="12434"/>
                </a:lnTo>
                <a:lnTo>
                  <a:pt x="9660" y="12580"/>
                </a:lnTo>
                <a:lnTo>
                  <a:pt x="9758" y="12726"/>
                </a:lnTo>
                <a:lnTo>
                  <a:pt x="9855" y="12872"/>
                </a:lnTo>
                <a:lnTo>
                  <a:pt x="9952" y="13043"/>
                </a:lnTo>
                <a:lnTo>
                  <a:pt x="10025" y="13335"/>
                </a:lnTo>
                <a:lnTo>
                  <a:pt x="10050" y="13627"/>
                </a:lnTo>
                <a:lnTo>
                  <a:pt x="10050" y="13919"/>
                </a:lnTo>
                <a:lnTo>
                  <a:pt x="10050" y="14211"/>
                </a:lnTo>
                <a:lnTo>
                  <a:pt x="10025" y="14697"/>
                </a:lnTo>
                <a:lnTo>
                  <a:pt x="9977" y="15208"/>
                </a:lnTo>
                <a:lnTo>
                  <a:pt x="9928" y="15695"/>
                </a:lnTo>
                <a:lnTo>
                  <a:pt x="9879" y="16206"/>
                </a:lnTo>
                <a:lnTo>
                  <a:pt x="9904" y="16303"/>
                </a:lnTo>
                <a:lnTo>
                  <a:pt x="9952" y="16376"/>
                </a:lnTo>
                <a:lnTo>
                  <a:pt x="10025" y="16425"/>
                </a:lnTo>
                <a:lnTo>
                  <a:pt x="10123" y="16449"/>
                </a:lnTo>
                <a:lnTo>
                  <a:pt x="10488" y="16498"/>
                </a:lnTo>
                <a:lnTo>
                  <a:pt x="10853" y="16522"/>
                </a:lnTo>
                <a:lnTo>
                  <a:pt x="11218" y="16522"/>
                </a:lnTo>
                <a:lnTo>
                  <a:pt x="11583" y="16498"/>
                </a:lnTo>
                <a:lnTo>
                  <a:pt x="11753" y="16522"/>
                </a:lnTo>
                <a:lnTo>
                  <a:pt x="11948" y="16547"/>
                </a:lnTo>
                <a:lnTo>
                  <a:pt x="12313" y="16547"/>
                </a:lnTo>
                <a:lnTo>
                  <a:pt x="13091" y="16571"/>
                </a:lnTo>
                <a:lnTo>
                  <a:pt x="14892" y="16571"/>
                </a:lnTo>
                <a:lnTo>
                  <a:pt x="15208" y="16547"/>
                </a:lnTo>
                <a:lnTo>
                  <a:pt x="15476" y="16474"/>
                </a:lnTo>
                <a:lnTo>
                  <a:pt x="15597" y="16425"/>
                </a:lnTo>
                <a:lnTo>
                  <a:pt x="15719" y="16376"/>
                </a:lnTo>
                <a:lnTo>
                  <a:pt x="15792" y="16303"/>
                </a:lnTo>
                <a:lnTo>
                  <a:pt x="15865" y="16230"/>
                </a:lnTo>
                <a:lnTo>
                  <a:pt x="15962" y="16206"/>
                </a:lnTo>
                <a:lnTo>
                  <a:pt x="16035" y="16157"/>
                </a:lnTo>
                <a:lnTo>
                  <a:pt x="16084" y="16060"/>
                </a:lnTo>
                <a:lnTo>
                  <a:pt x="16108" y="15963"/>
                </a:lnTo>
                <a:lnTo>
                  <a:pt x="16108" y="15841"/>
                </a:lnTo>
                <a:lnTo>
                  <a:pt x="16084" y="15719"/>
                </a:lnTo>
                <a:lnTo>
                  <a:pt x="16035" y="15476"/>
                </a:lnTo>
                <a:lnTo>
                  <a:pt x="16011" y="15111"/>
                </a:lnTo>
                <a:lnTo>
                  <a:pt x="16011" y="14746"/>
                </a:lnTo>
                <a:lnTo>
                  <a:pt x="16035" y="13846"/>
                </a:lnTo>
                <a:lnTo>
                  <a:pt x="16084" y="12945"/>
                </a:lnTo>
                <a:lnTo>
                  <a:pt x="16108" y="12069"/>
                </a:lnTo>
                <a:lnTo>
                  <a:pt x="16133" y="11193"/>
                </a:lnTo>
                <a:lnTo>
                  <a:pt x="16133" y="10755"/>
                </a:lnTo>
                <a:lnTo>
                  <a:pt x="16108" y="10317"/>
                </a:lnTo>
                <a:lnTo>
                  <a:pt x="16084" y="9879"/>
                </a:lnTo>
                <a:lnTo>
                  <a:pt x="16035" y="9466"/>
                </a:lnTo>
                <a:lnTo>
                  <a:pt x="16741" y="9466"/>
                </a:lnTo>
                <a:lnTo>
                  <a:pt x="17252" y="9490"/>
                </a:lnTo>
                <a:lnTo>
                  <a:pt x="17763" y="9490"/>
                </a:lnTo>
                <a:lnTo>
                  <a:pt x="18250" y="9466"/>
                </a:lnTo>
                <a:lnTo>
                  <a:pt x="18761" y="9417"/>
                </a:lnTo>
                <a:lnTo>
                  <a:pt x="18834" y="9393"/>
                </a:lnTo>
                <a:lnTo>
                  <a:pt x="18907" y="9344"/>
                </a:lnTo>
                <a:lnTo>
                  <a:pt x="18931" y="9296"/>
                </a:lnTo>
                <a:lnTo>
                  <a:pt x="18955" y="9223"/>
                </a:lnTo>
                <a:lnTo>
                  <a:pt x="18955" y="9150"/>
                </a:lnTo>
                <a:lnTo>
                  <a:pt x="18931" y="9077"/>
                </a:lnTo>
                <a:lnTo>
                  <a:pt x="18907" y="9028"/>
                </a:lnTo>
                <a:lnTo>
                  <a:pt x="18858" y="8955"/>
                </a:lnTo>
                <a:lnTo>
                  <a:pt x="18882" y="8858"/>
                </a:lnTo>
                <a:lnTo>
                  <a:pt x="18834" y="8760"/>
                </a:lnTo>
                <a:lnTo>
                  <a:pt x="18761" y="8639"/>
                </a:lnTo>
                <a:lnTo>
                  <a:pt x="18688" y="8517"/>
                </a:lnTo>
                <a:lnTo>
                  <a:pt x="18469" y="8298"/>
                </a:lnTo>
                <a:lnTo>
                  <a:pt x="18031" y="7909"/>
                </a:lnTo>
                <a:lnTo>
                  <a:pt x="17374" y="7373"/>
                </a:lnTo>
                <a:lnTo>
                  <a:pt x="16717" y="6862"/>
                </a:lnTo>
                <a:lnTo>
                  <a:pt x="16084" y="6327"/>
                </a:lnTo>
                <a:lnTo>
                  <a:pt x="15476" y="5767"/>
                </a:lnTo>
                <a:lnTo>
                  <a:pt x="14916" y="5159"/>
                </a:lnTo>
                <a:lnTo>
                  <a:pt x="14356" y="4551"/>
                </a:lnTo>
                <a:lnTo>
                  <a:pt x="13797" y="3918"/>
                </a:lnTo>
                <a:lnTo>
                  <a:pt x="13237" y="3334"/>
                </a:lnTo>
                <a:lnTo>
                  <a:pt x="12653" y="2726"/>
                </a:lnTo>
                <a:lnTo>
                  <a:pt x="12045" y="2166"/>
                </a:lnTo>
                <a:lnTo>
                  <a:pt x="11753" y="1923"/>
                </a:lnTo>
                <a:lnTo>
                  <a:pt x="11437" y="1679"/>
                </a:lnTo>
                <a:lnTo>
                  <a:pt x="10804" y="1193"/>
                </a:lnTo>
                <a:lnTo>
                  <a:pt x="10488" y="950"/>
                </a:lnTo>
                <a:lnTo>
                  <a:pt x="10196" y="682"/>
                </a:lnTo>
                <a:lnTo>
                  <a:pt x="9904" y="414"/>
                </a:lnTo>
                <a:lnTo>
                  <a:pt x="9660" y="98"/>
                </a:lnTo>
                <a:lnTo>
                  <a:pt x="9612" y="25"/>
                </a:lnTo>
                <a:lnTo>
                  <a:pt x="9539" y="1"/>
                </a:lnTo>
                <a:lnTo>
                  <a:pt x="9466" y="1"/>
                </a:lnTo>
                <a:lnTo>
                  <a:pt x="9393" y="25"/>
                </a:lnTo>
                <a:lnTo>
                  <a:pt x="934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677;p50">
            <a:extLst>
              <a:ext uri="{FF2B5EF4-FFF2-40B4-BE49-F238E27FC236}">
                <a16:creationId xmlns:a16="http://schemas.microsoft.com/office/drawing/2014/main" id="{F4AB9356-D63B-4D05-9A52-EADBB898BDAF}"/>
              </a:ext>
            </a:extLst>
          </p:cNvPr>
          <p:cNvSpPr/>
          <p:nvPr/>
        </p:nvSpPr>
        <p:spPr>
          <a:xfrm>
            <a:off x="595125" y="3155023"/>
            <a:ext cx="355778" cy="411093"/>
          </a:xfrm>
          <a:custGeom>
            <a:avLst/>
            <a:gdLst/>
            <a:ahLst/>
            <a:cxnLst/>
            <a:rect l="l" t="t" r="r" b="b"/>
            <a:pathLst>
              <a:path w="16279" h="18810" extrusionOk="0">
                <a:moveTo>
                  <a:pt x="8297" y="536"/>
                </a:moveTo>
                <a:lnTo>
                  <a:pt x="8078" y="658"/>
                </a:lnTo>
                <a:lnTo>
                  <a:pt x="7859" y="780"/>
                </a:lnTo>
                <a:lnTo>
                  <a:pt x="7567" y="974"/>
                </a:lnTo>
                <a:lnTo>
                  <a:pt x="7665" y="804"/>
                </a:lnTo>
                <a:lnTo>
                  <a:pt x="7786" y="682"/>
                </a:lnTo>
                <a:lnTo>
                  <a:pt x="7884" y="609"/>
                </a:lnTo>
                <a:lnTo>
                  <a:pt x="7981" y="585"/>
                </a:lnTo>
                <a:lnTo>
                  <a:pt x="8078" y="561"/>
                </a:lnTo>
                <a:lnTo>
                  <a:pt x="8200" y="536"/>
                </a:lnTo>
                <a:close/>
                <a:moveTo>
                  <a:pt x="8687" y="731"/>
                </a:moveTo>
                <a:lnTo>
                  <a:pt x="8760" y="828"/>
                </a:lnTo>
                <a:lnTo>
                  <a:pt x="8808" y="950"/>
                </a:lnTo>
                <a:lnTo>
                  <a:pt x="8760" y="974"/>
                </a:lnTo>
                <a:lnTo>
                  <a:pt x="8541" y="1072"/>
                </a:lnTo>
                <a:lnTo>
                  <a:pt x="8346" y="1169"/>
                </a:lnTo>
                <a:lnTo>
                  <a:pt x="7957" y="1412"/>
                </a:lnTo>
                <a:lnTo>
                  <a:pt x="7689" y="1583"/>
                </a:lnTo>
                <a:lnTo>
                  <a:pt x="7543" y="1680"/>
                </a:lnTo>
                <a:lnTo>
                  <a:pt x="7397" y="1777"/>
                </a:lnTo>
                <a:lnTo>
                  <a:pt x="7421" y="1534"/>
                </a:lnTo>
                <a:lnTo>
                  <a:pt x="7446" y="1315"/>
                </a:lnTo>
                <a:lnTo>
                  <a:pt x="8054" y="999"/>
                </a:lnTo>
                <a:lnTo>
                  <a:pt x="8370" y="853"/>
                </a:lnTo>
                <a:lnTo>
                  <a:pt x="8687" y="731"/>
                </a:lnTo>
                <a:close/>
                <a:moveTo>
                  <a:pt x="8881" y="1364"/>
                </a:moveTo>
                <a:lnTo>
                  <a:pt x="8881" y="1583"/>
                </a:lnTo>
                <a:lnTo>
                  <a:pt x="8687" y="1656"/>
                </a:lnTo>
                <a:lnTo>
                  <a:pt x="8492" y="1753"/>
                </a:lnTo>
                <a:lnTo>
                  <a:pt x="8249" y="1875"/>
                </a:lnTo>
                <a:lnTo>
                  <a:pt x="8005" y="2021"/>
                </a:lnTo>
                <a:lnTo>
                  <a:pt x="7957" y="2069"/>
                </a:lnTo>
                <a:lnTo>
                  <a:pt x="7932" y="2142"/>
                </a:lnTo>
                <a:lnTo>
                  <a:pt x="7786" y="2142"/>
                </a:lnTo>
                <a:lnTo>
                  <a:pt x="7373" y="2118"/>
                </a:lnTo>
                <a:lnTo>
                  <a:pt x="7373" y="2069"/>
                </a:lnTo>
                <a:lnTo>
                  <a:pt x="7470" y="2069"/>
                </a:lnTo>
                <a:lnTo>
                  <a:pt x="7567" y="2045"/>
                </a:lnTo>
                <a:lnTo>
                  <a:pt x="7738" y="1972"/>
                </a:lnTo>
                <a:lnTo>
                  <a:pt x="8054" y="1777"/>
                </a:lnTo>
                <a:lnTo>
                  <a:pt x="8881" y="1364"/>
                </a:lnTo>
                <a:close/>
                <a:moveTo>
                  <a:pt x="8857" y="2021"/>
                </a:moveTo>
                <a:lnTo>
                  <a:pt x="8857" y="2191"/>
                </a:lnTo>
                <a:lnTo>
                  <a:pt x="8541" y="2167"/>
                </a:lnTo>
                <a:lnTo>
                  <a:pt x="8857" y="2021"/>
                </a:lnTo>
                <a:close/>
                <a:moveTo>
                  <a:pt x="5937" y="2556"/>
                </a:moveTo>
                <a:lnTo>
                  <a:pt x="6765" y="2580"/>
                </a:lnTo>
                <a:lnTo>
                  <a:pt x="7592" y="2629"/>
                </a:lnTo>
                <a:lnTo>
                  <a:pt x="9173" y="2677"/>
                </a:lnTo>
                <a:lnTo>
                  <a:pt x="9976" y="2702"/>
                </a:lnTo>
                <a:lnTo>
                  <a:pt x="10755" y="2726"/>
                </a:lnTo>
                <a:lnTo>
                  <a:pt x="11582" y="2702"/>
                </a:lnTo>
                <a:lnTo>
                  <a:pt x="12385" y="2677"/>
                </a:lnTo>
                <a:lnTo>
                  <a:pt x="13213" y="2629"/>
                </a:lnTo>
                <a:lnTo>
                  <a:pt x="14016" y="2605"/>
                </a:lnTo>
                <a:lnTo>
                  <a:pt x="14064" y="2605"/>
                </a:lnTo>
                <a:lnTo>
                  <a:pt x="14235" y="2750"/>
                </a:lnTo>
                <a:lnTo>
                  <a:pt x="14405" y="2872"/>
                </a:lnTo>
                <a:lnTo>
                  <a:pt x="15038" y="3432"/>
                </a:lnTo>
                <a:lnTo>
                  <a:pt x="15329" y="3724"/>
                </a:lnTo>
                <a:lnTo>
                  <a:pt x="15597" y="4040"/>
                </a:lnTo>
                <a:lnTo>
                  <a:pt x="15694" y="4235"/>
                </a:lnTo>
                <a:lnTo>
                  <a:pt x="15792" y="4405"/>
                </a:lnTo>
                <a:lnTo>
                  <a:pt x="15694" y="4551"/>
                </a:lnTo>
                <a:lnTo>
                  <a:pt x="15573" y="4673"/>
                </a:lnTo>
                <a:lnTo>
                  <a:pt x="15402" y="4843"/>
                </a:lnTo>
                <a:lnTo>
                  <a:pt x="15232" y="4989"/>
                </a:lnTo>
                <a:lnTo>
                  <a:pt x="14843" y="5281"/>
                </a:lnTo>
                <a:lnTo>
                  <a:pt x="14454" y="5549"/>
                </a:lnTo>
                <a:lnTo>
                  <a:pt x="14235" y="5719"/>
                </a:lnTo>
                <a:lnTo>
                  <a:pt x="14064" y="5889"/>
                </a:lnTo>
                <a:lnTo>
                  <a:pt x="13286" y="5865"/>
                </a:lnTo>
                <a:lnTo>
                  <a:pt x="12507" y="5841"/>
                </a:lnTo>
                <a:lnTo>
                  <a:pt x="10974" y="5841"/>
                </a:lnTo>
                <a:lnTo>
                  <a:pt x="7859" y="5889"/>
                </a:lnTo>
                <a:lnTo>
                  <a:pt x="4623" y="5938"/>
                </a:lnTo>
                <a:lnTo>
                  <a:pt x="2385" y="5938"/>
                </a:lnTo>
                <a:lnTo>
                  <a:pt x="2117" y="5962"/>
                </a:lnTo>
                <a:lnTo>
                  <a:pt x="1874" y="6011"/>
                </a:lnTo>
                <a:lnTo>
                  <a:pt x="1849" y="5889"/>
                </a:lnTo>
                <a:lnTo>
                  <a:pt x="1849" y="5768"/>
                </a:lnTo>
                <a:lnTo>
                  <a:pt x="1801" y="5524"/>
                </a:lnTo>
                <a:lnTo>
                  <a:pt x="1655" y="4332"/>
                </a:lnTo>
                <a:lnTo>
                  <a:pt x="1606" y="3724"/>
                </a:lnTo>
                <a:lnTo>
                  <a:pt x="1557" y="3091"/>
                </a:lnTo>
                <a:lnTo>
                  <a:pt x="1557" y="2848"/>
                </a:lnTo>
                <a:lnTo>
                  <a:pt x="1533" y="2580"/>
                </a:lnTo>
                <a:lnTo>
                  <a:pt x="1874" y="2629"/>
                </a:lnTo>
                <a:lnTo>
                  <a:pt x="2214" y="2653"/>
                </a:lnTo>
                <a:lnTo>
                  <a:pt x="2920" y="2653"/>
                </a:lnTo>
                <a:lnTo>
                  <a:pt x="3626" y="2629"/>
                </a:lnTo>
                <a:lnTo>
                  <a:pt x="4283" y="2580"/>
                </a:lnTo>
                <a:lnTo>
                  <a:pt x="5110" y="2556"/>
                </a:lnTo>
                <a:close/>
                <a:moveTo>
                  <a:pt x="8468" y="6352"/>
                </a:moveTo>
                <a:lnTo>
                  <a:pt x="8200" y="6449"/>
                </a:lnTo>
                <a:lnTo>
                  <a:pt x="7835" y="6644"/>
                </a:lnTo>
                <a:lnTo>
                  <a:pt x="7665" y="6765"/>
                </a:lnTo>
                <a:lnTo>
                  <a:pt x="7494" y="6887"/>
                </a:lnTo>
                <a:lnTo>
                  <a:pt x="7470" y="6619"/>
                </a:lnTo>
                <a:lnTo>
                  <a:pt x="7421" y="6352"/>
                </a:lnTo>
                <a:close/>
                <a:moveTo>
                  <a:pt x="8735" y="6644"/>
                </a:moveTo>
                <a:lnTo>
                  <a:pt x="8735" y="6692"/>
                </a:lnTo>
                <a:lnTo>
                  <a:pt x="8735" y="6960"/>
                </a:lnTo>
                <a:lnTo>
                  <a:pt x="8103" y="6936"/>
                </a:lnTo>
                <a:lnTo>
                  <a:pt x="8030" y="6936"/>
                </a:lnTo>
                <a:lnTo>
                  <a:pt x="8200" y="6863"/>
                </a:lnTo>
                <a:lnTo>
                  <a:pt x="8735" y="6644"/>
                </a:lnTo>
                <a:close/>
                <a:moveTo>
                  <a:pt x="3942" y="7301"/>
                </a:moveTo>
                <a:lnTo>
                  <a:pt x="4331" y="7325"/>
                </a:lnTo>
                <a:lnTo>
                  <a:pt x="5061" y="7374"/>
                </a:lnTo>
                <a:lnTo>
                  <a:pt x="5864" y="7422"/>
                </a:lnTo>
                <a:lnTo>
                  <a:pt x="6667" y="7447"/>
                </a:lnTo>
                <a:lnTo>
                  <a:pt x="8297" y="7471"/>
                </a:lnTo>
                <a:lnTo>
                  <a:pt x="8833" y="7495"/>
                </a:lnTo>
                <a:lnTo>
                  <a:pt x="8930" y="7520"/>
                </a:lnTo>
                <a:lnTo>
                  <a:pt x="9052" y="7495"/>
                </a:lnTo>
                <a:lnTo>
                  <a:pt x="11607" y="7593"/>
                </a:lnTo>
                <a:lnTo>
                  <a:pt x="12361" y="7617"/>
                </a:lnTo>
                <a:lnTo>
                  <a:pt x="13115" y="7593"/>
                </a:lnTo>
                <a:lnTo>
                  <a:pt x="13870" y="7568"/>
                </a:lnTo>
                <a:lnTo>
                  <a:pt x="14624" y="7568"/>
                </a:lnTo>
                <a:lnTo>
                  <a:pt x="14600" y="7739"/>
                </a:lnTo>
                <a:lnTo>
                  <a:pt x="14575" y="7933"/>
                </a:lnTo>
                <a:lnTo>
                  <a:pt x="14575" y="8298"/>
                </a:lnTo>
                <a:lnTo>
                  <a:pt x="14624" y="8980"/>
                </a:lnTo>
                <a:lnTo>
                  <a:pt x="14697" y="9539"/>
                </a:lnTo>
                <a:lnTo>
                  <a:pt x="14746" y="10123"/>
                </a:lnTo>
                <a:lnTo>
                  <a:pt x="14770" y="10391"/>
                </a:lnTo>
                <a:lnTo>
                  <a:pt x="14794" y="10659"/>
                </a:lnTo>
                <a:lnTo>
                  <a:pt x="13310" y="10707"/>
                </a:lnTo>
                <a:lnTo>
                  <a:pt x="11826" y="10780"/>
                </a:lnTo>
                <a:lnTo>
                  <a:pt x="10341" y="10829"/>
                </a:lnTo>
                <a:lnTo>
                  <a:pt x="9587" y="10853"/>
                </a:lnTo>
                <a:lnTo>
                  <a:pt x="8833" y="10829"/>
                </a:lnTo>
                <a:lnTo>
                  <a:pt x="7178" y="10780"/>
                </a:lnTo>
                <a:lnTo>
                  <a:pt x="6327" y="10780"/>
                </a:lnTo>
                <a:lnTo>
                  <a:pt x="5499" y="10804"/>
                </a:lnTo>
                <a:lnTo>
                  <a:pt x="4088" y="10853"/>
                </a:lnTo>
                <a:lnTo>
                  <a:pt x="3358" y="10902"/>
                </a:lnTo>
                <a:lnTo>
                  <a:pt x="3017" y="10926"/>
                </a:lnTo>
                <a:lnTo>
                  <a:pt x="2677" y="10999"/>
                </a:lnTo>
                <a:lnTo>
                  <a:pt x="2677" y="10926"/>
                </a:lnTo>
                <a:lnTo>
                  <a:pt x="2652" y="10853"/>
                </a:lnTo>
                <a:lnTo>
                  <a:pt x="2604" y="10804"/>
                </a:lnTo>
                <a:lnTo>
                  <a:pt x="2531" y="10756"/>
                </a:lnTo>
                <a:lnTo>
                  <a:pt x="2239" y="10586"/>
                </a:lnTo>
                <a:lnTo>
                  <a:pt x="1947" y="10391"/>
                </a:lnTo>
                <a:lnTo>
                  <a:pt x="1411" y="10002"/>
                </a:lnTo>
                <a:lnTo>
                  <a:pt x="1168" y="9807"/>
                </a:lnTo>
                <a:lnTo>
                  <a:pt x="925" y="9612"/>
                </a:lnTo>
                <a:lnTo>
                  <a:pt x="681" y="9393"/>
                </a:lnTo>
                <a:lnTo>
                  <a:pt x="438" y="9199"/>
                </a:lnTo>
                <a:lnTo>
                  <a:pt x="633" y="9028"/>
                </a:lnTo>
                <a:lnTo>
                  <a:pt x="1338" y="8396"/>
                </a:lnTo>
                <a:lnTo>
                  <a:pt x="1703" y="8104"/>
                </a:lnTo>
                <a:lnTo>
                  <a:pt x="2068" y="7812"/>
                </a:lnTo>
                <a:lnTo>
                  <a:pt x="2336" y="7641"/>
                </a:lnTo>
                <a:lnTo>
                  <a:pt x="2458" y="7568"/>
                </a:lnTo>
                <a:lnTo>
                  <a:pt x="2579" y="7447"/>
                </a:lnTo>
                <a:lnTo>
                  <a:pt x="2604" y="7374"/>
                </a:lnTo>
                <a:lnTo>
                  <a:pt x="2847" y="7374"/>
                </a:lnTo>
                <a:lnTo>
                  <a:pt x="3115" y="7349"/>
                </a:lnTo>
                <a:lnTo>
                  <a:pt x="3577" y="7301"/>
                </a:lnTo>
                <a:close/>
                <a:moveTo>
                  <a:pt x="7446" y="11242"/>
                </a:moveTo>
                <a:lnTo>
                  <a:pt x="8541" y="11291"/>
                </a:lnTo>
                <a:lnTo>
                  <a:pt x="8395" y="11364"/>
                </a:lnTo>
                <a:lnTo>
                  <a:pt x="8249" y="11461"/>
                </a:lnTo>
                <a:lnTo>
                  <a:pt x="7981" y="11632"/>
                </a:lnTo>
                <a:lnTo>
                  <a:pt x="7567" y="11851"/>
                </a:lnTo>
                <a:lnTo>
                  <a:pt x="7519" y="11534"/>
                </a:lnTo>
                <a:lnTo>
                  <a:pt x="7494" y="11388"/>
                </a:lnTo>
                <a:lnTo>
                  <a:pt x="7446" y="11242"/>
                </a:lnTo>
                <a:close/>
                <a:moveTo>
                  <a:pt x="8784" y="11632"/>
                </a:moveTo>
                <a:lnTo>
                  <a:pt x="8735" y="12094"/>
                </a:lnTo>
                <a:lnTo>
                  <a:pt x="8541" y="12167"/>
                </a:lnTo>
                <a:lnTo>
                  <a:pt x="8370" y="12264"/>
                </a:lnTo>
                <a:lnTo>
                  <a:pt x="8005" y="12459"/>
                </a:lnTo>
                <a:lnTo>
                  <a:pt x="7762" y="12581"/>
                </a:lnTo>
                <a:lnTo>
                  <a:pt x="7640" y="12678"/>
                </a:lnTo>
                <a:lnTo>
                  <a:pt x="7543" y="12751"/>
                </a:lnTo>
                <a:lnTo>
                  <a:pt x="7543" y="12678"/>
                </a:lnTo>
                <a:lnTo>
                  <a:pt x="7567" y="12216"/>
                </a:lnTo>
                <a:lnTo>
                  <a:pt x="7713" y="12167"/>
                </a:lnTo>
                <a:lnTo>
                  <a:pt x="7859" y="12118"/>
                </a:lnTo>
                <a:lnTo>
                  <a:pt x="8103" y="11997"/>
                </a:lnTo>
                <a:lnTo>
                  <a:pt x="8443" y="11826"/>
                </a:lnTo>
                <a:lnTo>
                  <a:pt x="8614" y="11729"/>
                </a:lnTo>
                <a:lnTo>
                  <a:pt x="8784" y="11632"/>
                </a:lnTo>
                <a:close/>
                <a:moveTo>
                  <a:pt x="8735" y="12581"/>
                </a:moveTo>
                <a:lnTo>
                  <a:pt x="8735" y="13189"/>
                </a:lnTo>
                <a:lnTo>
                  <a:pt x="8662" y="13165"/>
                </a:lnTo>
                <a:lnTo>
                  <a:pt x="8565" y="13165"/>
                </a:lnTo>
                <a:lnTo>
                  <a:pt x="8468" y="13189"/>
                </a:lnTo>
                <a:lnTo>
                  <a:pt x="8249" y="13262"/>
                </a:lnTo>
                <a:lnTo>
                  <a:pt x="8054" y="13384"/>
                </a:lnTo>
                <a:lnTo>
                  <a:pt x="7859" y="13481"/>
                </a:lnTo>
                <a:lnTo>
                  <a:pt x="7665" y="13627"/>
                </a:lnTo>
                <a:lnTo>
                  <a:pt x="7446" y="13797"/>
                </a:lnTo>
                <a:lnTo>
                  <a:pt x="7494" y="13140"/>
                </a:lnTo>
                <a:lnTo>
                  <a:pt x="7665" y="13116"/>
                </a:lnTo>
                <a:lnTo>
                  <a:pt x="7835" y="13043"/>
                </a:lnTo>
                <a:lnTo>
                  <a:pt x="8151" y="12873"/>
                </a:lnTo>
                <a:lnTo>
                  <a:pt x="8735" y="12581"/>
                </a:lnTo>
                <a:close/>
                <a:moveTo>
                  <a:pt x="8735" y="13578"/>
                </a:moveTo>
                <a:lnTo>
                  <a:pt x="8735" y="14138"/>
                </a:lnTo>
                <a:lnTo>
                  <a:pt x="8541" y="14211"/>
                </a:lnTo>
                <a:lnTo>
                  <a:pt x="8346" y="14284"/>
                </a:lnTo>
                <a:lnTo>
                  <a:pt x="7981" y="14454"/>
                </a:lnTo>
                <a:lnTo>
                  <a:pt x="7689" y="14576"/>
                </a:lnTo>
                <a:lnTo>
                  <a:pt x="7543" y="14673"/>
                </a:lnTo>
                <a:lnTo>
                  <a:pt x="7421" y="14746"/>
                </a:lnTo>
                <a:lnTo>
                  <a:pt x="7421" y="14454"/>
                </a:lnTo>
                <a:lnTo>
                  <a:pt x="7421" y="14138"/>
                </a:lnTo>
                <a:lnTo>
                  <a:pt x="7567" y="14089"/>
                </a:lnTo>
                <a:lnTo>
                  <a:pt x="7738" y="14016"/>
                </a:lnTo>
                <a:lnTo>
                  <a:pt x="8005" y="13870"/>
                </a:lnTo>
                <a:lnTo>
                  <a:pt x="8176" y="13773"/>
                </a:lnTo>
                <a:lnTo>
                  <a:pt x="8370" y="13724"/>
                </a:lnTo>
                <a:lnTo>
                  <a:pt x="8735" y="13578"/>
                </a:lnTo>
                <a:close/>
                <a:moveTo>
                  <a:pt x="8735" y="14625"/>
                </a:moveTo>
                <a:lnTo>
                  <a:pt x="8735" y="15014"/>
                </a:lnTo>
                <a:lnTo>
                  <a:pt x="8687" y="15038"/>
                </a:lnTo>
                <a:lnTo>
                  <a:pt x="7908" y="15501"/>
                </a:lnTo>
                <a:lnTo>
                  <a:pt x="7689" y="15598"/>
                </a:lnTo>
                <a:lnTo>
                  <a:pt x="7446" y="15720"/>
                </a:lnTo>
                <a:lnTo>
                  <a:pt x="7421" y="15087"/>
                </a:lnTo>
                <a:lnTo>
                  <a:pt x="7592" y="15063"/>
                </a:lnTo>
                <a:lnTo>
                  <a:pt x="7738" y="15014"/>
                </a:lnTo>
                <a:lnTo>
                  <a:pt x="8054" y="14892"/>
                </a:lnTo>
                <a:lnTo>
                  <a:pt x="8735" y="14625"/>
                </a:lnTo>
                <a:close/>
                <a:moveTo>
                  <a:pt x="8711" y="15452"/>
                </a:moveTo>
                <a:lnTo>
                  <a:pt x="8711" y="16231"/>
                </a:lnTo>
                <a:lnTo>
                  <a:pt x="8419" y="16328"/>
                </a:lnTo>
                <a:lnTo>
                  <a:pt x="8151" y="16425"/>
                </a:lnTo>
                <a:lnTo>
                  <a:pt x="7811" y="16523"/>
                </a:lnTo>
                <a:lnTo>
                  <a:pt x="7494" y="16620"/>
                </a:lnTo>
                <a:lnTo>
                  <a:pt x="7470" y="16012"/>
                </a:lnTo>
                <a:lnTo>
                  <a:pt x="7567" y="16012"/>
                </a:lnTo>
                <a:lnTo>
                  <a:pt x="7689" y="15963"/>
                </a:lnTo>
                <a:lnTo>
                  <a:pt x="7908" y="15890"/>
                </a:lnTo>
                <a:lnTo>
                  <a:pt x="8322" y="15671"/>
                </a:lnTo>
                <a:lnTo>
                  <a:pt x="8711" y="15452"/>
                </a:lnTo>
                <a:close/>
                <a:moveTo>
                  <a:pt x="8687" y="16717"/>
                </a:moveTo>
                <a:lnTo>
                  <a:pt x="8687" y="17082"/>
                </a:lnTo>
                <a:lnTo>
                  <a:pt x="8687" y="17107"/>
                </a:lnTo>
                <a:lnTo>
                  <a:pt x="8346" y="17228"/>
                </a:lnTo>
                <a:lnTo>
                  <a:pt x="8005" y="17399"/>
                </a:lnTo>
                <a:lnTo>
                  <a:pt x="7543" y="17593"/>
                </a:lnTo>
                <a:lnTo>
                  <a:pt x="7519" y="17009"/>
                </a:lnTo>
                <a:lnTo>
                  <a:pt x="7689" y="17009"/>
                </a:lnTo>
                <a:lnTo>
                  <a:pt x="7859" y="16961"/>
                </a:lnTo>
                <a:lnTo>
                  <a:pt x="8176" y="16888"/>
                </a:lnTo>
                <a:lnTo>
                  <a:pt x="8687" y="16717"/>
                </a:lnTo>
                <a:close/>
                <a:moveTo>
                  <a:pt x="8687" y="17545"/>
                </a:moveTo>
                <a:lnTo>
                  <a:pt x="8687" y="18250"/>
                </a:lnTo>
                <a:lnTo>
                  <a:pt x="8370" y="18275"/>
                </a:lnTo>
                <a:lnTo>
                  <a:pt x="8054" y="18299"/>
                </a:lnTo>
                <a:lnTo>
                  <a:pt x="7835" y="18323"/>
                </a:lnTo>
                <a:lnTo>
                  <a:pt x="7592" y="18348"/>
                </a:lnTo>
                <a:lnTo>
                  <a:pt x="7543" y="18372"/>
                </a:lnTo>
                <a:lnTo>
                  <a:pt x="7543" y="18031"/>
                </a:lnTo>
                <a:lnTo>
                  <a:pt x="7689" y="17983"/>
                </a:lnTo>
                <a:lnTo>
                  <a:pt x="7811" y="17934"/>
                </a:lnTo>
                <a:lnTo>
                  <a:pt x="8078" y="17812"/>
                </a:lnTo>
                <a:lnTo>
                  <a:pt x="8687" y="17545"/>
                </a:lnTo>
                <a:close/>
                <a:moveTo>
                  <a:pt x="8078" y="1"/>
                </a:moveTo>
                <a:lnTo>
                  <a:pt x="7884" y="25"/>
                </a:lnTo>
                <a:lnTo>
                  <a:pt x="7713" y="74"/>
                </a:lnTo>
                <a:lnTo>
                  <a:pt x="7567" y="171"/>
                </a:lnTo>
                <a:lnTo>
                  <a:pt x="7446" y="269"/>
                </a:lnTo>
                <a:lnTo>
                  <a:pt x="7324" y="390"/>
                </a:lnTo>
                <a:lnTo>
                  <a:pt x="7227" y="536"/>
                </a:lnTo>
                <a:lnTo>
                  <a:pt x="7154" y="682"/>
                </a:lnTo>
                <a:lnTo>
                  <a:pt x="7081" y="853"/>
                </a:lnTo>
                <a:lnTo>
                  <a:pt x="7032" y="1023"/>
                </a:lnTo>
                <a:lnTo>
                  <a:pt x="6959" y="1388"/>
                </a:lnTo>
                <a:lnTo>
                  <a:pt x="6935" y="1753"/>
                </a:lnTo>
                <a:lnTo>
                  <a:pt x="6959" y="2118"/>
                </a:lnTo>
                <a:lnTo>
                  <a:pt x="6959" y="2118"/>
                </a:lnTo>
                <a:lnTo>
                  <a:pt x="5816" y="2094"/>
                </a:lnTo>
                <a:lnTo>
                  <a:pt x="4672" y="2094"/>
                </a:lnTo>
                <a:lnTo>
                  <a:pt x="2993" y="2167"/>
                </a:lnTo>
                <a:lnTo>
                  <a:pt x="1801" y="2167"/>
                </a:lnTo>
                <a:lnTo>
                  <a:pt x="1387" y="2191"/>
                </a:lnTo>
                <a:lnTo>
                  <a:pt x="1338" y="2191"/>
                </a:lnTo>
                <a:lnTo>
                  <a:pt x="1290" y="2215"/>
                </a:lnTo>
                <a:lnTo>
                  <a:pt x="1290" y="2240"/>
                </a:lnTo>
                <a:lnTo>
                  <a:pt x="1217" y="2288"/>
                </a:lnTo>
                <a:lnTo>
                  <a:pt x="1192" y="2361"/>
                </a:lnTo>
                <a:lnTo>
                  <a:pt x="1119" y="2556"/>
                </a:lnTo>
                <a:lnTo>
                  <a:pt x="1071" y="2775"/>
                </a:lnTo>
                <a:lnTo>
                  <a:pt x="1046" y="3018"/>
                </a:lnTo>
                <a:lnTo>
                  <a:pt x="1046" y="3261"/>
                </a:lnTo>
                <a:lnTo>
                  <a:pt x="1071" y="3748"/>
                </a:lnTo>
                <a:lnTo>
                  <a:pt x="1119" y="4162"/>
                </a:lnTo>
                <a:lnTo>
                  <a:pt x="1168" y="4770"/>
                </a:lnTo>
                <a:lnTo>
                  <a:pt x="1241" y="5378"/>
                </a:lnTo>
                <a:lnTo>
                  <a:pt x="1265" y="5622"/>
                </a:lnTo>
                <a:lnTo>
                  <a:pt x="1290" y="5889"/>
                </a:lnTo>
                <a:lnTo>
                  <a:pt x="1314" y="6011"/>
                </a:lnTo>
                <a:lnTo>
                  <a:pt x="1338" y="6133"/>
                </a:lnTo>
                <a:lnTo>
                  <a:pt x="1411" y="6230"/>
                </a:lnTo>
                <a:lnTo>
                  <a:pt x="1484" y="6303"/>
                </a:lnTo>
                <a:lnTo>
                  <a:pt x="1557" y="6352"/>
                </a:lnTo>
                <a:lnTo>
                  <a:pt x="1630" y="6352"/>
                </a:lnTo>
                <a:lnTo>
                  <a:pt x="1703" y="6327"/>
                </a:lnTo>
                <a:lnTo>
                  <a:pt x="1776" y="6279"/>
                </a:lnTo>
                <a:lnTo>
                  <a:pt x="1801" y="6254"/>
                </a:lnTo>
                <a:lnTo>
                  <a:pt x="2020" y="6303"/>
                </a:lnTo>
                <a:lnTo>
                  <a:pt x="2239" y="6327"/>
                </a:lnTo>
                <a:lnTo>
                  <a:pt x="2701" y="6352"/>
                </a:lnTo>
                <a:lnTo>
                  <a:pt x="4429" y="6376"/>
                </a:lnTo>
                <a:lnTo>
                  <a:pt x="6959" y="6352"/>
                </a:lnTo>
                <a:lnTo>
                  <a:pt x="6984" y="6595"/>
                </a:lnTo>
                <a:lnTo>
                  <a:pt x="7008" y="6911"/>
                </a:lnTo>
                <a:lnTo>
                  <a:pt x="5962" y="6887"/>
                </a:lnTo>
                <a:lnTo>
                  <a:pt x="4891" y="6838"/>
                </a:lnTo>
                <a:lnTo>
                  <a:pt x="4161" y="6814"/>
                </a:lnTo>
                <a:lnTo>
                  <a:pt x="3163" y="6814"/>
                </a:lnTo>
                <a:lnTo>
                  <a:pt x="2896" y="6863"/>
                </a:lnTo>
                <a:lnTo>
                  <a:pt x="2628" y="6936"/>
                </a:lnTo>
                <a:lnTo>
                  <a:pt x="2506" y="6984"/>
                </a:lnTo>
                <a:lnTo>
                  <a:pt x="2409" y="7057"/>
                </a:lnTo>
                <a:lnTo>
                  <a:pt x="2360" y="7033"/>
                </a:lnTo>
                <a:lnTo>
                  <a:pt x="2263" y="7033"/>
                </a:lnTo>
                <a:lnTo>
                  <a:pt x="2190" y="7057"/>
                </a:lnTo>
                <a:lnTo>
                  <a:pt x="1995" y="7130"/>
                </a:lnTo>
                <a:lnTo>
                  <a:pt x="1825" y="7228"/>
                </a:lnTo>
                <a:lnTo>
                  <a:pt x="1630" y="7374"/>
                </a:lnTo>
                <a:lnTo>
                  <a:pt x="1290" y="7666"/>
                </a:lnTo>
                <a:lnTo>
                  <a:pt x="1022" y="7933"/>
                </a:lnTo>
                <a:lnTo>
                  <a:pt x="681" y="8250"/>
                </a:lnTo>
                <a:lnTo>
                  <a:pt x="365" y="8590"/>
                </a:lnTo>
                <a:lnTo>
                  <a:pt x="243" y="8712"/>
                </a:lnTo>
                <a:lnTo>
                  <a:pt x="122" y="8858"/>
                </a:lnTo>
                <a:lnTo>
                  <a:pt x="24" y="9004"/>
                </a:lnTo>
                <a:lnTo>
                  <a:pt x="0" y="9077"/>
                </a:lnTo>
                <a:lnTo>
                  <a:pt x="0" y="9174"/>
                </a:lnTo>
                <a:lnTo>
                  <a:pt x="0" y="9199"/>
                </a:lnTo>
                <a:lnTo>
                  <a:pt x="0" y="9247"/>
                </a:lnTo>
                <a:lnTo>
                  <a:pt x="0" y="9320"/>
                </a:lnTo>
                <a:lnTo>
                  <a:pt x="73" y="9466"/>
                </a:lnTo>
                <a:lnTo>
                  <a:pt x="170" y="9612"/>
                </a:lnTo>
                <a:lnTo>
                  <a:pt x="292" y="9758"/>
                </a:lnTo>
                <a:lnTo>
                  <a:pt x="414" y="9904"/>
                </a:lnTo>
                <a:lnTo>
                  <a:pt x="681" y="10148"/>
                </a:lnTo>
                <a:lnTo>
                  <a:pt x="949" y="10367"/>
                </a:lnTo>
                <a:lnTo>
                  <a:pt x="1265" y="10610"/>
                </a:lnTo>
                <a:lnTo>
                  <a:pt x="1582" y="10829"/>
                </a:lnTo>
                <a:lnTo>
                  <a:pt x="1922" y="11048"/>
                </a:lnTo>
                <a:lnTo>
                  <a:pt x="2239" y="11242"/>
                </a:lnTo>
                <a:lnTo>
                  <a:pt x="2312" y="11267"/>
                </a:lnTo>
                <a:lnTo>
                  <a:pt x="2385" y="11267"/>
                </a:lnTo>
                <a:lnTo>
                  <a:pt x="2750" y="11340"/>
                </a:lnTo>
                <a:lnTo>
                  <a:pt x="3139" y="11388"/>
                </a:lnTo>
                <a:lnTo>
                  <a:pt x="3528" y="11388"/>
                </a:lnTo>
                <a:lnTo>
                  <a:pt x="3918" y="11364"/>
                </a:lnTo>
                <a:lnTo>
                  <a:pt x="4721" y="11315"/>
                </a:lnTo>
                <a:lnTo>
                  <a:pt x="5499" y="11267"/>
                </a:lnTo>
                <a:lnTo>
                  <a:pt x="6278" y="11242"/>
                </a:lnTo>
                <a:lnTo>
                  <a:pt x="7081" y="11242"/>
                </a:lnTo>
                <a:lnTo>
                  <a:pt x="7081" y="11607"/>
                </a:lnTo>
                <a:lnTo>
                  <a:pt x="7081" y="11972"/>
                </a:lnTo>
                <a:lnTo>
                  <a:pt x="7081" y="12313"/>
                </a:lnTo>
                <a:lnTo>
                  <a:pt x="7057" y="12678"/>
                </a:lnTo>
                <a:lnTo>
                  <a:pt x="6984" y="13578"/>
                </a:lnTo>
                <a:lnTo>
                  <a:pt x="6935" y="14016"/>
                </a:lnTo>
                <a:lnTo>
                  <a:pt x="6911" y="14454"/>
                </a:lnTo>
                <a:lnTo>
                  <a:pt x="6911" y="15476"/>
                </a:lnTo>
                <a:lnTo>
                  <a:pt x="6959" y="16498"/>
                </a:lnTo>
                <a:lnTo>
                  <a:pt x="7057" y="18542"/>
                </a:lnTo>
                <a:lnTo>
                  <a:pt x="7057" y="18615"/>
                </a:lnTo>
                <a:lnTo>
                  <a:pt x="7081" y="18688"/>
                </a:lnTo>
                <a:lnTo>
                  <a:pt x="7130" y="18737"/>
                </a:lnTo>
                <a:lnTo>
                  <a:pt x="7203" y="18761"/>
                </a:lnTo>
                <a:lnTo>
                  <a:pt x="7251" y="18786"/>
                </a:lnTo>
                <a:lnTo>
                  <a:pt x="7324" y="18786"/>
                </a:lnTo>
                <a:lnTo>
                  <a:pt x="7373" y="18761"/>
                </a:lnTo>
                <a:lnTo>
                  <a:pt x="7446" y="18737"/>
                </a:lnTo>
                <a:lnTo>
                  <a:pt x="7519" y="18786"/>
                </a:lnTo>
                <a:lnTo>
                  <a:pt x="7640" y="18810"/>
                </a:lnTo>
                <a:lnTo>
                  <a:pt x="8662" y="18810"/>
                </a:lnTo>
                <a:lnTo>
                  <a:pt x="8954" y="18786"/>
                </a:lnTo>
                <a:lnTo>
                  <a:pt x="9003" y="18786"/>
                </a:lnTo>
                <a:lnTo>
                  <a:pt x="9076" y="18761"/>
                </a:lnTo>
                <a:lnTo>
                  <a:pt x="9149" y="18664"/>
                </a:lnTo>
                <a:lnTo>
                  <a:pt x="9198" y="18542"/>
                </a:lnTo>
                <a:lnTo>
                  <a:pt x="9198" y="18421"/>
                </a:lnTo>
                <a:lnTo>
                  <a:pt x="9198" y="18323"/>
                </a:lnTo>
                <a:lnTo>
                  <a:pt x="9222" y="16547"/>
                </a:lnTo>
                <a:lnTo>
                  <a:pt x="9246" y="14771"/>
                </a:lnTo>
                <a:lnTo>
                  <a:pt x="9271" y="12946"/>
                </a:lnTo>
                <a:lnTo>
                  <a:pt x="9295" y="12118"/>
                </a:lnTo>
                <a:lnTo>
                  <a:pt x="9271" y="11729"/>
                </a:lnTo>
                <a:lnTo>
                  <a:pt x="9246" y="11315"/>
                </a:lnTo>
                <a:lnTo>
                  <a:pt x="10682" y="11315"/>
                </a:lnTo>
                <a:lnTo>
                  <a:pt x="12142" y="11267"/>
                </a:lnTo>
                <a:lnTo>
                  <a:pt x="13578" y="11194"/>
                </a:lnTo>
                <a:lnTo>
                  <a:pt x="14283" y="11169"/>
                </a:lnTo>
                <a:lnTo>
                  <a:pt x="15013" y="11169"/>
                </a:lnTo>
                <a:lnTo>
                  <a:pt x="15135" y="11145"/>
                </a:lnTo>
                <a:lnTo>
                  <a:pt x="15208" y="11072"/>
                </a:lnTo>
                <a:lnTo>
                  <a:pt x="15257" y="10999"/>
                </a:lnTo>
                <a:lnTo>
                  <a:pt x="15257" y="10902"/>
                </a:lnTo>
                <a:lnTo>
                  <a:pt x="15305" y="10731"/>
                </a:lnTo>
                <a:lnTo>
                  <a:pt x="15305" y="10586"/>
                </a:lnTo>
                <a:lnTo>
                  <a:pt x="15281" y="10245"/>
                </a:lnTo>
                <a:lnTo>
                  <a:pt x="15135" y="9126"/>
                </a:lnTo>
                <a:lnTo>
                  <a:pt x="15086" y="8615"/>
                </a:lnTo>
                <a:lnTo>
                  <a:pt x="15086" y="8104"/>
                </a:lnTo>
                <a:lnTo>
                  <a:pt x="15086" y="7933"/>
                </a:lnTo>
                <a:lnTo>
                  <a:pt x="15111" y="7739"/>
                </a:lnTo>
                <a:lnTo>
                  <a:pt x="15135" y="7568"/>
                </a:lnTo>
                <a:lnTo>
                  <a:pt x="15135" y="7374"/>
                </a:lnTo>
                <a:lnTo>
                  <a:pt x="15135" y="7276"/>
                </a:lnTo>
                <a:lnTo>
                  <a:pt x="15111" y="7179"/>
                </a:lnTo>
                <a:lnTo>
                  <a:pt x="15086" y="7130"/>
                </a:lnTo>
                <a:lnTo>
                  <a:pt x="15038" y="7106"/>
                </a:lnTo>
                <a:lnTo>
                  <a:pt x="14965" y="7057"/>
                </a:lnTo>
                <a:lnTo>
                  <a:pt x="14892" y="7033"/>
                </a:lnTo>
                <a:lnTo>
                  <a:pt x="14064" y="7033"/>
                </a:lnTo>
                <a:lnTo>
                  <a:pt x="13237" y="7057"/>
                </a:lnTo>
                <a:lnTo>
                  <a:pt x="12434" y="7082"/>
                </a:lnTo>
                <a:lnTo>
                  <a:pt x="11607" y="7082"/>
                </a:lnTo>
                <a:lnTo>
                  <a:pt x="9246" y="6984"/>
                </a:lnTo>
                <a:lnTo>
                  <a:pt x="9246" y="6765"/>
                </a:lnTo>
                <a:lnTo>
                  <a:pt x="9246" y="6571"/>
                </a:lnTo>
                <a:lnTo>
                  <a:pt x="9198" y="6352"/>
                </a:lnTo>
                <a:lnTo>
                  <a:pt x="9222" y="6327"/>
                </a:lnTo>
                <a:lnTo>
                  <a:pt x="10925" y="6303"/>
                </a:lnTo>
                <a:lnTo>
                  <a:pt x="12556" y="6303"/>
                </a:lnTo>
                <a:lnTo>
                  <a:pt x="14186" y="6376"/>
                </a:lnTo>
                <a:lnTo>
                  <a:pt x="14259" y="6376"/>
                </a:lnTo>
                <a:lnTo>
                  <a:pt x="14308" y="6352"/>
                </a:lnTo>
                <a:lnTo>
                  <a:pt x="14381" y="6279"/>
                </a:lnTo>
                <a:lnTo>
                  <a:pt x="14405" y="6206"/>
                </a:lnTo>
                <a:lnTo>
                  <a:pt x="14405" y="6108"/>
                </a:lnTo>
                <a:lnTo>
                  <a:pt x="14575" y="5962"/>
                </a:lnTo>
                <a:lnTo>
                  <a:pt x="14940" y="5670"/>
                </a:lnTo>
                <a:lnTo>
                  <a:pt x="15329" y="5427"/>
                </a:lnTo>
                <a:lnTo>
                  <a:pt x="15597" y="5232"/>
                </a:lnTo>
                <a:lnTo>
                  <a:pt x="15913" y="4965"/>
                </a:lnTo>
                <a:lnTo>
                  <a:pt x="16059" y="4819"/>
                </a:lnTo>
                <a:lnTo>
                  <a:pt x="16181" y="4673"/>
                </a:lnTo>
                <a:lnTo>
                  <a:pt x="16254" y="4502"/>
                </a:lnTo>
                <a:lnTo>
                  <a:pt x="16254" y="4429"/>
                </a:lnTo>
                <a:lnTo>
                  <a:pt x="16254" y="4356"/>
                </a:lnTo>
                <a:lnTo>
                  <a:pt x="16278" y="4283"/>
                </a:lnTo>
                <a:lnTo>
                  <a:pt x="16278" y="4210"/>
                </a:lnTo>
                <a:lnTo>
                  <a:pt x="16230" y="4064"/>
                </a:lnTo>
                <a:lnTo>
                  <a:pt x="16132" y="3894"/>
                </a:lnTo>
                <a:lnTo>
                  <a:pt x="16011" y="3724"/>
                </a:lnTo>
                <a:lnTo>
                  <a:pt x="15743" y="3432"/>
                </a:lnTo>
                <a:lnTo>
                  <a:pt x="15524" y="3213"/>
                </a:lnTo>
                <a:lnTo>
                  <a:pt x="15135" y="2848"/>
                </a:lnTo>
                <a:lnTo>
                  <a:pt x="14746" y="2532"/>
                </a:lnTo>
                <a:lnTo>
                  <a:pt x="14478" y="2288"/>
                </a:lnTo>
                <a:lnTo>
                  <a:pt x="14308" y="2215"/>
                </a:lnTo>
                <a:lnTo>
                  <a:pt x="14235" y="2167"/>
                </a:lnTo>
                <a:lnTo>
                  <a:pt x="14162" y="2167"/>
                </a:lnTo>
                <a:lnTo>
                  <a:pt x="14089" y="2118"/>
                </a:lnTo>
                <a:lnTo>
                  <a:pt x="14016" y="2118"/>
                </a:lnTo>
                <a:lnTo>
                  <a:pt x="13237" y="2142"/>
                </a:lnTo>
                <a:lnTo>
                  <a:pt x="12483" y="2167"/>
                </a:lnTo>
                <a:lnTo>
                  <a:pt x="11704" y="2215"/>
                </a:lnTo>
                <a:lnTo>
                  <a:pt x="10950" y="2240"/>
                </a:lnTo>
                <a:lnTo>
                  <a:pt x="10171" y="2240"/>
                </a:lnTo>
                <a:lnTo>
                  <a:pt x="9392" y="2215"/>
                </a:lnTo>
                <a:lnTo>
                  <a:pt x="9441" y="2069"/>
                </a:lnTo>
                <a:lnTo>
                  <a:pt x="9465" y="1899"/>
                </a:lnTo>
                <a:lnTo>
                  <a:pt x="9465" y="1558"/>
                </a:lnTo>
                <a:lnTo>
                  <a:pt x="9417" y="1218"/>
                </a:lnTo>
                <a:lnTo>
                  <a:pt x="9368" y="950"/>
                </a:lnTo>
                <a:lnTo>
                  <a:pt x="9295" y="755"/>
                </a:lnTo>
                <a:lnTo>
                  <a:pt x="9222" y="561"/>
                </a:lnTo>
                <a:lnTo>
                  <a:pt x="9125" y="415"/>
                </a:lnTo>
                <a:lnTo>
                  <a:pt x="8979" y="293"/>
                </a:lnTo>
                <a:lnTo>
                  <a:pt x="8833" y="196"/>
                </a:lnTo>
                <a:lnTo>
                  <a:pt x="8662" y="98"/>
                </a:lnTo>
                <a:lnTo>
                  <a:pt x="8492" y="50"/>
                </a:lnTo>
                <a:lnTo>
                  <a:pt x="829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695;p50">
            <a:extLst>
              <a:ext uri="{FF2B5EF4-FFF2-40B4-BE49-F238E27FC236}">
                <a16:creationId xmlns:a16="http://schemas.microsoft.com/office/drawing/2014/main" id="{1528B972-A391-4299-92CB-FF57BEE9C62B}"/>
              </a:ext>
            </a:extLst>
          </p:cNvPr>
          <p:cNvSpPr/>
          <p:nvPr/>
        </p:nvSpPr>
        <p:spPr>
          <a:xfrm>
            <a:off x="585553" y="4807772"/>
            <a:ext cx="365350" cy="366945"/>
          </a:xfrm>
          <a:custGeom>
            <a:avLst/>
            <a:gdLst/>
            <a:ahLst/>
            <a:cxnLst/>
            <a:rect l="l" t="t" r="r" b="b"/>
            <a:pathLst>
              <a:path w="16717" h="16790" extrusionOk="0">
                <a:moveTo>
                  <a:pt x="8687" y="511"/>
                </a:moveTo>
                <a:lnTo>
                  <a:pt x="9174" y="1046"/>
                </a:lnTo>
                <a:lnTo>
                  <a:pt x="9660" y="1606"/>
                </a:lnTo>
                <a:lnTo>
                  <a:pt x="10025" y="2068"/>
                </a:lnTo>
                <a:lnTo>
                  <a:pt x="10196" y="2312"/>
                </a:lnTo>
                <a:lnTo>
                  <a:pt x="10390" y="2531"/>
                </a:lnTo>
                <a:lnTo>
                  <a:pt x="10585" y="2701"/>
                </a:lnTo>
                <a:lnTo>
                  <a:pt x="10780" y="2871"/>
                </a:lnTo>
                <a:lnTo>
                  <a:pt x="11023" y="2969"/>
                </a:lnTo>
                <a:lnTo>
                  <a:pt x="11242" y="3042"/>
                </a:lnTo>
                <a:lnTo>
                  <a:pt x="11485" y="3066"/>
                </a:lnTo>
                <a:lnTo>
                  <a:pt x="11729" y="3042"/>
                </a:lnTo>
                <a:lnTo>
                  <a:pt x="11972" y="2969"/>
                </a:lnTo>
                <a:lnTo>
                  <a:pt x="12215" y="2847"/>
                </a:lnTo>
                <a:lnTo>
                  <a:pt x="12337" y="2750"/>
                </a:lnTo>
                <a:lnTo>
                  <a:pt x="12434" y="2652"/>
                </a:lnTo>
                <a:lnTo>
                  <a:pt x="12605" y="2433"/>
                </a:lnTo>
                <a:lnTo>
                  <a:pt x="12726" y="2190"/>
                </a:lnTo>
                <a:lnTo>
                  <a:pt x="12824" y="1922"/>
                </a:lnTo>
                <a:lnTo>
                  <a:pt x="12921" y="1679"/>
                </a:lnTo>
                <a:lnTo>
                  <a:pt x="13043" y="1411"/>
                </a:lnTo>
                <a:lnTo>
                  <a:pt x="13164" y="1168"/>
                </a:lnTo>
                <a:lnTo>
                  <a:pt x="13335" y="973"/>
                </a:lnTo>
                <a:lnTo>
                  <a:pt x="13456" y="852"/>
                </a:lnTo>
                <a:lnTo>
                  <a:pt x="13602" y="779"/>
                </a:lnTo>
                <a:lnTo>
                  <a:pt x="13724" y="706"/>
                </a:lnTo>
                <a:lnTo>
                  <a:pt x="13870" y="657"/>
                </a:lnTo>
                <a:lnTo>
                  <a:pt x="13991" y="608"/>
                </a:lnTo>
                <a:lnTo>
                  <a:pt x="14137" y="584"/>
                </a:lnTo>
                <a:lnTo>
                  <a:pt x="14283" y="584"/>
                </a:lnTo>
                <a:lnTo>
                  <a:pt x="14429" y="608"/>
                </a:lnTo>
                <a:lnTo>
                  <a:pt x="14721" y="681"/>
                </a:lnTo>
                <a:lnTo>
                  <a:pt x="14989" y="779"/>
                </a:lnTo>
                <a:lnTo>
                  <a:pt x="15232" y="949"/>
                </a:lnTo>
                <a:lnTo>
                  <a:pt x="15451" y="1119"/>
                </a:lnTo>
                <a:lnTo>
                  <a:pt x="15403" y="1168"/>
                </a:lnTo>
                <a:lnTo>
                  <a:pt x="15354" y="1217"/>
                </a:lnTo>
                <a:lnTo>
                  <a:pt x="15354" y="1265"/>
                </a:lnTo>
                <a:lnTo>
                  <a:pt x="15354" y="1314"/>
                </a:lnTo>
                <a:lnTo>
                  <a:pt x="15403" y="1363"/>
                </a:lnTo>
                <a:lnTo>
                  <a:pt x="15646" y="1363"/>
                </a:lnTo>
                <a:lnTo>
                  <a:pt x="15670" y="1387"/>
                </a:lnTo>
                <a:lnTo>
                  <a:pt x="15768" y="1533"/>
                </a:lnTo>
                <a:lnTo>
                  <a:pt x="15646" y="1557"/>
                </a:lnTo>
                <a:lnTo>
                  <a:pt x="15500" y="1606"/>
                </a:lnTo>
                <a:lnTo>
                  <a:pt x="15427" y="1630"/>
                </a:lnTo>
                <a:lnTo>
                  <a:pt x="15378" y="1703"/>
                </a:lnTo>
                <a:lnTo>
                  <a:pt x="15354" y="1752"/>
                </a:lnTo>
                <a:lnTo>
                  <a:pt x="15378" y="1801"/>
                </a:lnTo>
                <a:lnTo>
                  <a:pt x="15451" y="1825"/>
                </a:lnTo>
                <a:lnTo>
                  <a:pt x="15500" y="1849"/>
                </a:lnTo>
                <a:lnTo>
                  <a:pt x="15646" y="1874"/>
                </a:lnTo>
                <a:lnTo>
                  <a:pt x="15914" y="1874"/>
                </a:lnTo>
                <a:lnTo>
                  <a:pt x="16011" y="2068"/>
                </a:lnTo>
                <a:lnTo>
                  <a:pt x="15841" y="2044"/>
                </a:lnTo>
                <a:lnTo>
                  <a:pt x="15695" y="2044"/>
                </a:lnTo>
                <a:lnTo>
                  <a:pt x="15573" y="2068"/>
                </a:lnTo>
                <a:lnTo>
                  <a:pt x="15451" y="2141"/>
                </a:lnTo>
                <a:lnTo>
                  <a:pt x="15427" y="2141"/>
                </a:lnTo>
                <a:lnTo>
                  <a:pt x="15451" y="2166"/>
                </a:lnTo>
                <a:lnTo>
                  <a:pt x="15500" y="2239"/>
                </a:lnTo>
                <a:lnTo>
                  <a:pt x="15573" y="2287"/>
                </a:lnTo>
                <a:lnTo>
                  <a:pt x="15743" y="2360"/>
                </a:lnTo>
                <a:lnTo>
                  <a:pt x="16084" y="2458"/>
                </a:lnTo>
                <a:lnTo>
                  <a:pt x="16084" y="2652"/>
                </a:lnTo>
                <a:lnTo>
                  <a:pt x="16060" y="2823"/>
                </a:lnTo>
                <a:lnTo>
                  <a:pt x="15646" y="2725"/>
                </a:lnTo>
                <a:lnTo>
                  <a:pt x="15427" y="2652"/>
                </a:lnTo>
                <a:lnTo>
                  <a:pt x="15330" y="2628"/>
                </a:lnTo>
                <a:lnTo>
                  <a:pt x="15184" y="2628"/>
                </a:lnTo>
                <a:lnTo>
                  <a:pt x="15184" y="2652"/>
                </a:lnTo>
                <a:lnTo>
                  <a:pt x="15281" y="2750"/>
                </a:lnTo>
                <a:lnTo>
                  <a:pt x="15378" y="2847"/>
                </a:lnTo>
                <a:lnTo>
                  <a:pt x="15622" y="2993"/>
                </a:lnTo>
                <a:lnTo>
                  <a:pt x="15768" y="3090"/>
                </a:lnTo>
                <a:lnTo>
                  <a:pt x="15962" y="3139"/>
                </a:lnTo>
                <a:lnTo>
                  <a:pt x="15841" y="3309"/>
                </a:lnTo>
                <a:lnTo>
                  <a:pt x="15768" y="3407"/>
                </a:lnTo>
                <a:lnTo>
                  <a:pt x="15670" y="3334"/>
                </a:lnTo>
                <a:lnTo>
                  <a:pt x="15573" y="3285"/>
                </a:lnTo>
                <a:lnTo>
                  <a:pt x="15378" y="3212"/>
                </a:lnTo>
                <a:lnTo>
                  <a:pt x="14989" y="3017"/>
                </a:lnTo>
                <a:lnTo>
                  <a:pt x="14794" y="2944"/>
                </a:lnTo>
                <a:lnTo>
                  <a:pt x="14600" y="2896"/>
                </a:lnTo>
                <a:lnTo>
                  <a:pt x="14575" y="2896"/>
                </a:lnTo>
                <a:lnTo>
                  <a:pt x="14575" y="2920"/>
                </a:lnTo>
                <a:lnTo>
                  <a:pt x="14673" y="3090"/>
                </a:lnTo>
                <a:lnTo>
                  <a:pt x="14819" y="3236"/>
                </a:lnTo>
                <a:lnTo>
                  <a:pt x="14965" y="3358"/>
                </a:lnTo>
                <a:lnTo>
                  <a:pt x="15135" y="3455"/>
                </a:lnTo>
                <a:lnTo>
                  <a:pt x="15427" y="3626"/>
                </a:lnTo>
                <a:lnTo>
                  <a:pt x="15086" y="3747"/>
                </a:lnTo>
                <a:lnTo>
                  <a:pt x="14989" y="3674"/>
                </a:lnTo>
                <a:lnTo>
                  <a:pt x="14867" y="3650"/>
                </a:lnTo>
                <a:lnTo>
                  <a:pt x="14770" y="3601"/>
                </a:lnTo>
                <a:lnTo>
                  <a:pt x="14673" y="3528"/>
                </a:lnTo>
                <a:lnTo>
                  <a:pt x="14527" y="3407"/>
                </a:lnTo>
                <a:lnTo>
                  <a:pt x="14429" y="3358"/>
                </a:lnTo>
                <a:lnTo>
                  <a:pt x="14332" y="3334"/>
                </a:lnTo>
                <a:lnTo>
                  <a:pt x="14308" y="3334"/>
                </a:lnTo>
                <a:lnTo>
                  <a:pt x="14259" y="3358"/>
                </a:lnTo>
                <a:lnTo>
                  <a:pt x="14235" y="3431"/>
                </a:lnTo>
                <a:lnTo>
                  <a:pt x="14259" y="3528"/>
                </a:lnTo>
                <a:lnTo>
                  <a:pt x="14308" y="3650"/>
                </a:lnTo>
                <a:lnTo>
                  <a:pt x="14478" y="3845"/>
                </a:lnTo>
                <a:lnTo>
                  <a:pt x="14551" y="3918"/>
                </a:lnTo>
                <a:lnTo>
                  <a:pt x="14308" y="4015"/>
                </a:lnTo>
                <a:lnTo>
                  <a:pt x="14186" y="3942"/>
                </a:lnTo>
                <a:lnTo>
                  <a:pt x="14064" y="3893"/>
                </a:lnTo>
                <a:lnTo>
                  <a:pt x="14016" y="3869"/>
                </a:lnTo>
                <a:lnTo>
                  <a:pt x="13943" y="3845"/>
                </a:lnTo>
                <a:lnTo>
                  <a:pt x="13918" y="3869"/>
                </a:lnTo>
                <a:lnTo>
                  <a:pt x="13894" y="3893"/>
                </a:lnTo>
                <a:lnTo>
                  <a:pt x="13894" y="3966"/>
                </a:lnTo>
                <a:lnTo>
                  <a:pt x="13918" y="4039"/>
                </a:lnTo>
                <a:lnTo>
                  <a:pt x="13991" y="4161"/>
                </a:lnTo>
                <a:lnTo>
                  <a:pt x="14040" y="4210"/>
                </a:lnTo>
                <a:lnTo>
                  <a:pt x="13967" y="4283"/>
                </a:lnTo>
                <a:lnTo>
                  <a:pt x="13870" y="4404"/>
                </a:lnTo>
                <a:lnTo>
                  <a:pt x="13845" y="4331"/>
                </a:lnTo>
                <a:lnTo>
                  <a:pt x="13797" y="4234"/>
                </a:lnTo>
                <a:lnTo>
                  <a:pt x="13724" y="4161"/>
                </a:lnTo>
                <a:lnTo>
                  <a:pt x="13651" y="4161"/>
                </a:lnTo>
                <a:lnTo>
                  <a:pt x="13626" y="4234"/>
                </a:lnTo>
                <a:lnTo>
                  <a:pt x="13602" y="4283"/>
                </a:lnTo>
                <a:lnTo>
                  <a:pt x="13602" y="4380"/>
                </a:lnTo>
                <a:lnTo>
                  <a:pt x="13602" y="4428"/>
                </a:lnTo>
                <a:lnTo>
                  <a:pt x="13675" y="4550"/>
                </a:lnTo>
                <a:lnTo>
                  <a:pt x="13748" y="4647"/>
                </a:lnTo>
                <a:lnTo>
                  <a:pt x="13699" y="4842"/>
                </a:lnTo>
                <a:lnTo>
                  <a:pt x="13675" y="5037"/>
                </a:lnTo>
                <a:lnTo>
                  <a:pt x="13699" y="5231"/>
                </a:lnTo>
                <a:lnTo>
                  <a:pt x="13724" y="5426"/>
                </a:lnTo>
                <a:lnTo>
                  <a:pt x="13797" y="5621"/>
                </a:lnTo>
                <a:lnTo>
                  <a:pt x="13870" y="5815"/>
                </a:lnTo>
                <a:lnTo>
                  <a:pt x="13967" y="5986"/>
                </a:lnTo>
                <a:lnTo>
                  <a:pt x="14089" y="6132"/>
                </a:lnTo>
                <a:lnTo>
                  <a:pt x="14308" y="6351"/>
                </a:lnTo>
                <a:lnTo>
                  <a:pt x="14527" y="6570"/>
                </a:lnTo>
                <a:lnTo>
                  <a:pt x="14746" y="6764"/>
                </a:lnTo>
                <a:lnTo>
                  <a:pt x="14965" y="6983"/>
                </a:lnTo>
                <a:lnTo>
                  <a:pt x="15597" y="7640"/>
                </a:lnTo>
                <a:lnTo>
                  <a:pt x="15914" y="7981"/>
                </a:lnTo>
                <a:lnTo>
                  <a:pt x="16254" y="8273"/>
                </a:lnTo>
                <a:lnTo>
                  <a:pt x="16279" y="8297"/>
                </a:lnTo>
                <a:lnTo>
                  <a:pt x="16230" y="8443"/>
                </a:lnTo>
                <a:lnTo>
                  <a:pt x="16133" y="8346"/>
                </a:lnTo>
                <a:lnTo>
                  <a:pt x="16035" y="8249"/>
                </a:lnTo>
                <a:lnTo>
                  <a:pt x="15768" y="8078"/>
                </a:lnTo>
                <a:lnTo>
                  <a:pt x="15573" y="7981"/>
                </a:lnTo>
                <a:lnTo>
                  <a:pt x="15378" y="7884"/>
                </a:lnTo>
                <a:lnTo>
                  <a:pt x="15159" y="7811"/>
                </a:lnTo>
                <a:lnTo>
                  <a:pt x="14940" y="7738"/>
                </a:lnTo>
                <a:lnTo>
                  <a:pt x="14892" y="7762"/>
                </a:lnTo>
                <a:lnTo>
                  <a:pt x="14892" y="7786"/>
                </a:lnTo>
                <a:lnTo>
                  <a:pt x="15013" y="7932"/>
                </a:lnTo>
                <a:lnTo>
                  <a:pt x="15159" y="8078"/>
                </a:lnTo>
                <a:lnTo>
                  <a:pt x="15476" y="8297"/>
                </a:lnTo>
                <a:lnTo>
                  <a:pt x="15695" y="8468"/>
                </a:lnTo>
                <a:lnTo>
                  <a:pt x="15889" y="8614"/>
                </a:lnTo>
                <a:lnTo>
                  <a:pt x="15987" y="8687"/>
                </a:lnTo>
                <a:lnTo>
                  <a:pt x="16060" y="8711"/>
                </a:lnTo>
                <a:lnTo>
                  <a:pt x="15865" y="9003"/>
                </a:lnTo>
                <a:lnTo>
                  <a:pt x="15816" y="9076"/>
                </a:lnTo>
                <a:lnTo>
                  <a:pt x="15816" y="9052"/>
                </a:lnTo>
                <a:lnTo>
                  <a:pt x="15768" y="8954"/>
                </a:lnTo>
                <a:lnTo>
                  <a:pt x="15695" y="8881"/>
                </a:lnTo>
                <a:lnTo>
                  <a:pt x="15597" y="8833"/>
                </a:lnTo>
                <a:lnTo>
                  <a:pt x="15524" y="8784"/>
                </a:lnTo>
                <a:lnTo>
                  <a:pt x="15135" y="8614"/>
                </a:lnTo>
                <a:lnTo>
                  <a:pt x="14916" y="8516"/>
                </a:lnTo>
                <a:lnTo>
                  <a:pt x="14721" y="8395"/>
                </a:lnTo>
                <a:lnTo>
                  <a:pt x="14527" y="8273"/>
                </a:lnTo>
                <a:lnTo>
                  <a:pt x="14332" y="8176"/>
                </a:lnTo>
                <a:lnTo>
                  <a:pt x="14283" y="8176"/>
                </a:lnTo>
                <a:lnTo>
                  <a:pt x="14283" y="8200"/>
                </a:lnTo>
                <a:lnTo>
                  <a:pt x="14259" y="8249"/>
                </a:lnTo>
                <a:lnTo>
                  <a:pt x="14308" y="8346"/>
                </a:lnTo>
                <a:lnTo>
                  <a:pt x="14356" y="8419"/>
                </a:lnTo>
                <a:lnTo>
                  <a:pt x="14527" y="8589"/>
                </a:lnTo>
                <a:lnTo>
                  <a:pt x="14721" y="8735"/>
                </a:lnTo>
                <a:lnTo>
                  <a:pt x="14892" y="8833"/>
                </a:lnTo>
                <a:lnTo>
                  <a:pt x="15086" y="8954"/>
                </a:lnTo>
                <a:lnTo>
                  <a:pt x="15305" y="9076"/>
                </a:lnTo>
                <a:lnTo>
                  <a:pt x="15427" y="9100"/>
                </a:lnTo>
                <a:lnTo>
                  <a:pt x="15549" y="9149"/>
                </a:lnTo>
                <a:lnTo>
                  <a:pt x="15743" y="9149"/>
                </a:lnTo>
                <a:lnTo>
                  <a:pt x="15768" y="9125"/>
                </a:lnTo>
                <a:lnTo>
                  <a:pt x="15451" y="9587"/>
                </a:lnTo>
                <a:lnTo>
                  <a:pt x="15330" y="9490"/>
                </a:lnTo>
                <a:lnTo>
                  <a:pt x="15208" y="9417"/>
                </a:lnTo>
                <a:lnTo>
                  <a:pt x="14965" y="9246"/>
                </a:lnTo>
                <a:lnTo>
                  <a:pt x="14746" y="9100"/>
                </a:lnTo>
                <a:lnTo>
                  <a:pt x="14502" y="8954"/>
                </a:lnTo>
                <a:lnTo>
                  <a:pt x="14381" y="8881"/>
                </a:lnTo>
                <a:lnTo>
                  <a:pt x="14235" y="8833"/>
                </a:lnTo>
                <a:lnTo>
                  <a:pt x="14113" y="8808"/>
                </a:lnTo>
                <a:lnTo>
                  <a:pt x="13991" y="8808"/>
                </a:lnTo>
                <a:lnTo>
                  <a:pt x="13943" y="8833"/>
                </a:lnTo>
                <a:lnTo>
                  <a:pt x="13943" y="8857"/>
                </a:lnTo>
                <a:lnTo>
                  <a:pt x="14016" y="8954"/>
                </a:lnTo>
                <a:lnTo>
                  <a:pt x="14089" y="9052"/>
                </a:lnTo>
                <a:lnTo>
                  <a:pt x="14283" y="9222"/>
                </a:lnTo>
                <a:lnTo>
                  <a:pt x="14673" y="9514"/>
                </a:lnTo>
                <a:lnTo>
                  <a:pt x="14916" y="9709"/>
                </a:lnTo>
                <a:lnTo>
                  <a:pt x="15062" y="9806"/>
                </a:lnTo>
                <a:lnTo>
                  <a:pt x="15208" y="9903"/>
                </a:lnTo>
                <a:lnTo>
                  <a:pt x="15086" y="10049"/>
                </a:lnTo>
                <a:lnTo>
                  <a:pt x="15013" y="10122"/>
                </a:lnTo>
                <a:lnTo>
                  <a:pt x="14843" y="10001"/>
                </a:lnTo>
                <a:lnTo>
                  <a:pt x="14721" y="9928"/>
                </a:lnTo>
                <a:lnTo>
                  <a:pt x="14405" y="9782"/>
                </a:lnTo>
                <a:lnTo>
                  <a:pt x="14089" y="9636"/>
                </a:lnTo>
                <a:lnTo>
                  <a:pt x="13943" y="9538"/>
                </a:lnTo>
                <a:lnTo>
                  <a:pt x="13797" y="9441"/>
                </a:lnTo>
                <a:lnTo>
                  <a:pt x="13699" y="9319"/>
                </a:lnTo>
                <a:lnTo>
                  <a:pt x="13626" y="9149"/>
                </a:lnTo>
                <a:lnTo>
                  <a:pt x="13578" y="9149"/>
                </a:lnTo>
                <a:lnTo>
                  <a:pt x="13554" y="9295"/>
                </a:lnTo>
                <a:lnTo>
                  <a:pt x="13578" y="9392"/>
                </a:lnTo>
                <a:lnTo>
                  <a:pt x="13602" y="9514"/>
                </a:lnTo>
                <a:lnTo>
                  <a:pt x="13651" y="9611"/>
                </a:lnTo>
                <a:lnTo>
                  <a:pt x="13724" y="9709"/>
                </a:lnTo>
                <a:lnTo>
                  <a:pt x="13797" y="9782"/>
                </a:lnTo>
                <a:lnTo>
                  <a:pt x="13991" y="9952"/>
                </a:lnTo>
                <a:lnTo>
                  <a:pt x="14283" y="10122"/>
                </a:lnTo>
                <a:lnTo>
                  <a:pt x="14600" y="10268"/>
                </a:lnTo>
                <a:lnTo>
                  <a:pt x="14746" y="10390"/>
                </a:lnTo>
                <a:lnTo>
                  <a:pt x="14551" y="10512"/>
                </a:lnTo>
                <a:lnTo>
                  <a:pt x="14356" y="10633"/>
                </a:lnTo>
                <a:lnTo>
                  <a:pt x="14259" y="10512"/>
                </a:lnTo>
                <a:lnTo>
                  <a:pt x="14137" y="10414"/>
                </a:lnTo>
                <a:lnTo>
                  <a:pt x="13894" y="10244"/>
                </a:lnTo>
                <a:lnTo>
                  <a:pt x="13724" y="10122"/>
                </a:lnTo>
                <a:lnTo>
                  <a:pt x="13578" y="9976"/>
                </a:lnTo>
                <a:lnTo>
                  <a:pt x="13456" y="9855"/>
                </a:lnTo>
                <a:lnTo>
                  <a:pt x="13408" y="9782"/>
                </a:lnTo>
                <a:lnTo>
                  <a:pt x="13359" y="9733"/>
                </a:lnTo>
                <a:lnTo>
                  <a:pt x="13310" y="9733"/>
                </a:lnTo>
                <a:lnTo>
                  <a:pt x="13286" y="9757"/>
                </a:lnTo>
                <a:lnTo>
                  <a:pt x="13262" y="9830"/>
                </a:lnTo>
                <a:lnTo>
                  <a:pt x="13262" y="9928"/>
                </a:lnTo>
                <a:lnTo>
                  <a:pt x="13262" y="10001"/>
                </a:lnTo>
                <a:lnTo>
                  <a:pt x="13310" y="10098"/>
                </a:lnTo>
                <a:lnTo>
                  <a:pt x="13408" y="10244"/>
                </a:lnTo>
                <a:lnTo>
                  <a:pt x="13529" y="10390"/>
                </a:lnTo>
                <a:lnTo>
                  <a:pt x="13699" y="10536"/>
                </a:lnTo>
                <a:lnTo>
                  <a:pt x="13894" y="10682"/>
                </a:lnTo>
                <a:lnTo>
                  <a:pt x="13991" y="10779"/>
                </a:lnTo>
                <a:lnTo>
                  <a:pt x="13894" y="10828"/>
                </a:lnTo>
                <a:lnTo>
                  <a:pt x="13578" y="10828"/>
                </a:lnTo>
                <a:lnTo>
                  <a:pt x="13505" y="10804"/>
                </a:lnTo>
                <a:lnTo>
                  <a:pt x="13335" y="10706"/>
                </a:lnTo>
                <a:lnTo>
                  <a:pt x="13213" y="10560"/>
                </a:lnTo>
                <a:lnTo>
                  <a:pt x="13116" y="10414"/>
                </a:lnTo>
                <a:lnTo>
                  <a:pt x="13018" y="10244"/>
                </a:lnTo>
                <a:lnTo>
                  <a:pt x="12872" y="9879"/>
                </a:lnTo>
                <a:lnTo>
                  <a:pt x="12775" y="9636"/>
                </a:lnTo>
                <a:lnTo>
                  <a:pt x="12653" y="9392"/>
                </a:lnTo>
                <a:lnTo>
                  <a:pt x="12532" y="9173"/>
                </a:lnTo>
                <a:lnTo>
                  <a:pt x="12386" y="8979"/>
                </a:lnTo>
                <a:lnTo>
                  <a:pt x="12215" y="8808"/>
                </a:lnTo>
                <a:lnTo>
                  <a:pt x="12021" y="8662"/>
                </a:lnTo>
                <a:lnTo>
                  <a:pt x="11777" y="8565"/>
                </a:lnTo>
                <a:lnTo>
                  <a:pt x="11510" y="8468"/>
                </a:lnTo>
                <a:lnTo>
                  <a:pt x="11218" y="8443"/>
                </a:lnTo>
                <a:lnTo>
                  <a:pt x="10926" y="8443"/>
                </a:lnTo>
                <a:lnTo>
                  <a:pt x="10634" y="8492"/>
                </a:lnTo>
                <a:lnTo>
                  <a:pt x="10366" y="8589"/>
                </a:lnTo>
                <a:lnTo>
                  <a:pt x="10098" y="8687"/>
                </a:lnTo>
                <a:lnTo>
                  <a:pt x="9855" y="8833"/>
                </a:lnTo>
                <a:lnTo>
                  <a:pt x="9612" y="9027"/>
                </a:lnTo>
                <a:lnTo>
                  <a:pt x="9393" y="9198"/>
                </a:lnTo>
                <a:lnTo>
                  <a:pt x="9198" y="9392"/>
                </a:lnTo>
                <a:lnTo>
                  <a:pt x="9028" y="9611"/>
                </a:lnTo>
                <a:lnTo>
                  <a:pt x="8906" y="9855"/>
                </a:lnTo>
                <a:lnTo>
                  <a:pt x="8784" y="10122"/>
                </a:lnTo>
                <a:lnTo>
                  <a:pt x="8711" y="10366"/>
                </a:lnTo>
                <a:lnTo>
                  <a:pt x="8663" y="10633"/>
                </a:lnTo>
                <a:lnTo>
                  <a:pt x="8638" y="10925"/>
                </a:lnTo>
                <a:lnTo>
                  <a:pt x="8663" y="11193"/>
                </a:lnTo>
                <a:lnTo>
                  <a:pt x="8736" y="11461"/>
                </a:lnTo>
                <a:lnTo>
                  <a:pt x="8833" y="11680"/>
                </a:lnTo>
                <a:lnTo>
                  <a:pt x="8955" y="11874"/>
                </a:lnTo>
                <a:lnTo>
                  <a:pt x="9101" y="12045"/>
                </a:lnTo>
                <a:lnTo>
                  <a:pt x="9295" y="12191"/>
                </a:lnTo>
                <a:lnTo>
                  <a:pt x="9514" y="12312"/>
                </a:lnTo>
                <a:lnTo>
                  <a:pt x="9733" y="12409"/>
                </a:lnTo>
                <a:lnTo>
                  <a:pt x="10001" y="12507"/>
                </a:lnTo>
                <a:lnTo>
                  <a:pt x="10220" y="12580"/>
                </a:lnTo>
                <a:lnTo>
                  <a:pt x="10463" y="12677"/>
                </a:lnTo>
                <a:lnTo>
                  <a:pt x="10658" y="12799"/>
                </a:lnTo>
                <a:lnTo>
                  <a:pt x="10731" y="12872"/>
                </a:lnTo>
                <a:lnTo>
                  <a:pt x="10804" y="12969"/>
                </a:lnTo>
                <a:lnTo>
                  <a:pt x="10780" y="12969"/>
                </a:lnTo>
                <a:lnTo>
                  <a:pt x="10536" y="12920"/>
                </a:lnTo>
                <a:lnTo>
                  <a:pt x="10317" y="12872"/>
                </a:lnTo>
                <a:lnTo>
                  <a:pt x="10098" y="12847"/>
                </a:lnTo>
                <a:lnTo>
                  <a:pt x="9855" y="12847"/>
                </a:lnTo>
                <a:lnTo>
                  <a:pt x="9831" y="12872"/>
                </a:lnTo>
                <a:lnTo>
                  <a:pt x="9831" y="12896"/>
                </a:lnTo>
                <a:lnTo>
                  <a:pt x="9831" y="12920"/>
                </a:lnTo>
                <a:lnTo>
                  <a:pt x="9831" y="12945"/>
                </a:lnTo>
                <a:lnTo>
                  <a:pt x="10293" y="13139"/>
                </a:lnTo>
                <a:lnTo>
                  <a:pt x="10609" y="13285"/>
                </a:lnTo>
                <a:lnTo>
                  <a:pt x="10780" y="13334"/>
                </a:lnTo>
                <a:lnTo>
                  <a:pt x="10926" y="13358"/>
                </a:lnTo>
                <a:lnTo>
                  <a:pt x="10901" y="13504"/>
                </a:lnTo>
                <a:lnTo>
                  <a:pt x="10877" y="13650"/>
                </a:lnTo>
                <a:lnTo>
                  <a:pt x="10634" y="13602"/>
                </a:lnTo>
                <a:lnTo>
                  <a:pt x="10366" y="13577"/>
                </a:lnTo>
                <a:lnTo>
                  <a:pt x="10098" y="13504"/>
                </a:lnTo>
                <a:lnTo>
                  <a:pt x="9879" y="13383"/>
                </a:lnTo>
                <a:lnTo>
                  <a:pt x="9855" y="13407"/>
                </a:lnTo>
                <a:lnTo>
                  <a:pt x="9831" y="13431"/>
                </a:lnTo>
                <a:lnTo>
                  <a:pt x="10025" y="13650"/>
                </a:lnTo>
                <a:lnTo>
                  <a:pt x="10123" y="13748"/>
                </a:lnTo>
                <a:lnTo>
                  <a:pt x="10269" y="13821"/>
                </a:lnTo>
                <a:lnTo>
                  <a:pt x="10512" y="13918"/>
                </a:lnTo>
                <a:lnTo>
                  <a:pt x="10780" y="13991"/>
                </a:lnTo>
                <a:lnTo>
                  <a:pt x="10609" y="14283"/>
                </a:lnTo>
                <a:lnTo>
                  <a:pt x="9952" y="14113"/>
                </a:lnTo>
                <a:lnTo>
                  <a:pt x="9490" y="13967"/>
                </a:lnTo>
                <a:lnTo>
                  <a:pt x="9271" y="13894"/>
                </a:lnTo>
                <a:lnTo>
                  <a:pt x="9028" y="13845"/>
                </a:lnTo>
                <a:lnTo>
                  <a:pt x="9003" y="13869"/>
                </a:lnTo>
                <a:lnTo>
                  <a:pt x="8979" y="13869"/>
                </a:lnTo>
                <a:lnTo>
                  <a:pt x="8955" y="13918"/>
                </a:lnTo>
                <a:lnTo>
                  <a:pt x="8979" y="13942"/>
                </a:lnTo>
                <a:lnTo>
                  <a:pt x="9271" y="14137"/>
                </a:lnTo>
                <a:lnTo>
                  <a:pt x="9587" y="14356"/>
                </a:lnTo>
                <a:lnTo>
                  <a:pt x="9952" y="14526"/>
                </a:lnTo>
                <a:lnTo>
                  <a:pt x="10147" y="14599"/>
                </a:lnTo>
                <a:lnTo>
                  <a:pt x="10317" y="14648"/>
                </a:lnTo>
                <a:lnTo>
                  <a:pt x="10074" y="14916"/>
                </a:lnTo>
                <a:lnTo>
                  <a:pt x="9855" y="14867"/>
                </a:lnTo>
                <a:lnTo>
                  <a:pt x="9685" y="14867"/>
                </a:lnTo>
                <a:lnTo>
                  <a:pt x="9393" y="14818"/>
                </a:lnTo>
                <a:lnTo>
                  <a:pt x="9101" y="14721"/>
                </a:lnTo>
                <a:lnTo>
                  <a:pt x="8809" y="14599"/>
                </a:lnTo>
                <a:lnTo>
                  <a:pt x="8541" y="14429"/>
                </a:lnTo>
                <a:lnTo>
                  <a:pt x="8517" y="14429"/>
                </a:lnTo>
                <a:lnTo>
                  <a:pt x="8517" y="14453"/>
                </a:lnTo>
                <a:lnTo>
                  <a:pt x="8565" y="14624"/>
                </a:lnTo>
                <a:lnTo>
                  <a:pt x="8687" y="14770"/>
                </a:lnTo>
                <a:lnTo>
                  <a:pt x="8809" y="14891"/>
                </a:lnTo>
                <a:lnTo>
                  <a:pt x="8955" y="14989"/>
                </a:lnTo>
                <a:lnTo>
                  <a:pt x="9125" y="15086"/>
                </a:lnTo>
                <a:lnTo>
                  <a:pt x="9295" y="15159"/>
                </a:lnTo>
                <a:lnTo>
                  <a:pt x="9490" y="15208"/>
                </a:lnTo>
                <a:lnTo>
                  <a:pt x="9660" y="15232"/>
                </a:lnTo>
                <a:lnTo>
                  <a:pt x="9320" y="15500"/>
                </a:lnTo>
                <a:lnTo>
                  <a:pt x="9271" y="15451"/>
                </a:lnTo>
                <a:lnTo>
                  <a:pt x="9125" y="15354"/>
                </a:lnTo>
                <a:lnTo>
                  <a:pt x="8955" y="15281"/>
                </a:lnTo>
                <a:lnTo>
                  <a:pt x="8590" y="15135"/>
                </a:lnTo>
                <a:lnTo>
                  <a:pt x="8298" y="14989"/>
                </a:lnTo>
                <a:lnTo>
                  <a:pt x="8152" y="14940"/>
                </a:lnTo>
                <a:lnTo>
                  <a:pt x="8030" y="14867"/>
                </a:lnTo>
                <a:lnTo>
                  <a:pt x="8006" y="14867"/>
                </a:lnTo>
                <a:lnTo>
                  <a:pt x="7981" y="14891"/>
                </a:lnTo>
                <a:lnTo>
                  <a:pt x="7957" y="14989"/>
                </a:lnTo>
                <a:lnTo>
                  <a:pt x="7981" y="15062"/>
                </a:lnTo>
                <a:lnTo>
                  <a:pt x="8006" y="15135"/>
                </a:lnTo>
                <a:lnTo>
                  <a:pt x="8054" y="15208"/>
                </a:lnTo>
                <a:lnTo>
                  <a:pt x="8152" y="15329"/>
                </a:lnTo>
                <a:lnTo>
                  <a:pt x="8298" y="15427"/>
                </a:lnTo>
                <a:lnTo>
                  <a:pt x="8590" y="15597"/>
                </a:lnTo>
                <a:lnTo>
                  <a:pt x="8930" y="15767"/>
                </a:lnTo>
                <a:lnTo>
                  <a:pt x="8614" y="15986"/>
                </a:lnTo>
                <a:lnTo>
                  <a:pt x="8322" y="15792"/>
                </a:lnTo>
                <a:lnTo>
                  <a:pt x="8054" y="15597"/>
                </a:lnTo>
                <a:lnTo>
                  <a:pt x="7762" y="15402"/>
                </a:lnTo>
                <a:lnTo>
                  <a:pt x="7470" y="15183"/>
                </a:lnTo>
                <a:lnTo>
                  <a:pt x="7203" y="14916"/>
                </a:lnTo>
                <a:lnTo>
                  <a:pt x="6935" y="14599"/>
                </a:lnTo>
                <a:lnTo>
                  <a:pt x="6667" y="14307"/>
                </a:lnTo>
                <a:lnTo>
                  <a:pt x="6375" y="14040"/>
                </a:lnTo>
                <a:lnTo>
                  <a:pt x="6229" y="13942"/>
                </a:lnTo>
                <a:lnTo>
                  <a:pt x="6083" y="13845"/>
                </a:lnTo>
                <a:lnTo>
                  <a:pt x="5937" y="13772"/>
                </a:lnTo>
                <a:lnTo>
                  <a:pt x="5767" y="13699"/>
                </a:lnTo>
                <a:lnTo>
                  <a:pt x="5597" y="13650"/>
                </a:lnTo>
                <a:lnTo>
                  <a:pt x="5427" y="13626"/>
                </a:lnTo>
                <a:lnTo>
                  <a:pt x="5256" y="13626"/>
                </a:lnTo>
                <a:lnTo>
                  <a:pt x="5086" y="13650"/>
                </a:lnTo>
                <a:lnTo>
                  <a:pt x="4916" y="13529"/>
                </a:lnTo>
                <a:lnTo>
                  <a:pt x="4843" y="13456"/>
                </a:lnTo>
                <a:lnTo>
                  <a:pt x="4745" y="13383"/>
                </a:lnTo>
                <a:lnTo>
                  <a:pt x="4697" y="13407"/>
                </a:lnTo>
                <a:lnTo>
                  <a:pt x="4672" y="13456"/>
                </a:lnTo>
                <a:lnTo>
                  <a:pt x="4697" y="13529"/>
                </a:lnTo>
                <a:lnTo>
                  <a:pt x="4721" y="13602"/>
                </a:lnTo>
                <a:lnTo>
                  <a:pt x="4843" y="13772"/>
                </a:lnTo>
                <a:lnTo>
                  <a:pt x="4818" y="13772"/>
                </a:lnTo>
                <a:lnTo>
                  <a:pt x="4697" y="13869"/>
                </a:lnTo>
                <a:lnTo>
                  <a:pt x="4502" y="13748"/>
                </a:lnTo>
                <a:lnTo>
                  <a:pt x="4380" y="13723"/>
                </a:lnTo>
                <a:lnTo>
                  <a:pt x="4283" y="13699"/>
                </a:lnTo>
                <a:lnTo>
                  <a:pt x="4259" y="13723"/>
                </a:lnTo>
                <a:lnTo>
                  <a:pt x="4259" y="13748"/>
                </a:lnTo>
                <a:lnTo>
                  <a:pt x="4356" y="13918"/>
                </a:lnTo>
                <a:lnTo>
                  <a:pt x="4478" y="14088"/>
                </a:lnTo>
                <a:lnTo>
                  <a:pt x="4356" y="14234"/>
                </a:lnTo>
                <a:lnTo>
                  <a:pt x="4259" y="14405"/>
                </a:lnTo>
                <a:lnTo>
                  <a:pt x="4161" y="14307"/>
                </a:lnTo>
                <a:lnTo>
                  <a:pt x="4064" y="14186"/>
                </a:lnTo>
                <a:lnTo>
                  <a:pt x="3918" y="13942"/>
                </a:lnTo>
                <a:lnTo>
                  <a:pt x="3894" y="13942"/>
                </a:lnTo>
                <a:lnTo>
                  <a:pt x="3869" y="13967"/>
                </a:lnTo>
                <a:lnTo>
                  <a:pt x="3869" y="14186"/>
                </a:lnTo>
                <a:lnTo>
                  <a:pt x="3894" y="14380"/>
                </a:lnTo>
                <a:lnTo>
                  <a:pt x="3967" y="14575"/>
                </a:lnTo>
                <a:lnTo>
                  <a:pt x="4015" y="14648"/>
                </a:lnTo>
                <a:lnTo>
                  <a:pt x="4088" y="14721"/>
                </a:lnTo>
                <a:lnTo>
                  <a:pt x="3821" y="15329"/>
                </a:lnTo>
                <a:lnTo>
                  <a:pt x="3772" y="15281"/>
                </a:lnTo>
                <a:lnTo>
                  <a:pt x="3699" y="15110"/>
                </a:lnTo>
                <a:lnTo>
                  <a:pt x="3650" y="14916"/>
                </a:lnTo>
                <a:lnTo>
                  <a:pt x="3602" y="14794"/>
                </a:lnTo>
                <a:lnTo>
                  <a:pt x="3553" y="14672"/>
                </a:lnTo>
                <a:lnTo>
                  <a:pt x="3456" y="14551"/>
                </a:lnTo>
                <a:lnTo>
                  <a:pt x="3407" y="14526"/>
                </a:lnTo>
                <a:lnTo>
                  <a:pt x="3358" y="14478"/>
                </a:lnTo>
                <a:lnTo>
                  <a:pt x="3334" y="14502"/>
                </a:lnTo>
                <a:lnTo>
                  <a:pt x="3310" y="14526"/>
                </a:lnTo>
                <a:lnTo>
                  <a:pt x="3285" y="14794"/>
                </a:lnTo>
                <a:lnTo>
                  <a:pt x="3310" y="15013"/>
                </a:lnTo>
                <a:lnTo>
                  <a:pt x="3334" y="15208"/>
                </a:lnTo>
                <a:lnTo>
                  <a:pt x="3358" y="15354"/>
                </a:lnTo>
                <a:lnTo>
                  <a:pt x="3431" y="15475"/>
                </a:lnTo>
                <a:lnTo>
                  <a:pt x="3504" y="15597"/>
                </a:lnTo>
                <a:lnTo>
                  <a:pt x="3626" y="15694"/>
                </a:lnTo>
                <a:lnTo>
                  <a:pt x="3480" y="15865"/>
                </a:lnTo>
                <a:lnTo>
                  <a:pt x="3334" y="16035"/>
                </a:lnTo>
                <a:lnTo>
                  <a:pt x="3358" y="15986"/>
                </a:lnTo>
                <a:lnTo>
                  <a:pt x="3358" y="15913"/>
                </a:lnTo>
                <a:lnTo>
                  <a:pt x="3358" y="15865"/>
                </a:lnTo>
                <a:lnTo>
                  <a:pt x="3334" y="15816"/>
                </a:lnTo>
                <a:lnTo>
                  <a:pt x="3188" y="15621"/>
                </a:lnTo>
                <a:lnTo>
                  <a:pt x="3091" y="15402"/>
                </a:lnTo>
                <a:lnTo>
                  <a:pt x="2920" y="14940"/>
                </a:lnTo>
                <a:lnTo>
                  <a:pt x="2896" y="14916"/>
                </a:lnTo>
                <a:lnTo>
                  <a:pt x="2872" y="14916"/>
                </a:lnTo>
                <a:lnTo>
                  <a:pt x="2847" y="14940"/>
                </a:lnTo>
                <a:lnTo>
                  <a:pt x="2823" y="15232"/>
                </a:lnTo>
                <a:lnTo>
                  <a:pt x="2823" y="15378"/>
                </a:lnTo>
                <a:lnTo>
                  <a:pt x="2823" y="15524"/>
                </a:lnTo>
                <a:lnTo>
                  <a:pt x="2872" y="15670"/>
                </a:lnTo>
                <a:lnTo>
                  <a:pt x="2896" y="15792"/>
                </a:lnTo>
                <a:lnTo>
                  <a:pt x="2969" y="15938"/>
                </a:lnTo>
                <a:lnTo>
                  <a:pt x="3066" y="16059"/>
                </a:lnTo>
                <a:lnTo>
                  <a:pt x="3164" y="16108"/>
                </a:lnTo>
                <a:lnTo>
                  <a:pt x="3237" y="16108"/>
                </a:lnTo>
                <a:lnTo>
                  <a:pt x="3115" y="16181"/>
                </a:lnTo>
                <a:lnTo>
                  <a:pt x="2993" y="16230"/>
                </a:lnTo>
                <a:lnTo>
                  <a:pt x="2872" y="16254"/>
                </a:lnTo>
                <a:lnTo>
                  <a:pt x="2726" y="16278"/>
                </a:lnTo>
                <a:lnTo>
                  <a:pt x="2774" y="16181"/>
                </a:lnTo>
                <a:lnTo>
                  <a:pt x="2750" y="16132"/>
                </a:lnTo>
                <a:lnTo>
                  <a:pt x="2750" y="16084"/>
                </a:lnTo>
                <a:lnTo>
                  <a:pt x="2555" y="15646"/>
                </a:lnTo>
                <a:lnTo>
                  <a:pt x="2458" y="15427"/>
                </a:lnTo>
                <a:lnTo>
                  <a:pt x="2336" y="15232"/>
                </a:lnTo>
                <a:lnTo>
                  <a:pt x="2312" y="15208"/>
                </a:lnTo>
                <a:lnTo>
                  <a:pt x="2263" y="15232"/>
                </a:lnTo>
                <a:lnTo>
                  <a:pt x="2190" y="15354"/>
                </a:lnTo>
                <a:lnTo>
                  <a:pt x="2166" y="15500"/>
                </a:lnTo>
                <a:lnTo>
                  <a:pt x="2166" y="15621"/>
                </a:lnTo>
                <a:lnTo>
                  <a:pt x="2190" y="15767"/>
                </a:lnTo>
                <a:lnTo>
                  <a:pt x="2263" y="16035"/>
                </a:lnTo>
                <a:lnTo>
                  <a:pt x="2385" y="16278"/>
                </a:lnTo>
                <a:lnTo>
                  <a:pt x="2166" y="16230"/>
                </a:lnTo>
                <a:lnTo>
                  <a:pt x="1971" y="16132"/>
                </a:lnTo>
                <a:lnTo>
                  <a:pt x="1971" y="16059"/>
                </a:lnTo>
                <a:lnTo>
                  <a:pt x="1874" y="15573"/>
                </a:lnTo>
                <a:lnTo>
                  <a:pt x="1850" y="15475"/>
                </a:lnTo>
                <a:lnTo>
                  <a:pt x="1777" y="15402"/>
                </a:lnTo>
                <a:lnTo>
                  <a:pt x="1704" y="15329"/>
                </a:lnTo>
                <a:lnTo>
                  <a:pt x="1606" y="15305"/>
                </a:lnTo>
                <a:lnTo>
                  <a:pt x="1558" y="15305"/>
                </a:lnTo>
                <a:lnTo>
                  <a:pt x="1533" y="15354"/>
                </a:lnTo>
                <a:lnTo>
                  <a:pt x="1509" y="15451"/>
                </a:lnTo>
                <a:lnTo>
                  <a:pt x="1485" y="15548"/>
                </a:lnTo>
                <a:lnTo>
                  <a:pt x="1509" y="15767"/>
                </a:lnTo>
                <a:lnTo>
                  <a:pt x="1509" y="15792"/>
                </a:lnTo>
                <a:lnTo>
                  <a:pt x="1387" y="15646"/>
                </a:lnTo>
                <a:lnTo>
                  <a:pt x="1266" y="15500"/>
                </a:lnTo>
                <a:lnTo>
                  <a:pt x="1144" y="15329"/>
                </a:lnTo>
                <a:lnTo>
                  <a:pt x="1047" y="15135"/>
                </a:lnTo>
                <a:lnTo>
                  <a:pt x="876" y="14770"/>
                </a:lnTo>
                <a:lnTo>
                  <a:pt x="779" y="14405"/>
                </a:lnTo>
                <a:lnTo>
                  <a:pt x="730" y="14234"/>
                </a:lnTo>
                <a:lnTo>
                  <a:pt x="706" y="14040"/>
                </a:lnTo>
                <a:lnTo>
                  <a:pt x="706" y="13869"/>
                </a:lnTo>
                <a:lnTo>
                  <a:pt x="730" y="13699"/>
                </a:lnTo>
                <a:lnTo>
                  <a:pt x="779" y="13529"/>
                </a:lnTo>
                <a:lnTo>
                  <a:pt x="828" y="13358"/>
                </a:lnTo>
                <a:lnTo>
                  <a:pt x="925" y="13212"/>
                </a:lnTo>
                <a:lnTo>
                  <a:pt x="1047" y="13066"/>
                </a:lnTo>
                <a:lnTo>
                  <a:pt x="1168" y="12969"/>
                </a:lnTo>
                <a:lnTo>
                  <a:pt x="1314" y="12872"/>
                </a:lnTo>
                <a:lnTo>
                  <a:pt x="1606" y="12726"/>
                </a:lnTo>
                <a:lnTo>
                  <a:pt x="1923" y="12580"/>
                </a:lnTo>
                <a:lnTo>
                  <a:pt x="2239" y="12458"/>
                </a:lnTo>
                <a:lnTo>
                  <a:pt x="2507" y="12288"/>
                </a:lnTo>
                <a:lnTo>
                  <a:pt x="2726" y="12118"/>
                </a:lnTo>
                <a:lnTo>
                  <a:pt x="2896" y="11899"/>
                </a:lnTo>
                <a:lnTo>
                  <a:pt x="2945" y="11777"/>
                </a:lnTo>
                <a:lnTo>
                  <a:pt x="2993" y="11680"/>
                </a:lnTo>
                <a:lnTo>
                  <a:pt x="3018" y="11558"/>
                </a:lnTo>
                <a:lnTo>
                  <a:pt x="3042" y="11436"/>
                </a:lnTo>
                <a:lnTo>
                  <a:pt x="3042" y="11315"/>
                </a:lnTo>
                <a:lnTo>
                  <a:pt x="3018" y="11193"/>
                </a:lnTo>
                <a:lnTo>
                  <a:pt x="2969" y="11047"/>
                </a:lnTo>
                <a:lnTo>
                  <a:pt x="2896" y="10925"/>
                </a:lnTo>
                <a:lnTo>
                  <a:pt x="2823" y="10804"/>
                </a:lnTo>
                <a:lnTo>
                  <a:pt x="2701" y="10682"/>
                </a:lnTo>
                <a:lnTo>
                  <a:pt x="2361" y="10341"/>
                </a:lnTo>
                <a:lnTo>
                  <a:pt x="1996" y="10025"/>
                </a:lnTo>
                <a:lnTo>
                  <a:pt x="1655" y="9709"/>
                </a:lnTo>
                <a:lnTo>
                  <a:pt x="1290" y="9392"/>
                </a:lnTo>
                <a:lnTo>
                  <a:pt x="1095" y="9149"/>
                </a:lnTo>
                <a:lnTo>
                  <a:pt x="901" y="8906"/>
                </a:lnTo>
                <a:lnTo>
                  <a:pt x="706" y="8662"/>
                </a:lnTo>
                <a:lnTo>
                  <a:pt x="487" y="8443"/>
                </a:lnTo>
                <a:lnTo>
                  <a:pt x="925" y="7932"/>
                </a:lnTo>
                <a:lnTo>
                  <a:pt x="1363" y="7397"/>
                </a:lnTo>
                <a:lnTo>
                  <a:pt x="1777" y="6886"/>
                </a:lnTo>
                <a:lnTo>
                  <a:pt x="2239" y="6375"/>
                </a:lnTo>
                <a:lnTo>
                  <a:pt x="2458" y="6156"/>
                </a:lnTo>
                <a:lnTo>
                  <a:pt x="2604" y="6059"/>
                </a:lnTo>
                <a:lnTo>
                  <a:pt x="2750" y="5961"/>
                </a:lnTo>
                <a:lnTo>
                  <a:pt x="2896" y="5888"/>
                </a:lnTo>
                <a:lnTo>
                  <a:pt x="3042" y="5840"/>
                </a:lnTo>
                <a:lnTo>
                  <a:pt x="3212" y="5815"/>
                </a:lnTo>
                <a:lnTo>
                  <a:pt x="3358" y="5815"/>
                </a:lnTo>
                <a:lnTo>
                  <a:pt x="3456" y="5864"/>
                </a:lnTo>
                <a:lnTo>
                  <a:pt x="3529" y="5888"/>
                </a:lnTo>
                <a:lnTo>
                  <a:pt x="3675" y="6010"/>
                </a:lnTo>
                <a:lnTo>
                  <a:pt x="3796" y="6156"/>
                </a:lnTo>
                <a:lnTo>
                  <a:pt x="3894" y="6326"/>
                </a:lnTo>
                <a:lnTo>
                  <a:pt x="4113" y="6667"/>
                </a:lnTo>
                <a:lnTo>
                  <a:pt x="4307" y="7032"/>
                </a:lnTo>
                <a:lnTo>
                  <a:pt x="4502" y="7373"/>
                </a:lnTo>
                <a:lnTo>
                  <a:pt x="4624" y="7543"/>
                </a:lnTo>
                <a:lnTo>
                  <a:pt x="4745" y="7713"/>
                </a:lnTo>
                <a:lnTo>
                  <a:pt x="4916" y="7859"/>
                </a:lnTo>
                <a:lnTo>
                  <a:pt x="5110" y="7981"/>
                </a:lnTo>
                <a:lnTo>
                  <a:pt x="5305" y="8054"/>
                </a:lnTo>
                <a:lnTo>
                  <a:pt x="5500" y="8103"/>
                </a:lnTo>
                <a:lnTo>
                  <a:pt x="5913" y="8103"/>
                </a:lnTo>
                <a:lnTo>
                  <a:pt x="6132" y="8054"/>
                </a:lnTo>
                <a:lnTo>
                  <a:pt x="6351" y="7981"/>
                </a:lnTo>
                <a:lnTo>
                  <a:pt x="6643" y="7859"/>
                </a:lnTo>
                <a:lnTo>
                  <a:pt x="6935" y="7713"/>
                </a:lnTo>
                <a:lnTo>
                  <a:pt x="7227" y="7519"/>
                </a:lnTo>
                <a:lnTo>
                  <a:pt x="7470" y="7324"/>
                </a:lnTo>
                <a:lnTo>
                  <a:pt x="7689" y="7105"/>
                </a:lnTo>
                <a:lnTo>
                  <a:pt x="7884" y="6837"/>
                </a:lnTo>
                <a:lnTo>
                  <a:pt x="8054" y="6570"/>
                </a:lnTo>
                <a:lnTo>
                  <a:pt x="8176" y="6253"/>
                </a:lnTo>
                <a:lnTo>
                  <a:pt x="8249" y="5937"/>
                </a:lnTo>
                <a:lnTo>
                  <a:pt x="8273" y="5645"/>
                </a:lnTo>
                <a:lnTo>
                  <a:pt x="8225" y="5353"/>
                </a:lnTo>
                <a:lnTo>
                  <a:pt x="8127" y="5110"/>
                </a:lnTo>
                <a:lnTo>
                  <a:pt x="7981" y="4866"/>
                </a:lnTo>
                <a:lnTo>
                  <a:pt x="7787" y="4672"/>
                </a:lnTo>
                <a:lnTo>
                  <a:pt x="7568" y="4501"/>
                </a:lnTo>
                <a:lnTo>
                  <a:pt x="7276" y="4355"/>
                </a:lnTo>
                <a:lnTo>
                  <a:pt x="7008" y="4234"/>
                </a:lnTo>
                <a:lnTo>
                  <a:pt x="6716" y="4137"/>
                </a:lnTo>
                <a:lnTo>
                  <a:pt x="6424" y="4039"/>
                </a:lnTo>
                <a:lnTo>
                  <a:pt x="6156" y="3918"/>
                </a:lnTo>
                <a:lnTo>
                  <a:pt x="6059" y="3845"/>
                </a:lnTo>
                <a:lnTo>
                  <a:pt x="5986" y="3772"/>
                </a:lnTo>
                <a:lnTo>
                  <a:pt x="5913" y="3699"/>
                </a:lnTo>
                <a:lnTo>
                  <a:pt x="5864" y="3626"/>
                </a:lnTo>
                <a:lnTo>
                  <a:pt x="5816" y="3455"/>
                </a:lnTo>
                <a:lnTo>
                  <a:pt x="5791" y="3261"/>
                </a:lnTo>
                <a:lnTo>
                  <a:pt x="5816" y="3066"/>
                </a:lnTo>
                <a:lnTo>
                  <a:pt x="5864" y="2896"/>
                </a:lnTo>
                <a:lnTo>
                  <a:pt x="5962" y="2701"/>
                </a:lnTo>
                <a:lnTo>
                  <a:pt x="6059" y="2531"/>
                </a:lnTo>
                <a:lnTo>
                  <a:pt x="6302" y="2214"/>
                </a:lnTo>
                <a:lnTo>
                  <a:pt x="6594" y="1898"/>
                </a:lnTo>
                <a:lnTo>
                  <a:pt x="6911" y="1630"/>
                </a:lnTo>
                <a:lnTo>
                  <a:pt x="7227" y="1363"/>
                </a:lnTo>
                <a:lnTo>
                  <a:pt x="7592" y="1119"/>
                </a:lnTo>
                <a:lnTo>
                  <a:pt x="7957" y="900"/>
                </a:lnTo>
                <a:lnTo>
                  <a:pt x="8322" y="706"/>
                </a:lnTo>
                <a:lnTo>
                  <a:pt x="8687" y="511"/>
                </a:lnTo>
                <a:close/>
                <a:moveTo>
                  <a:pt x="8590" y="0"/>
                </a:moveTo>
                <a:lnTo>
                  <a:pt x="8541" y="24"/>
                </a:lnTo>
                <a:lnTo>
                  <a:pt x="8176" y="219"/>
                </a:lnTo>
                <a:lnTo>
                  <a:pt x="7811" y="414"/>
                </a:lnTo>
                <a:lnTo>
                  <a:pt x="7470" y="608"/>
                </a:lnTo>
                <a:lnTo>
                  <a:pt x="7130" y="827"/>
                </a:lnTo>
                <a:lnTo>
                  <a:pt x="6813" y="1071"/>
                </a:lnTo>
                <a:lnTo>
                  <a:pt x="6497" y="1314"/>
                </a:lnTo>
                <a:lnTo>
                  <a:pt x="6205" y="1606"/>
                </a:lnTo>
                <a:lnTo>
                  <a:pt x="5913" y="1874"/>
                </a:lnTo>
                <a:lnTo>
                  <a:pt x="5694" y="2117"/>
                </a:lnTo>
                <a:lnTo>
                  <a:pt x="5524" y="2360"/>
                </a:lnTo>
                <a:lnTo>
                  <a:pt x="5378" y="2628"/>
                </a:lnTo>
                <a:lnTo>
                  <a:pt x="5281" y="2920"/>
                </a:lnTo>
                <a:lnTo>
                  <a:pt x="5256" y="3066"/>
                </a:lnTo>
                <a:lnTo>
                  <a:pt x="5232" y="3212"/>
                </a:lnTo>
                <a:lnTo>
                  <a:pt x="5232" y="3382"/>
                </a:lnTo>
                <a:lnTo>
                  <a:pt x="5256" y="3528"/>
                </a:lnTo>
                <a:lnTo>
                  <a:pt x="5281" y="3650"/>
                </a:lnTo>
                <a:lnTo>
                  <a:pt x="5354" y="3796"/>
                </a:lnTo>
                <a:lnTo>
                  <a:pt x="5427" y="3942"/>
                </a:lnTo>
                <a:lnTo>
                  <a:pt x="5524" y="4064"/>
                </a:lnTo>
                <a:lnTo>
                  <a:pt x="5645" y="4185"/>
                </a:lnTo>
                <a:lnTo>
                  <a:pt x="5767" y="4283"/>
                </a:lnTo>
                <a:lnTo>
                  <a:pt x="6035" y="4428"/>
                </a:lnTo>
                <a:lnTo>
                  <a:pt x="6327" y="4550"/>
                </a:lnTo>
                <a:lnTo>
                  <a:pt x="6643" y="4647"/>
                </a:lnTo>
                <a:lnTo>
                  <a:pt x="6935" y="4745"/>
                </a:lnTo>
                <a:lnTo>
                  <a:pt x="7203" y="4891"/>
                </a:lnTo>
                <a:lnTo>
                  <a:pt x="7349" y="4964"/>
                </a:lnTo>
                <a:lnTo>
                  <a:pt x="7446" y="5061"/>
                </a:lnTo>
                <a:lnTo>
                  <a:pt x="7543" y="5158"/>
                </a:lnTo>
                <a:lnTo>
                  <a:pt x="7641" y="5280"/>
                </a:lnTo>
                <a:lnTo>
                  <a:pt x="7689" y="5377"/>
                </a:lnTo>
                <a:lnTo>
                  <a:pt x="7714" y="5475"/>
                </a:lnTo>
                <a:lnTo>
                  <a:pt x="7738" y="5669"/>
                </a:lnTo>
                <a:lnTo>
                  <a:pt x="7714" y="5864"/>
                </a:lnTo>
                <a:lnTo>
                  <a:pt x="7665" y="6083"/>
                </a:lnTo>
                <a:lnTo>
                  <a:pt x="7592" y="6278"/>
                </a:lnTo>
                <a:lnTo>
                  <a:pt x="7495" y="6472"/>
                </a:lnTo>
                <a:lnTo>
                  <a:pt x="7373" y="6643"/>
                </a:lnTo>
                <a:lnTo>
                  <a:pt x="7251" y="6789"/>
                </a:lnTo>
                <a:lnTo>
                  <a:pt x="7105" y="6910"/>
                </a:lnTo>
                <a:lnTo>
                  <a:pt x="6959" y="7056"/>
                </a:lnTo>
                <a:lnTo>
                  <a:pt x="6789" y="7154"/>
                </a:lnTo>
                <a:lnTo>
                  <a:pt x="6619" y="7275"/>
                </a:lnTo>
                <a:lnTo>
                  <a:pt x="6254" y="7446"/>
                </a:lnTo>
                <a:lnTo>
                  <a:pt x="5864" y="7567"/>
                </a:lnTo>
                <a:lnTo>
                  <a:pt x="5767" y="7592"/>
                </a:lnTo>
                <a:lnTo>
                  <a:pt x="5645" y="7592"/>
                </a:lnTo>
                <a:lnTo>
                  <a:pt x="5548" y="7567"/>
                </a:lnTo>
                <a:lnTo>
                  <a:pt x="5451" y="7543"/>
                </a:lnTo>
                <a:lnTo>
                  <a:pt x="5281" y="7446"/>
                </a:lnTo>
                <a:lnTo>
                  <a:pt x="5135" y="7300"/>
                </a:lnTo>
                <a:lnTo>
                  <a:pt x="4989" y="7154"/>
                </a:lnTo>
                <a:lnTo>
                  <a:pt x="4891" y="6959"/>
                </a:lnTo>
                <a:lnTo>
                  <a:pt x="4672" y="6594"/>
                </a:lnTo>
                <a:lnTo>
                  <a:pt x="4502" y="6253"/>
                </a:lnTo>
                <a:lnTo>
                  <a:pt x="4283" y="5888"/>
                </a:lnTo>
                <a:lnTo>
                  <a:pt x="4161" y="5742"/>
                </a:lnTo>
                <a:lnTo>
                  <a:pt x="4040" y="5596"/>
                </a:lnTo>
                <a:lnTo>
                  <a:pt x="3869" y="5475"/>
                </a:lnTo>
                <a:lnTo>
                  <a:pt x="3699" y="5377"/>
                </a:lnTo>
                <a:lnTo>
                  <a:pt x="3577" y="5304"/>
                </a:lnTo>
                <a:lnTo>
                  <a:pt x="3456" y="5280"/>
                </a:lnTo>
                <a:lnTo>
                  <a:pt x="3334" y="5256"/>
                </a:lnTo>
                <a:lnTo>
                  <a:pt x="3188" y="5256"/>
                </a:lnTo>
                <a:lnTo>
                  <a:pt x="2945" y="5304"/>
                </a:lnTo>
                <a:lnTo>
                  <a:pt x="2701" y="5377"/>
                </a:lnTo>
                <a:lnTo>
                  <a:pt x="2458" y="5499"/>
                </a:lnTo>
                <a:lnTo>
                  <a:pt x="2239" y="5645"/>
                </a:lnTo>
                <a:lnTo>
                  <a:pt x="2044" y="5815"/>
                </a:lnTo>
                <a:lnTo>
                  <a:pt x="1850" y="5986"/>
                </a:lnTo>
                <a:lnTo>
                  <a:pt x="1606" y="6229"/>
                </a:lnTo>
                <a:lnTo>
                  <a:pt x="1387" y="6521"/>
                </a:lnTo>
                <a:lnTo>
                  <a:pt x="998" y="7081"/>
                </a:lnTo>
                <a:lnTo>
                  <a:pt x="730" y="7397"/>
                </a:lnTo>
                <a:lnTo>
                  <a:pt x="487" y="7713"/>
                </a:lnTo>
                <a:lnTo>
                  <a:pt x="244" y="8030"/>
                </a:lnTo>
                <a:lnTo>
                  <a:pt x="25" y="8395"/>
                </a:lnTo>
                <a:lnTo>
                  <a:pt x="0" y="8492"/>
                </a:lnTo>
                <a:lnTo>
                  <a:pt x="25" y="8565"/>
                </a:lnTo>
                <a:lnTo>
                  <a:pt x="98" y="8638"/>
                </a:lnTo>
                <a:lnTo>
                  <a:pt x="171" y="8662"/>
                </a:lnTo>
                <a:lnTo>
                  <a:pt x="341" y="8906"/>
                </a:lnTo>
                <a:lnTo>
                  <a:pt x="487" y="9149"/>
                </a:lnTo>
                <a:lnTo>
                  <a:pt x="730" y="9441"/>
                </a:lnTo>
                <a:lnTo>
                  <a:pt x="974" y="9709"/>
                </a:lnTo>
                <a:lnTo>
                  <a:pt x="1290" y="10049"/>
                </a:lnTo>
                <a:lnTo>
                  <a:pt x="1655" y="10390"/>
                </a:lnTo>
                <a:lnTo>
                  <a:pt x="2361" y="10998"/>
                </a:lnTo>
                <a:lnTo>
                  <a:pt x="2458" y="11120"/>
                </a:lnTo>
                <a:lnTo>
                  <a:pt x="2531" y="11217"/>
                </a:lnTo>
                <a:lnTo>
                  <a:pt x="2580" y="11290"/>
                </a:lnTo>
                <a:lnTo>
                  <a:pt x="2580" y="11388"/>
                </a:lnTo>
                <a:lnTo>
                  <a:pt x="2580" y="11485"/>
                </a:lnTo>
                <a:lnTo>
                  <a:pt x="2531" y="11582"/>
                </a:lnTo>
                <a:lnTo>
                  <a:pt x="2482" y="11655"/>
                </a:lnTo>
                <a:lnTo>
                  <a:pt x="2409" y="11728"/>
                </a:lnTo>
                <a:lnTo>
                  <a:pt x="2239" y="11874"/>
                </a:lnTo>
                <a:lnTo>
                  <a:pt x="2044" y="11996"/>
                </a:lnTo>
                <a:lnTo>
                  <a:pt x="1655" y="12191"/>
                </a:lnTo>
                <a:lnTo>
                  <a:pt x="1387" y="12312"/>
                </a:lnTo>
                <a:lnTo>
                  <a:pt x="1095" y="12458"/>
                </a:lnTo>
                <a:lnTo>
                  <a:pt x="852" y="12604"/>
                </a:lnTo>
                <a:lnTo>
                  <a:pt x="609" y="12799"/>
                </a:lnTo>
                <a:lnTo>
                  <a:pt x="511" y="12920"/>
                </a:lnTo>
                <a:lnTo>
                  <a:pt x="438" y="13042"/>
                </a:lnTo>
                <a:lnTo>
                  <a:pt x="365" y="13164"/>
                </a:lnTo>
                <a:lnTo>
                  <a:pt x="317" y="13285"/>
                </a:lnTo>
                <a:lnTo>
                  <a:pt x="244" y="13577"/>
                </a:lnTo>
                <a:lnTo>
                  <a:pt x="219" y="13869"/>
                </a:lnTo>
                <a:lnTo>
                  <a:pt x="244" y="14161"/>
                </a:lnTo>
                <a:lnTo>
                  <a:pt x="268" y="14453"/>
                </a:lnTo>
                <a:lnTo>
                  <a:pt x="341" y="14745"/>
                </a:lnTo>
                <a:lnTo>
                  <a:pt x="438" y="15013"/>
                </a:lnTo>
                <a:lnTo>
                  <a:pt x="536" y="15281"/>
                </a:lnTo>
                <a:lnTo>
                  <a:pt x="682" y="15524"/>
                </a:lnTo>
                <a:lnTo>
                  <a:pt x="852" y="15767"/>
                </a:lnTo>
                <a:lnTo>
                  <a:pt x="1022" y="16011"/>
                </a:lnTo>
                <a:lnTo>
                  <a:pt x="1241" y="16205"/>
                </a:lnTo>
                <a:lnTo>
                  <a:pt x="1460" y="16400"/>
                </a:lnTo>
                <a:lnTo>
                  <a:pt x="1704" y="16546"/>
                </a:lnTo>
                <a:lnTo>
                  <a:pt x="1971" y="16668"/>
                </a:lnTo>
                <a:lnTo>
                  <a:pt x="2190" y="16741"/>
                </a:lnTo>
                <a:lnTo>
                  <a:pt x="2434" y="16765"/>
                </a:lnTo>
                <a:lnTo>
                  <a:pt x="2653" y="16789"/>
                </a:lnTo>
                <a:lnTo>
                  <a:pt x="2896" y="16765"/>
                </a:lnTo>
                <a:lnTo>
                  <a:pt x="3115" y="16716"/>
                </a:lnTo>
                <a:lnTo>
                  <a:pt x="3334" y="16643"/>
                </a:lnTo>
                <a:lnTo>
                  <a:pt x="3529" y="16522"/>
                </a:lnTo>
                <a:lnTo>
                  <a:pt x="3723" y="16351"/>
                </a:lnTo>
                <a:lnTo>
                  <a:pt x="3869" y="16205"/>
                </a:lnTo>
                <a:lnTo>
                  <a:pt x="3991" y="16035"/>
                </a:lnTo>
                <a:lnTo>
                  <a:pt x="4113" y="15840"/>
                </a:lnTo>
                <a:lnTo>
                  <a:pt x="4210" y="15646"/>
                </a:lnTo>
                <a:lnTo>
                  <a:pt x="4405" y="15256"/>
                </a:lnTo>
                <a:lnTo>
                  <a:pt x="4575" y="14867"/>
                </a:lnTo>
                <a:lnTo>
                  <a:pt x="4697" y="14648"/>
                </a:lnTo>
                <a:lnTo>
                  <a:pt x="4818" y="14478"/>
                </a:lnTo>
                <a:lnTo>
                  <a:pt x="4940" y="14332"/>
                </a:lnTo>
                <a:lnTo>
                  <a:pt x="5086" y="14234"/>
                </a:lnTo>
                <a:lnTo>
                  <a:pt x="5232" y="14161"/>
                </a:lnTo>
                <a:lnTo>
                  <a:pt x="5402" y="14137"/>
                </a:lnTo>
                <a:lnTo>
                  <a:pt x="5621" y="14186"/>
                </a:lnTo>
                <a:lnTo>
                  <a:pt x="5840" y="14259"/>
                </a:lnTo>
                <a:lnTo>
                  <a:pt x="6010" y="14380"/>
                </a:lnTo>
                <a:lnTo>
                  <a:pt x="6181" y="14502"/>
                </a:lnTo>
                <a:lnTo>
                  <a:pt x="6327" y="14648"/>
                </a:lnTo>
                <a:lnTo>
                  <a:pt x="6473" y="14818"/>
                </a:lnTo>
                <a:lnTo>
                  <a:pt x="6740" y="15135"/>
                </a:lnTo>
                <a:lnTo>
                  <a:pt x="7032" y="15451"/>
                </a:lnTo>
                <a:lnTo>
                  <a:pt x="7154" y="15597"/>
                </a:lnTo>
                <a:lnTo>
                  <a:pt x="7324" y="15719"/>
                </a:lnTo>
                <a:lnTo>
                  <a:pt x="7641" y="15938"/>
                </a:lnTo>
                <a:lnTo>
                  <a:pt x="7957" y="16157"/>
                </a:lnTo>
                <a:lnTo>
                  <a:pt x="8273" y="16400"/>
                </a:lnTo>
                <a:lnTo>
                  <a:pt x="8298" y="16473"/>
                </a:lnTo>
                <a:lnTo>
                  <a:pt x="8346" y="16522"/>
                </a:lnTo>
                <a:lnTo>
                  <a:pt x="8395" y="16546"/>
                </a:lnTo>
                <a:lnTo>
                  <a:pt x="8468" y="16546"/>
                </a:lnTo>
                <a:lnTo>
                  <a:pt x="8784" y="16424"/>
                </a:lnTo>
                <a:lnTo>
                  <a:pt x="9052" y="16254"/>
                </a:lnTo>
                <a:lnTo>
                  <a:pt x="9587" y="15889"/>
                </a:lnTo>
                <a:lnTo>
                  <a:pt x="9879" y="15670"/>
                </a:lnTo>
                <a:lnTo>
                  <a:pt x="10147" y="15475"/>
                </a:lnTo>
                <a:lnTo>
                  <a:pt x="10390" y="15256"/>
                </a:lnTo>
                <a:lnTo>
                  <a:pt x="10634" y="15013"/>
                </a:lnTo>
                <a:lnTo>
                  <a:pt x="10828" y="14794"/>
                </a:lnTo>
                <a:lnTo>
                  <a:pt x="10999" y="14575"/>
                </a:lnTo>
                <a:lnTo>
                  <a:pt x="11145" y="14332"/>
                </a:lnTo>
                <a:lnTo>
                  <a:pt x="11242" y="14088"/>
                </a:lnTo>
                <a:lnTo>
                  <a:pt x="11339" y="13821"/>
                </a:lnTo>
                <a:lnTo>
                  <a:pt x="11388" y="13553"/>
                </a:lnTo>
                <a:lnTo>
                  <a:pt x="11388" y="13261"/>
                </a:lnTo>
                <a:lnTo>
                  <a:pt x="11339" y="12993"/>
                </a:lnTo>
                <a:lnTo>
                  <a:pt x="11315" y="12847"/>
                </a:lnTo>
                <a:lnTo>
                  <a:pt x="11242" y="12726"/>
                </a:lnTo>
                <a:lnTo>
                  <a:pt x="11169" y="12628"/>
                </a:lnTo>
                <a:lnTo>
                  <a:pt x="11096" y="12531"/>
                </a:lnTo>
                <a:lnTo>
                  <a:pt x="10877" y="12361"/>
                </a:lnTo>
                <a:lnTo>
                  <a:pt x="10658" y="12239"/>
                </a:lnTo>
                <a:lnTo>
                  <a:pt x="10390" y="12118"/>
                </a:lnTo>
                <a:lnTo>
                  <a:pt x="10147" y="12045"/>
                </a:lnTo>
                <a:lnTo>
                  <a:pt x="9879" y="11947"/>
                </a:lnTo>
                <a:lnTo>
                  <a:pt x="9636" y="11850"/>
                </a:lnTo>
                <a:lnTo>
                  <a:pt x="9466" y="11753"/>
                </a:lnTo>
                <a:lnTo>
                  <a:pt x="9320" y="11631"/>
                </a:lnTo>
                <a:lnTo>
                  <a:pt x="9222" y="11485"/>
                </a:lnTo>
                <a:lnTo>
                  <a:pt x="9149" y="11315"/>
                </a:lnTo>
                <a:lnTo>
                  <a:pt x="9125" y="11169"/>
                </a:lnTo>
                <a:lnTo>
                  <a:pt x="9101" y="10974"/>
                </a:lnTo>
                <a:lnTo>
                  <a:pt x="9125" y="10804"/>
                </a:lnTo>
                <a:lnTo>
                  <a:pt x="9149" y="10633"/>
                </a:lnTo>
                <a:lnTo>
                  <a:pt x="9198" y="10439"/>
                </a:lnTo>
                <a:lnTo>
                  <a:pt x="9271" y="10268"/>
                </a:lnTo>
                <a:lnTo>
                  <a:pt x="9466" y="9903"/>
                </a:lnTo>
                <a:lnTo>
                  <a:pt x="9685" y="9611"/>
                </a:lnTo>
                <a:lnTo>
                  <a:pt x="9928" y="9368"/>
                </a:lnTo>
                <a:lnTo>
                  <a:pt x="10074" y="9246"/>
                </a:lnTo>
                <a:lnTo>
                  <a:pt x="10244" y="9149"/>
                </a:lnTo>
                <a:lnTo>
                  <a:pt x="10415" y="9076"/>
                </a:lnTo>
                <a:lnTo>
                  <a:pt x="10609" y="9003"/>
                </a:lnTo>
                <a:lnTo>
                  <a:pt x="10804" y="8954"/>
                </a:lnTo>
                <a:lnTo>
                  <a:pt x="10999" y="8930"/>
                </a:lnTo>
                <a:lnTo>
                  <a:pt x="11193" y="8930"/>
                </a:lnTo>
                <a:lnTo>
                  <a:pt x="11388" y="8954"/>
                </a:lnTo>
                <a:lnTo>
                  <a:pt x="11583" y="8979"/>
                </a:lnTo>
                <a:lnTo>
                  <a:pt x="11729" y="9052"/>
                </a:lnTo>
                <a:lnTo>
                  <a:pt x="11875" y="9149"/>
                </a:lnTo>
                <a:lnTo>
                  <a:pt x="11996" y="9271"/>
                </a:lnTo>
                <a:lnTo>
                  <a:pt x="12118" y="9417"/>
                </a:lnTo>
                <a:lnTo>
                  <a:pt x="12215" y="9563"/>
                </a:lnTo>
                <a:lnTo>
                  <a:pt x="12361" y="9903"/>
                </a:lnTo>
                <a:lnTo>
                  <a:pt x="12580" y="10390"/>
                </a:lnTo>
                <a:lnTo>
                  <a:pt x="12702" y="10633"/>
                </a:lnTo>
                <a:lnTo>
                  <a:pt x="12824" y="10828"/>
                </a:lnTo>
                <a:lnTo>
                  <a:pt x="12994" y="11023"/>
                </a:lnTo>
                <a:lnTo>
                  <a:pt x="13189" y="11169"/>
                </a:lnTo>
                <a:lnTo>
                  <a:pt x="13310" y="11217"/>
                </a:lnTo>
                <a:lnTo>
                  <a:pt x="13432" y="11266"/>
                </a:lnTo>
                <a:lnTo>
                  <a:pt x="13554" y="11290"/>
                </a:lnTo>
                <a:lnTo>
                  <a:pt x="13724" y="11315"/>
                </a:lnTo>
                <a:lnTo>
                  <a:pt x="13870" y="11315"/>
                </a:lnTo>
                <a:lnTo>
                  <a:pt x="14016" y="11290"/>
                </a:lnTo>
                <a:lnTo>
                  <a:pt x="14186" y="11266"/>
                </a:lnTo>
                <a:lnTo>
                  <a:pt x="14332" y="11217"/>
                </a:lnTo>
                <a:lnTo>
                  <a:pt x="14600" y="11071"/>
                </a:lnTo>
                <a:lnTo>
                  <a:pt x="14867" y="10877"/>
                </a:lnTo>
                <a:lnTo>
                  <a:pt x="15111" y="10682"/>
                </a:lnTo>
                <a:lnTo>
                  <a:pt x="15330" y="10439"/>
                </a:lnTo>
                <a:lnTo>
                  <a:pt x="15549" y="10195"/>
                </a:lnTo>
                <a:lnTo>
                  <a:pt x="15719" y="9952"/>
                </a:lnTo>
                <a:lnTo>
                  <a:pt x="16352" y="9027"/>
                </a:lnTo>
                <a:lnTo>
                  <a:pt x="16473" y="8833"/>
                </a:lnTo>
                <a:lnTo>
                  <a:pt x="16619" y="8614"/>
                </a:lnTo>
                <a:lnTo>
                  <a:pt x="16692" y="8395"/>
                </a:lnTo>
                <a:lnTo>
                  <a:pt x="16717" y="8273"/>
                </a:lnTo>
                <a:lnTo>
                  <a:pt x="16717" y="8151"/>
                </a:lnTo>
                <a:lnTo>
                  <a:pt x="16717" y="8127"/>
                </a:lnTo>
                <a:lnTo>
                  <a:pt x="16717" y="8078"/>
                </a:lnTo>
                <a:lnTo>
                  <a:pt x="16717" y="8005"/>
                </a:lnTo>
                <a:lnTo>
                  <a:pt x="16692" y="7957"/>
                </a:lnTo>
                <a:lnTo>
                  <a:pt x="16644" y="7908"/>
                </a:lnTo>
                <a:lnTo>
                  <a:pt x="16327" y="7640"/>
                </a:lnTo>
                <a:lnTo>
                  <a:pt x="16011" y="7348"/>
                </a:lnTo>
                <a:lnTo>
                  <a:pt x="15451" y="6740"/>
                </a:lnTo>
                <a:lnTo>
                  <a:pt x="15232" y="6521"/>
                </a:lnTo>
                <a:lnTo>
                  <a:pt x="14989" y="6302"/>
                </a:lnTo>
                <a:lnTo>
                  <a:pt x="14527" y="5888"/>
                </a:lnTo>
                <a:lnTo>
                  <a:pt x="14381" y="5742"/>
                </a:lnTo>
                <a:lnTo>
                  <a:pt x="14283" y="5572"/>
                </a:lnTo>
                <a:lnTo>
                  <a:pt x="14210" y="5402"/>
                </a:lnTo>
                <a:lnTo>
                  <a:pt x="14162" y="5231"/>
                </a:lnTo>
                <a:lnTo>
                  <a:pt x="14162" y="5061"/>
                </a:lnTo>
                <a:lnTo>
                  <a:pt x="14186" y="4866"/>
                </a:lnTo>
                <a:lnTo>
                  <a:pt x="14259" y="4696"/>
                </a:lnTo>
                <a:lnTo>
                  <a:pt x="14381" y="4526"/>
                </a:lnTo>
                <a:lnTo>
                  <a:pt x="14478" y="4428"/>
                </a:lnTo>
                <a:lnTo>
                  <a:pt x="14600" y="4355"/>
                </a:lnTo>
                <a:lnTo>
                  <a:pt x="14746" y="4283"/>
                </a:lnTo>
                <a:lnTo>
                  <a:pt x="14892" y="4234"/>
                </a:lnTo>
                <a:lnTo>
                  <a:pt x="15476" y="4039"/>
                </a:lnTo>
                <a:lnTo>
                  <a:pt x="15719" y="3942"/>
                </a:lnTo>
                <a:lnTo>
                  <a:pt x="15938" y="3820"/>
                </a:lnTo>
                <a:lnTo>
                  <a:pt x="16108" y="3674"/>
                </a:lnTo>
                <a:lnTo>
                  <a:pt x="16230" y="3504"/>
                </a:lnTo>
                <a:lnTo>
                  <a:pt x="16352" y="3334"/>
                </a:lnTo>
                <a:lnTo>
                  <a:pt x="16425" y="3139"/>
                </a:lnTo>
                <a:lnTo>
                  <a:pt x="16473" y="2920"/>
                </a:lnTo>
                <a:lnTo>
                  <a:pt x="16498" y="2701"/>
                </a:lnTo>
                <a:lnTo>
                  <a:pt x="16522" y="2482"/>
                </a:lnTo>
                <a:lnTo>
                  <a:pt x="16498" y="2263"/>
                </a:lnTo>
                <a:lnTo>
                  <a:pt x="16449" y="2044"/>
                </a:lnTo>
                <a:lnTo>
                  <a:pt x="16376" y="1825"/>
                </a:lnTo>
                <a:lnTo>
                  <a:pt x="16303" y="1606"/>
                </a:lnTo>
                <a:lnTo>
                  <a:pt x="16206" y="1387"/>
                </a:lnTo>
                <a:lnTo>
                  <a:pt x="16084" y="1192"/>
                </a:lnTo>
                <a:lnTo>
                  <a:pt x="15938" y="998"/>
                </a:lnTo>
                <a:lnTo>
                  <a:pt x="15768" y="779"/>
                </a:lnTo>
                <a:lnTo>
                  <a:pt x="15573" y="608"/>
                </a:lnTo>
                <a:lnTo>
                  <a:pt x="15354" y="462"/>
                </a:lnTo>
                <a:lnTo>
                  <a:pt x="15111" y="341"/>
                </a:lnTo>
                <a:lnTo>
                  <a:pt x="14892" y="268"/>
                </a:lnTo>
                <a:lnTo>
                  <a:pt x="14648" y="195"/>
                </a:lnTo>
                <a:lnTo>
                  <a:pt x="14137" y="195"/>
                </a:lnTo>
                <a:lnTo>
                  <a:pt x="13894" y="219"/>
                </a:lnTo>
                <a:lnTo>
                  <a:pt x="13675" y="292"/>
                </a:lnTo>
                <a:lnTo>
                  <a:pt x="13432" y="389"/>
                </a:lnTo>
                <a:lnTo>
                  <a:pt x="13213" y="535"/>
                </a:lnTo>
                <a:lnTo>
                  <a:pt x="13018" y="681"/>
                </a:lnTo>
                <a:lnTo>
                  <a:pt x="12848" y="876"/>
                </a:lnTo>
                <a:lnTo>
                  <a:pt x="12702" y="1095"/>
                </a:lnTo>
                <a:lnTo>
                  <a:pt x="12580" y="1338"/>
                </a:lnTo>
                <a:lnTo>
                  <a:pt x="12459" y="1630"/>
                </a:lnTo>
                <a:lnTo>
                  <a:pt x="12337" y="1898"/>
                </a:lnTo>
                <a:lnTo>
                  <a:pt x="12191" y="2166"/>
                </a:lnTo>
                <a:lnTo>
                  <a:pt x="12118" y="2287"/>
                </a:lnTo>
                <a:lnTo>
                  <a:pt x="12021" y="2385"/>
                </a:lnTo>
                <a:lnTo>
                  <a:pt x="11850" y="2531"/>
                </a:lnTo>
                <a:lnTo>
                  <a:pt x="11680" y="2579"/>
                </a:lnTo>
                <a:lnTo>
                  <a:pt x="11510" y="2604"/>
                </a:lnTo>
                <a:lnTo>
                  <a:pt x="11339" y="2579"/>
                </a:lnTo>
                <a:lnTo>
                  <a:pt x="11169" y="2506"/>
                </a:lnTo>
                <a:lnTo>
                  <a:pt x="10999" y="2433"/>
                </a:lnTo>
                <a:lnTo>
                  <a:pt x="10853" y="2312"/>
                </a:lnTo>
                <a:lnTo>
                  <a:pt x="10707" y="2190"/>
                </a:lnTo>
                <a:lnTo>
                  <a:pt x="10488" y="1947"/>
                </a:lnTo>
                <a:lnTo>
                  <a:pt x="10269" y="1679"/>
                </a:lnTo>
                <a:lnTo>
                  <a:pt x="9855" y="1168"/>
                </a:lnTo>
                <a:lnTo>
                  <a:pt x="9636" y="900"/>
                </a:lnTo>
                <a:lnTo>
                  <a:pt x="9417" y="657"/>
                </a:lnTo>
                <a:lnTo>
                  <a:pt x="9174" y="414"/>
                </a:lnTo>
                <a:lnTo>
                  <a:pt x="8906" y="219"/>
                </a:lnTo>
                <a:lnTo>
                  <a:pt x="8857" y="122"/>
                </a:lnTo>
                <a:lnTo>
                  <a:pt x="8784" y="24"/>
                </a:lnTo>
                <a:lnTo>
                  <a:pt x="866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615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AAFAFCB9-5CA2-4C6C-AE8B-1206AA0951F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095625" y="1196976"/>
            <a:ext cx="5894388" cy="4570413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lIns="71845" tIns="35922" rIns="71845" bIns="35922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49" name="Oval 5">
            <a:extLst>
              <a:ext uri="{FF2B5EF4-FFF2-40B4-BE49-F238E27FC236}">
                <a16:creationId xmlns:a16="http://schemas.microsoft.com/office/drawing/2014/main" id="{DAACEC6A-A274-4B4A-8823-79B5598A9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892426"/>
            <a:ext cx="2036762" cy="2036763"/>
          </a:xfrm>
          <a:prstGeom prst="ellipse">
            <a:avLst/>
          </a:prstGeom>
          <a:noFill/>
          <a:ln w="76200">
            <a:solidFill>
              <a:srgbClr val="FF9900"/>
            </a:solidFill>
            <a:prstDash val="solid"/>
            <a:round/>
            <a:headEnd/>
            <a:tailEnd/>
          </a:ln>
        </p:spPr>
        <p:txBody>
          <a:bodyPr wrap="none" lIns="71845" tIns="35922" rIns="71845" bIns="35922" anchor="ctr"/>
          <a:lstStyle/>
          <a:p>
            <a:pPr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50" name="Oval 4">
            <a:extLst>
              <a:ext uri="{FF2B5EF4-FFF2-40B4-BE49-F238E27FC236}">
                <a16:creationId xmlns:a16="http://schemas.microsoft.com/office/drawing/2014/main" id="{6C9C388D-548B-4415-A76E-EC1A47983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1446213"/>
            <a:ext cx="2786062" cy="2679700"/>
          </a:xfrm>
          <a:prstGeom prst="ellipse">
            <a:avLst/>
          </a:prstGeom>
          <a:noFill/>
          <a:ln w="762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wrap="none" lIns="71845" tIns="35922" rIns="71845" bIns="35922" anchor="ctr"/>
          <a:lstStyle/>
          <a:p>
            <a:pPr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C3BDE5-0249-4949-BB3E-DAEB18356D67}"/>
              </a:ext>
            </a:extLst>
          </p:cNvPr>
          <p:cNvSpPr/>
          <p:nvPr/>
        </p:nvSpPr>
        <p:spPr>
          <a:xfrm>
            <a:off x="3630614" y="1874839"/>
            <a:ext cx="2947987" cy="2840037"/>
          </a:xfrm>
          <a:prstGeom prst="ellipse">
            <a:avLst/>
          </a:prstGeom>
          <a:noFill/>
          <a:ln w="635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GB" sz="1350">
              <a:solidFill>
                <a:prstClr val="white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5E467-F039-4A7A-B287-6E52B04E2E08}"/>
              </a:ext>
            </a:extLst>
          </p:cNvPr>
          <p:cNvCxnSpPr/>
          <p:nvPr/>
        </p:nvCxnSpPr>
        <p:spPr>
          <a:xfrm>
            <a:off x="4864100" y="3965575"/>
            <a:ext cx="235743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A94A1B6-E985-4495-8624-58318F47BA6C}"/>
              </a:ext>
            </a:extLst>
          </p:cNvPr>
          <p:cNvCxnSpPr/>
          <p:nvPr/>
        </p:nvCxnSpPr>
        <p:spPr>
          <a:xfrm>
            <a:off x="4059239" y="2732089"/>
            <a:ext cx="3965575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32CBBD2-DE1E-485F-B060-CCFB4353AB4A}"/>
              </a:ext>
            </a:extLst>
          </p:cNvPr>
          <p:cNvSpPr txBox="1"/>
          <p:nvPr/>
        </p:nvSpPr>
        <p:spPr>
          <a:xfrm>
            <a:off x="3578225" y="2625726"/>
            <a:ext cx="266700" cy="13382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defTabSz="685800">
              <a:defRPr/>
            </a:pPr>
            <a:r>
              <a:rPr lang="en-GB" sz="1350" b="1">
                <a:solidFill>
                  <a:srgbClr val="0070C0"/>
                </a:solidFill>
                <a:latin typeface="Calibri" panose="020F0502020204030204"/>
              </a:rPr>
              <a:t>SCHOOL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1DE8B09-D593-4261-8397-889C937FC90E}"/>
              </a:ext>
            </a:extLst>
          </p:cNvPr>
          <p:cNvSpPr/>
          <p:nvPr/>
        </p:nvSpPr>
        <p:spPr>
          <a:xfrm>
            <a:off x="5453063" y="1874839"/>
            <a:ext cx="2946400" cy="2840037"/>
          </a:xfrm>
          <a:prstGeom prst="ellipse">
            <a:avLst/>
          </a:prstGeom>
          <a:noFill/>
          <a:ln w="635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63677A-8B56-42D0-B6E1-78C942444C8E}"/>
              </a:ext>
            </a:extLst>
          </p:cNvPr>
          <p:cNvSpPr txBox="1"/>
          <p:nvPr/>
        </p:nvSpPr>
        <p:spPr>
          <a:xfrm>
            <a:off x="8185150" y="2732088"/>
            <a:ext cx="323850" cy="133985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defTabSz="685800">
              <a:defRPr/>
            </a:pPr>
            <a:r>
              <a:rPr lang="en-GB" sz="1350" b="1">
                <a:solidFill>
                  <a:srgbClr val="002060"/>
                </a:solidFill>
                <a:latin typeface="Calibri" panose="020F0502020204030204"/>
              </a:rPr>
              <a:t>F</a:t>
            </a:r>
          </a:p>
          <a:p>
            <a:pPr algn="ctr" defTabSz="685800">
              <a:defRPr/>
            </a:pPr>
            <a:r>
              <a:rPr lang="en-GB" sz="1350" b="1">
                <a:solidFill>
                  <a:srgbClr val="002060"/>
                </a:solidFill>
                <a:latin typeface="Calibri" panose="020F0502020204030204"/>
              </a:rPr>
              <a:t>AMI</a:t>
            </a:r>
          </a:p>
          <a:p>
            <a:pPr algn="ctr" defTabSz="685800">
              <a:defRPr/>
            </a:pPr>
            <a:r>
              <a:rPr lang="en-GB" sz="1350" b="1">
                <a:solidFill>
                  <a:srgbClr val="002060"/>
                </a:solidFill>
                <a:latin typeface="Calibri" panose="020F0502020204030204"/>
              </a:rPr>
              <a:t>L</a:t>
            </a:r>
          </a:p>
          <a:p>
            <a:pPr algn="ctr" defTabSz="685800">
              <a:defRPr/>
            </a:pPr>
            <a:r>
              <a:rPr lang="en-GB" sz="1350" b="1">
                <a:solidFill>
                  <a:srgbClr val="002060"/>
                </a:solidFill>
                <a:latin typeface="Calibri" panose="020F0502020204030204"/>
              </a:rPr>
              <a:t>Y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F61C259-F56A-46AB-BD55-FDBE1239D3FD}"/>
              </a:ext>
            </a:extLst>
          </p:cNvPr>
          <p:cNvSpPr/>
          <p:nvPr/>
        </p:nvSpPr>
        <p:spPr>
          <a:xfrm>
            <a:off x="2881313" y="1339850"/>
            <a:ext cx="6375400" cy="4554538"/>
          </a:xfrm>
          <a:prstGeom prst="ellipse">
            <a:avLst/>
          </a:prstGeom>
          <a:noFill/>
          <a:ln w="635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D9AE450-00D0-4411-8570-64B7B6868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788" y="4714875"/>
            <a:ext cx="1346566" cy="36933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B0F0"/>
                </a:solidFill>
                <a:latin typeface="Calibri" panose="020F0502020204030204" pitchFamily="34" charset="0"/>
              </a:rPr>
              <a:t>Community</a:t>
            </a:r>
          </a:p>
        </p:txBody>
      </p:sp>
      <p:sp>
        <p:nvSpPr>
          <p:cNvPr id="6147" name="Text Box 4">
            <a:extLst>
              <a:ext uri="{FF2B5EF4-FFF2-40B4-BE49-F238E27FC236}">
                <a16:creationId xmlns:a16="http://schemas.microsoft.com/office/drawing/2014/main" id="{E5782EB1-7E10-40FE-84F0-0AC5989DD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101" y="1400175"/>
            <a:ext cx="2411413" cy="34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845" tIns="35922" rIns="71845" bIns="35922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0000FF"/>
                </a:solidFill>
                <a:latin typeface="Calibri" panose="020F0502020204030204" pitchFamily="34" charset="0"/>
              </a:rPr>
              <a:t>Emotional Wellbeing</a:t>
            </a:r>
          </a:p>
        </p:txBody>
      </p:sp>
      <p:sp>
        <p:nvSpPr>
          <p:cNvPr id="6148" name="Text Box 6">
            <a:extLst>
              <a:ext uri="{FF2B5EF4-FFF2-40B4-BE49-F238E27FC236}">
                <a16:creationId xmlns:a16="http://schemas.microsoft.com/office/drawing/2014/main" id="{A74986C4-6088-42AE-B99F-0B42DA894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1" y="4875213"/>
            <a:ext cx="1660525" cy="30321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845" tIns="35922" rIns="71845" bIns="35922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500" b="1">
                <a:solidFill>
                  <a:srgbClr val="FF9900"/>
                </a:solidFill>
                <a:latin typeface="Calibri" panose="020F0502020204030204" pitchFamily="34" charset="0"/>
              </a:rPr>
              <a:t>Mental Health</a:t>
            </a: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62B3A8AB-12B3-434F-9D31-24000C43E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76" y="2316164"/>
            <a:ext cx="31162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100" b="1">
                <a:solidFill>
                  <a:srgbClr val="FFFFFF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5FE3D3C7-5D09-4840-95AF-84EA7D927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1" y="3308351"/>
            <a:ext cx="31162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100" b="1">
                <a:solidFill>
                  <a:srgbClr val="FFFFFF"/>
                </a:solidFill>
                <a:latin typeface="Calibri" panose="020F0502020204030204" pitchFamily="34" charset="0"/>
              </a:rPr>
              <a:t>2</a:t>
            </a:r>
          </a:p>
          <a:p>
            <a:pPr algn="ctr" eaLnBrk="1" hangingPunct="1"/>
            <a:endParaRPr lang="en-GB" altLang="en-US" sz="15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63DA72A5-9FFF-4CD4-98C0-753A16FF8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4500564"/>
            <a:ext cx="35433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100" b="1">
                <a:solidFill>
                  <a:srgbClr val="FFFFFF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1762" name="Slide Number Placeholder 6">
            <a:extLst>
              <a:ext uri="{FF2B5EF4-FFF2-40B4-BE49-F238E27FC236}">
                <a16:creationId xmlns:a16="http://schemas.microsoft.com/office/drawing/2014/main" id="{78CBD19D-00F6-473A-8019-E6E9775C6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defTabSz="342900">
              <a:lnSpc>
                <a:spcPct val="120000"/>
              </a:lnSpc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defTabSz="342900">
              <a:lnSpc>
                <a:spcPct val="120000"/>
              </a:lnSpc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defTabSz="342900">
              <a:lnSpc>
                <a:spcPct val="120000"/>
              </a:lnSpc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defTabSz="342900">
              <a:lnSpc>
                <a:spcPct val="120000"/>
              </a:lnSpc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defTabSz="342900">
              <a:lnSpc>
                <a:spcPct val="120000"/>
              </a:lnSpc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defTabSz="3429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defTabSz="3429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defTabSz="3429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defTabSz="3429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A2D50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fld id="{BAE901A3-9B3B-44C2-935B-153C67AF6AD9}" type="slidenum">
              <a:rPr lang="en-US" altLang="en-US" sz="900">
                <a:solidFill>
                  <a:srgbClr val="FFFFFF"/>
                </a:solidFill>
                <a:latin typeface="Georgia" panose="02040502050405020303" pitchFamily="18" charset="0"/>
              </a:rPr>
              <a:pPr>
                <a:lnSpc>
                  <a:spcPct val="100000"/>
                </a:lnSpc>
                <a:buClrTx/>
                <a:buFontTx/>
                <a:buNone/>
              </a:pPr>
              <a:t>4</a:t>
            </a:fld>
            <a:endParaRPr lang="en-US" altLang="en-US" sz="90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4552C7A-CC95-4BC5-8931-BFDC8EA76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3048000" cy="832953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  <a:defRPr/>
            </a:pPr>
            <a:endParaRPr lang="en-US" sz="1350" dirty="0">
              <a:solidFill>
                <a:schemeClr val="bg2"/>
              </a:solidFill>
            </a:endParaRPr>
          </a:p>
          <a:p>
            <a:pPr marL="0" indent="0" algn="ctr">
              <a:buNone/>
              <a:defRPr/>
            </a:pPr>
            <a:r>
              <a:rPr lang="en-US" sz="5700" dirty="0">
                <a:solidFill>
                  <a:srgbClr val="002060"/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Context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5DC3814-3B25-42E9-904F-8DE775AE7AC3}"/>
              </a:ext>
            </a:extLst>
          </p:cNvPr>
          <p:cNvSpPr/>
          <p:nvPr/>
        </p:nvSpPr>
        <p:spPr>
          <a:xfrm>
            <a:off x="1371600" y="164123"/>
            <a:ext cx="9401908" cy="6529754"/>
          </a:xfrm>
          <a:prstGeom prst="ellipse">
            <a:avLst/>
          </a:prstGeom>
          <a:noFill/>
          <a:ln w="635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3AC208-D57E-4D6B-9257-70B8D04C6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230" y="4867275"/>
            <a:ext cx="1887415" cy="36933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 dirty="0">
                <a:solidFill>
                  <a:schemeClr val="accent1"/>
                </a:solidFill>
                <a:latin typeface="Calibri" panose="020F0502020204030204" pitchFamily="34" charset="0"/>
              </a:rPr>
              <a:t>Local Authority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149" grpId="0" animBg="1"/>
      <p:bldP spid="6150" grpId="0" animBg="1"/>
      <p:bldP spid="8" grpId="0" animBg="1"/>
      <p:bldP spid="22" grpId="0" animBg="1"/>
      <p:bldP spid="25" grpId="0" animBg="1"/>
      <p:bldP spid="30" grpId="0" animBg="1"/>
      <p:bldP spid="53" grpId="0" animBg="1"/>
      <p:bldP spid="57" grpId="0" animBg="1"/>
      <p:bldP spid="6147" grpId="0" animBg="1"/>
      <p:bldP spid="6148" grpId="0" animBg="1"/>
      <p:bldP spid="27" grpId="0" build="allAtOnce"/>
      <p:bldP spid="28" grpId="0" build="allAtOnce"/>
      <p:bldP spid="29" grpId="0" build="allAtOnce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4145-2D6B-4834-8C0C-2ADC7DC7D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23" y="250337"/>
            <a:ext cx="12191999" cy="729217"/>
          </a:xfrm>
        </p:spPr>
        <p:txBody>
          <a:bodyPr>
            <a:normAutofit fontScale="90000"/>
          </a:bodyPr>
          <a:lstStyle/>
          <a:p>
            <a:r>
              <a:rPr lang="en-GB" sz="4900" b="0" dirty="0">
                <a:solidFill>
                  <a:srgbClr val="002060"/>
                </a:solidFill>
                <a:latin typeface="Nirmala UI Semilight" panose="020B0402040204020203" pitchFamily="34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How might we work? </a:t>
            </a:r>
            <a:br>
              <a:rPr lang="en-GB" sz="3200" dirty="0">
                <a:solidFill>
                  <a:schemeClr val="bg2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67C2D2-5805-4E76-9D03-7A6F6A281D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997599"/>
              </p:ext>
            </p:extLst>
          </p:nvPr>
        </p:nvGraphicFramePr>
        <p:xfrm>
          <a:off x="797169" y="877556"/>
          <a:ext cx="11394832" cy="5980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00E0A8-9FA2-482B-8562-56A6F006AB31}"/>
              </a:ext>
            </a:extLst>
          </p:cNvPr>
          <p:cNvSpPr txBox="1"/>
          <p:nvPr/>
        </p:nvSpPr>
        <p:spPr>
          <a:xfrm>
            <a:off x="0" y="5288340"/>
            <a:ext cx="2954215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An Integrated Framework to Guide EP Practice; </a:t>
            </a:r>
            <a:r>
              <a:rPr lang="en-GB" sz="2400" b="1" dirty="0" err="1">
                <a:solidFill>
                  <a:srgbClr val="002060"/>
                </a:solidFill>
              </a:rPr>
              <a:t>Woolfson</a:t>
            </a:r>
            <a:r>
              <a:rPr lang="en-GB" sz="2400" b="1" dirty="0">
                <a:solidFill>
                  <a:srgbClr val="002060"/>
                </a:solidFill>
              </a:rPr>
              <a:t> et al (2003)</a:t>
            </a:r>
          </a:p>
        </p:txBody>
      </p:sp>
    </p:spTree>
    <p:extLst>
      <p:ext uri="{BB962C8B-B14F-4D97-AF65-F5344CB8AC3E}">
        <p14:creationId xmlns:p14="http://schemas.microsoft.com/office/powerpoint/2010/main" val="146118441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696E-AB56-0244-9681-2917964A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4800" dirty="0"/>
              <a:t>Areas of EP contribution to the MHST </a:t>
            </a:r>
            <a:endParaRPr lang="en-US" sz="4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D3530-9CE8-5846-9790-904C24DD3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8C081E3-A7FD-4A04-A4BF-80FF8835C95A}" type="slidenum">
              <a:rPr lang="en-GB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GB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C6A80C8-2B1A-4A79-91F5-F8A79630D25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55431" y="288758"/>
          <a:ext cx="7475621" cy="656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028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2434;p49">
            <a:extLst>
              <a:ext uri="{FF2B5EF4-FFF2-40B4-BE49-F238E27FC236}">
                <a16:creationId xmlns:a16="http://schemas.microsoft.com/office/drawing/2014/main" id="{6A36F07F-B95E-488A-836B-650C12869428}"/>
              </a:ext>
            </a:extLst>
          </p:cNvPr>
          <p:cNvSpPr/>
          <p:nvPr/>
        </p:nvSpPr>
        <p:spPr>
          <a:xfrm>
            <a:off x="319767" y="5492386"/>
            <a:ext cx="453247" cy="581534"/>
          </a:xfrm>
          <a:custGeom>
            <a:avLst/>
            <a:gdLst/>
            <a:ahLst/>
            <a:cxnLst/>
            <a:rect l="l" t="t" r="r" b="b"/>
            <a:pathLst>
              <a:path w="17107" h="21949" extrusionOk="0">
                <a:moveTo>
                  <a:pt x="9198" y="1679"/>
                </a:moveTo>
                <a:lnTo>
                  <a:pt x="9198" y="1947"/>
                </a:lnTo>
                <a:lnTo>
                  <a:pt x="9247" y="2190"/>
                </a:lnTo>
                <a:lnTo>
                  <a:pt x="9296" y="2385"/>
                </a:lnTo>
                <a:lnTo>
                  <a:pt x="9344" y="2482"/>
                </a:lnTo>
                <a:lnTo>
                  <a:pt x="9417" y="2531"/>
                </a:lnTo>
                <a:lnTo>
                  <a:pt x="9515" y="2604"/>
                </a:lnTo>
                <a:lnTo>
                  <a:pt x="9612" y="2604"/>
                </a:lnTo>
                <a:lnTo>
                  <a:pt x="9709" y="2580"/>
                </a:lnTo>
                <a:lnTo>
                  <a:pt x="9758" y="2531"/>
                </a:lnTo>
                <a:lnTo>
                  <a:pt x="9782" y="2482"/>
                </a:lnTo>
                <a:lnTo>
                  <a:pt x="9831" y="2385"/>
                </a:lnTo>
                <a:lnTo>
                  <a:pt x="9855" y="2263"/>
                </a:lnTo>
                <a:lnTo>
                  <a:pt x="9831" y="2409"/>
                </a:lnTo>
                <a:lnTo>
                  <a:pt x="9806" y="2555"/>
                </a:lnTo>
                <a:lnTo>
                  <a:pt x="9758" y="2677"/>
                </a:lnTo>
                <a:lnTo>
                  <a:pt x="9661" y="2799"/>
                </a:lnTo>
                <a:lnTo>
                  <a:pt x="9563" y="2847"/>
                </a:lnTo>
                <a:lnTo>
                  <a:pt x="9466" y="2872"/>
                </a:lnTo>
                <a:lnTo>
                  <a:pt x="9320" y="2847"/>
                </a:lnTo>
                <a:lnTo>
                  <a:pt x="9198" y="2774"/>
                </a:lnTo>
                <a:lnTo>
                  <a:pt x="9077" y="2701"/>
                </a:lnTo>
                <a:lnTo>
                  <a:pt x="8979" y="2628"/>
                </a:lnTo>
                <a:lnTo>
                  <a:pt x="8906" y="2531"/>
                </a:lnTo>
                <a:lnTo>
                  <a:pt x="8858" y="2434"/>
                </a:lnTo>
                <a:lnTo>
                  <a:pt x="8809" y="2312"/>
                </a:lnTo>
                <a:lnTo>
                  <a:pt x="8809" y="2190"/>
                </a:lnTo>
                <a:lnTo>
                  <a:pt x="8833" y="2093"/>
                </a:lnTo>
                <a:lnTo>
                  <a:pt x="8858" y="1971"/>
                </a:lnTo>
                <a:lnTo>
                  <a:pt x="8931" y="1898"/>
                </a:lnTo>
                <a:lnTo>
                  <a:pt x="9004" y="1801"/>
                </a:lnTo>
                <a:lnTo>
                  <a:pt x="9101" y="1728"/>
                </a:lnTo>
                <a:lnTo>
                  <a:pt x="9198" y="1679"/>
                </a:lnTo>
                <a:close/>
                <a:moveTo>
                  <a:pt x="12483" y="1850"/>
                </a:moveTo>
                <a:lnTo>
                  <a:pt x="12507" y="2142"/>
                </a:lnTo>
                <a:lnTo>
                  <a:pt x="12556" y="2288"/>
                </a:lnTo>
                <a:lnTo>
                  <a:pt x="12605" y="2409"/>
                </a:lnTo>
                <a:lnTo>
                  <a:pt x="12629" y="2434"/>
                </a:lnTo>
                <a:lnTo>
                  <a:pt x="12653" y="2482"/>
                </a:lnTo>
                <a:lnTo>
                  <a:pt x="12751" y="2482"/>
                </a:lnTo>
                <a:lnTo>
                  <a:pt x="12848" y="2458"/>
                </a:lnTo>
                <a:lnTo>
                  <a:pt x="12921" y="2409"/>
                </a:lnTo>
                <a:lnTo>
                  <a:pt x="12970" y="2288"/>
                </a:lnTo>
                <a:lnTo>
                  <a:pt x="13018" y="2190"/>
                </a:lnTo>
                <a:lnTo>
                  <a:pt x="13043" y="2069"/>
                </a:lnTo>
                <a:lnTo>
                  <a:pt x="13043" y="1947"/>
                </a:lnTo>
                <a:lnTo>
                  <a:pt x="13140" y="1971"/>
                </a:lnTo>
                <a:lnTo>
                  <a:pt x="13213" y="2020"/>
                </a:lnTo>
                <a:lnTo>
                  <a:pt x="13286" y="2093"/>
                </a:lnTo>
                <a:lnTo>
                  <a:pt x="13359" y="2190"/>
                </a:lnTo>
                <a:lnTo>
                  <a:pt x="13432" y="2312"/>
                </a:lnTo>
                <a:lnTo>
                  <a:pt x="13456" y="2434"/>
                </a:lnTo>
                <a:lnTo>
                  <a:pt x="13432" y="2580"/>
                </a:lnTo>
                <a:lnTo>
                  <a:pt x="13408" y="2628"/>
                </a:lnTo>
                <a:lnTo>
                  <a:pt x="13383" y="2701"/>
                </a:lnTo>
                <a:lnTo>
                  <a:pt x="13286" y="2774"/>
                </a:lnTo>
                <a:lnTo>
                  <a:pt x="13164" y="2847"/>
                </a:lnTo>
                <a:lnTo>
                  <a:pt x="13043" y="2872"/>
                </a:lnTo>
                <a:lnTo>
                  <a:pt x="12921" y="2896"/>
                </a:lnTo>
                <a:lnTo>
                  <a:pt x="12629" y="2896"/>
                </a:lnTo>
                <a:lnTo>
                  <a:pt x="12386" y="2872"/>
                </a:lnTo>
                <a:lnTo>
                  <a:pt x="12264" y="2799"/>
                </a:lnTo>
                <a:lnTo>
                  <a:pt x="12167" y="2726"/>
                </a:lnTo>
                <a:lnTo>
                  <a:pt x="12094" y="2628"/>
                </a:lnTo>
                <a:lnTo>
                  <a:pt x="12069" y="2507"/>
                </a:lnTo>
                <a:lnTo>
                  <a:pt x="12094" y="2385"/>
                </a:lnTo>
                <a:lnTo>
                  <a:pt x="12118" y="2263"/>
                </a:lnTo>
                <a:lnTo>
                  <a:pt x="12167" y="2166"/>
                </a:lnTo>
                <a:lnTo>
                  <a:pt x="12240" y="2044"/>
                </a:lnTo>
                <a:lnTo>
                  <a:pt x="12361" y="1923"/>
                </a:lnTo>
                <a:lnTo>
                  <a:pt x="12483" y="1850"/>
                </a:lnTo>
                <a:close/>
                <a:moveTo>
                  <a:pt x="5865" y="1825"/>
                </a:moveTo>
                <a:lnTo>
                  <a:pt x="5840" y="1874"/>
                </a:lnTo>
                <a:lnTo>
                  <a:pt x="5840" y="2069"/>
                </a:lnTo>
                <a:lnTo>
                  <a:pt x="5840" y="2288"/>
                </a:lnTo>
                <a:lnTo>
                  <a:pt x="5865" y="2385"/>
                </a:lnTo>
                <a:lnTo>
                  <a:pt x="5889" y="2482"/>
                </a:lnTo>
                <a:lnTo>
                  <a:pt x="5938" y="2580"/>
                </a:lnTo>
                <a:lnTo>
                  <a:pt x="6011" y="2628"/>
                </a:lnTo>
                <a:lnTo>
                  <a:pt x="6132" y="2677"/>
                </a:lnTo>
                <a:lnTo>
                  <a:pt x="6230" y="2653"/>
                </a:lnTo>
                <a:lnTo>
                  <a:pt x="6327" y="2604"/>
                </a:lnTo>
                <a:lnTo>
                  <a:pt x="6376" y="2531"/>
                </a:lnTo>
                <a:lnTo>
                  <a:pt x="6400" y="2531"/>
                </a:lnTo>
                <a:lnTo>
                  <a:pt x="6424" y="2409"/>
                </a:lnTo>
                <a:lnTo>
                  <a:pt x="6449" y="2288"/>
                </a:lnTo>
                <a:lnTo>
                  <a:pt x="6449" y="1996"/>
                </a:lnTo>
                <a:lnTo>
                  <a:pt x="6522" y="2020"/>
                </a:lnTo>
                <a:lnTo>
                  <a:pt x="6595" y="2117"/>
                </a:lnTo>
                <a:lnTo>
                  <a:pt x="6643" y="2215"/>
                </a:lnTo>
                <a:lnTo>
                  <a:pt x="6643" y="2312"/>
                </a:lnTo>
                <a:lnTo>
                  <a:pt x="6643" y="2531"/>
                </a:lnTo>
                <a:lnTo>
                  <a:pt x="6595" y="2677"/>
                </a:lnTo>
                <a:lnTo>
                  <a:pt x="6522" y="2774"/>
                </a:lnTo>
                <a:lnTo>
                  <a:pt x="6424" y="2872"/>
                </a:lnTo>
                <a:lnTo>
                  <a:pt x="6303" y="2920"/>
                </a:lnTo>
                <a:lnTo>
                  <a:pt x="6181" y="2969"/>
                </a:lnTo>
                <a:lnTo>
                  <a:pt x="6059" y="2993"/>
                </a:lnTo>
                <a:lnTo>
                  <a:pt x="5913" y="2993"/>
                </a:lnTo>
                <a:lnTo>
                  <a:pt x="5792" y="2969"/>
                </a:lnTo>
                <a:lnTo>
                  <a:pt x="5646" y="2896"/>
                </a:lnTo>
                <a:lnTo>
                  <a:pt x="5548" y="2799"/>
                </a:lnTo>
                <a:lnTo>
                  <a:pt x="5475" y="2701"/>
                </a:lnTo>
                <a:lnTo>
                  <a:pt x="5427" y="2580"/>
                </a:lnTo>
                <a:lnTo>
                  <a:pt x="5427" y="2458"/>
                </a:lnTo>
                <a:lnTo>
                  <a:pt x="5451" y="2312"/>
                </a:lnTo>
                <a:lnTo>
                  <a:pt x="5475" y="2190"/>
                </a:lnTo>
                <a:lnTo>
                  <a:pt x="5548" y="2069"/>
                </a:lnTo>
                <a:lnTo>
                  <a:pt x="5694" y="1923"/>
                </a:lnTo>
                <a:lnTo>
                  <a:pt x="5865" y="1825"/>
                </a:lnTo>
                <a:close/>
                <a:moveTo>
                  <a:pt x="2531" y="1825"/>
                </a:moveTo>
                <a:lnTo>
                  <a:pt x="2580" y="2288"/>
                </a:lnTo>
                <a:lnTo>
                  <a:pt x="2604" y="2385"/>
                </a:lnTo>
                <a:lnTo>
                  <a:pt x="2653" y="2458"/>
                </a:lnTo>
                <a:lnTo>
                  <a:pt x="2750" y="2507"/>
                </a:lnTo>
                <a:lnTo>
                  <a:pt x="2847" y="2531"/>
                </a:lnTo>
                <a:lnTo>
                  <a:pt x="2945" y="2507"/>
                </a:lnTo>
                <a:lnTo>
                  <a:pt x="3018" y="2458"/>
                </a:lnTo>
                <a:lnTo>
                  <a:pt x="3066" y="2385"/>
                </a:lnTo>
                <a:lnTo>
                  <a:pt x="3091" y="2288"/>
                </a:lnTo>
                <a:lnTo>
                  <a:pt x="3066" y="1947"/>
                </a:lnTo>
                <a:lnTo>
                  <a:pt x="3115" y="1996"/>
                </a:lnTo>
                <a:lnTo>
                  <a:pt x="3188" y="2044"/>
                </a:lnTo>
                <a:lnTo>
                  <a:pt x="3212" y="2117"/>
                </a:lnTo>
                <a:lnTo>
                  <a:pt x="3237" y="2166"/>
                </a:lnTo>
                <a:lnTo>
                  <a:pt x="3237" y="2336"/>
                </a:lnTo>
                <a:lnTo>
                  <a:pt x="3212" y="2507"/>
                </a:lnTo>
                <a:lnTo>
                  <a:pt x="3139" y="2677"/>
                </a:lnTo>
                <a:lnTo>
                  <a:pt x="3042" y="2823"/>
                </a:lnTo>
                <a:lnTo>
                  <a:pt x="2920" y="2945"/>
                </a:lnTo>
                <a:lnTo>
                  <a:pt x="2774" y="3018"/>
                </a:lnTo>
                <a:lnTo>
                  <a:pt x="2653" y="3066"/>
                </a:lnTo>
                <a:lnTo>
                  <a:pt x="2531" y="3042"/>
                </a:lnTo>
                <a:lnTo>
                  <a:pt x="2409" y="3018"/>
                </a:lnTo>
                <a:lnTo>
                  <a:pt x="2312" y="2945"/>
                </a:lnTo>
                <a:lnTo>
                  <a:pt x="2215" y="2847"/>
                </a:lnTo>
                <a:lnTo>
                  <a:pt x="2142" y="2750"/>
                </a:lnTo>
                <a:lnTo>
                  <a:pt x="2093" y="2653"/>
                </a:lnTo>
                <a:lnTo>
                  <a:pt x="2044" y="2531"/>
                </a:lnTo>
                <a:lnTo>
                  <a:pt x="2044" y="2434"/>
                </a:lnTo>
                <a:lnTo>
                  <a:pt x="2044" y="2361"/>
                </a:lnTo>
                <a:lnTo>
                  <a:pt x="2117" y="2215"/>
                </a:lnTo>
                <a:lnTo>
                  <a:pt x="2190" y="2069"/>
                </a:lnTo>
                <a:lnTo>
                  <a:pt x="2312" y="1947"/>
                </a:lnTo>
                <a:lnTo>
                  <a:pt x="2409" y="1874"/>
                </a:lnTo>
                <a:lnTo>
                  <a:pt x="2531" y="1825"/>
                </a:lnTo>
                <a:close/>
                <a:moveTo>
                  <a:pt x="15598" y="3285"/>
                </a:moveTo>
                <a:lnTo>
                  <a:pt x="15768" y="3310"/>
                </a:lnTo>
                <a:lnTo>
                  <a:pt x="15598" y="3553"/>
                </a:lnTo>
                <a:lnTo>
                  <a:pt x="15598" y="3285"/>
                </a:lnTo>
                <a:close/>
                <a:moveTo>
                  <a:pt x="16328" y="3310"/>
                </a:moveTo>
                <a:lnTo>
                  <a:pt x="16328" y="3577"/>
                </a:lnTo>
                <a:lnTo>
                  <a:pt x="16352" y="3869"/>
                </a:lnTo>
                <a:lnTo>
                  <a:pt x="16011" y="4234"/>
                </a:lnTo>
                <a:lnTo>
                  <a:pt x="15695" y="4623"/>
                </a:lnTo>
                <a:lnTo>
                  <a:pt x="15549" y="4794"/>
                </a:lnTo>
                <a:lnTo>
                  <a:pt x="15573" y="4526"/>
                </a:lnTo>
                <a:lnTo>
                  <a:pt x="15598" y="4404"/>
                </a:lnTo>
                <a:lnTo>
                  <a:pt x="15695" y="4161"/>
                </a:lnTo>
                <a:lnTo>
                  <a:pt x="15817" y="3918"/>
                </a:lnTo>
                <a:lnTo>
                  <a:pt x="15963" y="3626"/>
                </a:lnTo>
                <a:lnTo>
                  <a:pt x="16133" y="3310"/>
                </a:lnTo>
                <a:close/>
                <a:moveTo>
                  <a:pt x="16425" y="4331"/>
                </a:moveTo>
                <a:lnTo>
                  <a:pt x="16547" y="4940"/>
                </a:lnTo>
                <a:lnTo>
                  <a:pt x="16425" y="4988"/>
                </a:lnTo>
                <a:lnTo>
                  <a:pt x="16328" y="5086"/>
                </a:lnTo>
                <a:lnTo>
                  <a:pt x="16133" y="5280"/>
                </a:lnTo>
                <a:lnTo>
                  <a:pt x="15938" y="5499"/>
                </a:lnTo>
                <a:lnTo>
                  <a:pt x="15817" y="5670"/>
                </a:lnTo>
                <a:lnTo>
                  <a:pt x="15549" y="5986"/>
                </a:lnTo>
                <a:lnTo>
                  <a:pt x="15549" y="5864"/>
                </a:lnTo>
                <a:lnTo>
                  <a:pt x="15598" y="5840"/>
                </a:lnTo>
                <a:lnTo>
                  <a:pt x="15646" y="5791"/>
                </a:lnTo>
                <a:lnTo>
                  <a:pt x="15671" y="5718"/>
                </a:lnTo>
                <a:lnTo>
                  <a:pt x="15671" y="5645"/>
                </a:lnTo>
                <a:lnTo>
                  <a:pt x="15671" y="5475"/>
                </a:lnTo>
                <a:lnTo>
                  <a:pt x="15719" y="5305"/>
                </a:lnTo>
                <a:lnTo>
                  <a:pt x="15792" y="5159"/>
                </a:lnTo>
                <a:lnTo>
                  <a:pt x="15890" y="4988"/>
                </a:lnTo>
                <a:lnTo>
                  <a:pt x="16133" y="4696"/>
                </a:lnTo>
                <a:lnTo>
                  <a:pt x="16352" y="4453"/>
                </a:lnTo>
                <a:lnTo>
                  <a:pt x="16425" y="4331"/>
                </a:lnTo>
                <a:close/>
                <a:moveTo>
                  <a:pt x="16571" y="5280"/>
                </a:moveTo>
                <a:lnTo>
                  <a:pt x="16595" y="5621"/>
                </a:lnTo>
                <a:lnTo>
                  <a:pt x="16595" y="6010"/>
                </a:lnTo>
                <a:lnTo>
                  <a:pt x="16401" y="6108"/>
                </a:lnTo>
                <a:lnTo>
                  <a:pt x="16230" y="6254"/>
                </a:lnTo>
                <a:lnTo>
                  <a:pt x="15914" y="6546"/>
                </a:lnTo>
                <a:lnTo>
                  <a:pt x="15719" y="6740"/>
                </a:lnTo>
                <a:lnTo>
                  <a:pt x="15549" y="6959"/>
                </a:lnTo>
                <a:lnTo>
                  <a:pt x="15549" y="6765"/>
                </a:lnTo>
                <a:lnTo>
                  <a:pt x="15622" y="6619"/>
                </a:lnTo>
                <a:lnTo>
                  <a:pt x="15695" y="6497"/>
                </a:lnTo>
                <a:lnTo>
                  <a:pt x="15841" y="6229"/>
                </a:lnTo>
                <a:lnTo>
                  <a:pt x="16036" y="5962"/>
                </a:lnTo>
                <a:lnTo>
                  <a:pt x="16230" y="5670"/>
                </a:lnTo>
                <a:lnTo>
                  <a:pt x="16449" y="5402"/>
                </a:lnTo>
                <a:lnTo>
                  <a:pt x="16571" y="5280"/>
                </a:lnTo>
                <a:close/>
                <a:moveTo>
                  <a:pt x="5743" y="6716"/>
                </a:moveTo>
                <a:lnTo>
                  <a:pt x="5694" y="6740"/>
                </a:lnTo>
                <a:lnTo>
                  <a:pt x="5621" y="6789"/>
                </a:lnTo>
                <a:lnTo>
                  <a:pt x="5475" y="6935"/>
                </a:lnTo>
                <a:lnTo>
                  <a:pt x="5305" y="7105"/>
                </a:lnTo>
                <a:lnTo>
                  <a:pt x="5086" y="7251"/>
                </a:lnTo>
                <a:lnTo>
                  <a:pt x="4867" y="7373"/>
                </a:lnTo>
                <a:lnTo>
                  <a:pt x="4745" y="7422"/>
                </a:lnTo>
                <a:lnTo>
                  <a:pt x="4648" y="7446"/>
                </a:lnTo>
                <a:lnTo>
                  <a:pt x="4429" y="7446"/>
                </a:lnTo>
                <a:lnTo>
                  <a:pt x="4332" y="7397"/>
                </a:lnTo>
                <a:lnTo>
                  <a:pt x="4259" y="7349"/>
                </a:lnTo>
                <a:lnTo>
                  <a:pt x="4186" y="7251"/>
                </a:lnTo>
                <a:lnTo>
                  <a:pt x="4113" y="7130"/>
                </a:lnTo>
                <a:lnTo>
                  <a:pt x="4064" y="7057"/>
                </a:lnTo>
                <a:lnTo>
                  <a:pt x="3991" y="7032"/>
                </a:lnTo>
                <a:lnTo>
                  <a:pt x="3894" y="7032"/>
                </a:lnTo>
                <a:lnTo>
                  <a:pt x="3821" y="7057"/>
                </a:lnTo>
                <a:lnTo>
                  <a:pt x="3553" y="7227"/>
                </a:lnTo>
                <a:lnTo>
                  <a:pt x="3358" y="7324"/>
                </a:lnTo>
                <a:lnTo>
                  <a:pt x="3188" y="7422"/>
                </a:lnTo>
                <a:lnTo>
                  <a:pt x="3042" y="7470"/>
                </a:lnTo>
                <a:lnTo>
                  <a:pt x="2969" y="7470"/>
                </a:lnTo>
                <a:lnTo>
                  <a:pt x="2896" y="7446"/>
                </a:lnTo>
                <a:lnTo>
                  <a:pt x="2847" y="7422"/>
                </a:lnTo>
                <a:lnTo>
                  <a:pt x="2823" y="7349"/>
                </a:lnTo>
                <a:lnTo>
                  <a:pt x="2799" y="7276"/>
                </a:lnTo>
                <a:lnTo>
                  <a:pt x="2799" y="7178"/>
                </a:lnTo>
                <a:lnTo>
                  <a:pt x="2799" y="7130"/>
                </a:lnTo>
                <a:lnTo>
                  <a:pt x="2774" y="7105"/>
                </a:lnTo>
                <a:lnTo>
                  <a:pt x="2726" y="7081"/>
                </a:lnTo>
                <a:lnTo>
                  <a:pt x="2653" y="7081"/>
                </a:lnTo>
                <a:lnTo>
                  <a:pt x="2604" y="7154"/>
                </a:lnTo>
                <a:lnTo>
                  <a:pt x="2555" y="7373"/>
                </a:lnTo>
                <a:lnTo>
                  <a:pt x="2531" y="7470"/>
                </a:lnTo>
                <a:lnTo>
                  <a:pt x="2531" y="7568"/>
                </a:lnTo>
                <a:lnTo>
                  <a:pt x="2555" y="7665"/>
                </a:lnTo>
                <a:lnTo>
                  <a:pt x="2628" y="7762"/>
                </a:lnTo>
                <a:lnTo>
                  <a:pt x="2701" y="7811"/>
                </a:lnTo>
                <a:lnTo>
                  <a:pt x="2823" y="7860"/>
                </a:lnTo>
                <a:lnTo>
                  <a:pt x="2945" y="7884"/>
                </a:lnTo>
                <a:lnTo>
                  <a:pt x="3091" y="7860"/>
                </a:lnTo>
                <a:lnTo>
                  <a:pt x="3212" y="7835"/>
                </a:lnTo>
                <a:lnTo>
                  <a:pt x="3358" y="7787"/>
                </a:lnTo>
                <a:lnTo>
                  <a:pt x="3602" y="7665"/>
                </a:lnTo>
                <a:lnTo>
                  <a:pt x="3845" y="7519"/>
                </a:lnTo>
                <a:lnTo>
                  <a:pt x="3942" y="7641"/>
                </a:lnTo>
                <a:lnTo>
                  <a:pt x="4040" y="7714"/>
                </a:lnTo>
                <a:lnTo>
                  <a:pt x="4137" y="7787"/>
                </a:lnTo>
                <a:lnTo>
                  <a:pt x="4259" y="7835"/>
                </a:lnTo>
                <a:lnTo>
                  <a:pt x="4356" y="7860"/>
                </a:lnTo>
                <a:lnTo>
                  <a:pt x="4478" y="7860"/>
                </a:lnTo>
                <a:lnTo>
                  <a:pt x="4745" y="7835"/>
                </a:lnTo>
                <a:lnTo>
                  <a:pt x="4989" y="7762"/>
                </a:lnTo>
                <a:lnTo>
                  <a:pt x="5232" y="7641"/>
                </a:lnTo>
                <a:lnTo>
                  <a:pt x="5475" y="7495"/>
                </a:lnTo>
                <a:lnTo>
                  <a:pt x="5694" y="7324"/>
                </a:lnTo>
                <a:lnTo>
                  <a:pt x="5816" y="7470"/>
                </a:lnTo>
                <a:lnTo>
                  <a:pt x="5962" y="7592"/>
                </a:lnTo>
                <a:lnTo>
                  <a:pt x="6132" y="7665"/>
                </a:lnTo>
                <a:lnTo>
                  <a:pt x="6327" y="7738"/>
                </a:lnTo>
                <a:lnTo>
                  <a:pt x="6741" y="7738"/>
                </a:lnTo>
                <a:lnTo>
                  <a:pt x="6862" y="7689"/>
                </a:lnTo>
                <a:lnTo>
                  <a:pt x="6984" y="7641"/>
                </a:lnTo>
                <a:lnTo>
                  <a:pt x="7106" y="7592"/>
                </a:lnTo>
                <a:lnTo>
                  <a:pt x="7300" y="7422"/>
                </a:lnTo>
                <a:lnTo>
                  <a:pt x="7422" y="7568"/>
                </a:lnTo>
                <a:lnTo>
                  <a:pt x="7592" y="7665"/>
                </a:lnTo>
                <a:lnTo>
                  <a:pt x="7787" y="7714"/>
                </a:lnTo>
                <a:lnTo>
                  <a:pt x="7982" y="7738"/>
                </a:lnTo>
                <a:lnTo>
                  <a:pt x="8201" y="7714"/>
                </a:lnTo>
                <a:lnTo>
                  <a:pt x="8395" y="7665"/>
                </a:lnTo>
                <a:lnTo>
                  <a:pt x="8590" y="7568"/>
                </a:lnTo>
                <a:lnTo>
                  <a:pt x="8785" y="7446"/>
                </a:lnTo>
                <a:lnTo>
                  <a:pt x="8931" y="7568"/>
                </a:lnTo>
                <a:lnTo>
                  <a:pt x="9101" y="7665"/>
                </a:lnTo>
                <a:lnTo>
                  <a:pt x="9271" y="7738"/>
                </a:lnTo>
                <a:lnTo>
                  <a:pt x="9466" y="7787"/>
                </a:lnTo>
                <a:lnTo>
                  <a:pt x="9636" y="7787"/>
                </a:lnTo>
                <a:lnTo>
                  <a:pt x="9806" y="7762"/>
                </a:lnTo>
                <a:lnTo>
                  <a:pt x="9977" y="7714"/>
                </a:lnTo>
                <a:lnTo>
                  <a:pt x="10098" y="7616"/>
                </a:lnTo>
                <a:lnTo>
                  <a:pt x="10196" y="7714"/>
                </a:lnTo>
                <a:lnTo>
                  <a:pt x="10293" y="7787"/>
                </a:lnTo>
                <a:lnTo>
                  <a:pt x="10415" y="7860"/>
                </a:lnTo>
                <a:lnTo>
                  <a:pt x="10536" y="7908"/>
                </a:lnTo>
                <a:lnTo>
                  <a:pt x="10658" y="7957"/>
                </a:lnTo>
                <a:lnTo>
                  <a:pt x="10780" y="7957"/>
                </a:lnTo>
                <a:lnTo>
                  <a:pt x="10901" y="7908"/>
                </a:lnTo>
                <a:lnTo>
                  <a:pt x="10999" y="7860"/>
                </a:lnTo>
                <a:lnTo>
                  <a:pt x="11120" y="7811"/>
                </a:lnTo>
                <a:lnTo>
                  <a:pt x="11193" y="7714"/>
                </a:lnTo>
                <a:lnTo>
                  <a:pt x="11364" y="7543"/>
                </a:lnTo>
                <a:lnTo>
                  <a:pt x="11607" y="7689"/>
                </a:lnTo>
                <a:lnTo>
                  <a:pt x="11729" y="7762"/>
                </a:lnTo>
                <a:lnTo>
                  <a:pt x="11850" y="7811"/>
                </a:lnTo>
                <a:lnTo>
                  <a:pt x="11972" y="7835"/>
                </a:lnTo>
                <a:lnTo>
                  <a:pt x="12094" y="7835"/>
                </a:lnTo>
                <a:lnTo>
                  <a:pt x="12191" y="7811"/>
                </a:lnTo>
                <a:lnTo>
                  <a:pt x="12288" y="7738"/>
                </a:lnTo>
                <a:lnTo>
                  <a:pt x="12410" y="7835"/>
                </a:lnTo>
                <a:lnTo>
                  <a:pt x="12556" y="7884"/>
                </a:lnTo>
                <a:lnTo>
                  <a:pt x="12726" y="7908"/>
                </a:lnTo>
                <a:lnTo>
                  <a:pt x="12872" y="7884"/>
                </a:lnTo>
                <a:lnTo>
                  <a:pt x="13018" y="7860"/>
                </a:lnTo>
                <a:lnTo>
                  <a:pt x="13164" y="7762"/>
                </a:lnTo>
                <a:lnTo>
                  <a:pt x="13262" y="7665"/>
                </a:lnTo>
                <a:lnTo>
                  <a:pt x="13335" y="7519"/>
                </a:lnTo>
                <a:lnTo>
                  <a:pt x="13335" y="7470"/>
                </a:lnTo>
                <a:lnTo>
                  <a:pt x="13335" y="7446"/>
                </a:lnTo>
                <a:lnTo>
                  <a:pt x="13286" y="7422"/>
                </a:lnTo>
                <a:lnTo>
                  <a:pt x="13262" y="7422"/>
                </a:lnTo>
                <a:lnTo>
                  <a:pt x="13043" y="7470"/>
                </a:lnTo>
                <a:lnTo>
                  <a:pt x="12775" y="7543"/>
                </a:lnTo>
                <a:lnTo>
                  <a:pt x="12653" y="7543"/>
                </a:lnTo>
                <a:lnTo>
                  <a:pt x="12532" y="7519"/>
                </a:lnTo>
                <a:lnTo>
                  <a:pt x="12459" y="7470"/>
                </a:lnTo>
                <a:lnTo>
                  <a:pt x="12434" y="7422"/>
                </a:lnTo>
                <a:lnTo>
                  <a:pt x="12410" y="7373"/>
                </a:lnTo>
                <a:lnTo>
                  <a:pt x="12386" y="7300"/>
                </a:lnTo>
                <a:lnTo>
                  <a:pt x="12337" y="7251"/>
                </a:lnTo>
                <a:lnTo>
                  <a:pt x="12288" y="7203"/>
                </a:lnTo>
                <a:lnTo>
                  <a:pt x="12167" y="7203"/>
                </a:lnTo>
                <a:lnTo>
                  <a:pt x="12118" y="7251"/>
                </a:lnTo>
                <a:lnTo>
                  <a:pt x="12094" y="7300"/>
                </a:lnTo>
                <a:lnTo>
                  <a:pt x="12069" y="7373"/>
                </a:lnTo>
                <a:lnTo>
                  <a:pt x="12069" y="7422"/>
                </a:lnTo>
                <a:lnTo>
                  <a:pt x="12045" y="7470"/>
                </a:lnTo>
                <a:lnTo>
                  <a:pt x="12021" y="7495"/>
                </a:lnTo>
                <a:lnTo>
                  <a:pt x="11899" y="7495"/>
                </a:lnTo>
                <a:lnTo>
                  <a:pt x="11777" y="7446"/>
                </a:lnTo>
                <a:lnTo>
                  <a:pt x="11583" y="7300"/>
                </a:lnTo>
                <a:lnTo>
                  <a:pt x="11461" y="7178"/>
                </a:lnTo>
                <a:lnTo>
                  <a:pt x="11388" y="7154"/>
                </a:lnTo>
                <a:lnTo>
                  <a:pt x="11339" y="7130"/>
                </a:lnTo>
                <a:lnTo>
                  <a:pt x="11266" y="7154"/>
                </a:lnTo>
                <a:lnTo>
                  <a:pt x="11218" y="7178"/>
                </a:lnTo>
                <a:lnTo>
                  <a:pt x="11047" y="7397"/>
                </a:lnTo>
                <a:lnTo>
                  <a:pt x="10926" y="7495"/>
                </a:lnTo>
                <a:lnTo>
                  <a:pt x="10804" y="7543"/>
                </a:lnTo>
                <a:lnTo>
                  <a:pt x="10707" y="7568"/>
                </a:lnTo>
                <a:lnTo>
                  <a:pt x="10609" y="7568"/>
                </a:lnTo>
                <a:lnTo>
                  <a:pt x="10536" y="7519"/>
                </a:lnTo>
                <a:lnTo>
                  <a:pt x="10463" y="7422"/>
                </a:lnTo>
                <a:lnTo>
                  <a:pt x="10390" y="7324"/>
                </a:lnTo>
                <a:lnTo>
                  <a:pt x="10342" y="7178"/>
                </a:lnTo>
                <a:lnTo>
                  <a:pt x="10342" y="7105"/>
                </a:lnTo>
                <a:lnTo>
                  <a:pt x="10293" y="7032"/>
                </a:lnTo>
                <a:lnTo>
                  <a:pt x="10244" y="7008"/>
                </a:lnTo>
                <a:lnTo>
                  <a:pt x="10196" y="6984"/>
                </a:lnTo>
                <a:lnTo>
                  <a:pt x="10123" y="6984"/>
                </a:lnTo>
                <a:lnTo>
                  <a:pt x="10074" y="7008"/>
                </a:lnTo>
                <a:lnTo>
                  <a:pt x="10025" y="7057"/>
                </a:lnTo>
                <a:lnTo>
                  <a:pt x="9977" y="7130"/>
                </a:lnTo>
                <a:lnTo>
                  <a:pt x="9952" y="7227"/>
                </a:lnTo>
                <a:lnTo>
                  <a:pt x="9904" y="7300"/>
                </a:lnTo>
                <a:lnTo>
                  <a:pt x="9831" y="7349"/>
                </a:lnTo>
                <a:lnTo>
                  <a:pt x="9782" y="7397"/>
                </a:lnTo>
                <a:lnTo>
                  <a:pt x="9709" y="7422"/>
                </a:lnTo>
                <a:lnTo>
                  <a:pt x="9636" y="7422"/>
                </a:lnTo>
                <a:lnTo>
                  <a:pt x="9466" y="7397"/>
                </a:lnTo>
                <a:lnTo>
                  <a:pt x="9320" y="7349"/>
                </a:lnTo>
                <a:lnTo>
                  <a:pt x="9174" y="7251"/>
                </a:lnTo>
                <a:lnTo>
                  <a:pt x="9028" y="7154"/>
                </a:lnTo>
                <a:lnTo>
                  <a:pt x="8906" y="7032"/>
                </a:lnTo>
                <a:lnTo>
                  <a:pt x="8858" y="6984"/>
                </a:lnTo>
                <a:lnTo>
                  <a:pt x="8687" y="6984"/>
                </a:lnTo>
                <a:lnTo>
                  <a:pt x="8639" y="7032"/>
                </a:lnTo>
                <a:lnTo>
                  <a:pt x="8517" y="7130"/>
                </a:lnTo>
                <a:lnTo>
                  <a:pt x="8371" y="7227"/>
                </a:lnTo>
                <a:lnTo>
                  <a:pt x="8201" y="7300"/>
                </a:lnTo>
                <a:lnTo>
                  <a:pt x="8030" y="7349"/>
                </a:lnTo>
                <a:lnTo>
                  <a:pt x="7860" y="7349"/>
                </a:lnTo>
                <a:lnTo>
                  <a:pt x="7787" y="7324"/>
                </a:lnTo>
                <a:lnTo>
                  <a:pt x="7738" y="7300"/>
                </a:lnTo>
                <a:lnTo>
                  <a:pt x="7665" y="7251"/>
                </a:lnTo>
                <a:lnTo>
                  <a:pt x="7641" y="7178"/>
                </a:lnTo>
                <a:lnTo>
                  <a:pt x="7592" y="7105"/>
                </a:lnTo>
                <a:lnTo>
                  <a:pt x="7592" y="7008"/>
                </a:lnTo>
                <a:lnTo>
                  <a:pt x="7568" y="6935"/>
                </a:lnTo>
                <a:lnTo>
                  <a:pt x="7544" y="6886"/>
                </a:lnTo>
                <a:lnTo>
                  <a:pt x="7495" y="6838"/>
                </a:lnTo>
                <a:lnTo>
                  <a:pt x="7446" y="6813"/>
                </a:lnTo>
                <a:lnTo>
                  <a:pt x="7398" y="6789"/>
                </a:lnTo>
                <a:lnTo>
                  <a:pt x="7325" y="6789"/>
                </a:lnTo>
                <a:lnTo>
                  <a:pt x="7276" y="6813"/>
                </a:lnTo>
                <a:lnTo>
                  <a:pt x="7227" y="6862"/>
                </a:lnTo>
                <a:lnTo>
                  <a:pt x="7057" y="7057"/>
                </a:lnTo>
                <a:lnTo>
                  <a:pt x="6960" y="7154"/>
                </a:lnTo>
                <a:lnTo>
                  <a:pt x="6862" y="7251"/>
                </a:lnTo>
                <a:lnTo>
                  <a:pt x="6741" y="7300"/>
                </a:lnTo>
                <a:lnTo>
                  <a:pt x="6619" y="7324"/>
                </a:lnTo>
                <a:lnTo>
                  <a:pt x="6473" y="7324"/>
                </a:lnTo>
                <a:lnTo>
                  <a:pt x="6351" y="7300"/>
                </a:lnTo>
                <a:lnTo>
                  <a:pt x="6230" y="7251"/>
                </a:lnTo>
                <a:lnTo>
                  <a:pt x="6108" y="7178"/>
                </a:lnTo>
                <a:lnTo>
                  <a:pt x="6035" y="7057"/>
                </a:lnTo>
                <a:lnTo>
                  <a:pt x="5986" y="6935"/>
                </a:lnTo>
                <a:lnTo>
                  <a:pt x="5986" y="6886"/>
                </a:lnTo>
                <a:lnTo>
                  <a:pt x="5962" y="6838"/>
                </a:lnTo>
                <a:lnTo>
                  <a:pt x="5913" y="6789"/>
                </a:lnTo>
                <a:lnTo>
                  <a:pt x="5865" y="6740"/>
                </a:lnTo>
                <a:lnTo>
                  <a:pt x="5792" y="6716"/>
                </a:lnTo>
                <a:close/>
                <a:moveTo>
                  <a:pt x="16595" y="6302"/>
                </a:moveTo>
                <a:lnTo>
                  <a:pt x="16547" y="7081"/>
                </a:lnTo>
                <a:lnTo>
                  <a:pt x="16401" y="7203"/>
                </a:lnTo>
                <a:lnTo>
                  <a:pt x="16279" y="7349"/>
                </a:lnTo>
                <a:lnTo>
                  <a:pt x="16011" y="7665"/>
                </a:lnTo>
                <a:lnTo>
                  <a:pt x="15792" y="7908"/>
                </a:lnTo>
                <a:lnTo>
                  <a:pt x="15573" y="8200"/>
                </a:lnTo>
                <a:lnTo>
                  <a:pt x="15573" y="7689"/>
                </a:lnTo>
                <a:lnTo>
                  <a:pt x="15573" y="7665"/>
                </a:lnTo>
                <a:lnTo>
                  <a:pt x="15671" y="7470"/>
                </a:lnTo>
                <a:lnTo>
                  <a:pt x="15768" y="7276"/>
                </a:lnTo>
                <a:lnTo>
                  <a:pt x="16011" y="6935"/>
                </a:lnTo>
                <a:lnTo>
                  <a:pt x="16303" y="6619"/>
                </a:lnTo>
                <a:lnTo>
                  <a:pt x="16595" y="6302"/>
                </a:lnTo>
                <a:close/>
                <a:moveTo>
                  <a:pt x="16547" y="7592"/>
                </a:moveTo>
                <a:lnTo>
                  <a:pt x="16522" y="8663"/>
                </a:lnTo>
                <a:lnTo>
                  <a:pt x="16425" y="8711"/>
                </a:lnTo>
                <a:lnTo>
                  <a:pt x="16328" y="8760"/>
                </a:lnTo>
                <a:lnTo>
                  <a:pt x="16157" y="8930"/>
                </a:lnTo>
                <a:lnTo>
                  <a:pt x="15841" y="9271"/>
                </a:lnTo>
                <a:lnTo>
                  <a:pt x="15719" y="9417"/>
                </a:lnTo>
                <a:lnTo>
                  <a:pt x="15573" y="9612"/>
                </a:lnTo>
                <a:lnTo>
                  <a:pt x="15573" y="8882"/>
                </a:lnTo>
                <a:lnTo>
                  <a:pt x="15671" y="8857"/>
                </a:lnTo>
                <a:lnTo>
                  <a:pt x="15744" y="8784"/>
                </a:lnTo>
                <a:lnTo>
                  <a:pt x="15890" y="8517"/>
                </a:lnTo>
                <a:lnTo>
                  <a:pt x="16060" y="8273"/>
                </a:lnTo>
                <a:lnTo>
                  <a:pt x="16401" y="7811"/>
                </a:lnTo>
                <a:lnTo>
                  <a:pt x="16547" y="7592"/>
                </a:lnTo>
                <a:close/>
                <a:moveTo>
                  <a:pt x="9734" y="9149"/>
                </a:moveTo>
                <a:lnTo>
                  <a:pt x="9661" y="9174"/>
                </a:lnTo>
                <a:lnTo>
                  <a:pt x="9588" y="9198"/>
                </a:lnTo>
                <a:lnTo>
                  <a:pt x="9539" y="9247"/>
                </a:lnTo>
                <a:lnTo>
                  <a:pt x="9466" y="9368"/>
                </a:lnTo>
                <a:lnTo>
                  <a:pt x="9442" y="9490"/>
                </a:lnTo>
                <a:lnTo>
                  <a:pt x="9320" y="9587"/>
                </a:lnTo>
                <a:lnTo>
                  <a:pt x="9174" y="9660"/>
                </a:lnTo>
                <a:lnTo>
                  <a:pt x="9052" y="9685"/>
                </a:lnTo>
                <a:lnTo>
                  <a:pt x="8882" y="9685"/>
                </a:lnTo>
                <a:lnTo>
                  <a:pt x="8785" y="9660"/>
                </a:lnTo>
                <a:lnTo>
                  <a:pt x="8736" y="9636"/>
                </a:lnTo>
                <a:lnTo>
                  <a:pt x="8687" y="9587"/>
                </a:lnTo>
                <a:lnTo>
                  <a:pt x="8663" y="9539"/>
                </a:lnTo>
                <a:lnTo>
                  <a:pt x="8663" y="9441"/>
                </a:lnTo>
                <a:lnTo>
                  <a:pt x="8639" y="9368"/>
                </a:lnTo>
                <a:lnTo>
                  <a:pt x="8590" y="9320"/>
                </a:lnTo>
                <a:lnTo>
                  <a:pt x="8517" y="9295"/>
                </a:lnTo>
                <a:lnTo>
                  <a:pt x="8444" y="9271"/>
                </a:lnTo>
                <a:lnTo>
                  <a:pt x="8395" y="9295"/>
                </a:lnTo>
                <a:lnTo>
                  <a:pt x="8322" y="9344"/>
                </a:lnTo>
                <a:lnTo>
                  <a:pt x="8274" y="9417"/>
                </a:lnTo>
                <a:lnTo>
                  <a:pt x="8249" y="9466"/>
                </a:lnTo>
                <a:lnTo>
                  <a:pt x="8201" y="9514"/>
                </a:lnTo>
                <a:lnTo>
                  <a:pt x="8079" y="9587"/>
                </a:lnTo>
                <a:lnTo>
                  <a:pt x="7933" y="9612"/>
                </a:lnTo>
                <a:lnTo>
                  <a:pt x="7738" y="9636"/>
                </a:lnTo>
                <a:lnTo>
                  <a:pt x="7568" y="9636"/>
                </a:lnTo>
                <a:lnTo>
                  <a:pt x="7422" y="9587"/>
                </a:lnTo>
                <a:lnTo>
                  <a:pt x="7325" y="9514"/>
                </a:lnTo>
                <a:lnTo>
                  <a:pt x="7276" y="9466"/>
                </a:lnTo>
                <a:lnTo>
                  <a:pt x="7252" y="9417"/>
                </a:lnTo>
                <a:lnTo>
                  <a:pt x="7252" y="9344"/>
                </a:lnTo>
                <a:lnTo>
                  <a:pt x="7227" y="9295"/>
                </a:lnTo>
                <a:lnTo>
                  <a:pt x="7179" y="9247"/>
                </a:lnTo>
                <a:lnTo>
                  <a:pt x="7130" y="9222"/>
                </a:lnTo>
                <a:lnTo>
                  <a:pt x="7081" y="9198"/>
                </a:lnTo>
                <a:lnTo>
                  <a:pt x="7008" y="9198"/>
                </a:lnTo>
                <a:lnTo>
                  <a:pt x="6960" y="9222"/>
                </a:lnTo>
                <a:lnTo>
                  <a:pt x="6887" y="9247"/>
                </a:lnTo>
                <a:lnTo>
                  <a:pt x="6765" y="9417"/>
                </a:lnTo>
                <a:lnTo>
                  <a:pt x="6643" y="9563"/>
                </a:lnTo>
                <a:lnTo>
                  <a:pt x="6570" y="9636"/>
                </a:lnTo>
                <a:lnTo>
                  <a:pt x="6449" y="9685"/>
                </a:lnTo>
                <a:lnTo>
                  <a:pt x="6327" y="9733"/>
                </a:lnTo>
                <a:lnTo>
                  <a:pt x="6205" y="9758"/>
                </a:lnTo>
                <a:lnTo>
                  <a:pt x="6084" y="9758"/>
                </a:lnTo>
                <a:lnTo>
                  <a:pt x="6035" y="9733"/>
                </a:lnTo>
                <a:lnTo>
                  <a:pt x="5986" y="9709"/>
                </a:lnTo>
                <a:lnTo>
                  <a:pt x="5962" y="9660"/>
                </a:lnTo>
                <a:lnTo>
                  <a:pt x="5938" y="9612"/>
                </a:lnTo>
                <a:lnTo>
                  <a:pt x="5938" y="9514"/>
                </a:lnTo>
                <a:lnTo>
                  <a:pt x="5962" y="9441"/>
                </a:lnTo>
                <a:lnTo>
                  <a:pt x="5962" y="9344"/>
                </a:lnTo>
                <a:lnTo>
                  <a:pt x="5938" y="9271"/>
                </a:lnTo>
                <a:lnTo>
                  <a:pt x="5865" y="9198"/>
                </a:lnTo>
                <a:lnTo>
                  <a:pt x="5792" y="9174"/>
                </a:lnTo>
                <a:lnTo>
                  <a:pt x="5646" y="9174"/>
                </a:lnTo>
                <a:lnTo>
                  <a:pt x="5573" y="9247"/>
                </a:lnTo>
                <a:lnTo>
                  <a:pt x="5548" y="9320"/>
                </a:lnTo>
                <a:lnTo>
                  <a:pt x="5500" y="9417"/>
                </a:lnTo>
                <a:lnTo>
                  <a:pt x="5451" y="9490"/>
                </a:lnTo>
                <a:lnTo>
                  <a:pt x="5378" y="9587"/>
                </a:lnTo>
                <a:lnTo>
                  <a:pt x="5305" y="9636"/>
                </a:lnTo>
                <a:lnTo>
                  <a:pt x="5183" y="9685"/>
                </a:lnTo>
                <a:lnTo>
                  <a:pt x="5086" y="9733"/>
                </a:lnTo>
                <a:lnTo>
                  <a:pt x="4843" y="9782"/>
                </a:lnTo>
                <a:lnTo>
                  <a:pt x="4624" y="9782"/>
                </a:lnTo>
                <a:lnTo>
                  <a:pt x="4502" y="9733"/>
                </a:lnTo>
                <a:lnTo>
                  <a:pt x="4405" y="9709"/>
                </a:lnTo>
                <a:lnTo>
                  <a:pt x="4332" y="9636"/>
                </a:lnTo>
                <a:lnTo>
                  <a:pt x="4259" y="9587"/>
                </a:lnTo>
                <a:lnTo>
                  <a:pt x="4210" y="9490"/>
                </a:lnTo>
                <a:lnTo>
                  <a:pt x="4161" y="9393"/>
                </a:lnTo>
                <a:lnTo>
                  <a:pt x="4161" y="9344"/>
                </a:lnTo>
                <a:lnTo>
                  <a:pt x="4137" y="9295"/>
                </a:lnTo>
                <a:lnTo>
                  <a:pt x="4040" y="9247"/>
                </a:lnTo>
                <a:lnTo>
                  <a:pt x="3942" y="9222"/>
                </a:lnTo>
                <a:lnTo>
                  <a:pt x="3869" y="9247"/>
                </a:lnTo>
                <a:lnTo>
                  <a:pt x="3602" y="9417"/>
                </a:lnTo>
                <a:lnTo>
                  <a:pt x="3407" y="9539"/>
                </a:lnTo>
                <a:lnTo>
                  <a:pt x="3212" y="9660"/>
                </a:lnTo>
                <a:lnTo>
                  <a:pt x="3018" y="9733"/>
                </a:lnTo>
                <a:lnTo>
                  <a:pt x="2872" y="9733"/>
                </a:lnTo>
                <a:lnTo>
                  <a:pt x="2823" y="9709"/>
                </a:lnTo>
                <a:lnTo>
                  <a:pt x="2774" y="9660"/>
                </a:lnTo>
                <a:lnTo>
                  <a:pt x="2774" y="9587"/>
                </a:lnTo>
                <a:lnTo>
                  <a:pt x="2774" y="9490"/>
                </a:lnTo>
                <a:lnTo>
                  <a:pt x="2774" y="9417"/>
                </a:lnTo>
                <a:lnTo>
                  <a:pt x="2750" y="9368"/>
                </a:lnTo>
                <a:lnTo>
                  <a:pt x="2726" y="9344"/>
                </a:lnTo>
                <a:lnTo>
                  <a:pt x="2677" y="9320"/>
                </a:lnTo>
                <a:lnTo>
                  <a:pt x="2653" y="9295"/>
                </a:lnTo>
                <a:lnTo>
                  <a:pt x="2604" y="9320"/>
                </a:lnTo>
                <a:lnTo>
                  <a:pt x="2555" y="9320"/>
                </a:lnTo>
                <a:lnTo>
                  <a:pt x="2507" y="9368"/>
                </a:lnTo>
                <a:lnTo>
                  <a:pt x="2458" y="9490"/>
                </a:lnTo>
                <a:lnTo>
                  <a:pt x="2434" y="9612"/>
                </a:lnTo>
                <a:lnTo>
                  <a:pt x="2434" y="9733"/>
                </a:lnTo>
                <a:lnTo>
                  <a:pt x="2458" y="9831"/>
                </a:lnTo>
                <a:lnTo>
                  <a:pt x="2531" y="9928"/>
                </a:lnTo>
                <a:lnTo>
                  <a:pt x="2604" y="10025"/>
                </a:lnTo>
                <a:lnTo>
                  <a:pt x="2726" y="10098"/>
                </a:lnTo>
                <a:lnTo>
                  <a:pt x="2847" y="10147"/>
                </a:lnTo>
                <a:lnTo>
                  <a:pt x="2969" y="10171"/>
                </a:lnTo>
                <a:lnTo>
                  <a:pt x="3115" y="10147"/>
                </a:lnTo>
                <a:lnTo>
                  <a:pt x="3237" y="10123"/>
                </a:lnTo>
                <a:lnTo>
                  <a:pt x="3358" y="10074"/>
                </a:lnTo>
                <a:lnTo>
                  <a:pt x="3626" y="9928"/>
                </a:lnTo>
                <a:lnTo>
                  <a:pt x="3845" y="9758"/>
                </a:lnTo>
                <a:lnTo>
                  <a:pt x="3918" y="9855"/>
                </a:lnTo>
                <a:lnTo>
                  <a:pt x="3991" y="9952"/>
                </a:lnTo>
                <a:lnTo>
                  <a:pt x="4088" y="10025"/>
                </a:lnTo>
                <a:lnTo>
                  <a:pt x="4186" y="10074"/>
                </a:lnTo>
                <a:lnTo>
                  <a:pt x="4429" y="10171"/>
                </a:lnTo>
                <a:lnTo>
                  <a:pt x="4672" y="10196"/>
                </a:lnTo>
                <a:lnTo>
                  <a:pt x="4940" y="10196"/>
                </a:lnTo>
                <a:lnTo>
                  <a:pt x="5208" y="10147"/>
                </a:lnTo>
                <a:lnTo>
                  <a:pt x="5427" y="10050"/>
                </a:lnTo>
                <a:lnTo>
                  <a:pt x="5646" y="9928"/>
                </a:lnTo>
                <a:lnTo>
                  <a:pt x="5743" y="10001"/>
                </a:lnTo>
                <a:lnTo>
                  <a:pt x="5840" y="10098"/>
                </a:lnTo>
                <a:lnTo>
                  <a:pt x="5986" y="10147"/>
                </a:lnTo>
                <a:lnTo>
                  <a:pt x="6132" y="10196"/>
                </a:lnTo>
                <a:lnTo>
                  <a:pt x="6278" y="10220"/>
                </a:lnTo>
                <a:lnTo>
                  <a:pt x="6424" y="10196"/>
                </a:lnTo>
                <a:lnTo>
                  <a:pt x="6546" y="10171"/>
                </a:lnTo>
                <a:lnTo>
                  <a:pt x="6643" y="10123"/>
                </a:lnTo>
                <a:lnTo>
                  <a:pt x="6741" y="10050"/>
                </a:lnTo>
                <a:lnTo>
                  <a:pt x="6838" y="9977"/>
                </a:lnTo>
                <a:lnTo>
                  <a:pt x="7008" y="9782"/>
                </a:lnTo>
                <a:lnTo>
                  <a:pt x="7130" y="9879"/>
                </a:lnTo>
                <a:lnTo>
                  <a:pt x="7300" y="9977"/>
                </a:lnTo>
                <a:lnTo>
                  <a:pt x="7471" y="10025"/>
                </a:lnTo>
                <a:lnTo>
                  <a:pt x="7665" y="10050"/>
                </a:lnTo>
                <a:lnTo>
                  <a:pt x="7860" y="10050"/>
                </a:lnTo>
                <a:lnTo>
                  <a:pt x="8030" y="10025"/>
                </a:lnTo>
                <a:lnTo>
                  <a:pt x="8225" y="9952"/>
                </a:lnTo>
                <a:lnTo>
                  <a:pt x="8371" y="9879"/>
                </a:lnTo>
                <a:lnTo>
                  <a:pt x="8493" y="9977"/>
                </a:lnTo>
                <a:lnTo>
                  <a:pt x="8639" y="10025"/>
                </a:lnTo>
                <a:lnTo>
                  <a:pt x="8785" y="10074"/>
                </a:lnTo>
                <a:lnTo>
                  <a:pt x="8955" y="10074"/>
                </a:lnTo>
                <a:lnTo>
                  <a:pt x="9125" y="10050"/>
                </a:lnTo>
                <a:lnTo>
                  <a:pt x="9320" y="10001"/>
                </a:lnTo>
                <a:lnTo>
                  <a:pt x="9466" y="9928"/>
                </a:lnTo>
                <a:lnTo>
                  <a:pt x="9636" y="9831"/>
                </a:lnTo>
                <a:lnTo>
                  <a:pt x="9734" y="9904"/>
                </a:lnTo>
                <a:lnTo>
                  <a:pt x="9855" y="9952"/>
                </a:lnTo>
                <a:lnTo>
                  <a:pt x="10001" y="9977"/>
                </a:lnTo>
                <a:lnTo>
                  <a:pt x="10147" y="10001"/>
                </a:lnTo>
                <a:lnTo>
                  <a:pt x="10293" y="10001"/>
                </a:lnTo>
                <a:lnTo>
                  <a:pt x="10439" y="9977"/>
                </a:lnTo>
                <a:lnTo>
                  <a:pt x="10561" y="9928"/>
                </a:lnTo>
                <a:lnTo>
                  <a:pt x="10682" y="9855"/>
                </a:lnTo>
                <a:lnTo>
                  <a:pt x="10780" y="9952"/>
                </a:lnTo>
                <a:lnTo>
                  <a:pt x="10901" y="10001"/>
                </a:lnTo>
                <a:lnTo>
                  <a:pt x="11193" y="10001"/>
                </a:lnTo>
                <a:lnTo>
                  <a:pt x="11339" y="9952"/>
                </a:lnTo>
                <a:lnTo>
                  <a:pt x="11510" y="9904"/>
                </a:lnTo>
                <a:lnTo>
                  <a:pt x="11656" y="9831"/>
                </a:lnTo>
                <a:lnTo>
                  <a:pt x="11802" y="9733"/>
                </a:lnTo>
                <a:lnTo>
                  <a:pt x="11850" y="9806"/>
                </a:lnTo>
                <a:lnTo>
                  <a:pt x="11923" y="9855"/>
                </a:lnTo>
                <a:lnTo>
                  <a:pt x="12069" y="9928"/>
                </a:lnTo>
                <a:lnTo>
                  <a:pt x="12240" y="9952"/>
                </a:lnTo>
                <a:lnTo>
                  <a:pt x="12434" y="9952"/>
                </a:lnTo>
                <a:lnTo>
                  <a:pt x="12629" y="9904"/>
                </a:lnTo>
                <a:lnTo>
                  <a:pt x="12824" y="9831"/>
                </a:lnTo>
                <a:lnTo>
                  <a:pt x="13018" y="9758"/>
                </a:lnTo>
                <a:lnTo>
                  <a:pt x="13164" y="9660"/>
                </a:lnTo>
                <a:lnTo>
                  <a:pt x="13237" y="9612"/>
                </a:lnTo>
                <a:lnTo>
                  <a:pt x="13262" y="9539"/>
                </a:lnTo>
                <a:lnTo>
                  <a:pt x="13262" y="9466"/>
                </a:lnTo>
                <a:lnTo>
                  <a:pt x="13237" y="9393"/>
                </a:lnTo>
                <a:lnTo>
                  <a:pt x="13189" y="9344"/>
                </a:lnTo>
                <a:lnTo>
                  <a:pt x="13116" y="9320"/>
                </a:lnTo>
                <a:lnTo>
                  <a:pt x="13067" y="9320"/>
                </a:lnTo>
                <a:lnTo>
                  <a:pt x="12994" y="9344"/>
                </a:lnTo>
                <a:lnTo>
                  <a:pt x="12775" y="9466"/>
                </a:lnTo>
                <a:lnTo>
                  <a:pt x="12605" y="9539"/>
                </a:lnTo>
                <a:lnTo>
                  <a:pt x="12459" y="9587"/>
                </a:lnTo>
                <a:lnTo>
                  <a:pt x="12288" y="9612"/>
                </a:lnTo>
                <a:lnTo>
                  <a:pt x="12167" y="9612"/>
                </a:lnTo>
                <a:lnTo>
                  <a:pt x="12118" y="9587"/>
                </a:lnTo>
                <a:lnTo>
                  <a:pt x="12094" y="9539"/>
                </a:lnTo>
                <a:lnTo>
                  <a:pt x="12069" y="9490"/>
                </a:lnTo>
                <a:lnTo>
                  <a:pt x="12069" y="9417"/>
                </a:lnTo>
                <a:lnTo>
                  <a:pt x="12069" y="9368"/>
                </a:lnTo>
                <a:lnTo>
                  <a:pt x="12045" y="9295"/>
                </a:lnTo>
                <a:lnTo>
                  <a:pt x="12021" y="9247"/>
                </a:lnTo>
                <a:lnTo>
                  <a:pt x="11972" y="9222"/>
                </a:lnTo>
                <a:lnTo>
                  <a:pt x="11875" y="9222"/>
                </a:lnTo>
                <a:lnTo>
                  <a:pt x="11826" y="9247"/>
                </a:lnTo>
                <a:lnTo>
                  <a:pt x="11777" y="9295"/>
                </a:lnTo>
                <a:lnTo>
                  <a:pt x="11704" y="9393"/>
                </a:lnTo>
                <a:lnTo>
                  <a:pt x="11583" y="9490"/>
                </a:lnTo>
                <a:lnTo>
                  <a:pt x="11437" y="9587"/>
                </a:lnTo>
                <a:lnTo>
                  <a:pt x="11266" y="9660"/>
                </a:lnTo>
                <a:lnTo>
                  <a:pt x="11120" y="9709"/>
                </a:lnTo>
                <a:lnTo>
                  <a:pt x="11072" y="9709"/>
                </a:lnTo>
                <a:lnTo>
                  <a:pt x="11023" y="9685"/>
                </a:lnTo>
                <a:lnTo>
                  <a:pt x="10974" y="9660"/>
                </a:lnTo>
                <a:lnTo>
                  <a:pt x="10950" y="9612"/>
                </a:lnTo>
                <a:lnTo>
                  <a:pt x="10950" y="9539"/>
                </a:lnTo>
                <a:lnTo>
                  <a:pt x="10974" y="9441"/>
                </a:lnTo>
                <a:lnTo>
                  <a:pt x="10974" y="9393"/>
                </a:lnTo>
                <a:lnTo>
                  <a:pt x="10950" y="9320"/>
                </a:lnTo>
                <a:lnTo>
                  <a:pt x="10926" y="9271"/>
                </a:lnTo>
                <a:lnTo>
                  <a:pt x="10853" y="9271"/>
                </a:lnTo>
                <a:lnTo>
                  <a:pt x="10804" y="9247"/>
                </a:lnTo>
                <a:lnTo>
                  <a:pt x="10755" y="9271"/>
                </a:lnTo>
                <a:lnTo>
                  <a:pt x="10682" y="9295"/>
                </a:lnTo>
                <a:lnTo>
                  <a:pt x="10658" y="9368"/>
                </a:lnTo>
                <a:lnTo>
                  <a:pt x="10585" y="9490"/>
                </a:lnTo>
                <a:lnTo>
                  <a:pt x="10463" y="9587"/>
                </a:lnTo>
                <a:lnTo>
                  <a:pt x="10342" y="9636"/>
                </a:lnTo>
                <a:lnTo>
                  <a:pt x="10025" y="9636"/>
                </a:lnTo>
                <a:lnTo>
                  <a:pt x="9928" y="9587"/>
                </a:lnTo>
                <a:lnTo>
                  <a:pt x="9855" y="9563"/>
                </a:lnTo>
                <a:lnTo>
                  <a:pt x="9904" y="9393"/>
                </a:lnTo>
                <a:lnTo>
                  <a:pt x="9904" y="9320"/>
                </a:lnTo>
                <a:lnTo>
                  <a:pt x="9879" y="9247"/>
                </a:lnTo>
                <a:lnTo>
                  <a:pt x="9831" y="9198"/>
                </a:lnTo>
                <a:lnTo>
                  <a:pt x="9782" y="9174"/>
                </a:lnTo>
                <a:lnTo>
                  <a:pt x="9734" y="9149"/>
                </a:lnTo>
                <a:close/>
                <a:moveTo>
                  <a:pt x="16522" y="9003"/>
                </a:moveTo>
                <a:lnTo>
                  <a:pt x="16522" y="9879"/>
                </a:lnTo>
                <a:lnTo>
                  <a:pt x="16401" y="9879"/>
                </a:lnTo>
                <a:lnTo>
                  <a:pt x="16279" y="9928"/>
                </a:lnTo>
                <a:lnTo>
                  <a:pt x="16182" y="9977"/>
                </a:lnTo>
                <a:lnTo>
                  <a:pt x="16084" y="10050"/>
                </a:lnTo>
                <a:lnTo>
                  <a:pt x="15914" y="10196"/>
                </a:lnTo>
                <a:lnTo>
                  <a:pt x="15744" y="10390"/>
                </a:lnTo>
                <a:lnTo>
                  <a:pt x="15598" y="10561"/>
                </a:lnTo>
                <a:lnTo>
                  <a:pt x="15598" y="10342"/>
                </a:lnTo>
                <a:lnTo>
                  <a:pt x="15646" y="10317"/>
                </a:lnTo>
                <a:lnTo>
                  <a:pt x="15671" y="10269"/>
                </a:lnTo>
                <a:lnTo>
                  <a:pt x="15890" y="9879"/>
                </a:lnTo>
                <a:lnTo>
                  <a:pt x="16011" y="9685"/>
                </a:lnTo>
                <a:lnTo>
                  <a:pt x="16133" y="9490"/>
                </a:lnTo>
                <a:lnTo>
                  <a:pt x="16328" y="9271"/>
                </a:lnTo>
                <a:lnTo>
                  <a:pt x="16522" y="9003"/>
                </a:lnTo>
                <a:close/>
                <a:moveTo>
                  <a:pt x="16522" y="10001"/>
                </a:moveTo>
                <a:lnTo>
                  <a:pt x="16522" y="10755"/>
                </a:lnTo>
                <a:lnTo>
                  <a:pt x="16352" y="10853"/>
                </a:lnTo>
                <a:lnTo>
                  <a:pt x="16230" y="10974"/>
                </a:lnTo>
                <a:lnTo>
                  <a:pt x="15987" y="11242"/>
                </a:lnTo>
                <a:lnTo>
                  <a:pt x="15792" y="11461"/>
                </a:lnTo>
                <a:lnTo>
                  <a:pt x="15598" y="11704"/>
                </a:lnTo>
                <a:lnTo>
                  <a:pt x="15598" y="11291"/>
                </a:lnTo>
                <a:lnTo>
                  <a:pt x="15768" y="10974"/>
                </a:lnTo>
                <a:lnTo>
                  <a:pt x="15963" y="10682"/>
                </a:lnTo>
                <a:lnTo>
                  <a:pt x="16255" y="10342"/>
                </a:lnTo>
                <a:lnTo>
                  <a:pt x="16522" y="10001"/>
                </a:lnTo>
                <a:close/>
                <a:moveTo>
                  <a:pt x="10244" y="11145"/>
                </a:moveTo>
                <a:lnTo>
                  <a:pt x="10171" y="11193"/>
                </a:lnTo>
                <a:lnTo>
                  <a:pt x="10123" y="11242"/>
                </a:lnTo>
                <a:lnTo>
                  <a:pt x="9928" y="11534"/>
                </a:lnTo>
                <a:lnTo>
                  <a:pt x="9831" y="11656"/>
                </a:lnTo>
                <a:lnTo>
                  <a:pt x="9709" y="11753"/>
                </a:lnTo>
                <a:lnTo>
                  <a:pt x="9636" y="11802"/>
                </a:lnTo>
                <a:lnTo>
                  <a:pt x="9539" y="11826"/>
                </a:lnTo>
                <a:lnTo>
                  <a:pt x="9320" y="11826"/>
                </a:lnTo>
                <a:lnTo>
                  <a:pt x="9223" y="11802"/>
                </a:lnTo>
                <a:lnTo>
                  <a:pt x="9150" y="11753"/>
                </a:lnTo>
                <a:lnTo>
                  <a:pt x="9077" y="11680"/>
                </a:lnTo>
                <a:lnTo>
                  <a:pt x="9052" y="11607"/>
                </a:lnTo>
                <a:lnTo>
                  <a:pt x="9125" y="11412"/>
                </a:lnTo>
                <a:lnTo>
                  <a:pt x="9125" y="11339"/>
                </a:lnTo>
                <a:lnTo>
                  <a:pt x="9101" y="11266"/>
                </a:lnTo>
                <a:lnTo>
                  <a:pt x="9052" y="11218"/>
                </a:lnTo>
                <a:lnTo>
                  <a:pt x="9004" y="11169"/>
                </a:lnTo>
                <a:lnTo>
                  <a:pt x="8882" y="11169"/>
                </a:lnTo>
                <a:lnTo>
                  <a:pt x="8809" y="11193"/>
                </a:lnTo>
                <a:lnTo>
                  <a:pt x="8760" y="11266"/>
                </a:lnTo>
                <a:lnTo>
                  <a:pt x="8687" y="11388"/>
                </a:lnTo>
                <a:lnTo>
                  <a:pt x="8663" y="11510"/>
                </a:lnTo>
                <a:lnTo>
                  <a:pt x="8566" y="11656"/>
                </a:lnTo>
                <a:lnTo>
                  <a:pt x="8395" y="11729"/>
                </a:lnTo>
                <a:lnTo>
                  <a:pt x="8298" y="11753"/>
                </a:lnTo>
                <a:lnTo>
                  <a:pt x="8176" y="11777"/>
                </a:lnTo>
                <a:lnTo>
                  <a:pt x="8103" y="11753"/>
                </a:lnTo>
                <a:lnTo>
                  <a:pt x="8055" y="11729"/>
                </a:lnTo>
                <a:lnTo>
                  <a:pt x="8055" y="11680"/>
                </a:lnTo>
                <a:lnTo>
                  <a:pt x="8055" y="11607"/>
                </a:lnTo>
                <a:lnTo>
                  <a:pt x="8079" y="11534"/>
                </a:lnTo>
                <a:lnTo>
                  <a:pt x="8079" y="11461"/>
                </a:lnTo>
                <a:lnTo>
                  <a:pt x="8055" y="11412"/>
                </a:lnTo>
                <a:lnTo>
                  <a:pt x="8006" y="11364"/>
                </a:lnTo>
                <a:lnTo>
                  <a:pt x="7957" y="11339"/>
                </a:lnTo>
                <a:lnTo>
                  <a:pt x="7884" y="11315"/>
                </a:lnTo>
                <a:lnTo>
                  <a:pt x="7811" y="11339"/>
                </a:lnTo>
                <a:lnTo>
                  <a:pt x="7763" y="11388"/>
                </a:lnTo>
                <a:lnTo>
                  <a:pt x="7544" y="11558"/>
                </a:lnTo>
                <a:lnTo>
                  <a:pt x="7325" y="11753"/>
                </a:lnTo>
                <a:lnTo>
                  <a:pt x="7179" y="11802"/>
                </a:lnTo>
                <a:lnTo>
                  <a:pt x="6984" y="11826"/>
                </a:lnTo>
                <a:lnTo>
                  <a:pt x="6887" y="11802"/>
                </a:lnTo>
                <a:lnTo>
                  <a:pt x="6765" y="11802"/>
                </a:lnTo>
                <a:lnTo>
                  <a:pt x="6692" y="11753"/>
                </a:lnTo>
                <a:lnTo>
                  <a:pt x="6643" y="11704"/>
                </a:lnTo>
                <a:lnTo>
                  <a:pt x="6668" y="11583"/>
                </a:lnTo>
                <a:lnTo>
                  <a:pt x="6668" y="11412"/>
                </a:lnTo>
                <a:lnTo>
                  <a:pt x="6643" y="11339"/>
                </a:lnTo>
                <a:lnTo>
                  <a:pt x="6595" y="11266"/>
                </a:lnTo>
                <a:lnTo>
                  <a:pt x="6546" y="11218"/>
                </a:lnTo>
                <a:lnTo>
                  <a:pt x="6473" y="11193"/>
                </a:lnTo>
                <a:lnTo>
                  <a:pt x="6400" y="11193"/>
                </a:lnTo>
                <a:lnTo>
                  <a:pt x="6327" y="11218"/>
                </a:lnTo>
                <a:lnTo>
                  <a:pt x="6254" y="11291"/>
                </a:lnTo>
                <a:lnTo>
                  <a:pt x="6205" y="11364"/>
                </a:lnTo>
                <a:lnTo>
                  <a:pt x="6181" y="11485"/>
                </a:lnTo>
                <a:lnTo>
                  <a:pt x="6157" y="11583"/>
                </a:lnTo>
                <a:lnTo>
                  <a:pt x="6084" y="11656"/>
                </a:lnTo>
                <a:lnTo>
                  <a:pt x="5986" y="11704"/>
                </a:lnTo>
                <a:lnTo>
                  <a:pt x="5767" y="11704"/>
                </a:lnTo>
                <a:lnTo>
                  <a:pt x="5670" y="11680"/>
                </a:lnTo>
                <a:lnTo>
                  <a:pt x="5573" y="11607"/>
                </a:lnTo>
                <a:lnTo>
                  <a:pt x="5475" y="11534"/>
                </a:lnTo>
                <a:lnTo>
                  <a:pt x="5427" y="11461"/>
                </a:lnTo>
                <a:lnTo>
                  <a:pt x="5378" y="11388"/>
                </a:lnTo>
                <a:lnTo>
                  <a:pt x="5305" y="11315"/>
                </a:lnTo>
                <a:lnTo>
                  <a:pt x="5232" y="11291"/>
                </a:lnTo>
                <a:lnTo>
                  <a:pt x="5159" y="11291"/>
                </a:lnTo>
                <a:lnTo>
                  <a:pt x="5062" y="11315"/>
                </a:lnTo>
                <a:lnTo>
                  <a:pt x="5013" y="11364"/>
                </a:lnTo>
                <a:lnTo>
                  <a:pt x="4964" y="11412"/>
                </a:lnTo>
                <a:lnTo>
                  <a:pt x="4964" y="11510"/>
                </a:lnTo>
                <a:lnTo>
                  <a:pt x="4964" y="11607"/>
                </a:lnTo>
                <a:lnTo>
                  <a:pt x="4964" y="11680"/>
                </a:lnTo>
                <a:lnTo>
                  <a:pt x="4940" y="11729"/>
                </a:lnTo>
                <a:lnTo>
                  <a:pt x="4891" y="11777"/>
                </a:lnTo>
                <a:lnTo>
                  <a:pt x="4818" y="11826"/>
                </a:lnTo>
                <a:lnTo>
                  <a:pt x="4697" y="11850"/>
                </a:lnTo>
                <a:lnTo>
                  <a:pt x="4599" y="11826"/>
                </a:lnTo>
                <a:lnTo>
                  <a:pt x="4502" y="11753"/>
                </a:lnTo>
                <a:lnTo>
                  <a:pt x="4453" y="11656"/>
                </a:lnTo>
                <a:lnTo>
                  <a:pt x="4453" y="11607"/>
                </a:lnTo>
                <a:lnTo>
                  <a:pt x="4453" y="11558"/>
                </a:lnTo>
                <a:lnTo>
                  <a:pt x="4478" y="11437"/>
                </a:lnTo>
                <a:lnTo>
                  <a:pt x="4429" y="11364"/>
                </a:lnTo>
                <a:lnTo>
                  <a:pt x="4380" y="11291"/>
                </a:lnTo>
                <a:lnTo>
                  <a:pt x="4307" y="11266"/>
                </a:lnTo>
                <a:lnTo>
                  <a:pt x="4210" y="11242"/>
                </a:lnTo>
                <a:lnTo>
                  <a:pt x="4113" y="11266"/>
                </a:lnTo>
                <a:lnTo>
                  <a:pt x="4040" y="11339"/>
                </a:lnTo>
                <a:lnTo>
                  <a:pt x="3991" y="11412"/>
                </a:lnTo>
                <a:lnTo>
                  <a:pt x="3942" y="11510"/>
                </a:lnTo>
                <a:lnTo>
                  <a:pt x="3894" y="11607"/>
                </a:lnTo>
                <a:lnTo>
                  <a:pt x="3796" y="11680"/>
                </a:lnTo>
                <a:lnTo>
                  <a:pt x="3723" y="11753"/>
                </a:lnTo>
                <a:lnTo>
                  <a:pt x="3529" y="11850"/>
                </a:lnTo>
                <a:lnTo>
                  <a:pt x="3431" y="11875"/>
                </a:lnTo>
                <a:lnTo>
                  <a:pt x="3310" y="11899"/>
                </a:lnTo>
                <a:lnTo>
                  <a:pt x="3261" y="11899"/>
                </a:lnTo>
                <a:lnTo>
                  <a:pt x="3212" y="11875"/>
                </a:lnTo>
                <a:lnTo>
                  <a:pt x="3139" y="11826"/>
                </a:lnTo>
                <a:lnTo>
                  <a:pt x="3115" y="11729"/>
                </a:lnTo>
                <a:lnTo>
                  <a:pt x="3066" y="11631"/>
                </a:lnTo>
                <a:lnTo>
                  <a:pt x="3018" y="11461"/>
                </a:lnTo>
                <a:lnTo>
                  <a:pt x="2993" y="11388"/>
                </a:lnTo>
                <a:lnTo>
                  <a:pt x="2969" y="11388"/>
                </a:lnTo>
                <a:lnTo>
                  <a:pt x="2969" y="11364"/>
                </a:lnTo>
                <a:lnTo>
                  <a:pt x="2945" y="11339"/>
                </a:lnTo>
                <a:lnTo>
                  <a:pt x="2896" y="11315"/>
                </a:lnTo>
                <a:lnTo>
                  <a:pt x="2847" y="11315"/>
                </a:lnTo>
                <a:lnTo>
                  <a:pt x="2799" y="11339"/>
                </a:lnTo>
                <a:lnTo>
                  <a:pt x="2750" y="11364"/>
                </a:lnTo>
                <a:lnTo>
                  <a:pt x="2701" y="11461"/>
                </a:lnTo>
                <a:lnTo>
                  <a:pt x="2677" y="11583"/>
                </a:lnTo>
                <a:lnTo>
                  <a:pt x="2677" y="11802"/>
                </a:lnTo>
                <a:lnTo>
                  <a:pt x="2701" y="11923"/>
                </a:lnTo>
                <a:lnTo>
                  <a:pt x="2726" y="12021"/>
                </a:lnTo>
                <a:lnTo>
                  <a:pt x="2799" y="12093"/>
                </a:lnTo>
                <a:lnTo>
                  <a:pt x="2847" y="12191"/>
                </a:lnTo>
                <a:lnTo>
                  <a:pt x="2945" y="12264"/>
                </a:lnTo>
                <a:lnTo>
                  <a:pt x="3042" y="12312"/>
                </a:lnTo>
                <a:lnTo>
                  <a:pt x="3188" y="12361"/>
                </a:lnTo>
                <a:lnTo>
                  <a:pt x="3480" y="12361"/>
                </a:lnTo>
                <a:lnTo>
                  <a:pt x="3626" y="12337"/>
                </a:lnTo>
                <a:lnTo>
                  <a:pt x="3748" y="12288"/>
                </a:lnTo>
                <a:lnTo>
                  <a:pt x="3869" y="12215"/>
                </a:lnTo>
                <a:lnTo>
                  <a:pt x="4015" y="12142"/>
                </a:lnTo>
                <a:lnTo>
                  <a:pt x="4113" y="12045"/>
                </a:lnTo>
                <a:lnTo>
                  <a:pt x="4259" y="12166"/>
                </a:lnTo>
                <a:lnTo>
                  <a:pt x="4405" y="12239"/>
                </a:lnTo>
                <a:lnTo>
                  <a:pt x="4575" y="12288"/>
                </a:lnTo>
                <a:lnTo>
                  <a:pt x="4745" y="12312"/>
                </a:lnTo>
                <a:lnTo>
                  <a:pt x="4916" y="12288"/>
                </a:lnTo>
                <a:lnTo>
                  <a:pt x="5086" y="12239"/>
                </a:lnTo>
                <a:lnTo>
                  <a:pt x="5232" y="12142"/>
                </a:lnTo>
                <a:lnTo>
                  <a:pt x="5354" y="12021"/>
                </a:lnTo>
                <a:lnTo>
                  <a:pt x="5475" y="12069"/>
                </a:lnTo>
                <a:lnTo>
                  <a:pt x="5597" y="12118"/>
                </a:lnTo>
                <a:lnTo>
                  <a:pt x="5743" y="12142"/>
                </a:lnTo>
                <a:lnTo>
                  <a:pt x="5889" y="12166"/>
                </a:lnTo>
                <a:lnTo>
                  <a:pt x="6011" y="12166"/>
                </a:lnTo>
                <a:lnTo>
                  <a:pt x="6157" y="12142"/>
                </a:lnTo>
                <a:lnTo>
                  <a:pt x="6278" y="12093"/>
                </a:lnTo>
                <a:lnTo>
                  <a:pt x="6376" y="12045"/>
                </a:lnTo>
                <a:lnTo>
                  <a:pt x="6546" y="12142"/>
                </a:lnTo>
                <a:lnTo>
                  <a:pt x="6716" y="12239"/>
                </a:lnTo>
                <a:lnTo>
                  <a:pt x="6862" y="12288"/>
                </a:lnTo>
                <a:lnTo>
                  <a:pt x="7008" y="12312"/>
                </a:lnTo>
                <a:lnTo>
                  <a:pt x="7154" y="12288"/>
                </a:lnTo>
                <a:lnTo>
                  <a:pt x="7276" y="12264"/>
                </a:lnTo>
                <a:lnTo>
                  <a:pt x="7398" y="12191"/>
                </a:lnTo>
                <a:lnTo>
                  <a:pt x="7519" y="12118"/>
                </a:lnTo>
                <a:lnTo>
                  <a:pt x="7763" y="11948"/>
                </a:lnTo>
                <a:lnTo>
                  <a:pt x="7836" y="12021"/>
                </a:lnTo>
                <a:lnTo>
                  <a:pt x="7909" y="12093"/>
                </a:lnTo>
                <a:lnTo>
                  <a:pt x="8030" y="12142"/>
                </a:lnTo>
                <a:lnTo>
                  <a:pt x="8347" y="12142"/>
                </a:lnTo>
                <a:lnTo>
                  <a:pt x="8493" y="12118"/>
                </a:lnTo>
                <a:lnTo>
                  <a:pt x="8663" y="12045"/>
                </a:lnTo>
                <a:lnTo>
                  <a:pt x="8785" y="11948"/>
                </a:lnTo>
                <a:lnTo>
                  <a:pt x="8882" y="12021"/>
                </a:lnTo>
                <a:lnTo>
                  <a:pt x="8955" y="12093"/>
                </a:lnTo>
                <a:lnTo>
                  <a:pt x="9174" y="12191"/>
                </a:lnTo>
                <a:lnTo>
                  <a:pt x="9320" y="12239"/>
                </a:lnTo>
                <a:lnTo>
                  <a:pt x="9466" y="12264"/>
                </a:lnTo>
                <a:lnTo>
                  <a:pt x="9588" y="12239"/>
                </a:lnTo>
                <a:lnTo>
                  <a:pt x="9709" y="12215"/>
                </a:lnTo>
                <a:lnTo>
                  <a:pt x="9831" y="12166"/>
                </a:lnTo>
                <a:lnTo>
                  <a:pt x="9952" y="12093"/>
                </a:lnTo>
                <a:lnTo>
                  <a:pt x="10147" y="11899"/>
                </a:lnTo>
                <a:lnTo>
                  <a:pt x="10269" y="12021"/>
                </a:lnTo>
                <a:lnTo>
                  <a:pt x="10415" y="12093"/>
                </a:lnTo>
                <a:lnTo>
                  <a:pt x="10561" y="12142"/>
                </a:lnTo>
                <a:lnTo>
                  <a:pt x="10755" y="12166"/>
                </a:lnTo>
                <a:lnTo>
                  <a:pt x="10926" y="12191"/>
                </a:lnTo>
                <a:lnTo>
                  <a:pt x="11096" y="12166"/>
                </a:lnTo>
                <a:lnTo>
                  <a:pt x="11266" y="12093"/>
                </a:lnTo>
                <a:lnTo>
                  <a:pt x="11412" y="12021"/>
                </a:lnTo>
                <a:lnTo>
                  <a:pt x="11558" y="12093"/>
                </a:lnTo>
                <a:lnTo>
                  <a:pt x="11704" y="12142"/>
                </a:lnTo>
                <a:lnTo>
                  <a:pt x="12045" y="12142"/>
                </a:lnTo>
                <a:lnTo>
                  <a:pt x="12215" y="12118"/>
                </a:lnTo>
                <a:lnTo>
                  <a:pt x="12410" y="12069"/>
                </a:lnTo>
                <a:lnTo>
                  <a:pt x="12580" y="11996"/>
                </a:lnTo>
                <a:lnTo>
                  <a:pt x="12726" y="11899"/>
                </a:lnTo>
                <a:lnTo>
                  <a:pt x="12799" y="11948"/>
                </a:lnTo>
                <a:lnTo>
                  <a:pt x="12921" y="11972"/>
                </a:lnTo>
                <a:lnTo>
                  <a:pt x="13043" y="11972"/>
                </a:lnTo>
                <a:lnTo>
                  <a:pt x="13164" y="11948"/>
                </a:lnTo>
                <a:lnTo>
                  <a:pt x="13237" y="11899"/>
                </a:lnTo>
                <a:lnTo>
                  <a:pt x="13286" y="11850"/>
                </a:lnTo>
                <a:lnTo>
                  <a:pt x="13310" y="11777"/>
                </a:lnTo>
                <a:lnTo>
                  <a:pt x="13310" y="11704"/>
                </a:lnTo>
                <a:lnTo>
                  <a:pt x="13286" y="11631"/>
                </a:lnTo>
                <a:lnTo>
                  <a:pt x="13262" y="11583"/>
                </a:lnTo>
                <a:lnTo>
                  <a:pt x="13189" y="11558"/>
                </a:lnTo>
                <a:lnTo>
                  <a:pt x="13116" y="11534"/>
                </a:lnTo>
                <a:lnTo>
                  <a:pt x="13043" y="11558"/>
                </a:lnTo>
                <a:lnTo>
                  <a:pt x="12970" y="11534"/>
                </a:lnTo>
                <a:lnTo>
                  <a:pt x="12897" y="11437"/>
                </a:lnTo>
                <a:lnTo>
                  <a:pt x="12799" y="11388"/>
                </a:lnTo>
                <a:lnTo>
                  <a:pt x="12751" y="11364"/>
                </a:lnTo>
                <a:lnTo>
                  <a:pt x="12702" y="11364"/>
                </a:lnTo>
                <a:lnTo>
                  <a:pt x="12653" y="11388"/>
                </a:lnTo>
                <a:lnTo>
                  <a:pt x="12605" y="11437"/>
                </a:lnTo>
                <a:lnTo>
                  <a:pt x="12532" y="11485"/>
                </a:lnTo>
                <a:lnTo>
                  <a:pt x="12410" y="11558"/>
                </a:lnTo>
                <a:lnTo>
                  <a:pt x="12264" y="11631"/>
                </a:lnTo>
                <a:lnTo>
                  <a:pt x="12094" y="11704"/>
                </a:lnTo>
                <a:lnTo>
                  <a:pt x="11948" y="11729"/>
                </a:lnTo>
                <a:lnTo>
                  <a:pt x="11753" y="11729"/>
                </a:lnTo>
                <a:lnTo>
                  <a:pt x="11729" y="11704"/>
                </a:lnTo>
                <a:lnTo>
                  <a:pt x="11704" y="11656"/>
                </a:lnTo>
                <a:lnTo>
                  <a:pt x="11680" y="11607"/>
                </a:lnTo>
                <a:lnTo>
                  <a:pt x="11704" y="11485"/>
                </a:lnTo>
                <a:lnTo>
                  <a:pt x="11704" y="11412"/>
                </a:lnTo>
                <a:lnTo>
                  <a:pt x="11656" y="11339"/>
                </a:lnTo>
                <a:lnTo>
                  <a:pt x="11607" y="11291"/>
                </a:lnTo>
                <a:lnTo>
                  <a:pt x="11534" y="11266"/>
                </a:lnTo>
                <a:lnTo>
                  <a:pt x="11461" y="11291"/>
                </a:lnTo>
                <a:lnTo>
                  <a:pt x="11388" y="11315"/>
                </a:lnTo>
                <a:lnTo>
                  <a:pt x="11315" y="11364"/>
                </a:lnTo>
                <a:lnTo>
                  <a:pt x="11291" y="11437"/>
                </a:lnTo>
                <a:lnTo>
                  <a:pt x="11266" y="11558"/>
                </a:lnTo>
                <a:lnTo>
                  <a:pt x="11218" y="11607"/>
                </a:lnTo>
                <a:lnTo>
                  <a:pt x="11169" y="11656"/>
                </a:lnTo>
                <a:lnTo>
                  <a:pt x="11047" y="11729"/>
                </a:lnTo>
                <a:lnTo>
                  <a:pt x="10901" y="11753"/>
                </a:lnTo>
                <a:lnTo>
                  <a:pt x="10755" y="11753"/>
                </a:lnTo>
                <a:lnTo>
                  <a:pt x="10609" y="11729"/>
                </a:lnTo>
                <a:lnTo>
                  <a:pt x="10488" y="11656"/>
                </a:lnTo>
                <a:lnTo>
                  <a:pt x="10463" y="11631"/>
                </a:lnTo>
                <a:lnTo>
                  <a:pt x="10439" y="11583"/>
                </a:lnTo>
                <a:lnTo>
                  <a:pt x="10439" y="11510"/>
                </a:lnTo>
                <a:lnTo>
                  <a:pt x="10463" y="11461"/>
                </a:lnTo>
                <a:lnTo>
                  <a:pt x="10512" y="11364"/>
                </a:lnTo>
                <a:lnTo>
                  <a:pt x="10488" y="11291"/>
                </a:lnTo>
                <a:lnTo>
                  <a:pt x="10463" y="11218"/>
                </a:lnTo>
                <a:lnTo>
                  <a:pt x="10390" y="11169"/>
                </a:lnTo>
                <a:lnTo>
                  <a:pt x="10317" y="11145"/>
                </a:lnTo>
                <a:close/>
                <a:moveTo>
                  <a:pt x="16498" y="11193"/>
                </a:moveTo>
                <a:lnTo>
                  <a:pt x="16498" y="11948"/>
                </a:lnTo>
                <a:lnTo>
                  <a:pt x="16255" y="12093"/>
                </a:lnTo>
                <a:lnTo>
                  <a:pt x="16011" y="12312"/>
                </a:lnTo>
                <a:lnTo>
                  <a:pt x="15792" y="12556"/>
                </a:lnTo>
                <a:lnTo>
                  <a:pt x="15598" y="12823"/>
                </a:lnTo>
                <a:lnTo>
                  <a:pt x="15598" y="12775"/>
                </a:lnTo>
                <a:lnTo>
                  <a:pt x="15598" y="12434"/>
                </a:lnTo>
                <a:lnTo>
                  <a:pt x="15622" y="12385"/>
                </a:lnTo>
                <a:lnTo>
                  <a:pt x="15914" y="11923"/>
                </a:lnTo>
                <a:lnTo>
                  <a:pt x="16060" y="11680"/>
                </a:lnTo>
                <a:lnTo>
                  <a:pt x="16206" y="11461"/>
                </a:lnTo>
                <a:lnTo>
                  <a:pt x="16352" y="11339"/>
                </a:lnTo>
                <a:lnTo>
                  <a:pt x="16498" y="11193"/>
                </a:lnTo>
                <a:close/>
                <a:moveTo>
                  <a:pt x="16498" y="12288"/>
                </a:moveTo>
                <a:lnTo>
                  <a:pt x="16498" y="13140"/>
                </a:lnTo>
                <a:lnTo>
                  <a:pt x="16303" y="13213"/>
                </a:lnTo>
                <a:lnTo>
                  <a:pt x="16157" y="13334"/>
                </a:lnTo>
                <a:lnTo>
                  <a:pt x="16011" y="13456"/>
                </a:lnTo>
                <a:lnTo>
                  <a:pt x="15890" y="13602"/>
                </a:lnTo>
                <a:lnTo>
                  <a:pt x="15719" y="13797"/>
                </a:lnTo>
                <a:lnTo>
                  <a:pt x="15573" y="14016"/>
                </a:lnTo>
                <a:lnTo>
                  <a:pt x="15573" y="13602"/>
                </a:lnTo>
                <a:lnTo>
                  <a:pt x="15792" y="13213"/>
                </a:lnTo>
                <a:lnTo>
                  <a:pt x="16036" y="12848"/>
                </a:lnTo>
                <a:lnTo>
                  <a:pt x="16255" y="12556"/>
                </a:lnTo>
                <a:lnTo>
                  <a:pt x="16498" y="12288"/>
                </a:lnTo>
                <a:close/>
                <a:moveTo>
                  <a:pt x="2847" y="13286"/>
                </a:moveTo>
                <a:lnTo>
                  <a:pt x="2799" y="13310"/>
                </a:lnTo>
                <a:lnTo>
                  <a:pt x="2774" y="13334"/>
                </a:lnTo>
                <a:lnTo>
                  <a:pt x="2580" y="13675"/>
                </a:lnTo>
                <a:lnTo>
                  <a:pt x="2507" y="13870"/>
                </a:lnTo>
                <a:lnTo>
                  <a:pt x="2458" y="14064"/>
                </a:lnTo>
                <a:lnTo>
                  <a:pt x="2434" y="14259"/>
                </a:lnTo>
                <a:lnTo>
                  <a:pt x="2458" y="14332"/>
                </a:lnTo>
                <a:lnTo>
                  <a:pt x="2507" y="14405"/>
                </a:lnTo>
                <a:lnTo>
                  <a:pt x="2555" y="14478"/>
                </a:lnTo>
                <a:lnTo>
                  <a:pt x="2628" y="14527"/>
                </a:lnTo>
                <a:lnTo>
                  <a:pt x="2750" y="14551"/>
                </a:lnTo>
                <a:lnTo>
                  <a:pt x="3018" y="14551"/>
                </a:lnTo>
                <a:lnTo>
                  <a:pt x="3164" y="14527"/>
                </a:lnTo>
                <a:lnTo>
                  <a:pt x="3285" y="14478"/>
                </a:lnTo>
                <a:lnTo>
                  <a:pt x="3431" y="14429"/>
                </a:lnTo>
                <a:lnTo>
                  <a:pt x="3699" y="14283"/>
                </a:lnTo>
                <a:lnTo>
                  <a:pt x="3942" y="14089"/>
                </a:lnTo>
                <a:lnTo>
                  <a:pt x="4015" y="14186"/>
                </a:lnTo>
                <a:lnTo>
                  <a:pt x="4137" y="14259"/>
                </a:lnTo>
                <a:lnTo>
                  <a:pt x="4234" y="14332"/>
                </a:lnTo>
                <a:lnTo>
                  <a:pt x="4380" y="14381"/>
                </a:lnTo>
                <a:lnTo>
                  <a:pt x="4551" y="14429"/>
                </a:lnTo>
                <a:lnTo>
                  <a:pt x="4867" y="14429"/>
                </a:lnTo>
                <a:lnTo>
                  <a:pt x="5037" y="14405"/>
                </a:lnTo>
                <a:lnTo>
                  <a:pt x="5183" y="14356"/>
                </a:lnTo>
                <a:lnTo>
                  <a:pt x="5329" y="14283"/>
                </a:lnTo>
                <a:lnTo>
                  <a:pt x="5475" y="14186"/>
                </a:lnTo>
                <a:lnTo>
                  <a:pt x="5597" y="14089"/>
                </a:lnTo>
                <a:lnTo>
                  <a:pt x="5719" y="14186"/>
                </a:lnTo>
                <a:lnTo>
                  <a:pt x="5889" y="14235"/>
                </a:lnTo>
                <a:lnTo>
                  <a:pt x="6084" y="14259"/>
                </a:lnTo>
                <a:lnTo>
                  <a:pt x="6278" y="14259"/>
                </a:lnTo>
                <a:lnTo>
                  <a:pt x="6814" y="14235"/>
                </a:lnTo>
                <a:lnTo>
                  <a:pt x="7325" y="14259"/>
                </a:lnTo>
                <a:lnTo>
                  <a:pt x="7665" y="14283"/>
                </a:lnTo>
                <a:lnTo>
                  <a:pt x="8030" y="14259"/>
                </a:lnTo>
                <a:lnTo>
                  <a:pt x="8225" y="14235"/>
                </a:lnTo>
                <a:lnTo>
                  <a:pt x="8395" y="14186"/>
                </a:lnTo>
                <a:lnTo>
                  <a:pt x="8541" y="14113"/>
                </a:lnTo>
                <a:lnTo>
                  <a:pt x="8687" y="13991"/>
                </a:lnTo>
                <a:lnTo>
                  <a:pt x="8712" y="13943"/>
                </a:lnTo>
                <a:lnTo>
                  <a:pt x="8712" y="13894"/>
                </a:lnTo>
                <a:lnTo>
                  <a:pt x="8687" y="13845"/>
                </a:lnTo>
                <a:lnTo>
                  <a:pt x="8639" y="13821"/>
                </a:lnTo>
                <a:lnTo>
                  <a:pt x="8420" y="13772"/>
                </a:lnTo>
                <a:lnTo>
                  <a:pt x="8225" y="13797"/>
                </a:lnTo>
                <a:lnTo>
                  <a:pt x="7787" y="13845"/>
                </a:lnTo>
                <a:lnTo>
                  <a:pt x="7373" y="13845"/>
                </a:lnTo>
                <a:lnTo>
                  <a:pt x="6935" y="13797"/>
                </a:lnTo>
                <a:lnTo>
                  <a:pt x="6716" y="13797"/>
                </a:lnTo>
                <a:lnTo>
                  <a:pt x="6376" y="13821"/>
                </a:lnTo>
                <a:lnTo>
                  <a:pt x="6059" y="13821"/>
                </a:lnTo>
                <a:lnTo>
                  <a:pt x="5962" y="13797"/>
                </a:lnTo>
                <a:lnTo>
                  <a:pt x="5938" y="13797"/>
                </a:lnTo>
                <a:lnTo>
                  <a:pt x="5938" y="13772"/>
                </a:lnTo>
                <a:lnTo>
                  <a:pt x="5962" y="13699"/>
                </a:lnTo>
                <a:lnTo>
                  <a:pt x="5938" y="13602"/>
                </a:lnTo>
                <a:lnTo>
                  <a:pt x="5913" y="13553"/>
                </a:lnTo>
                <a:lnTo>
                  <a:pt x="5865" y="13480"/>
                </a:lnTo>
                <a:lnTo>
                  <a:pt x="5816" y="13456"/>
                </a:lnTo>
                <a:lnTo>
                  <a:pt x="5743" y="13432"/>
                </a:lnTo>
                <a:lnTo>
                  <a:pt x="5670" y="13456"/>
                </a:lnTo>
                <a:lnTo>
                  <a:pt x="5597" y="13505"/>
                </a:lnTo>
                <a:lnTo>
                  <a:pt x="5354" y="13748"/>
                </a:lnTo>
                <a:lnTo>
                  <a:pt x="5062" y="13943"/>
                </a:lnTo>
                <a:lnTo>
                  <a:pt x="4964" y="13991"/>
                </a:lnTo>
                <a:lnTo>
                  <a:pt x="4818" y="14016"/>
                </a:lnTo>
                <a:lnTo>
                  <a:pt x="4672" y="14016"/>
                </a:lnTo>
                <a:lnTo>
                  <a:pt x="4526" y="13991"/>
                </a:lnTo>
                <a:lnTo>
                  <a:pt x="4405" y="13943"/>
                </a:lnTo>
                <a:lnTo>
                  <a:pt x="4307" y="13870"/>
                </a:lnTo>
                <a:lnTo>
                  <a:pt x="4283" y="13821"/>
                </a:lnTo>
                <a:lnTo>
                  <a:pt x="4283" y="13748"/>
                </a:lnTo>
                <a:lnTo>
                  <a:pt x="4283" y="13675"/>
                </a:lnTo>
                <a:lnTo>
                  <a:pt x="4307" y="13578"/>
                </a:lnTo>
                <a:lnTo>
                  <a:pt x="4307" y="13505"/>
                </a:lnTo>
                <a:lnTo>
                  <a:pt x="4307" y="13432"/>
                </a:lnTo>
                <a:lnTo>
                  <a:pt x="4259" y="13383"/>
                </a:lnTo>
                <a:lnTo>
                  <a:pt x="4186" y="13334"/>
                </a:lnTo>
                <a:lnTo>
                  <a:pt x="4113" y="13310"/>
                </a:lnTo>
                <a:lnTo>
                  <a:pt x="4040" y="13334"/>
                </a:lnTo>
                <a:lnTo>
                  <a:pt x="3967" y="13359"/>
                </a:lnTo>
                <a:lnTo>
                  <a:pt x="3918" y="13432"/>
                </a:lnTo>
                <a:lnTo>
                  <a:pt x="3845" y="13529"/>
                </a:lnTo>
                <a:lnTo>
                  <a:pt x="3772" y="13602"/>
                </a:lnTo>
                <a:lnTo>
                  <a:pt x="3602" y="13772"/>
                </a:lnTo>
                <a:lnTo>
                  <a:pt x="3407" y="13918"/>
                </a:lnTo>
                <a:lnTo>
                  <a:pt x="3212" y="14016"/>
                </a:lnTo>
                <a:lnTo>
                  <a:pt x="3091" y="14089"/>
                </a:lnTo>
                <a:lnTo>
                  <a:pt x="2945" y="14113"/>
                </a:lnTo>
                <a:lnTo>
                  <a:pt x="2896" y="14113"/>
                </a:lnTo>
                <a:lnTo>
                  <a:pt x="2847" y="14089"/>
                </a:lnTo>
                <a:lnTo>
                  <a:pt x="2847" y="14016"/>
                </a:lnTo>
                <a:lnTo>
                  <a:pt x="2847" y="13918"/>
                </a:lnTo>
                <a:lnTo>
                  <a:pt x="2969" y="13456"/>
                </a:lnTo>
                <a:lnTo>
                  <a:pt x="2969" y="13407"/>
                </a:lnTo>
                <a:lnTo>
                  <a:pt x="2969" y="13359"/>
                </a:lnTo>
                <a:lnTo>
                  <a:pt x="2920" y="13310"/>
                </a:lnTo>
                <a:lnTo>
                  <a:pt x="2872" y="13286"/>
                </a:lnTo>
                <a:close/>
                <a:moveTo>
                  <a:pt x="16498" y="13286"/>
                </a:moveTo>
                <a:lnTo>
                  <a:pt x="16474" y="14137"/>
                </a:lnTo>
                <a:lnTo>
                  <a:pt x="16425" y="14137"/>
                </a:lnTo>
                <a:lnTo>
                  <a:pt x="16328" y="14210"/>
                </a:lnTo>
                <a:lnTo>
                  <a:pt x="16206" y="14283"/>
                </a:lnTo>
                <a:lnTo>
                  <a:pt x="15987" y="14478"/>
                </a:lnTo>
                <a:lnTo>
                  <a:pt x="15792" y="14697"/>
                </a:lnTo>
                <a:lnTo>
                  <a:pt x="15622" y="14916"/>
                </a:lnTo>
                <a:lnTo>
                  <a:pt x="15525" y="15038"/>
                </a:lnTo>
                <a:lnTo>
                  <a:pt x="15549" y="14673"/>
                </a:lnTo>
                <a:lnTo>
                  <a:pt x="15573" y="14673"/>
                </a:lnTo>
                <a:lnTo>
                  <a:pt x="15695" y="14502"/>
                </a:lnTo>
                <a:lnTo>
                  <a:pt x="15817" y="14332"/>
                </a:lnTo>
                <a:lnTo>
                  <a:pt x="16011" y="13967"/>
                </a:lnTo>
                <a:lnTo>
                  <a:pt x="16230" y="13602"/>
                </a:lnTo>
                <a:lnTo>
                  <a:pt x="16352" y="13432"/>
                </a:lnTo>
                <a:lnTo>
                  <a:pt x="16498" y="13286"/>
                </a:lnTo>
                <a:close/>
                <a:moveTo>
                  <a:pt x="16474" y="14332"/>
                </a:moveTo>
                <a:lnTo>
                  <a:pt x="16449" y="15208"/>
                </a:lnTo>
                <a:lnTo>
                  <a:pt x="16352" y="15232"/>
                </a:lnTo>
                <a:lnTo>
                  <a:pt x="16230" y="15305"/>
                </a:lnTo>
                <a:lnTo>
                  <a:pt x="15987" y="15500"/>
                </a:lnTo>
                <a:lnTo>
                  <a:pt x="15768" y="15719"/>
                </a:lnTo>
                <a:lnTo>
                  <a:pt x="15622" y="15889"/>
                </a:lnTo>
                <a:lnTo>
                  <a:pt x="15476" y="16035"/>
                </a:lnTo>
                <a:lnTo>
                  <a:pt x="15476" y="15743"/>
                </a:lnTo>
                <a:lnTo>
                  <a:pt x="15549" y="15695"/>
                </a:lnTo>
                <a:lnTo>
                  <a:pt x="15598" y="15646"/>
                </a:lnTo>
                <a:lnTo>
                  <a:pt x="15671" y="15500"/>
                </a:lnTo>
                <a:lnTo>
                  <a:pt x="15817" y="15257"/>
                </a:lnTo>
                <a:lnTo>
                  <a:pt x="16011" y="15013"/>
                </a:lnTo>
                <a:lnTo>
                  <a:pt x="16279" y="14697"/>
                </a:lnTo>
                <a:lnTo>
                  <a:pt x="16376" y="14502"/>
                </a:lnTo>
                <a:lnTo>
                  <a:pt x="16474" y="14332"/>
                </a:lnTo>
                <a:close/>
                <a:moveTo>
                  <a:pt x="16449" y="15622"/>
                </a:moveTo>
                <a:lnTo>
                  <a:pt x="16425" y="16376"/>
                </a:lnTo>
                <a:lnTo>
                  <a:pt x="16328" y="16425"/>
                </a:lnTo>
                <a:lnTo>
                  <a:pt x="16230" y="16522"/>
                </a:lnTo>
                <a:lnTo>
                  <a:pt x="16036" y="16692"/>
                </a:lnTo>
                <a:lnTo>
                  <a:pt x="15719" y="17082"/>
                </a:lnTo>
                <a:lnTo>
                  <a:pt x="15427" y="17422"/>
                </a:lnTo>
                <a:lnTo>
                  <a:pt x="15427" y="17106"/>
                </a:lnTo>
                <a:lnTo>
                  <a:pt x="15452" y="16960"/>
                </a:lnTo>
                <a:lnTo>
                  <a:pt x="15452" y="16887"/>
                </a:lnTo>
                <a:lnTo>
                  <a:pt x="15476" y="16765"/>
                </a:lnTo>
                <a:lnTo>
                  <a:pt x="15525" y="16644"/>
                </a:lnTo>
                <a:lnTo>
                  <a:pt x="15598" y="16522"/>
                </a:lnTo>
                <a:lnTo>
                  <a:pt x="15695" y="16400"/>
                </a:lnTo>
                <a:lnTo>
                  <a:pt x="15890" y="16181"/>
                </a:lnTo>
                <a:lnTo>
                  <a:pt x="16060" y="15987"/>
                </a:lnTo>
                <a:lnTo>
                  <a:pt x="16255" y="15816"/>
                </a:lnTo>
                <a:lnTo>
                  <a:pt x="16449" y="15622"/>
                </a:lnTo>
                <a:close/>
                <a:moveTo>
                  <a:pt x="16401" y="16984"/>
                </a:moveTo>
                <a:lnTo>
                  <a:pt x="16401" y="17641"/>
                </a:lnTo>
                <a:lnTo>
                  <a:pt x="16157" y="17763"/>
                </a:lnTo>
                <a:lnTo>
                  <a:pt x="15938" y="17933"/>
                </a:lnTo>
                <a:lnTo>
                  <a:pt x="15719" y="18104"/>
                </a:lnTo>
                <a:lnTo>
                  <a:pt x="15549" y="18323"/>
                </a:lnTo>
                <a:lnTo>
                  <a:pt x="15403" y="18493"/>
                </a:lnTo>
                <a:lnTo>
                  <a:pt x="15403" y="18347"/>
                </a:lnTo>
                <a:lnTo>
                  <a:pt x="15452" y="18298"/>
                </a:lnTo>
                <a:lnTo>
                  <a:pt x="15476" y="18250"/>
                </a:lnTo>
                <a:lnTo>
                  <a:pt x="15525" y="18104"/>
                </a:lnTo>
                <a:lnTo>
                  <a:pt x="15598" y="17982"/>
                </a:lnTo>
                <a:lnTo>
                  <a:pt x="15768" y="17714"/>
                </a:lnTo>
                <a:lnTo>
                  <a:pt x="15963" y="17471"/>
                </a:lnTo>
                <a:lnTo>
                  <a:pt x="16157" y="17252"/>
                </a:lnTo>
                <a:lnTo>
                  <a:pt x="16401" y="16984"/>
                </a:lnTo>
                <a:close/>
                <a:moveTo>
                  <a:pt x="14405" y="1533"/>
                </a:moveTo>
                <a:lnTo>
                  <a:pt x="14722" y="1558"/>
                </a:lnTo>
                <a:lnTo>
                  <a:pt x="14819" y="1582"/>
                </a:lnTo>
                <a:lnTo>
                  <a:pt x="14892" y="1606"/>
                </a:lnTo>
                <a:lnTo>
                  <a:pt x="14965" y="1655"/>
                </a:lnTo>
                <a:lnTo>
                  <a:pt x="14965" y="1874"/>
                </a:lnTo>
                <a:lnTo>
                  <a:pt x="14989" y="2093"/>
                </a:lnTo>
                <a:lnTo>
                  <a:pt x="15062" y="2531"/>
                </a:lnTo>
                <a:lnTo>
                  <a:pt x="15062" y="3188"/>
                </a:lnTo>
                <a:lnTo>
                  <a:pt x="15038" y="3821"/>
                </a:lnTo>
                <a:lnTo>
                  <a:pt x="15014" y="5183"/>
                </a:lnTo>
                <a:lnTo>
                  <a:pt x="15014" y="6546"/>
                </a:lnTo>
                <a:lnTo>
                  <a:pt x="15038" y="9563"/>
                </a:lnTo>
                <a:lnTo>
                  <a:pt x="15038" y="12580"/>
                </a:lnTo>
                <a:lnTo>
                  <a:pt x="15038" y="13651"/>
                </a:lnTo>
                <a:lnTo>
                  <a:pt x="14989" y="14697"/>
                </a:lnTo>
                <a:lnTo>
                  <a:pt x="14941" y="15768"/>
                </a:lnTo>
                <a:lnTo>
                  <a:pt x="14892" y="16814"/>
                </a:lnTo>
                <a:lnTo>
                  <a:pt x="14868" y="18420"/>
                </a:lnTo>
                <a:lnTo>
                  <a:pt x="14843" y="19077"/>
                </a:lnTo>
                <a:lnTo>
                  <a:pt x="14843" y="19296"/>
                </a:lnTo>
                <a:lnTo>
                  <a:pt x="14819" y="19393"/>
                </a:lnTo>
                <a:lnTo>
                  <a:pt x="14868" y="19296"/>
                </a:lnTo>
                <a:lnTo>
                  <a:pt x="14843" y="19369"/>
                </a:lnTo>
                <a:lnTo>
                  <a:pt x="14843" y="19442"/>
                </a:lnTo>
                <a:lnTo>
                  <a:pt x="14503" y="19491"/>
                </a:lnTo>
                <a:lnTo>
                  <a:pt x="13505" y="19491"/>
                </a:lnTo>
                <a:lnTo>
                  <a:pt x="12580" y="19515"/>
                </a:lnTo>
                <a:lnTo>
                  <a:pt x="11680" y="19539"/>
                </a:lnTo>
                <a:lnTo>
                  <a:pt x="9636" y="19466"/>
                </a:lnTo>
                <a:lnTo>
                  <a:pt x="7592" y="19418"/>
                </a:lnTo>
                <a:lnTo>
                  <a:pt x="6570" y="19393"/>
                </a:lnTo>
                <a:lnTo>
                  <a:pt x="2653" y="19393"/>
                </a:lnTo>
                <a:lnTo>
                  <a:pt x="1777" y="19466"/>
                </a:lnTo>
                <a:lnTo>
                  <a:pt x="1266" y="19491"/>
                </a:lnTo>
                <a:lnTo>
                  <a:pt x="731" y="19515"/>
                </a:lnTo>
                <a:lnTo>
                  <a:pt x="731" y="19491"/>
                </a:lnTo>
                <a:lnTo>
                  <a:pt x="682" y="18955"/>
                </a:lnTo>
                <a:lnTo>
                  <a:pt x="658" y="18420"/>
                </a:lnTo>
                <a:lnTo>
                  <a:pt x="633" y="17349"/>
                </a:lnTo>
                <a:lnTo>
                  <a:pt x="658" y="16279"/>
                </a:lnTo>
                <a:lnTo>
                  <a:pt x="633" y="15743"/>
                </a:lnTo>
                <a:lnTo>
                  <a:pt x="609" y="15208"/>
                </a:lnTo>
                <a:lnTo>
                  <a:pt x="560" y="14648"/>
                </a:lnTo>
                <a:lnTo>
                  <a:pt x="560" y="14113"/>
                </a:lnTo>
                <a:lnTo>
                  <a:pt x="560" y="13553"/>
                </a:lnTo>
                <a:lnTo>
                  <a:pt x="560" y="13018"/>
                </a:lnTo>
                <a:lnTo>
                  <a:pt x="633" y="11923"/>
                </a:lnTo>
                <a:lnTo>
                  <a:pt x="682" y="10828"/>
                </a:lnTo>
                <a:lnTo>
                  <a:pt x="731" y="9685"/>
                </a:lnTo>
                <a:lnTo>
                  <a:pt x="731" y="8541"/>
                </a:lnTo>
                <a:lnTo>
                  <a:pt x="682" y="7422"/>
                </a:lnTo>
                <a:lnTo>
                  <a:pt x="658" y="6278"/>
                </a:lnTo>
                <a:lnTo>
                  <a:pt x="585" y="4015"/>
                </a:lnTo>
                <a:lnTo>
                  <a:pt x="560" y="2847"/>
                </a:lnTo>
                <a:lnTo>
                  <a:pt x="560" y="2239"/>
                </a:lnTo>
                <a:lnTo>
                  <a:pt x="512" y="1655"/>
                </a:lnTo>
                <a:lnTo>
                  <a:pt x="852" y="1679"/>
                </a:lnTo>
                <a:lnTo>
                  <a:pt x="1193" y="1704"/>
                </a:lnTo>
                <a:lnTo>
                  <a:pt x="1874" y="1679"/>
                </a:lnTo>
                <a:lnTo>
                  <a:pt x="1874" y="1679"/>
                </a:lnTo>
                <a:lnTo>
                  <a:pt x="1753" y="1850"/>
                </a:lnTo>
                <a:lnTo>
                  <a:pt x="1631" y="2020"/>
                </a:lnTo>
                <a:lnTo>
                  <a:pt x="1558" y="2190"/>
                </a:lnTo>
                <a:lnTo>
                  <a:pt x="1534" y="2409"/>
                </a:lnTo>
                <a:lnTo>
                  <a:pt x="1534" y="2507"/>
                </a:lnTo>
                <a:lnTo>
                  <a:pt x="1558" y="2628"/>
                </a:lnTo>
                <a:lnTo>
                  <a:pt x="1607" y="2872"/>
                </a:lnTo>
                <a:lnTo>
                  <a:pt x="1728" y="3066"/>
                </a:lnTo>
                <a:lnTo>
                  <a:pt x="1874" y="3261"/>
                </a:lnTo>
                <a:lnTo>
                  <a:pt x="2069" y="3407"/>
                </a:lnTo>
                <a:lnTo>
                  <a:pt x="2288" y="3529"/>
                </a:lnTo>
                <a:lnTo>
                  <a:pt x="2385" y="3553"/>
                </a:lnTo>
                <a:lnTo>
                  <a:pt x="2507" y="3577"/>
                </a:lnTo>
                <a:lnTo>
                  <a:pt x="2750" y="3577"/>
                </a:lnTo>
                <a:lnTo>
                  <a:pt x="2896" y="3529"/>
                </a:lnTo>
                <a:lnTo>
                  <a:pt x="3042" y="3480"/>
                </a:lnTo>
                <a:lnTo>
                  <a:pt x="3164" y="3407"/>
                </a:lnTo>
                <a:lnTo>
                  <a:pt x="3285" y="3310"/>
                </a:lnTo>
                <a:lnTo>
                  <a:pt x="3407" y="3188"/>
                </a:lnTo>
                <a:lnTo>
                  <a:pt x="3504" y="3066"/>
                </a:lnTo>
                <a:lnTo>
                  <a:pt x="3577" y="2945"/>
                </a:lnTo>
                <a:lnTo>
                  <a:pt x="3650" y="2799"/>
                </a:lnTo>
                <a:lnTo>
                  <a:pt x="3699" y="2653"/>
                </a:lnTo>
                <a:lnTo>
                  <a:pt x="3748" y="2482"/>
                </a:lnTo>
                <a:lnTo>
                  <a:pt x="3772" y="2336"/>
                </a:lnTo>
                <a:lnTo>
                  <a:pt x="3772" y="2190"/>
                </a:lnTo>
                <a:lnTo>
                  <a:pt x="3748" y="2044"/>
                </a:lnTo>
                <a:lnTo>
                  <a:pt x="3723" y="1923"/>
                </a:lnTo>
                <a:lnTo>
                  <a:pt x="3675" y="1801"/>
                </a:lnTo>
                <a:lnTo>
                  <a:pt x="3577" y="1679"/>
                </a:lnTo>
                <a:lnTo>
                  <a:pt x="5378" y="1679"/>
                </a:lnTo>
                <a:lnTo>
                  <a:pt x="5281" y="1777"/>
                </a:lnTo>
                <a:lnTo>
                  <a:pt x="5208" y="1874"/>
                </a:lnTo>
                <a:lnTo>
                  <a:pt x="5086" y="2069"/>
                </a:lnTo>
                <a:lnTo>
                  <a:pt x="5013" y="2288"/>
                </a:lnTo>
                <a:lnTo>
                  <a:pt x="4989" y="2507"/>
                </a:lnTo>
                <a:lnTo>
                  <a:pt x="5013" y="2726"/>
                </a:lnTo>
                <a:lnTo>
                  <a:pt x="5110" y="2920"/>
                </a:lnTo>
                <a:lnTo>
                  <a:pt x="5232" y="3091"/>
                </a:lnTo>
                <a:lnTo>
                  <a:pt x="5402" y="3261"/>
                </a:lnTo>
                <a:lnTo>
                  <a:pt x="5597" y="3358"/>
                </a:lnTo>
                <a:lnTo>
                  <a:pt x="5840" y="3431"/>
                </a:lnTo>
                <a:lnTo>
                  <a:pt x="6059" y="3456"/>
                </a:lnTo>
                <a:lnTo>
                  <a:pt x="6303" y="3431"/>
                </a:lnTo>
                <a:lnTo>
                  <a:pt x="6497" y="3358"/>
                </a:lnTo>
                <a:lnTo>
                  <a:pt x="6716" y="3237"/>
                </a:lnTo>
                <a:lnTo>
                  <a:pt x="6862" y="3091"/>
                </a:lnTo>
                <a:lnTo>
                  <a:pt x="7008" y="2896"/>
                </a:lnTo>
                <a:lnTo>
                  <a:pt x="7081" y="2653"/>
                </a:lnTo>
                <a:lnTo>
                  <a:pt x="7106" y="2531"/>
                </a:lnTo>
                <a:lnTo>
                  <a:pt x="7106" y="2409"/>
                </a:lnTo>
                <a:lnTo>
                  <a:pt x="7081" y="2142"/>
                </a:lnTo>
                <a:lnTo>
                  <a:pt x="7057" y="1996"/>
                </a:lnTo>
                <a:lnTo>
                  <a:pt x="7008" y="1874"/>
                </a:lnTo>
                <a:lnTo>
                  <a:pt x="6935" y="1777"/>
                </a:lnTo>
                <a:lnTo>
                  <a:pt x="6862" y="1679"/>
                </a:lnTo>
                <a:lnTo>
                  <a:pt x="8614" y="1631"/>
                </a:lnTo>
                <a:lnTo>
                  <a:pt x="8639" y="1631"/>
                </a:lnTo>
                <a:lnTo>
                  <a:pt x="8541" y="1801"/>
                </a:lnTo>
                <a:lnTo>
                  <a:pt x="8444" y="1971"/>
                </a:lnTo>
                <a:lnTo>
                  <a:pt x="8420" y="2142"/>
                </a:lnTo>
                <a:lnTo>
                  <a:pt x="8395" y="2336"/>
                </a:lnTo>
                <a:lnTo>
                  <a:pt x="8420" y="2458"/>
                </a:lnTo>
                <a:lnTo>
                  <a:pt x="8444" y="2580"/>
                </a:lnTo>
                <a:lnTo>
                  <a:pt x="8493" y="2677"/>
                </a:lnTo>
                <a:lnTo>
                  <a:pt x="8541" y="2774"/>
                </a:lnTo>
                <a:lnTo>
                  <a:pt x="8712" y="2969"/>
                </a:lnTo>
                <a:lnTo>
                  <a:pt x="8906" y="3115"/>
                </a:lnTo>
                <a:lnTo>
                  <a:pt x="9125" y="3237"/>
                </a:lnTo>
                <a:lnTo>
                  <a:pt x="9369" y="3310"/>
                </a:lnTo>
                <a:lnTo>
                  <a:pt x="9588" y="3310"/>
                </a:lnTo>
                <a:lnTo>
                  <a:pt x="9709" y="3285"/>
                </a:lnTo>
                <a:lnTo>
                  <a:pt x="9831" y="3237"/>
                </a:lnTo>
                <a:lnTo>
                  <a:pt x="9977" y="3139"/>
                </a:lnTo>
                <a:lnTo>
                  <a:pt x="10098" y="3018"/>
                </a:lnTo>
                <a:lnTo>
                  <a:pt x="10171" y="2872"/>
                </a:lnTo>
                <a:lnTo>
                  <a:pt x="10244" y="2701"/>
                </a:lnTo>
                <a:lnTo>
                  <a:pt x="10293" y="2507"/>
                </a:lnTo>
                <a:lnTo>
                  <a:pt x="10293" y="2336"/>
                </a:lnTo>
                <a:lnTo>
                  <a:pt x="10293" y="2142"/>
                </a:lnTo>
                <a:lnTo>
                  <a:pt x="10293" y="1971"/>
                </a:lnTo>
                <a:lnTo>
                  <a:pt x="10220" y="1777"/>
                </a:lnTo>
                <a:lnTo>
                  <a:pt x="10123" y="1582"/>
                </a:lnTo>
                <a:lnTo>
                  <a:pt x="11169" y="1558"/>
                </a:lnTo>
                <a:lnTo>
                  <a:pt x="12215" y="1533"/>
                </a:lnTo>
                <a:lnTo>
                  <a:pt x="12069" y="1631"/>
                </a:lnTo>
                <a:lnTo>
                  <a:pt x="11948" y="1728"/>
                </a:lnTo>
                <a:lnTo>
                  <a:pt x="11850" y="1850"/>
                </a:lnTo>
                <a:lnTo>
                  <a:pt x="11753" y="1996"/>
                </a:lnTo>
                <a:lnTo>
                  <a:pt x="11656" y="2190"/>
                </a:lnTo>
                <a:lnTo>
                  <a:pt x="11631" y="2409"/>
                </a:lnTo>
                <a:lnTo>
                  <a:pt x="11631" y="2604"/>
                </a:lnTo>
                <a:lnTo>
                  <a:pt x="11704" y="2799"/>
                </a:lnTo>
                <a:lnTo>
                  <a:pt x="11802" y="2969"/>
                </a:lnTo>
                <a:lnTo>
                  <a:pt x="11948" y="3115"/>
                </a:lnTo>
                <a:lnTo>
                  <a:pt x="12118" y="3237"/>
                </a:lnTo>
                <a:lnTo>
                  <a:pt x="12313" y="3310"/>
                </a:lnTo>
                <a:lnTo>
                  <a:pt x="12532" y="3358"/>
                </a:lnTo>
                <a:lnTo>
                  <a:pt x="12751" y="3383"/>
                </a:lnTo>
                <a:lnTo>
                  <a:pt x="12970" y="3358"/>
                </a:lnTo>
                <a:lnTo>
                  <a:pt x="13213" y="3310"/>
                </a:lnTo>
                <a:lnTo>
                  <a:pt x="13432" y="3237"/>
                </a:lnTo>
                <a:lnTo>
                  <a:pt x="13602" y="3115"/>
                </a:lnTo>
                <a:lnTo>
                  <a:pt x="13773" y="2969"/>
                </a:lnTo>
                <a:lnTo>
                  <a:pt x="13821" y="2872"/>
                </a:lnTo>
                <a:lnTo>
                  <a:pt x="13870" y="2774"/>
                </a:lnTo>
                <a:lnTo>
                  <a:pt x="13919" y="2628"/>
                </a:lnTo>
                <a:lnTo>
                  <a:pt x="13919" y="2458"/>
                </a:lnTo>
                <a:lnTo>
                  <a:pt x="13894" y="2288"/>
                </a:lnTo>
                <a:lnTo>
                  <a:pt x="13846" y="2117"/>
                </a:lnTo>
                <a:lnTo>
                  <a:pt x="13773" y="1947"/>
                </a:lnTo>
                <a:lnTo>
                  <a:pt x="13675" y="1801"/>
                </a:lnTo>
                <a:lnTo>
                  <a:pt x="13554" y="1655"/>
                </a:lnTo>
                <a:lnTo>
                  <a:pt x="13432" y="1558"/>
                </a:lnTo>
                <a:lnTo>
                  <a:pt x="13870" y="1533"/>
                </a:lnTo>
                <a:close/>
                <a:moveTo>
                  <a:pt x="2628" y="19904"/>
                </a:moveTo>
                <a:lnTo>
                  <a:pt x="2507" y="20002"/>
                </a:lnTo>
                <a:lnTo>
                  <a:pt x="2385" y="20099"/>
                </a:lnTo>
                <a:lnTo>
                  <a:pt x="2190" y="20318"/>
                </a:lnTo>
                <a:lnTo>
                  <a:pt x="1996" y="20464"/>
                </a:lnTo>
                <a:lnTo>
                  <a:pt x="1996" y="20196"/>
                </a:lnTo>
                <a:lnTo>
                  <a:pt x="1996" y="19953"/>
                </a:lnTo>
                <a:lnTo>
                  <a:pt x="2628" y="19904"/>
                </a:lnTo>
                <a:close/>
                <a:moveTo>
                  <a:pt x="16449" y="20220"/>
                </a:moveTo>
                <a:lnTo>
                  <a:pt x="16425" y="20658"/>
                </a:lnTo>
                <a:lnTo>
                  <a:pt x="16376" y="21121"/>
                </a:lnTo>
                <a:lnTo>
                  <a:pt x="16230" y="21145"/>
                </a:lnTo>
                <a:lnTo>
                  <a:pt x="16328" y="20683"/>
                </a:lnTo>
                <a:lnTo>
                  <a:pt x="16449" y="20220"/>
                </a:lnTo>
                <a:close/>
                <a:moveTo>
                  <a:pt x="16425" y="18955"/>
                </a:moveTo>
                <a:lnTo>
                  <a:pt x="16449" y="19880"/>
                </a:lnTo>
                <a:lnTo>
                  <a:pt x="16303" y="19977"/>
                </a:lnTo>
                <a:lnTo>
                  <a:pt x="16206" y="20099"/>
                </a:lnTo>
                <a:lnTo>
                  <a:pt x="16109" y="20245"/>
                </a:lnTo>
                <a:lnTo>
                  <a:pt x="16011" y="20415"/>
                </a:lnTo>
                <a:lnTo>
                  <a:pt x="15890" y="20780"/>
                </a:lnTo>
                <a:lnTo>
                  <a:pt x="15792" y="21194"/>
                </a:lnTo>
                <a:lnTo>
                  <a:pt x="15744" y="21194"/>
                </a:lnTo>
                <a:lnTo>
                  <a:pt x="15817" y="20926"/>
                </a:lnTo>
                <a:lnTo>
                  <a:pt x="15865" y="20658"/>
                </a:lnTo>
                <a:lnTo>
                  <a:pt x="15987" y="20172"/>
                </a:lnTo>
                <a:lnTo>
                  <a:pt x="16206" y="19564"/>
                </a:lnTo>
                <a:lnTo>
                  <a:pt x="16425" y="18955"/>
                </a:lnTo>
                <a:close/>
                <a:moveTo>
                  <a:pt x="16401" y="17787"/>
                </a:moveTo>
                <a:lnTo>
                  <a:pt x="16425" y="18517"/>
                </a:lnTo>
                <a:lnTo>
                  <a:pt x="16303" y="18663"/>
                </a:lnTo>
                <a:lnTo>
                  <a:pt x="16206" y="18834"/>
                </a:lnTo>
                <a:lnTo>
                  <a:pt x="16011" y="19174"/>
                </a:lnTo>
                <a:lnTo>
                  <a:pt x="15865" y="19564"/>
                </a:lnTo>
                <a:lnTo>
                  <a:pt x="15744" y="19929"/>
                </a:lnTo>
                <a:lnTo>
                  <a:pt x="15500" y="20537"/>
                </a:lnTo>
                <a:lnTo>
                  <a:pt x="15379" y="20877"/>
                </a:lnTo>
                <a:lnTo>
                  <a:pt x="15306" y="21218"/>
                </a:lnTo>
                <a:lnTo>
                  <a:pt x="14892" y="21242"/>
                </a:lnTo>
                <a:lnTo>
                  <a:pt x="15038" y="20926"/>
                </a:lnTo>
                <a:lnTo>
                  <a:pt x="15135" y="20585"/>
                </a:lnTo>
                <a:lnTo>
                  <a:pt x="15184" y="20220"/>
                </a:lnTo>
                <a:lnTo>
                  <a:pt x="15184" y="19856"/>
                </a:lnTo>
                <a:lnTo>
                  <a:pt x="15257" y="19831"/>
                </a:lnTo>
                <a:lnTo>
                  <a:pt x="15330" y="19807"/>
                </a:lnTo>
                <a:lnTo>
                  <a:pt x="15379" y="19758"/>
                </a:lnTo>
                <a:lnTo>
                  <a:pt x="15403" y="19710"/>
                </a:lnTo>
                <a:lnTo>
                  <a:pt x="15427" y="19661"/>
                </a:lnTo>
                <a:lnTo>
                  <a:pt x="15427" y="19539"/>
                </a:lnTo>
                <a:lnTo>
                  <a:pt x="15379" y="19418"/>
                </a:lnTo>
                <a:lnTo>
                  <a:pt x="15403" y="19296"/>
                </a:lnTo>
                <a:lnTo>
                  <a:pt x="15403" y="19150"/>
                </a:lnTo>
                <a:lnTo>
                  <a:pt x="15500" y="19053"/>
                </a:lnTo>
                <a:lnTo>
                  <a:pt x="15598" y="18931"/>
                </a:lnTo>
                <a:lnTo>
                  <a:pt x="15768" y="18663"/>
                </a:lnTo>
                <a:lnTo>
                  <a:pt x="16084" y="18225"/>
                </a:lnTo>
                <a:lnTo>
                  <a:pt x="16230" y="18006"/>
                </a:lnTo>
                <a:lnTo>
                  <a:pt x="16401" y="17787"/>
                </a:lnTo>
                <a:close/>
                <a:moveTo>
                  <a:pt x="3431" y="19904"/>
                </a:moveTo>
                <a:lnTo>
                  <a:pt x="3285" y="20002"/>
                </a:lnTo>
                <a:lnTo>
                  <a:pt x="3164" y="20123"/>
                </a:lnTo>
                <a:lnTo>
                  <a:pt x="2920" y="20342"/>
                </a:lnTo>
                <a:lnTo>
                  <a:pt x="2628" y="20683"/>
                </a:lnTo>
                <a:lnTo>
                  <a:pt x="2336" y="21023"/>
                </a:lnTo>
                <a:lnTo>
                  <a:pt x="2093" y="21291"/>
                </a:lnTo>
                <a:lnTo>
                  <a:pt x="2044" y="20902"/>
                </a:lnTo>
                <a:lnTo>
                  <a:pt x="2190" y="20853"/>
                </a:lnTo>
                <a:lnTo>
                  <a:pt x="2312" y="20756"/>
                </a:lnTo>
                <a:lnTo>
                  <a:pt x="2531" y="20585"/>
                </a:lnTo>
                <a:lnTo>
                  <a:pt x="2677" y="20464"/>
                </a:lnTo>
                <a:lnTo>
                  <a:pt x="2823" y="20318"/>
                </a:lnTo>
                <a:lnTo>
                  <a:pt x="2945" y="20172"/>
                </a:lnTo>
                <a:lnTo>
                  <a:pt x="2969" y="20075"/>
                </a:lnTo>
                <a:lnTo>
                  <a:pt x="2993" y="20002"/>
                </a:lnTo>
                <a:lnTo>
                  <a:pt x="2969" y="19953"/>
                </a:lnTo>
                <a:lnTo>
                  <a:pt x="2945" y="19904"/>
                </a:lnTo>
                <a:close/>
                <a:moveTo>
                  <a:pt x="10050" y="19977"/>
                </a:moveTo>
                <a:lnTo>
                  <a:pt x="9879" y="20148"/>
                </a:lnTo>
                <a:lnTo>
                  <a:pt x="9734" y="20293"/>
                </a:lnTo>
                <a:lnTo>
                  <a:pt x="9588" y="20537"/>
                </a:lnTo>
                <a:lnTo>
                  <a:pt x="9442" y="20756"/>
                </a:lnTo>
                <a:lnTo>
                  <a:pt x="9296" y="20975"/>
                </a:lnTo>
                <a:lnTo>
                  <a:pt x="9223" y="21072"/>
                </a:lnTo>
                <a:lnTo>
                  <a:pt x="9198" y="21194"/>
                </a:lnTo>
                <a:lnTo>
                  <a:pt x="9198" y="21242"/>
                </a:lnTo>
                <a:lnTo>
                  <a:pt x="9198" y="21291"/>
                </a:lnTo>
                <a:lnTo>
                  <a:pt x="8493" y="21291"/>
                </a:lnTo>
                <a:lnTo>
                  <a:pt x="8663" y="21072"/>
                </a:lnTo>
                <a:lnTo>
                  <a:pt x="8833" y="20853"/>
                </a:lnTo>
                <a:lnTo>
                  <a:pt x="9028" y="20537"/>
                </a:lnTo>
                <a:lnTo>
                  <a:pt x="9247" y="20245"/>
                </a:lnTo>
                <a:lnTo>
                  <a:pt x="9393" y="20099"/>
                </a:lnTo>
                <a:lnTo>
                  <a:pt x="9563" y="19977"/>
                </a:lnTo>
                <a:close/>
                <a:moveTo>
                  <a:pt x="10780" y="20002"/>
                </a:moveTo>
                <a:lnTo>
                  <a:pt x="10585" y="20342"/>
                </a:lnTo>
                <a:lnTo>
                  <a:pt x="10366" y="20731"/>
                </a:lnTo>
                <a:lnTo>
                  <a:pt x="10147" y="21145"/>
                </a:lnTo>
                <a:lnTo>
                  <a:pt x="10123" y="21218"/>
                </a:lnTo>
                <a:lnTo>
                  <a:pt x="10147" y="21291"/>
                </a:lnTo>
                <a:lnTo>
                  <a:pt x="9417" y="21291"/>
                </a:lnTo>
                <a:lnTo>
                  <a:pt x="9515" y="21242"/>
                </a:lnTo>
                <a:lnTo>
                  <a:pt x="9588" y="21169"/>
                </a:lnTo>
                <a:lnTo>
                  <a:pt x="9734" y="20975"/>
                </a:lnTo>
                <a:lnTo>
                  <a:pt x="9977" y="20610"/>
                </a:lnTo>
                <a:lnTo>
                  <a:pt x="10050" y="20512"/>
                </a:lnTo>
                <a:lnTo>
                  <a:pt x="10147" y="20415"/>
                </a:lnTo>
                <a:lnTo>
                  <a:pt x="10366" y="20220"/>
                </a:lnTo>
                <a:lnTo>
                  <a:pt x="10463" y="20123"/>
                </a:lnTo>
                <a:lnTo>
                  <a:pt x="10512" y="20002"/>
                </a:lnTo>
                <a:close/>
                <a:moveTo>
                  <a:pt x="11534" y="20026"/>
                </a:moveTo>
                <a:lnTo>
                  <a:pt x="11364" y="20269"/>
                </a:lnTo>
                <a:lnTo>
                  <a:pt x="11218" y="20512"/>
                </a:lnTo>
                <a:lnTo>
                  <a:pt x="11120" y="20683"/>
                </a:lnTo>
                <a:lnTo>
                  <a:pt x="11023" y="20877"/>
                </a:lnTo>
                <a:lnTo>
                  <a:pt x="10950" y="21096"/>
                </a:lnTo>
                <a:lnTo>
                  <a:pt x="10901" y="21291"/>
                </a:lnTo>
                <a:lnTo>
                  <a:pt x="10488" y="21291"/>
                </a:lnTo>
                <a:lnTo>
                  <a:pt x="10609" y="21145"/>
                </a:lnTo>
                <a:lnTo>
                  <a:pt x="10707" y="20975"/>
                </a:lnTo>
                <a:lnTo>
                  <a:pt x="10901" y="20658"/>
                </a:lnTo>
                <a:lnTo>
                  <a:pt x="11120" y="20342"/>
                </a:lnTo>
                <a:lnTo>
                  <a:pt x="11218" y="20196"/>
                </a:lnTo>
                <a:lnTo>
                  <a:pt x="11315" y="20026"/>
                </a:lnTo>
                <a:close/>
                <a:moveTo>
                  <a:pt x="14843" y="19953"/>
                </a:moveTo>
                <a:lnTo>
                  <a:pt x="14746" y="20220"/>
                </a:lnTo>
                <a:lnTo>
                  <a:pt x="14697" y="20512"/>
                </a:lnTo>
                <a:lnTo>
                  <a:pt x="14624" y="20780"/>
                </a:lnTo>
                <a:lnTo>
                  <a:pt x="14576" y="20926"/>
                </a:lnTo>
                <a:lnTo>
                  <a:pt x="14527" y="21048"/>
                </a:lnTo>
                <a:lnTo>
                  <a:pt x="14503" y="21121"/>
                </a:lnTo>
                <a:lnTo>
                  <a:pt x="14503" y="21169"/>
                </a:lnTo>
                <a:lnTo>
                  <a:pt x="14527" y="21267"/>
                </a:lnTo>
                <a:lnTo>
                  <a:pt x="14211" y="21291"/>
                </a:lnTo>
                <a:lnTo>
                  <a:pt x="14284" y="20999"/>
                </a:lnTo>
                <a:lnTo>
                  <a:pt x="14381" y="20658"/>
                </a:lnTo>
                <a:lnTo>
                  <a:pt x="14454" y="20293"/>
                </a:lnTo>
                <a:lnTo>
                  <a:pt x="14454" y="20123"/>
                </a:lnTo>
                <a:lnTo>
                  <a:pt x="14478" y="19977"/>
                </a:lnTo>
                <a:lnTo>
                  <a:pt x="14843" y="19953"/>
                </a:lnTo>
                <a:close/>
                <a:moveTo>
                  <a:pt x="12337" y="20026"/>
                </a:moveTo>
                <a:lnTo>
                  <a:pt x="12215" y="20220"/>
                </a:lnTo>
                <a:lnTo>
                  <a:pt x="12142" y="20391"/>
                </a:lnTo>
                <a:lnTo>
                  <a:pt x="11948" y="20829"/>
                </a:lnTo>
                <a:lnTo>
                  <a:pt x="11875" y="21072"/>
                </a:lnTo>
                <a:lnTo>
                  <a:pt x="11826" y="21315"/>
                </a:lnTo>
                <a:lnTo>
                  <a:pt x="11364" y="21291"/>
                </a:lnTo>
                <a:lnTo>
                  <a:pt x="11412" y="21121"/>
                </a:lnTo>
                <a:lnTo>
                  <a:pt x="11485" y="20950"/>
                </a:lnTo>
                <a:lnTo>
                  <a:pt x="11656" y="20634"/>
                </a:lnTo>
                <a:lnTo>
                  <a:pt x="11826" y="20342"/>
                </a:lnTo>
                <a:lnTo>
                  <a:pt x="11899" y="20196"/>
                </a:lnTo>
                <a:lnTo>
                  <a:pt x="11948" y="20026"/>
                </a:lnTo>
                <a:close/>
                <a:moveTo>
                  <a:pt x="13335" y="20002"/>
                </a:moveTo>
                <a:lnTo>
                  <a:pt x="13213" y="20148"/>
                </a:lnTo>
                <a:lnTo>
                  <a:pt x="13140" y="20293"/>
                </a:lnTo>
                <a:lnTo>
                  <a:pt x="12970" y="20585"/>
                </a:lnTo>
                <a:lnTo>
                  <a:pt x="12799" y="20950"/>
                </a:lnTo>
                <a:lnTo>
                  <a:pt x="12751" y="21121"/>
                </a:lnTo>
                <a:lnTo>
                  <a:pt x="12702" y="21315"/>
                </a:lnTo>
                <a:lnTo>
                  <a:pt x="12264" y="21315"/>
                </a:lnTo>
                <a:lnTo>
                  <a:pt x="12337" y="21023"/>
                </a:lnTo>
                <a:lnTo>
                  <a:pt x="12410" y="20756"/>
                </a:lnTo>
                <a:lnTo>
                  <a:pt x="12507" y="20366"/>
                </a:lnTo>
                <a:lnTo>
                  <a:pt x="12580" y="20172"/>
                </a:lnTo>
                <a:lnTo>
                  <a:pt x="12629" y="20075"/>
                </a:lnTo>
                <a:lnTo>
                  <a:pt x="12702" y="20026"/>
                </a:lnTo>
                <a:lnTo>
                  <a:pt x="13335" y="20002"/>
                </a:lnTo>
                <a:close/>
                <a:moveTo>
                  <a:pt x="14113" y="20002"/>
                </a:moveTo>
                <a:lnTo>
                  <a:pt x="14065" y="20196"/>
                </a:lnTo>
                <a:lnTo>
                  <a:pt x="14016" y="20366"/>
                </a:lnTo>
                <a:lnTo>
                  <a:pt x="13870" y="20804"/>
                </a:lnTo>
                <a:lnTo>
                  <a:pt x="13748" y="21242"/>
                </a:lnTo>
                <a:lnTo>
                  <a:pt x="13748" y="21291"/>
                </a:lnTo>
                <a:lnTo>
                  <a:pt x="13164" y="21315"/>
                </a:lnTo>
                <a:lnTo>
                  <a:pt x="13262" y="21023"/>
                </a:lnTo>
                <a:lnTo>
                  <a:pt x="13383" y="20731"/>
                </a:lnTo>
                <a:lnTo>
                  <a:pt x="13578" y="20391"/>
                </a:lnTo>
                <a:lnTo>
                  <a:pt x="13651" y="20196"/>
                </a:lnTo>
                <a:lnTo>
                  <a:pt x="13700" y="20002"/>
                </a:lnTo>
                <a:close/>
                <a:moveTo>
                  <a:pt x="8979" y="19953"/>
                </a:moveTo>
                <a:lnTo>
                  <a:pt x="8833" y="20148"/>
                </a:lnTo>
                <a:lnTo>
                  <a:pt x="8736" y="20318"/>
                </a:lnTo>
                <a:lnTo>
                  <a:pt x="8395" y="20804"/>
                </a:lnTo>
                <a:lnTo>
                  <a:pt x="8225" y="21048"/>
                </a:lnTo>
                <a:lnTo>
                  <a:pt x="8079" y="21315"/>
                </a:lnTo>
                <a:lnTo>
                  <a:pt x="7446" y="21340"/>
                </a:lnTo>
                <a:lnTo>
                  <a:pt x="7446" y="21340"/>
                </a:lnTo>
                <a:lnTo>
                  <a:pt x="7592" y="21194"/>
                </a:lnTo>
                <a:lnTo>
                  <a:pt x="7714" y="21023"/>
                </a:lnTo>
                <a:lnTo>
                  <a:pt x="7957" y="20683"/>
                </a:lnTo>
                <a:lnTo>
                  <a:pt x="8055" y="20561"/>
                </a:lnTo>
                <a:lnTo>
                  <a:pt x="8152" y="20464"/>
                </a:lnTo>
                <a:lnTo>
                  <a:pt x="8371" y="20293"/>
                </a:lnTo>
                <a:lnTo>
                  <a:pt x="8614" y="20123"/>
                </a:lnTo>
                <a:lnTo>
                  <a:pt x="8833" y="19953"/>
                </a:lnTo>
                <a:close/>
                <a:moveTo>
                  <a:pt x="5646" y="19929"/>
                </a:moveTo>
                <a:lnTo>
                  <a:pt x="5548" y="19977"/>
                </a:lnTo>
                <a:lnTo>
                  <a:pt x="4818" y="20658"/>
                </a:lnTo>
                <a:lnTo>
                  <a:pt x="4478" y="20975"/>
                </a:lnTo>
                <a:lnTo>
                  <a:pt x="4332" y="21145"/>
                </a:lnTo>
                <a:lnTo>
                  <a:pt x="4259" y="21242"/>
                </a:lnTo>
                <a:lnTo>
                  <a:pt x="4210" y="21340"/>
                </a:lnTo>
                <a:lnTo>
                  <a:pt x="4210" y="21364"/>
                </a:lnTo>
                <a:lnTo>
                  <a:pt x="4234" y="21364"/>
                </a:lnTo>
                <a:lnTo>
                  <a:pt x="4332" y="21340"/>
                </a:lnTo>
                <a:lnTo>
                  <a:pt x="4453" y="21291"/>
                </a:lnTo>
                <a:lnTo>
                  <a:pt x="4648" y="21194"/>
                </a:lnTo>
                <a:lnTo>
                  <a:pt x="5013" y="20926"/>
                </a:lnTo>
                <a:lnTo>
                  <a:pt x="5427" y="20610"/>
                </a:lnTo>
                <a:lnTo>
                  <a:pt x="5816" y="20245"/>
                </a:lnTo>
                <a:lnTo>
                  <a:pt x="5865" y="20172"/>
                </a:lnTo>
                <a:lnTo>
                  <a:pt x="5865" y="20075"/>
                </a:lnTo>
                <a:lnTo>
                  <a:pt x="5816" y="19977"/>
                </a:lnTo>
                <a:lnTo>
                  <a:pt x="5743" y="19929"/>
                </a:lnTo>
                <a:close/>
                <a:moveTo>
                  <a:pt x="8225" y="19929"/>
                </a:moveTo>
                <a:lnTo>
                  <a:pt x="7982" y="20123"/>
                </a:lnTo>
                <a:lnTo>
                  <a:pt x="7763" y="20342"/>
                </a:lnTo>
                <a:lnTo>
                  <a:pt x="7568" y="20585"/>
                </a:lnTo>
                <a:lnTo>
                  <a:pt x="7373" y="20829"/>
                </a:lnTo>
                <a:lnTo>
                  <a:pt x="7033" y="21364"/>
                </a:lnTo>
                <a:lnTo>
                  <a:pt x="6668" y="21388"/>
                </a:lnTo>
                <a:lnTo>
                  <a:pt x="6668" y="21388"/>
                </a:lnTo>
                <a:lnTo>
                  <a:pt x="6838" y="21169"/>
                </a:lnTo>
                <a:lnTo>
                  <a:pt x="6984" y="20950"/>
                </a:lnTo>
                <a:lnTo>
                  <a:pt x="7227" y="20585"/>
                </a:lnTo>
                <a:lnTo>
                  <a:pt x="7495" y="20220"/>
                </a:lnTo>
                <a:lnTo>
                  <a:pt x="7690" y="20050"/>
                </a:lnTo>
                <a:lnTo>
                  <a:pt x="7860" y="19929"/>
                </a:lnTo>
                <a:close/>
                <a:moveTo>
                  <a:pt x="4526" y="19904"/>
                </a:moveTo>
                <a:lnTo>
                  <a:pt x="4356" y="20050"/>
                </a:lnTo>
                <a:lnTo>
                  <a:pt x="4186" y="20196"/>
                </a:lnTo>
                <a:lnTo>
                  <a:pt x="3869" y="20512"/>
                </a:lnTo>
                <a:lnTo>
                  <a:pt x="3285" y="21023"/>
                </a:lnTo>
                <a:lnTo>
                  <a:pt x="3115" y="21194"/>
                </a:lnTo>
                <a:lnTo>
                  <a:pt x="3042" y="21267"/>
                </a:lnTo>
                <a:lnTo>
                  <a:pt x="2969" y="21315"/>
                </a:lnTo>
                <a:lnTo>
                  <a:pt x="2920" y="21364"/>
                </a:lnTo>
                <a:lnTo>
                  <a:pt x="2920" y="21388"/>
                </a:lnTo>
                <a:lnTo>
                  <a:pt x="2945" y="21437"/>
                </a:lnTo>
                <a:lnTo>
                  <a:pt x="2969" y="21461"/>
                </a:lnTo>
                <a:lnTo>
                  <a:pt x="2872" y="21461"/>
                </a:lnTo>
                <a:lnTo>
                  <a:pt x="2458" y="21413"/>
                </a:lnTo>
                <a:lnTo>
                  <a:pt x="2580" y="21315"/>
                </a:lnTo>
                <a:lnTo>
                  <a:pt x="2701" y="21169"/>
                </a:lnTo>
                <a:lnTo>
                  <a:pt x="2896" y="20950"/>
                </a:lnTo>
                <a:lnTo>
                  <a:pt x="3188" y="20683"/>
                </a:lnTo>
                <a:lnTo>
                  <a:pt x="3480" y="20415"/>
                </a:lnTo>
                <a:lnTo>
                  <a:pt x="3602" y="20318"/>
                </a:lnTo>
                <a:lnTo>
                  <a:pt x="3723" y="20245"/>
                </a:lnTo>
                <a:lnTo>
                  <a:pt x="3991" y="20148"/>
                </a:lnTo>
                <a:lnTo>
                  <a:pt x="4040" y="20099"/>
                </a:lnTo>
                <a:lnTo>
                  <a:pt x="4064" y="20026"/>
                </a:lnTo>
                <a:lnTo>
                  <a:pt x="4064" y="19977"/>
                </a:lnTo>
                <a:lnTo>
                  <a:pt x="4064" y="19904"/>
                </a:lnTo>
                <a:close/>
                <a:moveTo>
                  <a:pt x="7349" y="19904"/>
                </a:moveTo>
                <a:lnTo>
                  <a:pt x="7154" y="20148"/>
                </a:lnTo>
                <a:lnTo>
                  <a:pt x="7008" y="20366"/>
                </a:lnTo>
                <a:lnTo>
                  <a:pt x="6546" y="21072"/>
                </a:lnTo>
                <a:lnTo>
                  <a:pt x="6400" y="21242"/>
                </a:lnTo>
                <a:lnTo>
                  <a:pt x="6254" y="21413"/>
                </a:lnTo>
                <a:lnTo>
                  <a:pt x="5451" y="21461"/>
                </a:lnTo>
                <a:lnTo>
                  <a:pt x="5621" y="21315"/>
                </a:lnTo>
                <a:lnTo>
                  <a:pt x="5792" y="21145"/>
                </a:lnTo>
                <a:lnTo>
                  <a:pt x="6084" y="20829"/>
                </a:lnTo>
                <a:lnTo>
                  <a:pt x="6303" y="20634"/>
                </a:lnTo>
                <a:lnTo>
                  <a:pt x="6522" y="20415"/>
                </a:lnTo>
                <a:lnTo>
                  <a:pt x="6619" y="20293"/>
                </a:lnTo>
                <a:lnTo>
                  <a:pt x="6716" y="20172"/>
                </a:lnTo>
                <a:lnTo>
                  <a:pt x="6741" y="20026"/>
                </a:lnTo>
                <a:lnTo>
                  <a:pt x="6765" y="19904"/>
                </a:lnTo>
                <a:close/>
                <a:moveTo>
                  <a:pt x="6424" y="19904"/>
                </a:moveTo>
                <a:lnTo>
                  <a:pt x="6278" y="20026"/>
                </a:lnTo>
                <a:lnTo>
                  <a:pt x="5986" y="20318"/>
                </a:lnTo>
                <a:lnTo>
                  <a:pt x="5694" y="20610"/>
                </a:lnTo>
                <a:lnTo>
                  <a:pt x="5500" y="20804"/>
                </a:lnTo>
                <a:lnTo>
                  <a:pt x="5281" y="20999"/>
                </a:lnTo>
                <a:lnTo>
                  <a:pt x="5110" y="21242"/>
                </a:lnTo>
                <a:lnTo>
                  <a:pt x="5037" y="21364"/>
                </a:lnTo>
                <a:lnTo>
                  <a:pt x="4989" y="21486"/>
                </a:lnTo>
                <a:lnTo>
                  <a:pt x="4575" y="21510"/>
                </a:lnTo>
                <a:lnTo>
                  <a:pt x="3845" y="21510"/>
                </a:lnTo>
                <a:lnTo>
                  <a:pt x="3139" y="21486"/>
                </a:lnTo>
                <a:lnTo>
                  <a:pt x="3237" y="21437"/>
                </a:lnTo>
                <a:lnTo>
                  <a:pt x="3334" y="21388"/>
                </a:lnTo>
                <a:lnTo>
                  <a:pt x="3529" y="21242"/>
                </a:lnTo>
                <a:lnTo>
                  <a:pt x="3796" y="20999"/>
                </a:lnTo>
                <a:lnTo>
                  <a:pt x="4161" y="20683"/>
                </a:lnTo>
                <a:lnTo>
                  <a:pt x="4526" y="20342"/>
                </a:lnTo>
                <a:lnTo>
                  <a:pt x="4745" y="20123"/>
                </a:lnTo>
                <a:lnTo>
                  <a:pt x="4843" y="20026"/>
                </a:lnTo>
                <a:lnTo>
                  <a:pt x="4916" y="19904"/>
                </a:lnTo>
                <a:close/>
                <a:moveTo>
                  <a:pt x="6132" y="0"/>
                </a:moveTo>
                <a:lnTo>
                  <a:pt x="6059" y="49"/>
                </a:lnTo>
                <a:lnTo>
                  <a:pt x="6011" y="98"/>
                </a:lnTo>
                <a:lnTo>
                  <a:pt x="5986" y="146"/>
                </a:lnTo>
                <a:lnTo>
                  <a:pt x="5938" y="317"/>
                </a:lnTo>
                <a:lnTo>
                  <a:pt x="5913" y="487"/>
                </a:lnTo>
                <a:lnTo>
                  <a:pt x="5938" y="828"/>
                </a:lnTo>
                <a:lnTo>
                  <a:pt x="5913" y="1047"/>
                </a:lnTo>
                <a:lnTo>
                  <a:pt x="5913" y="1241"/>
                </a:lnTo>
                <a:lnTo>
                  <a:pt x="4745" y="1266"/>
                </a:lnTo>
                <a:lnTo>
                  <a:pt x="2969" y="1266"/>
                </a:lnTo>
                <a:lnTo>
                  <a:pt x="2945" y="1144"/>
                </a:lnTo>
                <a:lnTo>
                  <a:pt x="2945" y="901"/>
                </a:lnTo>
                <a:lnTo>
                  <a:pt x="2945" y="633"/>
                </a:lnTo>
                <a:lnTo>
                  <a:pt x="2945" y="365"/>
                </a:lnTo>
                <a:lnTo>
                  <a:pt x="2920" y="122"/>
                </a:lnTo>
                <a:lnTo>
                  <a:pt x="2896" y="73"/>
                </a:lnTo>
                <a:lnTo>
                  <a:pt x="2847" y="25"/>
                </a:lnTo>
                <a:lnTo>
                  <a:pt x="2799" y="25"/>
                </a:lnTo>
                <a:lnTo>
                  <a:pt x="2726" y="49"/>
                </a:lnTo>
                <a:lnTo>
                  <a:pt x="2653" y="122"/>
                </a:lnTo>
                <a:lnTo>
                  <a:pt x="2580" y="219"/>
                </a:lnTo>
                <a:lnTo>
                  <a:pt x="2531" y="317"/>
                </a:lnTo>
                <a:lnTo>
                  <a:pt x="2507" y="438"/>
                </a:lnTo>
                <a:lnTo>
                  <a:pt x="2482" y="682"/>
                </a:lnTo>
                <a:lnTo>
                  <a:pt x="2482" y="925"/>
                </a:lnTo>
                <a:lnTo>
                  <a:pt x="2482" y="1266"/>
                </a:lnTo>
                <a:lnTo>
                  <a:pt x="877" y="1266"/>
                </a:lnTo>
                <a:lnTo>
                  <a:pt x="366" y="1339"/>
                </a:lnTo>
                <a:lnTo>
                  <a:pt x="317" y="1363"/>
                </a:lnTo>
                <a:lnTo>
                  <a:pt x="268" y="1387"/>
                </a:lnTo>
                <a:lnTo>
                  <a:pt x="244" y="1460"/>
                </a:lnTo>
                <a:lnTo>
                  <a:pt x="195" y="1485"/>
                </a:lnTo>
                <a:lnTo>
                  <a:pt x="171" y="1558"/>
                </a:lnTo>
                <a:lnTo>
                  <a:pt x="98" y="2069"/>
                </a:lnTo>
                <a:lnTo>
                  <a:pt x="49" y="2628"/>
                </a:lnTo>
                <a:lnTo>
                  <a:pt x="25" y="3164"/>
                </a:lnTo>
                <a:lnTo>
                  <a:pt x="25" y="3723"/>
                </a:lnTo>
                <a:lnTo>
                  <a:pt x="49" y="4818"/>
                </a:lnTo>
                <a:lnTo>
                  <a:pt x="98" y="5913"/>
                </a:lnTo>
                <a:lnTo>
                  <a:pt x="171" y="8273"/>
                </a:lnTo>
                <a:lnTo>
                  <a:pt x="171" y="9441"/>
                </a:lnTo>
                <a:lnTo>
                  <a:pt x="147" y="10634"/>
                </a:lnTo>
                <a:lnTo>
                  <a:pt x="98" y="11777"/>
                </a:lnTo>
                <a:lnTo>
                  <a:pt x="25" y="12921"/>
                </a:lnTo>
                <a:lnTo>
                  <a:pt x="1" y="14064"/>
                </a:lnTo>
                <a:lnTo>
                  <a:pt x="1" y="14624"/>
                </a:lnTo>
                <a:lnTo>
                  <a:pt x="49" y="15208"/>
                </a:lnTo>
                <a:lnTo>
                  <a:pt x="49" y="15743"/>
                </a:lnTo>
                <a:lnTo>
                  <a:pt x="49" y="16279"/>
                </a:lnTo>
                <a:lnTo>
                  <a:pt x="25" y="17398"/>
                </a:lnTo>
                <a:lnTo>
                  <a:pt x="25" y="17933"/>
                </a:lnTo>
                <a:lnTo>
                  <a:pt x="49" y="18493"/>
                </a:lnTo>
                <a:lnTo>
                  <a:pt x="98" y="19028"/>
                </a:lnTo>
                <a:lnTo>
                  <a:pt x="195" y="19564"/>
                </a:lnTo>
                <a:lnTo>
                  <a:pt x="244" y="19661"/>
                </a:lnTo>
                <a:lnTo>
                  <a:pt x="293" y="19710"/>
                </a:lnTo>
                <a:lnTo>
                  <a:pt x="390" y="19734"/>
                </a:lnTo>
                <a:lnTo>
                  <a:pt x="487" y="19758"/>
                </a:lnTo>
                <a:lnTo>
                  <a:pt x="585" y="19856"/>
                </a:lnTo>
                <a:lnTo>
                  <a:pt x="682" y="19904"/>
                </a:lnTo>
                <a:lnTo>
                  <a:pt x="804" y="19953"/>
                </a:lnTo>
                <a:lnTo>
                  <a:pt x="950" y="19977"/>
                </a:lnTo>
                <a:lnTo>
                  <a:pt x="1485" y="19977"/>
                </a:lnTo>
                <a:lnTo>
                  <a:pt x="1485" y="20342"/>
                </a:lnTo>
                <a:lnTo>
                  <a:pt x="1485" y="20634"/>
                </a:lnTo>
                <a:lnTo>
                  <a:pt x="1509" y="20950"/>
                </a:lnTo>
                <a:lnTo>
                  <a:pt x="1558" y="21534"/>
                </a:lnTo>
                <a:lnTo>
                  <a:pt x="1558" y="21607"/>
                </a:lnTo>
                <a:lnTo>
                  <a:pt x="1582" y="21705"/>
                </a:lnTo>
                <a:lnTo>
                  <a:pt x="1655" y="21753"/>
                </a:lnTo>
                <a:lnTo>
                  <a:pt x="1728" y="21802"/>
                </a:lnTo>
                <a:lnTo>
                  <a:pt x="1898" y="21802"/>
                </a:lnTo>
                <a:lnTo>
                  <a:pt x="1971" y="21778"/>
                </a:lnTo>
                <a:lnTo>
                  <a:pt x="2385" y="21851"/>
                </a:lnTo>
                <a:lnTo>
                  <a:pt x="2799" y="21899"/>
                </a:lnTo>
                <a:lnTo>
                  <a:pt x="3626" y="21948"/>
                </a:lnTo>
                <a:lnTo>
                  <a:pt x="4478" y="21948"/>
                </a:lnTo>
                <a:lnTo>
                  <a:pt x="5305" y="21924"/>
                </a:lnTo>
                <a:lnTo>
                  <a:pt x="7008" y="21826"/>
                </a:lnTo>
                <a:lnTo>
                  <a:pt x="7836" y="21778"/>
                </a:lnTo>
                <a:lnTo>
                  <a:pt x="8687" y="21753"/>
                </a:lnTo>
                <a:lnTo>
                  <a:pt x="9515" y="21729"/>
                </a:lnTo>
                <a:lnTo>
                  <a:pt x="10342" y="21753"/>
                </a:lnTo>
                <a:lnTo>
                  <a:pt x="12021" y="21778"/>
                </a:lnTo>
                <a:lnTo>
                  <a:pt x="13700" y="21778"/>
                </a:lnTo>
                <a:lnTo>
                  <a:pt x="14527" y="21753"/>
                </a:lnTo>
                <a:lnTo>
                  <a:pt x="15354" y="21680"/>
                </a:lnTo>
                <a:lnTo>
                  <a:pt x="15427" y="21705"/>
                </a:lnTo>
                <a:lnTo>
                  <a:pt x="15500" y="21680"/>
                </a:lnTo>
                <a:lnTo>
                  <a:pt x="16425" y="21583"/>
                </a:lnTo>
                <a:lnTo>
                  <a:pt x="16498" y="21559"/>
                </a:lnTo>
                <a:lnTo>
                  <a:pt x="16620" y="21607"/>
                </a:lnTo>
                <a:lnTo>
                  <a:pt x="16717" y="21607"/>
                </a:lnTo>
                <a:lnTo>
                  <a:pt x="16766" y="21583"/>
                </a:lnTo>
                <a:lnTo>
                  <a:pt x="16814" y="21534"/>
                </a:lnTo>
                <a:lnTo>
                  <a:pt x="16863" y="21486"/>
                </a:lnTo>
                <a:lnTo>
                  <a:pt x="16863" y="21413"/>
                </a:lnTo>
                <a:lnTo>
                  <a:pt x="16936" y="20902"/>
                </a:lnTo>
                <a:lnTo>
                  <a:pt x="16985" y="20391"/>
                </a:lnTo>
                <a:lnTo>
                  <a:pt x="16985" y="19880"/>
                </a:lnTo>
                <a:lnTo>
                  <a:pt x="16985" y="19369"/>
                </a:lnTo>
                <a:lnTo>
                  <a:pt x="16936" y="18323"/>
                </a:lnTo>
                <a:lnTo>
                  <a:pt x="16936" y="17812"/>
                </a:lnTo>
                <a:lnTo>
                  <a:pt x="16936" y="17301"/>
                </a:lnTo>
                <a:lnTo>
                  <a:pt x="17009" y="14867"/>
                </a:lnTo>
                <a:lnTo>
                  <a:pt x="17033" y="13651"/>
                </a:lnTo>
                <a:lnTo>
                  <a:pt x="17033" y="12458"/>
                </a:lnTo>
                <a:lnTo>
                  <a:pt x="17058" y="10025"/>
                </a:lnTo>
                <a:lnTo>
                  <a:pt x="17082" y="8809"/>
                </a:lnTo>
                <a:lnTo>
                  <a:pt x="17082" y="7592"/>
                </a:lnTo>
                <a:lnTo>
                  <a:pt x="17082" y="6984"/>
                </a:lnTo>
                <a:lnTo>
                  <a:pt x="17082" y="6375"/>
                </a:lnTo>
                <a:lnTo>
                  <a:pt x="17106" y="5791"/>
                </a:lnTo>
                <a:lnTo>
                  <a:pt x="17082" y="5183"/>
                </a:lnTo>
                <a:lnTo>
                  <a:pt x="17033" y="4696"/>
                </a:lnTo>
                <a:lnTo>
                  <a:pt x="16960" y="4210"/>
                </a:lnTo>
                <a:lnTo>
                  <a:pt x="16766" y="3237"/>
                </a:lnTo>
                <a:lnTo>
                  <a:pt x="16839" y="3115"/>
                </a:lnTo>
                <a:lnTo>
                  <a:pt x="16839" y="2993"/>
                </a:lnTo>
                <a:lnTo>
                  <a:pt x="16814" y="2945"/>
                </a:lnTo>
                <a:lnTo>
                  <a:pt x="16790" y="2896"/>
                </a:lnTo>
                <a:lnTo>
                  <a:pt x="16717" y="2847"/>
                </a:lnTo>
                <a:lnTo>
                  <a:pt x="16644" y="2847"/>
                </a:lnTo>
                <a:lnTo>
                  <a:pt x="16157" y="2774"/>
                </a:lnTo>
                <a:lnTo>
                  <a:pt x="15865" y="2774"/>
                </a:lnTo>
                <a:lnTo>
                  <a:pt x="15622" y="2799"/>
                </a:lnTo>
                <a:lnTo>
                  <a:pt x="15598" y="2434"/>
                </a:lnTo>
                <a:lnTo>
                  <a:pt x="15549" y="2069"/>
                </a:lnTo>
                <a:lnTo>
                  <a:pt x="15500" y="1898"/>
                </a:lnTo>
                <a:lnTo>
                  <a:pt x="15452" y="1728"/>
                </a:lnTo>
                <a:lnTo>
                  <a:pt x="15403" y="1582"/>
                </a:lnTo>
                <a:lnTo>
                  <a:pt x="15306" y="1436"/>
                </a:lnTo>
                <a:lnTo>
                  <a:pt x="15306" y="1339"/>
                </a:lnTo>
                <a:lnTo>
                  <a:pt x="15233" y="1241"/>
                </a:lnTo>
                <a:lnTo>
                  <a:pt x="15160" y="1193"/>
                </a:lnTo>
                <a:lnTo>
                  <a:pt x="15087" y="1144"/>
                </a:lnTo>
                <a:lnTo>
                  <a:pt x="14892" y="1095"/>
                </a:lnTo>
                <a:lnTo>
                  <a:pt x="13262" y="1095"/>
                </a:lnTo>
                <a:lnTo>
                  <a:pt x="13018" y="1120"/>
                </a:lnTo>
                <a:lnTo>
                  <a:pt x="13043" y="560"/>
                </a:lnTo>
                <a:lnTo>
                  <a:pt x="13043" y="268"/>
                </a:lnTo>
                <a:lnTo>
                  <a:pt x="13018" y="146"/>
                </a:lnTo>
                <a:lnTo>
                  <a:pt x="12970" y="25"/>
                </a:lnTo>
                <a:lnTo>
                  <a:pt x="12945" y="0"/>
                </a:lnTo>
                <a:lnTo>
                  <a:pt x="12897" y="0"/>
                </a:lnTo>
                <a:lnTo>
                  <a:pt x="12799" y="98"/>
                </a:lnTo>
                <a:lnTo>
                  <a:pt x="12702" y="219"/>
                </a:lnTo>
                <a:lnTo>
                  <a:pt x="12653" y="341"/>
                </a:lnTo>
                <a:lnTo>
                  <a:pt x="12605" y="463"/>
                </a:lnTo>
                <a:lnTo>
                  <a:pt x="12556" y="755"/>
                </a:lnTo>
                <a:lnTo>
                  <a:pt x="12556" y="1047"/>
                </a:lnTo>
                <a:lnTo>
                  <a:pt x="12532" y="1120"/>
                </a:lnTo>
                <a:lnTo>
                  <a:pt x="11145" y="1144"/>
                </a:lnTo>
                <a:lnTo>
                  <a:pt x="9734" y="1168"/>
                </a:lnTo>
                <a:lnTo>
                  <a:pt x="9734" y="195"/>
                </a:lnTo>
                <a:lnTo>
                  <a:pt x="9734" y="146"/>
                </a:lnTo>
                <a:lnTo>
                  <a:pt x="9709" y="98"/>
                </a:lnTo>
                <a:lnTo>
                  <a:pt x="9636" y="25"/>
                </a:lnTo>
                <a:lnTo>
                  <a:pt x="9466" y="25"/>
                </a:lnTo>
                <a:lnTo>
                  <a:pt x="9417" y="73"/>
                </a:lnTo>
                <a:lnTo>
                  <a:pt x="9344" y="171"/>
                </a:lnTo>
                <a:lnTo>
                  <a:pt x="9296" y="317"/>
                </a:lnTo>
                <a:lnTo>
                  <a:pt x="9247" y="438"/>
                </a:lnTo>
                <a:lnTo>
                  <a:pt x="9223" y="609"/>
                </a:lnTo>
                <a:lnTo>
                  <a:pt x="9198" y="901"/>
                </a:lnTo>
                <a:lnTo>
                  <a:pt x="9198" y="1193"/>
                </a:lnTo>
                <a:lnTo>
                  <a:pt x="9150" y="1193"/>
                </a:lnTo>
                <a:lnTo>
                  <a:pt x="7811" y="1217"/>
                </a:lnTo>
                <a:lnTo>
                  <a:pt x="6449" y="1241"/>
                </a:lnTo>
                <a:lnTo>
                  <a:pt x="6449" y="706"/>
                </a:lnTo>
                <a:lnTo>
                  <a:pt x="6424" y="414"/>
                </a:lnTo>
                <a:lnTo>
                  <a:pt x="6376" y="146"/>
                </a:lnTo>
                <a:lnTo>
                  <a:pt x="6351" y="73"/>
                </a:lnTo>
                <a:lnTo>
                  <a:pt x="6303" y="25"/>
                </a:lnTo>
                <a:lnTo>
                  <a:pt x="6254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2437;p49">
            <a:extLst>
              <a:ext uri="{FF2B5EF4-FFF2-40B4-BE49-F238E27FC236}">
                <a16:creationId xmlns:a16="http://schemas.microsoft.com/office/drawing/2014/main" id="{54F9842D-C0BF-43A8-AA6D-DD110D2D2C27}"/>
              </a:ext>
            </a:extLst>
          </p:cNvPr>
          <p:cNvSpPr/>
          <p:nvPr/>
        </p:nvSpPr>
        <p:spPr>
          <a:xfrm>
            <a:off x="3934371" y="5646893"/>
            <a:ext cx="475021" cy="533486"/>
          </a:xfrm>
          <a:custGeom>
            <a:avLst/>
            <a:gdLst/>
            <a:ahLst/>
            <a:cxnLst/>
            <a:rect l="l" t="t" r="r" b="b"/>
            <a:pathLst>
              <a:path w="14430" h="16206" extrusionOk="0">
                <a:moveTo>
                  <a:pt x="13724" y="584"/>
                </a:moveTo>
                <a:lnTo>
                  <a:pt x="13724" y="974"/>
                </a:lnTo>
                <a:lnTo>
                  <a:pt x="13748" y="2312"/>
                </a:lnTo>
                <a:lnTo>
                  <a:pt x="13772" y="3139"/>
                </a:lnTo>
                <a:lnTo>
                  <a:pt x="13821" y="3966"/>
                </a:lnTo>
                <a:lnTo>
                  <a:pt x="13967" y="5621"/>
                </a:lnTo>
                <a:lnTo>
                  <a:pt x="13991" y="6375"/>
                </a:lnTo>
                <a:lnTo>
                  <a:pt x="14016" y="7154"/>
                </a:lnTo>
                <a:lnTo>
                  <a:pt x="13991" y="7908"/>
                </a:lnTo>
                <a:lnTo>
                  <a:pt x="13967" y="8687"/>
                </a:lnTo>
                <a:lnTo>
                  <a:pt x="13918" y="9441"/>
                </a:lnTo>
                <a:lnTo>
                  <a:pt x="13870" y="10195"/>
                </a:lnTo>
                <a:lnTo>
                  <a:pt x="13699" y="11728"/>
                </a:lnTo>
                <a:lnTo>
                  <a:pt x="13602" y="11972"/>
                </a:lnTo>
                <a:lnTo>
                  <a:pt x="13480" y="12191"/>
                </a:lnTo>
                <a:lnTo>
                  <a:pt x="13359" y="12361"/>
                </a:lnTo>
                <a:lnTo>
                  <a:pt x="13188" y="12531"/>
                </a:lnTo>
                <a:lnTo>
                  <a:pt x="13261" y="12361"/>
                </a:lnTo>
                <a:lnTo>
                  <a:pt x="13286" y="12191"/>
                </a:lnTo>
                <a:lnTo>
                  <a:pt x="13334" y="12020"/>
                </a:lnTo>
                <a:lnTo>
                  <a:pt x="13334" y="11850"/>
                </a:lnTo>
                <a:lnTo>
                  <a:pt x="13310" y="11777"/>
                </a:lnTo>
                <a:lnTo>
                  <a:pt x="13286" y="11704"/>
                </a:lnTo>
                <a:lnTo>
                  <a:pt x="13237" y="11680"/>
                </a:lnTo>
                <a:lnTo>
                  <a:pt x="13188" y="11704"/>
                </a:lnTo>
                <a:lnTo>
                  <a:pt x="13091" y="11826"/>
                </a:lnTo>
                <a:lnTo>
                  <a:pt x="12994" y="11972"/>
                </a:lnTo>
                <a:lnTo>
                  <a:pt x="12872" y="12288"/>
                </a:lnTo>
                <a:lnTo>
                  <a:pt x="12726" y="12580"/>
                </a:lnTo>
                <a:lnTo>
                  <a:pt x="12677" y="12750"/>
                </a:lnTo>
                <a:lnTo>
                  <a:pt x="12653" y="12896"/>
                </a:lnTo>
                <a:lnTo>
                  <a:pt x="12337" y="13018"/>
                </a:lnTo>
                <a:lnTo>
                  <a:pt x="12337" y="13018"/>
                </a:lnTo>
                <a:lnTo>
                  <a:pt x="12385" y="12799"/>
                </a:lnTo>
                <a:lnTo>
                  <a:pt x="12483" y="12604"/>
                </a:lnTo>
                <a:lnTo>
                  <a:pt x="12604" y="12312"/>
                </a:lnTo>
                <a:lnTo>
                  <a:pt x="12677" y="12142"/>
                </a:lnTo>
                <a:lnTo>
                  <a:pt x="12677" y="12069"/>
                </a:lnTo>
                <a:lnTo>
                  <a:pt x="12677" y="11996"/>
                </a:lnTo>
                <a:lnTo>
                  <a:pt x="12653" y="11972"/>
                </a:lnTo>
                <a:lnTo>
                  <a:pt x="12580" y="11972"/>
                </a:lnTo>
                <a:lnTo>
                  <a:pt x="12507" y="12020"/>
                </a:lnTo>
                <a:lnTo>
                  <a:pt x="12434" y="12069"/>
                </a:lnTo>
                <a:lnTo>
                  <a:pt x="12361" y="12142"/>
                </a:lnTo>
                <a:lnTo>
                  <a:pt x="12239" y="12312"/>
                </a:lnTo>
                <a:lnTo>
                  <a:pt x="12142" y="12458"/>
                </a:lnTo>
                <a:lnTo>
                  <a:pt x="11996" y="12775"/>
                </a:lnTo>
                <a:lnTo>
                  <a:pt x="11947" y="12921"/>
                </a:lnTo>
                <a:lnTo>
                  <a:pt x="11899" y="13091"/>
                </a:lnTo>
                <a:lnTo>
                  <a:pt x="11461" y="13140"/>
                </a:lnTo>
                <a:lnTo>
                  <a:pt x="11704" y="12604"/>
                </a:lnTo>
                <a:lnTo>
                  <a:pt x="11777" y="12483"/>
                </a:lnTo>
                <a:lnTo>
                  <a:pt x="11874" y="12264"/>
                </a:lnTo>
                <a:lnTo>
                  <a:pt x="11923" y="12142"/>
                </a:lnTo>
                <a:lnTo>
                  <a:pt x="11947" y="12045"/>
                </a:lnTo>
                <a:lnTo>
                  <a:pt x="11947" y="11972"/>
                </a:lnTo>
                <a:lnTo>
                  <a:pt x="11923" y="11923"/>
                </a:lnTo>
                <a:lnTo>
                  <a:pt x="11850" y="11899"/>
                </a:lnTo>
                <a:lnTo>
                  <a:pt x="11753" y="11923"/>
                </a:lnTo>
                <a:lnTo>
                  <a:pt x="11680" y="11996"/>
                </a:lnTo>
                <a:lnTo>
                  <a:pt x="11582" y="12069"/>
                </a:lnTo>
                <a:lnTo>
                  <a:pt x="11461" y="12264"/>
                </a:lnTo>
                <a:lnTo>
                  <a:pt x="11363" y="12410"/>
                </a:lnTo>
                <a:lnTo>
                  <a:pt x="11169" y="12702"/>
                </a:lnTo>
                <a:lnTo>
                  <a:pt x="11071" y="12896"/>
                </a:lnTo>
                <a:lnTo>
                  <a:pt x="10974" y="13091"/>
                </a:lnTo>
                <a:lnTo>
                  <a:pt x="10731" y="13042"/>
                </a:lnTo>
                <a:lnTo>
                  <a:pt x="10804" y="12848"/>
                </a:lnTo>
                <a:lnTo>
                  <a:pt x="11023" y="12385"/>
                </a:lnTo>
                <a:lnTo>
                  <a:pt x="11120" y="12166"/>
                </a:lnTo>
                <a:lnTo>
                  <a:pt x="11144" y="12045"/>
                </a:lnTo>
                <a:lnTo>
                  <a:pt x="11169" y="11923"/>
                </a:lnTo>
                <a:lnTo>
                  <a:pt x="11144" y="11874"/>
                </a:lnTo>
                <a:lnTo>
                  <a:pt x="11120" y="11850"/>
                </a:lnTo>
                <a:lnTo>
                  <a:pt x="11071" y="11850"/>
                </a:lnTo>
                <a:lnTo>
                  <a:pt x="10974" y="11947"/>
                </a:lnTo>
                <a:lnTo>
                  <a:pt x="10877" y="12020"/>
                </a:lnTo>
                <a:lnTo>
                  <a:pt x="10731" y="12215"/>
                </a:lnTo>
                <a:lnTo>
                  <a:pt x="10609" y="12434"/>
                </a:lnTo>
                <a:lnTo>
                  <a:pt x="10487" y="12653"/>
                </a:lnTo>
                <a:lnTo>
                  <a:pt x="10341" y="12921"/>
                </a:lnTo>
                <a:lnTo>
                  <a:pt x="10147" y="12799"/>
                </a:lnTo>
                <a:lnTo>
                  <a:pt x="10098" y="12775"/>
                </a:lnTo>
                <a:lnTo>
                  <a:pt x="10171" y="12653"/>
                </a:lnTo>
                <a:lnTo>
                  <a:pt x="10244" y="12531"/>
                </a:lnTo>
                <a:lnTo>
                  <a:pt x="10390" y="12264"/>
                </a:lnTo>
                <a:lnTo>
                  <a:pt x="10439" y="12118"/>
                </a:lnTo>
                <a:lnTo>
                  <a:pt x="10463" y="11996"/>
                </a:lnTo>
                <a:lnTo>
                  <a:pt x="10439" y="11874"/>
                </a:lnTo>
                <a:lnTo>
                  <a:pt x="10390" y="11753"/>
                </a:lnTo>
                <a:lnTo>
                  <a:pt x="10341" y="11728"/>
                </a:lnTo>
                <a:lnTo>
                  <a:pt x="10293" y="11753"/>
                </a:lnTo>
                <a:lnTo>
                  <a:pt x="10171" y="11850"/>
                </a:lnTo>
                <a:lnTo>
                  <a:pt x="10074" y="11996"/>
                </a:lnTo>
                <a:lnTo>
                  <a:pt x="9879" y="12288"/>
                </a:lnTo>
                <a:lnTo>
                  <a:pt x="9806" y="12385"/>
                </a:lnTo>
                <a:lnTo>
                  <a:pt x="9782" y="12191"/>
                </a:lnTo>
                <a:lnTo>
                  <a:pt x="9782" y="11996"/>
                </a:lnTo>
                <a:lnTo>
                  <a:pt x="9806" y="11801"/>
                </a:lnTo>
                <a:lnTo>
                  <a:pt x="9879" y="11607"/>
                </a:lnTo>
                <a:lnTo>
                  <a:pt x="9976" y="11436"/>
                </a:lnTo>
                <a:lnTo>
                  <a:pt x="10098" y="11266"/>
                </a:lnTo>
                <a:lnTo>
                  <a:pt x="10244" y="11120"/>
                </a:lnTo>
                <a:lnTo>
                  <a:pt x="10390" y="10998"/>
                </a:lnTo>
                <a:lnTo>
                  <a:pt x="10633" y="10877"/>
                </a:lnTo>
                <a:lnTo>
                  <a:pt x="10901" y="10804"/>
                </a:lnTo>
                <a:lnTo>
                  <a:pt x="11169" y="10755"/>
                </a:lnTo>
                <a:lnTo>
                  <a:pt x="11436" y="10731"/>
                </a:lnTo>
                <a:lnTo>
                  <a:pt x="11728" y="10682"/>
                </a:lnTo>
                <a:lnTo>
                  <a:pt x="11972" y="10609"/>
                </a:lnTo>
                <a:lnTo>
                  <a:pt x="12215" y="10512"/>
                </a:lnTo>
                <a:lnTo>
                  <a:pt x="12312" y="10439"/>
                </a:lnTo>
                <a:lnTo>
                  <a:pt x="12434" y="10341"/>
                </a:lnTo>
                <a:lnTo>
                  <a:pt x="12507" y="10341"/>
                </a:lnTo>
                <a:lnTo>
                  <a:pt x="12580" y="10317"/>
                </a:lnTo>
                <a:lnTo>
                  <a:pt x="12629" y="10244"/>
                </a:lnTo>
                <a:lnTo>
                  <a:pt x="12653" y="10171"/>
                </a:lnTo>
                <a:lnTo>
                  <a:pt x="12653" y="9830"/>
                </a:lnTo>
                <a:lnTo>
                  <a:pt x="12653" y="9514"/>
                </a:lnTo>
                <a:lnTo>
                  <a:pt x="12653" y="9198"/>
                </a:lnTo>
                <a:lnTo>
                  <a:pt x="12653" y="8857"/>
                </a:lnTo>
                <a:lnTo>
                  <a:pt x="12726" y="8030"/>
                </a:lnTo>
                <a:lnTo>
                  <a:pt x="12823" y="7203"/>
                </a:lnTo>
                <a:lnTo>
                  <a:pt x="12848" y="6789"/>
                </a:lnTo>
                <a:lnTo>
                  <a:pt x="12848" y="6375"/>
                </a:lnTo>
                <a:lnTo>
                  <a:pt x="12823" y="5548"/>
                </a:lnTo>
                <a:lnTo>
                  <a:pt x="12848" y="5232"/>
                </a:lnTo>
                <a:lnTo>
                  <a:pt x="12872" y="4842"/>
                </a:lnTo>
                <a:lnTo>
                  <a:pt x="12872" y="4648"/>
                </a:lnTo>
                <a:lnTo>
                  <a:pt x="12848" y="4477"/>
                </a:lnTo>
                <a:lnTo>
                  <a:pt x="12799" y="4307"/>
                </a:lnTo>
                <a:lnTo>
                  <a:pt x="12726" y="4161"/>
                </a:lnTo>
                <a:lnTo>
                  <a:pt x="12775" y="4112"/>
                </a:lnTo>
                <a:lnTo>
                  <a:pt x="12799" y="4039"/>
                </a:lnTo>
                <a:lnTo>
                  <a:pt x="12823" y="3966"/>
                </a:lnTo>
                <a:lnTo>
                  <a:pt x="12799" y="3893"/>
                </a:lnTo>
                <a:lnTo>
                  <a:pt x="12750" y="3820"/>
                </a:lnTo>
                <a:lnTo>
                  <a:pt x="12702" y="3772"/>
                </a:lnTo>
                <a:lnTo>
                  <a:pt x="12604" y="3747"/>
                </a:lnTo>
                <a:lnTo>
                  <a:pt x="12531" y="3747"/>
                </a:lnTo>
                <a:lnTo>
                  <a:pt x="12045" y="3869"/>
                </a:lnTo>
                <a:lnTo>
                  <a:pt x="11558" y="3991"/>
                </a:lnTo>
                <a:lnTo>
                  <a:pt x="10585" y="4258"/>
                </a:lnTo>
                <a:lnTo>
                  <a:pt x="8468" y="4794"/>
                </a:lnTo>
                <a:lnTo>
                  <a:pt x="7446" y="5061"/>
                </a:lnTo>
                <a:lnTo>
                  <a:pt x="6959" y="5207"/>
                </a:lnTo>
                <a:lnTo>
                  <a:pt x="6448" y="5378"/>
                </a:lnTo>
                <a:lnTo>
                  <a:pt x="5962" y="5548"/>
                </a:lnTo>
                <a:lnTo>
                  <a:pt x="5499" y="5743"/>
                </a:lnTo>
                <a:lnTo>
                  <a:pt x="5013" y="5986"/>
                </a:lnTo>
                <a:lnTo>
                  <a:pt x="4575" y="6229"/>
                </a:lnTo>
                <a:lnTo>
                  <a:pt x="4526" y="6254"/>
                </a:lnTo>
                <a:lnTo>
                  <a:pt x="4526" y="6302"/>
                </a:lnTo>
                <a:lnTo>
                  <a:pt x="4526" y="6351"/>
                </a:lnTo>
                <a:lnTo>
                  <a:pt x="4550" y="6400"/>
                </a:lnTo>
                <a:lnTo>
                  <a:pt x="4623" y="7130"/>
                </a:lnTo>
                <a:lnTo>
                  <a:pt x="4648" y="7495"/>
                </a:lnTo>
                <a:lnTo>
                  <a:pt x="4648" y="7860"/>
                </a:lnTo>
                <a:lnTo>
                  <a:pt x="4623" y="8736"/>
                </a:lnTo>
                <a:lnTo>
                  <a:pt x="4575" y="9587"/>
                </a:lnTo>
                <a:lnTo>
                  <a:pt x="4575" y="10171"/>
                </a:lnTo>
                <a:lnTo>
                  <a:pt x="4575" y="10779"/>
                </a:lnTo>
                <a:lnTo>
                  <a:pt x="4599" y="11972"/>
                </a:lnTo>
                <a:lnTo>
                  <a:pt x="4623" y="12580"/>
                </a:lnTo>
                <a:lnTo>
                  <a:pt x="4623" y="13164"/>
                </a:lnTo>
                <a:lnTo>
                  <a:pt x="4575" y="13772"/>
                </a:lnTo>
                <a:lnTo>
                  <a:pt x="4526" y="14356"/>
                </a:lnTo>
                <a:lnTo>
                  <a:pt x="4356" y="14600"/>
                </a:lnTo>
                <a:lnTo>
                  <a:pt x="4404" y="14356"/>
                </a:lnTo>
                <a:lnTo>
                  <a:pt x="4404" y="14259"/>
                </a:lnTo>
                <a:lnTo>
                  <a:pt x="4404" y="14137"/>
                </a:lnTo>
                <a:lnTo>
                  <a:pt x="4380" y="14064"/>
                </a:lnTo>
                <a:lnTo>
                  <a:pt x="4307" y="14040"/>
                </a:lnTo>
                <a:lnTo>
                  <a:pt x="4258" y="14064"/>
                </a:lnTo>
                <a:lnTo>
                  <a:pt x="4185" y="14113"/>
                </a:lnTo>
                <a:lnTo>
                  <a:pt x="4088" y="14259"/>
                </a:lnTo>
                <a:lnTo>
                  <a:pt x="4015" y="14429"/>
                </a:lnTo>
                <a:lnTo>
                  <a:pt x="3869" y="14770"/>
                </a:lnTo>
                <a:lnTo>
                  <a:pt x="3723" y="15038"/>
                </a:lnTo>
                <a:lnTo>
                  <a:pt x="3674" y="15184"/>
                </a:lnTo>
                <a:lnTo>
                  <a:pt x="3626" y="15305"/>
                </a:lnTo>
                <a:lnTo>
                  <a:pt x="3285" y="15451"/>
                </a:lnTo>
                <a:lnTo>
                  <a:pt x="3407" y="15159"/>
                </a:lnTo>
                <a:lnTo>
                  <a:pt x="3601" y="14770"/>
                </a:lnTo>
                <a:lnTo>
                  <a:pt x="3674" y="14551"/>
                </a:lnTo>
                <a:lnTo>
                  <a:pt x="3699" y="14429"/>
                </a:lnTo>
                <a:lnTo>
                  <a:pt x="3699" y="14332"/>
                </a:lnTo>
                <a:lnTo>
                  <a:pt x="3699" y="14283"/>
                </a:lnTo>
                <a:lnTo>
                  <a:pt x="3650" y="14259"/>
                </a:lnTo>
                <a:lnTo>
                  <a:pt x="3601" y="14235"/>
                </a:lnTo>
                <a:lnTo>
                  <a:pt x="3577" y="14259"/>
                </a:lnTo>
                <a:lnTo>
                  <a:pt x="3407" y="14429"/>
                </a:lnTo>
                <a:lnTo>
                  <a:pt x="3261" y="14648"/>
                </a:lnTo>
                <a:lnTo>
                  <a:pt x="3017" y="15062"/>
                </a:lnTo>
                <a:lnTo>
                  <a:pt x="2847" y="15330"/>
                </a:lnTo>
                <a:lnTo>
                  <a:pt x="2798" y="15476"/>
                </a:lnTo>
                <a:lnTo>
                  <a:pt x="2750" y="15622"/>
                </a:lnTo>
                <a:lnTo>
                  <a:pt x="2531" y="15670"/>
                </a:lnTo>
                <a:lnTo>
                  <a:pt x="2531" y="15670"/>
                </a:lnTo>
                <a:lnTo>
                  <a:pt x="2628" y="15403"/>
                </a:lnTo>
                <a:lnTo>
                  <a:pt x="2725" y="15159"/>
                </a:lnTo>
                <a:lnTo>
                  <a:pt x="2798" y="14965"/>
                </a:lnTo>
                <a:lnTo>
                  <a:pt x="2871" y="14770"/>
                </a:lnTo>
                <a:lnTo>
                  <a:pt x="2896" y="14551"/>
                </a:lnTo>
                <a:lnTo>
                  <a:pt x="2871" y="14454"/>
                </a:lnTo>
                <a:lnTo>
                  <a:pt x="2847" y="14356"/>
                </a:lnTo>
                <a:lnTo>
                  <a:pt x="2823" y="14332"/>
                </a:lnTo>
                <a:lnTo>
                  <a:pt x="2798" y="14332"/>
                </a:lnTo>
                <a:lnTo>
                  <a:pt x="2701" y="14502"/>
                </a:lnTo>
                <a:lnTo>
                  <a:pt x="2604" y="14673"/>
                </a:lnTo>
                <a:lnTo>
                  <a:pt x="2433" y="15038"/>
                </a:lnTo>
                <a:lnTo>
                  <a:pt x="2239" y="15354"/>
                </a:lnTo>
                <a:lnTo>
                  <a:pt x="2141" y="15549"/>
                </a:lnTo>
                <a:lnTo>
                  <a:pt x="2093" y="15719"/>
                </a:lnTo>
                <a:lnTo>
                  <a:pt x="1801" y="15695"/>
                </a:lnTo>
                <a:lnTo>
                  <a:pt x="2117" y="15062"/>
                </a:lnTo>
                <a:lnTo>
                  <a:pt x="2263" y="14746"/>
                </a:lnTo>
                <a:lnTo>
                  <a:pt x="2312" y="14575"/>
                </a:lnTo>
                <a:lnTo>
                  <a:pt x="2336" y="14405"/>
                </a:lnTo>
                <a:lnTo>
                  <a:pt x="2336" y="14381"/>
                </a:lnTo>
                <a:lnTo>
                  <a:pt x="2312" y="14356"/>
                </a:lnTo>
                <a:lnTo>
                  <a:pt x="2263" y="14356"/>
                </a:lnTo>
                <a:lnTo>
                  <a:pt x="1995" y="14648"/>
                </a:lnTo>
                <a:lnTo>
                  <a:pt x="1752" y="14940"/>
                </a:lnTo>
                <a:lnTo>
                  <a:pt x="1533" y="15281"/>
                </a:lnTo>
                <a:lnTo>
                  <a:pt x="1363" y="15622"/>
                </a:lnTo>
                <a:lnTo>
                  <a:pt x="1119" y="15524"/>
                </a:lnTo>
                <a:lnTo>
                  <a:pt x="1144" y="15354"/>
                </a:lnTo>
                <a:lnTo>
                  <a:pt x="1192" y="15208"/>
                </a:lnTo>
                <a:lnTo>
                  <a:pt x="1363" y="14916"/>
                </a:lnTo>
                <a:lnTo>
                  <a:pt x="1582" y="14551"/>
                </a:lnTo>
                <a:lnTo>
                  <a:pt x="1679" y="14356"/>
                </a:lnTo>
                <a:lnTo>
                  <a:pt x="1776" y="14137"/>
                </a:lnTo>
                <a:lnTo>
                  <a:pt x="1776" y="14113"/>
                </a:lnTo>
                <a:lnTo>
                  <a:pt x="1752" y="14089"/>
                </a:lnTo>
                <a:lnTo>
                  <a:pt x="1679" y="14089"/>
                </a:lnTo>
                <a:lnTo>
                  <a:pt x="1460" y="14308"/>
                </a:lnTo>
                <a:lnTo>
                  <a:pt x="1265" y="14502"/>
                </a:lnTo>
                <a:lnTo>
                  <a:pt x="1071" y="14746"/>
                </a:lnTo>
                <a:lnTo>
                  <a:pt x="925" y="14989"/>
                </a:lnTo>
                <a:lnTo>
                  <a:pt x="852" y="15111"/>
                </a:lnTo>
                <a:lnTo>
                  <a:pt x="779" y="15257"/>
                </a:lnTo>
                <a:lnTo>
                  <a:pt x="681" y="15159"/>
                </a:lnTo>
                <a:lnTo>
                  <a:pt x="633" y="15062"/>
                </a:lnTo>
                <a:lnTo>
                  <a:pt x="657" y="14989"/>
                </a:lnTo>
                <a:lnTo>
                  <a:pt x="681" y="14916"/>
                </a:lnTo>
                <a:lnTo>
                  <a:pt x="657" y="14867"/>
                </a:lnTo>
                <a:lnTo>
                  <a:pt x="827" y="14624"/>
                </a:lnTo>
                <a:lnTo>
                  <a:pt x="925" y="14502"/>
                </a:lnTo>
                <a:lnTo>
                  <a:pt x="998" y="14356"/>
                </a:lnTo>
                <a:lnTo>
                  <a:pt x="998" y="14332"/>
                </a:lnTo>
                <a:lnTo>
                  <a:pt x="1022" y="14308"/>
                </a:lnTo>
                <a:lnTo>
                  <a:pt x="998" y="14308"/>
                </a:lnTo>
                <a:lnTo>
                  <a:pt x="998" y="14235"/>
                </a:lnTo>
                <a:lnTo>
                  <a:pt x="973" y="14186"/>
                </a:lnTo>
                <a:lnTo>
                  <a:pt x="900" y="14137"/>
                </a:lnTo>
                <a:lnTo>
                  <a:pt x="827" y="14162"/>
                </a:lnTo>
                <a:lnTo>
                  <a:pt x="681" y="14259"/>
                </a:lnTo>
                <a:lnTo>
                  <a:pt x="535" y="14381"/>
                </a:lnTo>
                <a:lnTo>
                  <a:pt x="535" y="14381"/>
                </a:lnTo>
                <a:lnTo>
                  <a:pt x="560" y="14235"/>
                </a:lnTo>
                <a:lnTo>
                  <a:pt x="633" y="14113"/>
                </a:lnTo>
                <a:lnTo>
                  <a:pt x="681" y="13967"/>
                </a:lnTo>
                <a:lnTo>
                  <a:pt x="779" y="13845"/>
                </a:lnTo>
                <a:lnTo>
                  <a:pt x="973" y="13602"/>
                </a:lnTo>
                <a:lnTo>
                  <a:pt x="1217" y="13407"/>
                </a:lnTo>
                <a:lnTo>
                  <a:pt x="1460" y="13286"/>
                </a:lnTo>
                <a:lnTo>
                  <a:pt x="1703" y="13164"/>
                </a:lnTo>
                <a:lnTo>
                  <a:pt x="1971" y="13091"/>
                </a:lnTo>
                <a:lnTo>
                  <a:pt x="2214" y="13042"/>
                </a:lnTo>
                <a:lnTo>
                  <a:pt x="2750" y="12945"/>
                </a:lnTo>
                <a:lnTo>
                  <a:pt x="3285" y="12823"/>
                </a:lnTo>
                <a:lnTo>
                  <a:pt x="3358" y="12872"/>
                </a:lnTo>
                <a:lnTo>
                  <a:pt x="3431" y="12872"/>
                </a:lnTo>
                <a:lnTo>
                  <a:pt x="3504" y="12848"/>
                </a:lnTo>
                <a:lnTo>
                  <a:pt x="3504" y="12799"/>
                </a:lnTo>
                <a:lnTo>
                  <a:pt x="3528" y="12750"/>
                </a:lnTo>
                <a:lnTo>
                  <a:pt x="3577" y="12702"/>
                </a:lnTo>
                <a:lnTo>
                  <a:pt x="3601" y="12629"/>
                </a:lnTo>
                <a:lnTo>
                  <a:pt x="3601" y="12531"/>
                </a:lnTo>
                <a:lnTo>
                  <a:pt x="3553" y="12483"/>
                </a:lnTo>
                <a:lnTo>
                  <a:pt x="3577" y="11923"/>
                </a:lnTo>
                <a:lnTo>
                  <a:pt x="3577" y="11388"/>
                </a:lnTo>
                <a:lnTo>
                  <a:pt x="3577" y="10293"/>
                </a:lnTo>
                <a:lnTo>
                  <a:pt x="3626" y="7811"/>
                </a:lnTo>
                <a:lnTo>
                  <a:pt x="3626" y="3480"/>
                </a:lnTo>
                <a:lnTo>
                  <a:pt x="3820" y="3528"/>
                </a:lnTo>
                <a:lnTo>
                  <a:pt x="4039" y="3528"/>
                </a:lnTo>
                <a:lnTo>
                  <a:pt x="4258" y="3480"/>
                </a:lnTo>
                <a:lnTo>
                  <a:pt x="4502" y="3431"/>
                </a:lnTo>
                <a:lnTo>
                  <a:pt x="4940" y="3285"/>
                </a:lnTo>
                <a:lnTo>
                  <a:pt x="5305" y="3139"/>
                </a:lnTo>
                <a:lnTo>
                  <a:pt x="5937" y="2896"/>
                </a:lnTo>
                <a:lnTo>
                  <a:pt x="6570" y="2628"/>
                </a:lnTo>
                <a:lnTo>
                  <a:pt x="7203" y="2385"/>
                </a:lnTo>
                <a:lnTo>
                  <a:pt x="7859" y="2141"/>
                </a:lnTo>
                <a:lnTo>
                  <a:pt x="8638" y="1898"/>
                </a:lnTo>
                <a:lnTo>
                  <a:pt x="9441" y="1679"/>
                </a:lnTo>
                <a:lnTo>
                  <a:pt x="11047" y="1290"/>
                </a:lnTo>
                <a:lnTo>
                  <a:pt x="12410" y="974"/>
                </a:lnTo>
                <a:lnTo>
                  <a:pt x="13067" y="803"/>
                </a:lnTo>
                <a:lnTo>
                  <a:pt x="13724" y="584"/>
                </a:lnTo>
                <a:close/>
                <a:moveTo>
                  <a:pt x="13845" y="0"/>
                </a:moveTo>
                <a:lnTo>
                  <a:pt x="13529" y="146"/>
                </a:lnTo>
                <a:lnTo>
                  <a:pt x="13188" y="244"/>
                </a:lnTo>
                <a:lnTo>
                  <a:pt x="12507" y="438"/>
                </a:lnTo>
                <a:lnTo>
                  <a:pt x="11120" y="779"/>
                </a:lnTo>
                <a:lnTo>
                  <a:pt x="9490" y="1168"/>
                </a:lnTo>
                <a:lnTo>
                  <a:pt x="8687" y="1387"/>
                </a:lnTo>
                <a:lnTo>
                  <a:pt x="7908" y="1630"/>
                </a:lnTo>
                <a:lnTo>
                  <a:pt x="7276" y="1849"/>
                </a:lnTo>
                <a:lnTo>
                  <a:pt x="6667" y="2093"/>
                </a:lnTo>
                <a:lnTo>
                  <a:pt x="5451" y="2579"/>
                </a:lnTo>
                <a:lnTo>
                  <a:pt x="4867" y="2798"/>
                </a:lnTo>
                <a:lnTo>
                  <a:pt x="4283" y="2993"/>
                </a:lnTo>
                <a:lnTo>
                  <a:pt x="3893" y="3066"/>
                </a:lnTo>
                <a:lnTo>
                  <a:pt x="3699" y="3115"/>
                </a:lnTo>
                <a:lnTo>
                  <a:pt x="3504" y="3188"/>
                </a:lnTo>
                <a:lnTo>
                  <a:pt x="3382" y="3163"/>
                </a:lnTo>
                <a:lnTo>
                  <a:pt x="3285" y="3188"/>
                </a:lnTo>
                <a:lnTo>
                  <a:pt x="3236" y="3212"/>
                </a:lnTo>
                <a:lnTo>
                  <a:pt x="3188" y="3261"/>
                </a:lnTo>
                <a:lnTo>
                  <a:pt x="3163" y="3309"/>
                </a:lnTo>
                <a:lnTo>
                  <a:pt x="3163" y="3382"/>
                </a:lnTo>
                <a:lnTo>
                  <a:pt x="3163" y="7616"/>
                </a:lnTo>
                <a:lnTo>
                  <a:pt x="3212" y="10098"/>
                </a:lnTo>
                <a:lnTo>
                  <a:pt x="3212" y="11242"/>
                </a:lnTo>
                <a:lnTo>
                  <a:pt x="3212" y="11801"/>
                </a:lnTo>
                <a:lnTo>
                  <a:pt x="3236" y="12385"/>
                </a:lnTo>
                <a:lnTo>
                  <a:pt x="3236" y="12385"/>
                </a:lnTo>
                <a:lnTo>
                  <a:pt x="2920" y="12361"/>
                </a:lnTo>
                <a:lnTo>
                  <a:pt x="2579" y="12385"/>
                </a:lnTo>
                <a:lnTo>
                  <a:pt x="2239" y="12458"/>
                </a:lnTo>
                <a:lnTo>
                  <a:pt x="1898" y="12556"/>
                </a:lnTo>
                <a:lnTo>
                  <a:pt x="1557" y="12677"/>
                </a:lnTo>
                <a:lnTo>
                  <a:pt x="1265" y="12799"/>
                </a:lnTo>
                <a:lnTo>
                  <a:pt x="973" y="12969"/>
                </a:lnTo>
                <a:lnTo>
                  <a:pt x="730" y="13140"/>
                </a:lnTo>
                <a:lnTo>
                  <a:pt x="584" y="13261"/>
                </a:lnTo>
                <a:lnTo>
                  <a:pt x="487" y="13383"/>
                </a:lnTo>
                <a:lnTo>
                  <a:pt x="365" y="13505"/>
                </a:lnTo>
                <a:lnTo>
                  <a:pt x="268" y="13651"/>
                </a:lnTo>
                <a:lnTo>
                  <a:pt x="195" y="13797"/>
                </a:lnTo>
                <a:lnTo>
                  <a:pt x="122" y="13967"/>
                </a:lnTo>
                <a:lnTo>
                  <a:pt x="73" y="14113"/>
                </a:lnTo>
                <a:lnTo>
                  <a:pt x="24" y="14283"/>
                </a:lnTo>
                <a:lnTo>
                  <a:pt x="24" y="14454"/>
                </a:lnTo>
                <a:lnTo>
                  <a:pt x="0" y="14624"/>
                </a:lnTo>
                <a:lnTo>
                  <a:pt x="24" y="14794"/>
                </a:lnTo>
                <a:lnTo>
                  <a:pt x="49" y="14940"/>
                </a:lnTo>
                <a:lnTo>
                  <a:pt x="97" y="15111"/>
                </a:lnTo>
                <a:lnTo>
                  <a:pt x="170" y="15257"/>
                </a:lnTo>
                <a:lnTo>
                  <a:pt x="268" y="15427"/>
                </a:lnTo>
                <a:lnTo>
                  <a:pt x="365" y="15573"/>
                </a:lnTo>
                <a:lnTo>
                  <a:pt x="487" y="15695"/>
                </a:lnTo>
                <a:lnTo>
                  <a:pt x="608" y="15792"/>
                </a:lnTo>
                <a:lnTo>
                  <a:pt x="876" y="15962"/>
                </a:lnTo>
                <a:lnTo>
                  <a:pt x="1144" y="16084"/>
                </a:lnTo>
                <a:lnTo>
                  <a:pt x="1460" y="16157"/>
                </a:lnTo>
                <a:lnTo>
                  <a:pt x="1776" y="16206"/>
                </a:lnTo>
                <a:lnTo>
                  <a:pt x="2093" y="16206"/>
                </a:lnTo>
                <a:lnTo>
                  <a:pt x="2409" y="16181"/>
                </a:lnTo>
                <a:lnTo>
                  <a:pt x="2725" y="16157"/>
                </a:lnTo>
                <a:lnTo>
                  <a:pt x="3042" y="16084"/>
                </a:lnTo>
                <a:lnTo>
                  <a:pt x="3358" y="15987"/>
                </a:lnTo>
                <a:lnTo>
                  <a:pt x="3699" y="15841"/>
                </a:lnTo>
                <a:lnTo>
                  <a:pt x="4015" y="15646"/>
                </a:lnTo>
                <a:lnTo>
                  <a:pt x="4307" y="15451"/>
                </a:lnTo>
                <a:lnTo>
                  <a:pt x="4550" y="15208"/>
                </a:lnTo>
                <a:lnTo>
                  <a:pt x="4672" y="15062"/>
                </a:lnTo>
                <a:lnTo>
                  <a:pt x="4769" y="14916"/>
                </a:lnTo>
                <a:lnTo>
                  <a:pt x="4842" y="14770"/>
                </a:lnTo>
                <a:lnTo>
                  <a:pt x="4891" y="14624"/>
                </a:lnTo>
                <a:lnTo>
                  <a:pt x="4940" y="14527"/>
                </a:lnTo>
                <a:lnTo>
                  <a:pt x="5013" y="14259"/>
                </a:lnTo>
                <a:lnTo>
                  <a:pt x="5061" y="13967"/>
                </a:lnTo>
                <a:lnTo>
                  <a:pt x="5086" y="13675"/>
                </a:lnTo>
                <a:lnTo>
                  <a:pt x="5110" y="13359"/>
                </a:lnTo>
                <a:lnTo>
                  <a:pt x="5086" y="12750"/>
                </a:lnTo>
                <a:lnTo>
                  <a:pt x="5061" y="12166"/>
                </a:lnTo>
                <a:lnTo>
                  <a:pt x="5037" y="10877"/>
                </a:lnTo>
                <a:lnTo>
                  <a:pt x="5037" y="9587"/>
                </a:lnTo>
                <a:lnTo>
                  <a:pt x="5061" y="9125"/>
                </a:lnTo>
                <a:lnTo>
                  <a:pt x="5086" y="8663"/>
                </a:lnTo>
                <a:lnTo>
                  <a:pt x="5110" y="8200"/>
                </a:lnTo>
                <a:lnTo>
                  <a:pt x="5110" y="7738"/>
                </a:lnTo>
                <a:lnTo>
                  <a:pt x="5110" y="7397"/>
                </a:lnTo>
                <a:lnTo>
                  <a:pt x="5086" y="7057"/>
                </a:lnTo>
                <a:lnTo>
                  <a:pt x="5013" y="6740"/>
                </a:lnTo>
                <a:lnTo>
                  <a:pt x="4964" y="6594"/>
                </a:lnTo>
                <a:lnTo>
                  <a:pt x="4891" y="6448"/>
                </a:lnTo>
                <a:lnTo>
                  <a:pt x="5013" y="6424"/>
                </a:lnTo>
                <a:lnTo>
                  <a:pt x="5110" y="6375"/>
                </a:lnTo>
                <a:lnTo>
                  <a:pt x="5402" y="6254"/>
                </a:lnTo>
                <a:lnTo>
                  <a:pt x="5718" y="6132"/>
                </a:lnTo>
                <a:lnTo>
                  <a:pt x="6327" y="5913"/>
                </a:lnTo>
                <a:lnTo>
                  <a:pt x="7373" y="5597"/>
                </a:lnTo>
                <a:lnTo>
                  <a:pt x="8419" y="5305"/>
                </a:lnTo>
                <a:lnTo>
                  <a:pt x="9490" y="5037"/>
                </a:lnTo>
                <a:lnTo>
                  <a:pt x="10560" y="4769"/>
                </a:lnTo>
                <a:lnTo>
                  <a:pt x="11509" y="4550"/>
                </a:lnTo>
                <a:lnTo>
                  <a:pt x="11996" y="4429"/>
                </a:lnTo>
                <a:lnTo>
                  <a:pt x="12458" y="4283"/>
                </a:lnTo>
                <a:lnTo>
                  <a:pt x="12410" y="4429"/>
                </a:lnTo>
                <a:lnTo>
                  <a:pt x="12385" y="4599"/>
                </a:lnTo>
                <a:lnTo>
                  <a:pt x="12385" y="4940"/>
                </a:lnTo>
                <a:lnTo>
                  <a:pt x="12410" y="5548"/>
                </a:lnTo>
                <a:lnTo>
                  <a:pt x="12410" y="6448"/>
                </a:lnTo>
                <a:lnTo>
                  <a:pt x="12410" y="6886"/>
                </a:lnTo>
                <a:lnTo>
                  <a:pt x="12361" y="7349"/>
                </a:lnTo>
                <a:lnTo>
                  <a:pt x="12288" y="8176"/>
                </a:lnTo>
                <a:lnTo>
                  <a:pt x="12215" y="9003"/>
                </a:lnTo>
                <a:lnTo>
                  <a:pt x="12191" y="9538"/>
                </a:lnTo>
                <a:lnTo>
                  <a:pt x="12191" y="9806"/>
                </a:lnTo>
                <a:lnTo>
                  <a:pt x="12239" y="10074"/>
                </a:lnTo>
                <a:lnTo>
                  <a:pt x="11923" y="10098"/>
                </a:lnTo>
                <a:lnTo>
                  <a:pt x="11582" y="10147"/>
                </a:lnTo>
                <a:lnTo>
                  <a:pt x="10925" y="10268"/>
                </a:lnTo>
                <a:lnTo>
                  <a:pt x="10560" y="10366"/>
                </a:lnTo>
                <a:lnTo>
                  <a:pt x="10390" y="10439"/>
                </a:lnTo>
                <a:lnTo>
                  <a:pt x="10244" y="10512"/>
                </a:lnTo>
                <a:lnTo>
                  <a:pt x="10074" y="10585"/>
                </a:lnTo>
                <a:lnTo>
                  <a:pt x="9928" y="10706"/>
                </a:lnTo>
                <a:lnTo>
                  <a:pt x="9782" y="10828"/>
                </a:lnTo>
                <a:lnTo>
                  <a:pt x="9660" y="10950"/>
                </a:lnTo>
                <a:lnTo>
                  <a:pt x="9490" y="11217"/>
                </a:lnTo>
                <a:lnTo>
                  <a:pt x="9368" y="11485"/>
                </a:lnTo>
                <a:lnTo>
                  <a:pt x="9295" y="11801"/>
                </a:lnTo>
                <a:lnTo>
                  <a:pt x="9246" y="12093"/>
                </a:lnTo>
                <a:lnTo>
                  <a:pt x="9271" y="12239"/>
                </a:lnTo>
                <a:lnTo>
                  <a:pt x="9295" y="12410"/>
                </a:lnTo>
                <a:lnTo>
                  <a:pt x="9319" y="12531"/>
                </a:lnTo>
                <a:lnTo>
                  <a:pt x="9392" y="12677"/>
                </a:lnTo>
                <a:lnTo>
                  <a:pt x="9441" y="12823"/>
                </a:lnTo>
                <a:lnTo>
                  <a:pt x="9538" y="12945"/>
                </a:lnTo>
                <a:lnTo>
                  <a:pt x="9636" y="13067"/>
                </a:lnTo>
                <a:lnTo>
                  <a:pt x="9757" y="13164"/>
                </a:lnTo>
                <a:lnTo>
                  <a:pt x="10001" y="13334"/>
                </a:lnTo>
                <a:lnTo>
                  <a:pt x="10244" y="13432"/>
                </a:lnTo>
                <a:lnTo>
                  <a:pt x="10293" y="13505"/>
                </a:lnTo>
                <a:lnTo>
                  <a:pt x="10341" y="13529"/>
                </a:lnTo>
                <a:lnTo>
                  <a:pt x="10390" y="13529"/>
                </a:lnTo>
                <a:lnTo>
                  <a:pt x="10463" y="13505"/>
                </a:lnTo>
                <a:lnTo>
                  <a:pt x="10779" y="13578"/>
                </a:lnTo>
                <a:lnTo>
                  <a:pt x="11096" y="13626"/>
                </a:lnTo>
                <a:lnTo>
                  <a:pt x="11655" y="13626"/>
                </a:lnTo>
                <a:lnTo>
                  <a:pt x="12093" y="13578"/>
                </a:lnTo>
                <a:lnTo>
                  <a:pt x="12288" y="13529"/>
                </a:lnTo>
                <a:lnTo>
                  <a:pt x="12483" y="13480"/>
                </a:lnTo>
                <a:lnTo>
                  <a:pt x="12653" y="13432"/>
                </a:lnTo>
                <a:lnTo>
                  <a:pt x="12848" y="13359"/>
                </a:lnTo>
                <a:lnTo>
                  <a:pt x="13018" y="13261"/>
                </a:lnTo>
                <a:lnTo>
                  <a:pt x="13164" y="13164"/>
                </a:lnTo>
                <a:lnTo>
                  <a:pt x="13334" y="13042"/>
                </a:lnTo>
                <a:lnTo>
                  <a:pt x="13480" y="12921"/>
                </a:lnTo>
                <a:lnTo>
                  <a:pt x="13602" y="12775"/>
                </a:lnTo>
                <a:lnTo>
                  <a:pt x="13724" y="12629"/>
                </a:lnTo>
                <a:lnTo>
                  <a:pt x="13845" y="12483"/>
                </a:lnTo>
                <a:lnTo>
                  <a:pt x="13943" y="12312"/>
                </a:lnTo>
                <a:lnTo>
                  <a:pt x="14040" y="12142"/>
                </a:lnTo>
                <a:lnTo>
                  <a:pt x="14113" y="11947"/>
                </a:lnTo>
                <a:lnTo>
                  <a:pt x="14162" y="11753"/>
                </a:lnTo>
                <a:lnTo>
                  <a:pt x="14210" y="11558"/>
                </a:lnTo>
                <a:lnTo>
                  <a:pt x="14210" y="11485"/>
                </a:lnTo>
                <a:lnTo>
                  <a:pt x="14186" y="11412"/>
                </a:lnTo>
                <a:lnTo>
                  <a:pt x="14235" y="11120"/>
                </a:lnTo>
                <a:lnTo>
                  <a:pt x="14283" y="10852"/>
                </a:lnTo>
                <a:lnTo>
                  <a:pt x="14308" y="10268"/>
                </a:lnTo>
                <a:lnTo>
                  <a:pt x="14332" y="9684"/>
                </a:lnTo>
                <a:lnTo>
                  <a:pt x="14356" y="9125"/>
                </a:lnTo>
                <a:lnTo>
                  <a:pt x="14405" y="8298"/>
                </a:lnTo>
                <a:lnTo>
                  <a:pt x="14429" y="7470"/>
                </a:lnTo>
                <a:lnTo>
                  <a:pt x="14429" y="6643"/>
                </a:lnTo>
                <a:lnTo>
                  <a:pt x="14405" y="5791"/>
                </a:lnTo>
                <a:lnTo>
                  <a:pt x="14356" y="5013"/>
                </a:lnTo>
                <a:lnTo>
                  <a:pt x="14283" y="4234"/>
                </a:lnTo>
                <a:lnTo>
                  <a:pt x="14235" y="3455"/>
                </a:lnTo>
                <a:lnTo>
                  <a:pt x="14186" y="2677"/>
                </a:lnTo>
                <a:lnTo>
                  <a:pt x="14186" y="2093"/>
                </a:lnTo>
                <a:lnTo>
                  <a:pt x="14186" y="1509"/>
                </a:lnTo>
                <a:lnTo>
                  <a:pt x="14186" y="901"/>
                </a:lnTo>
                <a:lnTo>
                  <a:pt x="14162" y="609"/>
                </a:lnTo>
                <a:lnTo>
                  <a:pt x="14137" y="317"/>
                </a:lnTo>
                <a:lnTo>
                  <a:pt x="14162" y="244"/>
                </a:lnTo>
                <a:lnTo>
                  <a:pt x="14137" y="171"/>
                </a:lnTo>
                <a:lnTo>
                  <a:pt x="14113" y="122"/>
                </a:lnTo>
                <a:lnTo>
                  <a:pt x="14089" y="73"/>
                </a:lnTo>
                <a:lnTo>
                  <a:pt x="14040" y="25"/>
                </a:lnTo>
                <a:lnTo>
                  <a:pt x="13991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2440;p49">
            <a:extLst>
              <a:ext uri="{FF2B5EF4-FFF2-40B4-BE49-F238E27FC236}">
                <a16:creationId xmlns:a16="http://schemas.microsoft.com/office/drawing/2014/main" id="{934E1180-6342-445E-919E-712FDDC5224F}"/>
              </a:ext>
            </a:extLst>
          </p:cNvPr>
          <p:cNvSpPr/>
          <p:nvPr/>
        </p:nvSpPr>
        <p:spPr>
          <a:xfrm>
            <a:off x="1377812" y="5814270"/>
            <a:ext cx="592286" cy="684371"/>
          </a:xfrm>
          <a:custGeom>
            <a:avLst/>
            <a:gdLst/>
            <a:ahLst/>
            <a:cxnLst/>
            <a:rect l="l" t="t" r="r" b="b"/>
            <a:pathLst>
              <a:path w="16279" h="18810" extrusionOk="0">
                <a:moveTo>
                  <a:pt x="8297" y="536"/>
                </a:moveTo>
                <a:lnTo>
                  <a:pt x="8078" y="658"/>
                </a:lnTo>
                <a:lnTo>
                  <a:pt x="7859" y="780"/>
                </a:lnTo>
                <a:lnTo>
                  <a:pt x="7567" y="974"/>
                </a:lnTo>
                <a:lnTo>
                  <a:pt x="7665" y="804"/>
                </a:lnTo>
                <a:lnTo>
                  <a:pt x="7786" y="682"/>
                </a:lnTo>
                <a:lnTo>
                  <a:pt x="7884" y="609"/>
                </a:lnTo>
                <a:lnTo>
                  <a:pt x="7981" y="585"/>
                </a:lnTo>
                <a:lnTo>
                  <a:pt x="8078" y="561"/>
                </a:lnTo>
                <a:lnTo>
                  <a:pt x="8200" y="536"/>
                </a:lnTo>
                <a:close/>
                <a:moveTo>
                  <a:pt x="8687" y="731"/>
                </a:moveTo>
                <a:lnTo>
                  <a:pt x="8760" y="828"/>
                </a:lnTo>
                <a:lnTo>
                  <a:pt x="8808" y="950"/>
                </a:lnTo>
                <a:lnTo>
                  <a:pt x="8760" y="974"/>
                </a:lnTo>
                <a:lnTo>
                  <a:pt x="8541" y="1072"/>
                </a:lnTo>
                <a:lnTo>
                  <a:pt x="8346" y="1169"/>
                </a:lnTo>
                <a:lnTo>
                  <a:pt x="7957" y="1412"/>
                </a:lnTo>
                <a:lnTo>
                  <a:pt x="7689" y="1583"/>
                </a:lnTo>
                <a:lnTo>
                  <a:pt x="7543" y="1680"/>
                </a:lnTo>
                <a:lnTo>
                  <a:pt x="7397" y="1777"/>
                </a:lnTo>
                <a:lnTo>
                  <a:pt x="7421" y="1534"/>
                </a:lnTo>
                <a:lnTo>
                  <a:pt x="7446" y="1315"/>
                </a:lnTo>
                <a:lnTo>
                  <a:pt x="8054" y="999"/>
                </a:lnTo>
                <a:lnTo>
                  <a:pt x="8370" y="853"/>
                </a:lnTo>
                <a:lnTo>
                  <a:pt x="8687" y="731"/>
                </a:lnTo>
                <a:close/>
                <a:moveTo>
                  <a:pt x="8881" y="1364"/>
                </a:moveTo>
                <a:lnTo>
                  <a:pt x="8881" y="1583"/>
                </a:lnTo>
                <a:lnTo>
                  <a:pt x="8687" y="1656"/>
                </a:lnTo>
                <a:lnTo>
                  <a:pt x="8492" y="1753"/>
                </a:lnTo>
                <a:lnTo>
                  <a:pt x="8249" y="1875"/>
                </a:lnTo>
                <a:lnTo>
                  <a:pt x="8005" y="2021"/>
                </a:lnTo>
                <a:lnTo>
                  <a:pt x="7957" y="2069"/>
                </a:lnTo>
                <a:lnTo>
                  <a:pt x="7932" y="2142"/>
                </a:lnTo>
                <a:lnTo>
                  <a:pt x="7786" y="2142"/>
                </a:lnTo>
                <a:lnTo>
                  <a:pt x="7373" y="2118"/>
                </a:lnTo>
                <a:lnTo>
                  <a:pt x="7373" y="2069"/>
                </a:lnTo>
                <a:lnTo>
                  <a:pt x="7470" y="2069"/>
                </a:lnTo>
                <a:lnTo>
                  <a:pt x="7567" y="2045"/>
                </a:lnTo>
                <a:lnTo>
                  <a:pt x="7738" y="1972"/>
                </a:lnTo>
                <a:lnTo>
                  <a:pt x="8054" y="1777"/>
                </a:lnTo>
                <a:lnTo>
                  <a:pt x="8881" y="1364"/>
                </a:lnTo>
                <a:close/>
                <a:moveTo>
                  <a:pt x="8857" y="2021"/>
                </a:moveTo>
                <a:lnTo>
                  <a:pt x="8857" y="2191"/>
                </a:lnTo>
                <a:lnTo>
                  <a:pt x="8541" y="2167"/>
                </a:lnTo>
                <a:lnTo>
                  <a:pt x="8857" y="2021"/>
                </a:lnTo>
                <a:close/>
                <a:moveTo>
                  <a:pt x="5937" y="2556"/>
                </a:moveTo>
                <a:lnTo>
                  <a:pt x="6765" y="2580"/>
                </a:lnTo>
                <a:lnTo>
                  <a:pt x="7592" y="2629"/>
                </a:lnTo>
                <a:lnTo>
                  <a:pt x="9173" y="2677"/>
                </a:lnTo>
                <a:lnTo>
                  <a:pt x="9976" y="2702"/>
                </a:lnTo>
                <a:lnTo>
                  <a:pt x="10755" y="2726"/>
                </a:lnTo>
                <a:lnTo>
                  <a:pt x="11582" y="2702"/>
                </a:lnTo>
                <a:lnTo>
                  <a:pt x="12385" y="2677"/>
                </a:lnTo>
                <a:lnTo>
                  <a:pt x="13213" y="2629"/>
                </a:lnTo>
                <a:lnTo>
                  <a:pt x="14016" y="2605"/>
                </a:lnTo>
                <a:lnTo>
                  <a:pt x="14064" y="2605"/>
                </a:lnTo>
                <a:lnTo>
                  <a:pt x="14235" y="2750"/>
                </a:lnTo>
                <a:lnTo>
                  <a:pt x="14405" y="2872"/>
                </a:lnTo>
                <a:lnTo>
                  <a:pt x="15038" y="3432"/>
                </a:lnTo>
                <a:lnTo>
                  <a:pt x="15329" y="3724"/>
                </a:lnTo>
                <a:lnTo>
                  <a:pt x="15597" y="4040"/>
                </a:lnTo>
                <a:lnTo>
                  <a:pt x="15694" y="4235"/>
                </a:lnTo>
                <a:lnTo>
                  <a:pt x="15792" y="4405"/>
                </a:lnTo>
                <a:lnTo>
                  <a:pt x="15694" y="4551"/>
                </a:lnTo>
                <a:lnTo>
                  <a:pt x="15573" y="4673"/>
                </a:lnTo>
                <a:lnTo>
                  <a:pt x="15402" y="4843"/>
                </a:lnTo>
                <a:lnTo>
                  <a:pt x="15232" y="4989"/>
                </a:lnTo>
                <a:lnTo>
                  <a:pt x="14843" y="5281"/>
                </a:lnTo>
                <a:lnTo>
                  <a:pt x="14454" y="5549"/>
                </a:lnTo>
                <a:lnTo>
                  <a:pt x="14235" y="5719"/>
                </a:lnTo>
                <a:lnTo>
                  <a:pt x="14064" y="5889"/>
                </a:lnTo>
                <a:lnTo>
                  <a:pt x="13286" y="5865"/>
                </a:lnTo>
                <a:lnTo>
                  <a:pt x="12507" y="5841"/>
                </a:lnTo>
                <a:lnTo>
                  <a:pt x="10974" y="5841"/>
                </a:lnTo>
                <a:lnTo>
                  <a:pt x="7859" y="5889"/>
                </a:lnTo>
                <a:lnTo>
                  <a:pt x="4623" y="5938"/>
                </a:lnTo>
                <a:lnTo>
                  <a:pt x="2385" y="5938"/>
                </a:lnTo>
                <a:lnTo>
                  <a:pt x="2117" y="5962"/>
                </a:lnTo>
                <a:lnTo>
                  <a:pt x="1874" y="6011"/>
                </a:lnTo>
                <a:lnTo>
                  <a:pt x="1849" y="5889"/>
                </a:lnTo>
                <a:lnTo>
                  <a:pt x="1849" y="5768"/>
                </a:lnTo>
                <a:lnTo>
                  <a:pt x="1801" y="5524"/>
                </a:lnTo>
                <a:lnTo>
                  <a:pt x="1655" y="4332"/>
                </a:lnTo>
                <a:lnTo>
                  <a:pt x="1606" y="3724"/>
                </a:lnTo>
                <a:lnTo>
                  <a:pt x="1557" y="3091"/>
                </a:lnTo>
                <a:lnTo>
                  <a:pt x="1557" y="2848"/>
                </a:lnTo>
                <a:lnTo>
                  <a:pt x="1533" y="2580"/>
                </a:lnTo>
                <a:lnTo>
                  <a:pt x="1874" y="2629"/>
                </a:lnTo>
                <a:lnTo>
                  <a:pt x="2214" y="2653"/>
                </a:lnTo>
                <a:lnTo>
                  <a:pt x="2920" y="2653"/>
                </a:lnTo>
                <a:lnTo>
                  <a:pt x="3626" y="2629"/>
                </a:lnTo>
                <a:lnTo>
                  <a:pt x="4283" y="2580"/>
                </a:lnTo>
                <a:lnTo>
                  <a:pt x="5110" y="2556"/>
                </a:lnTo>
                <a:close/>
                <a:moveTo>
                  <a:pt x="8468" y="6352"/>
                </a:moveTo>
                <a:lnTo>
                  <a:pt x="8200" y="6449"/>
                </a:lnTo>
                <a:lnTo>
                  <a:pt x="7835" y="6644"/>
                </a:lnTo>
                <a:lnTo>
                  <a:pt x="7665" y="6765"/>
                </a:lnTo>
                <a:lnTo>
                  <a:pt x="7494" y="6887"/>
                </a:lnTo>
                <a:lnTo>
                  <a:pt x="7470" y="6619"/>
                </a:lnTo>
                <a:lnTo>
                  <a:pt x="7421" y="6352"/>
                </a:lnTo>
                <a:close/>
                <a:moveTo>
                  <a:pt x="8735" y="6644"/>
                </a:moveTo>
                <a:lnTo>
                  <a:pt x="8735" y="6692"/>
                </a:lnTo>
                <a:lnTo>
                  <a:pt x="8735" y="6960"/>
                </a:lnTo>
                <a:lnTo>
                  <a:pt x="8103" y="6936"/>
                </a:lnTo>
                <a:lnTo>
                  <a:pt x="8030" y="6936"/>
                </a:lnTo>
                <a:lnTo>
                  <a:pt x="8200" y="6863"/>
                </a:lnTo>
                <a:lnTo>
                  <a:pt x="8735" y="6644"/>
                </a:lnTo>
                <a:close/>
                <a:moveTo>
                  <a:pt x="3942" y="7301"/>
                </a:moveTo>
                <a:lnTo>
                  <a:pt x="4331" y="7325"/>
                </a:lnTo>
                <a:lnTo>
                  <a:pt x="5061" y="7374"/>
                </a:lnTo>
                <a:lnTo>
                  <a:pt x="5864" y="7422"/>
                </a:lnTo>
                <a:lnTo>
                  <a:pt x="6667" y="7447"/>
                </a:lnTo>
                <a:lnTo>
                  <a:pt x="8297" y="7471"/>
                </a:lnTo>
                <a:lnTo>
                  <a:pt x="8833" y="7495"/>
                </a:lnTo>
                <a:lnTo>
                  <a:pt x="8930" y="7520"/>
                </a:lnTo>
                <a:lnTo>
                  <a:pt x="9052" y="7495"/>
                </a:lnTo>
                <a:lnTo>
                  <a:pt x="11607" y="7593"/>
                </a:lnTo>
                <a:lnTo>
                  <a:pt x="12361" y="7617"/>
                </a:lnTo>
                <a:lnTo>
                  <a:pt x="13115" y="7593"/>
                </a:lnTo>
                <a:lnTo>
                  <a:pt x="13870" y="7568"/>
                </a:lnTo>
                <a:lnTo>
                  <a:pt x="14624" y="7568"/>
                </a:lnTo>
                <a:lnTo>
                  <a:pt x="14600" y="7739"/>
                </a:lnTo>
                <a:lnTo>
                  <a:pt x="14575" y="7933"/>
                </a:lnTo>
                <a:lnTo>
                  <a:pt x="14575" y="8298"/>
                </a:lnTo>
                <a:lnTo>
                  <a:pt x="14624" y="8980"/>
                </a:lnTo>
                <a:lnTo>
                  <a:pt x="14697" y="9539"/>
                </a:lnTo>
                <a:lnTo>
                  <a:pt x="14746" y="10123"/>
                </a:lnTo>
                <a:lnTo>
                  <a:pt x="14770" y="10391"/>
                </a:lnTo>
                <a:lnTo>
                  <a:pt x="14794" y="10659"/>
                </a:lnTo>
                <a:lnTo>
                  <a:pt x="13310" y="10707"/>
                </a:lnTo>
                <a:lnTo>
                  <a:pt x="11826" y="10780"/>
                </a:lnTo>
                <a:lnTo>
                  <a:pt x="10341" y="10829"/>
                </a:lnTo>
                <a:lnTo>
                  <a:pt x="9587" y="10853"/>
                </a:lnTo>
                <a:lnTo>
                  <a:pt x="8833" y="10829"/>
                </a:lnTo>
                <a:lnTo>
                  <a:pt x="7178" y="10780"/>
                </a:lnTo>
                <a:lnTo>
                  <a:pt x="6327" y="10780"/>
                </a:lnTo>
                <a:lnTo>
                  <a:pt x="5499" y="10804"/>
                </a:lnTo>
                <a:lnTo>
                  <a:pt x="4088" y="10853"/>
                </a:lnTo>
                <a:lnTo>
                  <a:pt x="3358" y="10902"/>
                </a:lnTo>
                <a:lnTo>
                  <a:pt x="3017" y="10926"/>
                </a:lnTo>
                <a:lnTo>
                  <a:pt x="2677" y="10999"/>
                </a:lnTo>
                <a:lnTo>
                  <a:pt x="2677" y="10926"/>
                </a:lnTo>
                <a:lnTo>
                  <a:pt x="2652" y="10853"/>
                </a:lnTo>
                <a:lnTo>
                  <a:pt x="2604" y="10804"/>
                </a:lnTo>
                <a:lnTo>
                  <a:pt x="2531" y="10756"/>
                </a:lnTo>
                <a:lnTo>
                  <a:pt x="2239" y="10586"/>
                </a:lnTo>
                <a:lnTo>
                  <a:pt x="1947" y="10391"/>
                </a:lnTo>
                <a:lnTo>
                  <a:pt x="1411" y="10002"/>
                </a:lnTo>
                <a:lnTo>
                  <a:pt x="1168" y="9807"/>
                </a:lnTo>
                <a:lnTo>
                  <a:pt x="925" y="9612"/>
                </a:lnTo>
                <a:lnTo>
                  <a:pt x="681" y="9393"/>
                </a:lnTo>
                <a:lnTo>
                  <a:pt x="438" y="9199"/>
                </a:lnTo>
                <a:lnTo>
                  <a:pt x="633" y="9028"/>
                </a:lnTo>
                <a:lnTo>
                  <a:pt x="1338" y="8396"/>
                </a:lnTo>
                <a:lnTo>
                  <a:pt x="1703" y="8104"/>
                </a:lnTo>
                <a:lnTo>
                  <a:pt x="2068" y="7812"/>
                </a:lnTo>
                <a:lnTo>
                  <a:pt x="2336" y="7641"/>
                </a:lnTo>
                <a:lnTo>
                  <a:pt x="2458" y="7568"/>
                </a:lnTo>
                <a:lnTo>
                  <a:pt x="2579" y="7447"/>
                </a:lnTo>
                <a:lnTo>
                  <a:pt x="2604" y="7374"/>
                </a:lnTo>
                <a:lnTo>
                  <a:pt x="2847" y="7374"/>
                </a:lnTo>
                <a:lnTo>
                  <a:pt x="3115" y="7349"/>
                </a:lnTo>
                <a:lnTo>
                  <a:pt x="3577" y="7301"/>
                </a:lnTo>
                <a:close/>
                <a:moveTo>
                  <a:pt x="7446" y="11242"/>
                </a:moveTo>
                <a:lnTo>
                  <a:pt x="8541" y="11291"/>
                </a:lnTo>
                <a:lnTo>
                  <a:pt x="8395" y="11364"/>
                </a:lnTo>
                <a:lnTo>
                  <a:pt x="8249" y="11461"/>
                </a:lnTo>
                <a:lnTo>
                  <a:pt x="7981" y="11632"/>
                </a:lnTo>
                <a:lnTo>
                  <a:pt x="7567" y="11851"/>
                </a:lnTo>
                <a:lnTo>
                  <a:pt x="7519" y="11534"/>
                </a:lnTo>
                <a:lnTo>
                  <a:pt x="7494" y="11388"/>
                </a:lnTo>
                <a:lnTo>
                  <a:pt x="7446" y="11242"/>
                </a:lnTo>
                <a:close/>
                <a:moveTo>
                  <a:pt x="8784" y="11632"/>
                </a:moveTo>
                <a:lnTo>
                  <a:pt x="8735" y="12094"/>
                </a:lnTo>
                <a:lnTo>
                  <a:pt x="8541" y="12167"/>
                </a:lnTo>
                <a:lnTo>
                  <a:pt x="8370" y="12264"/>
                </a:lnTo>
                <a:lnTo>
                  <a:pt x="8005" y="12459"/>
                </a:lnTo>
                <a:lnTo>
                  <a:pt x="7762" y="12581"/>
                </a:lnTo>
                <a:lnTo>
                  <a:pt x="7640" y="12678"/>
                </a:lnTo>
                <a:lnTo>
                  <a:pt x="7543" y="12751"/>
                </a:lnTo>
                <a:lnTo>
                  <a:pt x="7543" y="12678"/>
                </a:lnTo>
                <a:lnTo>
                  <a:pt x="7567" y="12216"/>
                </a:lnTo>
                <a:lnTo>
                  <a:pt x="7713" y="12167"/>
                </a:lnTo>
                <a:lnTo>
                  <a:pt x="7859" y="12118"/>
                </a:lnTo>
                <a:lnTo>
                  <a:pt x="8103" y="11997"/>
                </a:lnTo>
                <a:lnTo>
                  <a:pt x="8443" y="11826"/>
                </a:lnTo>
                <a:lnTo>
                  <a:pt x="8614" y="11729"/>
                </a:lnTo>
                <a:lnTo>
                  <a:pt x="8784" y="11632"/>
                </a:lnTo>
                <a:close/>
                <a:moveTo>
                  <a:pt x="8735" y="12581"/>
                </a:moveTo>
                <a:lnTo>
                  <a:pt x="8735" y="13189"/>
                </a:lnTo>
                <a:lnTo>
                  <a:pt x="8662" y="13165"/>
                </a:lnTo>
                <a:lnTo>
                  <a:pt x="8565" y="13165"/>
                </a:lnTo>
                <a:lnTo>
                  <a:pt x="8468" y="13189"/>
                </a:lnTo>
                <a:lnTo>
                  <a:pt x="8249" y="13262"/>
                </a:lnTo>
                <a:lnTo>
                  <a:pt x="8054" y="13384"/>
                </a:lnTo>
                <a:lnTo>
                  <a:pt x="7859" y="13481"/>
                </a:lnTo>
                <a:lnTo>
                  <a:pt x="7665" y="13627"/>
                </a:lnTo>
                <a:lnTo>
                  <a:pt x="7446" y="13797"/>
                </a:lnTo>
                <a:lnTo>
                  <a:pt x="7494" y="13140"/>
                </a:lnTo>
                <a:lnTo>
                  <a:pt x="7665" y="13116"/>
                </a:lnTo>
                <a:lnTo>
                  <a:pt x="7835" y="13043"/>
                </a:lnTo>
                <a:lnTo>
                  <a:pt x="8151" y="12873"/>
                </a:lnTo>
                <a:lnTo>
                  <a:pt x="8735" y="12581"/>
                </a:lnTo>
                <a:close/>
                <a:moveTo>
                  <a:pt x="8735" y="13578"/>
                </a:moveTo>
                <a:lnTo>
                  <a:pt x="8735" y="14138"/>
                </a:lnTo>
                <a:lnTo>
                  <a:pt x="8541" y="14211"/>
                </a:lnTo>
                <a:lnTo>
                  <a:pt x="8346" y="14284"/>
                </a:lnTo>
                <a:lnTo>
                  <a:pt x="7981" y="14454"/>
                </a:lnTo>
                <a:lnTo>
                  <a:pt x="7689" y="14576"/>
                </a:lnTo>
                <a:lnTo>
                  <a:pt x="7543" y="14673"/>
                </a:lnTo>
                <a:lnTo>
                  <a:pt x="7421" y="14746"/>
                </a:lnTo>
                <a:lnTo>
                  <a:pt x="7421" y="14454"/>
                </a:lnTo>
                <a:lnTo>
                  <a:pt x="7421" y="14138"/>
                </a:lnTo>
                <a:lnTo>
                  <a:pt x="7567" y="14089"/>
                </a:lnTo>
                <a:lnTo>
                  <a:pt x="7738" y="14016"/>
                </a:lnTo>
                <a:lnTo>
                  <a:pt x="8005" y="13870"/>
                </a:lnTo>
                <a:lnTo>
                  <a:pt x="8176" y="13773"/>
                </a:lnTo>
                <a:lnTo>
                  <a:pt x="8370" y="13724"/>
                </a:lnTo>
                <a:lnTo>
                  <a:pt x="8735" y="13578"/>
                </a:lnTo>
                <a:close/>
                <a:moveTo>
                  <a:pt x="8735" y="14625"/>
                </a:moveTo>
                <a:lnTo>
                  <a:pt x="8735" y="15014"/>
                </a:lnTo>
                <a:lnTo>
                  <a:pt x="8687" y="15038"/>
                </a:lnTo>
                <a:lnTo>
                  <a:pt x="7908" y="15501"/>
                </a:lnTo>
                <a:lnTo>
                  <a:pt x="7689" y="15598"/>
                </a:lnTo>
                <a:lnTo>
                  <a:pt x="7446" y="15720"/>
                </a:lnTo>
                <a:lnTo>
                  <a:pt x="7421" y="15087"/>
                </a:lnTo>
                <a:lnTo>
                  <a:pt x="7592" y="15063"/>
                </a:lnTo>
                <a:lnTo>
                  <a:pt x="7738" y="15014"/>
                </a:lnTo>
                <a:lnTo>
                  <a:pt x="8054" y="14892"/>
                </a:lnTo>
                <a:lnTo>
                  <a:pt x="8735" y="14625"/>
                </a:lnTo>
                <a:close/>
                <a:moveTo>
                  <a:pt x="8711" y="15452"/>
                </a:moveTo>
                <a:lnTo>
                  <a:pt x="8711" y="16231"/>
                </a:lnTo>
                <a:lnTo>
                  <a:pt x="8419" y="16328"/>
                </a:lnTo>
                <a:lnTo>
                  <a:pt x="8151" y="16425"/>
                </a:lnTo>
                <a:lnTo>
                  <a:pt x="7811" y="16523"/>
                </a:lnTo>
                <a:lnTo>
                  <a:pt x="7494" y="16620"/>
                </a:lnTo>
                <a:lnTo>
                  <a:pt x="7470" y="16012"/>
                </a:lnTo>
                <a:lnTo>
                  <a:pt x="7567" y="16012"/>
                </a:lnTo>
                <a:lnTo>
                  <a:pt x="7689" y="15963"/>
                </a:lnTo>
                <a:lnTo>
                  <a:pt x="7908" y="15890"/>
                </a:lnTo>
                <a:lnTo>
                  <a:pt x="8322" y="15671"/>
                </a:lnTo>
                <a:lnTo>
                  <a:pt x="8711" y="15452"/>
                </a:lnTo>
                <a:close/>
                <a:moveTo>
                  <a:pt x="8687" y="16717"/>
                </a:moveTo>
                <a:lnTo>
                  <a:pt x="8687" y="17082"/>
                </a:lnTo>
                <a:lnTo>
                  <a:pt x="8687" y="17107"/>
                </a:lnTo>
                <a:lnTo>
                  <a:pt x="8346" y="17228"/>
                </a:lnTo>
                <a:lnTo>
                  <a:pt x="8005" y="17399"/>
                </a:lnTo>
                <a:lnTo>
                  <a:pt x="7543" y="17593"/>
                </a:lnTo>
                <a:lnTo>
                  <a:pt x="7519" y="17009"/>
                </a:lnTo>
                <a:lnTo>
                  <a:pt x="7689" y="17009"/>
                </a:lnTo>
                <a:lnTo>
                  <a:pt x="7859" y="16961"/>
                </a:lnTo>
                <a:lnTo>
                  <a:pt x="8176" y="16888"/>
                </a:lnTo>
                <a:lnTo>
                  <a:pt x="8687" y="16717"/>
                </a:lnTo>
                <a:close/>
                <a:moveTo>
                  <a:pt x="8687" y="17545"/>
                </a:moveTo>
                <a:lnTo>
                  <a:pt x="8687" y="18250"/>
                </a:lnTo>
                <a:lnTo>
                  <a:pt x="8370" y="18275"/>
                </a:lnTo>
                <a:lnTo>
                  <a:pt x="8054" y="18299"/>
                </a:lnTo>
                <a:lnTo>
                  <a:pt x="7835" y="18323"/>
                </a:lnTo>
                <a:lnTo>
                  <a:pt x="7592" y="18348"/>
                </a:lnTo>
                <a:lnTo>
                  <a:pt x="7543" y="18372"/>
                </a:lnTo>
                <a:lnTo>
                  <a:pt x="7543" y="18031"/>
                </a:lnTo>
                <a:lnTo>
                  <a:pt x="7689" y="17983"/>
                </a:lnTo>
                <a:lnTo>
                  <a:pt x="7811" y="17934"/>
                </a:lnTo>
                <a:lnTo>
                  <a:pt x="8078" y="17812"/>
                </a:lnTo>
                <a:lnTo>
                  <a:pt x="8687" y="17545"/>
                </a:lnTo>
                <a:close/>
                <a:moveTo>
                  <a:pt x="8078" y="1"/>
                </a:moveTo>
                <a:lnTo>
                  <a:pt x="7884" y="25"/>
                </a:lnTo>
                <a:lnTo>
                  <a:pt x="7713" y="74"/>
                </a:lnTo>
                <a:lnTo>
                  <a:pt x="7567" y="171"/>
                </a:lnTo>
                <a:lnTo>
                  <a:pt x="7446" y="269"/>
                </a:lnTo>
                <a:lnTo>
                  <a:pt x="7324" y="390"/>
                </a:lnTo>
                <a:lnTo>
                  <a:pt x="7227" y="536"/>
                </a:lnTo>
                <a:lnTo>
                  <a:pt x="7154" y="682"/>
                </a:lnTo>
                <a:lnTo>
                  <a:pt x="7081" y="853"/>
                </a:lnTo>
                <a:lnTo>
                  <a:pt x="7032" y="1023"/>
                </a:lnTo>
                <a:lnTo>
                  <a:pt x="6959" y="1388"/>
                </a:lnTo>
                <a:lnTo>
                  <a:pt x="6935" y="1753"/>
                </a:lnTo>
                <a:lnTo>
                  <a:pt x="6959" y="2118"/>
                </a:lnTo>
                <a:lnTo>
                  <a:pt x="6959" y="2118"/>
                </a:lnTo>
                <a:lnTo>
                  <a:pt x="5816" y="2094"/>
                </a:lnTo>
                <a:lnTo>
                  <a:pt x="4672" y="2094"/>
                </a:lnTo>
                <a:lnTo>
                  <a:pt x="2993" y="2167"/>
                </a:lnTo>
                <a:lnTo>
                  <a:pt x="1801" y="2167"/>
                </a:lnTo>
                <a:lnTo>
                  <a:pt x="1387" y="2191"/>
                </a:lnTo>
                <a:lnTo>
                  <a:pt x="1338" y="2191"/>
                </a:lnTo>
                <a:lnTo>
                  <a:pt x="1290" y="2215"/>
                </a:lnTo>
                <a:lnTo>
                  <a:pt x="1290" y="2240"/>
                </a:lnTo>
                <a:lnTo>
                  <a:pt x="1217" y="2288"/>
                </a:lnTo>
                <a:lnTo>
                  <a:pt x="1192" y="2361"/>
                </a:lnTo>
                <a:lnTo>
                  <a:pt x="1119" y="2556"/>
                </a:lnTo>
                <a:lnTo>
                  <a:pt x="1071" y="2775"/>
                </a:lnTo>
                <a:lnTo>
                  <a:pt x="1046" y="3018"/>
                </a:lnTo>
                <a:lnTo>
                  <a:pt x="1046" y="3261"/>
                </a:lnTo>
                <a:lnTo>
                  <a:pt x="1071" y="3748"/>
                </a:lnTo>
                <a:lnTo>
                  <a:pt x="1119" y="4162"/>
                </a:lnTo>
                <a:lnTo>
                  <a:pt x="1168" y="4770"/>
                </a:lnTo>
                <a:lnTo>
                  <a:pt x="1241" y="5378"/>
                </a:lnTo>
                <a:lnTo>
                  <a:pt x="1265" y="5622"/>
                </a:lnTo>
                <a:lnTo>
                  <a:pt x="1290" y="5889"/>
                </a:lnTo>
                <a:lnTo>
                  <a:pt x="1314" y="6011"/>
                </a:lnTo>
                <a:lnTo>
                  <a:pt x="1338" y="6133"/>
                </a:lnTo>
                <a:lnTo>
                  <a:pt x="1411" y="6230"/>
                </a:lnTo>
                <a:lnTo>
                  <a:pt x="1484" y="6303"/>
                </a:lnTo>
                <a:lnTo>
                  <a:pt x="1557" y="6352"/>
                </a:lnTo>
                <a:lnTo>
                  <a:pt x="1630" y="6352"/>
                </a:lnTo>
                <a:lnTo>
                  <a:pt x="1703" y="6327"/>
                </a:lnTo>
                <a:lnTo>
                  <a:pt x="1776" y="6279"/>
                </a:lnTo>
                <a:lnTo>
                  <a:pt x="1801" y="6254"/>
                </a:lnTo>
                <a:lnTo>
                  <a:pt x="2020" y="6303"/>
                </a:lnTo>
                <a:lnTo>
                  <a:pt x="2239" y="6327"/>
                </a:lnTo>
                <a:lnTo>
                  <a:pt x="2701" y="6352"/>
                </a:lnTo>
                <a:lnTo>
                  <a:pt x="4429" y="6376"/>
                </a:lnTo>
                <a:lnTo>
                  <a:pt x="6959" y="6352"/>
                </a:lnTo>
                <a:lnTo>
                  <a:pt x="6984" y="6595"/>
                </a:lnTo>
                <a:lnTo>
                  <a:pt x="7008" y="6911"/>
                </a:lnTo>
                <a:lnTo>
                  <a:pt x="5962" y="6887"/>
                </a:lnTo>
                <a:lnTo>
                  <a:pt x="4891" y="6838"/>
                </a:lnTo>
                <a:lnTo>
                  <a:pt x="4161" y="6814"/>
                </a:lnTo>
                <a:lnTo>
                  <a:pt x="3163" y="6814"/>
                </a:lnTo>
                <a:lnTo>
                  <a:pt x="2896" y="6863"/>
                </a:lnTo>
                <a:lnTo>
                  <a:pt x="2628" y="6936"/>
                </a:lnTo>
                <a:lnTo>
                  <a:pt x="2506" y="6984"/>
                </a:lnTo>
                <a:lnTo>
                  <a:pt x="2409" y="7057"/>
                </a:lnTo>
                <a:lnTo>
                  <a:pt x="2360" y="7033"/>
                </a:lnTo>
                <a:lnTo>
                  <a:pt x="2263" y="7033"/>
                </a:lnTo>
                <a:lnTo>
                  <a:pt x="2190" y="7057"/>
                </a:lnTo>
                <a:lnTo>
                  <a:pt x="1995" y="7130"/>
                </a:lnTo>
                <a:lnTo>
                  <a:pt x="1825" y="7228"/>
                </a:lnTo>
                <a:lnTo>
                  <a:pt x="1630" y="7374"/>
                </a:lnTo>
                <a:lnTo>
                  <a:pt x="1290" y="7666"/>
                </a:lnTo>
                <a:lnTo>
                  <a:pt x="1022" y="7933"/>
                </a:lnTo>
                <a:lnTo>
                  <a:pt x="681" y="8250"/>
                </a:lnTo>
                <a:lnTo>
                  <a:pt x="365" y="8590"/>
                </a:lnTo>
                <a:lnTo>
                  <a:pt x="243" y="8712"/>
                </a:lnTo>
                <a:lnTo>
                  <a:pt x="122" y="8858"/>
                </a:lnTo>
                <a:lnTo>
                  <a:pt x="24" y="9004"/>
                </a:lnTo>
                <a:lnTo>
                  <a:pt x="0" y="9077"/>
                </a:lnTo>
                <a:lnTo>
                  <a:pt x="0" y="9174"/>
                </a:lnTo>
                <a:lnTo>
                  <a:pt x="0" y="9199"/>
                </a:lnTo>
                <a:lnTo>
                  <a:pt x="0" y="9247"/>
                </a:lnTo>
                <a:lnTo>
                  <a:pt x="0" y="9320"/>
                </a:lnTo>
                <a:lnTo>
                  <a:pt x="73" y="9466"/>
                </a:lnTo>
                <a:lnTo>
                  <a:pt x="170" y="9612"/>
                </a:lnTo>
                <a:lnTo>
                  <a:pt x="292" y="9758"/>
                </a:lnTo>
                <a:lnTo>
                  <a:pt x="414" y="9904"/>
                </a:lnTo>
                <a:lnTo>
                  <a:pt x="681" y="10148"/>
                </a:lnTo>
                <a:lnTo>
                  <a:pt x="949" y="10367"/>
                </a:lnTo>
                <a:lnTo>
                  <a:pt x="1265" y="10610"/>
                </a:lnTo>
                <a:lnTo>
                  <a:pt x="1582" y="10829"/>
                </a:lnTo>
                <a:lnTo>
                  <a:pt x="1922" y="11048"/>
                </a:lnTo>
                <a:lnTo>
                  <a:pt x="2239" y="11242"/>
                </a:lnTo>
                <a:lnTo>
                  <a:pt x="2312" y="11267"/>
                </a:lnTo>
                <a:lnTo>
                  <a:pt x="2385" y="11267"/>
                </a:lnTo>
                <a:lnTo>
                  <a:pt x="2750" y="11340"/>
                </a:lnTo>
                <a:lnTo>
                  <a:pt x="3139" y="11388"/>
                </a:lnTo>
                <a:lnTo>
                  <a:pt x="3528" y="11388"/>
                </a:lnTo>
                <a:lnTo>
                  <a:pt x="3918" y="11364"/>
                </a:lnTo>
                <a:lnTo>
                  <a:pt x="4721" y="11315"/>
                </a:lnTo>
                <a:lnTo>
                  <a:pt x="5499" y="11267"/>
                </a:lnTo>
                <a:lnTo>
                  <a:pt x="6278" y="11242"/>
                </a:lnTo>
                <a:lnTo>
                  <a:pt x="7081" y="11242"/>
                </a:lnTo>
                <a:lnTo>
                  <a:pt x="7081" y="11607"/>
                </a:lnTo>
                <a:lnTo>
                  <a:pt x="7081" y="11972"/>
                </a:lnTo>
                <a:lnTo>
                  <a:pt x="7081" y="12313"/>
                </a:lnTo>
                <a:lnTo>
                  <a:pt x="7057" y="12678"/>
                </a:lnTo>
                <a:lnTo>
                  <a:pt x="6984" y="13578"/>
                </a:lnTo>
                <a:lnTo>
                  <a:pt x="6935" y="14016"/>
                </a:lnTo>
                <a:lnTo>
                  <a:pt x="6911" y="14454"/>
                </a:lnTo>
                <a:lnTo>
                  <a:pt x="6911" y="15476"/>
                </a:lnTo>
                <a:lnTo>
                  <a:pt x="6959" y="16498"/>
                </a:lnTo>
                <a:lnTo>
                  <a:pt x="7057" y="18542"/>
                </a:lnTo>
                <a:lnTo>
                  <a:pt x="7057" y="18615"/>
                </a:lnTo>
                <a:lnTo>
                  <a:pt x="7081" y="18688"/>
                </a:lnTo>
                <a:lnTo>
                  <a:pt x="7130" y="18737"/>
                </a:lnTo>
                <a:lnTo>
                  <a:pt x="7203" y="18761"/>
                </a:lnTo>
                <a:lnTo>
                  <a:pt x="7251" y="18786"/>
                </a:lnTo>
                <a:lnTo>
                  <a:pt x="7324" y="18786"/>
                </a:lnTo>
                <a:lnTo>
                  <a:pt x="7373" y="18761"/>
                </a:lnTo>
                <a:lnTo>
                  <a:pt x="7446" y="18737"/>
                </a:lnTo>
                <a:lnTo>
                  <a:pt x="7519" y="18786"/>
                </a:lnTo>
                <a:lnTo>
                  <a:pt x="7640" y="18810"/>
                </a:lnTo>
                <a:lnTo>
                  <a:pt x="8662" y="18810"/>
                </a:lnTo>
                <a:lnTo>
                  <a:pt x="8954" y="18786"/>
                </a:lnTo>
                <a:lnTo>
                  <a:pt x="9003" y="18786"/>
                </a:lnTo>
                <a:lnTo>
                  <a:pt x="9076" y="18761"/>
                </a:lnTo>
                <a:lnTo>
                  <a:pt x="9149" y="18664"/>
                </a:lnTo>
                <a:lnTo>
                  <a:pt x="9198" y="18542"/>
                </a:lnTo>
                <a:lnTo>
                  <a:pt x="9198" y="18421"/>
                </a:lnTo>
                <a:lnTo>
                  <a:pt x="9198" y="18323"/>
                </a:lnTo>
                <a:lnTo>
                  <a:pt x="9222" y="16547"/>
                </a:lnTo>
                <a:lnTo>
                  <a:pt x="9246" y="14771"/>
                </a:lnTo>
                <a:lnTo>
                  <a:pt x="9271" y="12946"/>
                </a:lnTo>
                <a:lnTo>
                  <a:pt x="9295" y="12118"/>
                </a:lnTo>
                <a:lnTo>
                  <a:pt x="9271" y="11729"/>
                </a:lnTo>
                <a:lnTo>
                  <a:pt x="9246" y="11315"/>
                </a:lnTo>
                <a:lnTo>
                  <a:pt x="10682" y="11315"/>
                </a:lnTo>
                <a:lnTo>
                  <a:pt x="12142" y="11267"/>
                </a:lnTo>
                <a:lnTo>
                  <a:pt x="13578" y="11194"/>
                </a:lnTo>
                <a:lnTo>
                  <a:pt x="14283" y="11169"/>
                </a:lnTo>
                <a:lnTo>
                  <a:pt x="15013" y="11169"/>
                </a:lnTo>
                <a:lnTo>
                  <a:pt x="15135" y="11145"/>
                </a:lnTo>
                <a:lnTo>
                  <a:pt x="15208" y="11072"/>
                </a:lnTo>
                <a:lnTo>
                  <a:pt x="15257" y="10999"/>
                </a:lnTo>
                <a:lnTo>
                  <a:pt x="15257" y="10902"/>
                </a:lnTo>
                <a:lnTo>
                  <a:pt x="15305" y="10731"/>
                </a:lnTo>
                <a:lnTo>
                  <a:pt x="15305" y="10586"/>
                </a:lnTo>
                <a:lnTo>
                  <a:pt x="15281" y="10245"/>
                </a:lnTo>
                <a:lnTo>
                  <a:pt x="15135" y="9126"/>
                </a:lnTo>
                <a:lnTo>
                  <a:pt x="15086" y="8615"/>
                </a:lnTo>
                <a:lnTo>
                  <a:pt x="15086" y="8104"/>
                </a:lnTo>
                <a:lnTo>
                  <a:pt x="15086" y="7933"/>
                </a:lnTo>
                <a:lnTo>
                  <a:pt x="15111" y="7739"/>
                </a:lnTo>
                <a:lnTo>
                  <a:pt x="15135" y="7568"/>
                </a:lnTo>
                <a:lnTo>
                  <a:pt x="15135" y="7374"/>
                </a:lnTo>
                <a:lnTo>
                  <a:pt x="15135" y="7276"/>
                </a:lnTo>
                <a:lnTo>
                  <a:pt x="15111" y="7179"/>
                </a:lnTo>
                <a:lnTo>
                  <a:pt x="15086" y="7130"/>
                </a:lnTo>
                <a:lnTo>
                  <a:pt x="15038" y="7106"/>
                </a:lnTo>
                <a:lnTo>
                  <a:pt x="14965" y="7057"/>
                </a:lnTo>
                <a:lnTo>
                  <a:pt x="14892" y="7033"/>
                </a:lnTo>
                <a:lnTo>
                  <a:pt x="14064" y="7033"/>
                </a:lnTo>
                <a:lnTo>
                  <a:pt x="13237" y="7057"/>
                </a:lnTo>
                <a:lnTo>
                  <a:pt x="12434" y="7082"/>
                </a:lnTo>
                <a:lnTo>
                  <a:pt x="11607" y="7082"/>
                </a:lnTo>
                <a:lnTo>
                  <a:pt x="9246" y="6984"/>
                </a:lnTo>
                <a:lnTo>
                  <a:pt x="9246" y="6765"/>
                </a:lnTo>
                <a:lnTo>
                  <a:pt x="9246" y="6571"/>
                </a:lnTo>
                <a:lnTo>
                  <a:pt x="9198" y="6352"/>
                </a:lnTo>
                <a:lnTo>
                  <a:pt x="9222" y="6327"/>
                </a:lnTo>
                <a:lnTo>
                  <a:pt x="10925" y="6303"/>
                </a:lnTo>
                <a:lnTo>
                  <a:pt x="12556" y="6303"/>
                </a:lnTo>
                <a:lnTo>
                  <a:pt x="14186" y="6376"/>
                </a:lnTo>
                <a:lnTo>
                  <a:pt x="14259" y="6376"/>
                </a:lnTo>
                <a:lnTo>
                  <a:pt x="14308" y="6352"/>
                </a:lnTo>
                <a:lnTo>
                  <a:pt x="14381" y="6279"/>
                </a:lnTo>
                <a:lnTo>
                  <a:pt x="14405" y="6206"/>
                </a:lnTo>
                <a:lnTo>
                  <a:pt x="14405" y="6108"/>
                </a:lnTo>
                <a:lnTo>
                  <a:pt x="14575" y="5962"/>
                </a:lnTo>
                <a:lnTo>
                  <a:pt x="14940" y="5670"/>
                </a:lnTo>
                <a:lnTo>
                  <a:pt x="15329" y="5427"/>
                </a:lnTo>
                <a:lnTo>
                  <a:pt x="15597" y="5232"/>
                </a:lnTo>
                <a:lnTo>
                  <a:pt x="15913" y="4965"/>
                </a:lnTo>
                <a:lnTo>
                  <a:pt x="16059" y="4819"/>
                </a:lnTo>
                <a:lnTo>
                  <a:pt x="16181" y="4673"/>
                </a:lnTo>
                <a:lnTo>
                  <a:pt x="16254" y="4502"/>
                </a:lnTo>
                <a:lnTo>
                  <a:pt x="16254" y="4429"/>
                </a:lnTo>
                <a:lnTo>
                  <a:pt x="16254" y="4356"/>
                </a:lnTo>
                <a:lnTo>
                  <a:pt x="16278" y="4283"/>
                </a:lnTo>
                <a:lnTo>
                  <a:pt x="16278" y="4210"/>
                </a:lnTo>
                <a:lnTo>
                  <a:pt x="16230" y="4064"/>
                </a:lnTo>
                <a:lnTo>
                  <a:pt x="16132" y="3894"/>
                </a:lnTo>
                <a:lnTo>
                  <a:pt x="16011" y="3724"/>
                </a:lnTo>
                <a:lnTo>
                  <a:pt x="15743" y="3432"/>
                </a:lnTo>
                <a:lnTo>
                  <a:pt x="15524" y="3213"/>
                </a:lnTo>
                <a:lnTo>
                  <a:pt x="15135" y="2848"/>
                </a:lnTo>
                <a:lnTo>
                  <a:pt x="14746" y="2532"/>
                </a:lnTo>
                <a:lnTo>
                  <a:pt x="14478" y="2288"/>
                </a:lnTo>
                <a:lnTo>
                  <a:pt x="14308" y="2215"/>
                </a:lnTo>
                <a:lnTo>
                  <a:pt x="14235" y="2167"/>
                </a:lnTo>
                <a:lnTo>
                  <a:pt x="14162" y="2167"/>
                </a:lnTo>
                <a:lnTo>
                  <a:pt x="14089" y="2118"/>
                </a:lnTo>
                <a:lnTo>
                  <a:pt x="14016" y="2118"/>
                </a:lnTo>
                <a:lnTo>
                  <a:pt x="13237" y="2142"/>
                </a:lnTo>
                <a:lnTo>
                  <a:pt x="12483" y="2167"/>
                </a:lnTo>
                <a:lnTo>
                  <a:pt x="11704" y="2215"/>
                </a:lnTo>
                <a:lnTo>
                  <a:pt x="10950" y="2240"/>
                </a:lnTo>
                <a:lnTo>
                  <a:pt x="10171" y="2240"/>
                </a:lnTo>
                <a:lnTo>
                  <a:pt x="9392" y="2215"/>
                </a:lnTo>
                <a:lnTo>
                  <a:pt x="9441" y="2069"/>
                </a:lnTo>
                <a:lnTo>
                  <a:pt x="9465" y="1899"/>
                </a:lnTo>
                <a:lnTo>
                  <a:pt x="9465" y="1558"/>
                </a:lnTo>
                <a:lnTo>
                  <a:pt x="9417" y="1218"/>
                </a:lnTo>
                <a:lnTo>
                  <a:pt x="9368" y="950"/>
                </a:lnTo>
                <a:lnTo>
                  <a:pt x="9295" y="755"/>
                </a:lnTo>
                <a:lnTo>
                  <a:pt x="9222" y="561"/>
                </a:lnTo>
                <a:lnTo>
                  <a:pt x="9125" y="415"/>
                </a:lnTo>
                <a:lnTo>
                  <a:pt x="8979" y="293"/>
                </a:lnTo>
                <a:lnTo>
                  <a:pt x="8833" y="196"/>
                </a:lnTo>
                <a:lnTo>
                  <a:pt x="8662" y="98"/>
                </a:lnTo>
                <a:lnTo>
                  <a:pt x="8492" y="50"/>
                </a:lnTo>
                <a:lnTo>
                  <a:pt x="8297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2456;p49">
            <a:extLst>
              <a:ext uri="{FF2B5EF4-FFF2-40B4-BE49-F238E27FC236}">
                <a16:creationId xmlns:a16="http://schemas.microsoft.com/office/drawing/2014/main" id="{D833F522-405D-43B5-822F-93421600F7E4}"/>
              </a:ext>
            </a:extLst>
          </p:cNvPr>
          <p:cNvSpPr/>
          <p:nvPr/>
        </p:nvSpPr>
        <p:spPr>
          <a:xfrm rot="20939380">
            <a:off x="859353" y="5774997"/>
            <a:ext cx="423304" cy="427505"/>
          </a:xfrm>
          <a:custGeom>
            <a:avLst/>
            <a:gdLst/>
            <a:ahLst/>
            <a:cxnLst/>
            <a:rect l="l" t="t" r="r" b="b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2467;p49">
            <a:extLst>
              <a:ext uri="{FF2B5EF4-FFF2-40B4-BE49-F238E27FC236}">
                <a16:creationId xmlns:a16="http://schemas.microsoft.com/office/drawing/2014/main" id="{7DB2E65C-A8CC-42B0-8973-72EC19418CF7}"/>
              </a:ext>
            </a:extLst>
          </p:cNvPr>
          <p:cNvSpPr/>
          <p:nvPr/>
        </p:nvSpPr>
        <p:spPr>
          <a:xfrm>
            <a:off x="-156398" y="6073920"/>
            <a:ext cx="529437" cy="533486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2473;p49">
            <a:extLst>
              <a:ext uri="{FF2B5EF4-FFF2-40B4-BE49-F238E27FC236}">
                <a16:creationId xmlns:a16="http://schemas.microsoft.com/office/drawing/2014/main" id="{ADEBEA1A-AB35-42F7-998B-5FA70F1E1B55}"/>
              </a:ext>
            </a:extLst>
          </p:cNvPr>
          <p:cNvSpPr/>
          <p:nvPr/>
        </p:nvSpPr>
        <p:spPr>
          <a:xfrm>
            <a:off x="2989222" y="5361401"/>
            <a:ext cx="695570" cy="834710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2478;p49">
            <a:extLst>
              <a:ext uri="{FF2B5EF4-FFF2-40B4-BE49-F238E27FC236}">
                <a16:creationId xmlns:a16="http://schemas.microsoft.com/office/drawing/2014/main" id="{A782C2D9-967A-4601-9512-5189EAE3B337}"/>
              </a:ext>
            </a:extLst>
          </p:cNvPr>
          <p:cNvSpPr/>
          <p:nvPr/>
        </p:nvSpPr>
        <p:spPr>
          <a:xfrm>
            <a:off x="855107" y="6387328"/>
            <a:ext cx="535483" cy="506457"/>
          </a:xfrm>
          <a:custGeom>
            <a:avLst/>
            <a:gdLst/>
            <a:ahLst/>
            <a:cxnLst/>
            <a:rect l="l" t="t" r="r" b="b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2479;p49">
            <a:extLst>
              <a:ext uri="{FF2B5EF4-FFF2-40B4-BE49-F238E27FC236}">
                <a16:creationId xmlns:a16="http://schemas.microsoft.com/office/drawing/2014/main" id="{D6CCB96F-32B6-44B2-9E4F-B8FE7B80D461}"/>
              </a:ext>
            </a:extLst>
          </p:cNvPr>
          <p:cNvSpPr/>
          <p:nvPr/>
        </p:nvSpPr>
        <p:spPr>
          <a:xfrm rot="912264">
            <a:off x="2014945" y="6305485"/>
            <a:ext cx="585954" cy="590962"/>
          </a:xfrm>
          <a:custGeom>
            <a:avLst/>
            <a:gdLst/>
            <a:ahLst/>
            <a:cxnLst/>
            <a:rect l="l" t="t" r="r" b="b"/>
            <a:pathLst>
              <a:path w="17082" h="17228" extrusionOk="0">
                <a:moveTo>
                  <a:pt x="6497" y="2993"/>
                </a:moveTo>
                <a:lnTo>
                  <a:pt x="6400" y="3042"/>
                </a:lnTo>
                <a:lnTo>
                  <a:pt x="6302" y="3090"/>
                </a:lnTo>
                <a:lnTo>
                  <a:pt x="6229" y="3212"/>
                </a:lnTo>
                <a:lnTo>
                  <a:pt x="6229" y="3285"/>
                </a:lnTo>
                <a:lnTo>
                  <a:pt x="6254" y="3334"/>
                </a:lnTo>
                <a:lnTo>
                  <a:pt x="6278" y="3407"/>
                </a:lnTo>
                <a:lnTo>
                  <a:pt x="6351" y="3455"/>
                </a:lnTo>
                <a:lnTo>
                  <a:pt x="6400" y="3480"/>
                </a:lnTo>
                <a:lnTo>
                  <a:pt x="6643" y="3480"/>
                </a:lnTo>
                <a:lnTo>
                  <a:pt x="6692" y="3504"/>
                </a:lnTo>
                <a:lnTo>
                  <a:pt x="6911" y="3504"/>
                </a:lnTo>
                <a:lnTo>
                  <a:pt x="6959" y="3480"/>
                </a:lnTo>
                <a:lnTo>
                  <a:pt x="7008" y="3455"/>
                </a:lnTo>
                <a:lnTo>
                  <a:pt x="7057" y="3407"/>
                </a:lnTo>
                <a:lnTo>
                  <a:pt x="7057" y="3334"/>
                </a:lnTo>
                <a:lnTo>
                  <a:pt x="7057" y="3212"/>
                </a:lnTo>
                <a:lnTo>
                  <a:pt x="7032" y="3163"/>
                </a:lnTo>
                <a:lnTo>
                  <a:pt x="7008" y="3115"/>
                </a:lnTo>
                <a:lnTo>
                  <a:pt x="6935" y="3042"/>
                </a:lnTo>
                <a:lnTo>
                  <a:pt x="6838" y="3017"/>
                </a:lnTo>
                <a:lnTo>
                  <a:pt x="6716" y="2993"/>
                </a:lnTo>
                <a:close/>
                <a:moveTo>
                  <a:pt x="5743" y="3236"/>
                </a:moveTo>
                <a:lnTo>
                  <a:pt x="5670" y="3261"/>
                </a:lnTo>
                <a:lnTo>
                  <a:pt x="5402" y="3358"/>
                </a:lnTo>
                <a:lnTo>
                  <a:pt x="5134" y="3480"/>
                </a:lnTo>
                <a:lnTo>
                  <a:pt x="4891" y="3601"/>
                </a:lnTo>
                <a:lnTo>
                  <a:pt x="4672" y="3747"/>
                </a:lnTo>
                <a:lnTo>
                  <a:pt x="4453" y="3918"/>
                </a:lnTo>
                <a:lnTo>
                  <a:pt x="4234" y="4088"/>
                </a:lnTo>
                <a:lnTo>
                  <a:pt x="4039" y="4283"/>
                </a:lnTo>
                <a:lnTo>
                  <a:pt x="3869" y="4477"/>
                </a:lnTo>
                <a:lnTo>
                  <a:pt x="3699" y="4696"/>
                </a:lnTo>
                <a:lnTo>
                  <a:pt x="3553" y="4940"/>
                </a:lnTo>
                <a:lnTo>
                  <a:pt x="3431" y="5159"/>
                </a:lnTo>
                <a:lnTo>
                  <a:pt x="3309" y="5402"/>
                </a:lnTo>
                <a:lnTo>
                  <a:pt x="3236" y="5670"/>
                </a:lnTo>
                <a:lnTo>
                  <a:pt x="3163" y="5937"/>
                </a:lnTo>
                <a:lnTo>
                  <a:pt x="3115" y="6229"/>
                </a:lnTo>
                <a:lnTo>
                  <a:pt x="3090" y="6497"/>
                </a:lnTo>
                <a:lnTo>
                  <a:pt x="3090" y="6546"/>
                </a:lnTo>
                <a:lnTo>
                  <a:pt x="3115" y="6594"/>
                </a:lnTo>
                <a:lnTo>
                  <a:pt x="3188" y="6667"/>
                </a:lnTo>
                <a:lnTo>
                  <a:pt x="3261" y="6716"/>
                </a:lnTo>
                <a:lnTo>
                  <a:pt x="3285" y="6716"/>
                </a:lnTo>
                <a:lnTo>
                  <a:pt x="3309" y="6692"/>
                </a:lnTo>
                <a:lnTo>
                  <a:pt x="3382" y="6667"/>
                </a:lnTo>
                <a:lnTo>
                  <a:pt x="3431" y="6594"/>
                </a:lnTo>
                <a:lnTo>
                  <a:pt x="3480" y="6546"/>
                </a:lnTo>
                <a:lnTo>
                  <a:pt x="3504" y="6473"/>
                </a:lnTo>
                <a:lnTo>
                  <a:pt x="3528" y="6156"/>
                </a:lnTo>
                <a:lnTo>
                  <a:pt x="3601" y="5864"/>
                </a:lnTo>
                <a:lnTo>
                  <a:pt x="3699" y="5597"/>
                </a:lnTo>
                <a:lnTo>
                  <a:pt x="3820" y="5353"/>
                </a:lnTo>
                <a:lnTo>
                  <a:pt x="3966" y="5086"/>
                </a:lnTo>
                <a:lnTo>
                  <a:pt x="4137" y="4867"/>
                </a:lnTo>
                <a:lnTo>
                  <a:pt x="4307" y="4623"/>
                </a:lnTo>
                <a:lnTo>
                  <a:pt x="4526" y="4429"/>
                </a:lnTo>
                <a:lnTo>
                  <a:pt x="4745" y="4234"/>
                </a:lnTo>
                <a:lnTo>
                  <a:pt x="4988" y="4088"/>
                </a:lnTo>
                <a:lnTo>
                  <a:pt x="5256" y="3942"/>
                </a:lnTo>
                <a:lnTo>
                  <a:pt x="5499" y="3796"/>
                </a:lnTo>
                <a:lnTo>
                  <a:pt x="5767" y="3699"/>
                </a:lnTo>
                <a:lnTo>
                  <a:pt x="5864" y="3650"/>
                </a:lnTo>
                <a:lnTo>
                  <a:pt x="5913" y="3577"/>
                </a:lnTo>
                <a:lnTo>
                  <a:pt x="5937" y="3504"/>
                </a:lnTo>
                <a:lnTo>
                  <a:pt x="5937" y="3407"/>
                </a:lnTo>
                <a:lnTo>
                  <a:pt x="5889" y="3334"/>
                </a:lnTo>
                <a:lnTo>
                  <a:pt x="5840" y="3285"/>
                </a:lnTo>
                <a:lnTo>
                  <a:pt x="5743" y="3236"/>
                </a:lnTo>
                <a:close/>
                <a:moveTo>
                  <a:pt x="7324" y="1971"/>
                </a:moveTo>
                <a:lnTo>
                  <a:pt x="7787" y="2020"/>
                </a:lnTo>
                <a:lnTo>
                  <a:pt x="8249" y="2141"/>
                </a:lnTo>
                <a:lnTo>
                  <a:pt x="8687" y="2312"/>
                </a:lnTo>
                <a:lnTo>
                  <a:pt x="9101" y="2506"/>
                </a:lnTo>
                <a:lnTo>
                  <a:pt x="9490" y="2774"/>
                </a:lnTo>
                <a:lnTo>
                  <a:pt x="9879" y="3066"/>
                </a:lnTo>
                <a:lnTo>
                  <a:pt x="10220" y="3431"/>
                </a:lnTo>
                <a:lnTo>
                  <a:pt x="10512" y="3820"/>
                </a:lnTo>
                <a:lnTo>
                  <a:pt x="10707" y="4088"/>
                </a:lnTo>
                <a:lnTo>
                  <a:pt x="10877" y="4380"/>
                </a:lnTo>
                <a:lnTo>
                  <a:pt x="11023" y="4696"/>
                </a:lnTo>
                <a:lnTo>
                  <a:pt x="11120" y="5013"/>
                </a:lnTo>
                <a:lnTo>
                  <a:pt x="11217" y="5329"/>
                </a:lnTo>
                <a:lnTo>
                  <a:pt x="11266" y="5645"/>
                </a:lnTo>
                <a:lnTo>
                  <a:pt x="11315" y="5986"/>
                </a:lnTo>
                <a:lnTo>
                  <a:pt x="11315" y="6302"/>
                </a:lnTo>
                <a:lnTo>
                  <a:pt x="11315" y="6643"/>
                </a:lnTo>
                <a:lnTo>
                  <a:pt x="11266" y="6959"/>
                </a:lnTo>
                <a:lnTo>
                  <a:pt x="11217" y="7300"/>
                </a:lnTo>
                <a:lnTo>
                  <a:pt x="11144" y="7616"/>
                </a:lnTo>
                <a:lnTo>
                  <a:pt x="11047" y="7932"/>
                </a:lnTo>
                <a:lnTo>
                  <a:pt x="10925" y="8249"/>
                </a:lnTo>
                <a:lnTo>
                  <a:pt x="10780" y="8565"/>
                </a:lnTo>
                <a:lnTo>
                  <a:pt x="10634" y="8857"/>
                </a:lnTo>
                <a:lnTo>
                  <a:pt x="10439" y="9173"/>
                </a:lnTo>
                <a:lnTo>
                  <a:pt x="10220" y="9490"/>
                </a:lnTo>
                <a:lnTo>
                  <a:pt x="9977" y="9757"/>
                </a:lnTo>
                <a:lnTo>
                  <a:pt x="9733" y="10025"/>
                </a:lnTo>
                <a:lnTo>
                  <a:pt x="9441" y="10268"/>
                </a:lnTo>
                <a:lnTo>
                  <a:pt x="9149" y="10487"/>
                </a:lnTo>
                <a:lnTo>
                  <a:pt x="8857" y="10682"/>
                </a:lnTo>
                <a:lnTo>
                  <a:pt x="8541" y="10852"/>
                </a:lnTo>
                <a:lnTo>
                  <a:pt x="8200" y="10998"/>
                </a:lnTo>
                <a:lnTo>
                  <a:pt x="7860" y="11120"/>
                </a:lnTo>
                <a:lnTo>
                  <a:pt x="7519" y="11193"/>
                </a:lnTo>
                <a:lnTo>
                  <a:pt x="7154" y="11242"/>
                </a:lnTo>
                <a:lnTo>
                  <a:pt x="6789" y="11266"/>
                </a:lnTo>
                <a:lnTo>
                  <a:pt x="6424" y="11242"/>
                </a:lnTo>
                <a:lnTo>
                  <a:pt x="6059" y="11193"/>
                </a:lnTo>
                <a:lnTo>
                  <a:pt x="5670" y="11096"/>
                </a:lnTo>
                <a:lnTo>
                  <a:pt x="5353" y="10998"/>
                </a:lnTo>
                <a:lnTo>
                  <a:pt x="5037" y="10877"/>
                </a:lnTo>
                <a:lnTo>
                  <a:pt x="4721" y="10731"/>
                </a:lnTo>
                <a:lnTo>
                  <a:pt x="4404" y="10560"/>
                </a:lnTo>
                <a:lnTo>
                  <a:pt x="4112" y="10390"/>
                </a:lnTo>
                <a:lnTo>
                  <a:pt x="3820" y="10171"/>
                </a:lnTo>
                <a:lnTo>
                  <a:pt x="3553" y="9952"/>
                </a:lnTo>
                <a:lnTo>
                  <a:pt x="3285" y="9733"/>
                </a:lnTo>
                <a:lnTo>
                  <a:pt x="3042" y="9490"/>
                </a:lnTo>
                <a:lnTo>
                  <a:pt x="2823" y="9222"/>
                </a:lnTo>
                <a:lnTo>
                  <a:pt x="2628" y="8930"/>
                </a:lnTo>
                <a:lnTo>
                  <a:pt x="2434" y="8638"/>
                </a:lnTo>
                <a:lnTo>
                  <a:pt x="2288" y="8346"/>
                </a:lnTo>
                <a:lnTo>
                  <a:pt x="2142" y="8030"/>
                </a:lnTo>
                <a:lnTo>
                  <a:pt x="2044" y="7689"/>
                </a:lnTo>
                <a:lnTo>
                  <a:pt x="1971" y="7349"/>
                </a:lnTo>
                <a:lnTo>
                  <a:pt x="1947" y="7057"/>
                </a:lnTo>
                <a:lnTo>
                  <a:pt x="1923" y="6765"/>
                </a:lnTo>
                <a:lnTo>
                  <a:pt x="1923" y="6497"/>
                </a:lnTo>
                <a:lnTo>
                  <a:pt x="1947" y="6205"/>
                </a:lnTo>
                <a:lnTo>
                  <a:pt x="1996" y="5937"/>
                </a:lnTo>
                <a:lnTo>
                  <a:pt x="2044" y="5670"/>
                </a:lnTo>
                <a:lnTo>
                  <a:pt x="2142" y="5402"/>
                </a:lnTo>
                <a:lnTo>
                  <a:pt x="2239" y="5159"/>
                </a:lnTo>
                <a:lnTo>
                  <a:pt x="2336" y="4915"/>
                </a:lnTo>
                <a:lnTo>
                  <a:pt x="2482" y="4672"/>
                </a:lnTo>
                <a:lnTo>
                  <a:pt x="2628" y="4429"/>
                </a:lnTo>
                <a:lnTo>
                  <a:pt x="2774" y="4210"/>
                </a:lnTo>
                <a:lnTo>
                  <a:pt x="2944" y="3991"/>
                </a:lnTo>
                <a:lnTo>
                  <a:pt x="3139" y="3772"/>
                </a:lnTo>
                <a:lnTo>
                  <a:pt x="3528" y="3382"/>
                </a:lnTo>
                <a:lnTo>
                  <a:pt x="3966" y="3017"/>
                </a:lnTo>
                <a:lnTo>
                  <a:pt x="4404" y="2701"/>
                </a:lnTo>
                <a:lnTo>
                  <a:pt x="4891" y="2409"/>
                </a:lnTo>
                <a:lnTo>
                  <a:pt x="5134" y="2287"/>
                </a:lnTo>
                <a:lnTo>
                  <a:pt x="5378" y="2166"/>
                </a:lnTo>
                <a:lnTo>
                  <a:pt x="5645" y="2117"/>
                </a:lnTo>
                <a:lnTo>
                  <a:pt x="6035" y="2068"/>
                </a:lnTo>
                <a:lnTo>
                  <a:pt x="6716" y="1995"/>
                </a:lnTo>
                <a:lnTo>
                  <a:pt x="7300" y="1995"/>
                </a:lnTo>
                <a:lnTo>
                  <a:pt x="7324" y="1971"/>
                </a:lnTo>
                <a:close/>
                <a:moveTo>
                  <a:pt x="6935" y="1533"/>
                </a:moveTo>
                <a:lnTo>
                  <a:pt x="6497" y="1582"/>
                </a:lnTo>
                <a:lnTo>
                  <a:pt x="6083" y="1679"/>
                </a:lnTo>
                <a:lnTo>
                  <a:pt x="5864" y="1703"/>
                </a:lnTo>
                <a:lnTo>
                  <a:pt x="5621" y="1752"/>
                </a:lnTo>
                <a:lnTo>
                  <a:pt x="5353" y="1825"/>
                </a:lnTo>
                <a:lnTo>
                  <a:pt x="5110" y="1922"/>
                </a:lnTo>
                <a:lnTo>
                  <a:pt x="4842" y="2044"/>
                </a:lnTo>
                <a:lnTo>
                  <a:pt x="4599" y="2166"/>
                </a:lnTo>
                <a:lnTo>
                  <a:pt x="4112" y="2458"/>
                </a:lnTo>
                <a:lnTo>
                  <a:pt x="3650" y="2774"/>
                </a:lnTo>
                <a:lnTo>
                  <a:pt x="3212" y="3115"/>
                </a:lnTo>
                <a:lnTo>
                  <a:pt x="2823" y="3504"/>
                </a:lnTo>
                <a:lnTo>
                  <a:pt x="2458" y="3918"/>
                </a:lnTo>
                <a:lnTo>
                  <a:pt x="2312" y="4161"/>
                </a:lnTo>
                <a:lnTo>
                  <a:pt x="2166" y="4380"/>
                </a:lnTo>
                <a:lnTo>
                  <a:pt x="2020" y="4623"/>
                </a:lnTo>
                <a:lnTo>
                  <a:pt x="1923" y="4867"/>
                </a:lnTo>
                <a:lnTo>
                  <a:pt x="1801" y="5110"/>
                </a:lnTo>
                <a:lnTo>
                  <a:pt x="1728" y="5378"/>
                </a:lnTo>
                <a:lnTo>
                  <a:pt x="1631" y="5645"/>
                </a:lnTo>
                <a:lnTo>
                  <a:pt x="1582" y="5913"/>
                </a:lnTo>
                <a:lnTo>
                  <a:pt x="1533" y="6181"/>
                </a:lnTo>
                <a:lnTo>
                  <a:pt x="1509" y="6473"/>
                </a:lnTo>
                <a:lnTo>
                  <a:pt x="1509" y="6765"/>
                </a:lnTo>
                <a:lnTo>
                  <a:pt x="1509" y="7057"/>
                </a:lnTo>
                <a:lnTo>
                  <a:pt x="1558" y="7349"/>
                </a:lnTo>
                <a:lnTo>
                  <a:pt x="1606" y="7640"/>
                </a:lnTo>
                <a:lnTo>
                  <a:pt x="1679" y="7932"/>
                </a:lnTo>
                <a:lnTo>
                  <a:pt x="1752" y="8224"/>
                </a:lnTo>
                <a:lnTo>
                  <a:pt x="1874" y="8492"/>
                </a:lnTo>
                <a:lnTo>
                  <a:pt x="1996" y="8760"/>
                </a:lnTo>
                <a:lnTo>
                  <a:pt x="2142" y="9027"/>
                </a:lnTo>
                <a:lnTo>
                  <a:pt x="2312" y="9295"/>
                </a:lnTo>
                <a:lnTo>
                  <a:pt x="2507" y="9538"/>
                </a:lnTo>
                <a:lnTo>
                  <a:pt x="2726" y="9782"/>
                </a:lnTo>
                <a:lnTo>
                  <a:pt x="2944" y="10001"/>
                </a:lnTo>
                <a:lnTo>
                  <a:pt x="3188" y="10195"/>
                </a:lnTo>
                <a:lnTo>
                  <a:pt x="3699" y="10585"/>
                </a:lnTo>
                <a:lnTo>
                  <a:pt x="3991" y="10779"/>
                </a:lnTo>
                <a:lnTo>
                  <a:pt x="4283" y="10950"/>
                </a:lnTo>
                <a:lnTo>
                  <a:pt x="4599" y="11120"/>
                </a:lnTo>
                <a:lnTo>
                  <a:pt x="4915" y="11266"/>
                </a:lnTo>
                <a:lnTo>
                  <a:pt x="5232" y="11412"/>
                </a:lnTo>
                <a:lnTo>
                  <a:pt x="5572" y="11509"/>
                </a:lnTo>
                <a:lnTo>
                  <a:pt x="5889" y="11607"/>
                </a:lnTo>
                <a:lnTo>
                  <a:pt x="6254" y="11680"/>
                </a:lnTo>
                <a:lnTo>
                  <a:pt x="6594" y="11704"/>
                </a:lnTo>
                <a:lnTo>
                  <a:pt x="6959" y="11728"/>
                </a:lnTo>
                <a:lnTo>
                  <a:pt x="7300" y="11680"/>
                </a:lnTo>
                <a:lnTo>
                  <a:pt x="7641" y="11631"/>
                </a:lnTo>
                <a:lnTo>
                  <a:pt x="7981" y="11534"/>
                </a:lnTo>
                <a:lnTo>
                  <a:pt x="8322" y="11436"/>
                </a:lnTo>
                <a:lnTo>
                  <a:pt x="8638" y="11290"/>
                </a:lnTo>
                <a:lnTo>
                  <a:pt x="8955" y="11120"/>
                </a:lnTo>
                <a:lnTo>
                  <a:pt x="9344" y="10877"/>
                </a:lnTo>
                <a:lnTo>
                  <a:pt x="9733" y="10609"/>
                </a:lnTo>
                <a:lnTo>
                  <a:pt x="10074" y="10293"/>
                </a:lnTo>
                <a:lnTo>
                  <a:pt x="10390" y="9976"/>
                </a:lnTo>
                <a:lnTo>
                  <a:pt x="10658" y="9611"/>
                </a:lnTo>
                <a:lnTo>
                  <a:pt x="10925" y="9222"/>
                </a:lnTo>
                <a:lnTo>
                  <a:pt x="11144" y="8808"/>
                </a:lnTo>
                <a:lnTo>
                  <a:pt x="11339" y="8395"/>
                </a:lnTo>
                <a:lnTo>
                  <a:pt x="11509" y="7957"/>
                </a:lnTo>
                <a:lnTo>
                  <a:pt x="11631" y="7519"/>
                </a:lnTo>
                <a:lnTo>
                  <a:pt x="11704" y="7081"/>
                </a:lnTo>
                <a:lnTo>
                  <a:pt x="11753" y="6619"/>
                </a:lnTo>
                <a:lnTo>
                  <a:pt x="11753" y="6156"/>
                </a:lnTo>
                <a:lnTo>
                  <a:pt x="11728" y="5694"/>
                </a:lnTo>
                <a:lnTo>
                  <a:pt x="11655" y="5256"/>
                </a:lnTo>
                <a:lnTo>
                  <a:pt x="11534" y="4794"/>
                </a:lnTo>
                <a:lnTo>
                  <a:pt x="11363" y="4404"/>
                </a:lnTo>
                <a:lnTo>
                  <a:pt x="11169" y="4015"/>
                </a:lnTo>
                <a:lnTo>
                  <a:pt x="10950" y="3650"/>
                </a:lnTo>
                <a:lnTo>
                  <a:pt x="10682" y="3285"/>
                </a:lnTo>
                <a:lnTo>
                  <a:pt x="10390" y="2969"/>
                </a:lnTo>
                <a:lnTo>
                  <a:pt x="10074" y="2677"/>
                </a:lnTo>
                <a:lnTo>
                  <a:pt x="9733" y="2409"/>
                </a:lnTo>
                <a:lnTo>
                  <a:pt x="9393" y="2166"/>
                </a:lnTo>
                <a:lnTo>
                  <a:pt x="9003" y="1971"/>
                </a:lnTo>
                <a:lnTo>
                  <a:pt x="8614" y="1801"/>
                </a:lnTo>
                <a:lnTo>
                  <a:pt x="8200" y="1655"/>
                </a:lnTo>
                <a:lnTo>
                  <a:pt x="7787" y="1582"/>
                </a:lnTo>
                <a:lnTo>
                  <a:pt x="7349" y="1533"/>
                </a:lnTo>
                <a:close/>
                <a:moveTo>
                  <a:pt x="12118" y="11558"/>
                </a:moveTo>
                <a:lnTo>
                  <a:pt x="12142" y="11582"/>
                </a:lnTo>
                <a:lnTo>
                  <a:pt x="11972" y="11777"/>
                </a:lnTo>
                <a:lnTo>
                  <a:pt x="12093" y="11631"/>
                </a:lnTo>
                <a:lnTo>
                  <a:pt x="12118" y="11558"/>
                </a:lnTo>
                <a:close/>
                <a:moveTo>
                  <a:pt x="6789" y="584"/>
                </a:moveTo>
                <a:lnTo>
                  <a:pt x="7154" y="608"/>
                </a:lnTo>
                <a:lnTo>
                  <a:pt x="7519" y="657"/>
                </a:lnTo>
                <a:lnTo>
                  <a:pt x="7884" y="706"/>
                </a:lnTo>
                <a:lnTo>
                  <a:pt x="8225" y="803"/>
                </a:lnTo>
                <a:lnTo>
                  <a:pt x="8565" y="900"/>
                </a:lnTo>
                <a:lnTo>
                  <a:pt x="8906" y="1022"/>
                </a:lnTo>
                <a:lnTo>
                  <a:pt x="9247" y="1144"/>
                </a:lnTo>
                <a:lnTo>
                  <a:pt x="9563" y="1314"/>
                </a:lnTo>
                <a:lnTo>
                  <a:pt x="9879" y="1484"/>
                </a:lnTo>
                <a:lnTo>
                  <a:pt x="10171" y="1679"/>
                </a:lnTo>
                <a:lnTo>
                  <a:pt x="10439" y="1874"/>
                </a:lnTo>
                <a:lnTo>
                  <a:pt x="10707" y="2093"/>
                </a:lnTo>
                <a:lnTo>
                  <a:pt x="10950" y="2312"/>
                </a:lnTo>
                <a:lnTo>
                  <a:pt x="11193" y="2555"/>
                </a:lnTo>
                <a:lnTo>
                  <a:pt x="11485" y="2896"/>
                </a:lnTo>
                <a:lnTo>
                  <a:pt x="11753" y="3261"/>
                </a:lnTo>
                <a:lnTo>
                  <a:pt x="11996" y="3626"/>
                </a:lnTo>
                <a:lnTo>
                  <a:pt x="12191" y="4015"/>
                </a:lnTo>
                <a:lnTo>
                  <a:pt x="12361" y="4404"/>
                </a:lnTo>
                <a:lnTo>
                  <a:pt x="12507" y="4818"/>
                </a:lnTo>
                <a:lnTo>
                  <a:pt x="12629" y="5232"/>
                </a:lnTo>
                <a:lnTo>
                  <a:pt x="12702" y="5645"/>
                </a:lnTo>
                <a:lnTo>
                  <a:pt x="12750" y="6059"/>
                </a:lnTo>
                <a:lnTo>
                  <a:pt x="12775" y="6473"/>
                </a:lnTo>
                <a:lnTo>
                  <a:pt x="12775" y="6911"/>
                </a:lnTo>
                <a:lnTo>
                  <a:pt x="12726" y="7324"/>
                </a:lnTo>
                <a:lnTo>
                  <a:pt x="12653" y="7762"/>
                </a:lnTo>
                <a:lnTo>
                  <a:pt x="12556" y="8176"/>
                </a:lnTo>
                <a:lnTo>
                  <a:pt x="12434" y="8589"/>
                </a:lnTo>
                <a:lnTo>
                  <a:pt x="12264" y="9003"/>
                </a:lnTo>
                <a:lnTo>
                  <a:pt x="12045" y="9465"/>
                </a:lnTo>
                <a:lnTo>
                  <a:pt x="11801" y="9903"/>
                </a:lnTo>
                <a:lnTo>
                  <a:pt x="11534" y="10293"/>
                </a:lnTo>
                <a:lnTo>
                  <a:pt x="11217" y="10682"/>
                </a:lnTo>
                <a:lnTo>
                  <a:pt x="10901" y="11047"/>
                </a:lnTo>
                <a:lnTo>
                  <a:pt x="10536" y="11388"/>
                </a:lnTo>
                <a:lnTo>
                  <a:pt x="10171" y="11680"/>
                </a:lnTo>
                <a:lnTo>
                  <a:pt x="9782" y="11947"/>
                </a:lnTo>
                <a:lnTo>
                  <a:pt x="9368" y="12191"/>
                </a:lnTo>
                <a:lnTo>
                  <a:pt x="8930" y="12385"/>
                </a:lnTo>
                <a:lnTo>
                  <a:pt x="8468" y="12556"/>
                </a:lnTo>
                <a:lnTo>
                  <a:pt x="8006" y="12677"/>
                </a:lnTo>
                <a:lnTo>
                  <a:pt x="7543" y="12750"/>
                </a:lnTo>
                <a:lnTo>
                  <a:pt x="7032" y="12775"/>
                </a:lnTo>
                <a:lnTo>
                  <a:pt x="6546" y="12775"/>
                </a:lnTo>
                <a:lnTo>
                  <a:pt x="6035" y="12702"/>
                </a:lnTo>
                <a:lnTo>
                  <a:pt x="5597" y="12604"/>
                </a:lnTo>
                <a:lnTo>
                  <a:pt x="5159" y="12483"/>
                </a:lnTo>
                <a:lnTo>
                  <a:pt x="4721" y="12337"/>
                </a:lnTo>
                <a:lnTo>
                  <a:pt x="4307" y="12166"/>
                </a:lnTo>
                <a:lnTo>
                  <a:pt x="3893" y="11947"/>
                </a:lnTo>
                <a:lnTo>
                  <a:pt x="3504" y="11728"/>
                </a:lnTo>
                <a:lnTo>
                  <a:pt x="3115" y="11485"/>
                </a:lnTo>
                <a:lnTo>
                  <a:pt x="2774" y="11193"/>
                </a:lnTo>
                <a:lnTo>
                  <a:pt x="2434" y="10901"/>
                </a:lnTo>
                <a:lnTo>
                  <a:pt x="2117" y="10560"/>
                </a:lnTo>
                <a:lnTo>
                  <a:pt x="1825" y="10220"/>
                </a:lnTo>
                <a:lnTo>
                  <a:pt x="1558" y="9855"/>
                </a:lnTo>
                <a:lnTo>
                  <a:pt x="1314" y="9465"/>
                </a:lnTo>
                <a:lnTo>
                  <a:pt x="1095" y="9052"/>
                </a:lnTo>
                <a:lnTo>
                  <a:pt x="925" y="8638"/>
                </a:lnTo>
                <a:lnTo>
                  <a:pt x="779" y="8200"/>
                </a:lnTo>
                <a:lnTo>
                  <a:pt x="682" y="7811"/>
                </a:lnTo>
                <a:lnTo>
                  <a:pt x="609" y="7446"/>
                </a:lnTo>
                <a:lnTo>
                  <a:pt x="560" y="7081"/>
                </a:lnTo>
                <a:lnTo>
                  <a:pt x="560" y="6716"/>
                </a:lnTo>
                <a:lnTo>
                  <a:pt x="560" y="6351"/>
                </a:lnTo>
                <a:lnTo>
                  <a:pt x="584" y="5986"/>
                </a:lnTo>
                <a:lnTo>
                  <a:pt x="633" y="5645"/>
                </a:lnTo>
                <a:lnTo>
                  <a:pt x="706" y="5305"/>
                </a:lnTo>
                <a:lnTo>
                  <a:pt x="803" y="4964"/>
                </a:lnTo>
                <a:lnTo>
                  <a:pt x="925" y="4648"/>
                </a:lnTo>
                <a:lnTo>
                  <a:pt x="1047" y="4307"/>
                </a:lnTo>
                <a:lnTo>
                  <a:pt x="1217" y="3991"/>
                </a:lnTo>
                <a:lnTo>
                  <a:pt x="1387" y="3674"/>
                </a:lnTo>
                <a:lnTo>
                  <a:pt x="1606" y="3382"/>
                </a:lnTo>
                <a:lnTo>
                  <a:pt x="1825" y="3090"/>
                </a:lnTo>
                <a:lnTo>
                  <a:pt x="2069" y="2798"/>
                </a:lnTo>
                <a:lnTo>
                  <a:pt x="2361" y="2506"/>
                </a:lnTo>
                <a:lnTo>
                  <a:pt x="2726" y="2190"/>
                </a:lnTo>
                <a:lnTo>
                  <a:pt x="3163" y="1849"/>
                </a:lnTo>
                <a:lnTo>
                  <a:pt x="3674" y="1509"/>
                </a:lnTo>
                <a:lnTo>
                  <a:pt x="4210" y="1217"/>
                </a:lnTo>
                <a:lnTo>
                  <a:pt x="4502" y="1071"/>
                </a:lnTo>
                <a:lnTo>
                  <a:pt x="4794" y="949"/>
                </a:lnTo>
                <a:lnTo>
                  <a:pt x="5110" y="852"/>
                </a:lnTo>
                <a:lnTo>
                  <a:pt x="5402" y="754"/>
                </a:lnTo>
                <a:lnTo>
                  <a:pt x="5718" y="681"/>
                </a:lnTo>
                <a:lnTo>
                  <a:pt x="6035" y="633"/>
                </a:lnTo>
                <a:lnTo>
                  <a:pt x="6400" y="608"/>
                </a:lnTo>
                <a:lnTo>
                  <a:pt x="6789" y="584"/>
                </a:lnTo>
                <a:close/>
                <a:moveTo>
                  <a:pt x="11704" y="10998"/>
                </a:moveTo>
                <a:lnTo>
                  <a:pt x="11923" y="11315"/>
                </a:lnTo>
                <a:lnTo>
                  <a:pt x="11874" y="11339"/>
                </a:lnTo>
                <a:lnTo>
                  <a:pt x="11850" y="11363"/>
                </a:lnTo>
                <a:lnTo>
                  <a:pt x="11607" y="11607"/>
                </a:lnTo>
                <a:lnTo>
                  <a:pt x="11339" y="11826"/>
                </a:lnTo>
                <a:lnTo>
                  <a:pt x="11071" y="11996"/>
                </a:lnTo>
                <a:lnTo>
                  <a:pt x="10950" y="12093"/>
                </a:lnTo>
                <a:lnTo>
                  <a:pt x="10925" y="12166"/>
                </a:lnTo>
                <a:lnTo>
                  <a:pt x="10901" y="12239"/>
                </a:lnTo>
                <a:lnTo>
                  <a:pt x="10901" y="12264"/>
                </a:lnTo>
                <a:lnTo>
                  <a:pt x="10974" y="12288"/>
                </a:lnTo>
                <a:lnTo>
                  <a:pt x="11047" y="12288"/>
                </a:lnTo>
                <a:lnTo>
                  <a:pt x="11217" y="12264"/>
                </a:lnTo>
                <a:lnTo>
                  <a:pt x="11363" y="12191"/>
                </a:lnTo>
                <a:lnTo>
                  <a:pt x="11509" y="12093"/>
                </a:lnTo>
                <a:lnTo>
                  <a:pt x="11826" y="11899"/>
                </a:lnTo>
                <a:lnTo>
                  <a:pt x="11972" y="11777"/>
                </a:lnTo>
                <a:lnTo>
                  <a:pt x="11850" y="11899"/>
                </a:lnTo>
                <a:lnTo>
                  <a:pt x="11728" y="11996"/>
                </a:lnTo>
                <a:lnTo>
                  <a:pt x="11485" y="12191"/>
                </a:lnTo>
                <a:lnTo>
                  <a:pt x="11363" y="12288"/>
                </a:lnTo>
                <a:lnTo>
                  <a:pt x="11339" y="12361"/>
                </a:lnTo>
                <a:lnTo>
                  <a:pt x="11339" y="12434"/>
                </a:lnTo>
                <a:lnTo>
                  <a:pt x="11363" y="12483"/>
                </a:lnTo>
                <a:lnTo>
                  <a:pt x="11412" y="12531"/>
                </a:lnTo>
                <a:lnTo>
                  <a:pt x="11485" y="12556"/>
                </a:lnTo>
                <a:lnTo>
                  <a:pt x="11558" y="12531"/>
                </a:lnTo>
                <a:lnTo>
                  <a:pt x="11728" y="12483"/>
                </a:lnTo>
                <a:lnTo>
                  <a:pt x="11874" y="12385"/>
                </a:lnTo>
                <a:lnTo>
                  <a:pt x="12020" y="12288"/>
                </a:lnTo>
                <a:lnTo>
                  <a:pt x="12239" y="12118"/>
                </a:lnTo>
                <a:lnTo>
                  <a:pt x="12361" y="12020"/>
                </a:lnTo>
                <a:lnTo>
                  <a:pt x="12434" y="11899"/>
                </a:lnTo>
                <a:lnTo>
                  <a:pt x="12507" y="11947"/>
                </a:lnTo>
                <a:lnTo>
                  <a:pt x="12288" y="12142"/>
                </a:lnTo>
                <a:lnTo>
                  <a:pt x="12069" y="12337"/>
                </a:lnTo>
                <a:lnTo>
                  <a:pt x="11826" y="12556"/>
                </a:lnTo>
                <a:lnTo>
                  <a:pt x="11728" y="12677"/>
                </a:lnTo>
                <a:lnTo>
                  <a:pt x="11655" y="12823"/>
                </a:lnTo>
                <a:lnTo>
                  <a:pt x="11631" y="12896"/>
                </a:lnTo>
                <a:lnTo>
                  <a:pt x="11680" y="12969"/>
                </a:lnTo>
                <a:lnTo>
                  <a:pt x="11753" y="12994"/>
                </a:lnTo>
                <a:lnTo>
                  <a:pt x="11826" y="12994"/>
                </a:lnTo>
                <a:lnTo>
                  <a:pt x="11972" y="12945"/>
                </a:lnTo>
                <a:lnTo>
                  <a:pt x="12118" y="12848"/>
                </a:lnTo>
                <a:lnTo>
                  <a:pt x="12385" y="12629"/>
                </a:lnTo>
                <a:lnTo>
                  <a:pt x="12604" y="12458"/>
                </a:lnTo>
                <a:lnTo>
                  <a:pt x="12823" y="12264"/>
                </a:lnTo>
                <a:lnTo>
                  <a:pt x="12872" y="12312"/>
                </a:lnTo>
                <a:lnTo>
                  <a:pt x="12604" y="12702"/>
                </a:lnTo>
                <a:lnTo>
                  <a:pt x="12483" y="12848"/>
                </a:lnTo>
                <a:lnTo>
                  <a:pt x="12361" y="12969"/>
                </a:lnTo>
                <a:lnTo>
                  <a:pt x="12215" y="13067"/>
                </a:lnTo>
                <a:lnTo>
                  <a:pt x="12093" y="13213"/>
                </a:lnTo>
                <a:lnTo>
                  <a:pt x="12093" y="13261"/>
                </a:lnTo>
                <a:lnTo>
                  <a:pt x="12093" y="13310"/>
                </a:lnTo>
                <a:lnTo>
                  <a:pt x="12118" y="13334"/>
                </a:lnTo>
                <a:lnTo>
                  <a:pt x="12166" y="13359"/>
                </a:lnTo>
                <a:lnTo>
                  <a:pt x="12312" y="13359"/>
                </a:lnTo>
                <a:lnTo>
                  <a:pt x="12458" y="13334"/>
                </a:lnTo>
                <a:lnTo>
                  <a:pt x="12604" y="13261"/>
                </a:lnTo>
                <a:lnTo>
                  <a:pt x="12750" y="13140"/>
                </a:lnTo>
                <a:lnTo>
                  <a:pt x="12896" y="13042"/>
                </a:lnTo>
                <a:lnTo>
                  <a:pt x="12994" y="12896"/>
                </a:lnTo>
                <a:lnTo>
                  <a:pt x="13115" y="12750"/>
                </a:lnTo>
                <a:lnTo>
                  <a:pt x="13188" y="12604"/>
                </a:lnTo>
                <a:lnTo>
                  <a:pt x="13505" y="12872"/>
                </a:lnTo>
                <a:lnTo>
                  <a:pt x="13407" y="12945"/>
                </a:lnTo>
                <a:lnTo>
                  <a:pt x="13310" y="13018"/>
                </a:lnTo>
                <a:lnTo>
                  <a:pt x="13115" y="13213"/>
                </a:lnTo>
                <a:lnTo>
                  <a:pt x="12896" y="13359"/>
                </a:lnTo>
                <a:lnTo>
                  <a:pt x="12677" y="13529"/>
                </a:lnTo>
                <a:lnTo>
                  <a:pt x="12653" y="13553"/>
                </a:lnTo>
                <a:lnTo>
                  <a:pt x="12629" y="13602"/>
                </a:lnTo>
                <a:lnTo>
                  <a:pt x="12653" y="13651"/>
                </a:lnTo>
                <a:lnTo>
                  <a:pt x="12677" y="13699"/>
                </a:lnTo>
                <a:lnTo>
                  <a:pt x="12750" y="13724"/>
                </a:lnTo>
                <a:lnTo>
                  <a:pt x="12848" y="13748"/>
                </a:lnTo>
                <a:lnTo>
                  <a:pt x="12921" y="13748"/>
                </a:lnTo>
                <a:lnTo>
                  <a:pt x="12994" y="13724"/>
                </a:lnTo>
                <a:lnTo>
                  <a:pt x="13140" y="13651"/>
                </a:lnTo>
                <a:lnTo>
                  <a:pt x="13286" y="13578"/>
                </a:lnTo>
                <a:lnTo>
                  <a:pt x="13407" y="13480"/>
                </a:lnTo>
                <a:lnTo>
                  <a:pt x="13553" y="13383"/>
                </a:lnTo>
                <a:lnTo>
                  <a:pt x="13675" y="13237"/>
                </a:lnTo>
                <a:lnTo>
                  <a:pt x="13724" y="13164"/>
                </a:lnTo>
                <a:lnTo>
                  <a:pt x="13748" y="13091"/>
                </a:lnTo>
                <a:lnTo>
                  <a:pt x="13943" y="13286"/>
                </a:lnTo>
                <a:lnTo>
                  <a:pt x="13918" y="13286"/>
                </a:lnTo>
                <a:lnTo>
                  <a:pt x="13772" y="13383"/>
                </a:lnTo>
                <a:lnTo>
                  <a:pt x="13675" y="13505"/>
                </a:lnTo>
                <a:lnTo>
                  <a:pt x="13456" y="13748"/>
                </a:lnTo>
                <a:lnTo>
                  <a:pt x="13237" y="13967"/>
                </a:lnTo>
                <a:lnTo>
                  <a:pt x="13140" y="14064"/>
                </a:lnTo>
                <a:lnTo>
                  <a:pt x="13067" y="14210"/>
                </a:lnTo>
                <a:lnTo>
                  <a:pt x="13042" y="14235"/>
                </a:lnTo>
                <a:lnTo>
                  <a:pt x="13067" y="14259"/>
                </a:lnTo>
                <a:lnTo>
                  <a:pt x="13067" y="14308"/>
                </a:lnTo>
                <a:lnTo>
                  <a:pt x="13115" y="14308"/>
                </a:lnTo>
                <a:lnTo>
                  <a:pt x="13261" y="14259"/>
                </a:lnTo>
                <a:lnTo>
                  <a:pt x="13407" y="14210"/>
                </a:lnTo>
                <a:lnTo>
                  <a:pt x="13651" y="14040"/>
                </a:lnTo>
                <a:lnTo>
                  <a:pt x="13797" y="13918"/>
                </a:lnTo>
                <a:lnTo>
                  <a:pt x="13943" y="13797"/>
                </a:lnTo>
                <a:lnTo>
                  <a:pt x="14064" y="13626"/>
                </a:lnTo>
                <a:lnTo>
                  <a:pt x="14137" y="13480"/>
                </a:lnTo>
                <a:lnTo>
                  <a:pt x="14332" y="13675"/>
                </a:lnTo>
                <a:lnTo>
                  <a:pt x="14186" y="13918"/>
                </a:lnTo>
                <a:lnTo>
                  <a:pt x="14089" y="14040"/>
                </a:lnTo>
                <a:lnTo>
                  <a:pt x="13991" y="14137"/>
                </a:lnTo>
                <a:lnTo>
                  <a:pt x="13870" y="14235"/>
                </a:lnTo>
                <a:lnTo>
                  <a:pt x="13748" y="14308"/>
                </a:lnTo>
                <a:lnTo>
                  <a:pt x="13626" y="14381"/>
                </a:lnTo>
                <a:lnTo>
                  <a:pt x="13505" y="14454"/>
                </a:lnTo>
                <a:lnTo>
                  <a:pt x="13505" y="14502"/>
                </a:lnTo>
                <a:lnTo>
                  <a:pt x="13480" y="14527"/>
                </a:lnTo>
                <a:lnTo>
                  <a:pt x="13505" y="14600"/>
                </a:lnTo>
                <a:lnTo>
                  <a:pt x="13602" y="14648"/>
                </a:lnTo>
                <a:lnTo>
                  <a:pt x="13675" y="14673"/>
                </a:lnTo>
                <a:lnTo>
                  <a:pt x="13772" y="14673"/>
                </a:lnTo>
                <a:lnTo>
                  <a:pt x="13894" y="14648"/>
                </a:lnTo>
                <a:lnTo>
                  <a:pt x="14089" y="14551"/>
                </a:lnTo>
                <a:lnTo>
                  <a:pt x="14235" y="14454"/>
                </a:lnTo>
                <a:lnTo>
                  <a:pt x="14356" y="14356"/>
                </a:lnTo>
                <a:lnTo>
                  <a:pt x="14454" y="14235"/>
                </a:lnTo>
                <a:lnTo>
                  <a:pt x="14575" y="14113"/>
                </a:lnTo>
                <a:lnTo>
                  <a:pt x="14648" y="13967"/>
                </a:lnTo>
                <a:lnTo>
                  <a:pt x="14867" y="14210"/>
                </a:lnTo>
                <a:lnTo>
                  <a:pt x="14843" y="14210"/>
                </a:lnTo>
                <a:lnTo>
                  <a:pt x="14721" y="14259"/>
                </a:lnTo>
                <a:lnTo>
                  <a:pt x="14624" y="14332"/>
                </a:lnTo>
                <a:lnTo>
                  <a:pt x="14454" y="14527"/>
                </a:lnTo>
                <a:lnTo>
                  <a:pt x="14235" y="14746"/>
                </a:lnTo>
                <a:lnTo>
                  <a:pt x="14113" y="14867"/>
                </a:lnTo>
                <a:lnTo>
                  <a:pt x="13991" y="14940"/>
                </a:lnTo>
                <a:lnTo>
                  <a:pt x="13967" y="14989"/>
                </a:lnTo>
                <a:lnTo>
                  <a:pt x="13967" y="15038"/>
                </a:lnTo>
                <a:lnTo>
                  <a:pt x="14016" y="15086"/>
                </a:lnTo>
                <a:lnTo>
                  <a:pt x="14064" y="15086"/>
                </a:lnTo>
                <a:lnTo>
                  <a:pt x="14356" y="15013"/>
                </a:lnTo>
                <a:lnTo>
                  <a:pt x="14478" y="14940"/>
                </a:lnTo>
                <a:lnTo>
                  <a:pt x="14624" y="14867"/>
                </a:lnTo>
                <a:lnTo>
                  <a:pt x="14867" y="14648"/>
                </a:lnTo>
                <a:lnTo>
                  <a:pt x="14965" y="14527"/>
                </a:lnTo>
                <a:lnTo>
                  <a:pt x="15038" y="14405"/>
                </a:lnTo>
                <a:lnTo>
                  <a:pt x="15038" y="14381"/>
                </a:lnTo>
                <a:lnTo>
                  <a:pt x="15330" y="14673"/>
                </a:lnTo>
                <a:lnTo>
                  <a:pt x="15111" y="14867"/>
                </a:lnTo>
                <a:lnTo>
                  <a:pt x="14892" y="15062"/>
                </a:lnTo>
                <a:lnTo>
                  <a:pt x="14648" y="15232"/>
                </a:lnTo>
                <a:lnTo>
                  <a:pt x="14527" y="15330"/>
                </a:lnTo>
                <a:lnTo>
                  <a:pt x="14429" y="15427"/>
                </a:lnTo>
                <a:lnTo>
                  <a:pt x="14405" y="15451"/>
                </a:lnTo>
                <a:lnTo>
                  <a:pt x="14405" y="15500"/>
                </a:lnTo>
                <a:lnTo>
                  <a:pt x="14429" y="15524"/>
                </a:lnTo>
                <a:lnTo>
                  <a:pt x="14454" y="15549"/>
                </a:lnTo>
                <a:lnTo>
                  <a:pt x="14624" y="15573"/>
                </a:lnTo>
                <a:lnTo>
                  <a:pt x="14770" y="15549"/>
                </a:lnTo>
                <a:lnTo>
                  <a:pt x="14940" y="15476"/>
                </a:lnTo>
                <a:lnTo>
                  <a:pt x="15086" y="15378"/>
                </a:lnTo>
                <a:lnTo>
                  <a:pt x="15232" y="15281"/>
                </a:lnTo>
                <a:lnTo>
                  <a:pt x="15354" y="15159"/>
                </a:lnTo>
                <a:lnTo>
                  <a:pt x="15573" y="14916"/>
                </a:lnTo>
                <a:lnTo>
                  <a:pt x="15743" y="15111"/>
                </a:lnTo>
                <a:lnTo>
                  <a:pt x="15476" y="15378"/>
                </a:lnTo>
                <a:lnTo>
                  <a:pt x="15330" y="15476"/>
                </a:lnTo>
                <a:lnTo>
                  <a:pt x="15184" y="15573"/>
                </a:lnTo>
                <a:lnTo>
                  <a:pt x="15038" y="15670"/>
                </a:lnTo>
                <a:lnTo>
                  <a:pt x="14892" y="15792"/>
                </a:lnTo>
                <a:lnTo>
                  <a:pt x="14843" y="15840"/>
                </a:lnTo>
                <a:lnTo>
                  <a:pt x="14867" y="15913"/>
                </a:lnTo>
                <a:lnTo>
                  <a:pt x="14892" y="15986"/>
                </a:lnTo>
                <a:lnTo>
                  <a:pt x="14940" y="16011"/>
                </a:lnTo>
                <a:lnTo>
                  <a:pt x="15038" y="16035"/>
                </a:lnTo>
                <a:lnTo>
                  <a:pt x="15159" y="16011"/>
                </a:lnTo>
                <a:lnTo>
                  <a:pt x="15354" y="15962"/>
                </a:lnTo>
                <a:lnTo>
                  <a:pt x="15524" y="15865"/>
                </a:lnTo>
                <a:lnTo>
                  <a:pt x="15695" y="15767"/>
                </a:lnTo>
                <a:lnTo>
                  <a:pt x="15889" y="15597"/>
                </a:lnTo>
                <a:lnTo>
                  <a:pt x="16060" y="15427"/>
                </a:lnTo>
                <a:lnTo>
                  <a:pt x="16352" y="15694"/>
                </a:lnTo>
                <a:lnTo>
                  <a:pt x="16181" y="15865"/>
                </a:lnTo>
                <a:lnTo>
                  <a:pt x="16011" y="16011"/>
                </a:lnTo>
                <a:lnTo>
                  <a:pt x="15743" y="16157"/>
                </a:lnTo>
                <a:lnTo>
                  <a:pt x="15500" y="16303"/>
                </a:lnTo>
                <a:lnTo>
                  <a:pt x="15451" y="16327"/>
                </a:lnTo>
                <a:lnTo>
                  <a:pt x="15451" y="16376"/>
                </a:lnTo>
                <a:lnTo>
                  <a:pt x="15476" y="16400"/>
                </a:lnTo>
                <a:lnTo>
                  <a:pt x="15524" y="16424"/>
                </a:lnTo>
                <a:lnTo>
                  <a:pt x="15719" y="16424"/>
                </a:lnTo>
                <a:lnTo>
                  <a:pt x="15889" y="16449"/>
                </a:lnTo>
                <a:lnTo>
                  <a:pt x="16084" y="16400"/>
                </a:lnTo>
                <a:lnTo>
                  <a:pt x="16254" y="16351"/>
                </a:lnTo>
                <a:lnTo>
                  <a:pt x="16400" y="16254"/>
                </a:lnTo>
                <a:lnTo>
                  <a:pt x="16522" y="16157"/>
                </a:lnTo>
                <a:lnTo>
                  <a:pt x="16498" y="16254"/>
                </a:lnTo>
                <a:lnTo>
                  <a:pt x="16400" y="16376"/>
                </a:lnTo>
                <a:lnTo>
                  <a:pt x="16279" y="16473"/>
                </a:lnTo>
                <a:lnTo>
                  <a:pt x="16133" y="16546"/>
                </a:lnTo>
                <a:lnTo>
                  <a:pt x="15987" y="16619"/>
                </a:lnTo>
                <a:lnTo>
                  <a:pt x="15768" y="16668"/>
                </a:lnTo>
                <a:lnTo>
                  <a:pt x="15451" y="16765"/>
                </a:lnTo>
                <a:lnTo>
                  <a:pt x="15427" y="16692"/>
                </a:lnTo>
                <a:lnTo>
                  <a:pt x="15354" y="16643"/>
                </a:lnTo>
                <a:lnTo>
                  <a:pt x="15208" y="16546"/>
                </a:lnTo>
                <a:lnTo>
                  <a:pt x="15062" y="16400"/>
                </a:lnTo>
                <a:lnTo>
                  <a:pt x="14770" y="16132"/>
                </a:lnTo>
                <a:lnTo>
                  <a:pt x="14016" y="15524"/>
                </a:lnTo>
                <a:lnTo>
                  <a:pt x="13626" y="15159"/>
                </a:lnTo>
                <a:lnTo>
                  <a:pt x="13261" y="14770"/>
                </a:lnTo>
                <a:lnTo>
                  <a:pt x="12556" y="14016"/>
                </a:lnTo>
                <a:lnTo>
                  <a:pt x="12312" y="13772"/>
                </a:lnTo>
                <a:lnTo>
                  <a:pt x="12045" y="13553"/>
                </a:lnTo>
                <a:lnTo>
                  <a:pt x="11485" y="13140"/>
                </a:lnTo>
                <a:lnTo>
                  <a:pt x="11217" y="12921"/>
                </a:lnTo>
                <a:lnTo>
                  <a:pt x="10950" y="12677"/>
                </a:lnTo>
                <a:lnTo>
                  <a:pt x="10707" y="12434"/>
                </a:lnTo>
                <a:lnTo>
                  <a:pt x="10512" y="12166"/>
                </a:lnTo>
                <a:lnTo>
                  <a:pt x="10828" y="11899"/>
                </a:lnTo>
                <a:lnTo>
                  <a:pt x="11144" y="11607"/>
                </a:lnTo>
                <a:lnTo>
                  <a:pt x="11436" y="11315"/>
                </a:lnTo>
                <a:lnTo>
                  <a:pt x="11704" y="10998"/>
                </a:lnTo>
                <a:close/>
                <a:moveTo>
                  <a:pt x="6400" y="0"/>
                </a:moveTo>
                <a:lnTo>
                  <a:pt x="5791" y="73"/>
                </a:lnTo>
                <a:lnTo>
                  <a:pt x="5183" y="170"/>
                </a:lnTo>
                <a:lnTo>
                  <a:pt x="4891" y="243"/>
                </a:lnTo>
                <a:lnTo>
                  <a:pt x="4599" y="341"/>
                </a:lnTo>
                <a:lnTo>
                  <a:pt x="4258" y="462"/>
                </a:lnTo>
                <a:lnTo>
                  <a:pt x="3918" y="633"/>
                </a:lnTo>
                <a:lnTo>
                  <a:pt x="3601" y="827"/>
                </a:lnTo>
                <a:lnTo>
                  <a:pt x="3285" y="1022"/>
                </a:lnTo>
                <a:lnTo>
                  <a:pt x="2969" y="1241"/>
                </a:lnTo>
                <a:lnTo>
                  <a:pt x="2677" y="1484"/>
                </a:lnTo>
                <a:lnTo>
                  <a:pt x="2117" y="1971"/>
                </a:lnTo>
                <a:lnTo>
                  <a:pt x="1850" y="2239"/>
                </a:lnTo>
                <a:lnTo>
                  <a:pt x="1606" y="2506"/>
                </a:lnTo>
                <a:lnTo>
                  <a:pt x="1363" y="2798"/>
                </a:lnTo>
                <a:lnTo>
                  <a:pt x="1168" y="3066"/>
                </a:lnTo>
                <a:lnTo>
                  <a:pt x="949" y="3382"/>
                </a:lnTo>
                <a:lnTo>
                  <a:pt x="779" y="3699"/>
                </a:lnTo>
                <a:lnTo>
                  <a:pt x="609" y="4015"/>
                </a:lnTo>
                <a:lnTo>
                  <a:pt x="463" y="4331"/>
                </a:lnTo>
                <a:lnTo>
                  <a:pt x="341" y="4672"/>
                </a:lnTo>
                <a:lnTo>
                  <a:pt x="244" y="5013"/>
                </a:lnTo>
                <a:lnTo>
                  <a:pt x="146" y="5353"/>
                </a:lnTo>
                <a:lnTo>
                  <a:pt x="73" y="5718"/>
                </a:lnTo>
                <a:lnTo>
                  <a:pt x="25" y="6083"/>
                </a:lnTo>
                <a:lnTo>
                  <a:pt x="0" y="6448"/>
                </a:lnTo>
                <a:lnTo>
                  <a:pt x="0" y="6813"/>
                </a:lnTo>
                <a:lnTo>
                  <a:pt x="0" y="7203"/>
                </a:lnTo>
                <a:lnTo>
                  <a:pt x="25" y="7592"/>
                </a:lnTo>
                <a:lnTo>
                  <a:pt x="98" y="7957"/>
                </a:lnTo>
                <a:lnTo>
                  <a:pt x="171" y="8346"/>
                </a:lnTo>
                <a:lnTo>
                  <a:pt x="268" y="8711"/>
                </a:lnTo>
                <a:lnTo>
                  <a:pt x="390" y="9076"/>
                </a:lnTo>
                <a:lnTo>
                  <a:pt x="560" y="9441"/>
                </a:lnTo>
                <a:lnTo>
                  <a:pt x="730" y="9782"/>
                </a:lnTo>
                <a:lnTo>
                  <a:pt x="925" y="10122"/>
                </a:lnTo>
                <a:lnTo>
                  <a:pt x="1168" y="10463"/>
                </a:lnTo>
                <a:lnTo>
                  <a:pt x="1436" y="10804"/>
                </a:lnTo>
                <a:lnTo>
                  <a:pt x="1704" y="11096"/>
                </a:lnTo>
                <a:lnTo>
                  <a:pt x="1996" y="11363"/>
                </a:lnTo>
                <a:lnTo>
                  <a:pt x="2312" y="11631"/>
                </a:lnTo>
                <a:lnTo>
                  <a:pt x="2628" y="11874"/>
                </a:lnTo>
                <a:lnTo>
                  <a:pt x="2969" y="12093"/>
                </a:lnTo>
                <a:lnTo>
                  <a:pt x="3334" y="12312"/>
                </a:lnTo>
                <a:lnTo>
                  <a:pt x="3747" y="12531"/>
                </a:lnTo>
                <a:lnTo>
                  <a:pt x="4161" y="12726"/>
                </a:lnTo>
                <a:lnTo>
                  <a:pt x="4599" y="12896"/>
                </a:lnTo>
                <a:lnTo>
                  <a:pt x="5037" y="13042"/>
                </a:lnTo>
                <a:lnTo>
                  <a:pt x="5499" y="13164"/>
                </a:lnTo>
                <a:lnTo>
                  <a:pt x="5937" y="13261"/>
                </a:lnTo>
                <a:lnTo>
                  <a:pt x="6400" y="13334"/>
                </a:lnTo>
                <a:lnTo>
                  <a:pt x="6862" y="13383"/>
                </a:lnTo>
                <a:lnTo>
                  <a:pt x="7324" y="13383"/>
                </a:lnTo>
                <a:lnTo>
                  <a:pt x="7787" y="13334"/>
                </a:lnTo>
                <a:lnTo>
                  <a:pt x="8225" y="13261"/>
                </a:lnTo>
                <a:lnTo>
                  <a:pt x="8638" y="13140"/>
                </a:lnTo>
                <a:lnTo>
                  <a:pt x="9076" y="12994"/>
                </a:lnTo>
                <a:lnTo>
                  <a:pt x="9466" y="12799"/>
                </a:lnTo>
                <a:lnTo>
                  <a:pt x="9879" y="12580"/>
                </a:lnTo>
                <a:lnTo>
                  <a:pt x="10269" y="12337"/>
                </a:lnTo>
                <a:lnTo>
                  <a:pt x="10293" y="12458"/>
                </a:lnTo>
                <a:lnTo>
                  <a:pt x="10317" y="12580"/>
                </a:lnTo>
                <a:lnTo>
                  <a:pt x="10390" y="12677"/>
                </a:lnTo>
                <a:lnTo>
                  <a:pt x="10463" y="12775"/>
                </a:lnTo>
                <a:lnTo>
                  <a:pt x="10658" y="12969"/>
                </a:lnTo>
                <a:lnTo>
                  <a:pt x="10828" y="13140"/>
                </a:lnTo>
                <a:lnTo>
                  <a:pt x="11120" y="13383"/>
                </a:lnTo>
                <a:lnTo>
                  <a:pt x="11412" y="13602"/>
                </a:lnTo>
                <a:lnTo>
                  <a:pt x="11704" y="13845"/>
                </a:lnTo>
                <a:lnTo>
                  <a:pt x="11972" y="14089"/>
                </a:lnTo>
                <a:lnTo>
                  <a:pt x="12385" y="14502"/>
                </a:lnTo>
                <a:lnTo>
                  <a:pt x="12775" y="14916"/>
                </a:lnTo>
                <a:lnTo>
                  <a:pt x="13164" y="15330"/>
                </a:lnTo>
                <a:lnTo>
                  <a:pt x="13553" y="15743"/>
                </a:lnTo>
                <a:lnTo>
                  <a:pt x="13772" y="15938"/>
                </a:lnTo>
                <a:lnTo>
                  <a:pt x="13991" y="16132"/>
                </a:lnTo>
                <a:lnTo>
                  <a:pt x="14429" y="16473"/>
                </a:lnTo>
                <a:lnTo>
                  <a:pt x="14770" y="16789"/>
                </a:lnTo>
                <a:lnTo>
                  <a:pt x="14916" y="16935"/>
                </a:lnTo>
                <a:lnTo>
                  <a:pt x="15111" y="17081"/>
                </a:lnTo>
                <a:lnTo>
                  <a:pt x="15184" y="17106"/>
                </a:lnTo>
                <a:lnTo>
                  <a:pt x="15232" y="17154"/>
                </a:lnTo>
                <a:lnTo>
                  <a:pt x="15305" y="17179"/>
                </a:lnTo>
                <a:lnTo>
                  <a:pt x="15451" y="17227"/>
                </a:lnTo>
                <a:lnTo>
                  <a:pt x="15646" y="17203"/>
                </a:lnTo>
                <a:lnTo>
                  <a:pt x="15841" y="17179"/>
                </a:lnTo>
                <a:lnTo>
                  <a:pt x="16035" y="17106"/>
                </a:lnTo>
                <a:lnTo>
                  <a:pt x="16230" y="17033"/>
                </a:lnTo>
                <a:lnTo>
                  <a:pt x="16498" y="16911"/>
                </a:lnTo>
                <a:lnTo>
                  <a:pt x="16644" y="16814"/>
                </a:lnTo>
                <a:lnTo>
                  <a:pt x="16790" y="16668"/>
                </a:lnTo>
                <a:lnTo>
                  <a:pt x="16911" y="16497"/>
                </a:lnTo>
                <a:lnTo>
                  <a:pt x="17009" y="16327"/>
                </a:lnTo>
                <a:lnTo>
                  <a:pt x="17057" y="16132"/>
                </a:lnTo>
                <a:lnTo>
                  <a:pt x="17082" y="15938"/>
                </a:lnTo>
                <a:lnTo>
                  <a:pt x="17057" y="15840"/>
                </a:lnTo>
                <a:lnTo>
                  <a:pt x="17033" y="15767"/>
                </a:lnTo>
                <a:lnTo>
                  <a:pt x="17009" y="15670"/>
                </a:lnTo>
                <a:lnTo>
                  <a:pt x="16936" y="15597"/>
                </a:lnTo>
                <a:lnTo>
                  <a:pt x="16887" y="15549"/>
                </a:lnTo>
                <a:lnTo>
                  <a:pt x="15500" y="14137"/>
                </a:lnTo>
                <a:lnTo>
                  <a:pt x="14819" y="13432"/>
                </a:lnTo>
                <a:lnTo>
                  <a:pt x="14089" y="12750"/>
                </a:lnTo>
                <a:lnTo>
                  <a:pt x="13772" y="12458"/>
                </a:lnTo>
                <a:lnTo>
                  <a:pt x="13432" y="12166"/>
                </a:lnTo>
                <a:lnTo>
                  <a:pt x="13091" y="11899"/>
                </a:lnTo>
                <a:lnTo>
                  <a:pt x="12775" y="11582"/>
                </a:lnTo>
                <a:lnTo>
                  <a:pt x="12580" y="11363"/>
                </a:lnTo>
                <a:lnTo>
                  <a:pt x="12385" y="11120"/>
                </a:lnTo>
                <a:lnTo>
                  <a:pt x="12166" y="10901"/>
                </a:lnTo>
                <a:lnTo>
                  <a:pt x="12045" y="10804"/>
                </a:lnTo>
                <a:lnTo>
                  <a:pt x="11923" y="10706"/>
                </a:lnTo>
                <a:lnTo>
                  <a:pt x="12191" y="10317"/>
                </a:lnTo>
                <a:lnTo>
                  <a:pt x="12434" y="9928"/>
                </a:lnTo>
                <a:lnTo>
                  <a:pt x="12629" y="9490"/>
                </a:lnTo>
                <a:lnTo>
                  <a:pt x="12823" y="9076"/>
                </a:lnTo>
                <a:lnTo>
                  <a:pt x="12969" y="8614"/>
                </a:lnTo>
                <a:lnTo>
                  <a:pt x="13091" y="8176"/>
                </a:lnTo>
                <a:lnTo>
                  <a:pt x="13188" y="7713"/>
                </a:lnTo>
                <a:lnTo>
                  <a:pt x="13261" y="7251"/>
                </a:lnTo>
                <a:lnTo>
                  <a:pt x="13310" y="6765"/>
                </a:lnTo>
                <a:lnTo>
                  <a:pt x="13310" y="6302"/>
                </a:lnTo>
                <a:lnTo>
                  <a:pt x="13286" y="5840"/>
                </a:lnTo>
                <a:lnTo>
                  <a:pt x="13237" y="5378"/>
                </a:lnTo>
                <a:lnTo>
                  <a:pt x="13164" y="4891"/>
                </a:lnTo>
                <a:lnTo>
                  <a:pt x="13042" y="4453"/>
                </a:lnTo>
                <a:lnTo>
                  <a:pt x="12896" y="3991"/>
                </a:lnTo>
                <a:lnTo>
                  <a:pt x="12702" y="3553"/>
                </a:lnTo>
                <a:lnTo>
                  <a:pt x="12580" y="3285"/>
                </a:lnTo>
                <a:lnTo>
                  <a:pt x="12434" y="3042"/>
                </a:lnTo>
                <a:lnTo>
                  <a:pt x="12288" y="2798"/>
                </a:lnTo>
                <a:lnTo>
                  <a:pt x="12118" y="2579"/>
                </a:lnTo>
                <a:lnTo>
                  <a:pt x="11753" y="2141"/>
                </a:lnTo>
                <a:lnTo>
                  <a:pt x="11339" y="1728"/>
                </a:lnTo>
                <a:lnTo>
                  <a:pt x="10901" y="1363"/>
                </a:lnTo>
                <a:lnTo>
                  <a:pt x="10415" y="1046"/>
                </a:lnTo>
                <a:lnTo>
                  <a:pt x="9904" y="754"/>
                </a:lnTo>
                <a:lnTo>
                  <a:pt x="9368" y="511"/>
                </a:lnTo>
                <a:lnTo>
                  <a:pt x="8784" y="316"/>
                </a:lnTo>
                <a:lnTo>
                  <a:pt x="8225" y="170"/>
                </a:lnTo>
                <a:lnTo>
                  <a:pt x="7616" y="73"/>
                </a:lnTo>
                <a:lnTo>
                  <a:pt x="7008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2465;p49">
            <a:extLst>
              <a:ext uri="{FF2B5EF4-FFF2-40B4-BE49-F238E27FC236}">
                <a16:creationId xmlns:a16="http://schemas.microsoft.com/office/drawing/2014/main" id="{DDB971A0-6638-4F7E-8765-7A201E1EE676}"/>
              </a:ext>
            </a:extLst>
          </p:cNvPr>
          <p:cNvSpPr/>
          <p:nvPr/>
        </p:nvSpPr>
        <p:spPr>
          <a:xfrm>
            <a:off x="2668759" y="6110866"/>
            <a:ext cx="523874" cy="527047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2449;p49">
            <a:extLst>
              <a:ext uri="{FF2B5EF4-FFF2-40B4-BE49-F238E27FC236}">
                <a16:creationId xmlns:a16="http://schemas.microsoft.com/office/drawing/2014/main" id="{CB9E9B3A-5E81-48C2-901E-5D4789BE5D7D}"/>
              </a:ext>
            </a:extLst>
          </p:cNvPr>
          <p:cNvSpPr/>
          <p:nvPr/>
        </p:nvSpPr>
        <p:spPr>
          <a:xfrm>
            <a:off x="2189270" y="5482977"/>
            <a:ext cx="641357" cy="590943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2441;p49">
            <a:extLst>
              <a:ext uri="{FF2B5EF4-FFF2-40B4-BE49-F238E27FC236}">
                <a16:creationId xmlns:a16="http://schemas.microsoft.com/office/drawing/2014/main" id="{CE504905-8508-46D1-97D6-F9F3F9A6B13C}"/>
              </a:ext>
            </a:extLst>
          </p:cNvPr>
          <p:cNvSpPr/>
          <p:nvPr/>
        </p:nvSpPr>
        <p:spPr>
          <a:xfrm>
            <a:off x="11363326" y="6064802"/>
            <a:ext cx="703015" cy="614564"/>
          </a:xfrm>
          <a:custGeom>
            <a:avLst/>
            <a:gdLst/>
            <a:ahLst/>
            <a:cxnLst/>
            <a:rect l="l" t="t" r="r" b="b"/>
            <a:pathLst>
              <a:path w="18956" h="16571" extrusionOk="0">
                <a:moveTo>
                  <a:pt x="9222" y="2604"/>
                </a:moveTo>
                <a:lnTo>
                  <a:pt x="9149" y="2628"/>
                </a:lnTo>
                <a:lnTo>
                  <a:pt x="9028" y="2701"/>
                </a:lnTo>
                <a:lnTo>
                  <a:pt x="8809" y="2896"/>
                </a:lnTo>
                <a:lnTo>
                  <a:pt x="8517" y="3139"/>
                </a:lnTo>
                <a:lnTo>
                  <a:pt x="8249" y="3358"/>
                </a:lnTo>
                <a:lnTo>
                  <a:pt x="7957" y="3577"/>
                </a:lnTo>
                <a:lnTo>
                  <a:pt x="7665" y="3821"/>
                </a:lnTo>
                <a:lnTo>
                  <a:pt x="6619" y="4818"/>
                </a:lnTo>
                <a:lnTo>
                  <a:pt x="5573" y="5816"/>
                </a:lnTo>
                <a:lnTo>
                  <a:pt x="5256" y="6181"/>
                </a:lnTo>
                <a:lnTo>
                  <a:pt x="4964" y="6546"/>
                </a:lnTo>
                <a:lnTo>
                  <a:pt x="4380" y="7325"/>
                </a:lnTo>
                <a:lnTo>
                  <a:pt x="4210" y="7495"/>
                </a:lnTo>
                <a:lnTo>
                  <a:pt x="3942" y="7763"/>
                </a:lnTo>
                <a:lnTo>
                  <a:pt x="3821" y="7909"/>
                </a:lnTo>
                <a:lnTo>
                  <a:pt x="3723" y="8055"/>
                </a:lnTo>
                <a:lnTo>
                  <a:pt x="3675" y="8176"/>
                </a:lnTo>
                <a:lnTo>
                  <a:pt x="3675" y="8225"/>
                </a:lnTo>
                <a:lnTo>
                  <a:pt x="3699" y="8274"/>
                </a:lnTo>
                <a:lnTo>
                  <a:pt x="3796" y="8347"/>
                </a:lnTo>
                <a:lnTo>
                  <a:pt x="3918" y="8347"/>
                </a:lnTo>
                <a:lnTo>
                  <a:pt x="4040" y="8322"/>
                </a:lnTo>
                <a:lnTo>
                  <a:pt x="4186" y="8249"/>
                </a:lnTo>
                <a:lnTo>
                  <a:pt x="4332" y="8128"/>
                </a:lnTo>
                <a:lnTo>
                  <a:pt x="4478" y="8006"/>
                </a:lnTo>
                <a:lnTo>
                  <a:pt x="4794" y="7665"/>
                </a:lnTo>
                <a:lnTo>
                  <a:pt x="5086" y="7300"/>
                </a:lnTo>
                <a:lnTo>
                  <a:pt x="5354" y="6935"/>
                </a:lnTo>
                <a:lnTo>
                  <a:pt x="5694" y="6473"/>
                </a:lnTo>
                <a:lnTo>
                  <a:pt x="6108" y="6035"/>
                </a:lnTo>
                <a:lnTo>
                  <a:pt x="6521" y="5621"/>
                </a:lnTo>
                <a:lnTo>
                  <a:pt x="7422" y="4818"/>
                </a:lnTo>
                <a:lnTo>
                  <a:pt x="7860" y="4380"/>
                </a:lnTo>
                <a:lnTo>
                  <a:pt x="8322" y="3967"/>
                </a:lnTo>
                <a:lnTo>
                  <a:pt x="8663" y="3699"/>
                </a:lnTo>
                <a:lnTo>
                  <a:pt x="9003" y="3456"/>
                </a:lnTo>
                <a:lnTo>
                  <a:pt x="9174" y="3285"/>
                </a:lnTo>
                <a:lnTo>
                  <a:pt x="9295" y="3139"/>
                </a:lnTo>
                <a:lnTo>
                  <a:pt x="9320" y="3139"/>
                </a:lnTo>
                <a:lnTo>
                  <a:pt x="9466" y="3285"/>
                </a:lnTo>
                <a:lnTo>
                  <a:pt x="10366" y="4113"/>
                </a:lnTo>
                <a:lnTo>
                  <a:pt x="11169" y="4916"/>
                </a:lnTo>
                <a:lnTo>
                  <a:pt x="11558" y="5329"/>
                </a:lnTo>
                <a:lnTo>
                  <a:pt x="11923" y="5767"/>
                </a:lnTo>
                <a:lnTo>
                  <a:pt x="12264" y="6181"/>
                </a:lnTo>
                <a:lnTo>
                  <a:pt x="12605" y="6643"/>
                </a:lnTo>
                <a:lnTo>
                  <a:pt x="12945" y="7057"/>
                </a:lnTo>
                <a:lnTo>
                  <a:pt x="13116" y="7276"/>
                </a:lnTo>
                <a:lnTo>
                  <a:pt x="13310" y="7471"/>
                </a:lnTo>
                <a:lnTo>
                  <a:pt x="13675" y="7787"/>
                </a:lnTo>
                <a:lnTo>
                  <a:pt x="14040" y="8079"/>
                </a:lnTo>
                <a:lnTo>
                  <a:pt x="14308" y="8322"/>
                </a:lnTo>
                <a:lnTo>
                  <a:pt x="14429" y="8420"/>
                </a:lnTo>
                <a:lnTo>
                  <a:pt x="14502" y="8444"/>
                </a:lnTo>
                <a:lnTo>
                  <a:pt x="14600" y="8493"/>
                </a:lnTo>
                <a:lnTo>
                  <a:pt x="14697" y="8493"/>
                </a:lnTo>
                <a:lnTo>
                  <a:pt x="14770" y="8444"/>
                </a:lnTo>
                <a:lnTo>
                  <a:pt x="14843" y="8371"/>
                </a:lnTo>
                <a:lnTo>
                  <a:pt x="14867" y="8274"/>
                </a:lnTo>
                <a:lnTo>
                  <a:pt x="14867" y="8201"/>
                </a:lnTo>
                <a:lnTo>
                  <a:pt x="14843" y="8103"/>
                </a:lnTo>
                <a:lnTo>
                  <a:pt x="14746" y="7957"/>
                </a:lnTo>
                <a:lnTo>
                  <a:pt x="14648" y="7811"/>
                </a:lnTo>
                <a:lnTo>
                  <a:pt x="14502" y="7690"/>
                </a:lnTo>
                <a:lnTo>
                  <a:pt x="14186" y="7446"/>
                </a:lnTo>
                <a:lnTo>
                  <a:pt x="13894" y="7252"/>
                </a:lnTo>
                <a:lnTo>
                  <a:pt x="13675" y="7057"/>
                </a:lnTo>
                <a:lnTo>
                  <a:pt x="13481" y="6862"/>
                </a:lnTo>
                <a:lnTo>
                  <a:pt x="13116" y="6424"/>
                </a:lnTo>
                <a:lnTo>
                  <a:pt x="12434" y="5500"/>
                </a:lnTo>
                <a:lnTo>
                  <a:pt x="12045" y="5037"/>
                </a:lnTo>
                <a:lnTo>
                  <a:pt x="11607" y="4599"/>
                </a:lnTo>
                <a:lnTo>
                  <a:pt x="11169" y="4161"/>
                </a:lnTo>
                <a:lnTo>
                  <a:pt x="10731" y="3723"/>
                </a:lnTo>
                <a:lnTo>
                  <a:pt x="10293" y="3334"/>
                </a:lnTo>
                <a:lnTo>
                  <a:pt x="9806" y="2920"/>
                </a:lnTo>
                <a:lnTo>
                  <a:pt x="9660" y="2799"/>
                </a:lnTo>
                <a:lnTo>
                  <a:pt x="9514" y="2726"/>
                </a:lnTo>
                <a:lnTo>
                  <a:pt x="9417" y="2628"/>
                </a:lnTo>
                <a:lnTo>
                  <a:pt x="9368" y="2604"/>
                </a:lnTo>
                <a:close/>
                <a:moveTo>
                  <a:pt x="9271" y="8979"/>
                </a:moveTo>
                <a:lnTo>
                  <a:pt x="9247" y="9125"/>
                </a:lnTo>
                <a:lnTo>
                  <a:pt x="9271" y="9271"/>
                </a:lnTo>
                <a:lnTo>
                  <a:pt x="9295" y="9563"/>
                </a:lnTo>
                <a:lnTo>
                  <a:pt x="8517" y="9563"/>
                </a:lnTo>
                <a:lnTo>
                  <a:pt x="8298" y="9587"/>
                </a:lnTo>
                <a:lnTo>
                  <a:pt x="8176" y="9612"/>
                </a:lnTo>
                <a:lnTo>
                  <a:pt x="8054" y="9636"/>
                </a:lnTo>
                <a:lnTo>
                  <a:pt x="8054" y="9466"/>
                </a:lnTo>
                <a:lnTo>
                  <a:pt x="8054" y="9320"/>
                </a:lnTo>
                <a:lnTo>
                  <a:pt x="8006" y="9174"/>
                </a:lnTo>
                <a:lnTo>
                  <a:pt x="7957" y="9028"/>
                </a:lnTo>
                <a:lnTo>
                  <a:pt x="8614" y="9028"/>
                </a:lnTo>
                <a:lnTo>
                  <a:pt x="9271" y="8979"/>
                </a:lnTo>
                <a:close/>
                <a:moveTo>
                  <a:pt x="10317" y="8979"/>
                </a:moveTo>
                <a:lnTo>
                  <a:pt x="10682" y="9028"/>
                </a:lnTo>
                <a:lnTo>
                  <a:pt x="11047" y="9052"/>
                </a:lnTo>
                <a:lnTo>
                  <a:pt x="11047" y="9344"/>
                </a:lnTo>
                <a:lnTo>
                  <a:pt x="11047" y="9636"/>
                </a:lnTo>
                <a:lnTo>
                  <a:pt x="10731" y="9612"/>
                </a:lnTo>
                <a:lnTo>
                  <a:pt x="9685" y="9587"/>
                </a:lnTo>
                <a:lnTo>
                  <a:pt x="9636" y="9271"/>
                </a:lnTo>
                <a:lnTo>
                  <a:pt x="9612" y="9125"/>
                </a:lnTo>
                <a:lnTo>
                  <a:pt x="9563" y="8979"/>
                </a:lnTo>
                <a:close/>
                <a:moveTo>
                  <a:pt x="8054" y="10001"/>
                </a:moveTo>
                <a:lnTo>
                  <a:pt x="8176" y="10025"/>
                </a:lnTo>
                <a:lnTo>
                  <a:pt x="8930" y="10025"/>
                </a:lnTo>
                <a:lnTo>
                  <a:pt x="9320" y="10050"/>
                </a:lnTo>
                <a:lnTo>
                  <a:pt x="9295" y="10707"/>
                </a:lnTo>
                <a:lnTo>
                  <a:pt x="8638" y="10634"/>
                </a:lnTo>
                <a:lnTo>
                  <a:pt x="8298" y="10634"/>
                </a:lnTo>
                <a:lnTo>
                  <a:pt x="8006" y="10658"/>
                </a:lnTo>
                <a:lnTo>
                  <a:pt x="8030" y="10342"/>
                </a:lnTo>
                <a:lnTo>
                  <a:pt x="8054" y="10001"/>
                </a:lnTo>
                <a:close/>
                <a:moveTo>
                  <a:pt x="9709" y="10074"/>
                </a:moveTo>
                <a:lnTo>
                  <a:pt x="10366" y="10147"/>
                </a:lnTo>
                <a:lnTo>
                  <a:pt x="10901" y="10147"/>
                </a:lnTo>
                <a:lnTo>
                  <a:pt x="11047" y="10123"/>
                </a:lnTo>
                <a:lnTo>
                  <a:pt x="11047" y="10123"/>
                </a:lnTo>
                <a:lnTo>
                  <a:pt x="11023" y="10390"/>
                </a:lnTo>
                <a:lnTo>
                  <a:pt x="10974" y="10634"/>
                </a:lnTo>
                <a:lnTo>
                  <a:pt x="10755" y="10707"/>
                </a:lnTo>
                <a:lnTo>
                  <a:pt x="10536" y="10731"/>
                </a:lnTo>
                <a:lnTo>
                  <a:pt x="10123" y="10755"/>
                </a:lnTo>
                <a:lnTo>
                  <a:pt x="9685" y="10755"/>
                </a:lnTo>
                <a:lnTo>
                  <a:pt x="9685" y="10707"/>
                </a:lnTo>
                <a:lnTo>
                  <a:pt x="9709" y="10390"/>
                </a:lnTo>
                <a:lnTo>
                  <a:pt x="9709" y="10074"/>
                </a:lnTo>
                <a:close/>
                <a:moveTo>
                  <a:pt x="8955" y="8468"/>
                </a:moveTo>
                <a:lnTo>
                  <a:pt x="8541" y="8493"/>
                </a:lnTo>
                <a:lnTo>
                  <a:pt x="8346" y="8517"/>
                </a:lnTo>
                <a:lnTo>
                  <a:pt x="8152" y="8566"/>
                </a:lnTo>
                <a:lnTo>
                  <a:pt x="7957" y="8614"/>
                </a:lnTo>
                <a:lnTo>
                  <a:pt x="7762" y="8687"/>
                </a:lnTo>
                <a:lnTo>
                  <a:pt x="7738" y="8736"/>
                </a:lnTo>
                <a:lnTo>
                  <a:pt x="7714" y="8760"/>
                </a:lnTo>
                <a:lnTo>
                  <a:pt x="7689" y="8833"/>
                </a:lnTo>
                <a:lnTo>
                  <a:pt x="7641" y="8882"/>
                </a:lnTo>
                <a:lnTo>
                  <a:pt x="7592" y="8906"/>
                </a:lnTo>
                <a:lnTo>
                  <a:pt x="7568" y="8979"/>
                </a:lnTo>
                <a:lnTo>
                  <a:pt x="7568" y="9028"/>
                </a:lnTo>
                <a:lnTo>
                  <a:pt x="7616" y="9247"/>
                </a:lnTo>
                <a:lnTo>
                  <a:pt x="7616" y="9490"/>
                </a:lnTo>
                <a:lnTo>
                  <a:pt x="7592" y="9709"/>
                </a:lnTo>
                <a:lnTo>
                  <a:pt x="7568" y="9952"/>
                </a:lnTo>
                <a:lnTo>
                  <a:pt x="7495" y="10415"/>
                </a:lnTo>
                <a:lnTo>
                  <a:pt x="7495" y="10634"/>
                </a:lnTo>
                <a:lnTo>
                  <a:pt x="7519" y="10877"/>
                </a:lnTo>
                <a:lnTo>
                  <a:pt x="7519" y="10926"/>
                </a:lnTo>
                <a:lnTo>
                  <a:pt x="7568" y="10974"/>
                </a:lnTo>
                <a:lnTo>
                  <a:pt x="7641" y="11023"/>
                </a:lnTo>
                <a:lnTo>
                  <a:pt x="7762" y="11047"/>
                </a:lnTo>
                <a:lnTo>
                  <a:pt x="7860" y="10999"/>
                </a:lnTo>
                <a:lnTo>
                  <a:pt x="8079" y="11072"/>
                </a:lnTo>
                <a:lnTo>
                  <a:pt x="8298" y="11120"/>
                </a:lnTo>
                <a:lnTo>
                  <a:pt x="8784" y="11169"/>
                </a:lnTo>
                <a:lnTo>
                  <a:pt x="9733" y="11218"/>
                </a:lnTo>
                <a:lnTo>
                  <a:pt x="10123" y="11242"/>
                </a:lnTo>
                <a:lnTo>
                  <a:pt x="10561" y="11218"/>
                </a:lnTo>
                <a:lnTo>
                  <a:pt x="10780" y="11193"/>
                </a:lnTo>
                <a:lnTo>
                  <a:pt x="10999" y="11145"/>
                </a:lnTo>
                <a:lnTo>
                  <a:pt x="11169" y="11072"/>
                </a:lnTo>
                <a:lnTo>
                  <a:pt x="11339" y="10950"/>
                </a:lnTo>
                <a:lnTo>
                  <a:pt x="11388" y="10877"/>
                </a:lnTo>
                <a:lnTo>
                  <a:pt x="11388" y="10828"/>
                </a:lnTo>
                <a:lnTo>
                  <a:pt x="11412" y="10804"/>
                </a:lnTo>
                <a:lnTo>
                  <a:pt x="11461" y="10561"/>
                </a:lnTo>
                <a:lnTo>
                  <a:pt x="11510" y="10293"/>
                </a:lnTo>
                <a:lnTo>
                  <a:pt x="11510" y="10025"/>
                </a:lnTo>
                <a:lnTo>
                  <a:pt x="11510" y="9782"/>
                </a:lnTo>
                <a:lnTo>
                  <a:pt x="11510" y="9223"/>
                </a:lnTo>
                <a:lnTo>
                  <a:pt x="11485" y="8931"/>
                </a:lnTo>
                <a:lnTo>
                  <a:pt x="11437" y="8663"/>
                </a:lnTo>
                <a:lnTo>
                  <a:pt x="11412" y="8614"/>
                </a:lnTo>
                <a:lnTo>
                  <a:pt x="11364" y="8590"/>
                </a:lnTo>
                <a:lnTo>
                  <a:pt x="11315" y="8566"/>
                </a:lnTo>
                <a:lnTo>
                  <a:pt x="11218" y="8566"/>
                </a:lnTo>
                <a:lnTo>
                  <a:pt x="10755" y="8493"/>
                </a:lnTo>
                <a:lnTo>
                  <a:pt x="10293" y="8468"/>
                </a:lnTo>
                <a:close/>
                <a:moveTo>
                  <a:pt x="10244" y="12556"/>
                </a:moveTo>
                <a:lnTo>
                  <a:pt x="10390" y="12678"/>
                </a:lnTo>
                <a:lnTo>
                  <a:pt x="10536" y="12799"/>
                </a:lnTo>
                <a:lnTo>
                  <a:pt x="10634" y="12970"/>
                </a:lnTo>
                <a:lnTo>
                  <a:pt x="10415" y="13018"/>
                </a:lnTo>
                <a:lnTo>
                  <a:pt x="10342" y="12775"/>
                </a:lnTo>
                <a:lnTo>
                  <a:pt x="10244" y="12556"/>
                </a:lnTo>
                <a:close/>
                <a:moveTo>
                  <a:pt x="10828" y="13359"/>
                </a:moveTo>
                <a:lnTo>
                  <a:pt x="10901" y="13578"/>
                </a:lnTo>
                <a:lnTo>
                  <a:pt x="10707" y="13675"/>
                </a:lnTo>
                <a:lnTo>
                  <a:pt x="10536" y="13797"/>
                </a:lnTo>
                <a:lnTo>
                  <a:pt x="10536" y="13773"/>
                </a:lnTo>
                <a:lnTo>
                  <a:pt x="10488" y="13383"/>
                </a:lnTo>
                <a:lnTo>
                  <a:pt x="10512" y="13359"/>
                </a:lnTo>
                <a:close/>
                <a:moveTo>
                  <a:pt x="10974" y="13919"/>
                </a:moveTo>
                <a:lnTo>
                  <a:pt x="11023" y="14332"/>
                </a:lnTo>
                <a:lnTo>
                  <a:pt x="10853" y="14381"/>
                </a:lnTo>
                <a:lnTo>
                  <a:pt x="10707" y="14430"/>
                </a:lnTo>
                <a:lnTo>
                  <a:pt x="10536" y="14478"/>
                </a:lnTo>
                <a:lnTo>
                  <a:pt x="10536" y="14113"/>
                </a:lnTo>
                <a:lnTo>
                  <a:pt x="10658" y="14065"/>
                </a:lnTo>
                <a:lnTo>
                  <a:pt x="10780" y="13992"/>
                </a:lnTo>
                <a:lnTo>
                  <a:pt x="10974" y="13919"/>
                </a:lnTo>
                <a:close/>
                <a:moveTo>
                  <a:pt x="11047" y="14722"/>
                </a:moveTo>
                <a:lnTo>
                  <a:pt x="11047" y="14941"/>
                </a:lnTo>
                <a:lnTo>
                  <a:pt x="10755" y="15038"/>
                </a:lnTo>
                <a:lnTo>
                  <a:pt x="10609" y="15087"/>
                </a:lnTo>
                <a:lnTo>
                  <a:pt x="10463" y="15160"/>
                </a:lnTo>
                <a:lnTo>
                  <a:pt x="10512" y="14819"/>
                </a:lnTo>
                <a:lnTo>
                  <a:pt x="10804" y="14746"/>
                </a:lnTo>
                <a:lnTo>
                  <a:pt x="11047" y="14722"/>
                </a:lnTo>
                <a:close/>
                <a:moveTo>
                  <a:pt x="11047" y="15306"/>
                </a:moveTo>
                <a:lnTo>
                  <a:pt x="11023" y="15573"/>
                </a:lnTo>
                <a:lnTo>
                  <a:pt x="11023" y="15671"/>
                </a:lnTo>
                <a:lnTo>
                  <a:pt x="10999" y="15671"/>
                </a:lnTo>
                <a:lnTo>
                  <a:pt x="10804" y="15719"/>
                </a:lnTo>
                <a:lnTo>
                  <a:pt x="10585" y="15792"/>
                </a:lnTo>
                <a:lnTo>
                  <a:pt x="10488" y="15841"/>
                </a:lnTo>
                <a:lnTo>
                  <a:pt x="10390" y="15890"/>
                </a:lnTo>
                <a:lnTo>
                  <a:pt x="10390" y="15890"/>
                </a:lnTo>
                <a:lnTo>
                  <a:pt x="10439" y="15427"/>
                </a:lnTo>
                <a:lnTo>
                  <a:pt x="10585" y="15427"/>
                </a:lnTo>
                <a:lnTo>
                  <a:pt x="10731" y="15403"/>
                </a:lnTo>
                <a:lnTo>
                  <a:pt x="11047" y="15306"/>
                </a:lnTo>
                <a:close/>
                <a:moveTo>
                  <a:pt x="9441" y="536"/>
                </a:moveTo>
                <a:lnTo>
                  <a:pt x="9612" y="804"/>
                </a:lnTo>
                <a:lnTo>
                  <a:pt x="9831" y="1023"/>
                </a:lnTo>
                <a:lnTo>
                  <a:pt x="10050" y="1242"/>
                </a:lnTo>
                <a:lnTo>
                  <a:pt x="10293" y="1460"/>
                </a:lnTo>
                <a:lnTo>
                  <a:pt x="10780" y="1825"/>
                </a:lnTo>
                <a:lnTo>
                  <a:pt x="11266" y="2215"/>
                </a:lnTo>
                <a:lnTo>
                  <a:pt x="11899" y="2750"/>
                </a:lnTo>
                <a:lnTo>
                  <a:pt x="12507" y="3334"/>
                </a:lnTo>
                <a:lnTo>
                  <a:pt x="13091" y="3942"/>
                </a:lnTo>
                <a:lnTo>
                  <a:pt x="13651" y="4575"/>
                </a:lnTo>
                <a:lnTo>
                  <a:pt x="14746" y="5792"/>
                </a:lnTo>
                <a:lnTo>
                  <a:pt x="15305" y="6376"/>
                </a:lnTo>
                <a:lnTo>
                  <a:pt x="15622" y="6668"/>
                </a:lnTo>
                <a:lnTo>
                  <a:pt x="15914" y="6935"/>
                </a:lnTo>
                <a:lnTo>
                  <a:pt x="16206" y="7179"/>
                </a:lnTo>
                <a:lnTo>
                  <a:pt x="16522" y="7398"/>
                </a:lnTo>
                <a:lnTo>
                  <a:pt x="17155" y="7884"/>
                </a:lnTo>
                <a:lnTo>
                  <a:pt x="17471" y="8128"/>
                </a:lnTo>
                <a:lnTo>
                  <a:pt x="17763" y="8371"/>
                </a:lnTo>
                <a:lnTo>
                  <a:pt x="18031" y="8639"/>
                </a:lnTo>
                <a:lnTo>
                  <a:pt x="18274" y="8931"/>
                </a:lnTo>
                <a:lnTo>
                  <a:pt x="17885" y="8955"/>
                </a:lnTo>
                <a:lnTo>
                  <a:pt x="16741" y="8955"/>
                </a:lnTo>
                <a:lnTo>
                  <a:pt x="16425" y="8931"/>
                </a:lnTo>
                <a:lnTo>
                  <a:pt x="16060" y="8931"/>
                </a:lnTo>
                <a:lnTo>
                  <a:pt x="15889" y="8955"/>
                </a:lnTo>
                <a:lnTo>
                  <a:pt x="15719" y="8979"/>
                </a:lnTo>
                <a:lnTo>
                  <a:pt x="15597" y="9052"/>
                </a:lnTo>
                <a:lnTo>
                  <a:pt x="15524" y="9125"/>
                </a:lnTo>
                <a:lnTo>
                  <a:pt x="15500" y="9174"/>
                </a:lnTo>
                <a:lnTo>
                  <a:pt x="15500" y="9223"/>
                </a:lnTo>
                <a:lnTo>
                  <a:pt x="15573" y="9296"/>
                </a:lnTo>
                <a:lnTo>
                  <a:pt x="15549" y="9369"/>
                </a:lnTo>
                <a:lnTo>
                  <a:pt x="15549" y="10317"/>
                </a:lnTo>
                <a:lnTo>
                  <a:pt x="15549" y="11266"/>
                </a:lnTo>
                <a:lnTo>
                  <a:pt x="15524" y="12215"/>
                </a:lnTo>
                <a:lnTo>
                  <a:pt x="15476" y="13164"/>
                </a:lnTo>
                <a:lnTo>
                  <a:pt x="15451" y="14065"/>
                </a:lnTo>
                <a:lnTo>
                  <a:pt x="15427" y="14989"/>
                </a:lnTo>
                <a:lnTo>
                  <a:pt x="15427" y="15427"/>
                </a:lnTo>
                <a:lnTo>
                  <a:pt x="15451" y="15646"/>
                </a:lnTo>
                <a:lnTo>
                  <a:pt x="15500" y="15890"/>
                </a:lnTo>
                <a:lnTo>
                  <a:pt x="15208" y="15938"/>
                </a:lnTo>
                <a:lnTo>
                  <a:pt x="14965" y="15987"/>
                </a:lnTo>
                <a:lnTo>
                  <a:pt x="14210" y="16060"/>
                </a:lnTo>
                <a:lnTo>
                  <a:pt x="12069" y="16060"/>
                </a:lnTo>
                <a:lnTo>
                  <a:pt x="11826" y="16036"/>
                </a:lnTo>
                <a:lnTo>
                  <a:pt x="11680" y="16011"/>
                </a:lnTo>
                <a:lnTo>
                  <a:pt x="11510" y="16011"/>
                </a:lnTo>
                <a:lnTo>
                  <a:pt x="11534" y="15744"/>
                </a:lnTo>
                <a:lnTo>
                  <a:pt x="11558" y="15500"/>
                </a:lnTo>
                <a:lnTo>
                  <a:pt x="11558" y="15135"/>
                </a:lnTo>
                <a:lnTo>
                  <a:pt x="11558" y="14795"/>
                </a:lnTo>
                <a:lnTo>
                  <a:pt x="11534" y="14454"/>
                </a:lnTo>
                <a:lnTo>
                  <a:pt x="11510" y="14113"/>
                </a:lnTo>
                <a:lnTo>
                  <a:pt x="11461" y="13821"/>
                </a:lnTo>
                <a:lnTo>
                  <a:pt x="11388" y="13505"/>
                </a:lnTo>
                <a:lnTo>
                  <a:pt x="11291" y="13213"/>
                </a:lnTo>
                <a:lnTo>
                  <a:pt x="11169" y="12921"/>
                </a:lnTo>
                <a:lnTo>
                  <a:pt x="11023" y="12629"/>
                </a:lnTo>
                <a:lnTo>
                  <a:pt x="10828" y="12410"/>
                </a:lnTo>
                <a:lnTo>
                  <a:pt x="10731" y="12288"/>
                </a:lnTo>
                <a:lnTo>
                  <a:pt x="10609" y="12191"/>
                </a:lnTo>
                <a:lnTo>
                  <a:pt x="10463" y="12118"/>
                </a:lnTo>
                <a:lnTo>
                  <a:pt x="10342" y="12045"/>
                </a:lnTo>
                <a:lnTo>
                  <a:pt x="10147" y="11972"/>
                </a:lnTo>
                <a:lnTo>
                  <a:pt x="9977" y="11948"/>
                </a:lnTo>
                <a:lnTo>
                  <a:pt x="9782" y="11923"/>
                </a:lnTo>
                <a:lnTo>
                  <a:pt x="9587" y="11923"/>
                </a:lnTo>
                <a:lnTo>
                  <a:pt x="9417" y="11948"/>
                </a:lnTo>
                <a:lnTo>
                  <a:pt x="9222" y="11996"/>
                </a:lnTo>
                <a:lnTo>
                  <a:pt x="9052" y="12045"/>
                </a:lnTo>
                <a:lnTo>
                  <a:pt x="8857" y="12118"/>
                </a:lnTo>
                <a:lnTo>
                  <a:pt x="8687" y="12215"/>
                </a:lnTo>
                <a:lnTo>
                  <a:pt x="8541" y="12313"/>
                </a:lnTo>
                <a:lnTo>
                  <a:pt x="8371" y="12434"/>
                </a:lnTo>
                <a:lnTo>
                  <a:pt x="8249" y="12580"/>
                </a:lnTo>
                <a:lnTo>
                  <a:pt x="8103" y="12702"/>
                </a:lnTo>
                <a:lnTo>
                  <a:pt x="7981" y="12848"/>
                </a:lnTo>
                <a:lnTo>
                  <a:pt x="7884" y="13018"/>
                </a:lnTo>
                <a:lnTo>
                  <a:pt x="7811" y="13164"/>
                </a:lnTo>
                <a:lnTo>
                  <a:pt x="7714" y="13383"/>
                </a:lnTo>
                <a:lnTo>
                  <a:pt x="7665" y="13578"/>
                </a:lnTo>
                <a:lnTo>
                  <a:pt x="7568" y="14016"/>
                </a:lnTo>
                <a:lnTo>
                  <a:pt x="7495" y="14454"/>
                </a:lnTo>
                <a:lnTo>
                  <a:pt x="7446" y="14892"/>
                </a:lnTo>
                <a:lnTo>
                  <a:pt x="7397" y="15281"/>
                </a:lnTo>
                <a:lnTo>
                  <a:pt x="7373" y="15525"/>
                </a:lnTo>
                <a:lnTo>
                  <a:pt x="7373" y="15768"/>
                </a:lnTo>
                <a:lnTo>
                  <a:pt x="6181" y="15768"/>
                </a:lnTo>
                <a:lnTo>
                  <a:pt x="5013" y="15817"/>
                </a:lnTo>
                <a:lnTo>
                  <a:pt x="4234" y="15817"/>
                </a:lnTo>
                <a:lnTo>
                  <a:pt x="3796" y="15841"/>
                </a:lnTo>
                <a:lnTo>
                  <a:pt x="3602" y="15865"/>
                </a:lnTo>
                <a:lnTo>
                  <a:pt x="3407" y="15914"/>
                </a:lnTo>
                <a:lnTo>
                  <a:pt x="3431" y="15598"/>
                </a:lnTo>
                <a:lnTo>
                  <a:pt x="3456" y="15281"/>
                </a:lnTo>
                <a:lnTo>
                  <a:pt x="3431" y="14965"/>
                </a:lnTo>
                <a:lnTo>
                  <a:pt x="3456" y="14673"/>
                </a:lnTo>
                <a:lnTo>
                  <a:pt x="3504" y="13651"/>
                </a:lnTo>
                <a:lnTo>
                  <a:pt x="3553" y="12605"/>
                </a:lnTo>
                <a:lnTo>
                  <a:pt x="3529" y="12191"/>
                </a:lnTo>
                <a:lnTo>
                  <a:pt x="3504" y="11777"/>
                </a:lnTo>
                <a:lnTo>
                  <a:pt x="3383" y="10950"/>
                </a:lnTo>
                <a:lnTo>
                  <a:pt x="3334" y="10512"/>
                </a:lnTo>
                <a:lnTo>
                  <a:pt x="3285" y="10098"/>
                </a:lnTo>
                <a:lnTo>
                  <a:pt x="3261" y="9685"/>
                </a:lnTo>
                <a:lnTo>
                  <a:pt x="3261" y="9271"/>
                </a:lnTo>
                <a:lnTo>
                  <a:pt x="3261" y="9247"/>
                </a:lnTo>
                <a:lnTo>
                  <a:pt x="3334" y="9198"/>
                </a:lnTo>
                <a:lnTo>
                  <a:pt x="3383" y="9125"/>
                </a:lnTo>
                <a:lnTo>
                  <a:pt x="3407" y="9028"/>
                </a:lnTo>
                <a:lnTo>
                  <a:pt x="3383" y="8931"/>
                </a:lnTo>
                <a:lnTo>
                  <a:pt x="3334" y="8833"/>
                </a:lnTo>
                <a:lnTo>
                  <a:pt x="3261" y="8760"/>
                </a:lnTo>
                <a:lnTo>
                  <a:pt x="3164" y="8736"/>
                </a:lnTo>
                <a:lnTo>
                  <a:pt x="3042" y="8736"/>
                </a:lnTo>
                <a:lnTo>
                  <a:pt x="2774" y="8760"/>
                </a:lnTo>
                <a:lnTo>
                  <a:pt x="2507" y="8785"/>
                </a:lnTo>
                <a:lnTo>
                  <a:pt x="1947" y="8809"/>
                </a:lnTo>
                <a:lnTo>
                  <a:pt x="1412" y="8785"/>
                </a:lnTo>
                <a:lnTo>
                  <a:pt x="876" y="8785"/>
                </a:lnTo>
                <a:lnTo>
                  <a:pt x="1850" y="7982"/>
                </a:lnTo>
                <a:lnTo>
                  <a:pt x="2336" y="7544"/>
                </a:lnTo>
                <a:lnTo>
                  <a:pt x="2799" y="7106"/>
                </a:lnTo>
                <a:lnTo>
                  <a:pt x="4040" y="5792"/>
                </a:lnTo>
                <a:lnTo>
                  <a:pt x="4648" y="5135"/>
                </a:lnTo>
                <a:lnTo>
                  <a:pt x="5256" y="4502"/>
                </a:lnTo>
                <a:lnTo>
                  <a:pt x="6546" y="3237"/>
                </a:lnTo>
                <a:lnTo>
                  <a:pt x="7835" y="1971"/>
                </a:lnTo>
                <a:lnTo>
                  <a:pt x="8371" y="1485"/>
                </a:lnTo>
                <a:lnTo>
                  <a:pt x="8906" y="998"/>
                </a:lnTo>
                <a:lnTo>
                  <a:pt x="9247" y="706"/>
                </a:lnTo>
                <a:lnTo>
                  <a:pt x="9368" y="609"/>
                </a:lnTo>
                <a:lnTo>
                  <a:pt x="9417" y="560"/>
                </a:lnTo>
                <a:lnTo>
                  <a:pt x="9441" y="560"/>
                </a:lnTo>
                <a:lnTo>
                  <a:pt x="9441" y="536"/>
                </a:lnTo>
                <a:close/>
                <a:moveTo>
                  <a:pt x="9198" y="1"/>
                </a:moveTo>
                <a:lnTo>
                  <a:pt x="9125" y="25"/>
                </a:lnTo>
                <a:lnTo>
                  <a:pt x="8979" y="122"/>
                </a:lnTo>
                <a:lnTo>
                  <a:pt x="8736" y="341"/>
                </a:lnTo>
                <a:lnTo>
                  <a:pt x="7884" y="1120"/>
                </a:lnTo>
                <a:lnTo>
                  <a:pt x="7227" y="1752"/>
                </a:lnTo>
                <a:lnTo>
                  <a:pt x="6546" y="2385"/>
                </a:lnTo>
                <a:lnTo>
                  <a:pt x="5232" y="3675"/>
                </a:lnTo>
                <a:lnTo>
                  <a:pt x="4551" y="4356"/>
                </a:lnTo>
                <a:lnTo>
                  <a:pt x="3918" y="5037"/>
                </a:lnTo>
                <a:lnTo>
                  <a:pt x="2628" y="6424"/>
                </a:lnTo>
                <a:lnTo>
                  <a:pt x="2020" y="7033"/>
                </a:lnTo>
                <a:lnTo>
                  <a:pt x="1704" y="7325"/>
                </a:lnTo>
                <a:lnTo>
                  <a:pt x="1387" y="7617"/>
                </a:lnTo>
                <a:lnTo>
                  <a:pt x="706" y="8176"/>
                </a:lnTo>
                <a:lnTo>
                  <a:pt x="365" y="8493"/>
                </a:lnTo>
                <a:lnTo>
                  <a:pt x="73" y="8833"/>
                </a:lnTo>
                <a:lnTo>
                  <a:pt x="25" y="8931"/>
                </a:lnTo>
                <a:lnTo>
                  <a:pt x="0" y="9028"/>
                </a:lnTo>
                <a:lnTo>
                  <a:pt x="25" y="9101"/>
                </a:lnTo>
                <a:lnTo>
                  <a:pt x="73" y="9174"/>
                </a:lnTo>
                <a:lnTo>
                  <a:pt x="146" y="9223"/>
                </a:lnTo>
                <a:lnTo>
                  <a:pt x="244" y="9247"/>
                </a:lnTo>
                <a:lnTo>
                  <a:pt x="317" y="9223"/>
                </a:lnTo>
                <a:lnTo>
                  <a:pt x="414" y="9174"/>
                </a:lnTo>
                <a:lnTo>
                  <a:pt x="560" y="9247"/>
                </a:lnTo>
                <a:lnTo>
                  <a:pt x="706" y="9296"/>
                </a:lnTo>
                <a:lnTo>
                  <a:pt x="876" y="9320"/>
                </a:lnTo>
                <a:lnTo>
                  <a:pt x="1047" y="9344"/>
                </a:lnTo>
                <a:lnTo>
                  <a:pt x="2555" y="9344"/>
                </a:lnTo>
                <a:lnTo>
                  <a:pt x="2847" y="9320"/>
                </a:lnTo>
                <a:lnTo>
                  <a:pt x="2823" y="9490"/>
                </a:lnTo>
                <a:lnTo>
                  <a:pt x="2799" y="9636"/>
                </a:lnTo>
                <a:lnTo>
                  <a:pt x="2774" y="9952"/>
                </a:lnTo>
                <a:lnTo>
                  <a:pt x="2774" y="10269"/>
                </a:lnTo>
                <a:lnTo>
                  <a:pt x="2823" y="10585"/>
                </a:lnTo>
                <a:lnTo>
                  <a:pt x="2969" y="11510"/>
                </a:lnTo>
                <a:lnTo>
                  <a:pt x="2993" y="11972"/>
                </a:lnTo>
                <a:lnTo>
                  <a:pt x="3018" y="12434"/>
                </a:lnTo>
                <a:lnTo>
                  <a:pt x="3018" y="12970"/>
                </a:lnTo>
                <a:lnTo>
                  <a:pt x="2993" y="13481"/>
                </a:lnTo>
                <a:lnTo>
                  <a:pt x="2920" y="14503"/>
                </a:lnTo>
                <a:lnTo>
                  <a:pt x="2872" y="14892"/>
                </a:lnTo>
                <a:lnTo>
                  <a:pt x="2823" y="15330"/>
                </a:lnTo>
                <a:lnTo>
                  <a:pt x="2823" y="15549"/>
                </a:lnTo>
                <a:lnTo>
                  <a:pt x="2823" y="15768"/>
                </a:lnTo>
                <a:lnTo>
                  <a:pt x="2847" y="15963"/>
                </a:lnTo>
                <a:lnTo>
                  <a:pt x="2920" y="16133"/>
                </a:lnTo>
                <a:lnTo>
                  <a:pt x="2896" y="16157"/>
                </a:lnTo>
                <a:lnTo>
                  <a:pt x="2872" y="16230"/>
                </a:lnTo>
                <a:lnTo>
                  <a:pt x="2872" y="16303"/>
                </a:lnTo>
                <a:lnTo>
                  <a:pt x="2920" y="16352"/>
                </a:lnTo>
                <a:lnTo>
                  <a:pt x="2969" y="16401"/>
                </a:lnTo>
                <a:lnTo>
                  <a:pt x="3091" y="16449"/>
                </a:lnTo>
                <a:lnTo>
                  <a:pt x="3212" y="16474"/>
                </a:lnTo>
                <a:lnTo>
                  <a:pt x="3480" y="16474"/>
                </a:lnTo>
                <a:lnTo>
                  <a:pt x="3991" y="16425"/>
                </a:lnTo>
                <a:lnTo>
                  <a:pt x="4599" y="16401"/>
                </a:lnTo>
                <a:lnTo>
                  <a:pt x="5183" y="16401"/>
                </a:lnTo>
                <a:lnTo>
                  <a:pt x="6375" y="16425"/>
                </a:lnTo>
                <a:lnTo>
                  <a:pt x="6984" y="16401"/>
                </a:lnTo>
                <a:lnTo>
                  <a:pt x="7276" y="16376"/>
                </a:lnTo>
                <a:lnTo>
                  <a:pt x="7568" y="16328"/>
                </a:lnTo>
                <a:lnTo>
                  <a:pt x="7641" y="16303"/>
                </a:lnTo>
                <a:lnTo>
                  <a:pt x="7714" y="16255"/>
                </a:lnTo>
                <a:lnTo>
                  <a:pt x="7738" y="16206"/>
                </a:lnTo>
                <a:lnTo>
                  <a:pt x="7762" y="16157"/>
                </a:lnTo>
                <a:lnTo>
                  <a:pt x="7835" y="16084"/>
                </a:lnTo>
                <a:lnTo>
                  <a:pt x="7860" y="16011"/>
                </a:lnTo>
                <a:lnTo>
                  <a:pt x="7860" y="15354"/>
                </a:lnTo>
                <a:lnTo>
                  <a:pt x="7884" y="14989"/>
                </a:lnTo>
                <a:lnTo>
                  <a:pt x="7908" y="14649"/>
                </a:lnTo>
                <a:lnTo>
                  <a:pt x="7981" y="14284"/>
                </a:lnTo>
                <a:lnTo>
                  <a:pt x="8054" y="13943"/>
                </a:lnTo>
                <a:lnTo>
                  <a:pt x="8152" y="13627"/>
                </a:lnTo>
                <a:lnTo>
                  <a:pt x="8273" y="13310"/>
                </a:lnTo>
                <a:lnTo>
                  <a:pt x="8371" y="13164"/>
                </a:lnTo>
                <a:lnTo>
                  <a:pt x="8492" y="12994"/>
                </a:lnTo>
                <a:lnTo>
                  <a:pt x="8638" y="12848"/>
                </a:lnTo>
                <a:lnTo>
                  <a:pt x="8784" y="12726"/>
                </a:lnTo>
                <a:lnTo>
                  <a:pt x="8979" y="12629"/>
                </a:lnTo>
                <a:lnTo>
                  <a:pt x="9149" y="12532"/>
                </a:lnTo>
                <a:lnTo>
                  <a:pt x="9344" y="12483"/>
                </a:lnTo>
                <a:lnTo>
                  <a:pt x="9539" y="12434"/>
                </a:lnTo>
                <a:lnTo>
                  <a:pt x="9660" y="12580"/>
                </a:lnTo>
                <a:lnTo>
                  <a:pt x="9758" y="12726"/>
                </a:lnTo>
                <a:lnTo>
                  <a:pt x="9855" y="12872"/>
                </a:lnTo>
                <a:lnTo>
                  <a:pt x="9952" y="13043"/>
                </a:lnTo>
                <a:lnTo>
                  <a:pt x="10025" y="13335"/>
                </a:lnTo>
                <a:lnTo>
                  <a:pt x="10050" y="13627"/>
                </a:lnTo>
                <a:lnTo>
                  <a:pt x="10050" y="13919"/>
                </a:lnTo>
                <a:lnTo>
                  <a:pt x="10050" y="14211"/>
                </a:lnTo>
                <a:lnTo>
                  <a:pt x="10025" y="14697"/>
                </a:lnTo>
                <a:lnTo>
                  <a:pt x="9977" y="15208"/>
                </a:lnTo>
                <a:lnTo>
                  <a:pt x="9928" y="15695"/>
                </a:lnTo>
                <a:lnTo>
                  <a:pt x="9879" y="16206"/>
                </a:lnTo>
                <a:lnTo>
                  <a:pt x="9904" y="16303"/>
                </a:lnTo>
                <a:lnTo>
                  <a:pt x="9952" y="16376"/>
                </a:lnTo>
                <a:lnTo>
                  <a:pt x="10025" y="16425"/>
                </a:lnTo>
                <a:lnTo>
                  <a:pt x="10123" y="16449"/>
                </a:lnTo>
                <a:lnTo>
                  <a:pt x="10488" y="16498"/>
                </a:lnTo>
                <a:lnTo>
                  <a:pt x="10853" y="16522"/>
                </a:lnTo>
                <a:lnTo>
                  <a:pt x="11218" y="16522"/>
                </a:lnTo>
                <a:lnTo>
                  <a:pt x="11583" y="16498"/>
                </a:lnTo>
                <a:lnTo>
                  <a:pt x="11753" y="16522"/>
                </a:lnTo>
                <a:lnTo>
                  <a:pt x="11948" y="16547"/>
                </a:lnTo>
                <a:lnTo>
                  <a:pt x="12313" y="16547"/>
                </a:lnTo>
                <a:lnTo>
                  <a:pt x="13091" y="16571"/>
                </a:lnTo>
                <a:lnTo>
                  <a:pt x="14892" y="16571"/>
                </a:lnTo>
                <a:lnTo>
                  <a:pt x="15208" y="16547"/>
                </a:lnTo>
                <a:lnTo>
                  <a:pt x="15476" y="16474"/>
                </a:lnTo>
                <a:lnTo>
                  <a:pt x="15597" y="16425"/>
                </a:lnTo>
                <a:lnTo>
                  <a:pt x="15719" y="16376"/>
                </a:lnTo>
                <a:lnTo>
                  <a:pt x="15792" y="16303"/>
                </a:lnTo>
                <a:lnTo>
                  <a:pt x="15865" y="16230"/>
                </a:lnTo>
                <a:lnTo>
                  <a:pt x="15962" y="16206"/>
                </a:lnTo>
                <a:lnTo>
                  <a:pt x="16035" y="16157"/>
                </a:lnTo>
                <a:lnTo>
                  <a:pt x="16084" y="16060"/>
                </a:lnTo>
                <a:lnTo>
                  <a:pt x="16108" y="15963"/>
                </a:lnTo>
                <a:lnTo>
                  <a:pt x="16108" y="15841"/>
                </a:lnTo>
                <a:lnTo>
                  <a:pt x="16084" y="15719"/>
                </a:lnTo>
                <a:lnTo>
                  <a:pt x="16035" y="15476"/>
                </a:lnTo>
                <a:lnTo>
                  <a:pt x="16011" y="15111"/>
                </a:lnTo>
                <a:lnTo>
                  <a:pt x="16011" y="14746"/>
                </a:lnTo>
                <a:lnTo>
                  <a:pt x="16035" y="13846"/>
                </a:lnTo>
                <a:lnTo>
                  <a:pt x="16084" y="12945"/>
                </a:lnTo>
                <a:lnTo>
                  <a:pt x="16108" y="12069"/>
                </a:lnTo>
                <a:lnTo>
                  <a:pt x="16133" y="11193"/>
                </a:lnTo>
                <a:lnTo>
                  <a:pt x="16133" y="10755"/>
                </a:lnTo>
                <a:lnTo>
                  <a:pt x="16108" y="10317"/>
                </a:lnTo>
                <a:lnTo>
                  <a:pt x="16084" y="9879"/>
                </a:lnTo>
                <a:lnTo>
                  <a:pt x="16035" y="9466"/>
                </a:lnTo>
                <a:lnTo>
                  <a:pt x="16741" y="9466"/>
                </a:lnTo>
                <a:lnTo>
                  <a:pt x="17252" y="9490"/>
                </a:lnTo>
                <a:lnTo>
                  <a:pt x="17763" y="9490"/>
                </a:lnTo>
                <a:lnTo>
                  <a:pt x="18250" y="9466"/>
                </a:lnTo>
                <a:lnTo>
                  <a:pt x="18761" y="9417"/>
                </a:lnTo>
                <a:lnTo>
                  <a:pt x="18834" y="9393"/>
                </a:lnTo>
                <a:lnTo>
                  <a:pt x="18907" y="9344"/>
                </a:lnTo>
                <a:lnTo>
                  <a:pt x="18931" y="9296"/>
                </a:lnTo>
                <a:lnTo>
                  <a:pt x="18955" y="9223"/>
                </a:lnTo>
                <a:lnTo>
                  <a:pt x="18955" y="9150"/>
                </a:lnTo>
                <a:lnTo>
                  <a:pt x="18931" y="9077"/>
                </a:lnTo>
                <a:lnTo>
                  <a:pt x="18907" y="9028"/>
                </a:lnTo>
                <a:lnTo>
                  <a:pt x="18858" y="8955"/>
                </a:lnTo>
                <a:lnTo>
                  <a:pt x="18882" y="8858"/>
                </a:lnTo>
                <a:lnTo>
                  <a:pt x="18834" y="8760"/>
                </a:lnTo>
                <a:lnTo>
                  <a:pt x="18761" y="8639"/>
                </a:lnTo>
                <a:lnTo>
                  <a:pt x="18688" y="8517"/>
                </a:lnTo>
                <a:lnTo>
                  <a:pt x="18469" y="8298"/>
                </a:lnTo>
                <a:lnTo>
                  <a:pt x="18031" y="7909"/>
                </a:lnTo>
                <a:lnTo>
                  <a:pt x="17374" y="7373"/>
                </a:lnTo>
                <a:lnTo>
                  <a:pt x="16717" y="6862"/>
                </a:lnTo>
                <a:lnTo>
                  <a:pt x="16084" y="6327"/>
                </a:lnTo>
                <a:lnTo>
                  <a:pt x="15476" y="5767"/>
                </a:lnTo>
                <a:lnTo>
                  <a:pt x="14916" y="5159"/>
                </a:lnTo>
                <a:lnTo>
                  <a:pt x="14356" y="4551"/>
                </a:lnTo>
                <a:lnTo>
                  <a:pt x="13797" y="3918"/>
                </a:lnTo>
                <a:lnTo>
                  <a:pt x="13237" y="3334"/>
                </a:lnTo>
                <a:lnTo>
                  <a:pt x="12653" y="2726"/>
                </a:lnTo>
                <a:lnTo>
                  <a:pt x="12045" y="2166"/>
                </a:lnTo>
                <a:lnTo>
                  <a:pt x="11753" y="1923"/>
                </a:lnTo>
                <a:lnTo>
                  <a:pt x="11437" y="1679"/>
                </a:lnTo>
                <a:lnTo>
                  <a:pt x="10804" y="1193"/>
                </a:lnTo>
                <a:lnTo>
                  <a:pt x="10488" y="950"/>
                </a:lnTo>
                <a:lnTo>
                  <a:pt x="10196" y="682"/>
                </a:lnTo>
                <a:lnTo>
                  <a:pt x="9904" y="414"/>
                </a:lnTo>
                <a:lnTo>
                  <a:pt x="9660" y="98"/>
                </a:lnTo>
                <a:lnTo>
                  <a:pt x="9612" y="25"/>
                </a:lnTo>
                <a:lnTo>
                  <a:pt x="9539" y="1"/>
                </a:lnTo>
                <a:lnTo>
                  <a:pt x="9466" y="1"/>
                </a:lnTo>
                <a:lnTo>
                  <a:pt x="9393" y="25"/>
                </a:lnTo>
                <a:lnTo>
                  <a:pt x="9344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2442;p49">
            <a:extLst>
              <a:ext uri="{FF2B5EF4-FFF2-40B4-BE49-F238E27FC236}">
                <a16:creationId xmlns:a16="http://schemas.microsoft.com/office/drawing/2014/main" id="{9204E2A1-ADDD-46F2-8A79-578B4CF3D215}"/>
              </a:ext>
            </a:extLst>
          </p:cNvPr>
          <p:cNvSpPr/>
          <p:nvPr/>
        </p:nvSpPr>
        <p:spPr>
          <a:xfrm rot="652261">
            <a:off x="11669408" y="5491611"/>
            <a:ext cx="565982" cy="483586"/>
          </a:xfrm>
          <a:custGeom>
            <a:avLst/>
            <a:gdLst/>
            <a:ahLst/>
            <a:cxnLst/>
            <a:rect l="l" t="t" r="r" b="b"/>
            <a:pathLst>
              <a:path w="16766" h="15987" extrusionOk="0">
                <a:moveTo>
                  <a:pt x="14284" y="487"/>
                </a:moveTo>
                <a:lnTo>
                  <a:pt x="14405" y="536"/>
                </a:lnTo>
                <a:lnTo>
                  <a:pt x="14478" y="585"/>
                </a:lnTo>
                <a:lnTo>
                  <a:pt x="14527" y="658"/>
                </a:lnTo>
                <a:lnTo>
                  <a:pt x="14527" y="755"/>
                </a:lnTo>
                <a:lnTo>
                  <a:pt x="14527" y="852"/>
                </a:lnTo>
                <a:lnTo>
                  <a:pt x="14551" y="925"/>
                </a:lnTo>
                <a:lnTo>
                  <a:pt x="13578" y="925"/>
                </a:lnTo>
                <a:lnTo>
                  <a:pt x="13627" y="804"/>
                </a:lnTo>
                <a:lnTo>
                  <a:pt x="13700" y="706"/>
                </a:lnTo>
                <a:lnTo>
                  <a:pt x="13797" y="609"/>
                </a:lnTo>
                <a:lnTo>
                  <a:pt x="13894" y="536"/>
                </a:lnTo>
                <a:lnTo>
                  <a:pt x="13967" y="512"/>
                </a:lnTo>
                <a:lnTo>
                  <a:pt x="14065" y="487"/>
                </a:lnTo>
                <a:close/>
                <a:moveTo>
                  <a:pt x="4064" y="633"/>
                </a:moveTo>
                <a:lnTo>
                  <a:pt x="4137" y="682"/>
                </a:lnTo>
                <a:lnTo>
                  <a:pt x="4210" y="755"/>
                </a:lnTo>
                <a:lnTo>
                  <a:pt x="4259" y="852"/>
                </a:lnTo>
                <a:lnTo>
                  <a:pt x="4283" y="950"/>
                </a:lnTo>
                <a:lnTo>
                  <a:pt x="3529" y="974"/>
                </a:lnTo>
                <a:lnTo>
                  <a:pt x="3602" y="804"/>
                </a:lnTo>
                <a:lnTo>
                  <a:pt x="3650" y="755"/>
                </a:lnTo>
                <a:lnTo>
                  <a:pt x="3675" y="706"/>
                </a:lnTo>
                <a:lnTo>
                  <a:pt x="3796" y="633"/>
                </a:lnTo>
                <a:close/>
                <a:moveTo>
                  <a:pt x="13724" y="2020"/>
                </a:moveTo>
                <a:lnTo>
                  <a:pt x="13797" y="2044"/>
                </a:lnTo>
                <a:lnTo>
                  <a:pt x="13870" y="2093"/>
                </a:lnTo>
                <a:lnTo>
                  <a:pt x="13943" y="2142"/>
                </a:lnTo>
                <a:lnTo>
                  <a:pt x="13992" y="2215"/>
                </a:lnTo>
                <a:lnTo>
                  <a:pt x="14040" y="2288"/>
                </a:lnTo>
                <a:lnTo>
                  <a:pt x="14089" y="2385"/>
                </a:lnTo>
                <a:lnTo>
                  <a:pt x="14113" y="2531"/>
                </a:lnTo>
                <a:lnTo>
                  <a:pt x="13992" y="2555"/>
                </a:lnTo>
                <a:lnTo>
                  <a:pt x="13870" y="2555"/>
                </a:lnTo>
                <a:lnTo>
                  <a:pt x="13773" y="2531"/>
                </a:lnTo>
                <a:lnTo>
                  <a:pt x="13724" y="2482"/>
                </a:lnTo>
                <a:lnTo>
                  <a:pt x="13675" y="2409"/>
                </a:lnTo>
                <a:lnTo>
                  <a:pt x="13602" y="2215"/>
                </a:lnTo>
                <a:lnTo>
                  <a:pt x="13554" y="2020"/>
                </a:lnTo>
                <a:close/>
                <a:moveTo>
                  <a:pt x="3407" y="1874"/>
                </a:moveTo>
                <a:lnTo>
                  <a:pt x="3529" y="1923"/>
                </a:lnTo>
                <a:lnTo>
                  <a:pt x="3602" y="1971"/>
                </a:lnTo>
                <a:lnTo>
                  <a:pt x="3675" y="2044"/>
                </a:lnTo>
                <a:lnTo>
                  <a:pt x="3723" y="2142"/>
                </a:lnTo>
                <a:lnTo>
                  <a:pt x="3772" y="2215"/>
                </a:lnTo>
                <a:lnTo>
                  <a:pt x="3821" y="2434"/>
                </a:lnTo>
                <a:lnTo>
                  <a:pt x="3821" y="2531"/>
                </a:lnTo>
                <a:lnTo>
                  <a:pt x="3796" y="2628"/>
                </a:lnTo>
                <a:lnTo>
                  <a:pt x="3699" y="2628"/>
                </a:lnTo>
                <a:lnTo>
                  <a:pt x="3602" y="2555"/>
                </a:lnTo>
                <a:lnTo>
                  <a:pt x="3529" y="2482"/>
                </a:lnTo>
                <a:lnTo>
                  <a:pt x="3480" y="2385"/>
                </a:lnTo>
                <a:lnTo>
                  <a:pt x="3456" y="2263"/>
                </a:lnTo>
                <a:lnTo>
                  <a:pt x="3431" y="2142"/>
                </a:lnTo>
                <a:lnTo>
                  <a:pt x="3407" y="1874"/>
                </a:lnTo>
                <a:close/>
                <a:moveTo>
                  <a:pt x="2920" y="1923"/>
                </a:moveTo>
                <a:lnTo>
                  <a:pt x="2969" y="2263"/>
                </a:lnTo>
                <a:lnTo>
                  <a:pt x="2993" y="2434"/>
                </a:lnTo>
                <a:lnTo>
                  <a:pt x="3042" y="2580"/>
                </a:lnTo>
                <a:lnTo>
                  <a:pt x="3115" y="2726"/>
                </a:lnTo>
                <a:lnTo>
                  <a:pt x="3188" y="2847"/>
                </a:lnTo>
                <a:lnTo>
                  <a:pt x="3310" y="2945"/>
                </a:lnTo>
                <a:lnTo>
                  <a:pt x="3407" y="3042"/>
                </a:lnTo>
                <a:lnTo>
                  <a:pt x="3164" y="3042"/>
                </a:lnTo>
                <a:lnTo>
                  <a:pt x="3042" y="3018"/>
                </a:lnTo>
                <a:lnTo>
                  <a:pt x="2920" y="2945"/>
                </a:lnTo>
                <a:lnTo>
                  <a:pt x="2823" y="2872"/>
                </a:lnTo>
                <a:lnTo>
                  <a:pt x="2750" y="2774"/>
                </a:lnTo>
                <a:lnTo>
                  <a:pt x="2701" y="2653"/>
                </a:lnTo>
                <a:lnTo>
                  <a:pt x="2677" y="2531"/>
                </a:lnTo>
                <a:lnTo>
                  <a:pt x="2677" y="2385"/>
                </a:lnTo>
                <a:lnTo>
                  <a:pt x="2726" y="2239"/>
                </a:lnTo>
                <a:lnTo>
                  <a:pt x="2774" y="2117"/>
                </a:lnTo>
                <a:lnTo>
                  <a:pt x="2872" y="1996"/>
                </a:lnTo>
                <a:lnTo>
                  <a:pt x="2920" y="1923"/>
                </a:lnTo>
                <a:close/>
                <a:moveTo>
                  <a:pt x="13067" y="2069"/>
                </a:moveTo>
                <a:lnTo>
                  <a:pt x="13140" y="2385"/>
                </a:lnTo>
                <a:lnTo>
                  <a:pt x="13262" y="2653"/>
                </a:lnTo>
                <a:lnTo>
                  <a:pt x="13310" y="2750"/>
                </a:lnTo>
                <a:lnTo>
                  <a:pt x="13383" y="2823"/>
                </a:lnTo>
                <a:lnTo>
                  <a:pt x="13529" y="2969"/>
                </a:lnTo>
                <a:lnTo>
                  <a:pt x="13724" y="3042"/>
                </a:lnTo>
                <a:lnTo>
                  <a:pt x="13919" y="3091"/>
                </a:lnTo>
                <a:lnTo>
                  <a:pt x="13870" y="3139"/>
                </a:lnTo>
                <a:lnTo>
                  <a:pt x="13724" y="3188"/>
                </a:lnTo>
                <a:lnTo>
                  <a:pt x="13578" y="3212"/>
                </a:lnTo>
                <a:lnTo>
                  <a:pt x="13456" y="3188"/>
                </a:lnTo>
                <a:lnTo>
                  <a:pt x="13310" y="3139"/>
                </a:lnTo>
                <a:lnTo>
                  <a:pt x="13213" y="3066"/>
                </a:lnTo>
                <a:lnTo>
                  <a:pt x="13116" y="2945"/>
                </a:lnTo>
                <a:lnTo>
                  <a:pt x="13018" y="2847"/>
                </a:lnTo>
                <a:lnTo>
                  <a:pt x="12970" y="2701"/>
                </a:lnTo>
                <a:lnTo>
                  <a:pt x="12945" y="2531"/>
                </a:lnTo>
                <a:lnTo>
                  <a:pt x="12945" y="2361"/>
                </a:lnTo>
                <a:lnTo>
                  <a:pt x="12994" y="2215"/>
                </a:lnTo>
                <a:lnTo>
                  <a:pt x="13067" y="2069"/>
                </a:lnTo>
                <a:close/>
                <a:moveTo>
                  <a:pt x="5548" y="1339"/>
                </a:moveTo>
                <a:lnTo>
                  <a:pt x="7641" y="1387"/>
                </a:lnTo>
                <a:lnTo>
                  <a:pt x="13018" y="1387"/>
                </a:lnTo>
                <a:lnTo>
                  <a:pt x="13018" y="1533"/>
                </a:lnTo>
                <a:lnTo>
                  <a:pt x="12872" y="1631"/>
                </a:lnTo>
                <a:lnTo>
                  <a:pt x="12775" y="1752"/>
                </a:lnTo>
                <a:lnTo>
                  <a:pt x="12702" y="1923"/>
                </a:lnTo>
                <a:lnTo>
                  <a:pt x="12629" y="2069"/>
                </a:lnTo>
                <a:lnTo>
                  <a:pt x="12580" y="2239"/>
                </a:lnTo>
                <a:lnTo>
                  <a:pt x="12556" y="2434"/>
                </a:lnTo>
                <a:lnTo>
                  <a:pt x="12556" y="2604"/>
                </a:lnTo>
                <a:lnTo>
                  <a:pt x="12580" y="2750"/>
                </a:lnTo>
                <a:lnTo>
                  <a:pt x="12629" y="2993"/>
                </a:lnTo>
                <a:lnTo>
                  <a:pt x="12751" y="3188"/>
                </a:lnTo>
                <a:lnTo>
                  <a:pt x="12897" y="3334"/>
                </a:lnTo>
                <a:lnTo>
                  <a:pt x="13067" y="3480"/>
                </a:lnTo>
                <a:lnTo>
                  <a:pt x="13262" y="3553"/>
                </a:lnTo>
                <a:lnTo>
                  <a:pt x="13481" y="3602"/>
                </a:lnTo>
                <a:lnTo>
                  <a:pt x="13724" y="3602"/>
                </a:lnTo>
                <a:lnTo>
                  <a:pt x="13943" y="3553"/>
                </a:lnTo>
                <a:lnTo>
                  <a:pt x="14113" y="3480"/>
                </a:lnTo>
                <a:lnTo>
                  <a:pt x="14259" y="3358"/>
                </a:lnTo>
                <a:lnTo>
                  <a:pt x="14381" y="3212"/>
                </a:lnTo>
                <a:lnTo>
                  <a:pt x="14454" y="3042"/>
                </a:lnTo>
                <a:lnTo>
                  <a:pt x="14503" y="2872"/>
                </a:lnTo>
                <a:lnTo>
                  <a:pt x="14527" y="2701"/>
                </a:lnTo>
                <a:lnTo>
                  <a:pt x="14551" y="2507"/>
                </a:lnTo>
                <a:lnTo>
                  <a:pt x="14527" y="2312"/>
                </a:lnTo>
                <a:lnTo>
                  <a:pt x="14454" y="2142"/>
                </a:lnTo>
                <a:lnTo>
                  <a:pt x="14381" y="1996"/>
                </a:lnTo>
                <a:lnTo>
                  <a:pt x="14284" y="1874"/>
                </a:lnTo>
                <a:lnTo>
                  <a:pt x="14186" y="1777"/>
                </a:lnTo>
                <a:lnTo>
                  <a:pt x="14040" y="1704"/>
                </a:lnTo>
                <a:lnTo>
                  <a:pt x="13894" y="1631"/>
                </a:lnTo>
                <a:lnTo>
                  <a:pt x="13748" y="1606"/>
                </a:lnTo>
                <a:lnTo>
                  <a:pt x="13602" y="1582"/>
                </a:lnTo>
                <a:lnTo>
                  <a:pt x="13554" y="1533"/>
                </a:lnTo>
                <a:lnTo>
                  <a:pt x="13505" y="1485"/>
                </a:lnTo>
                <a:lnTo>
                  <a:pt x="13505" y="1387"/>
                </a:lnTo>
                <a:lnTo>
                  <a:pt x="16255" y="1387"/>
                </a:lnTo>
                <a:lnTo>
                  <a:pt x="16230" y="1996"/>
                </a:lnTo>
                <a:lnTo>
                  <a:pt x="16230" y="2604"/>
                </a:lnTo>
                <a:lnTo>
                  <a:pt x="16279" y="3821"/>
                </a:lnTo>
                <a:lnTo>
                  <a:pt x="15890" y="3748"/>
                </a:lnTo>
                <a:lnTo>
                  <a:pt x="15476" y="3723"/>
                </a:lnTo>
                <a:lnTo>
                  <a:pt x="15038" y="3699"/>
                </a:lnTo>
                <a:lnTo>
                  <a:pt x="14624" y="3723"/>
                </a:lnTo>
                <a:lnTo>
                  <a:pt x="13797" y="3796"/>
                </a:lnTo>
                <a:lnTo>
                  <a:pt x="12970" y="3796"/>
                </a:lnTo>
                <a:lnTo>
                  <a:pt x="12386" y="3772"/>
                </a:lnTo>
                <a:lnTo>
                  <a:pt x="11802" y="3772"/>
                </a:lnTo>
                <a:lnTo>
                  <a:pt x="10634" y="3796"/>
                </a:lnTo>
                <a:lnTo>
                  <a:pt x="9466" y="3821"/>
                </a:lnTo>
                <a:lnTo>
                  <a:pt x="8322" y="3845"/>
                </a:lnTo>
                <a:lnTo>
                  <a:pt x="7130" y="3821"/>
                </a:lnTo>
                <a:lnTo>
                  <a:pt x="5962" y="3772"/>
                </a:lnTo>
                <a:lnTo>
                  <a:pt x="4794" y="3723"/>
                </a:lnTo>
                <a:lnTo>
                  <a:pt x="3139" y="3723"/>
                </a:lnTo>
                <a:lnTo>
                  <a:pt x="2653" y="3772"/>
                </a:lnTo>
                <a:lnTo>
                  <a:pt x="2166" y="3796"/>
                </a:lnTo>
                <a:lnTo>
                  <a:pt x="1679" y="3796"/>
                </a:lnTo>
                <a:lnTo>
                  <a:pt x="1096" y="3772"/>
                </a:lnTo>
                <a:lnTo>
                  <a:pt x="804" y="3772"/>
                </a:lnTo>
                <a:lnTo>
                  <a:pt x="512" y="3821"/>
                </a:lnTo>
                <a:lnTo>
                  <a:pt x="585" y="3115"/>
                </a:lnTo>
                <a:lnTo>
                  <a:pt x="658" y="2409"/>
                </a:lnTo>
                <a:lnTo>
                  <a:pt x="682" y="2166"/>
                </a:lnTo>
                <a:lnTo>
                  <a:pt x="682" y="1874"/>
                </a:lnTo>
                <a:lnTo>
                  <a:pt x="658" y="1606"/>
                </a:lnTo>
                <a:lnTo>
                  <a:pt x="585" y="1339"/>
                </a:lnTo>
                <a:lnTo>
                  <a:pt x="585" y="1339"/>
                </a:lnTo>
                <a:lnTo>
                  <a:pt x="877" y="1363"/>
                </a:lnTo>
                <a:lnTo>
                  <a:pt x="1169" y="1387"/>
                </a:lnTo>
                <a:lnTo>
                  <a:pt x="2069" y="1387"/>
                </a:lnTo>
                <a:lnTo>
                  <a:pt x="2969" y="1363"/>
                </a:lnTo>
                <a:lnTo>
                  <a:pt x="2945" y="1412"/>
                </a:lnTo>
                <a:lnTo>
                  <a:pt x="2774" y="1509"/>
                </a:lnTo>
                <a:lnTo>
                  <a:pt x="2604" y="1631"/>
                </a:lnTo>
                <a:lnTo>
                  <a:pt x="2458" y="1801"/>
                </a:lnTo>
                <a:lnTo>
                  <a:pt x="2336" y="1971"/>
                </a:lnTo>
                <a:lnTo>
                  <a:pt x="2288" y="2117"/>
                </a:lnTo>
                <a:lnTo>
                  <a:pt x="2239" y="2263"/>
                </a:lnTo>
                <a:lnTo>
                  <a:pt x="2239" y="2434"/>
                </a:lnTo>
                <a:lnTo>
                  <a:pt x="2215" y="2580"/>
                </a:lnTo>
                <a:lnTo>
                  <a:pt x="2239" y="2750"/>
                </a:lnTo>
                <a:lnTo>
                  <a:pt x="2288" y="2896"/>
                </a:lnTo>
                <a:lnTo>
                  <a:pt x="2361" y="3042"/>
                </a:lnTo>
                <a:lnTo>
                  <a:pt x="2458" y="3164"/>
                </a:lnTo>
                <a:lnTo>
                  <a:pt x="2604" y="3310"/>
                </a:lnTo>
                <a:lnTo>
                  <a:pt x="2750" y="3383"/>
                </a:lnTo>
                <a:lnTo>
                  <a:pt x="2920" y="3456"/>
                </a:lnTo>
                <a:lnTo>
                  <a:pt x="3091" y="3480"/>
                </a:lnTo>
                <a:lnTo>
                  <a:pt x="3285" y="3480"/>
                </a:lnTo>
                <a:lnTo>
                  <a:pt x="3480" y="3456"/>
                </a:lnTo>
                <a:lnTo>
                  <a:pt x="3650" y="3407"/>
                </a:lnTo>
                <a:lnTo>
                  <a:pt x="3821" y="3334"/>
                </a:lnTo>
                <a:lnTo>
                  <a:pt x="3967" y="3237"/>
                </a:lnTo>
                <a:lnTo>
                  <a:pt x="4088" y="3139"/>
                </a:lnTo>
                <a:lnTo>
                  <a:pt x="4161" y="2993"/>
                </a:lnTo>
                <a:lnTo>
                  <a:pt x="4234" y="2847"/>
                </a:lnTo>
                <a:lnTo>
                  <a:pt x="4259" y="2701"/>
                </a:lnTo>
                <a:lnTo>
                  <a:pt x="4283" y="2531"/>
                </a:lnTo>
                <a:lnTo>
                  <a:pt x="4259" y="2385"/>
                </a:lnTo>
                <a:lnTo>
                  <a:pt x="4234" y="2215"/>
                </a:lnTo>
                <a:lnTo>
                  <a:pt x="4186" y="2093"/>
                </a:lnTo>
                <a:lnTo>
                  <a:pt x="4137" y="1947"/>
                </a:lnTo>
                <a:lnTo>
                  <a:pt x="4064" y="1825"/>
                </a:lnTo>
                <a:lnTo>
                  <a:pt x="3967" y="1704"/>
                </a:lnTo>
                <a:lnTo>
                  <a:pt x="3869" y="1582"/>
                </a:lnTo>
                <a:lnTo>
                  <a:pt x="3748" y="1509"/>
                </a:lnTo>
                <a:lnTo>
                  <a:pt x="3626" y="1436"/>
                </a:lnTo>
                <a:lnTo>
                  <a:pt x="3480" y="1412"/>
                </a:lnTo>
                <a:lnTo>
                  <a:pt x="3431" y="1412"/>
                </a:lnTo>
                <a:lnTo>
                  <a:pt x="3456" y="1363"/>
                </a:lnTo>
                <a:lnTo>
                  <a:pt x="4502" y="1339"/>
                </a:lnTo>
                <a:close/>
                <a:moveTo>
                  <a:pt x="11802" y="6011"/>
                </a:moveTo>
                <a:lnTo>
                  <a:pt x="11753" y="6132"/>
                </a:lnTo>
                <a:lnTo>
                  <a:pt x="11704" y="6254"/>
                </a:lnTo>
                <a:lnTo>
                  <a:pt x="11680" y="6522"/>
                </a:lnTo>
                <a:lnTo>
                  <a:pt x="11656" y="6789"/>
                </a:lnTo>
                <a:lnTo>
                  <a:pt x="11656" y="7057"/>
                </a:lnTo>
                <a:lnTo>
                  <a:pt x="11656" y="7446"/>
                </a:lnTo>
                <a:lnTo>
                  <a:pt x="11704" y="7860"/>
                </a:lnTo>
                <a:lnTo>
                  <a:pt x="9855" y="7860"/>
                </a:lnTo>
                <a:lnTo>
                  <a:pt x="9855" y="7836"/>
                </a:lnTo>
                <a:lnTo>
                  <a:pt x="9831" y="7325"/>
                </a:lnTo>
                <a:lnTo>
                  <a:pt x="9758" y="6814"/>
                </a:lnTo>
                <a:lnTo>
                  <a:pt x="9733" y="6619"/>
                </a:lnTo>
                <a:lnTo>
                  <a:pt x="9733" y="6449"/>
                </a:lnTo>
                <a:lnTo>
                  <a:pt x="9709" y="6084"/>
                </a:lnTo>
                <a:lnTo>
                  <a:pt x="10755" y="6059"/>
                </a:lnTo>
                <a:lnTo>
                  <a:pt x="11802" y="6011"/>
                </a:lnTo>
                <a:close/>
                <a:moveTo>
                  <a:pt x="13870" y="5962"/>
                </a:moveTo>
                <a:lnTo>
                  <a:pt x="14089" y="6011"/>
                </a:lnTo>
                <a:lnTo>
                  <a:pt x="14162" y="6059"/>
                </a:lnTo>
                <a:lnTo>
                  <a:pt x="14235" y="6108"/>
                </a:lnTo>
                <a:lnTo>
                  <a:pt x="14284" y="6157"/>
                </a:lnTo>
                <a:lnTo>
                  <a:pt x="14259" y="6473"/>
                </a:lnTo>
                <a:lnTo>
                  <a:pt x="14284" y="6765"/>
                </a:lnTo>
                <a:lnTo>
                  <a:pt x="14284" y="7081"/>
                </a:lnTo>
                <a:lnTo>
                  <a:pt x="14284" y="7398"/>
                </a:lnTo>
                <a:lnTo>
                  <a:pt x="14235" y="7884"/>
                </a:lnTo>
                <a:lnTo>
                  <a:pt x="12142" y="7860"/>
                </a:lnTo>
                <a:lnTo>
                  <a:pt x="12118" y="7568"/>
                </a:lnTo>
                <a:lnTo>
                  <a:pt x="12094" y="7179"/>
                </a:lnTo>
                <a:lnTo>
                  <a:pt x="12094" y="6789"/>
                </a:lnTo>
                <a:lnTo>
                  <a:pt x="12094" y="6376"/>
                </a:lnTo>
                <a:lnTo>
                  <a:pt x="12069" y="6181"/>
                </a:lnTo>
                <a:lnTo>
                  <a:pt x="12045" y="6011"/>
                </a:lnTo>
                <a:lnTo>
                  <a:pt x="12288" y="5986"/>
                </a:lnTo>
                <a:lnTo>
                  <a:pt x="12872" y="5962"/>
                </a:lnTo>
                <a:close/>
                <a:moveTo>
                  <a:pt x="7276" y="6011"/>
                </a:moveTo>
                <a:lnTo>
                  <a:pt x="9417" y="6059"/>
                </a:lnTo>
                <a:lnTo>
                  <a:pt x="9369" y="6181"/>
                </a:lnTo>
                <a:lnTo>
                  <a:pt x="9344" y="6351"/>
                </a:lnTo>
                <a:lnTo>
                  <a:pt x="9320" y="6497"/>
                </a:lnTo>
                <a:lnTo>
                  <a:pt x="9344" y="6668"/>
                </a:lnTo>
                <a:lnTo>
                  <a:pt x="9369" y="7008"/>
                </a:lnTo>
                <a:lnTo>
                  <a:pt x="9417" y="7276"/>
                </a:lnTo>
                <a:lnTo>
                  <a:pt x="9442" y="7884"/>
                </a:lnTo>
                <a:lnTo>
                  <a:pt x="8176" y="7909"/>
                </a:lnTo>
                <a:lnTo>
                  <a:pt x="7495" y="7957"/>
                </a:lnTo>
                <a:lnTo>
                  <a:pt x="7495" y="7446"/>
                </a:lnTo>
                <a:lnTo>
                  <a:pt x="7471" y="6960"/>
                </a:lnTo>
                <a:lnTo>
                  <a:pt x="7398" y="6473"/>
                </a:lnTo>
                <a:lnTo>
                  <a:pt x="7325" y="6254"/>
                </a:lnTo>
                <a:lnTo>
                  <a:pt x="7276" y="6011"/>
                </a:lnTo>
                <a:close/>
                <a:moveTo>
                  <a:pt x="6911" y="6011"/>
                </a:moveTo>
                <a:lnTo>
                  <a:pt x="6887" y="6205"/>
                </a:lnTo>
                <a:lnTo>
                  <a:pt x="6887" y="6424"/>
                </a:lnTo>
                <a:lnTo>
                  <a:pt x="6960" y="6838"/>
                </a:lnTo>
                <a:lnTo>
                  <a:pt x="6984" y="7130"/>
                </a:lnTo>
                <a:lnTo>
                  <a:pt x="7008" y="7398"/>
                </a:lnTo>
                <a:lnTo>
                  <a:pt x="7008" y="7982"/>
                </a:lnTo>
                <a:lnTo>
                  <a:pt x="6157" y="8030"/>
                </a:lnTo>
                <a:lnTo>
                  <a:pt x="5281" y="8079"/>
                </a:lnTo>
                <a:lnTo>
                  <a:pt x="5062" y="8079"/>
                </a:lnTo>
                <a:lnTo>
                  <a:pt x="5037" y="7203"/>
                </a:lnTo>
                <a:lnTo>
                  <a:pt x="5037" y="6303"/>
                </a:lnTo>
                <a:lnTo>
                  <a:pt x="5037" y="6205"/>
                </a:lnTo>
                <a:lnTo>
                  <a:pt x="5013" y="6035"/>
                </a:lnTo>
                <a:lnTo>
                  <a:pt x="5743" y="6011"/>
                </a:lnTo>
                <a:close/>
                <a:moveTo>
                  <a:pt x="2774" y="6011"/>
                </a:moveTo>
                <a:lnTo>
                  <a:pt x="3091" y="6035"/>
                </a:lnTo>
                <a:lnTo>
                  <a:pt x="3407" y="6059"/>
                </a:lnTo>
                <a:lnTo>
                  <a:pt x="3699" y="6059"/>
                </a:lnTo>
                <a:lnTo>
                  <a:pt x="4648" y="6035"/>
                </a:lnTo>
                <a:lnTo>
                  <a:pt x="4599" y="6303"/>
                </a:lnTo>
                <a:lnTo>
                  <a:pt x="4599" y="6522"/>
                </a:lnTo>
                <a:lnTo>
                  <a:pt x="4575" y="6911"/>
                </a:lnTo>
                <a:lnTo>
                  <a:pt x="4575" y="7300"/>
                </a:lnTo>
                <a:lnTo>
                  <a:pt x="4599" y="8103"/>
                </a:lnTo>
                <a:lnTo>
                  <a:pt x="3869" y="8079"/>
                </a:lnTo>
                <a:lnTo>
                  <a:pt x="3529" y="8055"/>
                </a:lnTo>
                <a:lnTo>
                  <a:pt x="3188" y="8006"/>
                </a:lnTo>
                <a:lnTo>
                  <a:pt x="2701" y="8006"/>
                </a:lnTo>
                <a:lnTo>
                  <a:pt x="2531" y="8030"/>
                </a:lnTo>
                <a:lnTo>
                  <a:pt x="2482" y="7519"/>
                </a:lnTo>
                <a:lnTo>
                  <a:pt x="2434" y="7008"/>
                </a:lnTo>
                <a:lnTo>
                  <a:pt x="2409" y="6741"/>
                </a:lnTo>
                <a:lnTo>
                  <a:pt x="2409" y="6497"/>
                </a:lnTo>
                <a:lnTo>
                  <a:pt x="2434" y="6254"/>
                </a:lnTo>
                <a:lnTo>
                  <a:pt x="2482" y="6011"/>
                </a:lnTo>
                <a:close/>
                <a:moveTo>
                  <a:pt x="10220" y="8639"/>
                </a:moveTo>
                <a:lnTo>
                  <a:pt x="10147" y="8663"/>
                </a:lnTo>
                <a:lnTo>
                  <a:pt x="10098" y="8736"/>
                </a:lnTo>
                <a:lnTo>
                  <a:pt x="10098" y="8809"/>
                </a:lnTo>
                <a:lnTo>
                  <a:pt x="10123" y="8882"/>
                </a:lnTo>
                <a:lnTo>
                  <a:pt x="10196" y="9052"/>
                </a:lnTo>
                <a:lnTo>
                  <a:pt x="10317" y="9198"/>
                </a:lnTo>
                <a:lnTo>
                  <a:pt x="10439" y="9320"/>
                </a:lnTo>
                <a:lnTo>
                  <a:pt x="10366" y="9393"/>
                </a:lnTo>
                <a:lnTo>
                  <a:pt x="10317" y="9490"/>
                </a:lnTo>
                <a:lnTo>
                  <a:pt x="10269" y="9563"/>
                </a:lnTo>
                <a:lnTo>
                  <a:pt x="10269" y="9660"/>
                </a:lnTo>
                <a:lnTo>
                  <a:pt x="10293" y="9733"/>
                </a:lnTo>
                <a:lnTo>
                  <a:pt x="10317" y="9758"/>
                </a:lnTo>
                <a:lnTo>
                  <a:pt x="10342" y="9758"/>
                </a:lnTo>
                <a:lnTo>
                  <a:pt x="10439" y="9733"/>
                </a:lnTo>
                <a:lnTo>
                  <a:pt x="10536" y="9709"/>
                </a:lnTo>
                <a:lnTo>
                  <a:pt x="10707" y="9587"/>
                </a:lnTo>
                <a:lnTo>
                  <a:pt x="10780" y="9660"/>
                </a:lnTo>
                <a:lnTo>
                  <a:pt x="10877" y="9733"/>
                </a:lnTo>
                <a:lnTo>
                  <a:pt x="10999" y="9782"/>
                </a:lnTo>
                <a:lnTo>
                  <a:pt x="11096" y="9806"/>
                </a:lnTo>
                <a:lnTo>
                  <a:pt x="11145" y="9782"/>
                </a:lnTo>
                <a:lnTo>
                  <a:pt x="11193" y="9782"/>
                </a:lnTo>
                <a:lnTo>
                  <a:pt x="11266" y="9685"/>
                </a:lnTo>
                <a:lnTo>
                  <a:pt x="11291" y="9636"/>
                </a:lnTo>
                <a:lnTo>
                  <a:pt x="11315" y="9587"/>
                </a:lnTo>
                <a:lnTo>
                  <a:pt x="11291" y="9539"/>
                </a:lnTo>
                <a:lnTo>
                  <a:pt x="11266" y="9490"/>
                </a:lnTo>
                <a:lnTo>
                  <a:pt x="11218" y="9417"/>
                </a:lnTo>
                <a:lnTo>
                  <a:pt x="11169" y="9393"/>
                </a:lnTo>
                <a:lnTo>
                  <a:pt x="11047" y="9295"/>
                </a:lnTo>
                <a:lnTo>
                  <a:pt x="11266" y="9150"/>
                </a:lnTo>
                <a:lnTo>
                  <a:pt x="11485" y="9028"/>
                </a:lnTo>
                <a:lnTo>
                  <a:pt x="11558" y="8979"/>
                </a:lnTo>
                <a:lnTo>
                  <a:pt x="11607" y="8906"/>
                </a:lnTo>
                <a:lnTo>
                  <a:pt x="11631" y="8833"/>
                </a:lnTo>
                <a:lnTo>
                  <a:pt x="11607" y="8760"/>
                </a:lnTo>
                <a:lnTo>
                  <a:pt x="11558" y="8712"/>
                </a:lnTo>
                <a:lnTo>
                  <a:pt x="11510" y="8663"/>
                </a:lnTo>
                <a:lnTo>
                  <a:pt x="11437" y="8639"/>
                </a:lnTo>
                <a:lnTo>
                  <a:pt x="11339" y="8663"/>
                </a:lnTo>
                <a:lnTo>
                  <a:pt x="11193" y="8736"/>
                </a:lnTo>
                <a:lnTo>
                  <a:pt x="11047" y="8833"/>
                </a:lnTo>
                <a:lnTo>
                  <a:pt x="10780" y="9028"/>
                </a:lnTo>
                <a:lnTo>
                  <a:pt x="10512" y="8785"/>
                </a:lnTo>
                <a:lnTo>
                  <a:pt x="10366" y="8687"/>
                </a:lnTo>
                <a:lnTo>
                  <a:pt x="10293" y="8639"/>
                </a:lnTo>
                <a:close/>
                <a:moveTo>
                  <a:pt x="12191" y="8322"/>
                </a:moveTo>
                <a:lnTo>
                  <a:pt x="14211" y="8347"/>
                </a:lnTo>
                <a:lnTo>
                  <a:pt x="14186" y="9028"/>
                </a:lnTo>
                <a:lnTo>
                  <a:pt x="14186" y="9368"/>
                </a:lnTo>
                <a:lnTo>
                  <a:pt x="14211" y="9709"/>
                </a:lnTo>
                <a:lnTo>
                  <a:pt x="14235" y="10171"/>
                </a:lnTo>
                <a:lnTo>
                  <a:pt x="13992" y="10147"/>
                </a:lnTo>
                <a:lnTo>
                  <a:pt x="13724" y="10147"/>
                </a:lnTo>
                <a:lnTo>
                  <a:pt x="13213" y="10171"/>
                </a:lnTo>
                <a:lnTo>
                  <a:pt x="12191" y="10196"/>
                </a:lnTo>
                <a:lnTo>
                  <a:pt x="12191" y="10196"/>
                </a:lnTo>
                <a:lnTo>
                  <a:pt x="12240" y="9247"/>
                </a:lnTo>
                <a:lnTo>
                  <a:pt x="12215" y="8785"/>
                </a:lnTo>
                <a:lnTo>
                  <a:pt x="12191" y="8322"/>
                </a:lnTo>
                <a:close/>
                <a:moveTo>
                  <a:pt x="7008" y="8420"/>
                </a:moveTo>
                <a:lnTo>
                  <a:pt x="7033" y="9320"/>
                </a:lnTo>
                <a:lnTo>
                  <a:pt x="7033" y="9782"/>
                </a:lnTo>
                <a:lnTo>
                  <a:pt x="7033" y="10220"/>
                </a:lnTo>
                <a:lnTo>
                  <a:pt x="5110" y="10220"/>
                </a:lnTo>
                <a:lnTo>
                  <a:pt x="5110" y="9368"/>
                </a:lnTo>
                <a:lnTo>
                  <a:pt x="5086" y="8541"/>
                </a:lnTo>
                <a:lnTo>
                  <a:pt x="6059" y="8493"/>
                </a:lnTo>
                <a:lnTo>
                  <a:pt x="7008" y="8420"/>
                </a:lnTo>
                <a:close/>
                <a:moveTo>
                  <a:pt x="9490" y="8322"/>
                </a:moveTo>
                <a:lnTo>
                  <a:pt x="9539" y="9052"/>
                </a:lnTo>
                <a:lnTo>
                  <a:pt x="9539" y="9417"/>
                </a:lnTo>
                <a:lnTo>
                  <a:pt x="9514" y="9782"/>
                </a:lnTo>
                <a:lnTo>
                  <a:pt x="9466" y="10220"/>
                </a:lnTo>
                <a:lnTo>
                  <a:pt x="7519" y="10220"/>
                </a:lnTo>
                <a:lnTo>
                  <a:pt x="7544" y="9782"/>
                </a:lnTo>
                <a:lnTo>
                  <a:pt x="7519" y="9320"/>
                </a:lnTo>
                <a:lnTo>
                  <a:pt x="7495" y="8420"/>
                </a:lnTo>
                <a:lnTo>
                  <a:pt x="7495" y="8395"/>
                </a:lnTo>
                <a:lnTo>
                  <a:pt x="7982" y="8371"/>
                </a:lnTo>
                <a:lnTo>
                  <a:pt x="9490" y="8322"/>
                </a:lnTo>
                <a:close/>
                <a:moveTo>
                  <a:pt x="11753" y="8322"/>
                </a:moveTo>
                <a:lnTo>
                  <a:pt x="11802" y="8906"/>
                </a:lnTo>
                <a:lnTo>
                  <a:pt x="11802" y="9563"/>
                </a:lnTo>
                <a:lnTo>
                  <a:pt x="11753" y="10196"/>
                </a:lnTo>
                <a:lnTo>
                  <a:pt x="11680" y="10196"/>
                </a:lnTo>
                <a:lnTo>
                  <a:pt x="9879" y="10220"/>
                </a:lnTo>
                <a:lnTo>
                  <a:pt x="9928" y="9879"/>
                </a:lnTo>
                <a:lnTo>
                  <a:pt x="9952" y="9490"/>
                </a:lnTo>
                <a:lnTo>
                  <a:pt x="9952" y="9101"/>
                </a:lnTo>
                <a:lnTo>
                  <a:pt x="9928" y="8712"/>
                </a:lnTo>
                <a:lnTo>
                  <a:pt x="9904" y="8322"/>
                </a:lnTo>
                <a:close/>
                <a:moveTo>
                  <a:pt x="2555" y="8298"/>
                </a:moveTo>
                <a:lnTo>
                  <a:pt x="2750" y="8371"/>
                </a:lnTo>
                <a:lnTo>
                  <a:pt x="2945" y="8420"/>
                </a:lnTo>
                <a:lnTo>
                  <a:pt x="3334" y="8468"/>
                </a:lnTo>
                <a:lnTo>
                  <a:pt x="3650" y="8517"/>
                </a:lnTo>
                <a:lnTo>
                  <a:pt x="3991" y="8517"/>
                </a:lnTo>
                <a:lnTo>
                  <a:pt x="4624" y="8541"/>
                </a:lnTo>
                <a:lnTo>
                  <a:pt x="4648" y="9368"/>
                </a:lnTo>
                <a:lnTo>
                  <a:pt x="4648" y="10220"/>
                </a:lnTo>
                <a:lnTo>
                  <a:pt x="3285" y="10220"/>
                </a:lnTo>
                <a:lnTo>
                  <a:pt x="2920" y="10244"/>
                </a:lnTo>
                <a:lnTo>
                  <a:pt x="2555" y="10293"/>
                </a:lnTo>
                <a:lnTo>
                  <a:pt x="2580" y="9393"/>
                </a:lnTo>
                <a:lnTo>
                  <a:pt x="2580" y="8931"/>
                </a:lnTo>
                <a:lnTo>
                  <a:pt x="2580" y="8468"/>
                </a:lnTo>
                <a:lnTo>
                  <a:pt x="2555" y="8298"/>
                </a:lnTo>
                <a:close/>
                <a:moveTo>
                  <a:pt x="14259" y="10658"/>
                </a:moveTo>
                <a:lnTo>
                  <a:pt x="14259" y="11023"/>
                </a:lnTo>
                <a:lnTo>
                  <a:pt x="14235" y="11364"/>
                </a:lnTo>
                <a:lnTo>
                  <a:pt x="14186" y="11972"/>
                </a:lnTo>
                <a:lnTo>
                  <a:pt x="14162" y="12288"/>
                </a:lnTo>
                <a:lnTo>
                  <a:pt x="14162" y="12434"/>
                </a:lnTo>
                <a:lnTo>
                  <a:pt x="14186" y="12579"/>
                </a:lnTo>
                <a:lnTo>
                  <a:pt x="14186" y="12579"/>
                </a:lnTo>
                <a:lnTo>
                  <a:pt x="13773" y="12556"/>
                </a:lnTo>
                <a:lnTo>
                  <a:pt x="13018" y="12532"/>
                </a:lnTo>
                <a:lnTo>
                  <a:pt x="12142" y="12556"/>
                </a:lnTo>
                <a:lnTo>
                  <a:pt x="12167" y="12167"/>
                </a:lnTo>
                <a:lnTo>
                  <a:pt x="12167" y="11777"/>
                </a:lnTo>
                <a:lnTo>
                  <a:pt x="12142" y="11412"/>
                </a:lnTo>
                <a:lnTo>
                  <a:pt x="12142" y="11023"/>
                </a:lnTo>
                <a:lnTo>
                  <a:pt x="12167" y="10731"/>
                </a:lnTo>
                <a:lnTo>
                  <a:pt x="13213" y="10707"/>
                </a:lnTo>
                <a:lnTo>
                  <a:pt x="14259" y="10658"/>
                </a:lnTo>
                <a:close/>
                <a:moveTo>
                  <a:pt x="11729" y="10731"/>
                </a:moveTo>
                <a:lnTo>
                  <a:pt x="11704" y="10828"/>
                </a:lnTo>
                <a:lnTo>
                  <a:pt x="11704" y="11266"/>
                </a:lnTo>
                <a:lnTo>
                  <a:pt x="11704" y="11704"/>
                </a:lnTo>
                <a:lnTo>
                  <a:pt x="11704" y="12142"/>
                </a:lnTo>
                <a:lnTo>
                  <a:pt x="11680" y="12580"/>
                </a:lnTo>
                <a:lnTo>
                  <a:pt x="11510" y="12580"/>
                </a:lnTo>
                <a:lnTo>
                  <a:pt x="9733" y="12653"/>
                </a:lnTo>
                <a:lnTo>
                  <a:pt x="9758" y="12556"/>
                </a:lnTo>
                <a:lnTo>
                  <a:pt x="9733" y="12459"/>
                </a:lnTo>
                <a:lnTo>
                  <a:pt x="9709" y="12240"/>
                </a:lnTo>
                <a:lnTo>
                  <a:pt x="9709" y="11850"/>
                </a:lnTo>
                <a:lnTo>
                  <a:pt x="9733" y="11461"/>
                </a:lnTo>
                <a:lnTo>
                  <a:pt x="9806" y="10755"/>
                </a:lnTo>
                <a:lnTo>
                  <a:pt x="11729" y="10731"/>
                </a:lnTo>
                <a:close/>
                <a:moveTo>
                  <a:pt x="2555" y="10609"/>
                </a:moveTo>
                <a:lnTo>
                  <a:pt x="2872" y="10658"/>
                </a:lnTo>
                <a:lnTo>
                  <a:pt x="3188" y="10707"/>
                </a:lnTo>
                <a:lnTo>
                  <a:pt x="3845" y="10707"/>
                </a:lnTo>
                <a:lnTo>
                  <a:pt x="4624" y="10731"/>
                </a:lnTo>
                <a:lnTo>
                  <a:pt x="4599" y="11680"/>
                </a:lnTo>
                <a:lnTo>
                  <a:pt x="4575" y="12653"/>
                </a:lnTo>
                <a:lnTo>
                  <a:pt x="4064" y="12629"/>
                </a:lnTo>
                <a:lnTo>
                  <a:pt x="3553" y="12629"/>
                </a:lnTo>
                <a:lnTo>
                  <a:pt x="3042" y="12653"/>
                </a:lnTo>
                <a:lnTo>
                  <a:pt x="2555" y="12702"/>
                </a:lnTo>
                <a:lnTo>
                  <a:pt x="2555" y="11680"/>
                </a:lnTo>
                <a:lnTo>
                  <a:pt x="2531" y="10634"/>
                </a:lnTo>
                <a:lnTo>
                  <a:pt x="2555" y="10609"/>
                </a:lnTo>
                <a:close/>
                <a:moveTo>
                  <a:pt x="5378" y="10731"/>
                </a:moveTo>
                <a:lnTo>
                  <a:pt x="6984" y="10755"/>
                </a:lnTo>
                <a:lnTo>
                  <a:pt x="6887" y="12045"/>
                </a:lnTo>
                <a:lnTo>
                  <a:pt x="6862" y="12386"/>
                </a:lnTo>
                <a:lnTo>
                  <a:pt x="6887" y="12556"/>
                </a:lnTo>
                <a:lnTo>
                  <a:pt x="6911" y="12653"/>
                </a:lnTo>
                <a:lnTo>
                  <a:pt x="6960" y="12702"/>
                </a:lnTo>
                <a:lnTo>
                  <a:pt x="6035" y="12702"/>
                </a:lnTo>
                <a:lnTo>
                  <a:pt x="5110" y="12678"/>
                </a:lnTo>
                <a:lnTo>
                  <a:pt x="5062" y="12678"/>
                </a:lnTo>
                <a:lnTo>
                  <a:pt x="5062" y="12653"/>
                </a:lnTo>
                <a:lnTo>
                  <a:pt x="5062" y="11704"/>
                </a:lnTo>
                <a:lnTo>
                  <a:pt x="5110" y="10731"/>
                </a:lnTo>
                <a:close/>
                <a:moveTo>
                  <a:pt x="9393" y="10755"/>
                </a:moveTo>
                <a:lnTo>
                  <a:pt x="9296" y="11583"/>
                </a:lnTo>
                <a:lnTo>
                  <a:pt x="9271" y="11826"/>
                </a:lnTo>
                <a:lnTo>
                  <a:pt x="9247" y="12118"/>
                </a:lnTo>
                <a:lnTo>
                  <a:pt x="9271" y="12288"/>
                </a:lnTo>
                <a:lnTo>
                  <a:pt x="9271" y="12434"/>
                </a:lnTo>
                <a:lnTo>
                  <a:pt x="9320" y="12556"/>
                </a:lnTo>
                <a:lnTo>
                  <a:pt x="9369" y="12678"/>
                </a:lnTo>
                <a:lnTo>
                  <a:pt x="8225" y="12702"/>
                </a:lnTo>
                <a:lnTo>
                  <a:pt x="7325" y="12702"/>
                </a:lnTo>
                <a:lnTo>
                  <a:pt x="7349" y="12678"/>
                </a:lnTo>
                <a:lnTo>
                  <a:pt x="7373" y="12264"/>
                </a:lnTo>
                <a:lnTo>
                  <a:pt x="7398" y="11777"/>
                </a:lnTo>
                <a:lnTo>
                  <a:pt x="7471" y="10755"/>
                </a:lnTo>
                <a:close/>
                <a:moveTo>
                  <a:pt x="13578" y="5451"/>
                </a:moveTo>
                <a:lnTo>
                  <a:pt x="13335" y="5475"/>
                </a:lnTo>
                <a:lnTo>
                  <a:pt x="12945" y="5500"/>
                </a:lnTo>
                <a:lnTo>
                  <a:pt x="11607" y="5573"/>
                </a:lnTo>
                <a:lnTo>
                  <a:pt x="10950" y="5621"/>
                </a:lnTo>
                <a:lnTo>
                  <a:pt x="10293" y="5646"/>
                </a:lnTo>
                <a:lnTo>
                  <a:pt x="9150" y="5621"/>
                </a:lnTo>
                <a:lnTo>
                  <a:pt x="8006" y="5621"/>
                </a:lnTo>
                <a:lnTo>
                  <a:pt x="6887" y="5597"/>
                </a:lnTo>
                <a:lnTo>
                  <a:pt x="5743" y="5597"/>
                </a:lnTo>
                <a:lnTo>
                  <a:pt x="4624" y="5621"/>
                </a:lnTo>
                <a:lnTo>
                  <a:pt x="3504" y="5646"/>
                </a:lnTo>
                <a:lnTo>
                  <a:pt x="3188" y="5646"/>
                </a:lnTo>
                <a:lnTo>
                  <a:pt x="2872" y="5621"/>
                </a:lnTo>
                <a:lnTo>
                  <a:pt x="2531" y="5621"/>
                </a:lnTo>
                <a:lnTo>
                  <a:pt x="2385" y="5670"/>
                </a:lnTo>
                <a:lnTo>
                  <a:pt x="2239" y="5719"/>
                </a:lnTo>
                <a:lnTo>
                  <a:pt x="2190" y="5792"/>
                </a:lnTo>
                <a:lnTo>
                  <a:pt x="2166" y="5865"/>
                </a:lnTo>
                <a:lnTo>
                  <a:pt x="2190" y="5938"/>
                </a:lnTo>
                <a:lnTo>
                  <a:pt x="2239" y="5986"/>
                </a:lnTo>
                <a:lnTo>
                  <a:pt x="2166" y="6108"/>
                </a:lnTo>
                <a:lnTo>
                  <a:pt x="2117" y="6254"/>
                </a:lnTo>
                <a:lnTo>
                  <a:pt x="2093" y="6522"/>
                </a:lnTo>
                <a:lnTo>
                  <a:pt x="2069" y="6935"/>
                </a:lnTo>
                <a:lnTo>
                  <a:pt x="2069" y="7325"/>
                </a:lnTo>
                <a:lnTo>
                  <a:pt x="2117" y="8128"/>
                </a:lnTo>
                <a:lnTo>
                  <a:pt x="2166" y="8736"/>
                </a:lnTo>
                <a:lnTo>
                  <a:pt x="2166" y="9344"/>
                </a:lnTo>
                <a:lnTo>
                  <a:pt x="2142" y="10561"/>
                </a:lnTo>
                <a:lnTo>
                  <a:pt x="2117" y="11753"/>
                </a:lnTo>
                <a:lnTo>
                  <a:pt x="2093" y="12361"/>
                </a:lnTo>
                <a:lnTo>
                  <a:pt x="2117" y="12970"/>
                </a:lnTo>
                <a:lnTo>
                  <a:pt x="2117" y="13043"/>
                </a:lnTo>
                <a:lnTo>
                  <a:pt x="2166" y="13116"/>
                </a:lnTo>
                <a:lnTo>
                  <a:pt x="2215" y="13164"/>
                </a:lnTo>
                <a:lnTo>
                  <a:pt x="2288" y="13189"/>
                </a:lnTo>
                <a:lnTo>
                  <a:pt x="2361" y="13189"/>
                </a:lnTo>
                <a:lnTo>
                  <a:pt x="2434" y="13164"/>
                </a:lnTo>
                <a:lnTo>
                  <a:pt x="2482" y="13116"/>
                </a:lnTo>
                <a:lnTo>
                  <a:pt x="2531" y="13067"/>
                </a:lnTo>
                <a:lnTo>
                  <a:pt x="3821" y="13067"/>
                </a:lnTo>
                <a:lnTo>
                  <a:pt x="4453" y="13091"/>
                </a:lnTo>
                <a:lnTo>
                  <a:pt x="5110" y="13091"/>
                </a:lnTo>
                <a:lnTo>
                  <a:pt x="6668" y="13140"/>
                </a:lnTo>
                <a:lnTo>
                  <a:pt x="8225" y="13140"/>
                </a:lnTo>
                <a:lnTo>
                  <a:pt x="9758" y="13116"/>
                </a:lnTo>
                <a:lnTo>
                  <a:pt x="11315" y="13067"/>
                </a:lnTo>
                <a:lnTo>
                  <a:pt x="12118" y="13043"/>
                </a:lnTo>
                <a:lnTo>
                  <a:pt x="12921" y="13091"/>
                </a:lnTo>
                <a:lnTo>
                  <a:pt x="14600" y="13091"/>
                </a:lnTo>
                <a:lnTo>
                  <a:pt x="14649" y="13043"/>
                </a:lnTo>
                <a:lnTo>
                  <a:pt x="14722" y="13018"/>
                </a:lnTo>
                <a:lnTo>
                  <a:pt x="14746" y="12970"/>
                </a:lnTo>
                <a:lnTo>
                  <a:pt x="14795" y="12897"/>
                </a:lnTo>
                <a:lnTo>
                  <a:pt x="14795" y="12824"/>
                </a:lnTo>
                <a:lnTo>
                  <a:pt x="14795" y="12775"/>
                </a:lnTo>
                <a:lnTo>
                  <a:pt x="14746" y="12702"/>
                </a:lnTo>
                <a:lnTo>
                  <a:pt x="14746" y="12678"/>
                </a:lnTo>
                <a:lnTo>
                  <a:pt x="14673" y="12605"/>
                </a:lnTo>
                <a:lnTo>
                  <a:pt x="14697" y="12507"/>
                </a:lnTo>
                <a:lnTo>
                  <a:pt x="14770" y="11753"/>
                </a:lnTo>
                <a:lnTo>
                  <a:pt x="14795" y="11023"/>
                </a:lnTo>
                <a:lnTo>
                  <a:pt x="14770" y="10269"/>
                </a:lnTo>
                <a:lnTo>
                  <a:pt x="14722" y="9514"/>
                </a:lnTo>
                <a:lnTo>
                  <a:pt x="14697" y="8979"/>
                </a:lnTo>
                <a:lnTo>
                  <a:pt x="14722" y="8468"/>
                </a:lnTo>
                <a:lnTo>
                  <a:pt x="14770" y="7398"/>
                </a:lnTo>
                <a:lnTo>
                  <a:pt x="14795" y="7033"/>
                </a:lnTo>
                <a:lnTo>
                  <a:pt x="14770" y="6668"/>
                </a:lnTo>
                <a:lnTo>
                  <a:pt x="14722" y="6327"/>
                </a:lnTo>
                <a:lnTo>
                  <a:pt x="14624" y="5986"/>
                </a:lnTo>
                <a:lnTo>
                  <a:pt x="14624" y="5889"/>
                </a:lnTo>
                <a:lnTo>
                  <a:pt x="14600" y="5816"/>
                </a:lnTo>
                <a:lnTo>
                  <a:pt x="14551" y="5719"/>
                </a:lnTo>
                <a:lnTo>
                  <a:pt x="14478" y="5670"/>
                </a:lnTo>
                <a:lnTo>
                  <a:pt x="14381" y="5597"/>
                </a:lnTo>
                <a:lnTo>
                  <a:pt x="14284" y="5548"/>
                </a:lnTo>
                <a:lnTo>
                  <a:pt x="14065" y="5500"/>
                </a:lnTo>
                <a:lnTo>
                  <a:pt x="13846" y="5475"/>
                </a:lnTo>
                <a:lnTo>
                  <a:pt x="13578" y="5451"/>
                </a:lnTo>
                <a:close/>
                <a:moveTo>
                  <a:pt x="3796" y="4137"/>
                </a:moveTo>
                <a:lnTo>
                  <a:pt x="4916" y="4161"/>
                </a:lnTo>
                <a:lnTo>
                  <a:pt x="6059" y="4186"/>
                </a:lnTo>
                <a:lnTo>
                  <a:pt x="7179" y="4234"/>
                </a:lnTo>
                <a:lnTo>
                  <a:pt x="8322" y="4283"/>
                </a:lnTo>
                <a:lnTo>
                  <a:pt x="9393" y="4259"/>
                </a:lnTo>
                <a:lnTo>
                  <a:pt x="10463" y="4234"/>
                </a:lnTo>
                <a:lnTo>
                  <a:pt x="11534" y="4210"/>
                </a:lnTo>
                <a:lnTo>
                  <a:pt x="12605" y="4234"/>
                </a:lnTo>
                <a:lnTo>
                  <a:pt x="13529" y="4259"/>
                </a:lnTo>
                <a:lnTo>
                  <a:pt x="13992" y="4234"/>
                </a:lnTo>
                <a:lnTo>
                  <a:pt x="14478" y="4210"/>
                </a:lnTo>
                <a:lnTo>
                  <a:pt x="14916" y="4186"/>
                </a:lnTo>
                <a:lnTo>
                  <a:pt x="15379" y="4186"/>
                </a:lnTo>
                <a:lnTo>
                  <a:pt x="15817" y="4210"/>
                </a:lnTo>
                <a:lnTo>
                  <a:pt x="16060" y="4234"/>
                </a:lnTo>
                <a:lnTo>
                  <a:pt x="16279" y="4283"/>
                </a:lnTo>
                <a:lnTo>
                  <a:pt x="16303" y="4283"/>
                </a:lnTo>
                <a:lnTo>
                  <a:pt x="16303" y="4697"/>
                </a:lnTo>
                <a:lnTo>
                  <a:pt x="16279" y="5086"/>
                </a:lnTo>
                <a:lnTo>
                  <a:pt x="16230" y="6084"/>
                </a:lnTo>
                <a:lnTo>
                  <a:pt x="16206" y="7081"/>
                </a:lnTo>
                <a:lnTo>
                  <a:pt x="16182" y="9077"/>
                </a:lnTo>
                <a:lnTo>
                  <a:pt x="16157" y="10050"/>
                </a:lnTo>
                <a:lnTo>
                  <a:pt x="16133" y="10999"/>
                </a:lnTo>
                <a:lnTo>
                  <a:pt x="16157" y="11534"/>
                </a:lnTo>
                <a:lnTo>
                  <a:pt x="16206" y="12045"/>
                </a:lnTo>
                <a:lnTo>
                  <a:pt x="16279" y="12556"/>
                </a:lnTo>
                <a:lnTo>
                  <a:pt x="16328" y="13067"/>
                </a:lnTo>
                <a:lnTo>
                  <a:pt x="16328" y="13627"/>
                </a:lnTo>
                <a:lnTo>
                  <a:pt x="16303" y="14186"/>
                </a:lnTo>
                <a:lnTo>
                  <a:pt x="15281" y="14284"/>
                </a:lnTo>
                <a:lnTo>
                  <a:pt x="14259" y="14332"/>
                </a:lnTo>
                <a:lnTo>
                  <a:pt x="13213" y="14357"/>
                </a:lnTo>
                <a:lnTo>
                  <a:pt x="12191" y="14381"/>
                </a:lnTo>
                <a:lnTo>
                  <a:pt x="11096" y="14405"/>
                </a:lnTo>
                <a:lnTo>
                  <a:pt x="10025" y="14430"/>
                </a:lnTo>
                <a:lnTo>
                  <a:pt x="7860" y="14527"/>
                </a:lnTo>
                <a:lnTo>
                  <a:pt x="6789" y="14551"/>
                </a:lnTo>
                <a:lnTo>
                  <a:pt x="5719" y="14551"/>
                </a:lnTo>
                <a:lnTo>
                  <a:pt x="3602" y="14478"/>
                </a:lnTo>
                <a:lnTo>
                  <a:pt x="2604" y="14478"/>
                </a:lnTo>
                <a:lnTo>
                  <a:pt x="1606" y="14503"/>
                </a:lnTo>
                <a:lnTo>
                  <a:pt x="1047" y="14478"/>
                </a:lnTo>
                <a:lnTo>
                  <a:pt x="779" y="14478"/>
                </a:lnTo>
                <a:lnTo>
                  <a:pt x="633" y="14503"/>
                </a:lnTo>
                <a:lnTo>
                  <a:pt x="512" y="14527"/>
                </a:lnTo>
                <a:lnTo>
                  <a:pt x="463" y="13700"/>
                </a:lnTo>
                <a:lnTo>
                  <a:pt x="439" y="12848"/>
                </a:lnTo>
                <a:lnTo>
                  <a:pt x="439" y="11169"/>
                </a:lnTo>
                <a:lnTo>
                  <a:pt x="463" y="9466"/>
                </a:lnTo>
                <a:lnTo>
                  <a:pt x="487" y="7787"/>
                </a:lnTo>
                <a:lnTo>
                  <a:pt x="487" y="6887"/>
                </a:lnTo>
                <a:lnTo>
                  <a:pt x="463" y="5986"/>
                </a:lnTo>
                <a:lnTo>
                  <a:pt x="439" y="5086"/>
                </a:lnTo>
                <a:lnTo>
                  <a:pt x="463" y="4648"/>
                </a:lnTo>
                <a:lnTo>
                  <a:pt x="463" y="4186"/>
                </a:lnTo>
                <a:lnTo>
                  <a:pt x="804" y="4161"/>
                </a:lnTo>
                <a:lnTo>
                  <a:pt x="1144" y="4186"/>
                </a:lnTo>
                <a:lnTo>
                  <a:pt x="1801" y="4210"/>
                </a:lnTo>
                <a:lnTo>
                  <a:pt x="2288" y="4210"/>
                </a:lnTo>
                <a:lnTo>
                  <a:pt x="2799" y="4186"/>
                </a:lnTo>
                <a:lnTo>
                  <a:pt x="3285" y="4161"/>
                </a:lnTo>
                <a:lnTo>
                  <a:pt x="3796" y="4137"/>
                </a:lnTo>
                <a:close/>
                <a:moveTo>
                  <a:pt x="15671" y="14770"/>
                </a:moveTo>
                <a:lnTo>
                  <a:pt x="15500" y="14965"/>
                </a:lnTo>
                <a:lnTo>
                  <a:pt x="15403" y="15062"/>
                </a:lnTo>
                <a:lnTo>
                  <a:pt x="15354" y="15184"/>
                </a:lnTo>
                <a:lnTo>
                  <a:pt x="15087" y="15184"/>
                </a:lnTo>
                <a:lnTo>
                  <a:pt x="15184" y="14989"/>
                </a:lnTo>
                <a:lnTo>
                  <a:pt x="15208" y="14892"/>
                </a:lnTo>
                <a:lnTo>
                  <a:pt x="15233" y="14770"/>
                </a:lnTo>
                <a:close/>
                <a:moveTo>
                  <a:pt x="15038" y="14795"/>
                </a:moveTo>
                <a:lnTo>
                  <a:pt x="14965" y="14868"/>
                </a:lnTo>
                <a:lnTo>
                  <a:pt x="14868" y="15014"/>
                </a:lnTo>
                <a:lnTo>
                  <a:pt x="14770" y="15184"/>
                </a:lnTo>
                <a:lnTo>
                  <a:pt x="14405" y="15208"/>
                </a:lnTo>
                <a:lnTo>
                  <a:pt x="14527" y="15014"/>
                </a:lnTo>
                <a:lnTo>
                  <a:pt x="14649" y="14795"/>
                </a:lnTo>
                <a:close/>
                <a:moveTo>
                  <a:pt x="10877" y="14843"/>
                </a:moveTo>
                <a:lnTo>
                  <a:pt x="10755" y="15014"/>
                </a:lnTo>
                <a:lnTo>
                  <a:pt x="10634" y="15233"/>
                </a:lnTo>
                <a:lnTo>
                  <a:pt x="10220" y="15233"/>
                </a:lnTo>
                <a:lnTo>
                  <a:pt x="10293" y="15038"/>
                </a:lnTo>
                <a:lnTo>
                  <a:pt x="10342" y="14868"/>
                </a:lnTo>
                <a:lnTo>
                  <a:pt x="10877" y="14843"/>
                </a:lnTo>
                <a:close/>
                <a:moveTo>
                  <a:pt x="11753" y="14819"/>
                </a:moveTo>
                <a:lnTo>
                  <a:pt x="11729" y="14868"/>
                </a:lnTo>
                <a:lnTo>
                  <a:pt x="11607" y="15038"/>
                </a:lnTo>
                <a:lnTo>
                  <a:pt x="11485" y="15233"/>
                </a:lnTo>
                <a:lnTo>
                  <a:pt x="11072" y="15233"/>
                </a:lnTo>
                <a:lnTo>
                  <a:pt x="11169" y="15038"/>
                </a:lnTo>
                <a:lnTo>
                  <a:pt x="11291" y="14843"/>
                </a:lnTo>
                <a:lnTo>
                  <a:pt x="11753" y="14819"/>
                </a:lnTo>
                <a:close/>
                <a:moveTo>
                  <a:pt x="12532" y="14819"/>
                </a:moveTo>
                <a:lnTo>
                  <a:pt x="12507" y="14868"/>
                </a:lnTo>
                <a:lnTo>
                  <a:pt x="12313" y="15233"/>
                </a:lnTo>
                <a:lnTo>
                  <a:pt x="11899" y="15233"/>
                </a:lnTo>
                <a:lnTo>
                  <a:pt x="12021" y="15014"/>
                </a:lnTo>
                <a:lnTo>
                  <a:pt x="12069" y="14916"/>
                </a:lnTo>
                <a:lnTo>
                  <a:pt x="12094" y="14819"/>
                </a:lnTo>
                <a:close/>
                <a:moveTo>
                  <a:pt x="13529" y="14819"/>
                </a:moveTo>
                <a:lnTo>
                  <a:pt x="13481" y="14868"/>
                </a:lnTo>
                <a:lnTo>
                  <a:pt x="13237" y="15233"/>
                </a:lnTo>
                <a:lnTo>
                  <a:pt x="12678" y="15233"/>
                </a:lnTo>
                <a:lnTo>
                  <a:pt x="12775" y="15014"/>
                </a:lnTo>
                <a:lnTo>
                  <a:pt x="12897" y="14819"/>
                </a:lnTo>
                <a:close/>
                <a:moveTo>
                  <a:pt x="14357" y="14795"/>
                </a:moveTo>
                <a:lnTo>
                  <a:pt x="14186" y="15014"/>
                </a:lnTo>
                <a:lnTo>
                  <a:pt x="14016" y="15208"/>
                </a:lnTo>
                <a:lnTo>
                  <a:pt x="13627" y="15233"/>
                </a:lnTo>
                <a:lnTo>
                  <a:pt x="13724" y="15062"/>
                </a:lnTo>
                <a:lnTo>
                  <a:pt x="13846" y="14868"/>
                </a:lnTo>
                <a:lnTo>
                  <a:pt x="13870" y="14819"/>
                </a:lnTo>
                <a:lnTo>
                  <a:pt x="14357" y="14795"/>
                </a:lnTo>
                <a:close/>
                <a:moveTo>
                  <a:pt x="10025" y="14868"/>
                </a:moveTo>
                <a:lnTo>
                  <a:pt x="9952" y="14989"/>
                </a:lnTo>
                <a:lnTo>
                  <a:pt x="9831" y="15233"/>
                </a:lnTo>
                <a:lnTo>
                  <a:pt x="9320" y="15257"/>
                </a:lnTo>
                <a:lnTo>
                  <a:pt x="9417" y="15087"/>
                </a:lnTo>
                <a:lnTo>
                  <a:pt x="9514" y="14892"/>
                </a:lnTo>
                <a:lnTo>
                  <a:pt x="10025" y="14868"/>
                </a:lnTo>
                <a:close/>
                <a:moveTo>
                  <a:pt x="9101" y="14916"/>
                </a:moveTo>
                <a:lnTo>
                  <a:pt x="9052" y="14989"/>
                </a:lnTo>
                <a:lnTo>
                  <a:pt x="8955" y="15111"/>
                </a:lnTo>
                <a:lnTo>
                  <a:pt x="8858" y="15281"/>
                </a:lnTo>
                <a:lnTo>
                  <a:pt x="8663" y="15281"/>
                </a:lnTo>
                <a:lnTo>
                  <a:pt x="8663" y="15257"/>
                </a:lnTo>
                <a:lnTo>
                  <a:pt x="8809" y="14916"/>
                </a:lnTo>
                <a:close/>
                <a:moveTo>
                  <a:pt x="8468" y="14941"/>
                </a:moveTo>
                <a:lnTo>
                  <a:pt x="8395" y="15038"/>
                </a:lnTo>
                <a:lnTo>
                  <a:pt x="8225" y="15281"/>
                </a:lnTo>
                <a:lnTo>
                  <a:pt x="7738" y="15306"/>
                </a:lnTo>
                <a:lnTo>
                  <a:pt x="7763" y="15281"/>
                </a:lnTo>
                <a:lnTo>
                  <a:pt x="7836" y="15135"/>
                </a:lnTo>
                <a:lnTo>
                  <a:pt x="7909" y="14965"/>
                </a:lnTo>
                <a:lnTo>
                  <a:pt x="8468" y="14941"/>
                </a:lnTo>
                <a:close/>
                <a:moveTo>
                  <a:pt x="16303" y="14746"/>
                </a:moveTo>
                <a:lnTo>
                  <a:pt x="16303" y="15014"/>
                </a:lnTo>
                <a:lnTo>
                  <a:pt x="16303" y="15306"/>
                </a:lnTo>
                <a:lnTo>
                  <a:pt x="16182" y="15257"/>
                </a:lnTo>
                <a:lnTo>
                  <a:pt x="16084" y="15233"/>
                </a:lnTo>
                <a:lnTo>
                  <a:pt x="15841" y="15208"/>
                </a:lnTo>
                <a:lnTo>
                  <a:pt x="15987" y="14989"/>
                </a:lnTo>
                <a:lnTo>
                  <a:pt x="16157" y="14746"/>
                </a:lnTo>
                <a:close/>
                <a:moveTo>
                  <a:pt x="7617" y="14965"/>
                </a:moveTo>
                <a:lnTo>
                  <a:pt x="7471" y="15160"/>
                </a:lnTo>
                <a:lnTo>
                  <a:pt x="7349" y="15330"/>
                </a:lnTo>
                <a:lnTo>
                  <a:pt x="6911" y="15330"/>
                </a:lnTo>
                <a:lnTo>
                  <a:pt x="6984" y="15160"/>
                </a:lnTo>
                <a:lnTo>
                  <a:pt x="7057" y="14965"/>
                </a:lnTo>
                <a:close/>
                <a:moveTo>
                  <a:pt x="6716" y="14965"/>
                </a:moveTo>
                <a:lnTo>
                  <a:pt x="6570" y="15160"/>
                </a:lnTo>
                <a:lnTo>
                  <a:pt x="6449" y="15354"/>
                </a:lnTo>
                <a:lnTo>
                  <a:pt x="5889" y="15379"/>
                </a:lnTo>
                <a:lnTo>
                  <a:pt x="5889" y="15379"/>
                </a:lnTo>
                <a:lnTo>
                  <a:pt x="6011" y="15257"/>
                </a:lnTo>
                <a:lnTo>
                  <a:pt x="6132" y="15135"/>
                </a:lnTo>
                <a:lnTo>
                  <a:pt x="6254" y="15038"/>
                </a:lnTo>
                <a:lnTo>
                  <a:pt x="6376" y="14965"/>
                </a:lnTo>
                <a:close/>
                <a:moveTo>
                  <a:pt x="5256" y="14941"/>
                </a:moveTo>
                <a:lnTo>
                  <a:pt x="5865" y="14965"/>
                </a:lnTo>
                <a:lnTo>
                  <a:pt x="5792" y="15038"/>
                </a:lnTo>
                <a:lnTo>
                  <a:pt x="5646" y="15184"/>
                </a:lnTo>
                <a:lnTo>
                  <a:pt x="5500" y="15379"/>
                </a:lnTo>
                <a:lnTo>
                  <a:pt x="4672" y="15379"/>
                </a:lnTo>
                <a:lnTo>
                  <a:pt x="4867" y="15233"/>
                </a:lnTo>
                <a:lnTo>
                  <a:pt x="5062" y="15135"/>
                </a:lnTo>
                <a:lnTo>
                  <a:pt x="5183" y="15038"/>
                </a:lnTo>
                <a:lnTo>
                  <a:pt x="5232" y="14989"/>
                </a:lnTo>
                <a:lnTo>
                  <a:pt x="5256" y="14941"/>
                </a:lnTo>
                <a:close/>
                <a:moveTo>
                  <a:pt x="4113" y="14916"/>
                </a:moveTo>
                <a:lnTo>
                  <a:pt x="4745" y="14941"/>
                </a:lnTo>
                <a:lnTo>
                  <a:pt x="4624" y="15038"/>
                </a:lnTo>
                <a:lnTo>
                  <a:pt x="4453" y="15184"/>
                </a:lnTo>
                <a:lnTo>
                  <a:pt x="4307" y="15354"/>
                </a:lnTo>
                <a:lnTo>
                  <a:pt x="4283" y="15403"/>
                </a:lnTo>
                <a:lnTo>
                  <a:pt x="3626" y="15403"/>
                </a:lnTo>
                <a:lnTo>
                  <a:pt x="3650" y="15354"/>
                </a:lnTo>
                <a:lnTo>
                  <a:pt x="3894" y="15087"/>
                </a:lnTo>
                <a:lnTo>
                  <a:pt x="4113" y="14916"/>
                </a:lnTo>
                <a:close/>
                <a:moveTo>
                  <a:pt x="1874" y="14892"/>
                </a:moveTo>
                <a:lnTo>
                  <a:pt x="1801" y="14965"/>
                </a:lnTo>
                <a:lnTo>
                  <a:pt x="1631" y="15184"/>
                </a:lnTo>
                <a:lnTo>
                  <a:pt x="1558" y="15281"/>
                </a:lnTo>
                <a:lnTo>
                  <a:pt x="1509" y="15427"/>
                </a:lnTo>
                <a:lnTo>
                  <a:pt x="1217" y="15427"/>
                </a:lnTo>
                <a:lnTo>
                  <a:pt x="1266" y="15354"/>
                </a:lnTo>
                <a:lnTo>
                  <a:pt x="1436" y="15208"/>
                </a:lnTo>
                <a:lnTo>
                  <a:pt x="1509" y="15160"/>
                </a:lnTo>
                <a:lnTo>
                  <a:pt x="1558" y="15135"/>
                </a:lnTo>
                <a:lnTo>
                  <a:pt x="1606" y="15087"/>
                </a:lnTo>
                <a:lnTo>
                  <a:pt x="1631" y="15038"/>
                </a:lnTo>
                <a:lnTo>
                  <a:pt x="1631" y="14965"/>
                </a:lnTo>
                <a:lnTo>
                  <a:pt x="1631" y="14892"/>
                </a:lnTo>
                <a:close/>
                <a:moveTo>
                  <a:pt x="2750" y="14892"/>
                </a:moveTo>
                <a:lnTo>
                  <a:pt x="2726" y="14916"/>
                </a:lnTo>
                <a:lnTo>
                  <a:pt x="2628" y="15087"/>
                </a:lnTo>
                <a:lnTo>
                  <a:pt x="2555" y="15233"/>
                </a:lnTo>
                <a:lnTo>
                  <a:pt x="2531" y="15330"/>
                </a:lnTo>
                <a:lnTo>
                  <a:pt x="2531" y="15427"/>
                </a:lnTo>
                <a:lnTo>
                  <a:pt x="1898" y="15427"/>
                </a:lnTo>
                <a:lnTo>
                  <a:pt x="2093" y="15233"/>
                </a:lnTo>
                <a:lnTo>
                  <a:pt x="2190" y="15135"/>
                </a:lnTo>
                <a:lnTo>
                  <a:pt x="2312" y="15038"/>
                </a:lnTo>
                <a:lnTo>
                  <a:pt x="2409" y="14989"/>
                </a:lnTo>
                <a:lnTo>
                  <a:pt x="2482" y="14892"/>
                </a:lnTo>
                <a:close/>
                <a:moveTo>
                  <a:pt x="3553" y="14892"/>
                </a:moveTo>
                <a:lnTo>
                  <a:pt x="3431" y="15062"/>
                </a:lnTo>
                <a:lnTo>
                  <a:pt x="3310" y="15208"/>
                </a:lnTo>
                <a:lnTo>
                  <a:pt x="3261" y="15306"/>
                </a:lnTo>
                <a:lnTo>
                  <a:pt x="3188" y="15403"/>
                </a:lnTo>
                <a:lnTo>
                  <a:pt x="2920" y="15427"/>
                </a:lnTo>
                <a:lnTo>
                  <a:pt x="2823" y="15427"/>
                </a:lnTo>
                <a:lnTo>
                  <a:pt x="2969" y="15233"/>
                </a:lnTo>
                <a:lnTo>
                  <a:pt x="3066" y="15111"/>
                </a:lnTo>
                <a:lnTo>
                  <a:pt x="3164" y="14989"/>
                </a:lnTo>
                <a:lnTo>
                  <a:pt x="3285" y="14892"/>
                </a:lnTo>
                <a:close/>
                <a:moveTo>
                  <a:pt x="877" y="14868"/>
                </a:moveTo>
                <a:lnTo>
                  <a:pt x="1193" y="14892"/>
                </a:lnTo>
                <a:lnTo>
                  <a:pt x="1023" y="15038"/>
                </a:lnTo>
                <a:lnTo>
                  <a:pt x="877" y="15233"/>
                </a:lnTo>
                <a:lnTo>
                  <a:pt x="804" y="15330"/>
                </a:lnTo>
                <a:lnTo>
                  <a:pt x="755" y="15452"/>
                </a:lnTo>
                <a:lnTo>
                  <a:pt x="585" y="15452"/>
                </a:lnTo>
                <a:lnTo>
                  <a:pt x="536" y="14868"/>
                </a:lnTo>
                <a:close/>
                <a:moveTo>
                  <a:pt x="13894" y="1"/>
                </a:moveTo>
                <a:lnTo>
                  <a:pt x="13724" y="49"/>
                </a:lnTo>
                <a:lnTo>
                  <a:pt x="13578" y="122"/>
                </a:lnTo>
                <a:lnTo>
                  <a:pt x="13456" y="220"/>
                </a:lnTo>
                <a:lnTo>
                  <a:pt x="13335" y="341"/>
                </a:lnTo>
                <a:lnTo>
                  <a:pt x="13262" y="463"/>
                </a:lnTo>
                <a:lnTo>
                  <a:pt x="13189" y="609"/>
                </a:lnTo>
                <a:lnTo>
                  <a:pt x="13116" y="779"/>
                </a:lnTo>
                <a:lnTo>
                  <a:pt x="13067" y="925"/>
                </a:lnTo>
                <a:lnTo>
                  <a:pt x="11996" y="925"/>
                </a:lnTo>
                <a:lnTo>
                  <a:pt x="10901" y="950"/>
                </a:lnTo>
                <a:lnTo>
                  <a:pt x="9831" y="974"/>
                </a:lnTo>
                <a:lnTo>
                  <a:pt x="8736" y="974"/>
                </a:lnTo>
                <a:lnTo>
                  <a:pt x="7641" y="998"/>
                </a:lnTo>
                <a:lnTo>
                  <a:pt x="6108" y="974"/>
                </a:lnTo>
                <a:lnTo>
                  <a:pt x="4599" y="950"/>
                </a:lnTo>
                <a:lnTo>
                  <a:pt x="4648" y="852"/>
                </a:lnTo>
                <a:lnTo>
                  <a:pt x="4624" y="731"/>
                </a:lnTo>
                <a:lnTo>
                  <a:pt x="4599" y="609"/>
                </a:lnTo>
                <a:lnTo>
                  <a:pt x="4526" y="487"/>
                </a:lnTo>
                <a:lnTo>
                  <a:pt x="4429" y="366"/>
                </a:lnTo>
                <a:lnTo>
                  <a:pt x="4332" y="293"/>
                </a:lnTo>
                <a:lnTo>
                  <a:pt x="4210" y="220"/>
                </a:lnTo>
                <a:lnTo>
                  <a:pt x="4088" y="171"/>
                </a:lnTo>
                <a:lnTo>
                  <a:pt x="3894" y="147"/>
                </a:lnTo>
                <a:lnTo>
                  <a:pt x="3723" y="147"/>
                </a:lnTo>
                <a:lnTo>
                  <a:pt x="3553" y="220"/>
                </a:lnTo>
                <a:lnTo>
                  <a:pt x="3407" y="317"/>
                </a:lnTo>
                <a:lnTo>
                  <a:pt x="3285" y="439"/>
                </a:lnTo>
                <a:lnTo>
                  <a:pt x="3188" y="585"/>
                </a:lnTo>
                <a:lnTo>
                  <a:pt x="3115" y="755"/>
                </a:lnTo>
                <a:lnTo>
                  <a:pt x="3042" y="925"/>
                </a:lnTo>
                <a:lnTo>
                  <a:pt x="3042" y="998"/>
                </a:lnTo>
                <a:lnTo>
                  <a:pt x="1242" y="1047"/>
                </a:lnTo>
                <a:lnTo>
                  <a:pt x="828" y="1023"/>
                </a:lnTo>
                <a:lnTo>
                  <a:pt x="633" y="1023"/>
                </a:lnTo>
                <a:lnTo>
                  <a:pt x="439" y="1047"/>
                </a:lnTo>
                <a:lnTo>
                  <a:pt x="390" y="1023"/>
                </a:lnTo>
                <a:lnTo>
                  <a:pt x="317" y="1023"/>
                </a:lnTo>
                <a:lnTo>
                  <a:pt x="268" y="1071"/>
                </a:lnTo>
                <a:lnTo>
                  <a:pt x="244" y="1144"/>
                </a:lnTo>
                <a:lnTo>
                  <a:pt x="268" y="1850"/>
                </a:lnTo>
                <a:lnTo>
                  <a:pt x="268" y="2215"/>
                </a:lnTo>
                <a:lnTo>
                  <a:pt x="268" y="2555"/>
                </a:lnTo>
                <a:lnTo>
                  <a:pt x="171" y="3358"/>
                </a:lnTo>
                <a:lnTo>
                  <a:pt x="74" y="4137"/>
                </a:lnTo>
                <a:lnTo>
                  <a:pt x="49" y="4624"/>
                </a:lnTo>
                <a:lnTo>
                  <a:pt x="25" y="5086"/>
                </a:lnTo>
                <a:lnTo>
                  <a:pt x="25" y="6059"/>
                </a:lnTo>
                <a:lnTo>
                  <a:pt x="49" y="7008"/>
                </a:lnTo>
                <a:lnTo>
                  <a:pt x="74" y="7982"/>
                </a:lnTo>
                <a:lnTo>
                  <a:pt x="25" y="9879"/>
                </a:lnTo>
                <a:lnTo>
                  <a:pt x="1" y="11802"/>
                </a:lnTo>
                <a:lnTo>
                  <a:pt x="1" y="12751"/>
                </a:lnTo>
                <a:lnTo>
                  <a:pt x="1" y="13700"/>
                </a:lnTo>
                <a:lnTo>
                  <a:pt x="49" y="14673"/>
                </a:lnTo>
                <a:lnTo>
                  <a:pt x="122" y="15622"/>
                </a:lnTo>
                <a:lnTo>
                  <a:pt x="122" y="15671"/>
                </a:lnTo>
                <a:lnTo>
                  <a:pt x="147" y="15719"/>
                </a:lnTo>
                <a:lnTo>
                  <a:pt x="171" y="15792"/>
                </a:lnTo>
                <a:lnTo>
                  <a:pt x="195" y="15841"/>
                </a:lnTo>
                <a:lnTo>
                  <a:pt x="244" y="15865"/>
                </a:lnTo>
                <a:lnTo>
                  <a:pt x="293" y="15890"/>
                </a:lnTo>
                <a:lnTo>
                  <a:pt x="560" y="15938"/>
                </a:lnTo>
                <a:lnTo>
                  <a:pt x="828" y="15963"/>
                </a:lnTo>
                <a:lnTo>
                  <a:pt x="1339" y="15987"/>
                </a:lnTo>
                <a:lnTo>
                  <a:pt x="1850" y="15987"/>
                </a:lnTo>
                <a:lnTo>
                  <a:pt x="2385" y="15963"/>
                </a:lnTo>
                <a:lnTo>
                  <a:pt x="3577" y="15938"/>
                </a:lnTo>
                <a:lnTo>
                  <a:pt x="4770" y="15938"/>
                </a:lnTo>
                <a:lnTo>
                  <a:pt x="5938" y="15914"/>
                </a:lnTo>
                <a:lnTo>
                  <a:pt x="7130" y="15890"/>
                </a:lnTo>
                <a:lnTo>
                  <a:pt x="9466" y="15817"/>
                </a:lnTo>
                <a:lnTo>
                  <a:pt x="10536" y="15792"/>
                </a:lnTo>
                <a:lnTo>
                  <a:pt x="11607" y="15792"/>
                </a:lnTo>
                <a:lnTo>
                  <a:pt x="12678" y="15817"/>
                </a:lnTo>
                <a:lnTo>
                  <a:pt x="13748" y="15792"/>
                </a:lnTo>
                <a:lnTo>
                  <a:pt x="15038" y="15744"/>
                </a:lnTo>
                <a:lnTo>
                  <a:pt x="15646" y="15744"/>
                </a:lnTo>
                <a:lnTo>
                  <a:pt x="15914" y="15768"/>
                </a:lnTo>
                <a:lnTo>
                  <a:pt x="16011" y="15792"/>
                </a:lnTo>
                <a:lnTo>
                  <a:pt x="16060" y="15792"/>
                </a:lnTo>
                <a:lnTo>
                  <a:pt x="16084" y="15817"/>
                </a:lnTo>
                <a:lnTo>
                  <a:pt x="16157" y="15841"/>
                </a:lnTo>
                <a:lnTo>
                  <a:pt x="16279" y="15841"/>
                </a:lnTo>
                <a:lnTo>
                  <a:pt x="16328" y="15865"/>
                </a:lnTo>
                <a:lnTo>
                  <a:pt x="16401" y="15890"/>
                </a:lnTo>
                <a:lnTo>
                  <a:pt x="16474" y="15865"/>
                </a:lnTo>
                <a:lnTo>
                  <a:pt x="16547" y="15817"/>
                </a:lnTo>
                <a:lnTo>
                  <a:pt x="16595" y="15744"/>
                </a:lnTo>
                <a:lnTo>
                  <a:pt x="16620" y="15671"/>
                </a:lnTo>
                <a:lnTo>
                  <a:pt x="16668" y="15476"/>
                </a:lnTo>
                <a:lnTo>
                  <a:pt x="16693" y="15111"/>
                </a:lnTo>
                <a:lnTo>
                  <a:pt x="16717" y="14454"/>
                </a:lnTo>
                <a:lnTo>
                  <a:pt x="16741" y="13773"/>
                </a:lnTo>
                <a:lnTo>
                  <a:pt x="16717" y="13262"/>
                </a:lnTo>
                <a:lnTo>
                  <a:pt x="16693" y="12775"/>
                </a:lnTo>
                <a:lnTo>
                  <a:pt x="16571" y="11777"/>
                </a:lnTo>
                <a:lnTo>
                  <a:pt x="16547" y="11193"/>
                </a:lnTo>
                <a:lnTo>
                  <a:pt x="16547" y="10634"/>
                </a:lnTo>
                <a:lnTo>
                  <a:pt x="16595" y="9466"/>
                </a:lnTo>
                <a:lnTo>
                  <a:pt x="16644" y="8420"/>
                </a:lnTo>
                <a:lnTo>
                  <a:pt x="16668" y="7373"/>
                </a:lnTo>
                <a:lnTo>
                  <a:pt x="16693" y="6327"/>
                </a:lnTo>
                <a:lnTo>
                  <a:pt x="16717" y="5281"/>
                </a:lnTo>
                <a:lnTo>
                  <a:pt x="16766" y="4283"/>
                </a:lnTo>
                <a:lnTo>
                  <a:pt x="16741" y="3285"/>
                </a:lnTo>
                <a:lnTo>
                  <a:pt x="16693" y="2312"/>
                </a:lnTo>
                <a:lnTo>
                  <a:pt x="16595" y="1314"/>
                </a:lnTo>
                <a:lnTo>
                  <a:pt x="16644" y="1266"/>
                </a:lnTo>
                <a:lnTo>
                  <a:pt x="16668" y="1193"/>
                </a:lnTo>
                <a:lnTo>
                  <a:pt x="16668" y="1120"/>
                </a:lnTo>
                <a:lnTo>
                  <a:pt x="16668" y="1047"/>
                </a:lnTo>
                <a:lnTo>
                  <a:pt x="16620" y="998"/>
                </a:lnTo>
                <a:lnTo>
                  <a:pt x="16571" y="950"/>
                </a:lnTo>
                <a:lnTo>
                  <a:pt x="16522" y="901"/>
                </a:lnTo>
                <a:lnTo>
                  <a:pt x="16425" y="901"/>
                </a:lnTo>
                <a:lnTo>
                  <a:pt x="14916" y="925"/>
                </a:lnTo>
                <a:lnTo>
                  <a:pt x="14965" y="877"/>
                </a:lnTo>
                <a:lnTo>
                  <a:pt x="14989" y="755"/>
                </a:lnTo>
                <a:lnTo>
                  <a:pt x="14989" y="658"/>
                </a:lnTo>
                <a:lnTo>
                  <a:pt x="14989" y="560"/>
                </a:lnTo>
                <a:lnTo>
                  <a:pt x="14941" y="463"/>
                </a:lnTo>
                <a:lnTo>
                  <a:pt x="14892" y="366"/>
                </a:lnTo>
                <a:lnTo>
                  <a:pt x="14843" y="293"/>
                </a:lnTo>
                <a:lnTo>
                  <a:pt x="14673" y="171"/>
                </a:lnTo>
                <a:lnTo>
                  <a:pt x="14503" y="74"/>
                </a:lnTo>
                <a:lnTo>
                  <a:pt x="14284" y="25"/>
                </a:lnTo>
                <a:lnTo>
                  <a:pt x="14089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2443;p49">
            <a:extLst>
              <a:ext uri="{FF2B5EF4-FFF2-40B4-BE49-F238E27FC236}">
                <a16:creationId xmlns:a16="http://schemas.microsoft.com/office/drawing/2014/main" id="{9000F7EE-5758-45ED-A33A-1276DC8617FF}"/>
              </a:ext>
            </a:extLst>
          </p:cNvPr>
          <p:cNvSpPr/>
          <p:nvPr/>
        </p:nvSpPr>
        <p:spPr>
          <a:xfrm>
            <a:off x="10777336" y="5551811"/>
            <a:ext cx="592239" cy="604644"/>
          </a:xfrm>
          <a:custGeom>
            <a:avLst/>
            <a:gdLst/>
            <a:ahLst/>
            <a:cxnLst/>
            <a:rect l="l" t="t" r="r" b="b"/>
            <a:pathLst>
              <a:path w="16279" h="16620" extrusionOk="0">
                <a:moveTo>
                  <a:pt x="8882" y="438"/>
                </a:moveTo>
                <a:lnTo>
                  <a:pt x="9368" y="536"/>
                </a:lnTo>
                <a:lnTo>
                  <a:pt x="9295" y="657"/>
                </a:lnTo>
                <a:lnTo>
                  <a:pt x="9222" y="803"/>
                </a:lnTo>
                <a:lnTo>
                  <a:pt x="9174" y="974"/>
                </a:lnTo>
                <a:lnTo>
                  <a:pt x="9149" y="1120"/>
                </a:lnTo>
                <a:lnTo>
                  <a:pt x="8882" y="1095"/>
                </a:lnTo>
                <a:lnTo>
                  <a:pt x="8906" y="803"/>
                </a:lnTo>
                <a:lnTo>
                  <a:pt x="8906" y="633"/>
                </a:lnTo>
                <a:lnTo>
                  <a:pt x="8882" y="438"/>
                </a:lnTo>
                <a:close/>
                <a:moveTo>
                  <a:pt x="8590" y="414"/>
                </a:moveTo>
                <a:lnTo>
                  <a:pt x="8541" y="803"/>
                </a:lnTo>
                <a:lnTo>
                  <a:pt x="8517" y="1095"/>
                </a:lnTo>
                <a:lnTo>
                  <a:pt x="8322" y="1120"/>
                </a:lnTo>
                <a:lnTo>
                  <a:pt x="8127" y="1193"/>
                </a:lnTo>
                <a:lnTo>
                  <a:pt x="8127" y="925"/>
                </a:lnTo>
                <a:lnTo>
                  <a:pt x="8127" y="682"/>
                </a:lnTo>
                <a:lnTo>
                  <a:pt x="8152" y="560"/>
                </a:lnTo>
                <a:lnTo>
                  <a:pt x="8152" y="414"/>
                </a:lnTo>
                <a:close/>
                <a:moveTo>
                  <a:pt x="9636" y="609"/>
                </a:moveTo>
                <a:lnTo>
                  <a:pt x="10147" y="755"/>
                </a:lnTo>
                <a:lnTo>
                  <a:pt x="10074" y="876"/>
                </a:lnTo>
                <a:lnTo>
                  <a:pt x="9977" y="1047"/>
                </a:lnTo>
                <a:lnTo>
                  <a:pt x="9879" y="1241"/>
                </a:lnTo>
                <a:lnTo>
                  <a:pt x="9490" y="1168"/>
                </a:lnTo>
                <a:lnTo>
                  <a:pt x="9636" y="609"/>
                </a:lnTo>
                <a:close/>
                <a:moveTo>
                  <a:pt x="7592" y="487"/>
                </a:moveTo>
                <a:lnTo>
                  <a:pt x="7714" y="511"/>
                </a:lnTo>
                <a:lnTo>
                  <a:pt x="7860" y="560"/>
                </a:lnTo>
                <a:lnTo>
                  <a:pt x="7884" y="560"/>
                </a:lnTo>
                <a:lnTo>
                  <a:pt x="7860" y="706"/>
                </a:lnTo>
                <a:lnTo>
                  <a:pt x="7811" y="974"/>
                </a:lnTo>
                <a:lnTo>
                  <a:pt x="7811" y="1120"/>
                </a:lnTo>
                <a:lnTo>
                  <a:pt x="7860" y="1266"/>
                </a:lnTo>
                <a:lnTo>
                  <a:pt x="7884" y="1290"/>
                </a:lnTo>
                <a:lnTo>
                  <a:pt x="7543" y="1290"/>
                </a:lnTo>
                <a:lnTo>
                  <a:pt x="7519" y="1193"/>
                </a:lnTo>
                <a:lnTo>
                  <a:pt x="7519" y="1120"/>
                </a:lnTo>
                <a:lnTo>
                  <a:pt x="7470" y="925"/>
                </a:lnTo>
                <a:lnTo>
                  <a:pt x="7446" y="706"/>
                </a:lnTo>
                <a:lnTo>
                  <a:pt x="7446" y="487"/>
                </a:lnTo>
                <a:close/>
                <a:moveTo>
                  <a:pt x="7251" y="511"/>
                </a:moveTo>
                <a:lnTo>
                  <a:pt x="7203" y="657"/>
                </a:lnTo>
                <a:lnTo>
                  <a:pt x="7203" y="828"/>
                </a:lnTo>
                <a:lnTo>
                  <a:pt x="7227" y="1071"/>
                </a:lnTo>
                <a:lnTo>
                  <a:pt x="7227" y="1193"/>
                </a:lnTo>
                <a:lnTo>
                  <a:pt x="7276" y="1314"/>
                </a:lnTo>
                <a:lnTo>
                  <a:pt x="7057" y="1339"/>
                </a:lnTo>
                <a:lnTo>
                  <a:pt x="6886" y="1363"/>
                </a:lnTo>
                <a:lnTo>
                  <a:pt x="6862" y="1314"/>
                </a:lnTo>
                <a:lnTo>
                  <a:pt x="6740" y="1071"/>
                </a:lnTo>
                <a:lnTo>
                  <a:pt x="6643" y="828"/>
                </a:lnTo>
                <a:lnTo>
                  <a:pt x="6570" y="657"/>
                </a:lnTo>
                <a:lnTo>
                  <a:pt x="6740" y="609"/>
                </a:lnTo>
                <a:lnTo>
                  <a:pt x="6959" y="560"/>
                </a:lnTo>
                <a:lnTo>
                  <a:pt x="7251" y="511"/>
                </a:lnTo>
                <a:close/>
                <a:moveTo>
                  <a:pt x="10536" y="901"/>
                </a:moveTo>
                <a:lnTo>
                  <a:pt x="10634" y="925"/>
                </a:lnTo>
                <a:lnTo>
                  <a:pt x="10877" y="1022"/>
                </a:lnTo>
                <a:lnTo>
                  <a:pt x="10755" y="1217"/>
                </a:lnTo>
                <a:lnTo>
                  <a:pt x="10585" y="1387"/>
                </a:lnTo>
                <a:lnTo>
                  <a:pt x="10269" y="1314"/>
                </a:lnTo>
                <a:lnTo>
                  <a:pt x="10415" y="1120"/>
                </a:lnTo>
                <a:lnTo>
                  <a:pt x="10536" y="901"/>
                </a:lnTo>
                <a:close/>
                <a:moveTo>
                  <a:pt x="6351" y="706"/>
                </a:moveTo>
                <a:lnTo>
                  <a:pt x="6375" y="974"/>
                </a:lnTo>
                <a:lnTo>
                  <a:pt x="6448" y="1193"/>
                </a:lnTo>
                <a:lnTo>
                  <a:pt x="6546" y="1412"/>
                </a:lnTo>
                <a:lnTo>
                  <a:pt x="5962" y="1557"/>
                </a:lnTo>
                <a:lnTo>
                  <a:pt x="5962" y="1533"/>
                </a:lnTo>
                <a:lnTo>
                  <a:pt x="5889" y="1314"/>
                </a:lnTo>
                <a:lnTo>
                  <a:pt x="5840" y="1095"/>
                </a:lnTo>
                <a:lnTo>
                  <a:pt x="5792" y="876"/>
                </a:lnTo>
                <a:lnTo>
                  <a:pt x="6351" y="706"/>
                </a:lnTo>
                <a:close/>
                <a:moveTo>
                  <a:pt x="11266" y="1168"/>
                </a:moveTo>
                <a:lnTo>
                  <a:pt x="11631" y="1339"/>
                </a:lnTo>
                <a:lnTo>
                  <a:pt x="11510" y="1485"/>
                </a:lnTo>
                <a:lnTo>
                  <a:pt x="11437" y="1582"/>
                </a:lnTo>
                <a:lnTo>
                  <a:pt x="11388" y="1679"/>
                </a:lnTo>
                <a:lnTo>
                  <a:pt x="10974" y="1509"/>
                </a:lnTo>
                <a:lnTo>
                  <a:pt x="11120" y="1363"/>
                </a:lnTo>
                <a:lnTo>
                  <a:pt x="11266" y="1168"/>
                </a:lnTo>
                <a:close/>
                <a:moveTo>
                  <a:pt x="5548" y="974"/>
                </a:moveTo>
                <a:lnTo>
                  <a:pt x="5597" y="1168"/>
                </a:lnTo>
                <a:lnTo>
                  <a:pt x="5621" y="1387"/>
                </a:lnTo>
                <a:lnTo>
                  <a:pt x="5670" y="1509"/>
                </a:lnTo>
                <a:lnTo>
                  <a:pt x="5719" y="1630"/>
                </a:lnTo>
                <a:lnTo>
                  <a:pt x="5743" y="1630"/>
                </a:lnTo>
                <a:lnTo>
                  <a:pt x="5694" y="1655"/>
                </a:lnTo>
                <a:lnTo>
                  <a:pt x="5354" y="1776"/>
                </a:lnTo>
                <a:lnTo>
                  <a:pt x="5013" y="1922"/>
                </a:lnTo>
                <a:lnTo>
                  <a:pt x="4964" y="1874"/>
                </a:lnTo>
                <a:lnTo>
                  <a:pt x="4818" y="1606"/>
                </a:lnTo>
                <a:lnTo>
                  <a:pt x="4745" y="1509"/>
                </a:lnTo>
                <a:lnTo>
                  <a:pt x="4672" y="1387"/>
                </a:lnTo>
                <a:lnTo>
                  <a:pt x="4964" y="1217"/>
                </a:lnTo>
                <a:lnTo>
                  <a:pt x="4989" y="1363"/>
                </a:lnTo>
                <a:lnTo>
                  <a:pt x="5037" y="1509"/>
                </a:lnTo>
                <a:lnTo>
                  <a:pt x="5135" y="1752"/>
                </a:lnTo>
                <a:lnTo>
                  <a:pt x="5159" y="1801"/>
                </a:lnTo>
                <a:lnTo>
                  <a:pt x="5281" y="1801"/>
                </a:lnTo>
                <a:lnTo>
                  <a:pt x="5305" y="1776"/>
                </a:lnTo>
                <a:lnTo>
                  <a:pt x="5329" y="1728"/>
                </a:lnTo>
                <a:lnTo>
                  <a:pt x="5329" y="1679"/>
                </a:lnTo>
                <a:lnTo>
                  <a:pt x="5329" y="1655"/>
                </a:lnTo>
                <a:lnTo>
                  <a:pt x="5281" y="1533"/>
                </a:lnTo>
                <a:lnTo>
                  <a:pt x="5232" y="1387"/>
                </a:lnTo>
                <a:lnTo>
                  <a:pt x="5183" y="1266"/>
                </a:lnTo>
                <a:lnTo>
                  <a:pt x="5135" y="1144"/>
                </a:lnTo>
                <a:lnTo>
                  <a:pt x="5548" y="974"/>
                </a:lnTo>
                <a:close/>
                <a:moveTo>
                  <a:pt x="11899" y="1485"/>
                </a:moveTo>
                <a:lnTo>
                  <a:pt x="12313" y="1703"/>
                </a:lnTo>
                <a:lnTo>
                  <a:pt x="12191" y="1801"/>
                </a:lnTo>
                <a:lnTo>
                  <a:pt x="12094" y="1898"/>
                </a:lnTo>
                <a:lnTo>
                  <a:pt x="12021" y="1995"/>
                </a:lnTo>
                <a:lnTo>
                  <a:pt x="11583" y="1776"/>
                </a:lnTo>
                <a:lnTo>
                  <a:pt x="11680" y="1679"/>
                </a:lnTo>
                <a:lnTo>
                  <a:pt x="11826" y="1533"/>
                </a:lnTo>
                <a:lnTo>
                  <a:pt x="11899" y="1485"/>
                </a:lnTo>
                <a:close/>
                <a:moveTo>
                  <a:pt x="4453" y="1509"/>
                </a:moveTo>
                <a:lnTo>
                  <a:pt x="4526" y="1679"/>
                </a:lnTo>
                <a:lnTo>
                  <a:pt x="4599" y="1849"/>
                </a:lnTo>
                <a:lnTo>
                  <a:pt x="4648" y="1947"/>
                </a:lnTo>
                <a:lnTo>
                  <a:pt x="4721" y="2068"/>
                </a:lnTo>
                <a:lnTo>
                  <a:pt x="4453" y="2214"/>
                </a:lnTo>
                <a:lnTo>
                  <a:pt x="4356" y="2068"/>
                </a:lnTo>
                <a:lnTo>
                  <a:pt x="4259" y="1947"/>
                </a:lnTo>
                <a:lnTo>
                  <a:pt x="4186" y="1825"/>
                </a:lnTo>
                <a:lnTo>
                  <a:pt x="4088" y="1728"/>
                </a:lnTo>
                <a:lnTo>
                  <a:pt x="4453" y="1509"/>
                </a:lnTo>
                <a:close/>
                <a:moveTo>
                  <a:pt x="12580" y="1874"/>
                </a:moveTo>
                <a:lnTo>
                  <a:pt x="12945" y="2117"/>
                </a:lnTo>
                <a:lnTo>
                  <a:pt x="12775" y="2239"/>
                </a:lnTo>
                <a:lnTo>
                  <a:pt x="12702" y="2312"/>
                </a:lnTo>
                <a:lnTo>
                  <a:pt x="12653" y="2385"/>
                </a:lnTo>
                <a:lnTo>
                  <a:pt x="12240" y="2117"/>
                </a:lnTo>
                <a:lnTo>
                  <a:pt x="12337" y="2044"/>
                </a:lnTo>
                <a:lnTo>
                  <a:pt x="12459" y="1971"/>
                </a:lnTo>
                <a:lnTo>
                  <a:pt x="12580" y="1874"/>
                </a:lnTo>
                <a:close/>
                <a:moveTo>
                  <a:pt x="3894" y="1849"/>
                </a:moveTo>
                <a:lnTo>
                  <a:pt x="3942" y="1971"/>
                </a:lnTo>
                <a:lnTo>
                  <a:pt x="4015" y="2093"/>
                </a:lnTo>
                <a:lnTo>
                  <a:pt x="4088" y="2239"/>
                </a:lnTo>
                <a:lnTo>
                  <a:pt x="4186" y="2385"/>
                </a:lnTo>
                <a:lnTo>
                  <a:pt x="3869" y="2579"/>
                </a:lnTo>
                <a:lnTo>
                  <a:pt x="3748" y="2458"/>
                </a:lnTo>
                <a:lnTo>
                  <a:pt x="3626" y="2312"/>
                </a:lnTo>
                <a:lnTo>
                  <a:pt x="3553" y="2239"/>
                </a:lnTo>
                <a:lnTo>
                  <a:pt x="3480" y="2190"/>
                </a:lnTo>
                <a:lnTo>
                  <a:pt x="3407" y="2190"/>
                </a:lnTo>
                <a:lnTo>
                  <a:pt x="3894" y="1849"/>
                </a:lnTo>
                <a:close/>
                <a:moveTo>
                  <a:pt x="3334" y="2239"/>
                </a:moveTo>
                <a:lnTo>
                  <a:pt x="3310" y="2287"/>
                </a:lnTo>
                <a:lnTo>
                  <a:pt x="3310" y="2385"/>
                </a:lnTo>
                <a:lnTo>
                  <a:pt x="3358" y="2482"/>
                </a:lnTo>
                <a:lnTo>
                  <a:pt x="3480" y="2652"/>
                </a:lnTo>
                <a:lnTo>
                  <a:pt x="3577" y="2798"/>
                </a:lnTo>
                <a:lnTo>
                  <a:pt x="3383" y="2944"/>
                </a:lnTo>
                <a:lnTo>
                  <a:pt x="3139" y="2725"/>
                </a:lnTo>
                <a:lnTo>
                  <a:pt x="3018" y="2652"/>
                </a:lnTo>
                <a:lnTo>
                  <a:pt x="2896" y="2579"/>
                </a:lnTo>
                <a:lnTo>
                  <a:pt x="3334" y="2239"/>
                </a:lnTo>
                <a:close/>
                <a:moveTo>
                  <a:pt x="13213" y="2312"/>
                </a:moveTo>
                <a:lnTo>
                  <a:pt x="13602" y="2628"/>
                </a:lnTo>
                <a:lnTo>
                  <a:pt x="13505" y="2725"/>
                </a:lnTo>
                <a:lnTo>
                  <a:pt x="13408" y="2847"/>
                </a:lnTo>
                <a:lnTo>
                  <a:pt x="13310" y="2993"/>
                </a:lnTo>
                <a:lnTo>
                  <a:pt x="13091" y="2774"/>
                </a:lnTo>
                <a:lnTo>
                  <a:pt x="12872" y="2555"/>
                </a:lnTo>
                <a:lnTo>
                  <a:pt x="13164" y="2360"/>
                </a:lnTo>
                <a:lnTo>
                  <a:pt x="13189" y="2336"/>
                </a:lnTo>
                <a:lnTo>
                  <a:pt x="13213" y="2312"/>
                </a:lnTo>
                <a:close/>
                <a:moveTo>
                  <a:pt x="2799" y="2652"/>
                </a:moveTo>
                <a:lnTo>
                  <a:pt x="2896" y="2798"/>
                </a:lnTo>
                <a:lnTo>
                  <a:pt x="2993" y="2944"/>
                </a:lnTo>
                <a:lnTo>
                  <a:pt x="3066" y="3042"/>
                </a:lnTo>
                <a:lnTo>
                  <a:pt x="3164" y="3115"/>
                </a:lnTo>
                <a:lnTo>
                  <a:pt x="2969" y="3309"/>
                </a:lnTo>
                <a:lnTo>
                  <a:pt x="2920" y="3285"/>
                </a:lnTo>
                <a:lnTo>
                  <a:pt x="2726" y="3188"/>
                </a:lnTo>
                <a:lnTo>
                  <a:pt x="2555" y="3090"/>
                </a:lnTo>
                <a:lnTo>
                  <a:pt x="2409" y="3017"/>
                </a:lnTo>
                <a:lnTo>
                  <a:pt x="2799" y="2652"/>
                </a:lnTo>
                <a:close/>
                <a:moveTo>
                  <a:pt x="13773" y="2774"/>
                </a:moveTo>
                <a:lnTo>
                  <a:pt x="14089" y="3115"/>
                </a:lnTo>
                <a:lnTo>
                  <a:pt x="13846" y="3236"/>
                </a:lnTo>
                <a:lnTo>
                  <a:pt x="13724" y="3334"/>
                </a:lnTo>
                <a:lnTo>
                  <a:pt x="13651" y="3407"/>
                </a:lnTo>
                <a:lnTo>
                  <a:pt x="13456" y="3163"/>
                </a:lnTo>
                <a:lnTo>
                  <a:pt x="13432" y="3139"/>
                </a:lnTo>
                <a:lnTo>
                  <a:pt x="13505" y="3090"/>
                </a:lnTo>
                <a:lnTo>
                  <a:pt x="13554" y="3017"/>
                </a:lnTo>
                <a:lnTo>
                  <a:pt x="13675" y="2896"/>
                </a:lnTo>
                <a:lnTo>
                  <a:pt x="13773" y="2774"/>
                </a:lnTo>
                <a:close/>
                <a:moveTo>
                  <a:pt x="2263" y="3188"/>
                </a:moveTo>
                <a:lnTo>
                  <a:pt x="2312" y="3285"/>
                </a:lnTo>
                <a:lnTo>
                  <a:pt x="2409" y="3358"/>
                </a:lnTo>
                <a:lnTo>
                  <a:pt x="2555" y="3480"/>
                </a:lnTo>
                <a:lnTo>
                  <a:pt x="2726" y="3577"/>
                </a:lnTo>
                <a:lnTo>
                  <a:pt x="2531" y="3796"/>
                </a:lnTo>
                <a:lnTo>
                  <a:pt x="2117" y="3553"/>
                </a:lnTo>
                <a:lnTo>
                  <a:pt x="1971" y="3504"/>
                </a:lnTo>
                <a:lnTo>
                  <a:pt x="2263" y="3188"/>
                </a:lnTo>
                <a:close/>
                <a:moveTo>
                  <a:pt x="14284" y="3334"/>
                </a:moveTo>
                <a:lnTo>
                  <a:pt x="14478" y="3577"/>
                </a:lnTo>
                <a:lnTo>
                  <a:pt x="14624" y="3820"/>
                </a:lnTo>
                <a:lnTo>
                  <a:pt x="14478" y="3869"/>
                </a:lnTo>
                <a:lnTo>
                  <a:pt x="14356" y="3918"/>
                </a:lnTo>
                <a:lnTo>
                  <a:pt x="14235" y="3966"/>
                </a:lnTo>
                <a:lnTo>
                  <a:pt x="14113" y="4039"/>
                </a:lnTo>
                <a:lnTo>
                  <a:pt x="13773" y="3577"/>
                </a:lnTo>
                <a:lnTo>
                  <a:pt x="13894" y="3528"/>
                </a:lnTo>
                <a:lnTo>
                  <a:pt x="13992" y="3480"/>
                </a:lnTo>
                <a:lnTo>
                  <a:pt x="14186" y="3382"/>
                </a:lnTo>
                <a:lnTo>
                  <a:pt x="14284" y="3334"/>
                </a:lnTo>
                <a:close/>
                <a:moveTo>
                  <a:pt x="1825" y="3699"/>
                </a:moveTo>
                <a:lnTo>
                  <a:pt x="2020" y="3845"/>
                </a:lnTo>
                <a:lnTo>
                  <a:pt x="2312" y="4064"/>
                </a:lnTo>
                <a:lnTo>
                  <a:pt x="2069" y="4453"/>
                </a:lnTo>
                <a:lnTo>
                  <a:pt x="1850" y="4307"/>
                </a:lnTo>
                <a:lnTo>
                  <a:pt x="1533" y="4112"/>
                </a:lnTo>
                <a:lnTo>
                  <a:pt x="1825" y="3699"/>
                </a:lnTo>
                <a:close/>
                <a:moveTo>
                  <a:pt x="14794" y="4112"/>
                </a:moveTo>
                <a:lnTo>
                  <a:pt x="14965" y="4453"/>
                </a:lnTo>
                <a:lnTo>
                  <a:pt x="14794" y="4526"/>
                </a:lnTo>
                <a:lnTo>
                  <a:pt x="14648" y="4599"/>
                </a:lnTo>
                <a:lnTo>
                  <a:pt x="14478" y="4696"/>
                </a:lnTo>
                <a:lnTo>
                  <a:pt x="14308" y="4356"/>
                </a:lnTo>
                <a:lnTo>
                  <a:pt x="14551" y="4258"/>
                </a:lnTo>
                <a:lnTo>
                  <a:pt x="14673" y="4210"/>
                </a:lnTo>
                <a:lnTo>
                  <a:pt x="14794" y="4112"/>
                </a:lnTo>
                <a:close/>
                <a:moveTo>
                  <a:pt x="1412" y="4331"/>
                </a:moveTo>
                <a:lnTo>
                  <a:pt x="1485" y="4429"/>
                </a:lnTo>
                <a:lnTo>
                  <a:pt x="1606" y="4526"/>
                </a:lnTo>
                <a:lnTo>
                  <a:pt x="1752" y="4648"/>
                </a:lnTo>
                <a:lnTo>
                  <a:pt x="1898" y="4745"/>
                </a:lnTo>
                <a:lnTo>
                  <a:pt x="1825" y="4867"/>
                </a:lnTo>
                <a:lnTo>
                  <a:pt x="1533" y="4745"/>
                </a:lnTo>
                <a:lnTo>
                  <a:pt x="1387" y="4696"/>
                </a:lnTo>
                <a:lnTo>
                  <a:pt x="1241" y="4696"/>
                </a:lnTo>
                <a:lnTo>
                  <a:pt x="1412" y="4331"/>
                </a:lnTo>
                <a:close/>
                <a:moveTo>
                  <a:pt x="15062" y="4745"/>
                </a:moveTo>
                <a:lnTo>
                  <a:pt x="15208" y="5183"/>
                </a:lnTo>
                <a:lnTo>
                  <a:pt x="15135" y="5183"/>
                </a:lnTo>
                <a:lnTo>
                  <a:pt x="15038" y="5207"/>
                </a:lnTo>
                <a:lnTo>
                  <a:pt x="14843" y="5256"/>
                </a:lnTo>
                <a:lnTo>
                  <a:pt x="14746" y="5305"/>
                </a:lnTo>
                <a:lnTo>
                  <a:pt x="14600" y="4891"/>
                </a:lnTo>
                <a:lnTo>
                  <a:pt x="14770" y="4842"/>
                </a:lnTo>
                <a:lnTo>
                  <a:pt x="14916" y="4794"/>
                </a:lnTo>
                <a:lnTo>
                  <a:pt x="15062" y="4745"/>
                </a:lnTo>
                <a:close/>
                <a:moveTo>
                  <a:pt x="1168" y="4794"/>
                </a:moveTo>
                <a:lnTo>
                  <a:pt x="1412" y="5013"/>
                </a:lnTo>
                <a:lnTo>
                  <a:pt x="1558" y="5086"/>
                </a:lnTo>
                <a:lnTo>
                  <a:pt x="1704" y="5159"/>
                </a:lnTo>
                <a:lnTo>
                  <a:pt x="1558" y="5524"/>
                </a:lnTo>
                <a:lnTo>
                  <a:pt x="1509" y="5475"/>
                </a:lnTo>
                <a:lnTo>
                  <a:pt x="1314" y="5402"/>
                </a:lnTo>
                <a:lnTo>
                  <a:pt x="1144" y="5353"/>
                </a:lnTo>
                <a:lnTo>
                  <a:pt x="974" y="5329"/>
                </a:lnTo>
                <a:lnTo>
                  <a:pt x="1168" y="4794"/>
                </a:lnTo>
                <a:close/>
                <a:moveTo>
                  <a:pt x="15305" y="5499"/>
                </a:moveTo>
                <a:lnTo>
                  <a:pt x="15403" y="5986"/>
                </a:lnTo>
                <a:lnTo>
                  <a:pt x="15184" y="6035"/>
                </a:lnTo>
                <a:lnTo>
                  <a:pt x="14965" y="6083"/>
                </a:lnTo>
                <a:lnTo>
                  <a:pt x="14916" y="5791"/>
                </a:lnTo>
                <a:lnTo>
                  <a:pt x="14867" y="5621"/>
                </a:lnTo>
                <a:lnTo>
                  <a:pt x="14940" y="5597"/>
                </a:lnTo>
                <a:lnTo>
                  <a:pt x="15111" y="5548"/>
                </a:lnTo>
                <a:lnTo>
                  <a:pt x="15305" y="5499"/>
                </a:lnTo>
                <a:close/>
                <a:moveTo>
                  <a:pt x="876" y="5572"/>
                </a:moveTo>
                <a:lnTo>
                  <a:pt x="1022" y="5645"/>
                </a:lnTo>
                <a:lnTo>
                  <a:pt x="1193" y="5718"/>
                </a:lnTo>
                <a:lnTo>
                  <a:pt x="1387" y="5767"/>
                </a:lnTo>
                <a:lnTo>
                  <a:pt x="1436" y="5791"/>
                </a:lnTo>
                <a:lnTo>
                  <a:pt x="1485" y="5767"/>
                </a:lnTo>
                <a:lnTo>
                  <a:pt x="1387" y="6229"/>
                </a:lnTo>
                <a:lnTo>
                  <a:pt x="1314" y="6156"/>
                </a:lnTo>
                <a:lnTo>
                  <a:pt x="1217" y="6108"/>
                </a:lnTo>
                <a:lnTo>
                  <a:pt x="1022" y="6059"/>
                </a:lnTo>
                <a:lnTo>
                  <a:pt x="876" y="6035"/>
                </a:lnTo>
                <a:lnTo>
                  <a:pt x="730" y="6059"/>
                </a:lnTo>
                <a:lnTo>
                  <a:pt x="876" y="5572"/>
                </a:lnTo>
                <a:close/>
                <a:moveTo>
                  <a:pt x="15476" y="6327"/>
                </a:moveTo>
                <a:lnTo>
                  <a:pt x="15549" y="6643"/>
                </a:lnTo>
                <a:lnTo>
                  <a:pt x="15354" y="6643"/>
                </a:lnTo>
                <a:lnTo>
                  <a:pt x="15086" y="6692"/>
                </a:lnTo>
                <a:lnTo>
                  <a:pt x="15038" y="6375"/>
                </a:lnTo>
                <a:lnTo>
                  <a:pt x="15086" y="6375"/>
                </a:lnTo>
                <a:lnTo>
                  <a:pt x="15476" y="6327"/>
                </a:lnTo>
                <a:close/>
                <a:moveTo>
                  <a:pt x="682" y="6278"/>
                </a:moveTo>
                <a:lnTo>
                  <a:pt x="779" y="6351"/>
                </a:lnTo>
                <a:lnTo>
                  <a:pt x="901" y="6375"/>
                </a:lnTo>
                <a:lnTo>
                  <a:pt x="1071" y="6448"/>
                </a:lnTo>
                <a:lnTo>
                  <a:pt x="1168" y="6497"/>
                </a:lnTo>
                <a:lnTo>
                  <a:pt x="1290" y="6497"/>
                </a:lnTo>
                <a:lnTo>
                  <a:pt x="1339" y="6473"/>
                </a:lnTo>
                <a:lnTo>
                  <a:pt x="1290" y="6716"/>
                </a:lnTo>
                <a:lnTo>
                  <a:pt x="1217" y="6667"/>
                </a:lnTo>
                <a:lnTo>
                  <a:pt x="925" y="6619"/>
                </a:lnTo>
                <a:lnTo>
                  <a:pt x="755" y="6594"/>
                </a:lnTo>
                <a:lnTo>
                  <a:pt x="609" y="6619"/>
                </a:lnTo>
                <a:lnTo>
                  <a:pt x="609" y="6619"/>
                </a:lnTo>
                <a:lnTo>
                  <a:pt x="682" y="6278"/>
                </a:lnTo>
                <a:close/>
                <a:moveTo>
                  <a:pt x="15622" y="6959"/>
                </a:moveTo>
                <a:lnTo>
                  <a:pt x="15670" y="7178"/>
                </a:lnTo>
                <a:lnTo>
                  <a:pt x="15695" y="7349"/>
                </a:lnTo>
                <a:lnTo>
                  <a:pt x="15184" y="7349"/>
                </a:lnTo>
                <a:lnTo>
                  <a:pt x="15135" y="6959"/>
                </a:lnTo>
                <a:close/>
                <a:moveTo>
                  <a:pt x="560" y="6813"/>
                </a:moveTo>
                <a:lnTo>
                  <a:pt x="706" y="6886"/>
                </a:lnTo>
                <a:lnTo>
                  <a:pt x="828" y="6935"/>
                </a:lnTo>
                <a:lnTo>
                  <a:pt x="1120" y="7032"/>
                </a:lnTo>
                <a:lnTo>
                  <a:pt x="1193" y="7032"/>
                </a:lnTo>
                <a:lnTo>
                  <a:pt x="1266" y="7008"/>
                </a:lnTo>
                <a:lnTo>
                  <a:pt x="1193" y="7495"/>
                </a:lnTo>
                <a:lnTo>
                  <a:pt x="1095" y="7446"/>
                </a:lnTo>
                <a:lnTo>
                  <a:pt x="998" y="7422"/>
                </a:lnTo>
                <a:lnTo>
                  <a:pt x="657" y="7349"/>
                </a:lnTo>
                <a:lnTo>
                  <a:pt x="511" y="7300"/>
                </a:lnTo>
                <a:lnTo>
                  <a:pt x="560" y="6813"/>
                </a:lnTo>
                <a:close/>
                <a:moveTo>
                  <a:pt x="15208" y="7665"/>
                </a:moveTo>
                <a:lnTo>
                  <a:pt x="15403" y="7689"/>
                </a:lnTo>
                <a:lnTo>
                  <a:pt x="15695" y="7714"/>
                </a:lnTo>
                <a:lnTo>
                  <a:pt x="15695" y="7981"/>
                </a:lnTo>
                <a:lnTo>
                  <a:pt x="15573" y="7957"/>
                </a:lnTo>
                <a:lnTo>
                  <a:pt x="15451" y="7957"/>
                </a:lnTo>
                <a:lnTo>
                  <a:pt x="15330" y="7981"/>
                </a:lnTo>
                <a:lnTo>
                  <a:pt x="15232" y="8030"/>
                </a:lnTo>
                <a:lnTo>
                  <a:pt x="15208" y="7665"/>
                </a:lnTo>
                <a:close/>
                <a:moveTo>
                  <a:pt x="463" y="7641"/>
                </a:moveTo>
                <a:lnTo>
                  <a:pt x="633" y="7714"/>
                </a:lnTo>
                <a:lnTo>
                  <a:pt x="828" y="7762"/>
                </a:lnTo>
                <a:lnTo>
                  <a:pt x="998" y="7787"/>
                </a:lnTo>
                <a:lnTo>
                  <a:pt x="1071" y="7787"/>
                </a:lnTo>
                <a:lnTo>
                  <a:pt x="1144" y="7762"/>
                </a:lnTo>
                <a:lnTo>
                  <a:pt x="1071" y="8127"/>
                </a:lnTo>
                <a:lnTo>
                  <a:pt x="1022" y="8103"/>
                </a:lnTo>
                <a:lnTo>
                  <a:pt x="706" y="8103"/>
                </a:lnTo>
                <a:lnTo>
                  <a:pt x="584" y="8127"/>
                </a:lnTo>
                <a:lnTo>
                  <a:pt x="438" y="8176"/>
                </a:lnTo>
                <a:lnTo>
                  <a:pt x="463" y="7787"/>
                </a:lnTo>
                <a:lnTo>
                  <a:pt x="463" y="7641"/>
                </a:lnTo>
                <a:close/>
                <a:moveTo>
                  <a:pt x="15232" y="8176"/>
                </a:moveTo>
                <a:lnTo>
                  <a:pt x="15403" y="8249"/>
                </a:lnTo>
                <a:lnTo>
                  <a:pt x="15719" y="8346"/>
                </a:lnTo>
                <a:lnTo>
                  <a:pt x="15719" y="8517"/>
                </a:lnTo>
                <a:lnTo>
                  <a:pt x="15719" y="8687"/>
                </a:lnTo>
                <a:lnTo>
                  <a:pt x="15524" y="8638"/>
                </a:lnTo>
                <a:lnTo>
                  <a:pt x="15378" y="8590"/>
                </a:lnTo>
                <a:lnTo>
                  <a:pt x="15208" y="8565"/>
                </a:lnTo>
                <a:lnTo>
                  <a:pt x="15232" y="8371"/>
                </a:lnTo>
                <a:lnTo>
                  <a:pt x="15232" y="8176"/>
                </a:lnTo>
                <a:close/>
                <a:moveTo>
                  <a:pt x="438" y="8395"/>
                </a:moveTo>
                <a:lnTo>
                  <a:pt x="584" y="8444"/>
                </a:lnTo>
                <a:lnTo>
                  <a:pt x="706" y="8444"/>
                </a:lnTo>
                <a:lnTo>
                  <a:pt x="974" y="8419"/>
                </a:lnTo>
                <a:lnTo>
                  <a:pt x="1022" y="8419"/>
                </a:lnTo>
                <a:lnTo>
                  <a:pt x="1022" y="8468"/>
                </a:lnTo>
                <a:lnTo>
                  <a:pt x="998" y="8736"/>
                </a:lnTo>
                <a:lnTo>
                  <a:pt x="974" y="8979"/>
                </a:lnTo>
                <a:lnTo>
                  <a:pt x="925" y="9003"/>
                </a:lnTo>
                <a:lnTo>
                  <a:pt x="706" y="9028"/>
                </a:lnTo>
                <a:lnTo>
                  <a:pt x="584" y="9028"/>
                </a:lnTo>
                <a:lnTo>
                  <a:pt x="463" y="9076"/>
                </a:lnTo>
                <a:lnTo>
                  <a:pt x="438" y="8395"/>
                </a:lnTo>
                <a:close/>
                <a:moveTo>
                  <a:pt x="15111" y="8882"/>
                </a:moveTo>
                <a:lnTo>
                  <a:pt x="15305" y="8955"/>
                </a:lnTo>
                <a:lnTo>
                  <a:pt x="15476" y="9028"/>
                </a:lnTo>
                <a:lnTo>
                  <a:pt x="15597" y="9076"/>
                </a:lnTo>
                <a:lnTo>
                  <a:pt x="15719" y="9101"/>
                </a:lnTo>
                <a:lnTo>
                  <a:pt x="15816" y="9149"/>
                </a:lnTo>
                <a:lnTo>
                  <a:pt x="15792" y="9587"/>
                </a:lnTo>
                <a:lnTo>
                  <a:pt x="15670" y="9490"/>
                </a:lnTo>
                <a:lnTo>
                  <a:pt x="15500" y="9417"/>
                </a:lnTo>
                <a:lnTo>
                  <a:pt x="15378" y="9368"/>
                </a:lnTo>
                <a:lnTo>
                  <a:pt x="15232" y="9320"/>
                </a:lnTo>
                <a:lnTo>
                  <a:pt x="15111" y="9320"/>
                </a:lnTo>
                <a:lnTo>
                  <a:pt x="15062" y="9344"/>
                </a:lnTo>
                <a:lnTo>
                  <a:pt x="15086" y="8930"/>
                </a:lnTo>
                <a:lnTo>
                  <a:pt x="15111" y="8882"/>
                </a:lnTo>
                <a:close/>
                <a:moveTo>
                  <a:pt x="998" y="9368"/>
                </a:moveTo>
                <a:lnTo>
                  <a:pt x="1047" y="9757"/>
                </a:lnTo>
                <a:lnTo>
                  <a:pt x="803" y="9806"/>
                </a:lnTo>
                <a:lnTo>
                  <a:pt x="706" y="9830"/>
                </a:lnTo>
                <a:lnTo>
                  <a:pt x="609" y="9903"/>
                </a:lnTo>
                <a:lnTo>
                  <a:pt x="584" y="9903"/>
                </a:lnTo>
                <a:lnTo>
                  <a:pt x="511" y="9368"/>
                </a:lnTo>
                <a:close/>
                <a:moveTo>
                  <a:pt x="15013" y="9563"/>
                </a:moveTo>
                <a:lnTo>
                  <a:pt x="15111" y="9636"/>
                </a:lnTo>
                <a:lnTo>
                  <a:pt x="15232" y="9709"/>
                </a:lnTo>
                <a:lnTo>
                  <a:pt x="15451" y="9855"/>
                </a:lnTo>
                <a:lnTo>
                  <a:pt x="15670" y="10025"/>
                </a:lnTo>
                <a:lnTo>
                  <a:pt x="15719" y="10049"/>
                </a:lnTo>
                <a:lnTo>
                  <a:pt x="15646" y="10366"/>
                </a:lnTo>
                <a:lnTo>
                  <a:pt x="15524" y="10317"/>
                </a:lnTo>
                <a:lnTo>
                  <a:pt x="15281" y="10147"/>
                </a:lnTo>
                <a:lnTo>
                  <a:pt x="15111" y="10025"/>
                </a:lnTo>
                <a:lnTo>
                  <a:pt x="14940" y="9928"/>
                </a:lnTo>
                <a:lnTo>
                  <a:pt x="15013" y="9563"/>
                </a:lnTo>
                <a:close/>
                <a:moveTo>
                  <a:pt x="8176" y="3650"/>
                </a:moveTo>
                <a:lnTo>
                  <a:pt x="8127" y="3674"/>
                </a:lnTo>
                <a:lnTo>
                  <a:pt x="8054" y="3723"/>
                </a:lnTo>
                <a:lnTo>
                  <a:pt x="8006" y="3772"/>
                </a:lnTo>
                <a:lnTo>
                  <a:pt x="7957" y="3845"/>
                </a:lnTo>
                <a:lnTo>
                  <a:pt x="7933" y="3918"/>
                </a:lnTo>
                <a:lnTo>
                  <a:pt x="7908" y="4575"/>
                </a:lnTo>
                <a:lnTo>
                  <a:pt x="7908" y="5232"/>
                </a:lnTo>
                <a:lnTo>
                  <a:pt x="7981" y="6570"/>
                </a:lnTo>
                <a:lnTo>
                  <a:pt x="7981" y="7032"/>
                </a:lnTo>
                <a:lnTo>
                  <a:pt x="7981" y="7470"/>
                </a:lnTo>
                <a:lnTo>
                  <a:pt x="7957" y="7933"/>
                </a:lnTo>
                <a:lnTo>
                  <a:pt x="7957" y="8395"/>
                </a:lnTo>
                <a:lnTo>
                  <a:pt x="7981" y="8468"/>
                </a:lnTo>
                <a:lnTo>
                  <a:pt x="8006" y="8541"/>
                </a:lnTo>
                <a:lnTo>
                  <a:pt x="8030" y="8590"/>
                </a:lnTo>
                <a:lnTo>
                  <a:pt x="8079" y="8614"/>
                </a:lnTo>
                <a:lnTo>
                  <a:pt x="8103" y="8736"/>
                </a:lnTo>
                <a:lnTo>
                  <a:pt x="8152" y="8857"/>
                </a:lnTo>
                <a:lnTo>
                  <a:pt x="8200" y="8979"/>
                </a:lnTo>
                <a:lnTo>
                  <a:pt x="8273" y="9076"/>
                </a:lnTo>
                <a:lnTo>
                  <a:pt x="8444" y="9271"/>
                </a:lnTo>
                <a:lnTo>
                  <a:pt x="8614" y="9441"/>
                </a:lnTo>
                <a:lnTo>
                  <a:pt x="9174" y="9952"/>
                </a:lnTo>
                <a:lnTo>
                  <a:pt x="9733" y="10463"/>
                </a:lnTo>
                <a:lnTo>
                  <a:pt x="9806" y="10512"/>
                </a:lnTo>
                <a:lnTo>
                  <a:pt x="9855" y="10536"/>
                </a:lnTo>
                <a:lnTo>
                  <a:pt x="10001" y="10536"/>
                </a:lnTo>
                <a:lnTo>
                  <a:pt x="10147" y="10512"/>
                </a:lnTo>
                <a:lnTo>
                  <a:pt x="10244" y="10439"/>
                </a:lnTo>
                <a:lnTo>
                  <a:pt x="10317" y="10317"/>
                </a:lnTo>
                <a:lnTo>
                  <a:pt x="10342" y="10195"/>
                </a:lnTo>
                <a:lnTo>
                  <a:pt x="10342" y="10147"/>
                </a:lnTo>
                <a:lnTo>
                  <a:pt x="10317" y="10074"/>
                </a:lnTo>
                <a:lnTo>
                  <a:pt x="10293" y="10025"/>
                </a:lnTo>
                <a:lnTo>
                  <a:pt x="10220" y="9952"/>
                </a:lnTo>
                <a:lnTo>
                  <a:pt x="9758" y="9539"/>
                </a:lnTo>
                <a:lnTo>
                  <a:pt x="9295" y="9125"/>
                </a:lnTo>
                <a:lnTo>
                  <a:pt x="8906" y="8784"/>
                </a:lnTo>
                <a:lnTo>
                  <a:pt x="8736" y="8590"/>
                </a:lnTo>
                <a:lnTo>
                  <a:pt x="8590" y="8395"/>
                </a:lnTo>
                <a:lnTo>
                  <a:pt x="8517" y="8298"/>
                </a:lnTo>
                <a:lnTo>
                  <a:pt x="8541" y="7762"/>
                </a:lnTo>
                <a:lnTo>
                  <a:pt x="8541" y="7203"/>
                </a:lnTo>
                <a:lnTo>
                  <a:pt x="8541" y="6667"/>
                </a:lnTo>
                <a:lnTo>
                  <a:pt x="8517" y="6108"/>
                </a:lnTo>
                <a:lnTo>
                  <a:pt x="8444" y="5013"/>
                </a:lnTo>
                <a:lnTo>
                  <a:pt x="8419" y="4477"/>
                </a:lnTo>
                <a:lnTo>
                  <a:pt x="8419" y="3918"/>
                </a:lnTo>
                <a:lnTo>
                  <a:pt x="8419" y="3845"/>
                </a:lnTo>
                <a:lnTo>
                  <a:pt x="8395" y="3796"/>
                </a:lnTo>
                <a:lnTo>
                  <a:pt x="8371" y="3747"/>
                </a:lnTo>
                <a:lnTo>
                  <a:pt x="8298" y="3699"/>
                </a:lnTo>
                <a:lnTo>
                  <a:pt x="8249" y="3674"/>
                </a:lnTo>
                <a:lnTo>
                  <a:pt x="8200" y="3650"/>
                </a:lnTo>
                <a:close/>
                <a:moveTo>
                  <a:pt x="633" y="10074"/>
                </a:moveTo>
                <a:lnTo>
                  <a:pt x="730" y="10122"/>
                </a:lnTo>
                <a:lnTo>
                  <a:pt x="876" y="10147"/>
                </a:lnTo>
                <a:lnTo>
                  <a:pt x="998" y="10147"/>
                </a:lnTo>
                <a:lnTo>
                  <a:pt x="1144" y="10122"/>
                </a:lnTo>
                <a:lnTo>
                  <a:pt x="1266" y="10487"/>
                </a:lnTo>
                <a:lnTo>
                  <a:pt x="1047" y="10585"/>
                </a:lnTo>
                <a:lnTo>
                  <a:pt x="925" y="10609"/>
                </a:lnTo>
                <a:lnTo>
                  <a:pt x="779" y="10682"/>
                </a:lnTo>
                <a:lnTo>
                  <a:pt x="706" y="10366"/>
                </a:lnTo>
                <a:lnTo>
                  <a:pt x="633" y="10074"/>
                </a:lnTo>
                <a:close/>
                <a:moveTo>
                  <a:pt x="14867" y="10244"/>
                </a:moveTo>
                <a:lnTo>
                  <a:pt x="14989" y="10366"/>
                </a:lnTo>
                <a:lnTo>
                  <a:pt x="15111" y="10463"/>
                </a:lnTo>
                <a:lnTo>
                  <a:pt x="15232" y="10560"/>
                </a:lnTo>
                <a:lnTo>
                  <a:pt x="15378" y="10658"/>
                </a:lnTo>
                <a:lnTo>
                  <a:pt x="15549" y="10706"/>
                </a:lnTo>
                <a:lnTo>
                  <a:pt x="15403" y="11071"/>
                </a:lnTo>
                <a:lnTo>
                  <a:pt x="15111" y="10852"/>
                </a:lnTo>
                <a:lnTo>
                  <a:pt x="15013" y="10779"/>
                </a:lnTo>
                <a:lnTo>
                  <a:pt x="14892" y="10706"/>
                </a:lnTo>
                <a:lnTo>
                  <a:pt x="14843" y="10682"/>
                </a:lnTo>
                <a:lnTo>
                  <a:pt x="14794" y="10658"/>
                </a:lnTo>
                <a:lnTo>
                  <a:pt x="14770" y="10658"/>
                </a:lnTo>
                <a:lnTo>
                  <a:pt x="14867" y="10244"/>
                </a:lnTo>
                <a:close/>
                <a:moveTo>
                  <a:pt x="1412" y="10852"/>
                </a:moveTo>
                <a:lnTo>
                  <a:pt x="1558" y="11169"/>
                </a:lnTo>
                <a:lnTo>
                  <a:pt x="1363" y="11266"/>
                </a:lnTo>
                <a:lnTo>
                  <a:pt x="1241" y="11339"/>
                </a:lnTo>
                <a:lnTo>
                  <a:pt x="1168" y="11363"/>
                </a:lnTo>
                <a:lnTo>
                  <a:pt x="1095" y="11436"/>
                </a:lnTo>
                <a:lnTo>
                  <a:pt x="901" y="10950"/>
                </a:lnTo>
                <a:lnTo>
                  <a:pt x="1095" y="10925"/>
                </a:lnTo>
                <a:lnTo>
                  <a:pt x="1241" y="10901"/>
                </a:lnTo>
                <a:lnTo>
                  <a:pt x="1412" y="10852"/>
                </a:lnTo>
                <a:close/>
                <a:moveTo>
                  <a:pt x="14697" y="10877"/>
                </a:moveTo>
                <a:lnTo>
                  <a:pt x="14721" y="10901"/>
                </a:lnTo>
                <a:lnTo>
                  <a:pt x="14794" y="11023"/>
                </a:lnTo>
                <a:lnTo>
                  <a:pt x="14892" y="11144"/>
                </a:lnTo>
                <a:lnTo>
                  <a:pt x="15062" y="11290"/>
                </a:lnTo>
                <a:lnTo>
                  <a:pt x="15159" y="11363"/>
                </a:lnTo>
                <a:lnTo>
                  <a:pt x="15257" y="11412"/>
                </a:lnTo>
                <a:lnTo>
                  <a:pt x="15062" y="11874"/>
                </a:lnTo>
                <a:lnTo>
                  <a:pt x="15062" y="11850"/>
                </a:lnTo>
                <a:lnTo>
                  <a:pt x="14940" y="11753"/>
                </a:lnTo>
                <a:lnTo>
                  <a:pt x="14819" y="11607"/>
                </a:lnTo>
                <a:lnTo>
                  <a:pt x="14648" y="11509"/>
                </a:lnTo>
                <a:lnTo>
                  <a:pt x="14575" y="11461"/>
                </a:lnTo>
                <a:lnTo>
                  <a:pt x="14502" y="11461"/>
                </a:lnTo>
                <a:lnTo>
                  <a:pt x="14673" y="10998"/>
                </a:lnTo>
                <a:lnTo>
                  <a:pt x="14697" y="10877"/>
                </a:lnTo>
                <a:close/>
                <a:moveTo>
                  <a:pt x="1752" y="11509"/>
                </a:moveTo>
                <a:lnTo>
                  <a:pt x="1874" y="11704"/>
                </a:lnTo>
                <a:lnTo>
                  <a:pt x="1752" y="11826"/>
                </a:lnTo>
                <a:lnTo>
                  <a:pt x="1606" y="11972"/>
                </a:lnTo>
                <a:lnTo>
                  <a:pt x="1485" y="12142"/>
                </a:lnTo>
                <a:lnTo>
                  <a:pt x="1241" y="11680"/>
                </a:lnTo>
                <a:lnTo>
                  <a:pt x="1363" y="11655"/>
                </a:lnTo>
                <a:lnTo>
                  <a:pt x="1485" y="11607"/>
                </a:lnTo>
                <a:lnTo>
                  <a:pt x="1752" y="11509"/>
                </a:lnTo>
                <a:close/>
                <a:moveTo>
                  <a:pt x="14405" y="11607"/>
                </a:moveTo>
                <a:lnTo>
                  <a:pt x="14575" y="11801"/>
                </a:lnTo>
                <a:lnTo>
                  <a:pt x="14721" y="11947"/>
                </a:lnTo>
                <a:lnTo>
                  <a:pt x="14892" y="12093"/>
                </a:lnTo>
                <a:lnTo>
                  <a:pt x="14940" y="12118"/>
                </a:lnTo>
                <a:lnTo>
                  <a:pt x="14794" y="12361"/>
                </a:lnTo>
                <a:lnTo>
                  <a:pt x="14721" y="12288"/>
                </a:lnTo>
                <a:lnTo>
                  <a:pt x="14648" y="12215"/>
                </a:lnTo>
                <a:lnTo>
                  <a:pt x="14478" y="12118"/>
                </a:lnTo>
                <a:lnTo>
                  <a:pt x="14235" y="11947"/>
                </a:lnTo>
                <a:lnTo>
                  <a:pt x="14405" y="11607"/>
                </a:lnTo>
                <a:close/>
                <a:moveTo>
                  <a:pt x="2069" y="11996"/>
                </a:moveTo>
                <a:lnTo>
                  <a:pt x="2263" y="12288"/>
                </a:lnTo>
                <a:lnTo>
                  <a:pt x="2117" y="12410"/>
                </a:lnTo>
                <a:lnTo>
                  <a:pt x="1996" y="12556"/>
                </a:lnTo>
                <a:lnTo>
                  <a:pt x="1947" y="12653"/>
                </a:lnTo>
                <a:lnTo>
                  <a:pt x="1898" y="12750"/>
                </a:lnTo>
                <a:lnTo>
                  <a:pt x="1631" y="12361"/>
                </a:lnTo>
                <a:lnTo>
                  <a:pt x="1825" y="12215"/>
                </a:lnTo>
                <a:lnTo>
                  <a:pt x="1996" y="12069"/>
                </a:lnTo>
                <a:lnTo>
                  <a:pt x="2069" y="11996"/>
                </a:lnTo>
                <a:close/>
                <a:moveTo>
                  <a:pt x="14065" y="12239"/>
                </a:moveTo>
                <a:lnTo>
                  <a:pt x="14186" y="12361"/>
                </a:lnTo>
                <a:lnTo>
                  <a:pt x="14405" y="12507"/>
                </a:lnTo>
                <a:lnTo>
                  <a:pt x="14502" y="12580"/>
                </a:lnTo>
                <a:lnTo>
                  <a:pt x="14624" y="12629"/>
                </a:lnTo>
                <a:lnTo>
                  <a:pt x="14381" y="12969"/>
                </a:lnTo>
                <a:lnTo>
                  <a:pt x="14332" y="12872"/>
                </a:lnTo>
                <a:lnTo>
                  <a:pt x="14259" y="12799"/>
                </a:lnTo>
                <a:lnTo>
                  <a:pt x="14113" y="12677"/>
                </a:lnTo>
                <a:lnTo>
                  <a:pt x="13919" y="12483"/>
                </a:lnTo>
                <a:lnTo>
                  <a:pt x="14065" y="12239"/>
                </a:lnTo>
                <a:close/>
                <a:moveTo>
                  <a:pt x="2531" y="12604"/>
                </a:moveTo>
                <a:lnTo>
                  <a:pt x="2726" y="12848"/>
                </a:lnTo>
                <a:lnTo>
                  <a:pt x="2458" y="13237"/>
                </a:lnTo>
                <a:lnTo>
                  <a:pt x="2361" y="13359"/>
                </a:lnTo>
                <a:lnTo>
                  <a:pt x="2044" y="12921"/>
                </a:lnTo>
                <a:lnTo>
                  <a:pt x="2142" y="12896"/>
                </a:lnTo>
                <a:lnTo>
                  <a:pt x="2239" y="12848"/>
                </a:lnTo>
                <a:lnTo>
                  <a:pt x="2385" y="12726"/>
                </a:lnTo>
                <a:lnTo>
                  <a:pt x="2531" y="12604"/>
                </a:lnTo>
                <a:close/>
                <a:moveTo>
                  <a:pt x="13773" y="12702"/>
                </a:moveTo>
                <a:lnTo>
                  <a:pt x="13797" y="12726"/>
                </a:lnTo>
                <a:lnTo>
                  <a:pt x="13992" y="12945"/>
                </a:lnTo>
                <a:lnTo>
                  <a:pt x="14089" y="13042"/>
                </a:lnTo>
                <a:lnTo>
                  <a:pt x="14162" y="13164"/>
                </a:lnTo>
                <a:lnTo>
                  <a:pt x="14211" y="13213"/>
                </a:lnTo>
                <a:lnTo>
                  <a:pt x="13967" y="13505"/>
                </a:lnTo>
                <a:lnTo>
                  <a:pt x="13821" y="13310"/>
                </a:lnTo>
                <a:lnTo>
                  <a:pt x="13675" y="13115"/>
                </a:lnTo>
                <a:lnTo>
                  <a:pt x="13529" y="13018"/>
                </a:lnTo>
                <a:lnTo>
                  <a:pt x="13773" y="12702"/>
                </a:lnTo>
                <a:close/>
                <a:moveTo>
                  <a:pt x="2993" y="13164"/>
                </a:moveTo>
                <a:lnTo>
                  <a:pt x="3188" y="13383"/>
                </a:lnTo>
                <a:lnTo>
                  <a:pt x="3164" y="13456"/>
                </a:lnTo>
                <a:lnTo>
                  <a:pt x="2969" y="13651"/>
                </a:lnTo>
                <a:lnTo>
                  <a:pt x="2896" y="13748"/>
                </a:lnTo>
                <a:lnTo>
                  <a:pt x="2823" y="13845"/>
                </a:lnTo>
                <a:lnTo>
                  <a:pt x="2726" y="13772"/>
                </a:lnTo>
                <a:lnTo>
                  <a:pt x="2580" y="13578"/>
                </a:lnTo>
                <a:lnTo>
                  <a:pt x="2653" y="13529"/>
                </a:lnTo>
                <a:lnTo>
                  <a:pt x="2726" y="13456"/>
                </a:lnTo>
                <a:lnTo>
                  <a:pt x="2993" y="13164"/>
                </a:lnTo>
                <a:close/>
                <a:moveTo>
                  <a:pt x="13383" y="13188"/>
                </a:moveTo>
                <a:lnTo>
                  <a:pt x="13456" y="13334"/>
                </a:lnTo>
                <a:lnTo>
                  <a:pt x="13724" y="13748"/>
                </a:lnTo>
                <a:lnTo>
                  <a:pt x="13578" y="13918"/>
                </a:lnTo>
                <a:lnTo>
                  <a:pt x="13456" y="14040"/>
                </a:lnTo>
                <a:lnTo>
                  <a:pt x="13335" y="13821"/>
                </a:lnTo>
                <a:lnTo>
                  <a:pt x="13213" y="13602"/>
                </a:lnTo>
                <a:lnTo>
                  <a:pt x="13116" y="13480"/>
                </a:lnTo>
                <a:lnTo>
                  <a:pt x="13237" y="13334"/>
                </a:lnTo>
                <a:lnTo>
                  <a:pt x="13383" y="13188"/>
                </a:lnTo>
                <a:close/>
                <a:moveTo>
                  <a:pt x="3456" y="13651"/>
                </a:moveTo>
                <a:lnTo>
                  <a:pt x="3796" y="13991"/>
                </a:lnTo>
                <a:lnTo>
                  <a:pt x="3650" y="14089"/>
                </a:lnTo>
                <a:lnTo>
                  <a:pt x="3504" y="14186"/>
                </a:lnTo>
                <a:lnTo>
                  <a:pt x="3407" y="14259"/>
                </a:lnTo>
                <a:lnTo>
                  <a:pt x="3334" y="14332"/>
                </a:lnTo>
                <a:lnTo>
                  <a:pt x="3042" y="14089"/>
                </a:lnTo>
                <a:lnTo>
                  <a:pt x="3164" y="13967"/>
                </a:lnTo>
                <a:lnTo>
                  <a:pt x="3237" y="13894"/>
                </a:lnTo>
                <a:lnTo>
                  <a:pt x="3334" y="13797"/>
                </a:lnTo>
                <a:lnTo>
                  <a:pt x="3456" y="13651"/>
                </a:lnTo>
                <a:close/>
                <a:moveTo>
                  <a:pt x="12945" y="13651"/>
                </a:moveTo>
                <a:lnTo>
                  <a:pt x="12994" y="13748"/>
                </a:lnTo>
                <a:lnTo>
                  <a:pt x="13213" y="14210"/>
                </a:lnTo>
                <a:lnTo>
                  <a:pt x="13213" y="14235"/>
                </a:lnTo>
                <a:lnTo>
                  <a:pt x="13043" y="14381"/>
                </a:lnTo>
                <a:lnTo>
                  <a:pt x="12970" y="14210"/>
                </a:lnTo>
                <a:lnTo>
                  <a:pt x="12897" y="14040"/>
                </a:lnTo>
                <a:lnTo>
                  <a:pt x="12824" y="13918"/>
                </a:lnTo>
                <a:lnTo>
                  <a:pt x="12751" y="13821"/>
                </a:lnTo>
                <a:lnTo>
                  <a:pt x="12945" y="13651"/>
                </a:lnTo>
                <a:close/>
                <a:moveTo>
                  <a:pt x="3967" y="14162"/>
                </a:moveTo>
                <a:lnTo>
                  <a:pt x="4332" y="14454"/>
                </a:lnTo>
                <a:lnTo>
                  <a:pt x="4283" y="14502"/>
                </a:lnTo>
                <a:lnTo>
                  <a:pt x="4113" y="14648"/>
                </a:lnTo>
                <a:lnTo>
                  <a:pt x="4040" y="14721"/>
                </a:lnTo>
                <a:lnTo>
                  <a:pt x="3991" y="14794"/>
                </a:lnTo>
                <a:lnTo>
                  <a:pt x="3602" y="14551"/>
                </a:lnTo>
                <a:lnTo>
                  <a:pt x="3748" y="14429"/>
                </a:lnTo>
                <a:lnTo>
                  <a:pt x="3845" y="14308"/>
                </a:lnTo>
                <a:lnTo>
                  <a:pt x="3967" y="14162"/>
                </a:lnTo>
                <a:close/>
                <a:moveTo>
                  <a:pt x="12556" y="13991"/>
                </a:moveTo>
                <a:lnTo>
                  <a:pt x="12605" y="14113"/>
                </a:lnTo>
                <a:lnTo>
                  <a:pt x="12678" y="14332"/>
                </a:lnTo>
                <a:lnTo>
                  <a:pt x="12775" y="14551"/>
                </a:lnTo>
                <a:lnTo>
                  <a:pt x="12775" y="14600"/>
                </a:lnTo>
                <a:lnTo>
                  <a:pt x="12459" y="14819"/>
                </a:lnTo>
                <a:lnTo>
                  <a:pt x="12434" y="14673"/>
                </a:lnTo>
                <a:lnTo>
                  <a:pt x="12361" y="14527"/>
                </a:lnTo>
                <a:lnTo>
                  <a:pt x="12313" y="14381"/>
                </a:lnTo>
                <a:lnTo>
                  <a:pt x="12215" y="14235"/>
                </a:lnTo>
                <a:lnTo>
                  <a:pt x="12556" y="13991"/>
                </a:lnTo>
                <a:close/>
                <a:moveTo>
                  <a:pt x="8760" y="1509"/>
                </a:moveTo>
                <a:lnTo>
                  <a:pt x="9174" y="1557"/>
                </a:lnTo>
                <a:lnTo>
                  <a:pt x="9222" y="1582"/>
                </a:lnTo>
                <a:lnTo>
                  <a:pt x="9271" y="1606"/>
                </a:lnTo>
                <a:lnTo>
                  <a:pt x="9368" y="1582"/>
                </a:lnTo>
                <a:lnTo>
                  <a:pt x="10123" y="1728"/>
                </a:lnTo>
                <a:lnTo>
                  <a:pt x="10488" y="1825"/>
                </a:lnTo>
                <a:lnTo>
                  <a:pt x="10877" y="1947"/>
                </a:lnTo>
                <a:lnTo>
                  <a:pt x="11291" y="2117"/>
                </a:lnTo>
                <a:lnTo>
                  <a:pt x="11656" y="2287"/>
                </a:lnTo>
                <a:lnTo>
                  <a:pt x="11510" y="2385"/>
                </a:lnTo>
                <a:lnTo>
                  <a:pt x="11388" y="2531"/>
                </a:lnTo>
                <a:lnTo>
                  <a:pt x="11193" y="2823"/>
                </a:lnTo>
                <a:lnTo>
                  <a:pt x="10950" y="3066"/>
                </a:lnTo>
                <a:lnTo>
                  <a:pt x="10853" y="3212"/>
                </a:lnTo>
                <a:lnTo>
                  <a:pt x="10828" y="3285"/>
                </a:lnTo>
                <a:lnTo>
                  <a:pt x="10804" y="3358"/>
                </a:lnTo>
                <a:lnTo>
                  <a:pt x="10804" y="3407"/>
                </a:lnTo>
                <a:lnTo>
                  <a:pt x="10828" y="3431"/>
                </a:lnTo>
                <a:lnTo>
                  <a:pt x="10853" y="3480"/>
                </a:lnTo>
                <a:lnTo>
                  <a:pt x="10974" y="3480"/>
                </a:lnTo>
                <a:lnTo>
                  <a:pt x="11047" y="3455"/>
                </a:lnTo>
                <a:lnTo>
                  <a:pt x="11193" y="3358"/>
                </a:lnTo>
                <a:lnTo>
                  <a:pt x="11315" y="3261"/>
                </a:lnTo>
                <a:lnTo>
                  <a:pt x="11412" y="3139"/>
                </a:lnTo>
                <a:lnTo>
                  <a:pt x="11680" y="2871"/>
                </a:lnTo>
                <a:lnTo>
                  <a:pt x="11826" y="2725"/>
                </a:lnTo>
                <a:lnTo>
                  <a:pt x="11875" y="2628"/>
                </a:lnTo>
                <a:lnTo>
                  <a:pt x="11948" y="2555"/>
                </a:lnTo>
                <a:lnTo>
                  <a:pt x="11948" y="2458"/>
                </a:lnTo>
                <a:lnTo>
                  <a:pt x="12313" y="2701"/>
                </a:lnTo>
                <a:lnTo>
                  <a:pt x="12629" y="2969"/>
                </a:lnTo>
                <a:lnTo>
                  <a:pt x="12945" y="3261"/>
                </a:lnTo>
                <a:lnTo>
                  <a:pt x="13237" y="3601"/>
                </a:lnTo>
                <a:lnTo>
                  <a:pt x="13456" y="3869"/>
                </a:lnTo>
                <a:lnTo>
                  <a:pt x="13651" y="4137"/>
                </a:lnTo>
                <a:lnTo>
                  <a:pt x="13821" y="4429"/>
                </a:lnTo>
                <a:lnTo>
                  <a:pt x="13992" y="4745"/>
                </a:lnTo>
                <a:lnTo>
                  <a:pt x="13870" y="4745"/>
                </a:lnTo>
                <a:lnTo>
                  <a:pt x="13748" y="4794"/>
                </a:lnTo>
                <a:lnTo>
                  <a:pt x="13505" y="4940"/>
                </a:lnTo>
                <a:lnTo>
                  <a:pt x="13237" y="5134"/>
                </a:lnTo>
                <a:lnTo>
                  <a:pt x="13067" y="5207"/>
                </a:lnTo>
                <a:lnTo>
                  <a:pt x="12921" y="5305"/>
                </a:lnTo>
                <a:lnTo>
                  <a:pt x="12872" y="5378"/>
                </a:lnTo>
                <a:lnTo>
                  <a:pt x="12872" y="5451"/>
                </a:lnTo>
                <a:lnTo>
                  <a:pt x="12897" y="5524"/>
                </a:lnTo>
                <a:lnTo>
                  <a:pt x="12970" y="5597"/>
                </a:lnTo>
                <a:lnTo>
                  <a:pt x="13043" y="5621"/>
                </a:lnTo>
                <a:lnTo>
                  <a:pt x="13116" y="5645"/>
                </a:lnTo>
                <a:lnTo>
                  <a:pt x="13286" y="5645"/>
                </a:lnTo>
                <a:lnTo>
                  <a:pt x="13432" y="5572"/>
                </a:lnTo>
                <a:lnTo>
                  <a:pt x="13578" y="5499"/>
                </a:lnTo>
                <a:lnTo>
                  <a:pt x="13870" y="5329"/>
                </a:lnTo>
                <a:lnTo>
                  <a:pt x="14016" y="5256"/>
                </a:lnTo>
                <a:lnTo>
                  <a:pt x="14162" y="5207"/>
                </a:lnTo>
                <a:lnTo>
                  <a:pt x="14211" y="5159"/>
                </a:lnTo>
                <a:lnTo>
                  <a:pt x="14381" y="5621"/>
                </a:lnTo>
                <a:lnTo>
                  <a:pt x="14502" y="6059"/>
                </a:lnTo>
                <a:lnTo>
                  <a:pt x="14600" y="6448"/>
                </a:lnTo>
                <a:lnTo>
                  <a:pt x="14648" y="6862"/>
                </a:lnTo>
                <a:lnTo>
                  <a:pt x="14746" y="7665"/>
                </a:lnTo>
                <a:lnTo>
                  <a:pt x="14746" y="7860"/>
                </a:lnTo>
                <a:lnTo>
                  <a:pt x="14746" y="8054"/>
                </a:lnTo>
                <a:lnTo>
                  <a:pt x="14575" y="8030"/>
                </a:lnTo>
                <a:lnTo>
                  <a:pt x="14138" y="8030"/>
                </a:lnTo>
                <a:lnTo>
                  <a:pt x="14016" y="8054"/>
                </a:lnTo>
                <a:lnTo>
                  <a:pt x="13919" y="8079"/>
                </a:lnTo>
                <a:lnTo>
                  <a:pt x="13821" y="8127"/>
                </a:lnTo>
                <a:lnTo>
                  <a:pt x="13748" y="8200"/>
                </a:lnTo>
                <a:lnTo>
                  <a:pt x="13724" y="8273"/>
                </a:lnTo>
                <a:lnTo>
                  <a:pt x="13700" y="8322"/>
                </a:lnTo>
                <a:lnTo>
                  <a:pt x="13724" y="8346"/>
                </a:lnTo>
                <a:lnTo>
                  <a:pt x="13773" y="8419"/>
                </a:lnTo>
                <a:lnTo>
                  <a:pt x="13846" y="8444"/>
                </a:lnTo>
                <a:lnTo>
                  <a:pt x="13992" y="8492"/>
                </a:lnTo>
                <a:lnTo>
                  <a:pt x="14138" y="8517"/>
                </a:lnTo>
                <a:lnTo>
                  <a:pt x="14284" y="8517"/>
                </a:lnTo>
                <a:lnTo>
                  <a:pt x="14527" y="8565"/>
                </a:lnTo>
                <a:lnTo>
                  <a:pt x="14746" y="8614"/>
                </a:lnTo>
                <a:lnTo>
                  <a:pt x="14794" y="8809"/>
                </a:lnTo>
                <a:lnTo>
                  <a:pt x="14770" y="9052"/>
                </a:lnTo>
                <a:lnTo>
                  <a:pt x="14697" y="9441"/>
                </a:lnTo>
                <a:lnTo>
                  <a:pt x="14600" y="9806"/>
                </a:lnTo>
                <a:lnTo>
                  <a:pt x="14356" y="10560"/>
                </a:lnTo>
                <a:lnTo>
                  <a:pt x="14186" y="11023"/>
                </a:lnTo>
                <a:lnTo>
                  <a:pt x="13992" y="11461"/>
                </a:lnTo>
                <a:lnTo>
                  <a:pt x="13821" y="11363"/>
                </a:lnTo>
                <a:lnTo>
                  <a:pt x="13651" y="11290"/>
                </a:lnTo>
                <a:lnTo>
                  <a:pt x="13456" y="11169"/>
                </a:lnTo>
                <a:lnTo>
                  <a:pt x="13335" y="11096"/>
                </a:lnTo>
                <a:lnTo>
                  <a:pt x="13237" y="11047"/>
                </a:lnTo>
                <a:lnTo>
                  <a:pt x="13164" y="11047"/>
                </a:lnTo>
                <a:lnTo>
                  <a:pt x="13091" y="11071"/>
                </a:lnTo>
                <a:lnTo>
                  <a:pt x="13043" y="11096"/>
                </a:lnTo>
                <a:lnTo>
                  <a:pt x="13018" y="11120"/>
                </a:lnTo>
                <a:lnTo>
                  <a:pt x="12994" y="11193"/>
                </a:lnTo>
                <a:lnTo>
                  <a:pt x="12970" y="11242"/>
                </a:lnTo>
                <a:lnTo>
                  <a:pt x="12970" y="11315"/>
                </a:lnTo>
                <a:lnTo>
                  <a:pt x="12994" y="11363"/>
                </a:lnTo>
                <a:lnTo>
                  <a:pt x="13067" y="11461"/>
                </a:lnTo>
                <a:lnTo>
                  <a:pt x="13164" y="11558"/>
                </a:lnTo>
                <a:lnTo>
                  <a:pt x="13383" y="11680"/>
                </a:lnTo>
                <a:lnTo>
                  <a:pt x="13554" y="11801"/>
                </a:lnTo>
                <a:lnTo>
                  <a:pt x="13651" y="11850"/>
                </a:lnTo>
                <a:lnTo>
                  <a:pt x="13748" y="11899"/>
                </a:lnTo>
                <a:lnTo>
                  <a:pt x="13578" y="12191"/>
                </a:lnTo>
                <a:lnTo>
                  <a:pt x="13359" y="12483"/>
                </a:lnTo>
                <a:lnTo>
                  <a:pt x="13164" y="12750"/>
                </a:lnTo>
                <a:lnTo>
                  <a:pt x="12921" y="13018"/>
                </a:lnTo>
                <a:lnTo>
                  <a:pt x="12629" y="13334"/>
                </a:lnTo>
                <a:lnTo>
                  <a:pt x="12337" y="13602"/>
                </a:lnTo>
                <a:lnTo>
                  <a:pt x="11996" y="13845"/>
                </a:lnTo>
                <a:lnTo>
                  <a:pt x="11656" y="14064"/>
                </a:lnTo>
                <a:lnTo>
                  <a:pt x="11558" y="13845"/>
                </a:lnTo>
                <a:lnTo>
                  <a:pt x="11437" y="13626"/>
                </a:lnTo>
                <a:lnTo>
                  <a:pt x="11266" y="13383"/>
                </a:lnTo>
                <a:lnTo>
                  <a:pt x="11169" y="13261"/>
                </a:lnTo>
                <a:lnTo>
                  <a:pt x="11047" y="13188"/>
                </a:lnTo>
                <a:lnTo>
                  <a:pt x="10974" y="13188"/>
                </a:lnTo>
                <a:lnTo>
                  <a:pt x="10926" y="13261"/>
                </a:lnTo>
                <a:lnTo>
                  <a:pt x="10901" y="13334"/>
                </a:lnTo>
                <a:lnTo>
                  <a:pt x="10901" y="13383"/>
                </a:lnTo>
                <a:lnTo>
                  <a:pt x="10926" y="13529"/>
                </a:lnTo>
                <a:lnTo>
                  <a:pt x="11047" y="13772"/>
                </a:lnTo>
                <a:lnTo>
                  <a:pt x="11266" y="14259"/>
                </a:lnTo>
                <a:lnTo>
                  <a:pt x="10926" y="14405"/>
                </a:lnTo>
                <a:lnTo>
                  <a:pt x="10561" y="14502"/>
                </a:lnTo>
                <a:lnTo>
                  <a:pt x="10220" y="14575"/>
                </a:lnTo>
                <a:lnTo>
                  <a:pt x="9879" y="14624"/>
                </a:lnTo>
                <a:lnTo>
                  <a:pt x="9198" y="14721"/>
                </a:lnTo>
                <a:lnTo>
                  <a:pt x="8857" y="14794"/>
                </a:lnTo>
                <a:lnTo>
                  <a:pt x="8663" y="14819"/>
                </a:lnTo>
                <a:lnTo>
                  <a:pt x="8517" y="14892"/>
                </a:lnTo>
                <a:lnTo>
                  <a:pt x="8249" y="14892"/>
                </a:lnTo>
                <a:lnTo>
                  <a:pt x="8249" y="14673"/>
                </a:lnTo>
                <a:lnTo>
                  <a:pt x="8273" y="14429"/>
                </a:lnTo>
                <a:lnTo>
                  <a:pt x="8273" y="14308"/>
                </a:lnTo>
                <a:lnTo>
                  <a:pt x="8249" y="14186"/>
                </a:lnTo>
                <a:lnTo>
                  <a:pt x="8225" y="14089"/>
                </a:lnTo>
                <a:lnTo>
                  <a:pt x="8152" y="13991"/>
                </a:lnTo>
                <a:lnTo>
                  <a:pt x="8127" y="13967"/>
                </a:lnTo>
                <a:lnTo>
                  <a:pt x="8030" y="13967"/>
                </a:lnTo>
                <a:lnTo>
                  <a:pt x="8006" y="13991"/>
                </a:lnTo>
                <a:lnTo>
                  <a:pt x="7933" y="14113"/>
                </a:lnTo>
                <a:lnTo>
                  <a:pt x="7884" y="14235"/>
                </a:lnTo>
                <a:lnTo>
                  <a:pt x="7860" y="14478"/>
                </a:lnTo>
                <a:lnTo>
                  <a:pt x="7835" y="14697"/>
                </a:lnTo>
                <a:lnTo>
                  <a:pt x="7860" y="14916"/>
                </a:lnTo>
                <a:lnTo>
                  <a:pt x="7373" y="14916"/>
                </a:lnTo>
                <a:lnTo>
                  <a:pt x="6911" y="14892"/>
                </a:lnTo>
                <a:lnTo>
                  <a:pt x="6448" y="14819"/>
                </a:lnTo>
                <a:lnTo>
                  <a:pt x="5986" y="14746"/>
                </a:lnTo>
                <a:lnTo>
                  <a:pt x="5694" y="14673"/>
                </a:lnTo>
                <a:lnTo>
                  <a:pt x="5402" y="14551"/>
                </a:lnTo>
                <a:lnTo>
                  <a:pt x="5135" y="14429"/>
                </a:lnTo>
                <a:lnTo>
                  <a:pt x="4891" y="14283"/>
                </a:lnTo>
                <a:lnTo>
                  <a:pt x="4940" y="14210"/>
                </a:lnTo>
                <a:lnTo>
                  <a:pt x="5208" y="13748"/>
                </a:lnTo>
                <a:lnTo>
                  <a:pt x="5329" y="13480"/>
                </a:lnTo>
                <a:lnTo>
                  <a:pt x="5378" y="13359"/>
                </a:lnTo>
                <a:lnTo>
                  <a:pt x="5402" y="13213"/>
                </a:lnTo>
                <a:lnTo>
                  <a:pt x="5402" y="13164"/>
                </a:lnTo>
                <a:lnTo>
                  <a:pt x="5378" y="13140"/>
                </a:lnTo>
                <a:lnTo>
                  <a:pt x="5305" y="13091"/>
                </a:lnTo>
                <a:lnTo>
                  <a:pt x="5232" y="13067"/>
                </a:lnTo>
                <a:lnTo>
                  <a:pt x="5135" y="13115"/>
                </a:lnTo>
                <a:lnTo>
                  <a:pt x="5062" y="13188"/>
                </a:lnTo>
                <a:lnTo>
                  <a:pt x="4989" y="13286"/>
                </a:lnTo>
                <a:lnTo>
                  <a:pt x="4867" y="13505"/>
                </a:lnTo>
                <a:lnTo>
                  <a:pt x="4575" y="13991"/>
                </a:lnTo>
                <a:lnTo>
                  <a:pt x="4551" y="14040"/>
                </a:lnTo>
                <a:lnTo>
                  <a:pt x="4137" y="13675"/>
                </a:lnTo>
                <a:lnTo>
                  <a:pt x="3748" y="13286"/>
                </a:lnTo>
                <a:lnTo>
                  <a:pt x="3407" y="12921"/>
                </a:lnTo>
                <a:lnTo>
                  <a:pt x="3091" y="12556"/>
                </a:lnTo>
                <a:lnTo>
                  <a:pt x="2799" y="12191"/>
                </a:lnTo>
                <a:lnTo>
                  <a:pt x="2531" y="11801"/>
                </a:lnTo>
                <a:lnTo>
                  <a:pt x="2774" y="11704"/>
                </a:lnTo>
                <a:lnTo>
                  <a:pt x="3042" y="11582"/>
                </a:lnTo>
                <a:lnTo>
                  <a:pt x="3285" y="11436"/>
                </a:lnTo>
                <a:lnTo>
                  <a:pt x="3358" y="11363"/>
                </a:lnTo>
                <a:lnTo>
                  <a:pt x="3358" y="11290"/>
                </a:lnTo>
                <a:lnTo>
                  <a:pt x="3334" y="11217"/>
                </a:lnTo>
                <a:lnTo>
                  <a:pt x="3310" y="11144"/>
                </a:lnTo>
                <a:lnTo>
                  <a:pt x="3237" y="11096"/>
                </a:lnTo>
                <a:lnTo>
                  <a:pt x="3164" y="11071"/>
                </a:lnTo>
                <a:lnTo>
                  <a:pt x="3066" y="11071"/>
                </a:lnTo>
                <a:lnTo>
                  <a:pt x="2993" y="11120"/>
                </a:lnTo>
                <a:lnTo>
                  <a:pt x="2799" y="11266"/>
                </a:lnTo>
                <a:lnTo>
                  <a:pt x="2580" y="11363"/>
                </a:lnTo>
                <a:lnTo>
                  <a:pt x="2312" y="11461"/>
                </a:lnTo>
                <a:lnTo>
                  <a:pt x="2117" y="11144"/>
                </a:lnTo>
                <a:lnTo>
                  <a:pt x="1947" y="10828"/>
                </a:lnTo>
                <a:lnTo>
                  <a:pt x="1777" y="10487"/>
                </a:lnTo>
                <a:lnTo>
                  <a:pt x="1631" y="10122"/>
                </a:lnTo>
                <a:lnTo>
                  <a:pt x="1509" y="9782"/>
                </a:lnTo>
                <a:lnTo>
                  <a:pt x="1412" y="9393"/>
                </a:lnTo>
                <a:lnTo>
                  <a:pt x="1363" y="9198"/>
                </a:lnTo>
                <a:lnTo>
                  <a:pt x="1363" y="8979"/>
                </a:lnTo>
                <a:lnTo>
                  <a:pt x="1387" y="8565"/>
                </a:lnTo>
                <a:lnTo>
                  <a:pt x="1412" y="8492"/>
                </a:lnTo>
                <a:lnTo>
                  <a:pt x="1558" y="8517"/>
                </a:lnTo>
                <a:lnTo>
                  <a:pt x="2190" y="8517"/>
                </a:lnTo>
                <a:lnTo>
                  <a:pt x="2288" y="8492"/>
                </a:lnTo>
                <a:lnTo>
                  <a:pt x="2361" y="8444"/>
                </a:lnTo>
                <a:lnTo>
                  <a:pt x="2409" y="8371"/>
                </a:lnTo>
                <a:lnTo>
                  <a:pt x="2409" y="8298"/>
                </a:lnTo>
                <a:lnTo>
                  <a:pt x="2409" y="8200"/>
                </a:lnTo>
                <a:lnTo>
                  <a:pt x="2361" y="8127"/>
                </a:lnTo>
                <a:lnTo>
                  <a:pt x="2288" y="8079"/>
                </a:lnTo>
                <a:lnTo>
                  <a:pt x="2190" y="8054"/>
                </a:lnTo>
                <a:lnTo>
                  <a:pt x="1971" y="8054"/>
                </a:lnTo>
                <a:lnTo>
                  <a:pt x="1752" y="8079"/>
                </a:lnTo>
                <a:lnTo>
                  <a:pt x="1509" y="8103"/>
                </a:lnTo>
                <a:lnTo>
                  <a:pt x="1606" y="7446"/>
                </a:lnTo>
                <a:lnTo>
                  <a:pt x="1704" y="6789"/>
                </a:lnTo>
                <a:lnTo>
                  <a:pt x="1801" y="6132"/>
                </a:lnTo>
                <a:lnTo>
                  <a:pt x="1898" y="5816"/>
                </a:lnTo>
                <a:lnTo>
                  <a:pt x="1996" y="5499"/>
                </a:lnTo>
                <a:lnTo>
                  <a:pt x="2117" y="5159"/>
                </a:lnTo>
                <a:lnTo>
                  <a:pt x="2288" y="5305"/>
                </a:lnTo>
                <a:lnTo>
                  <a:pt x="2458" y="5426"/>
                </a:lnTo>
                <a:lnTo>
                  <a:pt x="2701" y="5597"/>
                </a:lnTo>
                <a:lnTo>
                  <a:pt x="2823" y="5645"/>
                </a:lnTo>
                <a:lnTo>
                  <a:pt x="2945" y="5694"/>
                </a:lnTo>
                <a:lnTo>
                  <a:pt x="3066" y="5694"/>
                </a:lnTo>
                <a:lnTo>
                  <a:pt x="3139" y="5670"/>
                </a:lnTo>
                <a:lnTo>
                  <a:pt x="3212" y="5597"/>
                </a:lnTo>
                <a:lnTo>
                  <a:pt x="3237" y="5524"/>
                </a:lnTo>
                <a:lnTo>
                  <a:pt x="3237" y="5451"/>
                </a:lnTo>
                <a:lnTo>
                  <a:pt x="3237" y="5353"/>
                </a:lnTo>
                <a:lnTo>
                  <a:pt x="3164" y="5280"/>
                </a:lnTo>
                <a:lnTo>
                  <a:pt x="3091" y="5232"/>
                </a:lnTo>
                <a:lnTo>
                  <a:pt x="2872" y="5134"/>
                </a:lnTo>
                <a:lnTo>
                  <a:pt x="2677" y="5037"/>
                </a:lnTo>
                <a:lnTo>
                  <a:pt x="2482" y="4915"/>
                </a:lnTo>
                <a:lnTo>
                  <a:pt x="2288" y="4842"/>
                </a:lnTo>
                <a:lnTo>
                  <a:pt x="2555" y="4429"/>
                </a:lnTo>
                <a:lnTo>
                  <a:pt x="2847" y="4039"/>
                </a:lnTo>
                <a:lnTo>
                  <a:pt x="3188" y="3674"/>
                </a:lnTo>
                <a:lnTo>
                  <a:pt x="3529" y="3334"/>
                </a:lnTo>
                <a:lnTo>
                  <a:pt x="3796" y="3090"/>
                </a:lnTo>
                <a:lnTo>
                  <a:pt x="4088" y="2896"/>
                </a:lnTo>
                <a:lnTo>
                  <a:pt x="4380" y="2701"/>
                </a:lnTo>
                <a:lnTo>
                  <a:pt x="4697" y="2506"/>
                </a:lnTo>
                <a:lnTo>
                  <a:pt x="4770" y="2677"/>
                </a:lnTo>
                <a:lnTo>
                  <a:pt x="4867" y="2847"/>
                </a:lnTo>
                <a:lnTo>
                  <a:pt x="4989" y="3090"/>
                </a:lnTo>
                <a:lnTo>
                  <a:pt x="5062" y="3188"/>
                </a:lnTo>
                <a:lnTo>
                  <a:pt x="5159" y="3285"/>
                </a:lnTo>
                <a:lnTo>
                  <a:pt x="5232" y="3334"/>
                </a:lnTo>
                <a:lnTo>
                  <a:pt x="5329" y="3334"/>
                </a:lnTo>
                <a:lnTo>
                  <a:pt x="5402" y="3309"/>
                </a:lnTo>
                <a:lnTo>
                  <a:pt x="5475" y="3261"/>
                </a:lnTo>
                <a:lnTo>
                  <a:pt x="5524" y="3188"/>
                </a:lnTo>
                <a:lnTo>
                  <a:pt x="5548" y="3115"/>
                </a:lnTo>
                <a:lnTo>
                  <a:pt x="5524" y="3042"/>
                </a:lnTo>
                <a:lnTo>
                  <a:pt x="5475" y="2969"/>
                </a:lnTo>
                <a:lnTo>
                  <a:pt x="5402" y="2920"/>
                </a:lnTo>
                <a:lnTo>
                  <a:pt x="5354" y="2847"/>
                </a:lnTo>
                <a:lnTo>
                  <a:pt x="5232" y="2677"/>
                </a:lnTo>
                <a:lnTo>
                  <a:pt x="5135" y="2506"/>
                </a:lnTo>
                <a:lnTo>
                  <a:pt x="5013" y="2360"/>
                </a:lnTo>
                <a:lnTo>
                  <a:pt x="5402" y="2166"/>
                </a:lnTo>
                <a:lnTo>
                  <a:pt x="5792" y="2020"/>
                </a:lnTo>
                <a:lnTo>
                  <a:pt x="6084" y="1922"/>
                </a:lnTo>
                <a:lnTo>
                  <a:pt x="6375" y="1849"/>
                </a:lnTo>
                <a:lnTo>
                  <a:pt x="6984" y="1728"/>
                </a:lnTo>
                <a:lnTo>
                  <a:pt x="7178" y="1703"/>
                </a:lnTo>
                <a:lnTo>
                  <a:pt x="7397" y="1679"/>
                </a:lnTo>
                <a:lnTo>
                  <a:pt x="7616" y="1679"/>
                </a:lnTo>
                <a:lnTo>
                  <a:pt x="7835" y="1655"/>
                </a:lnTo>
                <a:lnTo>
                  <a:pt x="7835" y="1825"/>
                </a:lnTo>
                <a:lnTo>
                  <a:pt x="7835" y="1995"/>
                </a:lnTo>
                <a:lnTo>
                  <a:pt x="7835" y="2287"/>
                </a:lnTo>
                <a:lnTo>
                  <a:pt x="7884" y="2579"/>
                </a:lnTo>
                <a:lnTo>
                  <a:pt x="7908" y="2652"/>
                </a:lnTo>
                <a:lnTo>
                  <a:pt x="7957" y="2701"/>
                </a:lnTo>
                <a:lnTo>
                  <a:pt x="8030" y="2725"/>
                </a:lnTo>
                <a:lnTo>
                  <a:pt x="8127" y="2750"/>
                </a:lnTo>
                <a:lnTo>
                  <a:pt x="8200" y="2725"/>
                </a:lnTo>
                <a:lnTo>
                  <a:pt x="8273" y="2677"/>
                </a:lnTo>
                <a:lnTo>
                  <a:pt x="8322" y="2604"/>
                </a:lnTo>
                <a:lnTo>
                  <a:pt x="8322" y="2506"/>
                </a:lnTo>
                <a:lnTo>
                  <a:pt x="8273" y="1995"/>
                </a:lnTo>
                <a:lnTo>
                  <a:pt x="8273" y="1776"/>
                </a:lnTo>
                <a:lnTo>
                  <a:pt x="8249" y="1655"/>
                </a:lnTo>
                <a:lnTo>
                  <a:pt x="8225" y="1533"/>
                </a:lnTo>
                <a:lnTo>
                  <a:pt x="8444" y="1509"/>
                </a:lnTo>
                <a:close/>
                <a:moveTo>
                  <a:pt x="4575" y="14624"/>
                </a:moveTo>
                <a:lnTo>
                  <a:pt x="4794" y="14746"/>
                </a:lnTo>
                <a:lnTo>
                  <a:pt x="4672" y="14892"/>
                </a:lnTo>
                <a:lnTo>
                  <a:pt x="4526" y="15086"/>
                </a:lnTo>
                <a:lnTo>
                  <a:pt x="4502" y="15135"/>
                </a:lnTo>
                <a:lnTo>
                  <a:pt x="4283" y="14989"/>
                </a:lnTo>
                <a:lnTo>
                  <a:pt x="4380" y="14867"/>
                </a:lnTo>
                <a:lnTo>
                  <a:pt x="4478" y="14746"/>
                </a:lnTo>
                <a:lnTo>
                  <a:pt x="4575" y="14624"/>
                </a:lnTo>
                <a:close/>
                <a:moveTo>
                  <a:pt x="11996" y="14405"/>
                </a:moveTo>
                <a:lnTo>
                  <a:pt x="12045" y="14575"/>
                </a:lnTo>
                <a:lnTo>
                  <a:pt x="12118" y="14770"/>
                </a:lnTo>
                <a:lnTo>
                  <a:pt x="12167" y="14940"/>
                </a:lnTo>
                <a:lnTo>
                  <a:pt x="12191" y="14989"/>
                </a:lnTo>
                <a:lnTo>
                  <a:pt x="11850" y="15184"/>
                </a:lnTo>
                <a:lnTo>
                  <a:pt x="11826" y="15086"/>
                </a:lnTo>
                <a:lnTo>
                  <a:pt x="11777" y="14989"/>
                </a:lnTo>
                <a:lnTo>
                  <a:pt x="11656" y="14819"/>
                </a:lnTo>
                <a:lnTo>
                  <a:pt x="11534" y="14648"/>
                </a:lnTo>
                <a:lnTo>
                  <a:pt x="11777" y="14527"/>
                </a:lnTo>
                <a:lnTo>
                  <a:pt x="11996" y="14405"/>
                </a:lnTo>
                <a:close/>
                <a:moveTo>
                  <a:pt x="11339" y="14746"/>
                </a:moveTo>
                <a:lnTo>
                  <a:pt x="11364" y="14892"/>
                </a:lnTo>
                <a:lnTo>
                  <a:pt x="11437" y="15111"/>
                </a:lnTo>
                <a:lnTo>
                  <a:pt x="11558" y="15330"/>
                </a:lnTo>
                <a:lnTo>
                  <a:pt x="11169" y="15500"/>
                </a:lnTo>
                <a:lnTo>
                  <a:pt x="11193" y="15451"/>
                </a:lnTo>
                <a:lnTo>
                  <a:pt x="11169" y="15378"/>
                </a:lnTo>
                <a:lnTo>
                  <a:pt x="10901" y="15086"/>
                </a:lnTo>
                <a:lnTo>
                  <a:pt x="10804" y="14916"/>
                </a:lnTo>
                <a:lnTo>
                  <a:pt x="11023" y="14843"/>
                </a:lnTo>
                <a:lnTo>
                  <a:pt x="11339" y="14746"/>
                </a:lnTo>
                <a:close/>
                <a:moveTo>
                  <a:pt x="5135" y="14916"/>
                </a:moveTo>
                <a:lnTo>
                  <a:pt x="5548" y="15086"/>
                </a:lnTo>
                <a:lnTo>
                  <a:pt x="5402" y="15232"/>
                </a:lnTo>
                <a:lnTo>
                  <a:pt x="5281" y="15403"/>
                </a:lnTo>
                <a:lnTo>
                  <a:pt x="5232" y="15500"/>
                </a:lnTo>
                <a:lnTo>
                  <a:pt x="5208" y="15573"/>
                </a:lnTo>
                <a:lnTo>
                  <a:pt x="5208" y="15646"/>
                </a:lnTo>
                <a:lnTo>
                  <a:pt x="5183" y="15646"/>
                </a:lnTo>
                <a:lnTo>
                  <a:pt x="5086" y="15597"/>
                </a:lnTo>
                <a:lnTo>
                  <a:pt x="4989" y="15549"/>
                </a:lnTo>
                <a:lnTo>
                  <a:pt x="4818" y="15427"/>
                </a:lnTo>
                <a:lnTo>
                  <a:pt x="4891" y="15305"/>
                </a:lnTo>
                <a:lnTo>
                  <a:pt x="4964" y="15208"/>
                </a:lnTo>
                <a:lnTo>
                  <a:pt x="5086" y="15013"/>
                </a:lnTo>
                <a:lnTo>
                  <a:pt x="5086" y="14965"/>
                </a:lnTo>
                <a:lnTo>
                  <a:pt x="5110" y="14965"/>
                </a:lnTo>
                <a:lnTo>
                  <a:pt x="5110" y="14940"/>
                </a:lnTo>
                <a:lnTo>
                  <a:pt x="5135" y="14916"/>
                </a:lnTo>
                <a:close/>
                <a:moveTo>
                  <a:pt x="10561" y="14965"/>
                </a:moveTo>
                <a:lnTo>
                  <a:pt x="10609" y="15135"/>
                </a:lnTo>
                <a:lnTo>
                  <a:pt x="10707" y="15305"/>
                </a:lnTo>
                <a:lnTo>
                  <a:pt x="10804" y="15451"/>
                </a:lnTo>
                <a:lnTo>
                  <a:pt x="10926" y="15573"/>
                </a:lnTo>
                <a:lnTo>
                  <a:pt x="10950" y="15597"/>
                </a:lnTo>
                <a:lnTo>
                  <a:pt x="10877" y="15622"/>
                </a:lnTo>
                <a:lnTo>
                  <a:pt x="10609" y="15719"/>
                </a:lnTo>
                <a:lnTo>
                  <a:pt x="10585" y="15670"/>
                </a:lnTo>
                <a:lnTo>
                  <a:pt x="10512" y="15476"/>
                </a:lnTo>
                <a:lnTo>
                  <a:pt x="10415" y="15305"/>
                </a:lnTo>
                <a:lnTo>
                  <a:pt x="10342" y="15184"/>
                </a:lnTo>
                <a:lnTo>
                  <a:pt x="10293" y="15038"/>
                </a:lnTo>
                <a:lnTo>
                  <a:pt x="10561" y="14965"/>
                </a:lnTo>
                <a:close/>
                <a:moveTo>
                  <a:pt x="5913" y="15184"/>
                </a:moveTo>
                <a:lnTo>
                  <a:pt x="6327" y="15257"/>
                </a:lnTo>
                <a:lnTo>
                  <a:pt x="6181" y="15403"/>
                </a:lnTo>
                <a:lnTo>
                  <a:pt x="6084" y="15500"/>
                </a:lnTo>
                <a:lnTo>
                  <a:pt x="5986" y="15597"/>
                </a:lnTo>
                <a:lnTo>
                  <a:pt x="5913" y="15743"/>
                </a:lnTo>
                <a:lnTo>
                  <a:pt x="5889" y="15792"/>
                </a:lnTo>
                <a:lnTo>
                  <a:pt x="5865" y="15865"/>
                </a:lnTo>
                <a:lnTo>
                  <a:pt x="5524" y="15768"/>
                </a:lnTo>
                <a:lnTo>
                  <a:pt x="5621" y="15622"/>
                </a:lnTo>
                <a:lnTo>
                  <a:pt x="5694" y="15476"/>
                </a:lnTo>
                <a:lnTo>
                  <a:pt x="5889" y="15208"/>
                </a:lnTo>
                <a:lnTo>
                  <a:pt x="5913" y="15184"/>
                </a:lnTo>
                <a:close/>
                <a:moveTo>
                  <a:pt x="10025" y="15062"/>
                </a:moveTo>
                <a:lnTo>
                  <a:pt x="10025" y="15159"/>
                </a:lnTo>
                <a:lnTo>
                  <a:pt x="10025" y="15232"/>
                </a:lnTo>
                <a:lnTo>
                  <a:pt x="10074" y="15427"/>
                </a:lnTo>
                <a:lnTo>
                  <a:pt x="10171" y="15597"/>
                </a:lnTo>
                <a:lnTo>
                  <a:pt x="10220" y="15768"/>
                </a:lnTo>
                <a:lnTo>
                  <a:pt x="10244" y="15816"/>
                </a:lnTo>
                <a:lnTo>
                  <a:pt x="9758" y="15914"/>
                </a:lnTo>
                <a:lnTo>
                  <a:pt x="9758" y="15841"/>
                </a:lnTo>
                <a:lnTo>
                  <a:pt x="9758" y="15743"/>
                </a:lnTo>
                <a:lnTo>
                  <a:pt x="9709" y="15597"/>
                </a:lnTo>
                <a:lnTo>
                  <a:pt x="9660" y="15354"/>
                </a:lnTo>
                <a:lnTo>
                  <a:pt x="9660" y="15135"/>
                </a:lnTo>
                <a:lnTo>
                  <a:pt x="10025" y="15062"/>
                </a:lnTo>
                <a:close/>
                <a:moveTo>
                  <a:pt x="9466" y="15135"/>
                </a:moveTo>
                <a:lnTo>
                  <a:pt x="9441" y="15257"/>
                </a:lnTo>
                <a:lnTo>
                  <a:pt x="9417" y="15354"/>
                </a:lnTo>
                <a:lnTo>
                  <a:pt x="9417" y="15549"/>
                </a:lnTo>
                <a:lnTo>
                  <a:pt x="9417" y="15768"/>
                </a:lnTo>
                <a:lnTo>
                  <a:pt x="9441" y="15889"/>
                </a:lnTo>
                <a:lnTo>
                  <a:pt x="9490" y="15987"/>
                </a:lnTo>
                <a:lnTo>
                  <a:pt x="9441" y="15987"/>
                </a:lnTo>
                <a:lnTo>
                  <a:pt x="9247" y="16011"/>
                </a:lnTo>
                <a:lnTo>
                  <a:pt x="9222" y="15889"/>
                </a:lnTo>
                <a:lnTo>
                  <a:pt x="9198" y="15768"/>
                </a:lnTo>
                <a:lnTo>
                  <a:pt x="9125" y="15451"/>
                </a:lnTo>
                <a:lnTo>
                  <a:pt x="9125" y="15354"/>
                </a:lnTo>
                <a:lnTo>
                  <a:pt x="9076" y="15208"/>
                </a:lnTo>
                <a:lnTo>
                  <a:pt x="9441" y="15159"/>
                </a:lnTo>
                <a:lnTo>
                  <a:pt x="9466" y="15135"/>
                </a:lnTo>
                <a:close/>
                <a:moveTo>
                  <a:pt x="6594" y="15305"/>
                </a:moveTo>
                <a:lnTo>
                  <a:pt x="7032" y="15354"/>
                </a:lnTo>
                <a:lnTo>
                  <a:pt x="6984" y="15476"/>
                </a:lnTo>
                <a:lnTo>
                  <a:pt x="6935" y="15573"/>
                </a:lnTo>
                <a:lnTo>
                  <a:pt x="6886" y="15743"/>
                </a:lnTo>
                <a:lnTo>
                  <a:pt x="6813" y="15889"/>
                </a:lnTo>
                <a:lnTo>
                  <a:pt x="6765" y="15962"/>
                </a:lnTo>
                <a:lnTo>
                  <a:pt x="6740" y="16060"/>
                </a:lnTo>
                <a:lnTo>
                  <a:pt x="6254" y="15962"/>
                </a:lnTo>
                <a:lnTo>
                  <a:pt x="6351" y="15816"/>
                </a:lnTo>
                <a:lnTo>
                  <a:pt x="6448" y="15646"/>
                </a:lnTo>
                <a:lnTo>
                  <a:pt x="6521" y="15500"/>
                </a:lnTo>
                <a:lnTo>
                  <a:pt x="6570" y="15403"/>
                </a:lnTo>
                <a:lnTo>
                  <a:pt x="6594" y="15305"/>
                </a:lnTo>
                <a:close/>
                <a:moveTo>
                  <a:pt x="8249" y="15354"/>
                </a:moveTo>
                <a:lnTo>
                  <a:pt x="8225" y="15476"/>
                </a:lnTo>
                <a:lnTo>
                  <a:pt x="8200" y="15573"/>
                </a:lnTo>
                <a:lnTo>
                  <a:pt x="8200" y="15695"/>
                </a:lnTo>
                <a:lnTo>
                  <a:pt x="8200" y="15816"/>
                </a:lnTo>
                <a:lnTo>
                  <a:pt x="8273" y="16035"/>
                </a:lnTo>
                <a:lnTo>
                  <a:pt x="8127" y="16060"/>
                </a:lnTo>
                <a:lnTo>
                  <a:pt x="8103" y="16011"/>
                </a:lnTo>
                <a:lnTo>
                  <a:pt x="8079" y="15962"/>
                </a:lnTo>
                <a:lnTo>
                  <a:pt x="8054" y="15938"/>
                </a:lnTo>
                <a:lnTo>
                  <a:pt x="8054" y="15914"/>
                </a:lnTo>
                <a:lnTo>
                  <a:pt x="8054" y="15695"/>
                </a:lnTo>
                <a:lnTo>
                  <a:pt x="8079" y="15476"/>
                </a:lnTo>
                <a:lnTo>
                  <a:pt x="8079" y="15354"/>
                </a:lnTo>
                <a:close/>
                <a:moveTo>
                  <a:pt x="8930" y="15232"/>
                </a:moveTo>
                <a:lnTo>
                  <a:pt x="8906" y="15305"/>
                </a:lnTo>
                <a:lnTo>
                  <a:pt x="8882" y="15403"/>
                </a:lnTo>
                <a:lnTo>
                  <a:pt x="8857" y="15573"/>
                </a:lnTo>
                <a:lnTo>
                  <a:pt x="8857" y="15816"/>
                </a:lnTo>
                <a:lnTo>
                  <a:pt x="8882" y="15938"/>
                </a:lnTo>
                <a:lnTo>
                  <a:pt x="8930" y="16060"/>
                </a:lnTo>
                <a:lnTo>
                  <a:pt x="8638" y="16084"/>
                </a:lnTo>
                <a:lnTo>
                  <a:pt x="8638" y="16035"/>
                </a:lnTo>
                <a:lnTo>
                  <a:pt x="8638" y="15987"/>
                </a:lnTo>
                <a:lnTo>
                  <a:pt x="8565" y="15816"/>
                </a:lnTo>
                <a:lnTo>
                  <a:pt x="8517" y="15622"/>
                </a:lnTo>
                <a:lnTo>
                  <a:pt x="8541" y="15476"/>
                </a:lnTo>
                <a:lnTo>
                  <a:pt x="8541" y="15330"/>
                </a:lnTo>
                <a:lnTo>
                  <a:pt x="8614" y="15305"/>
                </a:lnTo>
                <a:lnTo>
                  <a:pt x="8663" y="15257"/>
                </a:lnTo>
                <a:lnTo>
                  <a:pt x="8930" y="15232"/>
                </a:lnTo>
                <a:close/>
                <a:moveTo>
                  <a:pt x="7738" y="15378"/>
                </a:moveTo>
                <a:lnTo>
                  <a:pt x="7689" y="15646"/>
                </a:lnTo>
                <a:lnTo>
                  <a:pt x="7665" y="15914"/>
                </a:lnTo>
                <a:lnTo>
                  <a:pt x="7689" y="16011"/>
                </a:lnTo>
                <a:lnTo>
                  <a:pt x="7714" y="16108"/>
                </a:lnTo>
                <a:lnTo>
                  <a:pt x="7446" y="16133"/>
                </a:lnTo>
                <a:lnTo>
                  <a:pt x="7178" y="16108"/>
                </a:lnTo>
                <a:lnTo>
                  <a:pt x="7203" y="16060"/>
                </a:lnTo>
                <a:lnTo>
                  <a:pt x="7276" y="15865"/>
                </a:lnTo>
                <a:lnTo>
                  <a:pt x="7349" y="15622"/>
                </a:lnTo>
                <a:lnTo>
                  <a:pt x="7397" y="15378"/>
                </a:lnTo>
                <a:close/>
                <a:moveTo>
                  <a:pt x="8419" y="0"/>
                </a:moveTo>
                <a:lnTo>
                  <a:pt x="8006" y="25"/>
                </a:lnTo>
                <a:lnTo>
                  <a:pt x="7592" y="98"/>
                </a:lnTo>
                <a:lnTo>
                  <a:pt x="7349" y="73"/>
                </a:lnTo>
                <a:lnTo>
                  <a:pt x="7130" y="98"/>
                </a:lnTo>
                <a:lnTo>
                  <a:pt x="6886" y="122"/>
                </a:lnTo>
                <a:lnTo>
                  <a:pt x="6667" y="171"/>
                </a:lnTo>
                <a:lnTo>
                  <a:pt x="6205" y="292"/>
                </a:lnTo>
                <a:lnTo>
                  <a:pt x="5816" y="414"/>
                </a:lnTo>
                <a:lnTo>
                  <a:pt x="5451" y="536"/>
                </a:lnTo>
                <a:lnTo>
                  <a:pt x="5110" y="682"/>
                </a:lnTo>
                <a:lnTo>
                  <a:pt x="4794" y="828"/>
                </a:lnTo>
                <a:lnTo>
                  <a:pt x="4478" y="998"/>
                </a:lnTo>
                <a:lnTo>
                  <a:pt x="3845" y="1363"/>
                </a:lnTo>
                <a:lnTo>
                  <a:pt x="3237" y="1776"/>
                </a:lnTo>
                <a:lnTo>
                  <a:pt x="2872" y="2020"/>
                </a:lnTo>
                <a:lnTo>
                  <a:pt x="2531" y="2287"/>
                </a:lnTo>
                <a:lnTo>
                  <a:pt x="2215" y="2579"/>
                </a:lnTo>
                <a:lnTo>
                  <a:pt x="1923" y="2871"/>
                </a:lnTo>
                <a:lnTo>
                  <a:pt x="1631" y="3212"/>
                </a:lnTo>
                <a:lnTo>
                  <a:pt x="1387" y="3528"/>
                </a:lnTo>
                <a:lnTo>
                  <a:pt x="1144" y="3893"/>
                </a:lnTo>
                <a:lnTo>
                  <a:pt x="949" y="4283"/>
                </a:lnTo>
                <a:lnTo>
                  <a:pt x="755" y="4648"/>
                </a:lnTo>
                <a:lnTo>
                  <a:pt x="609" y="5037"/>
                </a:lnTo>
                <a:lnTo>
                  <a:pt x="463" y="5426"/>
                </a:lnTo>
                <a:lnTo>
                  <a:pt x="341" y="5840"/>
                </a:lnTo>
                <a:lnTo>
                  <a:pt x="244" y="6254"/>
                </a:lnTo>
                <a:lnTo>
                  <a:pt x="146" y="6643"/>
                </a:lnTo>
                <a:lnTo>
                  <a:pt x="98" y="7057"/>
                </a:lnTo>
                <a:lnTo>
                  <a:pt x="49" y="7470"/>
                </a:lnTo>
                <a:lnTo>
                  <a:pt x="0" y="7908"/>
                </a:lnTo>
                <a:lnTo>
                  <a:pt x="0" y="8346"/>
                </a:lnTo>
                <a:lnTo>
                  <a:pt x="0" y="8784"/>
                </a:lnTo>
                <a:lnTo>
                  <a:pt x="25" y="9198"/>
                </a:lnTo>
                <a:lnTo>
                  <a:pt x="98" y="9636"/>
                </a:lnTo>
                <a:lnTo>
                  <a:pt x="171" y="10049"/>
                </a:lnTo>
                <a:lnTo>
                  <a:pt x="268" y="10487"/>
                </a:lnTo>
                <a:lnTo>
                  <a:pt x="390" y="10901"/>
                </a:lnTo>
                <a:lnTo>
                  <a:pt x="560" y="11315"/>
                </a:lnTo>
                <a:lnTo>
                  <a:pt x="730" y="11728"/>
                </a:lnTo>
                <a:lnTo>
                  <a:pt x="949" y="12118"/>
                </a:lnTo>
                <a:lnTo>
                  <a:pt x="1193" y="12507"/>
                </a:lnTo>
                <a:lnTo>
                  <a:pt x="1436" y="12896"/>
                </a:lnTo>
                <a:lnTo>
                  <a:pt x="1704" y="13261"/>
                </a:lnTo>
                <a:lnTo>
                  <a:pt x="2263" y="13967"/>
                </a:lnTo>
                <a:lnTo>
                  <a:pt x="2580" y="14308"/>
                </a:lnTo>
                <a:lnTo>
                  <a:pt x="2896" y="14624"/>
                </a:lnTo>
                <a:lnTo>
                  <a:pt x="3261" y="14892"/>
                </a:lnTo>
                <a:lnTo>
                  <a:pt x="3626" y="15159"/>
                </a:lnTo>
                <a:lnTo>
                  <a:pt x="4015" y="15403"/>
                </a:lnTo>
                <a:lnTo>
                  <a:pt x="4210" y="15524"/>
                </a:lnTo>
                <a:lnTo>
                  <a:pt x="4405" y="15670"/>
                </a:lnTo>
                <a:lnTo>
                  <a:pt x="4648" y="15889"/>
                </a:lnTo>
                <a:lnTo>
                  <a:pt x="4770" y="15987"/>
                </a:lnTo>
                <a:lnTo>
                  <a:pt x="4916" y="16060"/>
                </a:lnTo>
                <a:lnTo>
                  <a:pt x="5329" y="16230"/>
                </a:lnTo>
                <a:lnTo>
                  <a:pt x="5767" y="16352"/>
                </a:lnTo>
                <a:lnTo>
                  <a:pt x="6205" y="16473"/>
                </a:lnTo>
                <a:lnTo>
                  <a:pt x="6643" y="16571"/>
                </a:lnTo>
                <a:lnTo>
                  <a:pt x="7081" y="16619"/>
                </a:lnTo>
                <a:lnTo>
                  <a:pt x="7543" y="16619"/>
                </a:lnTo>
                <a:lnTo>
                  <a:pt x="7981" y="16595"/>
                </a:lnTo>
                <a:lnTo>
                  <a:pt x="8419" y="16522"/>
                </a:lnTo>
                <a:lnTo>
                  <a:pt x="8492" y="16498"/>
                </a:lnTo>
                <a:lnTo>
                  <a:pt x="8541" y="16449"/>
                </a:lnTo>
                <a:lnTo>
                  <a:pt x="8760" y="16498"/>
                </a:lnTo>
                <a:lnTo>
                  <a:pt x="8979" y="16498"/>
                </a:lnTo>
                <a:lnTo>
                  <a:pt x="9417" y="16425"/>
                </a:lnTo>
                <a:lnTo>
                  <a:pt x="9855" y="16352"/>
                </a:lnTo>
                <a:lnTo>
                  <a:pt x="10293" y="16254"/>
                </a:lnTo>
                <a:lnTo>
                  <a:pt x="10707" y="16133"/>
                </a:lnTo>
                <a:lnTo>
                  <a:pt x="11120" y="15987"/>
                </a:lnTo>
                <a:lnTo>
                  <a:pt x="11510" y="15841"/>
                </a:lnTo>
                <a:lnTo>
                  <a:pt x="11875" y="15670"/>
                </a:lnTo>
                <a:lnTo>
                  <a:pt x="12240" y="15476"/>
                </a:lnTo>
                <a:lnTo>
                  <a:pt x="12605" y="15257"/>
                </a:lnTo>
                <a:lnTo>
                  <a:pt x="12945" y="15013"/>
                </a:lnTo>
                <a:lnTo>
                  <a:pt x="13262" y="14770"/>
                </a:lnTo>
                <a:lnTo>
                  <a:pt x="13578" y="14502"/>
                </a:lnTo>
                <a:lnTo>
                  <a:pt x="13870" y="14235"/>
                </a:lnTo>
                <a:lnTo>
                  <a:pt x="14186" y="13918"/>
                </a:lnTo>
                <a:lnTo>
                  <a:pt x="14454" y="13626"/>
                </a:lnTo>
                <a:lnTo>
                  <a:pt x="14697" y="13286"/>
                </a:lnTo>
                <a:lnTo>
                  <a:pt x="14940" y="12945"/>
                </a:lnTo>
                <a:lnTo>
                  <a:pt x="15159" y="12580"/>
                </a:lnTo>
                <a:lnTo>
                  <a:pt x="15354" y="12215"/>
                </a:lnTo>
                <a:lnTo>
                  <a:pt x="15549" y="11850"/>
                </a:lnTo>
                <a:lnTo>
                  <a:pt x="15719" y="11461"/>
                </a:lnTo>
                <a:lnTo>
                  <a:pt x="15865" y="11071"/>
                </a:lnTo>
                <a:lnTo>
                  <a:pt x="16011" y="10658"/>
                </a:lnTo>
                <a:lnTo>
                  <a:pt x="16108" y="10244"/>
                </a:lnTo>
                <a:lnTo>
                  <a:pt x="16206" y="9806"/>
                </a:lnTo>
                <a:lnTo>
                  <a:pt x="16254" y="9514"/>
                </a:lnTo>
                <a:lnTo>
                  <a:pt x="16279" y="9198"/>
                </a:lnTo>
                <a:lnTo>
                  <a:pt x="16279" y="9028"/>
                </a:lnTo>
                <a:lnTo>
                  <a:pt x="16279" y="8882"/>
                </a:lnTo>
                <a:lnTo>
                  <a:pt x="16230" y="8736"/>
                </a:lnTo>
                <a:lnTo>
                  <a:pt x="16157" y="8614"/>
                </a:lnTo>
                <a:lnTo>
                  <a:pt x="16157" y="8298"/>
                </a:lnTo>
                <a:lnTo>
                  <a:pt x="16157" y="8079"/>
                </a:lnTo>
                <a:lnTo>
                  <a:pt x="16157" y="7860"/>
                </a:lnTo>
                <a:lnTo>
                  <a:pt x="16157" y="7641"/>
                </a:lnTo>
                <a:lnTo>
                  <a:pt x="16157" y="7422"/>
                </a:lnTo>
                <a:lnTo>
                  <a:pt x="16084" y="6935"/>
                </a:lnTo>
                <a:lnTo>
                  <a:pt x="15962" y="6448"/>
                </a:lnTo>
                <a:lnTo>
                  <a:pt x="15841" y="5962"/>
                </a:lnTo>
                <a:lnTo>
                  <a:pt x="15743" y="5499"/>
                </a:lnTo>
                <a:lnTo>
                  <a:pt x="15622" y="5061"/>
                </a:lnTo>
                <a:lnTo>
                  <a:pt x="15500" y="4648"/>
                </a:lnTo>
                <a:lnTo>
                  <a:pt x="15330" y="4234"/>
                </a:lnTo>
                <a:lnTo>
                  <a:pt x="15135" y="3845"/>
                </a:lnTo>
                <a:lnTo>
                  <a:pt x="14892" y="3480"/>
                </a:lnTo>
                <a:lnTo>
                  <a:pt x="14648" y="3139"/>
                </a:lnTo>
                <a:lnTo>
                  <a:pt x="14356" y="2798"/>
                </a:lnTo>
                <a:lnTo>
                  <a:pt x="14065" y="2458"/>
                </a:lnTo>
                <a:lnTo>
                  <a:pt x="13724" y="2166"/>
                </a:lnTo>
                <a:lnTo>
                  <a:pt x="13359" y="1874"/>
                </a:lnTo>
                <a:lnTo>
                  <a:pt x="12970" y="1606"/>
                </a:lnTo>
                <a:lnTo>
                  <a:pt x="12556" y="1363"/>
                </a:lnTo>
                <a:lnTo>
                  <a:pt x="12142" y="1144"/>
                </a:lnTo>
                <a:lnTo>
                  <a:pt x="11729" y="925"/>
                </a:lnTo>
                <a:lnTo>
                  <a:pt x="10877" y="560"/>
                </a:lnTo>
                <a:lnTo>
                  <a:pt x="10488" y="414"/>
                </a:lnTo>
                <a:lnTo>
                  <a:pt x="10098" y="292"/>
                </a:lnTo>
                <a:lnTo>
                  <a:pt x="9685" y="171"/>
                </a:lnTo>
                <a:lnTo>
                  <a:pt x="9271" y="73"/>
                </a:lnTo>
                <a:lnTo>
                  <a:pt x="8833" y="25"/>
                </a:lnTo>
                <a:lnTo>
                  <a:pt x="8419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2446;p49">
            <a:extLst>
              <a:ext uri="{FF2B5EF4-FFF2-40B4-BE49-F238E27FC236}">
                <a16:creationId xmlns:a16="http://schemas.microsoft.com/office/drawing/2014/main" id="{D937E600-E24B-4447-A02A-F04065872DCF}"/>
              </a:ext>
            </a:extLst>
          </p:cNvPr>
          <p:cNvSpPr/>
          <p:nvPr/>
        </p:nvSpPr>
        <p:spPr>
          <a:xfrm>
            <a:off x="7330153" y="6340663"/>
            <a:ext cx="762550" cy="655911"/>
          </a:xfrm>
          <a:custGeom>
            <a:avLst/>
            <a:gdLst/>
            <a:ahLst/>
            <a:cxnLst/>
            <a:rect l="l" t="t" r="r" b="b"/>
            <a:pathLst>
              <a:path w="17398" h="14965" extrusionOk="0">
                <a:moveTo>
                  <a:pt x="4258" y="12069"/>
                </a:moveTo>
                <a:lnTo>
                  <a:pt x="4599" y="12093"/>
                </a:lnTo>
                <a:lnTo>
                  <a:pt x="4769" y="12093"/>
                </a:lnTo>
                <a:lnTo>
                  <a:pt x="4721" y="12264"/>
                </a:lnTo>
                <a:lnTo>
                  <a:pt x="4672" y="12458"/>
                </a:lnTo>
                <a:lnTo>
                  <a:pt x="4672" y="12580"/>
                </a:lnTo>
                <a:lnTo>
                  <a:pt x="4477" y="12580"/>
                </a:lnTo>
                <a:lnTo>
                  <a:pt x="4307" y="12215"/>
                </a:lnTo>
                <a:lnTo>
                  <a:pt x="4258" y="12069"/>
                </a:lnTo>
                <a:close/>
                <a:moveTo>
                  <a:pt x="3991" y="12069"/>
                </a:moveTo>
                <a:lnTo>
                  <a:pt x="3991" y="12166"/>
                </a:lnTo>
                <a:lnTo>
                  <a:pt x="3991" y="12239"/>
                </a:lnTo>
                <a:lnTo>
                  <a:pt x="4015" y="12434"/>
                </a:lnTo>
                <a:lnTo>
                  <a:pt x="4064" y="12580"/>
                </a:lnTo>
                <a:lnTo>
                  <a:pt x="3553" y="12629"/>
                </a:lnTo>
                <a:lnTo>
                  <a:pt x="3529" y="12531"/>
                </a:lnTo>
                <a:lnTo>
                  <a:pt x="3504" y="12434"/>
                </a:lnTo>
                <a:lnTo>
                  <a:pt x="3480" y="12361"/>
                </a:lnTo>
                <a:lnTo>
                  <a:pt x="3456" y="12118"/>
                </a:lnTo>
                <a:lnTo>
                  <a:pt x="3456" y="12093"/>
                </a:lnTo>
                <a:lnTo>
                  <a:pt x="3991" y="12069"/>
                </a:lnTo>
                <a:close/>
                <a:moveTo>
                  <a:pt x="4940" y="12093"/>
                </a:moveTo>
                <a:lnTo>
                  <a:pt x="5499" y="12166"/>
                </a:lnTo>
                <a:lnTo>
                  <a:pt x="5475" y="12264"/>
                </a:lnTo>
                <a:lnTo>
                  <a:pt x="5451" y="12361"/>
                </a:lnTo>
                <a:lnTo>
                  <a:pt x="5451" y="12483"/>
                </a:lnTo>
                <a:lnTo>
                  <a:pt x="5475" y="12629"/>
                </a:lnTo>
                <a:lnTo>
                  <a:pt x="5378" y="12604"/>
                </a:lnTo>
                <a:lnTo>
                  <a:pt x="5061" y="12604"/>
                </a:lnTo>
                <a:lnTo>
                  <a:pt x="5061" y="12531"/>
                </a:lnTo>
                <a:lnTo>
                  <a:pt x="4988" y="12312"/>
                </a:lnTo>
                <a:lnTo>
                  <a:pt x="4940" y="12093"/>
                </a:lnTo>
                <a:close/>
                <a:moveTo>
                  <a:pt x="13699" y="12069"/>
                </a:moveTo>
                <a:lnTo>
                  <a:pt x="13651" y="12215"/>
                </a:lnTo>
                <a:lnTo>
                  <a:pt x="13602" y="12361"/>
                </a:lnTo>
                <a:lnTo>
                  <a:pt x="13602" y="12653"/>
                </a:lnTo>
                <a:lnTo>
                  <a:pt x="13188" y="12653"/>
                </a:lnTo>
                <a:lnTo>
                  <a:pt x="13115" y="12385"/>
                </a:lnTo>
                <a:lnTo>
                  <a:pt x="13091" y="12093"/>
                </a:lnTo>
                <a:lnTo>
                  <a:pt x="13699" y="12069"/>
                </a:lnTo>
                <a:close/>
                <a:moveTo>
                  <a:pt x="13845" y="12069"/>
                </a:moveTo>
                <a:lnTo>
                  <a:pt x="14381" y="12093"/>
                </a:lnTo>
                <a:lnTo>
                  <a:pt x="14332" y="12215"/>
                </a:lnTo>
                <a:lnTo>
                  <a:pt x="14283" y="12361"/>
                </a:lnTo>
                <a:lnTo>
                  <a:pt x="14283" y="12507"/>
                </a:lnTo>
                <a:lnTo>
                  <a:pt x="14283" y="12677"/>
                </a:lnTo>
                <a:lnTo>
                  <a:pt x="13943" y="12653"/>
                </a:lnTo>
                <a:lnTo>
                  <a:pt x="13943" y="12361"/>
                </a:lnTo>
                <a:lnTo>
                  <a:pt x="13894" y="12215"/>
                </a:lnTo>
                <a:lnTo>
                  <a:pt x="13845" y="12069"/>
                </a:lnTo>
                <a:close/>
                <a:moveTo>
                  <a:pt x="3188" y="12093"/>
                </a:moveTo>
                <a:lnTo>
                  <a:pt x="3139" y="12215"/>
                </a:lnTo>
                <a:lnTo>
                  <a:pt x="3139" y="12434"/>
                </a:lnTo>
                <a:lnTo>
                  <a:pt x="3139" y="12556"/>
                </a:lnTo>
                <a:lnTo>
                  <a:pt x="3164" y="12653"/>
                </a:lnTo>
                <a:lnTo>
                  <a:pt x="2750" y="12726"/>
                </a:lnTo>
                <a:lnTo>
                  <a:pt x="2677" y="12726"/>
                </a:lnTo>
                <a:lnTo>
                  <a:pt x="2701" y="12677"/>
                </a:lnTo>
                <a:lnTo>
                  <a:pt x="2701" y="12629"/>
                </a:lnTo>
                <a:lnTo>
                  <a:pt x="2701" y="12580"/>
                </a:lnTo>
                <a:lnTo>
                  <a:pt x="2653" y="12531"/>
                </a:lnTo>
                <a:lnTo>
                  <a:pt x="2628" y="12458"/>
                </a:lnTo>
                <a:lnTo>
                  <a:pt x="2604" y="12361"/>
                </a:lnTo>
                <a:lnTo>
                  <a:pt x="2580" y="12166"/>
                </a:lnTo>
                <a:lnTo>
                  <a:pt x="3188" y="12093"/>
                </a:lnTo>
                <a:close/>
                <a:moveTo>
                  <a:pt x="5694" y="12215"/>
                </a:moveTo>
                <a:lnTo>
                  <a:pt x="5986" y="12288"/>
                </a:lnTo>
                <a:lnTo>
                  <a:pt x="6278" y="12361"/>
                </a:lnTo>
                <a:lnTo>
                  <a:pt x="6229" y="12507"/>
                </a:lnTo>
                <a:lnTo>
                  <a:pt x="6229" y="12677"/>
                </a:lnTo>
                <a:lnTo>
                  <a:pt x="6229" y="12726"/>
                </a:lnTo>
                <a:lnTo>
                  <a:pt x="5791" y="12653"/>
                </a:lnTo>
                <a:lnTo>
                  <a:pt x="5767" y="12531"/>
                </a:lnTo>
                <a:lnTo>
                  <a:pt x="5743" y="12410"/>
                </a:lnTo>
                <a:lnTo>
                  <a:pt x="5694" y="12215"/>
                </a:lnTo>
                <a:close/>
                <a:moveTo>
                  <a:pt x="13383" y="487"/>
                </a:moveTo>
                <a:lnTo>
                  <a:pt x="13699" y="511"/>
                </a:lnTo>
                <a:lnTo>
                  <a:pt x="14308" y="584"/>
                </a:lnTo>
                <a:lnTo>
                  <a:pt x="14648" y="657"/>
                </a:lnTo>
                <a:lnTo>
                  <a:pt x="14989" y="730"/>
                </a:lnTo>
                <a:lnTo>
                  <a:pt x="15305" y="827"/>
                </a:lnTo>
                <a:lnTo>
                  <a:pt x="15646" y="949"/>
                </a:lnTo>
                <a:lnTo>
                  <a:pt x="15938" y="1095"/>
                </a:lnTo>
                <a:lnTo>
                  <a:pt x="16230" y="1265"/>
                </a:lnTo>
                <a:lnTo>
                  <a:pt x="16498" y="1484"/>
                </a:lnTo>
                <a:lnTo>
                  <a:pt x="16741" y="1728"/>
                </a:lnTo>
                <a:lnTo>
                  <a:pt x="16741" y="1801"/>
                </a:lnTo>
                <a:lnTo>
                  <a:pt x="16790" y="2020"/>
                </a:lnTo>
                <a:lnTo>
                  <a:pt x="16838" y="2214"/>
                </a:lnTo>
                <a:lnTo>
                  <a:pt x="16887" y="2652"/>
                </a:lnTo>
                <a:lnTo>
                  <a:pt x="16887" y="3066"/>
                </a:lnTo>
                <a:lnTo>
                  <a:pt x="16911" y="3504"/>
                </a:lnTo>
                <a:lnTo>
                  <a:pt x="16887" y="4477"/>
                </a:lnTo>
                <a:lnTo>
                  <a:pt x="16863" y="5475"/>
                </a:lnTo>
                <a:lnTo>
                  <a:pt x="16814" y="6983"/>
                </a:lnTo>
                <a:lnTo>
                  <a:pt x="16790" y="8492"/>
                </a:lnTo>
                <a:lnTo>
                  <a:pt x="16838" y="10244"/>
                </a:lnTo>
                <a:lnTo>
                  <a:pt x="16838" y="11120"/>
                </a:lnTo>
                <a:lnTo>
                  <a:pt x="16790" y="11996"/>
                </a:lnTo>
                <a:lnTo>
                  <a:pt x="16473" y="11947"/>
                </a:lnTo>
                <a:lnTo>
                  <a:pt x="16181" y="11874"/>
                </a:lnTo>
                <a:lnTo>
                  <a:pt x="15622" y="11753"/>
                </a:lnTo>
                <a:lnTo>
                  <a:pt x="15354" y="11680"/>
                </a:lnTo>
                <a:lnTo>
                  <a:pt x="15062" y="11655"/>
                </a:lnTo>
                <a:lnTo>
                  <a:pt x="14405" y="11607"/>
                </a:lnTo>
                <a:lnTo>
                  <a:pt x="13724" y="11582"/>
                </a:lnTo>
                <a:lnTo>
                  <a:pt x="13067" y="11607"/>
                </a:lnTo>
                <a:lnTo>
                  <a:pt x="12385" y="11655"/>
                </a:lnTo>
                <a:lnTo>
                  <a:pt x="11850" y="11704"/>
                </a:lnTo>
                <a:lnTo>
                  <a:pt x="11315" y="11801"/>
                </a:lnTo>
                <a:lnTo>
                  <a:pt x="10780" y="11923"/>
                </a:lnTo>
                <a:lnTo>
                  <a:pt x="10269" y="12118"/>
                </a:lnTo>
                <a:lnTo>
                  <a:pt x="10025" y="12215"/>
                </a:lnTo>
                <a:lnTo>
                  <a:pt x="9733" y="12361"/>
                </a:lnTo>
                <a:lnTo>
                  <a:pt x="9417" y="12531"/>
                </a:lnTo>
                <a:lnTo>
                  <a:pt x="9149" y="12726"/>
                </a:lnTo>
                <a:lnTo>
                  <a:pt x="9101" y="11363"/>
                </a:lnTo>
                <a:lnTo>
                  <a:pt x="9052" y="10001"/>
                </a:lnTo>
                <a:lnTo>
                  <a:pt x="8979" y="8662"/>
                </a:lnTo>
                <a:lnTo>
                  <a:pt x="8955" y="7300"/>
                </a:lnTo>
                <a:lnTo>
                  <a:pt x="8955" y="5913"/>
                </a:lnTo>
                <a:lnTo>
                  <a:pt x="8930" y="4526"/>
                </a:lnTo>
                <a:lnTo>
                  <a:pt x="8930" y="3942"/>
                </a:lnTo>
                <a:lnTo>
                  <a:pt x="8930" y="3358"/>
                </a:lnTo>
                <a:lnTo>
                  <a:pt x="8930" y="2774"/>
                </a:lnTo>
                <a:lnTo>
                  <a:pt x="8930" y="2214"/>
                </a:lnTo>
                <a:lnTo>
                  <a:pt x="8930" y="2166"/>
                </a:lnTo>
                <a:lnTo>
                  <a:pt x="9222" y="2020"/>
                </a:lnTo>
                <a:lnTo>
                  <a:pt x="9490" y="1849"/>
                </a:lnTo>
                <a:lnTo>
                  <a:pt x="9758" y="1679"/>
                </a:lnTo>
                <a:lnTo>
                  <a:pt x="10001" y="1533"/>
                </a:lnTo>
                <a:lnTo>
                  <a:pt x="10877" y="1046"/>
                </a:lnTo>
                <a:lnTo>
                  <a:pt x="11339" y="827"/>
                </a:lnTo>
                <a:lnTo>
                  <a:pt x="11777" y="657"/>
                </a:lnTo>
                <a:lnTo>
                  <a:pt x="12069" y="560"/>
                </a:lnTo>
                <a:lnTo>
                  <a:pt x="12385" y="511"/>
                </a:lnTo>
                <a:lnTo>
                  <a:pt x="12702" y="487"/>
                </a:lnTo>
                <a:close/>
                <a:moveTo>
                  <a:pt x="12872" y="12093"/>
                </a:moveTo>
                <a:lnTo>
                  <a:pt x="12823" y="12166"/>
                </a:lnTo>
                <a:lnTo>
                  <a:pt x="12775" y="12264"/>
                </a:lnTo>
                <a:lnTo>
                  <a:pt x="12750" y="12361"/>
                </a:lnTo>
                <a:lnTo>
                  <a:pt x="12750" y="12458"/>
                </a:lnTo>
                <a:lnTo>
                  <a:pt x="12775" y="12677"/>
                </a:lnTo>
                <a:lnTo>
                  <a:pt x="12215" y="12726"/>
                </a:lnTo>
                <a:lnTo>
                  <a:pt x="12215" y="12702"/>
                </a:lnTo>
                <a:lnTo>
                  <a:pt x="12191" y="12629"/>
                </a:lnTo>
                <a:lnTo>
                  <a:pt x="12166" y="12580"/>
                </a:lnTo>
                <a:lnTo>
                  <a:pt x="12166" y="12434"/>
                </a:lnTo>
                <a:lnTo>
                  <a:pt x="12166" y="12191"/>
                </a:lnTo>
                <a:lnTo>
                  <a:pt x="12166" y="12166"/>
                </a:lnTo>
                <a:lnTo>
                  <a:pt x="12677" y="12118"/>
                </a:lnTo>
                <a:lnTo>
                  <a:pt x="12872" y="12093"/>
                </a:lnTo>
                <a:close/>
                <a:moveTo>
                  <a:pt x="14673" y="12093"/>
                </a:moveTo>
                <a:lnTo>
                  <a:pt x="15232" y="12166"/>
                </a:lnTo>
                <a:lnTo>
                  <a:pt x="15184" y="12239"/>
                </a:lnTo>
                <a:lnTo>
                  <a:pt x="15135" y="12312"/>
                </a:lnTo>
                <a:lnTo>
                  <a:pt x="15111" y="12410"/>
                </a:lnTo>
                <a:lnTo>
                  <a:pt x="15111" y="12483"/>
                </a:lnTo>
                <a:lnTo>
                  <a:pt x="15135" y="12629"/>
                </a:lnTo>
                <a:lnTo>
                  <a:pt x="15159" y="12775"/>
                </a:lnTo>
                <a:lnTo>
                  <a:pt x="15159" y="12775"/>
                </a:lnTo>
                <a:lnTo>
                  <a:pt x="14648" y="12702"/>
                </a:lnTo>
                <a:lnTo>
                  <a:pt x="14673" y="12410"/>
                </a:lnTo>
                <a:lnTo>
                  <a:pt x="14673" y="12239"/>
                </a:lnTo>
                <a:lnTo>
                  <a:pt x="14673" y="12093"/>
                </a:lnTo>
                <a:close/>
                <a:moveTo>
                  <a:pt x="6521" y="12458"/>
                </a:moveTo>
                <a:lnTo>
                  <a:pt x="6838" y="12580"/>
                </a:lnTo>
                <a:lnTo>
                  <a:pt x="6789" y="12702"/>
                </a:lnTo>
                <a:lnTo>
                  <a:pt x="6765" y="12848"/>
                </a:lnTo>
                <a:lnTo>
                  <a:pt x="6667" y="12799"/>
                </a:lnTo>
                <a:lnTo>
                  <a:pt x="6570" y="12629"/>
                </a:lnTo>
                <a:lnTo>
                  <a:pt x="6521" y="12458"/>
                </a:lnTo>
                <a:close/>
                <a:moveTo>
                  <a:pt x="2215" y="12239"/>
                </a:moveTo>
                <a:lnTo>
                  <a:pt x="2190" y="12361"/>
                </a:lnTo>
                <a:lnTo>
                  <a:pt x="2215" y="12507"/>
                </a:lnTo>
                <a:lnTo>
                  <a:pt x="2239" y="12629"/>
                </a:lnTo>
                <a:lnTo>
                  <a:pt x="2312" y="12750"/>
                </a:lnTo>
                <a:lnTo>
                  <a:pt x="2336" y="12775"/>
                </a:lnTo>
                <a:lnTo>
                  <a:pt x="1850" y="12872"/>
                </a:lnTo>
                <a:lnTo>
                  <a:pt x="1850" y="12604"/>
                </a:lnTo>
                <a:lnTo>
                  <a:pt x="1850" y="12312"/>
                </a:lnTo>
                <a:lnTo>
                  <a:pt x="2215" y="12239"/>
                </a:lnTo>
                <a:close/>
                <a:moveTo>
                  <a:pt x="11850" y="12191"/>
                </a:moveTo>
                <a:lnTo>
                  <a:pt x="11826" y="12385"/>
                </a:lnTo>
                <a:lnTo>
                  <a:pt x="11826" y="12580"/>
                </a:lnTo>
                <a:lnTo>
                  <a:pt x="11850" y="12775"/>
                </a:lnTo>
                <a:lnTo>
                  <a:pt x="11315" y="12848"/>
                </a:lnTo>
                <a:lnTo>
                  <a:pt x="11242" y="12872"/>
                </a:lnTo>
                <a:lnTo>
                  <a:pt x="11193" y="12823"/>
                </a:lnTo>
                <a:lnTo>
                  <a:pt x="11193" y="12775"/>
                </a:lnTo>
                <a:lnTo>
                  <a:pt x="11193" y="12580"/>
                </a:lnTo>
                <a:lnTo>
                  <a:pt x="11193" y="12410"/>
                </a:lnTo>
                <a:lnTo>
                  <a:pt x="11169" y="12337"/>
                </a:lnTo>
                <a:lnTo>
                  <a:pt x="11510" y="12239"/>
                </a:lnTo>
                <a:lnTo>
                  <a:pt x="11850" y="12191"/>
                </a:lnTo>
                <a:close/>
                <a:moveTo>
                  <a:pt x="4842" y="511"/>
                </a:moveTo>
                <a:lnTo>
                  <a:pt x="5183" y="535"/>
                </a:lnTo>
                <a:lnTo>
                  <a:pt x="5548" y="584"/>
                </a:lnTo>
                <a:lnTo>
                  <a:pt x="5889" y="657"/>
                </a:lnTo>
                <a:lnTo>
                  <a:pt x="6229" y="754"/>
                </a:lnTo>
                <a:lnTo>
                  <a:pt x="6546" y="876"/>
                </a:lnTo>
                <a:lnTo>
                  <a:pt x="6862" y="1022"/>
                </a:lnTo>
                <a:lnTo>
                  <a:pt x="7178" y="1168"/>
                </a:lnTo>
                <a:lnTo>
                  <a:pt x="7470" y="1363"/>
                </a:lnTo>
                <a:lnTo>
                  <a:pt x="7738" y="1557"/>
                </a:lnTo>
                <a:lnTo>
                  <a:pt x="8006" y="1801"/>
                </a:lnTo>
                <a:lnTo>
                  <a:pt x="8225" y="2044"/>
                </a:lnTo>
                <a:lnTo>
                  <a:pt x="8444" y="2287"/>
                </a:lnTo>
                <a:lnTo>
                  <a:pt x="8492" y="2360"/>
                </a:lnTo>
                <a:lnTo>
                  <a:pt x="8444" y="2847"/>
                </a:lnTo>
                <a:lnTo>
                  <a:pt x="8419" y="3358"/>
                </a:lnTo>
                <a:lnTo>
                  <a:pt x="8444" y="4331"/>
                </a:lnTo>
                <a:lnTo>
                  <a:pt x="8468" y="5718"/>
                </a:lnTo>
                <a:lnTo>
                  <a:pt x="8468" y="7105"/>
                </a:lnTo>
                <a:lnTo>
                  <a:pt x="8468" y="7835"/>
                </a:lnTo>
                <a:lnTo>
                  <a:pt x="8492" y="8565"/>
                </a:lnTo>
                <a:lnTo>
                  <a:pt x="8541" y="10049"/>
                </a:lnTo>
                <a:lnTo>
                  <a:pt x="8614" y="11509"/>
                </a:lnTo>
                <a:lnTo>
                  <a:pt x="8663" y="12969"/>
                </a:lnTo>
                <a:lnTo>
                  <a:pt x="8663" y="12969"/>
                </a:lnTo>
                <a:lnTo>
                  <a:pt x="7860" y="12507"/>
                </a:lnTo>
                <a:lnTo>
                  <a:pt x="7446" y="12288"/>
                </a:lnTo>
                <a:lnTo>
                  <a:pt x="7032" y="12069"/>
                </a:lnTo>
                <a:lnTo>
                  <a:pt x="6765" y="11947"/>
                </a:lnTo>
                <a:lnTo>
                  <a:pt x="6497" y="11850"/>
                </a:lnTo>
                <a:lnTo>
                  <a:pt x="6205" y="11777"/>
                </a:lnTo>
                <a:lnTo>
                  <a:pt x="5937" y="11704"/>
                </a:lnTo>
                <a:lnTo>
                  <a:pt x="5353" y="11607"/>
                </a:lnTo>
                <a:lnTo>
                  <a:pt x="4769" y="11534"/>
                </a:lnTo>
                <a:lnTo>
                  <a:pt x="3650" y="11534"/>
                </a:lnTo>
                <a:lnTo>
                  <a:pt x="3066" y="11558"/>
                </a:lnTo>
                <a:lnTo>
                  <a:pt x="2507" y="11631"/>
                </a:lnTo>
                <a:lnTo>
                  <a:pt x="2044" y="11704"/>
                </a:lnTo>
                <a:lnTo>
                  <a:pt x="1533" y="11801"/>
                </a:lnTo>
                <a:lnTo>
                  <a:pt x="1290" y="11874"/>
                </a:lnTo>
                <a:lnTo>
                  <a:pt x="1047" y="11947"/>
                </a:lnTo>
                <a:lnTo>
                  <a:pt x="828" y="12045"/>
                </a:lnTo>
                <a:lnTo>
                  <a:pt x="609" y="12166"/>
                </a:lnTo>
                <a:lnTo>
                  <a:pt x="609" y="12166"/>
                </a:lnTo>
                <a:lnTo>
                  <a:pt x="633" y="11972"/>
                </a:lnTo>
                <a:lnTo>
                  <a:pt x="657" y="11777"/>
                </a:lnTo>
                <a:lnTo>
                  <a:pt x="657" y="11485"/>
                </a:lnTo>
                <a:lnTo>
                  <a:pt x="584" y="10147"/>
                </a:lnTo>
                <a:lnTo>
                  <a:pt x="536" y="9490"/>
                </a:lnTo>
                <a:lnTo>
                  <a:pt x="536" y="8833"/>
                </a:lnTo>
                <a:lnTo>
                  <a:pt x="560" y="7908"/>
                </a:lnTo>
                <a:lnTo>
                  <a:pt x="609" y="7008"/>
                </a:lnTo>
                <a:lnTo>
                  <a:pt x="657" y="6083"/>
                </a:lnTo>
                <a:lnTo>
                  <a:pt x="657" y="5645"/>
                </a:lnTo>
                <a:lnTo>
                  <a:pt x="657" y="5183"/>
                </a:lnTo>
                <a:lnTo>
                  <a:pt x="609" y="4234"/>
                </a:lnTo>
                <a:lnTo>
                  <a:pt x="584" y="3309"/>
                </a:lnTo>
                <a:lnTo>
                  <a:pt x="584" y="2896"/>
                </a:lnTo>
                <a:lnTo>
                  <a:pt x="609" y="2506"/>
                </a:lnTo>
                <a:lnTo>
                  <a:pt x="657" y="1728"/>
                </a:lnTo>
                <a:lnTo>
                  <a:pt x="949" y="1582"/>
                </a:lnTo>
                <a:lnTo>
                  <a:pt x="1241" y="1460"/>
                </a:lnTo>
                <a:lnTo>
                  <a:pt x="1801" y="1241"/>
                </a:lnTo>
                <a:lnTo>
                  <a:pt x="2653" y="949"/>
                </a:lnTo>
                <a:lnTo>
                  <a:pt x="3504" y="681"/>
                </a:lnTo>
                <a:lnTo>
                  <a:pt x="3821" y="608"/>
                </a:lnTo>
                <a:lnTo>
                  <a:pt x="4161" y="535"/>
                </a:lnTo>
                <a:lnTo>
                  <a:pt x="4502" y="511"/>
                </a:lnTo>
                <a:close/>
                <a:moveTo>
                  <a:pt x="15354" y="12191"/>
                </a:moveTo>
                <a:lnTo>
                  <a:pt x="15646" y="12239"/>
                </a:lnTo>
                <a:lnTo>
                  <a:pt x="15938" y="12337"/>
                </a:lnTo>
                <a:lnTo>
                  <a:pt x="15889" y="12507"/>
                </a:lnTo>
                <a:lnTo>
                  <a:pt x="15889" y="12653"/>
                </a:lnTo>
                <a:lnTo>
                  <a:pt x="15889" y="12994"/>
                </a:lnTo>
                <a:lnTo>
                  <a:pt x="15524" y="12872"/>
                </a:lnTo>
                <a:lnTo>
                  <a:pt x="15500" y="12702"/>
                </a:lnTo>
                <a:lnTo>
                  <a:pt x="15427" y="12507"/>
                </a:lnTo>
                <a:lnTo>
                  <a:pt x="15378" y="12337"/>
                </a:lnTo>
                <a:lnTo>
                  <a:pt x="15330" y="12191"/>
                </a:lnTo>
                <a:close/>
                <a:moveTo>
                  <a:pt x="1509" y="12385"/>
                </a:moveTo>
                <a:lnTo>
                  <a:pt x="1460" y="12677"/>
                </a:lnTo>
                <a:lnTo>
                  <a:pt x="1436" y="12848"/>
                </a:lnTo>
                <a:lnTo>
                  <a:pt x="1460" y="13018"/>
                </a:lnTo>
                <a:lnTo>
                  <a:pt x="1290" y="13091"/>
                </a:lnTo>
                <a:lnTo>
                  <a:pt x="1290" y="12969"/>
                </a:lnTo>
                <a:lnTo>
                  <a:pt x="1290" y="12726"/>
                </a:lnTo>
                <a:lnTo>
                  <a:pt x="1266" y="12580"/>
                </a:lnTo>
                <a:lnTo>
                  <a:pt x="1241" y="12458"/>
                </a:lnTo>
                <a:lnTo>
                  <a:pt x="1509" y="12385"/>
                </a:lnTo>
                <a:close/>
                <a:moveTo>
                  <a:pt x="10926" y="12385"/>
                </a:moveTo>
                <a:lnTo>
                  <a:pt x="10877" y="12531"/>
                </a:lnTo>
                <a:lnTo>
                  <a:pt x="10828" y="12750"/>
                </a:lnTo>
                <a:lnTo>
                  <a:pt x="10804" y="12969"/>
                </a:lnTo>
                <a:lnTo>
                  <a:pt x="10366" y="13091"/>
                </a:lnTo>
                <a:lnTo>
                  <a:pt x="10366" y="12921"/>
                </a:lnTo>
                <a:lnTo>
                  <a:pt x="10366" y="12750"/>
                </a:lnTo>
                <a:lnTo>
                  <a:pt x="10366" y="12677"/>
                </a:lnTo>
                <a:lnTo>
                  <a:pt x="10342" y="12604"/>
                </a:lnTo>
                <a:lnTo>
                  <a:pt x="10536" y="12531"/>
                </a:lnTo>
                <a:lnTo>
                  <a:pt x="10926" y="12385"/>
                </a:lnTo>
                <a:close/>
                <a:moveTo>
                  <a:pt x="7105" y="12726"/>
                </a:moveTo>
                <a:lnTo>
                  <a:pt x="7641" y="13018"/>
                </a:lnTo>
                <a:lnTo>
                  <a:pt x="7616" y="13115"/>
                </a:lnTo>
                <a:lnTo>
                  <a:pt x="7616" y="13140"/>
                </a:lnTo>
                <a:lnTo>
                  <a:pt x="7397" y="13042"/>
                </a:lnTo>
                <a:lnTo>
                  <a:pt x="7178" y="12969"/>
                </a:lnTo>
                <a:lnTo>
                  <a:pt x="7130" y="12823"/>
                </a:lnTo>
                <a:lnTo>
                  <a:pt x="7105" y="12726"/>
                </a:lnTo>
                <a:close/>
                <a:moveTo>
                  <a:pt x="16181" y="12410"/>
                </a:moveTo>
                <a:lnTo>
                  <a:pt x="16303" y="12458"/>
                </a:lnTo>
                <a:lnTo>
                  <a:pt x="16254" y="12604"/>
                </a:lnTo>
                <a:lnTo>
                  <a:pt x="16230" y="12775"/>
                </a:lnTo>
                <a:lnTo>
                  <a:pt x="16206" y="13140"/>
                </a:lnTo>
                <a:lnTo>
                  <a:pt x="16157" y="13115"/>
                </a:lnTo>
                <a:lnTo>
                  <a:pt x="16206" y="13067"/>
                </a:lnTo>
                <a:lnTo>
                  <a:pt x="16206" y="12994"/>
                </a:lnTo>
                <a:lnTo>
                  <a:pt x="16181" y="12702"/>
                </a:lnTo>
                <a:lnTo>
                  <a:pt x="16181" y="12410"/>
                </a:lnTo>
                <a:close/>
                <a:moveTo>
                  <a:pt x="10025" y="12750"/>
                </a:moveTo>
                <a:lnTo>
                  <a:pt x="9977" y="12994"/>
                </a:lnTo>
                <a:lnTo>
                  <a:pt x="9928" y="13213"/>
                </a:lnTo>
                <a:lnTo>
                  <a:pt x="9928" y="13261"/>
                </a:lnTo>
                <a:lnTo>
                  <a:pt x="9563" y="13432"/>
                </a:lnTo>
                <a:lnTo>
                  <a:pt x="9563" y="13286"/>
                </a:lnTo>
                <a:lnTo>
                  <a:pt x="9563" y="13164"/>
                </a:lnTo>
                <a:lnTo>
                  <a:pt x="9539" y="13067"/>
                </a:lnTo>
                <a:lnTo>
                  <a:pt x="9539" y="13042"/>
                </a:lnTo>
                <a:lnTo>
                  <a:pt x="9563" y="13018"/>
                </a:lnTo>
                <a:lnTo>
                  <a:pt x="9782" y="12896"/>
                </a:lnTo>
                <a:lnTo>
                  <a:pt x="10025" y="12750"/>
                </a:lnTo>
                <a:close/>
                <a:moveTo>
                  <a:pt x="8030" y="13261"/>
                </a:moveTo>
                <a:lnTo>
                  <a:pt x="8322" y="13432"/>
                </a:lnTo>
                <a:lnTo>
                  <a:pt x="8614" y="13553"/>
                </a:lnTo>
                <a:lnTo>
                  <a:pt x="8565" y="13675"/>
                </a:lnTo>
                <a:lnTo>
                  <a:pt x="8541" y="13870"/>
                </a:lnTo>
                <a:lnTo>
                  <a:pt x="8419" y="13724"/>
                </a:lnTo>
                <a:lnTo>
                  <a:pt x="8298" y="13602"/>
                </a:lnTo>
                <a:lnTo>
                  <a:pt x="8030" y="13383"/>
                </a:lnTo>
                <a:lnTo>
                  <a:pt x="8030" y="13261"/>
                </a:lnTo>
                <a:close/>
                <a:moveTo>
                  <a:pt x="9247" y="13261"/>
                </a:moveTo>
                <a:lnTo>
                  <a:pt x="9247" y="13383"/>
                </a:lnTo>
                <a:lnTo>
                  <a:pt x="9271" y="13578"/>
                </a:lnTo>
                <a:lnTo>
                  <a:pt x="9052" y="13724"/>
                </a:lnTo>
                <a:lnTo>
                  <a:pt x="8857" y="13894"/>
                </a:lnTo>
                <a:lnTo>
                  <a:pt x="8857" y="13699"/>
                </a:lnTo>
                <a:lnTo>
                  <a:pt x="8857" y="13626"/>
                </a:lnTo>
                <a:lnTo>
                  <a:pt x="8930" y="13602"/>
                </a:lnTo>
                <a:lnTo>
                  <a:pt x="8979" y="13553"/>
                </a:lnTo>
                <a:lnTo>
                  <a:pt x="9052" y="13456"/>
                </a:lnTo>
                <a:lnTo>
                  <a:pt x="9101" y="13407"/>
                </a:lnTo>
                <a:lnTo>
                  <a:pt x="9149" y="13334"/>
                </a:lnTo>
                <a:lnTo>
                  <a:pt x="9247" y="13261"/>
                </a:lnTo>
                <a:close/>
                <a:moveTo>
                  <a:pt x="4550" y="0"/>
                </a:moveTo>
                <a:lnTo>
                  <a:pt x="4185" y="24"/>
                </a:lnTo>
                <a:lnTo>
                  <a:pt x="3845" y="49"/>
                </a:lnTo>
                <a:lnTo>
                  <a:pt x="3504" y="122"/>
                </a:lnTo>
                <a:lnTo>
                  <a:pt x="3042" y="243"/>
                </a:lnTo>
                <a:lnTo>
                  <a:pt x="2580" y="414"/>
                </a:lnTo>
                <a:lnTo>
                  <a:pt x="1679" y="754"/>
                </a:lnTo>
                <a:lnTo>
                  <a:pt x="1290" y="876"/>
                </a:lnTo>
                <a:lnTo>
                  <a:pt x="852" y="1046"/>
                </a:lnTo>
                <a:lnTo>
                  <a:pt x="633" y="1168"/>
                </a:lnTo>
                <a:lnTo>
                  <a:pt x="438" y="1290"/>
                </a:lnTo>
                <a:lnTo>
                  <a:pt x="292" y="1436"/>
                </a:lnTo>
                <a:lnTo>
                  <a:pt x="195" y="1606"/>
                </a:lnTo>
                <a:lnTo>
                  <a:pt x="171" y="1703"/>
                </a:lnTo>
                <a:lnTo>
                  <a:pt x="195" y="1801"/>
                </a:lnTo>
                <a:lnTo>
                  <a:pt x="122" y="2093"/>
                </a:lnTo>
                <a:lnTo>
                  <a:pt x="73" y="2409"/>
                </a:lnTo>
                <a:lnTo>
                  <a:pt x="49" y="2725"/>
                </a:lnTo>
                <a:lnTo>
                  <a:pt x="49" y="3066"/>
                </a:lnTo>
                <a:lnTo>
                  <a:pt x="73" y="3699"/>
                </a:lnTo>
                <a:lnTo>
                  <a:pt x="98" y="4331"/>
                </a:lnTo>
                <a:lnTo>
                  <a:pt x="122" y="5183"/>
                </a:lnTo>
                <a:lnTo>
                  <a:pt x="122" y="6034"/>
                </a:lnTo>
                <a:lnTo>
                  <a:pt x="98" y="6886"/>
                </a:lnTo>
                <a:lnTo>
                  <a:pt x="25" y="7738"/>
                </a:lnTo>
                <a:lnTo>
                  <a:pt x="0" y="8468"/>
                </a:lnTo>
                <a:lnTo>
                  <a:pt x="0" y="9198"/>
                </a:lnTo>
                <a:lnTo>
                  <a:pt x="0" y="9928"/>
                </a:lnTo>
                <a:lnTo>
                  <a:pt x="49" y="10633"/>
                </a:lnTo>
                <a:lnTo>
                  <a:pt x="122" y="11680"/>
                </a:lnTo>
                <a:lnTo>
                  <a:pt x="122" y="12045"/>
                </a:lnTo>
                <a:lnTo>
                  <a:pt x="122" y="12166"/>
                </a:lnTo>
                <a:lnTo>
                  <a:pt x="171" y="12264"/>
                </a:lnTo>
                <a:lnTo>
                  <a:pt x="195" y="12337"/>
                </a:lnTo>
                <a:lnTo>
                  <a:pt x="292" y="12385"/>
                </a:lnTo>
                <a:lnTo>
                  <a:pt x="341" y="12410"/>
                </a:lnTo>
                <a:lnTo>
                  <a:pt x="365" y="12507"/>
                </a:lnTo>
                <a:lnTo>
                  <a:pt x="414" y="12580"/>
                </a:lnTo>
                <a:lnTo>
                  <a:pt x="487" y="12629"/>
                </a:lnTo>
                <a:lnTo>
                  <a:pt x="584" y="12629"/>
                </a:lnTo>
                <a:lnTo>
                  <a:pt x="803" y="12580"/>
                </a:lnTo>
                <a:lnTo>
                  <a:pt x="803" y="12896"/>
                </a:lnTo>
                <a:lnTo>
                  <a:pt x="803" y="13188"/>
                </a:lnTo>
                <a:lnTo>
                  <a:pt x="828" y="13334"/>
                </a:lnTo>
                <a:lnTo>
                  <a:pt x="876" y="13480"/>
                </a:lnTo>
                <a:lnTo>
                  <a:pt x="925" y="13529"/>
                </a:lnTo>
                <a:lnTo>
                  <a:pt x="998" y="13578"/>
                </a:lnTo>
                <a:lnTo>
                  <a:pt x="1144" y="13578"/>
                </a:lnTo>
                <a:lnTo>
                  <a:pt x="1217" y="13553"/>
                </a:lnTo>
                <a:lnTo>
                  <a:pt x="1241" y="13529"/>
                </a:lnTo>
                <a:lnTo>
                  <a:pt x="1363" y="13529"/>
                </a:lnTo>
                <a:lnTo>
                  <a:pt x="1485" y="13505"/>
                </a:lnTo>
                <a:lnTo>
                  <a:pt x="1704" y="13432"/>
                </a:lnTo>
                <a:lnTo>
                  <a:pt x="2142" y="13310"/>
                </a:lnTo>
                <a:lnTo>
                  <a:pt x="2604" y="13213"/>
                </a:lnTo>
                <a:lnTo>
                  <a:pt x="3188" y="13140"/>
                </a:lnTo>
                <a:lnTo>
                  <a:pt x="3772" y="13091"/>
                </a:lnTo>
                <a:lnTo>
                  <a:pt x="4356" y="13067"/>
                </a:lnTo>
                <a:lnTo>
                  <a:pt x="4940" y="13091"/>
                </a:lnTo>
                <a:lnTo>
                  <a:pt x="5402" y="13115"/>
                </a:lnTo>
                <a:lnTo>
                  <a:pt x="5937" y="13164"/>
                </a:lnTo>
                <a:lnTo>
                  <a:pt x="6473" y="13261"/>
                </a:lnTo>
                <a:lnTo>
                  <a:pt x="6740" y="13334"/>
                </a:lnTo>
                <a:lnTo>
                  <a:pt x="7008" y="13407"/>
                </a:lnTo>
                <a:lnTo>
                  <a:pt x="7251" y="13505"/>
                </a:lnTo>
                <a:lnTo>
                  <a:pt x="7495" y="13626"/>
                </a:lnTo>
                <a:lnTo>
                  <a:pt x="7714" y="13772"/>
                </a:lnTo>
                <a:lnTo>
                  <a:pt x="7908" y="13918"/>
                </a:lnTo>
                <a:lnTo>
                  <a:pt x="8079" y="14088"/>
                </a:lnTo>
                <a:lnTo>
                  <a:pt x="8225" y="14307"/>
                </a:lnTo>
                <a:lnTo>
                  <a:pt x="8322" y="14526"/>
                </a:lnTo>
                <a:lnTo>
                  <a:pt x="8371" y="14794"/>
                </a:lnTo>
                <a:lnTo>
                  <a:pt x="8419" y="14891"/>
                </a:lnTo>
                <a:lnTo>
                  <a:pt x="8468" y="14940"/>
                </a:lnTo>
                <a:lnTo>
                  <a:pt x="8565" y="14964"/>
                </a:lnTo>
                <a:lnTo>
                  <a:pt x="8638" y="14964"/>
                </a:lnTo>
                <a:lnTo>
                  <a:pt x="8736" y="14916"/>
                </a:lnTo>
                <a:lnTo>
                  <a:pt x="8809" y="14843"/>
                </a:lnTo>
                <a:lnTo>
                  <a:pt x="8857" y="14770"/>
                </a:lnTo>
                <a:lnTo>
                  <a:pt x="8857" y="14648"/>
                </a:lnTo>
                <a:lnTo>
                  <a:pt x="8833" y="14599"/>
                </a:lnTo>
                <a:lnTo>
                  <a:pt x="9052" y="14332"/>
                </a:lnTo>
                <a:lnTo>
                  <a:pt x="9247" y="14113"/>
                </a:lnTo>
                <a:lnTo>
                  <a:pt x="9514" y="13943"/>
                </a:lnTo>
                <a:lnTo>
                  <a:pt x="9806" y="13772"/>
                </a:lnTo>
                <a:lnTo>
                  <a:pt x="10220" y="13602"/>
                </a:lnTo>
                <a:lnTo>
                  <a:pt x="10658" y="13456"/>
                </a:lnTo>
                <a:lnTo>
                  <a:pt x="11096" y="13334"/>
                </a:lnTo>
                <a:lnTo>
                  <a:pt x="11534" y="13261"/>
                </a:lnTo>
                <a:lnTo>
                  <a:pt x="12045" y="13188"/>
                </a:lnTo>
                <a:lnTo>
                  <a:pt x="12580" y="13140"/>
                </a:lnTo>
                <a:lnTo>
                  <a:pt x="13626" y="13091"/>
                </a:lnTo>
                <a:lnTo>
                  <a:pt x="13967" y="13091"/>
                </a:lnTo>
                <a:lnTo>
                  <a:pt x="14308" y="13115"/>
                </a:lnTo>
                <a:lnTo>
                  <a:pt x="14648" y="13140"/>
                </a:lnTo>
                <a:lnTo>
                  <a:pt x="14965" y="13188"/>
                </a:lnTo>
                <a:lnTo>
                  <a:pt x="15305" y="13261"/>
                </a:lnTo>
                <a:lnTo>
                  <a:pt x="15622" y="13359"/>
                </a:lnTo>
                <a:lnTo>
                  <a:pt x="15938" y="13480"/>
                </a:lnTo>
                <a:lnTo>
                  <a:pt x="16254" y="13651"/>
                </a:lnTo>
                <a:lnTo>
                  <a:pt x="16303" y="13675"/>
                </a:lnTo>
                <a:lnTo>
                  <a:pt x="16376" y="13675"/>
                </a:lnTo>
                <a:lnTo>
                  <a:pt x="16425" y="13651"/>
                </a:lnTo>
                <a:lnTo>
                  <a:pt x="16473" y="13626"/>
                </a:lnTo>
                <a:lnTo>
                  <a:pt x="16522" y="13578"/>
                </a:lnTo>
                <a:lnTo>
                  <a:pt x="16546" y="13529"/>
                </a:lnTo>
                <a:lnTo>
                  <a:pt x="16571" y="13456"/>
                </a:lnTo>
                <a:lnTo>
                  <a:pt x="16571" y="13407"/>
                </a:lnTo>
                <a:lnTo>
                  <a:pt x="16595" y="13310"/>
                </a:lnTo>
                <a:lnTo>
                  <a:pt x="16595" y="12921"/>
                </a:lnTo>
                <a:lnTo>
                  <a:pt x="16571" y="12531"/>
                </a:lnTo>
                <a:lnTo>
                  <a:pt x="16765" y="12556"/>
                </a:lnTo>
                <a:lnTo>
                  <a:pt x="16911" y="12556"/>
                </a:lnTo>
                <a:lnTo>
                  <a:pt x="17082" y="12531"/>
                </a:lnTo>
                <a:lnTo>
                  <a:pt x="17228" y="12483"/>
                </a:lnTo>
                <a:lnTo>
                  <a:pt x="17301" y="12458"/>
                </a:lnTo>
                <a:lnTo>
                  <a:pt x="17325" y="12410"/>
                </a:lnTo>
                <a:lnTo>
                  <a:pt x="17374" y="12361"/>
                </a:lnTo>
                <a:lnTo>
                  <a:pt x="17374" y="12312"/>
                </a:lnTo>
                <a:lnTo>
                  <a:pt x="17398" y="12264"/>
                </a:lnTo>
                <a:lnTo>
                  <a:pt x="17374" y="12191"/>
                </a:lnTo>
                <a:lnTo>
                  <a:pt x="17349" y="12142"/>
                </a:lnTo>
                <a:lnTo>
                  <a:pt x="17301" y="12118"/>
                </a:lnTo>
                <a:lnTo>
                  <a:pt x="17325" y="11972"/>
                </a:lnTo>
                <a:lnTo>
                  <a:pt x="17349" y="11826"/>
                </a:lnTo>
                <a:lnTo>
                  <a:pt x="17349" y="11558"/>
                </a:lnTo>
                <a:lnTo>
                  <a:pt x="17325" y="10998"/>
                </a:lnTo>
                <a:lnTo>
                  <a:pt x="17301" y="8881"/>
                </a:lnTo>
                <a:lnTo>
                  <a:pt x="17301" y="7178"/>
                </a:lnTo>
                <a:lnTo>
                  <a:pt x="17301" y="6326"/>
                </a:lnTo>
                <a:lnTo>
                  <a:pt x="17349" y="5475"/>
                </a:lnTo>
                <a:lnTo>
                  <a:pt x="17374" y="4380"/>
                </a:lnTo>
                <a:lnTo>
                  <a:pt x="17374" y="3820"/>
                </a:lnTo>
                <a:lnTo>
                  <a:pt x="17374" y="3285"/>
                </a:lnTo>
                <a:lnTo>
                  <a:pt x="17349" y="2920"/>
                </a:lnTo>
                <a:lnTo>
                  <a:pt x="17325" y="2531"/>
                </a:lnTo>
                <a:lnTo>
                  <a:pt x="17301" y="2336"/>
                </a:lnTo>
                <a:lnTo>
                  <a:pt x="17276" y="2141"/>
                </a:lnTo>
                <a:lnTo>
                  <a:pt x="17228" y="1971"/>
                </a:lnTo>
                <a:lnTo>
                  <a:pt x="17130" y="1801"/>
                </a:lnTo>
                <a:lnTo>
                  <a:pt x="17179" y="1728"/>
                </a:lnTo>
                <a:lnTo>
                  <a:pt x="17203" y="1630"/>
                </a:lnTo>
                <a:lnTo>
                  <a:pt x="17203" y="1557"/>
                </a:lnTo>
                <a:lnTo>
                  <a:pt x="17155" y="1460"/>
                </a:lnTo>
                <a:lnTo>
                  <a:pt x="16911" y="1217"/>
                </a:lnTo>
                <a:lnTo>
                  <a:pt x="16644" y="998"/>
                </a:lnTo>
                <a:lnTo>
                  <a:pt x="16352" y="803"/>
                </a:lnTo>
                <a:lnTo>
                  <a:pt x="16035" y="633"/>
                </a:lnTo>
                <a:lnTo>
                  <a:pt x="15719" y="487"/>
                </a:lnTo>
                <a:lnTo>
                  <a:pt x="15378" y="365"/>
                </a:lnTo>
                <a:lnTo>
                  <a:pt x="15038" y="268"/>
                </a:lnTo>
                <a:lnTo>
                  <a:pt x="14697" y="195"/>
                </a:lnTo>
                <a:lnTo>
                  <a:pt x="14356" y="146"/>
                </a:lnTo>
                <a:lnTo>
                  <a:pt x="14016" y="97"/>
                </a:lnTo>
                <a:lnTo>
                  <a:pt x="13626" y="49"/>
                </a:lnTo>
                <a:lnTo>
                  <a:pt x="13261" y="24"/>
                </a:lnTo>
                <a:lnTo>
                  <a:pt x="12896" y="24"/>
                </a:lnTo>
                <a:lnTo>
                  <a:pt x="12531" y="49"/>
                </a:lnTo>
                <a:lnTo>
                  <a:pt x="12166" y="97"/>
                </a:lnTo>
                <a:lnTo>
                  <a:pt x="11826" y="170"/>
                </a:lnTo>
                <a:lnTo>
                  <a:pt x="11583" y="243"/>
                </a:lnTo>
                <a:lnTo>
                  <a:pt x="11339" y="316"/>
                </a:lnTo>
                <a:lnTo>
                  <a:pt x="10877" y="560"/>
                </a:lnTo>
                <a:lnTo>
                  <a:pt x="10415" y="803"/>
                </a:lnTo>
                <a:lnTo>
                  <a:pt x="9977" y="1046"/>
                </a:lnTo>
                <a:lnTo>
                  <a:pt x="9441" y="1338"/>
                </a:lnTo>
                <a:lnTo>
                  <a:pt x="9125" y="1509"/>
                </a:lnTo>
                <a:lnTo>
                  <a:pt x="8857" y="1703"/>
                </a:lnTo>
                <a:lnTo>
                  <a:pt x="8809" y="1679"/>
                </a:lnTo>
                <a:lnTo>
                  <a:pt x="8687" y="1679"/>
                </a:lnTo>
                <a:lnTo>
                  <a:pt x="8638" y="1728"/>
                </a:lnTo>
                <a:lnTo>
                  <a:pt x="8419" y="1460"/>
                </a:lnTo>
                <a:lnTo>
                  <a:pt x="8152" y="1217"/>
                </a:lnTo>
                <a:lnTo>
                  <a:pt x="7884" y="1022"/>
                </a:lnTo>
                <a:lnTo>
                  <a:pt x="7592" y="803"/>
                </a:lnTo>
                <a:lnTo>
                  <a:pt x="7276" y="633"/>
                </a:lnTo>
                <a:lnTo>
                  <a:pt x="6959" y="487"/>
                </a:lnTo>
                <a:lnTo>
                  <a:pt x="6643" y="341"/>
                </a:lnTo>
                <a:lnTo>
                  <a:pt x="6302" y="243"/>
                </a:lnTo>
                <a:lnTo>
                  <a:pt x="5962" y="146"/>
                </a:lnTo>
                <a:lnTo>
                  <a:pt x="5597" y="73"/>
                </a:lnTo>
                <a:lnTo>
                  <a:pt x="5256" y="24"/>
                </a:lnTo>
                <a:lnTo>
                  <a:pt x="4891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2458;p49">
            <a:extLst>
              <a:ext uri="{FF2B5EF4-FFF2-40B4-BE49-F238E27FC236}">
                <a16:creationId xmlns:a16="http://schemas.microsoft.com/office/drawing/2014/main" id="{5D42A315-825E-4EA5-8E4D-51BEC8A9F242}"/>
              </a:ext>
            </a:extLst>
          </p:cNvPr>
          <p:cNvSpPr/>
          <p:nvPr/>
        </p:nvSpPr>
        <p:spPr>
          <a:xfrm rot="4623249">
            <a:off x="4691515" y="5505521"/>
            <a:ext cx="601898" cy="604526"/>
          </a:xfrm>
          <a:custGeom>
            <a:avLst/>
            <a:gdLst/>
            <a:ahLst/>
            <a:cxnLst/>
            <a:rect l="l" t="t" r="r" b="b"/>
            <a:pathLst>
              <a:path w="16717" h="16790" extrusionOk="0">
                <a:moveTo>
                  <a:pt x="8687" y="511"/>
                </a:moveTo>
                <a:lnTo>
                  <a:pt x="9174" y="1046"/>
                </a:lnTo>
                <a:lnTo>
                  <a:pt x="9660" y="1606"/>
                </a:lnTo>
                <a:lnTo>
                  <a:pt x="10025" y="2068"/>
                </a:lnTo>
                <a:lnTo>
                  <a:pt x="10196" y="2312"/>
                </a:lnTo>
                <a:lnTo>
                  <a:pt x="10390" y="2531"/>
                </a:lnTo>
                <a:lnTo>
                  <a:pt x="10585" y="2701"/>
                </a:lnTo>
                <a:lnTo>
                  <a:pt x="10780" y="2871"/>
                </a:lnTo>
                <a:lnTo>
                  <a:pt x="11023" y="2969"/>
                </a:lnTo>
                <a:lnTo>
                  <a:pt x="11242" y="3042"/>
                </a:lnTo>
                <a:lnTo>
                  <a:pt x="11485" y="3066"/>
                </a:lnTo>
                <a:lnTo>
                  <a:pt x="11729" y="3042"/>
                </a:lnTo>
                <a:lnTo>
                  <a:pt x="11972" y="2969"/>
                </a:lnTo>
                <a:lnTo>
                  <a:pt x="12215" y="2847"/>
                </a:lnTo>
                <a:lnTo>
                  <a:pt x="12337" y="2750"/>
                </a:lnTo>
                <a:lnTo>
                  <a:pt x="12434" y="2652"/>
                </a:lnTo>
                <a:lnTo>
                  <a:pt x="12605" y="2433"/>
                </a:lnTo>
                <a:lnTo>
                  <a:pt x="12726" y="2190"/>
                </a:lnTo>
                <a:lnTo>
                  <a:pt x="12824" y="1922"/>
                </a:lnTo>
                <a:lnTo>
                  <a:pt x="12921" y="1679"/>
                </a:lnTo>
                <a:lnTo>
                  <a:pt x="13043" y="1411"/>
                </a:lnTo>
                <a:lnTo>
                  <a:pt x="13164" y="1168"/>
                </a:lnTo>
                <a:lnTo>
                  <a:pt x="13335" y="973"/>
                </a:lnTo>
                <a:lnTo>
                  <a:pt x="13456" y="852"/>
                </a:lnTo>
                <a:lnTo>
                  <a:pt x="13602" y="779"/>
                </a:lnTo>
                <a:lnTo>
                  <a:pt x="13724" y="706"/>
                </a:lnTo>
                <a:lnTo>
                  <a:pt x="13870" y="657"/>
                </a:lnTo>
                <a:lnTo>
                  <a:pt x="13991" y="608"/>
                </a:lnTo>
                <a:lnTo>
                  <a:pt x="14137" y="584"/>
                </a:lnTo>
                <a:lnTo>
                  <a:pt x="14283" y="584"/>
                </a:lnTo>
                <a:lnTo>
                  <a:pt x="14429" y="608"/>
                </a:lnTo>
                <a:lnTo>
                  <a:pt x="14721" y="681"/>
                </a:lnTo>
                <a:lnTo>
                  <a:pt x="14989" y="779"/>
                </a:lnTo>
                <a:lnTo>
                  <a:pt x="15232" y="949"/>
                </a:lnTo>
                <a:lnTo>
                  <a:pt x="15451" y="1119"/>
                </a:lnTo>
                <a:lnTo>
                  <a:pt x="15403" y="1168"/>
                </a:lnTo>
                <a:lnTo>
                  <a:pt x="15354" y="1217"/>
                </a:lnTo>
                <a:lnTo>
                  <a:pt x="15354" y="1265"/>
                </a:lnTo>
                <a:lnTo>
                  <a:pt x="15354" y="1314"/>
                </a:lnTo>
                <a:lnTo>
                  <a:pt x="15403" y="1363"/>
                </a:lnTo>
                <a:lnTo>
                  <a:pt x="15646" y="1363"/>
                </a:lnTo>
                <a:lnTo>
                  <a:pt x="15670" y="1387"/>
                </a:lnTo>
                <a:lnTo>
                  <a:pt x="15768" y="1533"/>
                </a:lnTo>
                <a:lnTo>
                  <a:pt x="15646" y="1557"/>
                </a:lnTo>
                <a:lnTo>
                  <a:pt x="15500" y="1606"/>
                </a:lnTo>
                <a:lnTo>
                  <a:pt x="15427" y="1630"/>
                </a:lnTo>
                <a:lnTo>
                  <a:pt x="15378" y="1703"/>
                </a:lnTo>
                <a:lnTo>
                  <a:pt x="15354" y="1752"/>
                </a:lnTo>
                <a:lnTo>
                  <a:pt x="15378" y="1801"/>
                </a:lnTo>
                <a:lnTo>
                  <a:pt x="15451" y="1825"/>
                </a:lnTo>
                <a:lnTo>
                  <a:pt x="15500" y="1849"/>
                </a:lnTo>
                <a:lnTo>
                  <a:pt x="15646" y="1874"/>
                </a:lnTo>
                <a:lnTo>
                  <a:pt x="15914" y="1874"/>
                </a:lnTo>
                <a:lnTo>
                  <a:pt x="16011" y="2068"/>
                </a:lnTo>
                <a:lnTo>
                  <a:pt x="15841" y="2044"/>
                </a:lnTo>
                <a:lnTo>
                  <a:pt x="15695" y="2044"/>
                </a:lnTo>
                <a:lnTo>
                  <a:pt x="15573" y="2068"/>
                </a:lnTo>
                <a:lnTo>
                  <a:pt x="15451" y="2141"/>
                </a:lnTo>
                <a:lnTo>
                  <a:pt x="15427" y="2141"/>
                </a:lnTo>
                <a:lnTo>
                  <a:pt x="15451" y="2166"/>
                </a:lnTo>
                <a:lnTo>
                  <a:pt x="15500" y="2239"/>
                </a:lnTo>
                <a:lnTo>
                  <a:pt x="15573" y="2287"/>
                </a:lnTo>
                <a:lnTo>
                  <a:pt x="15743" y="2360"/>
                </a:lnTo>
                <a:lnTo>
                  <a:pt x="16084" y="2458"/>
                </a:lnTo>
                <a:lnTo>
                  <a:pt x="16084" y="2652"/>
                </a:lnTo>
                <a:lnTo>
                  <a:pt x="16060" y="2823"/>
                </a:lnTo>
                <a:lnTo>
                  <a:pt x="15646" y="2725"/>
                </a:lnTo>
                <a:lnTo>
                  <a:pt x="15427" y="2652"/>
                </a:lnTo>
                <a:lnTo>
                  <a:pt x="15330" y="2628"/>
                </a:lnTo>
                <a:lnTo>
                  <a:pt x="15184" y="2628"/>
                </a:lnTo>
                <a:lnTo>
                  <a:pt x="15184" y="2652"/>
                </a:lnTo>
                <a:lnTo>
                  <a:pt x="15281" y="2750"/>
                </a:lnTo>
                <a:lnTo>
                  <a:pt x="15378" y="2847"/>
                </a:lnTo>
                <a:lnTo>
                  <a:pt x="15622" y="2993"/>
                </a:lnTo>
                <a:lnTo>
                  <a:pt x="15768" y="3090"/>
                </a:lnTo>
                <a:lnTo>
                  <a:pt x="15962" y="3139"/>
                </a:lnTo>
                <a:lnTo>
                  <a:pt x="15841" y="3309"/>
                </a:lnTo>
                <a:lnTo>
                  <a:pt x="15768" y="3407"/>
                </a:lnTo>
                <a:lnTo>
                  <a:pt x="15670" y="3334"/>
                </a:lnTo>
                <a:lnTo>
                  <a:pt x="15573" y="3285"/>
                </a:lnTo>
                <a:lnTo>
                  <a:pt x="15378" y="3212"/>
                </a:lnTo>
                <a:lnTo>
                  <a:pt x="14989" y="3017"/>
                </a:lnTo>
                <a:lnTo>
                  <a:pt x="14794" y="2944"/>
                </a:lnTo>
                <a:lnTo>
                  <a:pt x="14600" y="2896"/>
                </a:lnTo>
                <a:lnTo>
                  <a:pt x="14575" y="2896"/>
                </a:lnTo>
                <a:lnTo>
                  <a:pt x="14575" y="2920"/>
                </a:lnTo>
                <a:lnTo>
                  <a:pt x="14673" y="3090"/>
                </a:lnTo>
                <a:lnTo>
                  <a:pt x="14819" y="3236"/>
                </a:lnTo>
                <a:lnTo>
                  <a:pt x="14965" y="3358"/>
                </a:lnTo>
                <a:lnTo>
                  <a:pt x="15135" y="3455"/>
                </a:lnTo>
                <a:lnTo>
                  <a:pt x="15427" y="3626"/>
                </a:lnTo>
                <a:lnTo>
                  <a:pt x="15086" y="3747"/>
                </a:lnTo>
                <a:lnTo>
                  <a:pt x="14989" y="3674"/>
                </a:lnTo>
                <a:lnTo>
                  <a:pt x="14867" y="3650"/>
                </a:lnTo>
                <a:lnTo>
                  <a:pt x="14770" y="3601"/>
                </a:lnTo>
                <a:lnTo>
                  <a:pt x="14673" y="3528"/>
                </a:lnTo>
                <a:lnTo>
                  <a:pt x="14527" y="3407"/>
                </a:lnTo>
                <a:lnTo>
                  <a:pt x="14429" y="3358"/>
                </a:lnTo>
                <a:lnTo>
                  <a:pt x="14332" y="3334"/>
                </a:lnTo>
                <a:lnTo>
                  <a:pt x="14308" y="3334"/>
                </a:lnTo>
                <a:lnTo>
                  <a:pt x="14259" y="3358"/>
                </a:lnTo>
                <a:lnTo>
                  <a:pt x="14235" y="3431"/>
                </a:lnTo>
                <a:lnTo>
                  <a:pt x="14259" y="3528"/>
                </a:lnTo>
                <a:lnTo>
                  <a:pt x="14308" y="3650"/>
                </a:lnTo>
                <a:lnTo>
                  <a:pt x="14478" y="3845"/>
                </a:lnTo>
                <a:lnTo>
                  <a:pt x="14551" y="3918"/>
                </a:lnTo>
                <a:lnTo>
                  <a:pt x="14308" y="4015"/>
                </a:lnTo>
                <a:lnTo>
                  <a:pt x="14186" y="3942"/>
                </a:lnTo>
                <a:lnTo>
                  <a:pt x="14064" y="3893"/>
                </a:lnTo>
                <a:lnTo>
                  <a:pt x="14016" y="3869"/>
                </a:lnTo>
                <a:lnTo>
                  <a:pt x="13943" y="3845"/>
                </a:lnTo>
                <a:lnTo>
                  <a:pt x="13918" y="3869"/>
                </a:lnTo>
                <a:lnTo>
                  <a:pt x="13894" y="3893"/>
                </a:lnTo>
                <a:lnTo>
                  <a:pt x="13894" y="3966"/>
                </a:lnTo>
                <a:lnTo>
                  <a:pt x="13918" y="4039"/>
                </a:lnTo>
                <a:lnTo>
                  <a:pt x="13991" y="4161"/>
                </a:lnTo>
                <a:lnTo>
                  <a:pt x="14040" y="4210"/>
                </a:lnTo>
                <a:lnTo>
                  <a:pt x="13967" y="4283"/>
                </a:lnTo>
                <a:lnTo>
                  <a:pt x="13870" y="4404"/>
                </a:lnTo>
                <a:lnTo>
                  <a:pt x="13845" y="4331"/>
                </a:lnTo>
                <a:lnTo>
                  <a:pt x="13797" y="4234"/>
                </a:lnTo>
                <a:lnTo>
                  <a:pt x="13724" y="4161"/>
                </a:lnTo>
                <a:lnTo>
                  <a:pt x="13651" y="4161"/>
                </a:lnTo>
                <a:lnTo>
                  <a:pt x="13626" y="4234"/>
                </a:lnTo>
                <a:lnTo>
                  <a:pt x="13602" y="4283"/>
                </a:lnTo>
                <a:lnTo>
                  <a:pt x="13602" y="4380"/>
                </a:lnTo>
                <a:lnTo>
                  <a:pt x="13602" y="4428"/>
                </a:lnTo>
                <a:lnTo>
                  <a:pt x="13675" y="4550"/>
                </a:lnTo>
                <a:lnTo>
                  <a:pt x="13748" y="4647"/>
                </a:lnTo>
                <a:lnTo>
                  <a:pt x="13699" y="4842"/>
                </a:lnTo>
                <a:lnTo>
                  <a:pt x="13675" y="5037"/>
                </a:lnTo>
                <a:lnTo>
                  <a:pt x="13699" y="5231"/>
                </a:lnTo>
                <a:lnTo>
                  <a:pt x="13724" y="5426"/>
                </a:lnTo>
                <a:lnTo>
                  <a:pt x="13797" y="5621"/>
                </a:lnTo>
                <a:lnTo>
                  <a:pt x="13870" y="5815"/>
                </a:lnTo>
                <a:lnTo>
                  <a:pt x="13967" y="5986"/>
                </a:lnTo>
                <a:lnTo>
                  <a:pt x="14089" y="6132"/>
                </a:lnTo>
                <a:lnTo>
                  <a:pt x="14308" y="6351"/>
                </a:lnTo>
                <a:lnTo>
                  <a:pt x="14527" y="6570"/>
                </a:lnTo>
                <a:lnTo>
                  <a:pt x="14746" y="6764"/>
                </a:lnTo>
                <a:lnTo>
                  <a:pt x="14965" y="6983"/>
                </a:lnTo>
                <a:lnTo>
                  <a:pt x="15597" y="7640"/>
                </a:lnTo>
                <a:lnTo>
                  <a:pt x="15914" y="7981"/>
                </a:lnTo>
                <a:lnTo>
                  <a:pt x="16254" y="8273"/>
                </a:lnTo>
                <a:lnTo>
                  <a:pt x="16279" y="8297"/>
                </a:lnTo>
                <a:lnTo>
                  <a:pt x="16230" y="8443"/>
                </a:lnTo>
                <a:lnTo>
                  <a:pt x="16133" y="8346"/>
                </a:lnTo>
                <a:lnTo>
                  <a:pt x="16035" y="8249"/>
                </a:lnTo>
                <a:lnTo>
                  <a:pt x="15768" y="8078"/>
                </a:lnTo>
                <a:lnTo>
                  <a:pt x="15573" y="7981"/>
                </a:lnTo>
                <a:lnTo>
                  <a:pt x="15378" y="7884"/>
                </a:lnTo>
                <a:lnTo>
                  <a:pt x="15159" y="7811"/>
                </a:lnTo>
                <a:lnTo>
                  <a:pt x="14940" y="7738"/>
                </a:lnTo>
                <a:lnTo>
                  <a:pt x="14892" y="7762"/>
                </a:lnTo>
                <a:lnTo>
                  <a:pt x="14892" y="7786"/>
                </a:lnTo>
                <a:lnTo>
                  <a:pt x="15013" y="7932"/>
                </a:lnTo>
                <a:lnTo>
                  <a:pt x="15159" y="8078"/>
                </a:lnTo>
                <a:lnTo>
                  <a:pt x="15476" y="8297"/>
                </a:lnTo>
                <a:lnTo>
                  <a:pt x="15695" y="8468"/>
                </a:lnTo>
                <a:lnTo>
                  <a:pt x="15889" y="8614"/>
                </a:lnTo>
                <a:lnTo>
                  <a:pt x="15987" y="8687"/>
                </a:lnTo>
                <a:lnTo>
                  <a:pt x="16060" y="8711"/>
                </a:lnTo>
                <a:lnTo>
                  <a:pt x="15865" y="9003"/>
                </a:lnTo>
                <a:lnTo>
                  <a:pt x="15816" y="9076"/>
                </a:lnTo>
                <a:lnTo>
                  <a:pt x="15816" y="9052"/>
                </a:lnTo>
                <a:lnTo>
                  <a:pt x="15768" y="8954"/>
                </a:lnTo>
                <a:lnTo>
                  <a:pt x="15695" y="8881"/>
                </a:lnTo>
                <a:lnTo>
                  <a:pt x="15597" y="8833"/>
                </a:lnTo>
                <a:lnTo>
                  <a:pt x="15524" y="8784"/>
                </a:lnTo>
                <a:lnTo>
                  <a:pt x="15135" y="8614"/>
                </a:lnTo>
                <a:lnTo>
                  <a:pt x="14916" y="8516"/>
                </a:lnTo>
                <a:lnTo>
                  <a:pt x="14721" y="8395"/>
                </a:lnTo>
                <a:lnTo>
                  <a:pt x="14527" y="8273"/>
                </a:lnTo>
                <a:lnTo>
                  <a:pt x="14332" y="8176"/>
                </a:lnTo>
                <a:lnTo>
                  <a:pt x="14283" y="8176"/>
                </a:lnTo>
                <a:lnTo>
                  <a:pt x="14283" y="8200"/>
                </a:lnTo>
                <a:lnTo>
                  <a:pt x="14259" y="8249"/>
                </a:lnTo>
                <a:lnTo>
                  <a:pt x="14308" y="8346"/>
                </a:lnTo>
                <a:lnTo>
                  <a:pt x="14356" y="8419"/>
                </a:lnTo>
                <a:lnTo>
                  <a:pt x="14527" y="8589"/>
                </a:lnTo>
                <a:lnTo>
                  <a:pt x="14721" y="8735"/>
                </a:lnTo>
                <a:lnTo>
                  <a:pt x="14892" y="8833"/>
                </a:lnTo>
                <a:lnTo>
                  <a:pt x="15086" y="8954"/>
                </a:lnTo>
                <a:lnTo>
                  <a:pt x="15305" y="9076"/>
                </a:lnTo>
                <a:lnTo>
                  <a:pt x="15427" y="9100"/>
                </a:lnTo>
                <a:lnTo>
                  <a:pt x="15549" y="9149"/>
                </a:lnTo>
                <a:lnTo>
                  <a:pt x="15743" y="9149"/>
                </a:lnTo>
                <a:lnTo>
                  <a:pt x="15768" y="9125"/>
                </a:lnTo>
                <a:lnTo>
                  <a:pt x="15451" y="9587"/>
                </a:lnTo>
                <a:lnTo>
                  <a:pt x="15330" y="9490"/>
                </a:lnTo>
                <a:lnTo>
                  <a:pt x="15208" y="9417"/>
                </a:lnTo>
                <a:lnTo>
                  <a:pt x="14965" y="9246"/>
                </a:lnTo>
                <a:lnTo>
                  <a:pt x="14746" y="9100"/>
                </a:lnTo>
                <a:lnTo>
                  <a:pt x="14502" y="8954"/>
                </a:lnTo>
                <a:lnTo>
                  <a:pt x="14381" y="8881"/>
                </a:lnTo>
                <a:lnTo>
                  <a:pt x="14235" y="8833"/>
                </a:lnTo>
                <a:lnTo>
                  <a:pt x="14113" y="8808"/>
                </a:lnTo>
                <a:lnTo>
                  <a:pt x="13991" y="8808"/>
                </a:lnTo>
                <a:lnTo>
                  <a:pt x="13943" y="8833"/>
                </a:lnTo>
                <a:lnTo>
                  <a:pt x="13943" y="8857"/>
                </a:lnTo>
                <a:lnTo>
                  <a:pt x="14016" y="8954"/>
                </a:lnTo>
                <a:lnTo>
                  <a:pt x="14089" y="9052"/>
                </a:lnTo>
                <a:lnTo>
                  <a:pt x="14283" y="9222"/>
                </a:lnTo>
                <a:lnTo>
                  <a:pt x="14673" y="9514"/>
                </a:lnTo>
                <a:lnTo>
                  <a:pt x="14916" y="9709"/>
                </a:lnTo>
                <a:lnTo>
                  <a:pt x="15062" y="9806"/>
                </a:lnTo>
                <a:lnTo>
                  <a:pt x="15208" y="9903"/>
                </a:lnTo>
                <a:lnTo>
                  <a:pt x="15086" y="10049"/>
                </a:lnTo>
                <a:lnTo>
                  <a:pt x="15013" y="10122"/>
                </a:lnTo>
                <a:lnTo>
                  <a:pt x="14843" y="10001"/>
                </a:lnTo>
                <a:lnTo>
                  <a:pt x="14721" y="9928"/>
                </a:lnTo>
                <a:lnTo>
                  <a:pt x="14405" y="9782"/>
                </a:lnTo>
                <a:lnTo>
                  <a:pt x="14089" y="9636"/>
                </a:lnTo>
                <a:lnTo>
                  <a:pt x="13943" y="9538"/>
                </a:lnTo>
                <a:lnTo>
                  <a:pt x="13797" y="9441"/>
                </a:lnTo>
                <a:lnTo>
                  <a:pt x="13699" y="9319"/>
                </a:lnTo>
                <a:lnTo>
                  <a:pt x="13626" y="9149"/>
                </a:lnTo>
                <a:lnTo>
                  <a:pt x="13578" y="9149"/>
                </a:lnTo>
                <a:lnTo>
                  <a:pt x="13554" y="9295"/>
                </a:lnTo>
                <a:lnTo>
                  <a:pt x="13578" y="9392"/>
                </a:lnTo>
                <a:lnTo>
                  <a:pt x="13602" y="9514"/>
                </a:lnTo>
                <a:lnTo>
                  <a:pt x="13651" y="9611"/>
                </a:lnTo>
                <a:lnTo>
                  <a:pt x="13724" y="9709"/>
                </a:lnTo>
                <a:lnTo>
                  <a:pt x="13797" y="9782"/>
                </a:lnTo>
                <a:lnTo>
                  <a:pt x="13991" y="9952"/>
                </a:lnTo>
                <a:lnTo>
                  <a:pt x="14283" y="10122"/>
                </a:lnTo>
                <a:lnTo>
                  <a:pt x="14600" y="10268"/>
                </a:lnTo>
                <a:lnTo>
                  <a:pt x="14746" y="10390"/>
                </a:lnTo>
                <a:lnTo>
                  <a:pt x="14551" y="10512"/>
                </a:lnTo>
                <a:lnTo>
                  <a:pt x="14356" y="10633"/>
                </a:lnTo>
                <a:lnTo>
                  <a:pt x="14259" y="10512"/>
                </a:lnTo>
                <a:lnTo>
                  <a:pt x="14137" y="10414"/>
                </a:lnTo>
                <a:lnTo>
                  <a:pt x="13894" y="10244"/>
                </a:lnTo>
                <a:lnTo>
                  <a:pt x="13724" y="10122"/>
                </a:lnTo>
                <a:lnTo>
                  <a:pt x="13578" y="9976"/>
                </a:lnTo>
                <a:lnTo>
                  <a:pt x="13456" y="9855"/>
                </a:lnTo>
                <a:lnTo>
                  <a:pt x="13408" y="9782"/>
                </a:lnTo>
                <a:lnTo>
                  <a:pt x="13359" y="9733"/>
                </a:lnTo>
                <a:lnTo>
                  <a:pt x="13310" y="9733"/>
                </a:lnTo>
                <a:lnTo>
                  <a:pt x="13286" y="9757"/>
                </a:lnTo>
                <a:lnTo>
                  <a:pt x="13262" y="9830"/>
                </a:lnTo>
                <a:lnTo>
                  <a:pt x="13262" y="9928"/>
                </a:lnTo>
                <a:lnTo>
                  <a:pt x="13262" y="10001"/>
                </a:lnTo>
                <a:lnTo>
                  <a:pt x="13310" y="10098"/>
                </a:lnTo>
                <a:lnTo>
                  <a:pt x="13408" y="10244"/>
                </a:lnTo>
                <a:lnTo>
                  <a:pt x="13529" y="10390"/>
                </a:lnTo>
                <a:lnTo>
                  <a:pt x="13699" y="10536"/>
                </a:lnTo>
                <a:lnTo>
                  <a:pt x="13894" y="10682"/>
                </a:lnTo>
                <a:lnTo>
                  <a:pt x="13991" y="10779"/>
                </a:lnTo>
                <a:lnTo>
                  <a:pt x="13894" y="10828"/>
                </a:lnTo>
                <a:lnTo>
                  <a:pt x="13578" y="10828"/>
                </a:lnTo>
                <a:lnTo>
                  <a:pt x="13505" y="10804"/>
                </a:lnTo>
                <a:lnTo>
                  <a:pt x="13335" y="10706"/>
                </a:lnTo>
                <a:lnTo>
                  <a:pt x="13213" y="10560"/>
                </a:lnTo>
                <a:lnTo>
                  <a:pt x="13116" y="10414"/>
                </a:lnTo>
                <a:lnTo>
                  <a:pt x="13018" y="10244"/>
                </a:lnTo>
                <a:lnTo>
                  <a:pt x="12872" y="9879"/>
                </a:lnTo>
                <a:lnTo>
                  <a:pt x="12775" y="9636"/>
                </a:lnTo>
                <a:lnTo>
                  <a:pt x="12653" y="9392"/>
                </a:lnTo>
                <a:lnTo>
                  <a:pt x="12532" y="9173"/>
                </a:lnTo>
                <a:lnTo>
                  <a:pt x="12386" y="8979"/>
                </a:lnTo>
                <a:lnTo>
                  <a:pt x="12215" y="8808"/>
                </a:lnTo>
                <a:lnTo>
                  <a:pt x="12021" y="8662"/>
                </a:lnTo>
                <a:lnTo>
                  <a:pt x="11777" y="8565"/>
                </a:lnTo>
                <a:lnTo>
                  <a:pt x="11510" y="8468"/>
                </a:lnTo>
                <a:lnTo>
                  <a:pt x="11218" y="8443"/>
                </a:lnTo>
                <a:lnTo>
                  <a:pt x="10926" y="8443"/>
                </a:lnTo>
                <a:lnTo>
                  <a:pt x="10634" y="8492"/>
                </a:lnTo>
                <a:lnTo>
                  <a:pt x="10366" y="8589"/>
                </a:lnTo>
                <a:lnTo>
                  <a:pt x="10098" y="8687"/>
                </a:lnTo>
                <a:lnTo>
                  <a:pt x="9855" y="8833"/>
                </a:lnTo>
                <a:lnTo>
                  <a:pt x="9612" y="9027"/>
                </a:lnTo>
                <a:lnTo>
                  <a:pt x="9393" y="9198"/>
                </a:lnTo>
                <a:lnTo>
                  <a:pt x="9198" y="9392"/>
                </a:lnTo>
                <a:lnTo>
                  <a:pt x="9028" y="9611"/>
                </a:lnTo>
                <a:lnTo>
                  <a:pt x="8906" y="9855"/>
                </a:lnTo>
                <a:lnTo>
                  <a:pt x="8784" y="10122"/>
                </a:lnTo>
                <a:lnTo>
                  <a:pt x="8711" y="10366"/>
                </a:lnTo>
                <a:lnTo>
                  <a:pt x="8663" y="10633"/>
                </a:lnTo>
                <a:lnTo>
                  <a:pt x="8638" y="10925"/>
                </a:lnTo>
                <a:lnTo>
                  <a:pt x="8663" y="11193"/>
                </a:lnTo>
                <a:lnTo>
                  <a:pt x="8736" y="11461"/>
                </a:lnTo>
                <a:lnTo>
                  <a:pt x="8833" y="11680"/>
                </a:lnTo>
                <a:lnTo>
                  <a:pt x="8955" y="11874"/>
                </a:lnTo>
                <a:lnTo>
                  <a:pt x="9101" y="12045"/>
                </a:lnTo>
                <a:lnTo>
                  <a:pt x="9295" y="12191"/>
                </a:lnTo>
                <a:lnTo>
                  <a:pt x="9514" y="12312"/>
                </a:lnTo>
                <a:lnTo>
                  <a:pt x="9733" y="12409"/>
                </a:lnTo>
                <a:lnTo>
                  <a:pt x="10001" y="12507"/>
                </a:lnTo>
                <a:lnTo>
                  <a:pt x="10220" y="12580"/>
                </a:lnTo>
                <a:lnTo>
                  <a:pt x="10463" y="12677"/>
                </a:lnTo>
                <a:lnTo>
                  <a:pt x="10658" y="12799"/>
                </a:lnTo>
                <a:lnTo>
                  <a:pt x="10731" y="12872"/>
                </a:lnTo>
                <a:lnTo>
                  <a:pt x="10804" y="12969"/>
                </a:lnTo>
                <a:lnTo>
                  <a:pt x="10780" y="12969"/>
                </a:lnTo>
                <a:lnTo>
                  <a:pt x="10536" y="12920"/>
                </a:lnTo>
                <a:lnTo>
                  <a:pt x="10317" y="12872"/>
                </a:lnTo>
                <a:lnTo>
                  <a:pt x="10098" y="12847"/>
                </a:lnTo>
                <a:lnTo>
                  <a:pt x="9855" y="12847"/>
                </a:lnTo>
                <a:lnTo>
                  <a:pt x="9831" y="12872"/>
                </a:lnTo>
                <a:lnTo>
                  <a:pt x="9831" y="12896"/>
                </a:lnTo>
                <a:lnTo>
                  <a:pt x="9831" y="12920"/>
                </a:lnTo>
                <a:lnTo>
                  <a:pt x="9831" y="12945"/>
                </a:lnTo>
                <a:lnTo>
                  <a:pt x="10293" y="13139"/>
                </a:lnTo>
                <a:lnTo>
                  <a:pt x="10609" y="13285"/>
                </a:lnTo>
                <a:lnTo>
                  <a:pt x="10780" y="13334"/>
                </a:lnTo>
                <a:lnTo>
                  <a:pt x="10926" y="13358"/>
                </a:lnTo>
                <a:lnTo>
                  <a:pt x="10901" y="13504"/>
                </a:lnTo>
                <a:lnTo>
                  <a:pt x="10877" y="13650"/>
                </a:lnTo>
                <a:lnTo>
                  <a:pt x="10634" y="13602"/>
                </a:lnTo>
                <a:lnTo>
                  <a:pt x="10366" y="13577"/>
                </a:lnTo>
                <a:lnTo>
                  <a:pt x="10098" y="13504"/>
                </a:lnTo>
                <a:lnTo>
                  <a:pt x="9879" y="13383"/>
                </a:lnTo>
                <a:lnTo>
                  <a:pt x="9855" y="13407"/>
                </a:lnTo>
                <a:lnTo>
                  <a:pt x="9831" y="13431"/>
                </a:lnTo>
                <a:lnTo>
                  <a:pt x="10025" y="13650"/>
                </a:lnTo>
                <a:lnTo>
                  <a:pt x="10123" y="13748"/>
                </a:lnTo>
                <a:lnTo>
                  <a:pt x="10269" y="13821"/>
                </a:lnTo>
                <a:lnTo>
                  <a:pt x="10512" y="13918"/>
                </a:lnTo>
                <a:lnTo>
                  <a:pt x="10780" y="13991"/>
                </a:lnTo>
                <a:lnTo>
                  <a:pt x="10609" y="14283"/>
                </a:lnTo>
                <a:lnTo>
                  <a:pt x="9952" y="14113"/>
                </a:lnTo>
                <a:lnTo>
                  <a:pt x="9490" y="13967"/>
                </a:lnTo>
                <a:lnTo>
                  <a:pt x="9271" y="13894"/>
                </a:lnTo>
                <a:lnTo>
                  <a:pt x="9028" y="13845"/>
                </a:lnTo>
                <a:lnTo>
                  <a:pt x="9003" y="13869"/>
                </a:lnTo>
                <a:lnTo>
                  <a:pt x="8979" y="13869"/>
                </a:lnTo>
                <a:lnTo>
                  <a:pt x="8955" y="13918"/>
                </a:lnTo>
                <a:lnTo>
                  <a:pt x="8979" y="13942"/>
                </a:lnTo>
                <a:lnTo>
                  <a:pt x="9271" y="14137"/>
                </a:lnTo>
                <a:lnTo>
                  <a:pt x="9587" y="14356"/>
                </a:lnTo>
                <a:lnTo>
                  <a:pt x="9952" y="14526"/>
                </a:lnTo>
                <a:lnTo>
                  <a:pt x="10147" y="14599"/>
                </a:lnTo>
                <a:lnTo>
                  <a:pt x="10317" y="14648"/>
                </a:lnTo>
                <a:lnTo>
                  <a:pt x="10074" y="14916"/>
                </a:lnTo>
                <a:lnTo>
                  <a:pt x="9855" y="14867"/>
                </a:lnTo>
                <a:lnTo>
                  <a:pt x="9685" y="14867"/>
                </a:lnTo>
                <a:lnTo>
                  <a:pt x="9393" y="14818"/>
                </a:lnTo>
                <a:lnTo>
                  <a:pt x="9101" y="14721"/>
                </a:lnTo>
                <a:lnTo>
                  <a:pt x="8809" y="14599"/>
                </a:lnTo>
                <a:lnTo>
                  <a:pt x="8541" y="14429"/>
                </a:lnTo>
                <a:lnTo>
                  <a:pt x="8517" y="14429"/>
                </a:lnTo>
                <a:lnTo>
                  <a:pt x="8517" y="14453"/>
                </a:lnTo>
                <a:lnTo>
                  <a:pt x="8565" y="14624"/>
                </a:lnTo>
                <a:lnTo>
                  <a:pt x="8687" y="14770"/>
                </a:lnTo>
                <a:lnTo>
                  <a:pt x="8809" y="14891"/>
                </a:lnTo>
                <a:lnTo>
                  <a:pt x="8955" y="14989"/>
                </a:lnTo>
                <a:lnTo>
                  <a:pt x="9125" y="15086"/>
                </a:lnTo>
                <a:lnTo>
                  <a:pt x="9295" y="15159"/>
                </a:lnTo>
                <a:lnTo>
                  <a:pt x="9490" y="15208"/>
                </a:lnTo>
                <a:lnTo>
                  <a:pt x="9660" y="15232"/>
                </a:lnTo>
                <a:lnTo>
                  <a:pt x="9320" y="15500"/>
                </a:lnTo>
                <a:lnTo>
                  <a:pt x="9271" y="15451"/>
                </a:lnTo>
                <a:lnTo>
                  <a:pt x="9125" y="15354"/>
                </a:lnTo>
                <a:lnTo>
                  <a:pt x="8955" y="15281"/>
                </a:lnTo>
                <a:lnTo>
                  <a:pt x="8590" y="15135"/>
                </a:lnTo>
                <a:lnTo>
                  <a:pt x="8298" y="14989"/>
                </a:lnTo>
                <a:lnTo>
                  <a:pt x="8152" y="14940"/>
                </a:lnTo>
                <a:lnTo>
                  <a:pt x="8030" y="14867"/>
                </a:lnTo>
                <a:lnTo>
                  <a:pt x="8006" y="14867"/>
                </a:lnTo>
                <a:lnTo>
                  <a:pt x="7981" y="14891"/>
                </a:lnTo>
                <a:lnTo>
                  <a:pt x="7957" y="14989"/>
                </a:lnTo>
                <a:lnTo>
                  <a:pt x="7981" y="15062"/>
                </a:lnTo>
                <a:lnTo>
                  <a:pt x="8006" y="15135"/>
                </a:lnTo>
                <a:lnTo>
                  <a:pt x="8054" y="15208"/>
                </a:lnTo>
                <a:lnTo>
                  <a:pt x="8152" y="15329"/>
                </a:lnTo>
                <a:lnTo>
                  <a:pt x="8298" y="15427"/>
                </a:lnTo>
                <a:lnTo>
                  <a:pt x="8590" y="15597"/>
                </a:lnTo>
                <a:lnTo>
                  <a:pt x="8930" y="15767"/>
                </a:lnTo>
                <a:lnTo>
                  <a:pt x="8614" y="15986"/>
                </a:lnTo>
                <a:lnTo>
                  <a:pt x="8322" y="15792"/>
                </a:lnTo>
                <a:lnTo>
                  <a:pt x="8054" y="15597"/>
                </a:lnTo>
                <a:lnTo>
                  <a:pt x="7762" y="15402"/>
                </a:lnTo>
                <a:lnTo>
                  <a:pt x="7470" y="15183"/>
                </a:lnTo>
                <a:lnTo>
                  <a:pt x="7203" y="14916"/>
                </a:lnTo>
                <a:lnTo>
                  <a:pt x="6935" y="14599"/>
                </a:lnTo>
                <a:lnTo>
                  <a:pt x="6667" y="14307"/>
                </a:lnTo>
                <a:lnTo>
                  <a:pt x="6375" y="14040"/>
                </a:lnTo>
                <a:lnTo>
                  <a:pt x="6229" y="13942"/>
                </a:lnTo>
                <a:lnTo>
                  <a:pt x="6083" y="13845"/>
                </a:lnTo>
                <a:lnTo>
                  <a:pt x="5937" y="13772"/>
                </a:lnTo>
                <a:lnTo>
                  <a:pt x="5767" y="13699"/>
                </a:lnTo>
                <a:lnTo>
                  <a:pt x="5597" y="13650"/>
                </a:lnTo>
                <a:lnTo>
                  <a:pt x="5427" y="13626"/>
                </a:lnTo>
                <a:lnTo>
                  <a:pt x="5256" y="13626"/>
                </a:lnTo>
                <a:lnTo>
                  <a:pt x="5086" y="13650"/>
                </a:lnTo>
                <a:lnTo>
                  <a:pt x="4916" y="13529"/>
                </a:lnTo>
                <a:lnTo>
                  <a:pt x="4843" y="13456"/>
                </a:lnTo>
                <a:lnTo>
                  <a:pt x="4745" y="13383"/>
                </a:lnTo>
                <a:lnTo>
                  <a:pt x="4697" y="13407"/>
                </a:lnTo>
                <a:lnTo>
                  <a:pt x="4672" y="13456"/>
                </a:lnTo>
                <a:lnTo>
                  <a:pt x="4697" y="13529"/>
                </a:lnTo>
                <a:lnTo>
                  <a:pt x="4721" y="13602"/>
                </a:lnTo>
                <a:lnTo>
                  <a:pt x="4843" y="13772"/>
                </a:lnTo>
                <a:lnTo>
                  <a:pt x="4818" y="13772"/>
                </a:lnTo>
                <a:lnTo>
                  <a:pt x="4697" y="13869"/>
                </a:lnTo>
                <a:lnTo>
                  <a:pt x="4502" y="13748"/>
                </a:lnTo>
                <a:lnTo>
                  <a:pt x="4380" y="13723"/>
                </a:lnTo>
                <a:lnTo>
                  <a:pt x="4283" y="13699"/>
                </a:lnTo>
                <a:lnTo>
                  <a:pt x="4259" y="13723"/>
                </a:lnTo>
                <a:lnTo>
                  <a:pt x="4259" y="13748"/>
                </a:lnTo>
                <a:lnTo>
                  <a:pt x="4356" y="13918"/>
                </a:lnTo>
                <a:lnTo>
                  <a:pt x="4478" y="14088"/>
                </a:lnTo>
                <a:lnTo>
                  <a:pt x="4356" y="14234"/>
                </a:lnTo>
                <a:lnTo>
                  <a:pt x="4259" y="14405"/>
                </a:lnTo>
                <a:lnTo>
                  <a:pt x="4161" y="14307"/>
                </a:lnTo>
                <a:lnTo>
                  <a:pt x="4064" y="14186"/>
                </a:lnTo>
                <a:lnTo>
                  <a:pt x="3918" y="13942"/>
                </a:lnTo>
                <a:lnTo>
                  <a:pt x="3894" y="13942"/>
                </a:lnTo>
                <a:lnTo>
                  <a:pt x="3869" y="13967"/>
                </a:lnTo>
                <a:lnTo>
                  <a:pt x="3869" y="14186"/>
                </a:lnTo>
                <a:lnTo>
                  <a:pt x="3894" y="14380"/>
                </a:lnTo>
                <a:lnTo>
                  <a:pt x="3967" y="14575"/>
                </a:lnTo>
                <a:lnTo>
                  <a:pt x="4015" y="14648"/>
                </a:lnTo>
                <a:lnTo>
                  <a:pt x="4088" y="14721"/>
                </a:lnTo>
                <a:lnTo>
                  <a:pt x="3821" y="15329"/>
                </a:lnTo>
                <a:lnTo>
                  <a:pt x="3772" y="15281"/>
                </a:lnTo>
                <a:lnTo>
                  <a:pt x="3699" y="15110"/>
                </a:lnTo>
                <a:lnTo>
                  <a:pt x="3650" y="14916"/>
                </a:lnTo>
                <a:lnTo>
                  <a:pt x="3602" y="14794"/>
                </a:lnTo>
                <a:lnTo>
                  <a:pt x="3553" y="14672"/>
                </a:lnTo>
                <a:lnTo>
                  <a:pt x="3456" y="14551"/>
                </a:lnTo>
                <a:lnTo>
                  <a:pt x="3407" y="14526"/>
                </a:lnTo>
                <a:lnTo>
                  <a:pt x="3358" y="14478"/>
                </a:lnTo>
                <a:lnTo>
                  <a:pt x="3334" y="14502"/>
                </a:lnTo>
                <a:lnTo>
                  <a:pt x="3310" y="14526"/>
                </a:lnTo>
                <a:lnTo>
                  <a:pt x="3285" y="14794"/>
                </a:lnTo>
                <a:lnTo>
                  <a:pt x="3310" y="15013"/>
                </a:lnTo>
                <a:lnTo>
                  <a:pt x="3334" y="15208"/>
                </a:lnTo>
                <a:lnTo>
                  <a:pt x="3358" y="15354"/>
                </a:lnTo>
                <a:lnTo>
                  <a:pt x="3431" y="15475"/>
                </a:lnTo>
                <a:lnTo>
                  <a:pt x="3504" y="15597"/>
                </a:lnTo>
                <a:lnTo>
                  <a:pt x="3626" y="15694"/>
                </a:lnTo>
                <a:lnTo>
                  <a:pt x="3480" y="15865"/>
                </a:lnTo>
                <a:lnTo>
                  <a:pt x="3334" y="16035"/>
                </a:lnTo>
                <a:lnTo>
                  <a:pt x="3358" y="15986"/>
                </a:lnTo>
                <a:lnTo>
                  <a:pt x="3358" y="15913"/>
                </a:lnTo>
                <a:lnTo>
                  <a:pt x="3358" y="15865"/>
                </a:lnTo>
                <a:lnTo>
                  <a:pt x="3334" y="15816"/>
                </a:lnTo>
                <a:lnTo>
                  <a:pt x="3188" y="15621"/>
                </a:lnTo>
                <a:lnTo>
                  <a:pt x="3091" y="15402"/>
                </a:lnTo>
                <a:lnTo>
                  <a:pt x="2920" y="14940"/>
                </a:lnTo>
                <a:lnTo>
                  <a:pt x="2896" y="14916"/>
                </a:lnTo>
                <a:lnTo>
                  <a:pt x="2872" y="14916"/>
                </a:lnTo>
                <a:lnTo>
                  <a:pt x="2847" y="14940"/>
                </a:lnTo>
                <a:lnTo>
                  <a:pt x="2823" y="15232"/>
                </a:lnTo>
                <a:lnTo>
                  <a:pt x="2823" y="15378"/>
                </a:lnTo>
                <a:lnTo>
                  <a:pt x="2823" y="15524"/>
                </a:lnTo>
                <a:lnTo>
                  <a:pt x="2872" y="15670"/>
                </a:lnTo>
                <a:lnTo>
                  <a:pt x="2896" y="15792"/>
                </a:lnTo>
                <a:lnTo>
                  <a:pt x="2969" y="15938"/>
                </a:lnTo>
                <a:lnTo>
                  <a:pt x="3066" y="16059"/>
                </a:lnTo>
                <a:lnTo>
                  <a:pt x="3164" y="16108"/>
                </a:lnTo>
                <a:lnTo>
                  <a:pt x="3237" y="16108"/>
                </a:lnTo>
                <a:lnTo>
                  <a:pt x="3115" y="16181"/>
                </a:lnTo>
                <a:lnTo>
                  <a:pt x="2993" y="16230"/>
                </a:lnTo>
                <a:lnTo>
                  <a:pt x="2872" y="16254"/>
                </a:lnTo>
                <a:lnTo>
                  <a:pt x="2726" y="16278"/>
                </a:lnTo>
                <a:lnTo>
                  <a:pt x="2774" y="16181"/>
                </a:lnTo>
                <a:lnTo>
                  <a:pt x="2750" y="16132"/>
                </a:lnTo>
                <a:lnTo>
                  <a:pt x="2750" y="16084"/>
                </a:lnTo>
                <a:lnTo>
                  <a:pt x="2555" y="15646"/>
                </a:lnTo>
                <a:lnTo>
                  <a:pt x="2458" y="15427"/>
                </a:lnTo>
                <a:lnTo>
                  <a:pt x="2336" y="15232"/>
                </a:lnTo>
                <a:lnTo>
                  <a:pt x="2312" y="15208"/>
                </a:lnTo>
                <a:lnTo>
                  <a:pt x="2263" y="15232"/>
                </a:lnTo>
                <a:lnTo>
                  <a:pt x="2190" y="15354"/>
                </a:lnTo>
                <a:lnTo>
                  <a:pt x="2166" y="15500"/>
                </a:lnTo>
                <a:lnTo>
                  <a:pt x="2166" y="15621"/>
                </a:lnTo>
                <a:lnTo>
                  <a:pt x="2190" y="15767"/>
                </a:lnTo>
                <a:lnTo>
                  <a:pt x="2263" y="16035"/>
                </a:lnTo>
                <a:lnTo>
                  <a:pt x="2385" y="16278"/>
                </a:lnTo>
                <a:lnTo>
                  <a:pt x="2166" y="16230"/>
                </a:lnTo>
                <a:lnTo>
                  <a:pt x="1971" y="16132"/>
                </a:lnTo>
                <a:lnTo>
                  <a:pt x="1971" y="16059"/>
                </a:lnTo>
                <a:lnTo>
                  <a:pt x="1874" y="15573"/>
                </a:lnTo>
                <a:lnTo>
                  <a:pt x="1850" y="15475"/>
                </a:lnTo>
                <a:lnTo>
                  <a:pt x="1777" y="15402"/>
                </a:lnTo>
                <a:lnTo>
                  <a:pt x="1704" y="15329"/>
                </a:lnTo>
                <a:lnTo>
                  <a:pt x="1606" y="15305"/>
                </a:lnTo>
                <a:lnTo>
                  <a:pt x="1558" y="15305"/>
                </a:lnTo>
                <a:lnTo>
                  <a:pt x="1533" y="15354"/>
                </a:lnTo>
                <a:lnTo>
                  <a:pt x="1509" y="15451"/>
                </a:lnTo>
                <a:lnTo>
                  <a:pt x="1485" y="15548"/>
                </a:lnTo>
                <a:lnTo>
                  <a:pt x="1509" y="15767"/>
                </a:lnTo>
                <a:lnTo>
                  <a:pt x="1509" y="15792"/>
                </a:lnTo>
                <a:lnTo>
                  <a:pt x="1387" y="15646"/>
                </a:lnTo>
                <a:lnTo>
                  <a:pt x="1266" y="15500"/>
                </a:lnTo>
                <a:lnTo>
                  <a:pt x="1144" y="15329"/>
                </a:lnTo>
                <a:lnTo>
                  <a:pt x="1047" y="15135"/>
                </a:lnTo>
                <a:lnTo>
                  <a:pt x="876" y="14770"/>
                </a:lnTo>
                <a:lnTo>
                  <a:pt x="779" y="14405"/>
                </a:lnTo>
                <a:lnTo>
                  <a:pt x="730" y="14234"/>
                </a:lnTo>
                <a:lnTo>
                  <a:pt x="706" y="14040"/>
                </a:lnTo>
                <a:lnTo>
                  <a:pt x="706" y="13869"/>
                </a:lnTo>
                <a:lnTo>
                  <a:pt x="730" y="13699"/>
                </a:lnTo>
                <a:lnTo>
                  <a:pt x="779" y="13529"/>
                </a:lnTo>
                <a:lnTo>
                  <a:pt x="828" y="13358"/>
                </a:lnTo>
                <a:lnTo>
                  <a:pt x="925" y="13212"/>
                </a:lnTo>
                <a:lnTo>
                  <a:pt x="1047" y="13066"/>
                </a:lnTo>
                <a:lnTo>
                  <a:pt x="1168" y="12969"/>
                </a:lnTo>
                <a:lnTo>
                  <a:pt x="1314" y="12872"/>
                </a:lnTo>
                <a:lnTo>
                  <a:pt x="1606" y="12726"/>
                </a:lnTo>
                <a:lnTo>
                  <a:pt x="1923" y="12580"/>
                </a:lnTo>
                <a:lnTo>
                  <a:pt x="2239" y="12458"/>
                </a:lnTo>
                <a:lnTo>
                  <a:pt x="2507" y="12288"/>
                </a:lnTo>
                <a:lnTo>
                  <a:pt x="2726" y="12118"/>
                </a:lnTo>
                <a:lnTo>
                  <a:pt x="2896" y="11899"/>
                </a:lnTo>
                <a:lnTo>
                  <a:pt x="2945" y="11777"/>
                </a:lnTo>
                <a:lnTo>
                  <a:pt x="2993" y="11680"/>
                </a:lnTo>
                <a:lnTo>
                  <a:pt x="3018" y="11558"/>
                </a:lnTo>
                <a:lnTo>
                  <a:pt x="3042" y="11436"/>
                </a:lnTo>
                <a:lnTo>
                  <a:pt x="3042" y="11315"/>
                </a:lnTo>
                <a:lnTo>
                  <a:pt x="3018" y="11193"/>
                </a:lnTo>
                <a:lnTo>
                  <a:pt x="2969" y="11047"/>
                </a:lnTo>
                <a:lnTo>
                  <a:pt x="2896" y="10925"/>
                </a:lnTo>
                <a:lnTo>
                  <a:pt x="2823" y="10804"/>
                </a:lnTo>
                <a:lnTo>
                  <a:pt x="2701" y="10682"/>
                </a:lnTo>
                <a:lnTo>
                  <a:pt x="2361" y="10341"/>
                </a:lnTo>
                <a:lnTo>
                  <a:pt x="1996" y="10025"/>
                </a:lnTo>
                <a:lnTo>
                  <a:pt x="1655" y="9709"/>
                </a:lnTo>
                <a:lnTo>
                  <a:pt x="1290" y="9392"/>
                </a:lnTo>
                <a:lnTo>
                  <a:pt x="1095" y="9149"/>
                </a:lnTo>
                <a:lnTo>
                  <a:pt x="901" y="8906"/>
                </a:lnTo>
                <a:lnTo>
                  <a:pt x="706" y="8662"/>
                </a:lnTo>
                <a:lnTo>
                  <a:pt x="487" y="8443"/>
                </a:lnTo>
                <a:lnTo>
                  <a:pt x="925" y="7932"/>
                </a:lnTo>
                <a:lnTo>
                  <a:pt x="1363" y="7397"/>
                </a:lnTo>
                <a:lnTo>
                  <a:pt x="1777" y="6886"/>
                </a:lnTo>
                <a:lnTo>
                  <a:pt x="2239" y="6375"/>
                </a:lnTo>
                <a:lnTo>
                  <a:pt x="2458" y="6156"/>
                </a:lnTo>
                <a:lnTo>
                  <a:pt x="2604" y="6059"/>
                </a:lnTo>
                <a:lnTo>
                  <a:pt x="2750" y="5961"/>
                </a:lnTo>
                <a:lnTo>
                  <a:pt x="2896" y="5888"/>
                </a:lnTo>
                <a:lnTo>
                  <a:pt x="3042" y="5840"/>
                </a:lnTo>
                <a:lnTo>
                  <a:pt x="3212" y="5815"/>
                </a:lnTo>
                <a:lnTo>
                  <a:pt x="3358" y="5815"/>
                </a:lnTo>
                <a:lnTo>
                  <a:pt x="3456" y="5864"/>
                </a:lnTo>
                <a:lnTo>
                  <a:pt x="3529" y="5888"/>
                </a:lnTo>
                <a:lnTo>
                  <a:pt x="3675" y="6010"/>
                </a:lnTo>
                <a:lnTo>
                  <a:pt x="3796" y="6156"/>
                </a:lnTo>
                <a:lnTo>
                  <a:pt x="3894" y="6326"/>
                </a:lnTo>
                <a:lnTo>
                  <a:pt x="4113" y="6667"/>
                </a:lnTo>
                <a:lnTo>
                  <a:pt x="4307" y="7032"/>
                </a:lnTo>
                <a:lnTo>
                  <a:pt x="4502" y="7373"/>
                </a:lnTo>
                <a:lnTo>
                  <a:pt x="4624" y="7543"/>
                </a:lnTo>
                <a:lnTo>
                  <a:pt x="4745" y="7713"/>
                </a:lnTo>
                <a:lnTo>
                  <a:pt x="4916" y="7859"/>
                </a:lnTo>
                <a:lnTo>
                  <a:pt x="5110" y="7981"/>
                </a:lnTo>
                <a:lnTo>
                  <a:pt x="5305" y="8054"/>
                </a:lnTo>
                <a:lnTo>
                  <a:pt x="5500" y="8103"/>
                </a:lnTo>
                <a:lnTo>
                  <a:pt x="5913" y="8103"/>
                </a:lnTo>
                <a:lnTo>
                  <a:pt x="6132" y="8054"/>
                </a:lnTo>
                <a:lnTo>
                  <a:pt x="6351" y="7981"/>
                </a:lnTo>
                <a:lnTo>
                  <a:pt x="6643" y="7859"/>
                </a:lnTo>
                <a:lnTo>
                  <a:pt x="6935" y="7713"/>
                </a:lnTo>
                <a:lnTo>
                  <a:pt x="7227" y="7519"/>
                </a:lnTo>
                <a:lnTo>
                  <a:pt x="7470" y="7324"/>
                </a:lnTo>
                <a:lnTo>
                  <a:pt x="7689" y="7105"/>
                </a:lnTo>
                <a:lnTo>
                  <a:pt x="7884" y="6837"/>
                </a:lnTo>
                <a:lnTo>
                  <a:pt x="8054" y="6570"/>
                </a:lnTo>
                <a:lnTo>
                  <a:pt x="8176" y="6253"/>
                </a:lnTo>
                <a:lnTo>
                  <a:pt x="8249" y="5937"/>
                </a:lnTo>
                <a:lnTo>
                  <a:pt x="8273" y="5645"/>
                </a:lnTo>
                <a:lnTo>
                  <a:pt x="8225" y="5353"/>
                </a:lnTo>
                <a:lnTo>
                  <a:pt x="8127" y="5110"/>
                </a:lnTo>
                <a:lnTo>
                  <a:pt x="7981" y="4866"/>
                </a:lnTo>
                <a:lnTo>
                  <a:pt x="7787" y="4672"/>
                </a:lnTo>
                <a:lnTo>
                  <a:pt x="7568" y="4501"/>
                </a:lnTo>
                <a:lnTo>
                  <a:pt x="7276" y="4355"/>
                </a:lnTo>
                <a:lnTo>
                  <a:pt x="7008" y="4234"/>
                </a:lnTo>
                <a:lnTo>
                  <a:pt x="6716" y="4137"/>
                </a:lnTo>
                <a:lnTo>
                  <a:pt x="6424" y="4039"/>
                </a:lnTo>
                <a:lnTo>
                  <a:pt x="6156" y="3918"/>
                </a:lnTo>
                <a:lnTo>
                  <a:pt x="6059" y="3845"/>
                </a:lnTo>
                <a:lnTo>
                  <a:pt x="5986" y="3772"/>
                </a:lnTo>
                <a:lnTo>
                  <a:pt x="5913" y="3699"/>
                </a:lnTo>
                <a:lnTo>
                  <a:pt x="5864" y="3626"/>
                </a:lnTo>
                <a:lnTo>
                  <a:pt x="5816" y="3455"/>
                </a:lnTo>
                <a:lnTo>
                  <a:pt x="5791" y="3261"/>
                </a:lnTo>
                <a:lnTo>
                  <a:pt x="5816" y="3066"/>
                </a:lnTo>
                <a:lnTo>
                  <a:pt x="5864" y="2896"/>
                </a:lnTo>
                <a:lnTo>
                  <a:pt x="5962" y="2701"/>
                </a:lnTo>
                <a:lnTo>
                  <a:pt x="6059" y="2531"/>
                </a:lnTo>
                <a:lnTo>
                  <a:pt x="6302" y="2214"/>
                </a:lnTo>
                <a:lnTo>
                  <a:pt x="6594" y="1898"/>
                </a:lnTo>
                <a:lnTo>
                  <a:pt x="6911" y="1630"/>
                </a:lnTo>
                <a:lnTo>
                  <a:pt x="7227" y="1363"/>
                </a:lnTo>
                <a:lnTo>
                  <a:pt x="7592" y="1119"/>
                </a:lnTo>
                <a:lnTo>
                  <a:pt x="7957" y="900"/>
                </a:lnTo>
                <a:lnTo>
                  <a:pt x="8322" y="706"/>
                </a:lnTo>
                <a:lnTo>
                  <a:pt x="8687" y="511"/>
                </a:lnTo>
                <a:close/>
                <a:moveTo>
                  <a:pt x="8590" y="0"/>
                </a:moveTo>
                <a:lnTo>
                  <a:pt x="8541" y="24"/>
                </a:lnTo>
                <a:lnTo>
                  <a:pt x="8176" y="219"/>
                </a:lnTo>
                <a:lnTo>
                  <a:pt x="7811" y="414"/>
                </a:lnTo>
                <a:lnTo>
                  <a:pt x="7470" y="608"/>
                </a:lnTo>
                <a:lnTo>
                  <a:pt x="7130" y="827"/>
                </a:lnTo>
                <a:lnTo>
                  <a:pt x="6813" y="1071"/>
                </a:lnTo>
                <a:lnTo>
                  <a:pt x="6497" y="1314"/>
                </a:lnTo>
                <a:lnTo>
                  <a:pt x="6205" y="1606"/>
                </a:lnTo>
                <a:lnTo>
                  <a:pt x="5913" y="1874"/>
                </a:lnTo>
                <a:lnTo>
                  <a:pt x="5694" y="2117"/>
                </a:lnTo>
                <a:lnTo>
                  <a:pt x="5524" y="2360"/>
                </a:lnTo>
                <a:lnTo>
                  <a:pt x="5378" y="2628"/>
                </a:lnTo>
                <a:lnTo>
                  <a:pt x="5281" y="2920"/>
                </a:lnTo>
                <a:lnTo>
                  <a:pt x="5256" y="3066"/>
                </a:lnTo>
                <a:lnTo>
                  <a:pt x="5232" y="3212"/>
                </a:lnTo>
                <a:lnTo>
                  <a:pt x="5232" y="3382"/>
                </a:lnTo>
                <a:lnTo>
                  <a:pt x="5256" y="3528"/>
                </a:lnTo>
                <a:lnTo>
                  <a:pt x="5281" y="3650"/>
                </a:lnTo>
                <a:lnTo>
                  <a:pt x="5354" y="3796"/>
                </a:lnTo>
                <a:lnTo>
                  <a:pt x="5427" y="3942"/>
                </a:lnTo>
                <a:lnTo>
                  <a:pt x="5524" y="4064"/>
                </a:lnTo>
                <a:lnTo>
                  <a:pt x="5645" y="4185"/>
                </a:lnTo>
                <a:lnTo>
                  <a:pt x="5767" y="4283"/>
                </a:lnTo>
                <a:lnTo>
                  <a:pt x="6035" y="4428"/>
                </a:lnTo>
                <a:lnTo>
                  <a:pt x="6327" y="4550"/>
                </a:lnTo>
                <a:lnTo>
                  <a:pt x="6643" y="4647"/>
                </a:lnTo>
                <a:lnTo>
                  <a:pt x="6935" y="4745"/>
                </a:lnTo>
                <a:lnTo>
                  <a:pt x="7203" y="4891"/>
                </a:lnTo>
                <a:lnTo>
                  <a:pt x="7349" y="4964"/>
                </a:lnTo>
                <a:lnTo>
                  <a:pt x="7446" y="5061"/>
                </a:lnTo>
                <a:lnTo>
                  <a:pt x="7543" y="5158"/>
                </a:lnTo>
                <a:lnTo>
                  <a:pt x="7641" y="5280"/>
                </a:lnTo>
                <a:lnTo>
                  <a:pt x="7689" y="5377"/>
                </a:lnTo>
                <a:lnTo>
                  <a:pt x="7714" y="5475"/>
                </a:lnTo>
                <a:lnTo>
                  <a:pt x="7738" y="5669"/>
                </a:lnTo>
                <a:lnTo>
                  <a:pt x="7714" y="5864"/>
                </a:lnTo>
                <a:lnTo>
                  <a:pt x="7665" y="6083"/>
                </a:lnTo>
                <a:lnTo>
                  <a:pt x="7592" y="6278"/>
                </a:lnTo>
                <a:lnTo>
                  <a:pt x="7495" y="6472"/>
                </a:lnTo>
                <a:lnTo>
                  <a:pt x="7373" y="6643"/>
                </a:lnTo>
                <a:lnTo>
                  <a:pt x="7251" y="6789"/>
                </a:lnTo>
                <a:lnTo>
                  <a:pt x="7105" y="6910"/>
                </a:lnTo>
                <a:lnTo>
                  <a:pt x="6959" y="7056"/>
                </a:lnTo>
                <a:lnTo>
                  <a:pt x="6789" y="7154"/>
                </a:lnTo>
                <a:lnTo>
                  <a:pt x="6619" y="7275"/>
                </a:lnTo>
                <a:lnTo>
                  <a:pt x="6254" y="7446"/>
                </a:lnTo>
                <a:lnTo>
                  <a:pt x="5864" y="7567"/>
                </a:lnTo>
                <a:lnTo>
                  <a:pt x="5767" y="7592"/>
                </a:lnTo>
                <a:lnTo>
                  <a:pt x="5645" y="7592"/>
                </a:lnTo>
                <a:lnTo>
                  <a:pt x="5548" y="7567"/>
                </a:lnTo>
                <a:lnTo>
                  <a:pt x="5451" y="7543"/>
                </a:lnTo>
                <a:lnTo>
                  <a:pt x="5281" y="7446"/>
                </a:lnTo>
                <a:lnTo>
                  <a:pt x="5135" y="7300"/>
                </a:lnTo>
                <a:lnTo>
                  <a:pt x="4989" y="7154"/>
                </a:lnTo>
                <a:lnTo>
                  <a:pt x="4891" y="6959"/>
                </a:lnTo>
                <a:lnTo>
                  <a:pt x="4672" y="6594"/>
                </a:lnTo>
                <a:lnTo>
                  <a:pt x="4502" y="6253"/>
                </a:lnTo>
                <a:lnTo>
                  <a:pt x="4283" y="5888"/>
                </a:lnTo>
                <a:lnTo>
                  <a:pt x="4161" y="5742"/>
                </a:lnTo>
                <a:lnTo>
                  <a:pt x="4040" y="5596"/>
                </a:lnTo>
                <a:lnTo>
                  <a:pt x="3869" y="5475"/>
                </a:lnTo>
                <a:lnTo>
                  <a:pt x="3699" y="5377"/>
                </a:lnTo>
                <a:lnTo>
                  <a:pt x="3577" y="5304"/>
                </a:lnTo>
                <a:lnTo>
                  <a:pt x="3456" y="5280"/>
                </a:lnTo>
                <a:lnTo>
                  <a:pt x="3334" y="5256"/>
                </a:lnTo>
                <a:lnTo>
                  <a:pt x="3188" y="5256"/>
                </a:lnTo>
                <a:lnTo>
                  <a:pt x="2945" y="5304"/>
                </a:lnTo>
                <a:lnTo>
                  <a:pt x="2701" y="5377"/>
                </a:lnTo>
                <a:lnTo>
                  <a:pt x="2458" y="5499"/>
                </a:lnTo>
                <a:lnTo>
                  <a:pt x="2239" y="5645"/>
                </a:lnTo>
                <a:lnTo>
                  <a:pt x="2044" y="5815"/>
                </a:lnTo>
                <a:lnTo>
                  <a:pt x="1850" y="5986"/>
                </a:lnTo>
                <a:lnTo>
                  <a:pt x="1606" y="6229"/>
                </a:lnTo>
                <a:lnTo>
                  <a:pt x="1387" y="6521"/>
                </a:lnTo>
                <a:lnTo>
                  <a:pt x="998" y="7081"/>
                </a:lnTo>
                <a:lnTo>
                  <a:pt x="730" y="7397"/>
                </a:lnTo>
                <a:lnTo>
                  <a:pt x="487" y="7713"/>
                </a:lnTo>
                <a:lnTo>
                  <a:pt x="244" y="8030"/>
                </a:lnTo>
                <a:lnTo>
                  <a:pt x="25" y="8395"/>
                </a:lnTo>
                <a:lnTo>
                  <a:pt x="0" y="8492"/>
                </a:lnTo>
                <a:lnTo>
                  <a:pt x="25" y="8565"/>
                </a:lnTo>
                <a:lnTo>
                  <a:pt x="98" y="8638"/>
                </a:lnTo>
                <a:lnTo>
                  <a:pt x="171" y="8662"/>
                </a:lnTo>
                <a:lnTo>
                  <a:pt x="341" y="8906"/>
                </a:lnTo>
                <a:lnTo>
                  <a:pt x="487" y="9149"/>
                </a:lnTo>
                <a:lnTo>
                  <a:pt x="730" y="9441"/>
                </a:lnTo>
                <a:lnTo>
                  <a:pt x="974" y="9709"/>
                </a:lnTo>
                <a:lnTo>
                  <a:pt x="1290" y="10049"/>
                </a:lnTo>
                <a:lnTo>
                  <a:pt x="1655" y="10390"/>
                </a:lnTo>
                <a:lnTo>
                  <a:pt x="2361" y="10998"/>
                </a:lnTo>
                <a:lnTo>
                  <a:pt x="2458" y="11120"/>
                </a:lnTo>
                <a:lnTo>
                  <a:pt x="2531" y="11217"/>
                </a:lnTo>
                <a:lnTo>
                  <a:pt x="2580" y="11290"/>
                </a:lnTo>
                <a:lnTo>
                  <a:pt x="2580" y="11388"/>
                </a:lnTo>
                <a:lnTo>
                  <a:pt x="2580" y="11485"/>
                </a:lnTo>
                <a:lnTo>
                  <a:pt x="2531" y="11582"/>
                </a:lnTo>
                <a:lnTo>
                  <a:pt x="2482" y="11655"/>
                </a:lnTo>
                <a:lnTo>
                  <a:pt x="2409" y="11728"/>
                </a:lnTo>
                <a:lnTo>
                  <a:pt x="2239" y="11874"/>
                </a:lnTo>
                <a:lnTo>
                  <a:pt x="2044" y="11996"/>
                </a:lnTo>
                <a:lnTo>
                  <a:pt x="1655" y="12191"/>
                </a:lnTo>
                <a:lnTo>
                  <a:pt x="1387" y="12312"/>
                </a:lnTo>
                <a:lnTo>
                  <a:pt x="1095" y="12458"/>
                </a:lnTo>
                <a:lnTo>
                  <a:pt x="852" y="12604"/>
                </a:lnTo>
                <a:lnTo>
                  <a:pt x="609" y="12799"/>
                </a:lnTo>
                <a:lnTo>
                  <a:pt x="511" y="12920"/>
                </a:lnTo>
                <a:lnTo>
                  <a:pt x="438" y="13042"/>
                </a:lnTo>
                <a:lnTo>
                  <a:pt x="365" y="13164"/>
                </a:lnTo>
                <a:lnTo>
                  <a:pt x="317" y="13285"/>
                </a:lnTo>
                <a:lnTo>
                  <a:pt x="244" y="13577"/>
                </a:lnTo>
                <a:lnTo>
                  <a:pt x="219" y="13869"/>
                </a:lnTo>
                <a:lnTo>
                  <a:pt x="244" y="14161"/>
                </a:lnTo>
                <a:lnTo>
                  <a:pt x="268" y="14453"/>
                </a:lnTo>
                <a:lnTo>
                  <a:pt x="341" y="14745"/>
                </a:lnTo>
                <a:lnTo>
                  <a:pt x="438" y="15013"/>
                </a:lnTo>
                <a:lnTo>
                  <a:pt x="536" y="15281"/>
                </a:lnTo>
                <a:lnTo>
                  <a:pt x="682" y="15524"/>
                </a:lnTo>
                <a:lnTo>
                  <a:pt x="852" y="15767"/>
                </a:lnTo>
                <a:lnTo>
                  <a:pt x="1022" y="16011"/>
                </a:lnTo>
                <a:lnTo>
                  <a:pt x="1241" y="16205"/>
                </a:lnTo>
                <a:lnTo>
                  <a:pt x="1460" y="16400"/>
                </a:lnTo>
                <a:lnTo>
                  <a:pt x="1704" y="16546"/>
                </a:lnTo>
                <a:lnTo>
                  <a:pt x="1971" y="16668"/>
                </a:lnTo>
                <a:lnTo>
                  <a:pt x="2190" y="16741"/>
                </a:lnTo>
                <a:lnTo>
                  <a:pt x="2434" y="16765"/>
                </a:lnTo>
                <a:lnTo>
                  <a:pt x="2653" y="16789"/>
                </a:lnTo>
                <a:lnTo>
                  <a:pt x="2896" y="16765"/>
                </a:lnTo>
                <a:lnTo>
                  <a:pt x="3115" y="16716"/>
                </a:lnTo>
                <a:lnTo>
                  <a:pt x="3334" y="16643"/>
                </a:lnTo>
                <a:lnTo>
                  <a:pt x="3529" y="16522"/>
                </a:lnTo>
                <a:lnTo>
                  <a:pt x="3723" y="16351"/>
                </a:lnTo>
                <a:lnTo>
                  <a:pt x="3869" y="16205"/>
                </a:lnTo>
                <a:lnTo>
                  <a:pt x="3991" y="16035"/>
                </a:lnTo>
                <a:lnTo>
                  <a:pt x="4113" y="15840"/>
                </a:lnTo>
                <a:lnTo>
                  <a:pt x="4210" y="15646"/>
                </a:lnTo>
                <a:lnTo>
                  <a:pt x="4405" y="15256"/>
                </a:lnTo>
                <a:lnTo>
                  <a:pt x="4575" y="14867"/>
                </a:lnTo>
                <a:lnTo>
                  <a:pt x="4697" y="14648"/>
                </a:lnTo>
                <a:lnTo>
                  <a:pt x="4818" y="14478"/>
                </a:lnTo>
                <a:lnTo>
                  <a:pt x="4940" y="14332"/>
                </a:lnTo>
                <a:lnTo>
                  <a:pt x="5086" y="14234"/>
                </a:lnTo>
                <a:lnTo>
                  <a:pt x="5232" y="14161"/>
                </a:lnTo>
                <a:lnTo>
                  <a:pt x="5402" y="14137"/>
                </a:lnTo>
                <a:lnTo>
                  <a:pt x="5621" y="14186"/>
                </a:lnTo>
                <a:lnTo>
                  <a:pt x="5840" y="14259"/>
                </a:lnTo>
                <a:lnTo>
                  <a:pt x="6010" y="14380"/>
                </a:lnTo>
                <a:lnTo>
                  <a:pt x="6181" y="14502"/>
                </a:lnTo>
                <a:lnTo>
                  <a:pt x="6327" y="14648"/>
                </a:lnTo>
                <a:lnTo>
                  <a:pt x="6473" y="14818"/>
                </a:lnTo>
                <a:lnTo>
                  <a:pt x="6740" y="15135"/>
                </a:lnTo>
                <a:lnTo>
                  <a:pt x="7032" y="15451"/>
                </a:lnTo>
                <a:lnTo>
                  <a:pt x="7154" y="15597"/>
                </a:lnTo>
                <a:lnTo>
                  <a:pt x="7324" y="15719"/>
                </a:lnTo>
                <a:lnTo>
                  <a:pt x="7641" y="15938"/>
                </a:lnTo>
                <a:lnTo>
                  <a:pt x="7957" y="16157"/>
                </a:lnTo>
                <a:lnTo>
                  <a:pt x="8273" y="16400"/>
                </a:lnTo>
                <a:lnTo>
                  <a:pt x="8298" y="16473"/>
                </a:lnTo>
                <a:lnTo>
                  <a:pt x="8346" y="16522"/>
                </a:lnTo>
                <a:lnTo>
                  <a:pt x="8395" y="16546"/>
                </a:lnTo>
                <a:lnTo>
                  <a:pt x="8468" y="16546"/>
                </a:lnTo>
                <a:lnTo>
                  <a:pt x="8784" y="16424"/>
                </a:lnTo>
                <a:lnTo>
                  <a:pt x="9052" y="16254"/>
                </a:lnTo>
                <a:lnTo>
                  <a:pt x="9587" y="15889"/>
                </a:lnTo>
                <a:lnTo>
                  <a:pt x="9879" y="15670"/>
                </a:lnTo>
                <a:lnTo>
                  <a:pt x="10147" y="15475"/>
                </a:lnTo>
                <a:lnTo>
                  <a:pt x="10390" y="15256"/>
                </a:lnTo>
                <a:lnTo>
                  <a:pt x="10634" y="15013"/>
                </a:lnTo>
                <a:lnTo>
                  <a:pt x="10828" y="14794"/>
                </a:lnTo>
                <a:lnTo>
                  <a:pt x="10999" y="14575"/>
                </a:lnTo>
                <a:lnTo>
                  <a:pt x="11145" y="14332"/>
                </a:lnTo>
                <a:lnTo>
                  <a:pt x="11242" y="14088"/>
                </a:lnTo>
                <a:lnTo>
                  <a:pt x="11339" y="13821"/>
                </a:lnTo>
                <a:lnTo>
                  <a:pt x="11388" y="13553"/>
                </a:lnTo>
                <a:lnTo>
                  <a:pt x="11388" y="13261"/>
                </a:lnTo>
                <a:lnTo>
                  <a:pt x="11339" y="12993"/>
                </a:lnTo>
                <a:lnTo>
                  <a:pt x="11315" y="12847"/>
                </a:lnTo>
                <a:lnTo>
                  <a:pt x="11242" y="12726"/>
                </a:lnTo>
                <a:lnTo>
                  <a:pt x="11169" y="12628"/>
                </a:lnTo>
                <a:lnTo>
                  <a:pt x="11096" y="12531"/>
                </a:lnTo>
                <a:lnTo>
                  <a:pt x="10877" y="12361"/>
                </a:lnTo>
                <a:lnTo>
                  <a:pt x="10658" y="12239"/>
                </a:lnTo>
                <a:lnTo>
                  <a:pt x="10390" y="12118"/>
                </a:lnTo>
                <a:lnTo>
                  <a:pt x="10147" y="12045"/>
                </a:lnTo>
                <a:lnTo>
                  <a:pt x="9879" y="11947"/>
                </a:lnTo>
                <a:lnTo>
                  <a:pt x="9636" y="11850"/>
                </a:lnTo>
                <a:lnTo>
                  <a:pt x="9466" y="11753"/>
                </a:lnTo>
                <a:lnTo>
                  <a:pt x="9320" y="11631"/>
                </a:lnTo>
                <a:lnTo>
                  <a:pt x="9222" y="11485"/>
                </a:lnTo>
                <a:lnTo>
                  <a:pt x="9149" y="11315"/>
                </a:lnTo>
                <a:lnTo>
                  <a:pt x="9125" y="11169"/>
                </a:lnTo>
                <a:lnTo>
                  <a:pt x="9101" y="10974"/>
                </a:lnTo>
                <a:lnTo>
                  <a:pt x="9125" y="10804"/>
                </a:lnTo>
                <a:lnTo>
                  <a:pt x="9149" y="10633"/>
                </a:lnTo>
                <a:lnTo>
                  <a:pt x="9198" y="10439"/>
                </a:lnTo>
                <a:lnTo>
                  <a:pt x="9271" y="10268"/>
                </a:lnTo>
                <a:lnTo>
                  <a:pt x="9466" y="9903"/>
                </a:lnTo>
                <a:lnTo>
                  <a:pt x="9685" y="9611"/>
                </a:lnTo>
                <a:lnTo>
                  <a:pt x="9928" y="9368"/>
                </a:lnTo>
                <a:lnTo>
                  <a:pt x="10074" y="9246"/>
                </a:lnTo>
                <a:lnTo>
                  <a:pt x="10244" y="9149"/>
                </a:lnTo>
                <a:lnTo>
                  <a:pt x="10415" y="9076"/>
                </a:lnTo>
                <a:lnTo>
                  <a:pt x="10609" y="9003"/>
                </a:lnTo>
                <a:lnTo>
                  <a:pt x="10804" y="8954"/>
                </a:lnTo>
                <a:lnTo>
                  <a:pt x="10999" y="8930"/>
                </a:lnTo>
                <a:lnTo>
                  <a:pt x="11193" y="8930"/>
                </a:lnTo>
                <a:lnTo>
                  <a:pt x="11388" y="8954"/>
                </a:lnTo>
                <a:lnTo>
                  <a:pt x="11583" y="8979"/>
                </a:lnTo>
                <a:lnTo>
                  <a:pt x="11729" y="9052"/>
                </a:lnTo>
                <a:lnTo>
                  <a:pt x="11875" y="9149"/>
                </a:lnTo>
                <a:lnTo>
                  <a:pt x="11996" y="9271"/>
                </a:lnTo>
                <a:lnTo>
                  <a:pt x="12118" y="9417"/>
                </a:lnTo>
                <a:lnTo>
                  <a:pt x="12215" y="9563"/>
                </a:lnTo>
                <a:lnTo>
                  <a:pt x="12361" y="9903"/>
                </a:lnTo>
                <a:lnTo>
                  <a:pt x="12580" y="10390"/>
                </a:lnTo>
                <a:lnTo>
                  <a:pt x="12702" y="10633"/>
                </a:lnTo>
                <a:lnTo>
                  <a:pt x="12824" y="10828"/>
                </a:lnTo>
                <a:lnTo>
                  <a:pt x="12994" y="11023"/>
                </a:lnTo>
                <a:lnTo>
                  <a:pt x="13189" y="11169"/>
                </a:lnTo>
                <a:lnTo>
                  <a:pt x="13310" y="11217"/>
                </a:lnTo>
                <a:lnTo>
                  <a:pt x="13432" y="11266"/>
                </a:lnTo>
                <a:lnTo>
                  <a:pt x="13554" y="11290"/>
                </a:lnTo>
                <a:lnTo>
                  <a:pt x="13724" y="11315"/>
                </a:lnTo>
                <a:lnTo>
                  <a:pt x="13870" y="11315"/>
                </a:lnTo>
                <a:lnTo>
                  <a:pt x="14016" y="11290"/>
                </a:lnTo>
                <a:lnTo>
                  <a:pt x="14186" y="11266"/>
                </a:lnTo>
                <a:lnTo>
                  <a:pt x="14332" y="11217"/>
                </a:lnTo>
                <a:lnTo>
                  <a:pt x="14600" y="11071"/>
                </a:lnTo>
                <a:lnTo>
                  <a:pt x="14867" y="10877"/>
                </a:lnTo>
                <a:lnTo>
                  <a:pt x="15111" y="10682"/>
                </a:lnTo>
                <a:lnTo>
                  <a:pt x="15330" y="10439"/>
                </a:lnTo>
                <a:lnTo>
                  <a:pt x="15549" y="10195"/>
                </a:lnTo>
                <a:lnTo>
                  <a:pt x="15719" y="9952"/>
                </a:lnTo>
                <a:lnTo>
                  <a:pt x="16352" y="9027"/>
                </a:lnTo>
                <a:lnTo>
                  <a:pt x="16473" y="8833"/>
                </a:lnTo>
                <a:lnTo>
                  <a:pt x="16619" y="8614"/>
                </a:lnTo>
                <a:lnTo>
                  <a:pt x="16692" y="8395"/>
                </a:lnTo>
                <a:lnTo>
                  <a:pt x="16717" y="8273"/>
                </a:lnTo>
                <a:lnTo>
                  <a:pt x="16717" y="8151"/>
                </a:lnTo>
                <a:lnTo>
                  <a:pt x="16717" y="8127"/>
                </a:lnTo>
                <a:lnTo>
                  <a:pt x="16717" y="8078"/>
                </a:lnTo>
                <a:lnTo>
                  <a:pt x="16717" y="8005"/>
                </a:lnTo>
                <a:lnTo>
                  <a:pt x="16692" y="7957"/>
                </a:lnTo>
                <a:lnTo>
                  <a:pt x="16644" y="7908"/>
                </a:lnTo>
                <a:lnTo>
                  <a:pt x="16327" y="7640"/>
                </a:lnTo>
                <a:lnTo>
                  <a:pt x="16011" y="7348"/>
                </a:lnTo>
                <a:lnTo>
                  <a:pt x="15451" y="6740"/>
                </a:lnTo>
                <a:lnTo>
                  <a:pt x="15232" y="6521"/>
                </a:lnTo>
                <a:lnTo>
                  <a:pt x="14989" y="6302"/>
                </a:lnTo>
                <a:lnTo>
                  <a:pt x="14527" y="5888"/>
                </a:lnTo>
                <a:lnTo>
                  <a:pt x="14381" y="5742"/>
                </a:lnTo>
                <a:lnTo>
                  <a:pt x="14283" y="5572"/>
                </a:lnTo>
                <a:lnTo>
                  <a:pt x="14210" y="5402"/>
                </a:lnTo>
                <a:lnTo>
                  <a:pt x="14162" y="5231"/>
                </a:lnTo>
                <a:lnTo>
                  <a:pt x="14162" y="5061"/>
                </a:lnTo>
                <a:lnTo>
                  <a:pt x="14186" y="4866"/>
                </a:lnTo>
                <a:lnTo>
                  <a:pt x="14259" y="4696"/>
                </a:lnTo>
                <a:lnTo>
                  <a:pt x="14381" y="4526"/>
                </a:lnTo>
                <a:lnTo>
                  <a:pt x="14478" y="4428"/>
                </a:lnTo>
                <a:lnTo>
                  <a:pt x="14600" y="4355"/>
                </a:lnTo>
                <a:lnTo>
                  <a:pt x="14746" y="4283"/>
                </a:lnTo>
                <a:lnTo>
                  <a:pt x="14892" y="4234"/>
                </a:lnTo>
                <a:lnTo>
                  <a:pt x="15476" y="4039"/>
                </a:lnTo>
                <a:lnTo>
                  <a:pt x="15719" y="3942"/>
                </a:lnTo>
                <a:lnTo>
                  <a:pt x="15938" y="3820"/>
                </a:lnTo>
                <a:lnTo>
                  <a:pt x="16108" y="3674"/>
                </a:lnTo>
                <a:lnTo>
                  <a:pt x="16230" y="3504"/>
                </a:lnTo>
                <a:lnTo>
                  <a:pt x="16352" y="3334"/>
                </a:lnTo>
                <a:lnTo>
                  <a:pt x="16425" y="3139"/>
                </a:lnTo>
                <a:lnTo>
                  <a:pt x="16473" y="2920"/>
                </a:lnTo>
                <a:lnTo>
                  <a:pt x="16498" y="2701"/>
                </a:lnTo>
                <a:lnTo>
                  <a:pt x="16522" y="2482"/>
                </a:lnTo>
                <a:lnTo>
                  <a:pt x="16498" y="2263"/>
                </a:lnTo>
                <a:lnTo>
                  <a:pt x="16449" y="2044"/>
                </a:lnTo>
                <a:lnTo>
                  <a:pt x="16376" y="1825"/>
                </a:lnTo>
                <a:lnTo>
                  <a:pt x="16303" y="1606"/>
                </a:lnTo>
                <a:lnTo>
                  <a:pt x="16206" y="1387"/>
                </a:lnTo>
                <a:lnTo>
                  <a:pt x="16084" y="1192"/>
                </a:lnTo>
                <a:lnTo>
                  <a:pt x="15938" y="998"/>
                </a:lnTo>
                <a:lnTo>
                  <a:pt x="15768" y="779"/>
                </a:lnTo>
                <a:lnTo>
                  <a:pt x="15573" y="608"/>
                </a:lnTo>
                <a:lnTo>
                  <a:pt x="15354" y="462"/>
                </a:lnTo>
                <a:lnTo>
                  <a:pt x="15111" y="341"/>
                </a:lnTo>
                <a:lnTo>
                  <a:pt x="14892" y="268"/>
                </a:lnTo>
                <a:lnTo>
                  <a:pt x="14648" y="195"/>
                </a:lnTo>
                <a:lnTo>
                  <a:pt x="14137" y="195"/>
                </a:lnTo>
                <a:lnTo>
                  <a:pt x="13894" y="219"/>
                </a:lnTo>
                <a:lnTo>
                  <a:pt x="13675" y="292"/>
                </a:lnTo>
                <a:lnTo>
                  <a:pt x="13432" y="389"/>
                </a:lnTo>
                <a:lnTo>
                  <a:pt x="13213" y="535"/>
                </a:lnTo>
                <a:lnTo>
                  <a:pt x="13018" y="681"/>
                </a:lnTo>
                <a:lnTo>
                  <a:pt x="12848" y="876"/>
                </a:lnTo>
                <a:lnTo>
                  <a:pt x="12702" y="1095"/>
                </a:lnTo>
                <a:lnTo>
                  <a:pt x="12580" y="1338"/>
                </a:lnTo>
                <a:lnTo>
                  <a:pt x="12459" y="1630"/>
                </a:lnTo>
                <a:lnTo>
                  <a:pt x="12337" y="1898"/>
                </a:lnTo>
                <a:lnTo>
                  <a:pt x="12191" y="2166"/>
                </a:lnTo>
                <a:lnTo>
                  <a:pt x="12118" y="2287"/>
                </a:lnTo>
                <a:lnTo>
                  <a:pt x="12021" y="2385"/>
                </a:lnTo>
                <a:lnTo>
                  <a:pt x="11850" y="2531"/>
                </a:lnTo>
                <a:lnTo>
                  <a:pt x="11680" y="2579"/>
                </a:lnTo>
                <a:lnTo>
                  <a:pt x="11510" y="2604"/>
                </a:lnTo>
                <a:lnTo>
                  <a:pt x="11339" y="2579"/>
                </a:lnTo>
                <a:lnTo>
                  <a:pt x="11169" y="2506"/>
                </a:lnTo>
                <a:lnTo>
                  <a:pt x="10999" y="2433"/>
                </a:lnTo>
                <a:lnTo>
                  <a:pt x="10853" y="2312"/>
                </a:lnTo>
                <a:lnTo>
                  <a:pt x="10707" y="2190"/>
                </a:lnTo>
                <a:lnTo>
                  <a:pt x="10488" y="1947"/>
                </a:lnTo>
                <a:lnTo>
                  <a:pt x="10269" y="1679"/>
                </a:lnTo>
                <a:lnTo>
                  <a:pt x="9855" y="1168"/>
                </a:lnTo>
                <a:lnTo>
                  <a:pt x="9636" y="900"/>
                </a:lnTo>
                <a:lnTo>
                  <a:pt x="9417" y="657"/>
                </a:lnTo>
                <a:lnTo>
                  <a:pt x="9174" y="414"/>
                </a:lnTo>
                <a:lnTo>
                  <a:pt x="8906" y="219"/>
                </a:lnTo>
                <a:lnTo>
                  <a:pt x="8857" y="122"/>
                </a:lnTo>
                <a:lnTo>
                  <a:pt x="8784" y="24"/>
                </a:lnTo>
                <a:lnTo>
                  <a:pt x="8663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2463;p49">
            <a:extLst>
              <a:ext uri="{FF2B5EF4-FFF2-40B4-BE49-F238E27FC236}">
                <a16:creationId xmlns:a16="http://schemas.microsoft.com/office/drawing/2014/main" id="{AFC70026-A213-41FD-A37C-165EFC410C93}"/>
              </a:ext>
            </a:extLst>
          </p:cNvPr>
          <p:cNvSpPr/>
          <p:nvPr/>
        </p:nvSpPr>
        <p:spPr>
          <a:xfrm>
            <a:off x="9895655" y="5453611"/>
            <a:ext cx="565982" cy="530362"/>
          </a:xfrm>
          <a:custGeom>
            <a:avLst/>
            <a:gdLst/>
            <a:ahLst/>
            <a:cxnLst/>
            <a:rect l="l" t="t" r="r" b="b"/>
            <a:pathLst>
              <a:path w="18956" h="17763" extrusionOk="0">
                <a:moveTo>
                  <a:pt x="17592" y="6229"/>
                </a:moveTo>
                <a:lnTo>
                  <a:pt x="17836" y="6375"/>
                </a:lnTo>
                <a:lnTo>
                  <a:pt x="17957" y="6473"/>
                </a:lnTo>
                <a:lnTo>
                  <a:pt x="18079" y="6570"/>
                </a:lnTo>
                <a:lnTo>
                  <a:pt x="17933" y="6619"/>
                </a:lnTo>
                <a:lnTo>
                  <a:pt x="17811" y="6667"/>
                </a:lnTo>
                <a:lnTo>
                  <a:pt x="17617" y="6789"/>
                </a:lnTo>
                <a:lnTo>
                  <a:pt x="17592" y="6229"/>
                </a:lnTo>
                <a:close/>
                <a:moveTo>
                  <a:pt x="18225" y="6765"/>
                </a:moveTo>
                <a:lnTo>
                  <a:pt x="18298" y="6911"/>
                </a:lnTo>
                <a:lnTo>
                  <a:pt x="18128" y="6935"/>
                </a:lnTo>
                <a:lnTo>
                  <a:pt x="17957" y="7008"/>
                </a:lnTo>
                <a:lnTo>
                  <a:pt x="17787" y="7081"/>
                </a:lnTo>
                <a:lnTo>
                  <a:pt x="17617" y="7203"/>
                </a:lnTo>
                <a:lnTo>
                  <a:pt x="17617" y="6984"/>
                </a:lnTo>
                <a:lnTo>
                  <a:pt x="17909" y="6862"/>
                </a:lnTo>
                <a:lnTo>
                  <a:pt x="18079" y="6813"/>
                </a:lnTo>
                <a:lnTo>
                  <a:pt x="18225" y="6765"/>
                </a:lnTo>
                <a:close/>
                <a:moveTo>
                  <a:pt x="18371" y="7203"/>
                </a:moveTo>
                <a:lnTo>
                  <a:pt x="18395" y="7397"/>
                </a:lnTo>
                <a:lnTo>
                  <a:pt x="18225" y="7470"/>
                </a:lnTo>
                <a:lnTo>
                  <a:pt x="18079" y="7543"/>
                </a:lnTo>
                <a:lnTo>
                  <a:pt x="17860" y="7689"/>
                </a:lnTo>
                <a:lnTo>
                  <a:pt x="17641" y="7835"/>
                </a:lnTo>
                <a:lnTo>
                  <a:pt x="17641" y="7738"/>
                </a:lnTo>
                <a:lnTo>
                  <a:pt x="17617" y="7470"/>
                </a:lnTo>
                <a:lnTo>
                  <a:pt x="17787" y="7397"/>
                </a:lnTo>
                <a:lnTo>
                  <a:pt x="18347" y="7227"/>
                </a:lnTo>
                <a:lnTo>
                  <a:pt x="18371" y="7203"/>
                </a:lnTo>
                <a:close/>
                <a:moveTo>
                  <a:pt x="18420" y="7689"/>
                </a:moveTo>
                <a:lnTo>
                  <a:pt x="18420" y="7835"/>
                </a:lnTo>
                <a:lnTo>
                  <a:pt x="18420" y="7908"/>
                </a:lnTo>
                <a:lnTo>
                  <a:pt x="18225" y="7981"/>
                </a:lnTo>
                <a:lnTo>
                  <a:pt x="18006" y="8103"/>
                </a:lnTo>
                <a:lnTo>
                  <a:pt x="17811" y="8249"/>
                </a:lnTo>
                <a:lnTo>
                  <a:pt x="17641" y="8395"/>
                </a:lnTo>
                <a:lnTo>
                  <a:pt x="17641" y="8006"/>
                </a:lnTo>
                <a:lnTo>
                  <a:pt x="17860" y="7933"/>
                </a:lnTo>
                <a:lnTo>
                  <a:pt x="18079" y="7835"/>
                </a:lnTo>
                <a:lnTo>
                  <a:pt x="18420" y="7689"/>
                </a:lnTo>
                <a:close/>
                <a:moveTo>
                  <a:pt x="18420" y="8200"/>
                </a:moveTo>
                <a:lnTo>
                  <a:pt x="18395" y="8468"/>
                </a:lnTo>
                <a:lnTo>
                  <a:pt x="18322" y="8492"/>
                </a:lnTo>
                <a:lnTo>
                  <a:pt x="18249" y="8517"/>
                </a:lnTo>
                <a:lnTo>
                  <a:pt x="18103" y="8614"/>
                </a:lnTo>
                <a:lnTo>
                  <a:pt x="17884" y="8736"/>
                </a:lnTo>
                <a:lnTo>
                  <a:pt x="17665" y="8833"/>
                </a:lnTo>
                <a:lnTo>
                  <a:pt x="17665" y="8565"/>
                </a:lnTo>
                <a:lnTo>
                  <a:pt x="17860" y="8517"/>
                </a:lnTo>
                <a:lnTo>
                  <a:pt x="18055" y="8419"/>
                </a:lnTo>
                <a:lnTo>
                  <a:pt x="18225" y="8298"/>
                </a:lnTo>
                <a:lnTo>
                  <a:pt x="18420" y="8200"/>
                </a:lnTo>
                <a:close/>
                <a:moveTo>
                  <a:pt x="18298" y="8784"/>
                </a:moveTo>
                <a:lnTo>
                  <a:pt x="18201" y="8979"/>
                </a:lnTo>
                <a:lnTo>
                  <a:pt x="18079" y="9174"/>
                </a:lnTo>
                <a:lnTo>
                  <a:pt x="17884" y="9344"/>
                </a:lnTo>
                <a:lnTo>
                  <a:pt x="17690" y="9514"/>
                </a:lnTo>
                <a:lnTo>
                  <a:pt x="17665" y="8955"/>
                </a:lnTo>
                <a:lnTo>
                  <a:pt x="17860" y="8930"/>
                </a:lnTo>
                <a:lnTo>
                  <a:pt x="18079" y="8857"/>
                </a:lnTo>
                <a:lnTo>
                  <a:pt x="18298" y="8784"/>
                </a:lnTo>
                <a:close/>
                <a:moveTo>
                  <a:pt x="2969" y="5061"/>
                </a:moveTo>
                <a:lnTo>
                  <a:pt x="3674" y="5086"/>
                </a:lnTo>
                <a:lnTo>
                  <a:pt x="4380" y="5086"/>
                </a:lnTo>
                <a:lnTo>
                  <a:pt x="4331" y="5305"/>
                </a:lnTo>
                <a:lnTo>
                  <a:pt x="4307" y="5572"/>
                </a:lnTo>
                <a:lnTo>
                  <a:pt x="4283" y="6083"/>
                </a:lnTo>
                <a:lnTo>
                  <a:pt x="4258" y="7543"/>
                </a:lnTo>
                <a:lnTo>
                  <a:pt x="4258" y="9003"/>
                </a:lnTo>
                <a:lnTo>
                  <a:pt x="4283" y="10488"/>
                </a:lnTo>
                <a:lnTo>
                  <a:pt x="3869" y="10536"/>
                </a:lnTo>
                <a:lnTo>
                  <a:pt x="3869" y="10512"/>
                </a:lnTo>
                <a:lnTo>
                  <a:pt x="3991" y="10317"/>
                </a:lnTo>
                <a:lnTo>
                  <a:pt x="4088" y="10123"/>
                </a:lnTo>
                <a:lnTo>
                  <a:pt x="4161" y="9904"/>
                </a:lnTo>
                <a:lnTo>
                  <a:pt x="4185" y="9782"/>
                </a:lnTo>
                <a:lnTo>
                  <a:pt x="4185" y="9660"/>
                </a:lnTo>
                <a:lnTo>
                  <a:pt x="4161" y="9612"/>
                </a:lnTo>
                <a:lnTo>
                  <a:pt x="4112" y="9587"/>
                </a:lnTo>
                <a:lnTo>
                  <a:pt x="4064" y="9587"/>
                </a:lnTo>
                <a:lnTo>
                  <a:pt x="4015" y="9612"/>
                </a:lnTo>
                <a:lnTo>
                  <a:pt x="3796" y="9977"/>
                </a:lnTo>
                <a:lnTo>
                  <a:pt x="3601" y="10342"/>
                </a:lnTo>
                <a:lnTo>
                  <a:pt x="3431" y="10561"/>
                </a:lnTo>
                <a:lnTo>
                  <a:pt x="3115" y="10585"/>
                </a:lnTo>
                <a:lnTo>
                  <a:pt x="3115" y="10585"/>
                </a:lnTo>
                <a:lnTo>
                  <a:pt x="3188" y="10390"/>
                </a:lnTo>
                <a:lnTo>
                  <a:pt x="3261" y="10220"/>
                </a:lnTo>
                <a:lnTo>
                  <a:pt x="3334" y="10001"/>
                </a:lnTo>
                <a:lnTo>
                  <a:pt x="3431" y="9806"/>
                </a:lnTo>
                <a:lnTo>
                  <a:pt x="3553" y="9612"/>
                </a:lnTo>
                <a:lnTo>
                  <a:pt x="3626" y="9539"/>
                </a:lnTo>
                <a:lnTo>
                  <a:pt x="3723" y="9490"/>
                </a:lnTo>
                <a:lnTo>
                  <a:pt x="3747" y="9466"/>
                </a:lnTo>
                <a:lnTo>
                  <a:pt x="3747" y="9441"/>
                </a:lnTo>
                <a:lnTo>
                  <a:pt x="3723" y="9417"/>
                </a:lnTo>
                <a:lnTo>
                  <a:pt x="3699" y="9417"/>
                </a:lnTo>
                <a:lnTo>
                  <a:pt x="3601" y="9441"/>
                </a:lnTo>
                <a:lnTo>
                  <a:pt x="3504" y="9466"/>
                </a:lnTo>
                <a:lnTo>
                  <a:pt x="3358" y="9587"/>
                </a:lnTo>
                <a:lnTo>
                  <a:pt x="3212" y="9733"/>
                </a:lnTo>
                <a:lnTo>
                  <a:pt x="3115" y="9904"/>
                </a:lnTo>
                <a:lnTo>
                  <a:pt x="2993" y="10098"/>
                </a:lnTo>
                <a:lnTo>
                  <a:pt x="2896" y="10317"/>
                </a:lnTo>
                <a:lnTo>
                  <a:pt x="2847" y="10463"/>
                </a:lnTo>
                <a:lnTo>
                  <a:pt x="2798" y="10585"/>
                </a:lnTo>
                <a:lnTo>
                  <a:pt x="2409" y="10561"/>
                </a:lnTo>
                <a:lnTo>
                  <a:pt x="2506" y="10244"/>
                </a:lnTo>
                <a:lnTo>
                  <a:pt x="2652" y="9928"/>
                </a:lnTo>
                <a:lnTo>
                  <a:pt x="2823" y="9660"/>
                </a:lnTo>
                <a:lnTo>
                  <a:pt x="3017" y="9393"/>
                </a:lnTo>
                <a:lnTo>
                  <a:pt x="3017" y="9368"/>
                </a:lnTo>
                <a:lnTo>
                  <a:pt x="2993" y="9368"/>
                </a:lnTo>
                <a:lnTo>
                  <a:pt x="2847" y="9441"/>
                </a:lnTo>
                <a:lnTo>
                  <a:pt x="2701" y="9563"/>
                </a:lnTo>
                <a:lnTo>
                  <a:pt x="2579" y="9685"/>
                </a:lnTo>
                <a:lnTo>
                  <a:pt x="2458" y="9831"/>
                </a:lnTo>
                <a:lnTo>
                  <a:pt x="2360" y="10001"/>
                </a:lnTo>
                <a:lnTo>
                  <a:pt x="2287" y="10171"/>
                </a:lnTo>
                <a:lnTo>
                  <a:pt x="2166" y="10512"/>
                </a:lnTo>
                <a:lnTo>
                  <a:pt x="2068" y="10512"/>
                </a:lnTo>
                <a:lnTo>
                  <a:pt x="1776" y="10439"/>
                </a:lnTo>
                <a:lnTo>
                  <a:pt x="1849" y="10366"/>
                </a:lnTo>
                <a:lnTo>
                  <a:pt x="1898" y="10269"/>
                </a:lnTo>
                <a:lnTo>
                  <a:pt x="1995" y="10025"/>
                </a:lnTo>
                <a:lnTo>
                  <a:pt x="2117" y="9806"/>
                </a:lnTo>
                <a:lnTo>
                  <a:pt x="2287" y="9490"/>
                </a:lnTo>
                <a:lnTo>
                  <a:pt x="2385" y="9320"/>
                </a:lnTo>
                <a:lnTo>
                  <a:pt x="2409" y="9149"/>
                </a:lnTo>
                <a:lnTo>
                  <a:pt x="2409" y="9125"/>
                </a:lnTo>
                <a:lnTo>
                  <a:pt x="2360" y="9125"/>
                </a:lnTo>
                <a:lnTo>
                  <a:pt x="2287" y="9174"/>
                </a:lnTo>
                <a:lnTo>
                  <a:pt x="2190" y="9222"/>
                </a:lnTo>
                <a:lnTo>
                  <a:pt x="2044" y="9393"/>
                </a:lnTo>
                <a:lnTo>
                  <a:pt x="1922" y="9563"/>
                </a:lnTo>
                <a:lnTo>
                  <a:pt x="1825" y="9733"/>
                </a:lnTo>
                <a:lnTo>
                  <a:pt x="1752" y="9879"/>
                </a:lnTo>
                <a:lnTo>
                  <a:pt x="1655" y="10050"/>
                </a:lnTo>
                <a:lnTo>
                  <a:pt x="1630" y="10220"/>
                </a:lnTo>
                <a:lnTo>
                  <a:pt x="1630" y="10317"/>
                </a:lnTo>
                <a:lnTo>
                  <a:pt x="1655" y="10390"/>
                </a:lnTo>
                <a:lnTo>
                  <a:pt x="1436" y="10293"/>
                </a:lnTo>
                <a:lnTo>
                  <a:pt x="1217" y="10171"/>
                </a:lnTo>
                <a:lnTo>
                  <a:pt x="1265" y="10098"/>
                </a:lnTo>
                <a:lnTo>
                  <a:pt x="1387" y="9782"/>
                </a:lnTo>
                <a:lnTo>
                  <a:pt x="1557" y="9490"/>
                </a:lnTo>
                <a:lnTo>
                  <a:pt x="1752" y="9174"/>
                </a:lnTo>
                <a:lnTo>
                  <a:pt x="1874" y="9028"/>
                </a:lnTo>
                <a:lnTo>
                  <a:pt x="1971" y="8906"/>
                </a:lnTo>
                <a:lnTo>
                  <a:pt x="1995" y="8857"/>
                </a:lnTo>
                <a:lnTo>
                  <a:pt x="1995" y="8833"/>
                </a:lnTo>
                <a:lnTo>
                  <a:pt x="1922" y="8833"/>
                </a:lnTo>
                <a:lnTo>
                  <a:pt x="1606" y="9052"/>
                </a:lnTo>
                <a:lnTo>
                  <a:pt x="1460" y="9198"/>
                </a:lnTo>
                <a:lnTo>
                  <a:pt x="1314" y="9344"/>
                </a:lnTo>
                <a:lnTo>
                  <a:pt x="1119" y="9636"/>
                </a:lnTo>
                <a:lnTo>
                  <a:pt x="1022" y="9806"/>
                </a:lnTo>
                <a:lnTo>
                  <a:pt x="973" y="9952"/>
                </a:lnTo>
                <a:lnTo>
                  <a:pt x="852" y="9831"/>
                </a:lnTo>
                <a:lnTo>
                  <a:pt x="754" y="9709"/>
                </a:lnTo>
                <a:lnTo>
                  <a:pt x="779" y="9660"/>
                </a:lnTo>
                <a:lnTo>
                  <a:pt x="852" y="9490"/>
                </a:lnTo>
                <a:lnTo>
                  <a:pt x="925" y="9320"/>
                </a:lnTo>
                <a:lnTo>
                  <a:pt x="1144" y="9003"/>
                </a:lnTo>
                <a:lnTo>
                  <a:pt x="1387" y="8736"/>
                </a:lnTo>
                <a:lnTo>
                  <a:pt x="1484" y="8565"/>
                </a:lnTo>
                <a:lnTo>
                  <a:pt x="1582" y="8419"/>
                </a:lnTo>
                <a:lnTo>
                  <a:pt x="1582" y="8371"/>
                </a:lnTo>
                <a:lnTo>
                  <a:pt x="1533" y="8346"/>
                </a:lnTo>
                <a:lnTo>
                  <a:pt x="1436" y="8371"/>
                </a:lnTo>
                <a:lnTo>
                  <a:pt x="1338" y="8419"/>
                </a:lnTo>
                <a:lnTo>
                  <a:pt x="1217" y="8468"/>
                </a:lnTo>
                <a:lnTo>
                  <a:pt x="1119" y="8565"/>
                </a:lnTo>
                <a:lnTo>
                  <a:pt x="949" y="8736"/>
                </a:lnTo>
                <a:lnTo>
                  <a:pt x="827" y="8906"/>
                </a:lnTo>
                <a:lnTo>
                  <a:pt x="681" y="9052"/>
                </a:lnTo>
                <a:lnTo>
                  <a:pt x="560" y="9247"/>
                </a:lnTo>
                <a:lnTo>
                  <a:pt x="511" y="9003"/>
                </a:lnTo>
                <a:lnTo>
                  <a:pt x="535" y="8930"/>
                </a:lnTo>
                <a:lnTo>
                  <a:pt x="633" y="8760"/>
                </a:lnTo>
                <a:lnTo>
                  <a:pt x="730" y="8565"/>
                </a:lnTo>
                <a:lnTo>
                  <a:pt x="998" y="8200"/>
                </a:lnTo>
                <a:lnTo>
                  <a:pt x="1265" y="7835"/>
                </a:lnTo>
                <a:lnTo>
                  <a:pt x="1265" y="7787"/>
                </a:lnTo>
                <a:lnTo>
                  <a:pt x="1241" y="7787"/>
                </a:lnTo>
                <a:lnTo>
                  <a:pt x="1022" y="7908"/>
                </a:lnTo>
                <a:lnTo>
                  <a:pt x="852" y="8054"/>
                </a:lnTo>
                <a:lnTo>
                  <a:pt x="681" y="8200"/>
                </a:lnTo>
                <a:lnTo>
                  <a:pt x="511" y="8395"/>
                </a:lnTo>
                <a:lnTo>
                  <a:pt x="462" y="8444"/>
                </a:lnTo>
                <a:lnTo>
                  <a:pt x="487" y="8030"/>
                </a:lnTo>
                <a:lnTo>
                  <a:pt x="487" y="7981"/>
                </a:lnTo>
                <a:lnTo>
                  <a:pt x="608" y="7835"/>
                </a:lnTo>
                <a:lnTo>
                  <a:pt x="730" y="7689"/>
                </a:lnTo>
                <a:lnTo>
                  <a:pt x="852" y="7543"/>
                </a:lnTo>
                <a:lnTo>
                  <a:pt x="949" y="7373"/>
                </a:lnTo>
                <a:lnTo>
                  <a:pt x="949" y="7349"/>
                </a:lnTo>
                <a:lnTo>
                  <a:pt x="949" y="7324"/>
                </a:lnTo>
                <a:lnTo>
                  <a:pt x="900" y="7324"/>
                </a:lnTo>
                <a:lnTo>
                  <a:pt x="730" y="7446"/>
                </a:lnTo>
                <a:lnTo>
                  <a:pt x="511" y="7592"/>
                </a:lnTo>
                <a:lnTo>
                  <a:pt x="560" y="7276"/>
                </a:lnTo>
                <a:lnTo>
                  <a:pt x="608" y="6959"/>
                </a:lnTo>
                <a:lnTo>
                  <a:pt x="681" y="6643"/>
                </a:lnTo>
                <a:lnTo>
                  <a:pt x="779" y="6351"/>
                </a:lnTo>
                <a:lnTo>
                  <a:pt x="925" y="6083"/>
                </a:lnTo>
                <a:lnTo>
                  <a:pt x="1119" y="5840"/>
                </a:lnTo>
                <a:lnTo>
                  <a:pt x="1338" y="5597"/>
                </a:lnTo>
                <a:lnTo>
                  <a:pt x="1630" y="5402"/>
                </a:lnTo>
                <a:lnTo>
                  <a:pt x="1776" y="5305"/>
                </a:lnTo>
                <a:lnTo>
                  <a:pt x="1922" y="5232"/>
                </a:lnTo>
                <a:lnTo>
                  <a:pt x="2263" y="5134"/>
                </a:lnTo>
                <a:lnTo>
                  <a:pt x="2604" y="5086"/>
                </a:lnTo>
                <a:lnTo>
                  <a:pt x="2969" y="5061"/>
                </a:lnTo>
                <a:close/>
                <a:moveTo>
                  <a:pt x="15622" y="1631"/>
                </a:moveTo>
                <a:lnTo>
                  <a:pt x="15622" y="2044"/>
                </a:lnTo>
                <a:lnTo>
                  <a:pt x="15597" y="2896"/>
                </a:lnTo>
                <a:lnTo>
                  <a:pt x="15597" y="3310"/>
                </a:lnTo>
                <a:lnTo>
                  <a:pt x="15622" y="3748"/>
                </a:lnTo>
                <a:lnTo>
                  <a:pt x="15622" y="4186"/>
                </a:lnTo>
                <a:lnTo>
                  <a:pt x="15622" y="4648"/>
                </a:lnTo>
                <a:lnTo>
                  <a:pt x="15549" y="5524"/>
                </a:lnTo>
                <a:lnTo>
                  <a:pt x="15524" y="6035"/>
                </a:lnTo>
                <a:lnTo>
                  <a:pt x="15524" y="6521"/>
                </a:lnTo>
                <a:lnTo>
                  <a:pt x="15524" y="7519"/>
                </a:lnTo>
                <a:lnTo>
                  <a:pt x="15524" y="9441"/>
                </a:lnTo>
                <a:lnTo>
                  <a:pt x="15500" y="11364"/>
                </a:lnTo>
                <a:lnTo>
                  <a:pt x="15524" y="12142"/>
                </a:lnTo>
                <a:lnTo>
                  <a:pt x="15403" y="12264"/>
                </a:lnTo>
                <a:lnTo>
                  <a:pt x="15281" y="12386"/>
                </a:lnTo>
                <a:lnTo>
                  <a:pt x="15184" y="12532"/>
                </a:lnTo>
                <a:lnTo>
                  <a:pt x="15111" y="12702"/>
                </a:lnTo>
                <a:lnTo>
                  <a:pt x="14940" y="13018"/>
                </a:lnTo>
                <a:lnTo>
                  <a:pt x="14819" y="13334"/>
                </a:lnTo>
                <a:lnTo>
                  <a:pt x="14624" y="13213"/>
                </a:lnTo>
                <a:lnTo>
                  <a:pt x="14746" y="13018"/>
                </a:lnTo>
                <a:lnTo>
                  <a:pt x="14867" y="12775"/>
                </a:lnTo>
                <a:lnTo>
                  <a:pt x="15013" y="12337"/>
                </a:lnTo>
                <a:lnTo>
                  <a:pt x="15184" y="11948"/>
                </a:lnTo>
                <a:lnTo>
                  <a:pt x="15232" y="11729"/>
                </a:lnTo>
                <a:lnTo>
                  <a:pt x="15281" y="11534"/>
                </a:lnTo>
                <a:lnTo>
                  <a:pt x="15281" y="11485"/>
                </a:lnTo>
                <a:lnTo>
                  <a:pt x="15257" y="11485"/>
                </a:lnTo>
                <a:lnTo>
                  <a:pt x="15184" y="11510"/>
                </a:lnTo>
                <a:lnTo>
                  <a:pt x="15111" y="11558"/>
                </a:lnTo>
                <a:lnTo>
                  <a:pt x="15038" y="11607"/>
                </a:lnTo>
                <a:lnTo>
                  <a:pt x="14989" y="11680"/>
                </a:lnTo>
                <a:lnTo>
                  <a:pt x="14916" y="11850"/>
                </a:lnTo>
                <a:lnTo>
                  <a:pt x="14843" y="11996"/>
                </a:lnTo>
                <a:lnTo>
                  <a:pt x="14527" y="12629"/>
                </a:lnTo>
                <a:lnTo>
                  <a:pt x="14405" y="12824"/>
                </a:lnTo>
                <a:lnTo>
                  <a:pt x="14332" y="13042"/>
                </a:lnTo>
                <a:lnTo>
                  <a:pt x="14016" y="12872"/>
                </a:lnTo>
                <a:lnTo>
                  <a:pt x="14089" y="12799"/>
                </a:lnTo>
                <a:lnTo>
                  <a:pt x="14162" y="12726"/>
                </a:lnTo>
                <a:lnTo>
                  <a:pt x="14259" y="12532"/>
                </a:lnTo>
                <a:lnTo>
                  <a:pt x="14405" y="12118"/>
                </a:lnTo>
                <a:lnTo>
                  <a:pt x="14673" y="11558"/>
                </a:lnTo>
                <a:lnTo>
                  <a:pt x="14965" y="10999"/>
                </a:lnTo>
                <a:lnTo>
                  <a:pt x="14965" y="10974"/>
                </a:lnTo>
                <a:lnTo>
                  <a:pt x="14940" y="10950"/>
                </a:lnTo>
                <a:lnTo>
                  <a:pt x="14794" y="11047"/>
                </a:lnTo>
                <a:lnTo>
                  <a:pt x="14697" y="11145"/>
                </a:lnTo>
                <a:lnTo>
                  <a:pt x="14502" y="11364"/>
                </a:lnTo>
                <a:lnTo>
                  <a:pt x="14332" y="11607"/>
                </a:lnTo>
                <a:lnTo>
                  <a:pt x="14210" y="11875"/>
                </a:lnTo>
                <a:lnTo>
                  <a:pt x="13967" y="12288"/>
                </a:lnTo>
                <a:lnTo>
                  <a:pt x="13870" y="12532"/>
                </a:lnTo>
                <a:lnTo>
                  <a:pt x="13821" y="12653"/>
                </a:lnTo>
                <a:lnTo>
                  <a:pt x="13821" y="12775"/>
                </a:lnTo>
                <a:lnTo>
                  <a:pt x="13626" y="12678"/>
                </a:lnTo>
                <a:lnTo>
                  <a:pt x="13651" y="12605"/>
                </a:lnTo>
                <a:lnTo>
                  <a:pt x="13675" y="12507"/>
                </a:lnTo>
                <a:lnTo>
                  <a:pt x="13724" y="12337"/>
                </a:lnTo>
                <a:lnTo>
                  <a:pt x="13797" y="12167"/>
                </a:lnTo>
                <a:lnTo>
                  <a:pt x="13943" y="11875"/>
                </a:lnTo>
                <a:lnTo>
                  <a:pt x="14064" y="11558"/>
                </a:lnTo>
                <a:lnTo>
                  <a:pt x="14162" y="11218"/>
                </a:lnTo>
                <a:lnTo>
                  <a:pt x="14259" y="10901"/>
                </a:lnTo>
                <a:lnTo>
                  <a:pt x="14405" y="10585"/>
                </a:lnTo>
                <a:lnTo>
                  <a:pt x="14405" y="10561"/>
                </a:lnTo>
                <a:lnTo>
                  <a:pt x="14356" y="10561"/>
                </a:lnTo>
                <a:lnTo>
                  <a:pt x="14259" y="10634"/>
                </a:lnTo>
                <a:lnTo>
                  <a:pt x="14162" y="10731"/>
                </a:lnTo>
                <a:lnTo>
                  <a:pt x="13991" y="10950"/>
                </a:lnTo>
                <a:lnTo>
                  <a:pt x="13870" y="11218"/>
                </a:lnTo>
                <a:lnTo>
                  <a:pt x="13772" y="11461"/>
                </a:lnTo>
                <a:lnTo>
                  <a:pt x="13651" y="11729"/>
                </a:lnTo>
                <a:lnTo>
                  <a:pt x="13505" y="11996"/>
                </a:lnTo>
                <a:lnTo>
                  <a:pt x="13383" y="12264"/>
                </a:lnTo>
                <a:lnTo>
                  <a:pt x="13359" y="12410"/>
                </a:lnTo>
                <a:lnTo>
                  <a:pt x="13334" y="12556"/>
                </a:lnTo>
                <a:lnTo>
                  <a:pt x="12872" y="12337"/>
                </a:lnTo>
                <a:lnTo>
                  <a:pt x="12994" y="12191"/>
                </a:lnTo>
                <a:lnTo>
                  <a:pt x="13115" y="12021"/>
                </a:lnTo>
                <a:lnTo>
                  <a:pt x="13310" y="11607"/>
                </a:lnTo>
                <a:lnTo>
                  <a:pt x="13772" y="10609"/>
                </a:lnTo>
                <a:lnTo>
                  <a:pt x="13772" y="10585"/>
                </a:lnTo>
                <a:lnTo>
                  <a:pt x="13772" y="10561"/>
                </a:lnTo>
                <a:lnTo>
                  <a:pt x="13748" y="10561"/>
                </a:lnTo>
                <a:lnTo>
                  <a:pt x="13724" y="10585"/>
                </a:lnTo>
                <a:lnTo>
                  <a:pt x="13456" y="10999"/>
                </a:lnTo>
                <a:lnTo>
                  <a:pt x="13188" y="11412"/>
                </a:lnTo>
                <a:lnTo>
                  <a:pt x="12945" y="11850"/>
                </a:lnTo>
                <a:lnTo>
                  <a:pt x="12823" y="12069"/>
                </a:lnTo>
                <a:lnTo>
                  <a:pt x="12750" y="12313"/>
                </a:lnTo>
                <a:lnTo>
                  <a:pt x="12361" y="12118"/>
                </a:lnTo>
                <a:lnTo>
                  <a:pt x="12288" y="12094"/>
                </a:lnTo>
                <a:lnTo>
                  <a:pt x="12337" y="11923"/>
                </a:lnTo>
                <a:lnTo>
                  <a:pt x="12458" y="11631"/>
                </a:lnTo>
                <a:lnTo>
                  <a:pt x="12604" y="11339"/>
                </a:lnTo>
                <a:lnTo>
                  <a:pt x="12823" y="10828"/>
                </a:lnTo>
                <a:lnTo>
                  <a:pt x="12945" y="10585"/>
                </a:lnTo>
                <a:lnTo>
                  <a:pt x="13091" y="10342"/>
                </a:lnTo>
                <a:lnTo>
                  <a:pt x="13091" y="10293"/>
                </a:lnTo>
                <a:lnTo>
                  <a:pt x="13067" y="10244"/>
                </a:lnTo>
                <a:lnTo>
                  <a:pt x="12969" y="10244"/>
                </a:lnTo>
                <a:lnTo>
                  <a:pt x="12775" y="10463"/>
                </a:lnTo>
                <a:lnTo>
                  <a:pt x="12604" y="10682"/>
                </a:lnTo>
                <a:lnTo>
                  <a:pt x="12458" y="10926"/>
                </a:lnTo>
                <a:lnTo>
                  <a:pt x="12312" y="11193"/>
                </a:lnTo>
                <a:lnTo>
                  <a:pt x="12118" y="11510"/>
                </a:lnTo>
                <a:lnTo>
                  <a:pt x="12020" y="11729"/>
                </a:lnTo>
                <a:lnTo>
                  <a:pt x="11947" y="11923"/>
                </a:lnTo>
                <a:lnTo>
                  <a:pt x="11655" y="11802"/>
                </a:lnTo>
                <a:lnTo>
                  <a:pt x="11728" y="11631"/>
                </a:lnTo>
                <a:lnTo>
                  <a:pt x="11777" y="11461"/>
                </a:lnTo>
                <a:lnTo>
                  <a:pt x="11874" y="11145"/>
                </a:lnTo>
                <a:lnTo>
                  <a:pt x="12118" y="10658"/>
                </a:lnTo>
                <a:lnTo>
                  <a:pt x="12239" y="10415"/>
                </a:lnTo>
                <a:lnTo>
                  <a:pt x="12385" y="10196"/>
                </a:lnTo>
                <a:lnTo>
                  <a:pt x="12410" y="10171"/>
                </a:lnTo>
                <a:lnTo>
                  <a:pt x="12385" y="10147"/>
                </a:lnTo>
                <a:lnTo>
                  <a:pt x="12361" y="10123"/>
                </a:lnTo>
                <a:lnTo>
                  <a:pt x="12312" y="10147"/>
                </a:lnTo>
                <a:lnTo>
                  <a:pt x="12142" y="10342"/>
                </a:lnTo>
                <a:lnTo>
                  <a:pt x="11972" y="10561"/>
                </a:lnTo>
                <a:lnTo>
                  <a:pt x="11826" y="10780"/>
                </a:lnTo>
                <a:lnTo>
                  <a:pt x="11704" y="11023"/>
                </a:lnTo>
                <a:lnTo>
                  <a:pt x="11534" y="11339"/>
                </a:lnTo>
                <a:lnTo>
                  <a:pt x="11461" y="11510"/>
                </a:lnTo>
                <a:lnTo>
                  <a:pt x="11436" y="11704"/>
                </a:lnTo>
                <a:lnTo>
                  <a:pt x="10974" y="11510"/>
                </a:lnTo>
                <a:lnTo>
                  <a:pt x="11120" y="11120"/>
                </a:lnTo>
                <a:lnTo>
                  <a:pt x="11315" y="10755"/>
                </a:lnTo>
                <a:lnTo>
                  <a:pt x="11534" y="10317"/>
                </a:lnTo>
                <a:lnTo>
                  <a:pt x="11655" y="10123"/>
                </a:lnTo>
                <a:lnTo>
                  <a:pt x="11801" y="9928"/>
                </a:lnTo>
                <a:lnTo>
                  <a:pt x="11801" y="9904"/>
                </a:lnTo>
                <a:lnTo>
                  <a:pt x="11680" y="9952"/>
                </a:lnTo>
                <a:lnTo>
                  <a:pt x="11582" y="10001"/>
                </a:lnTo>
                <a:lnTo>
                  <a:pt x="11485" y="10074"/>
                </a:lnTo>
                <a:lnTo>
                  <a:pt x="11412" y="10171"/>
                </a:lnTo>
                <a:lnTo>
                  <a:pt x="11266" y="10366"/>
                </a:lnTo>
                <a:lnTo>
                  <a:pt x="11144" y="10561"/>
                </a:lnTo>
                <a:lnTo>
                  <a:pt x="10877" y="10974"/>
                </a:lnTo>
                <a:lnTo>
                  <a:pt x="10755" y="11193"/>
                </a:lnTo>
                <a:lnTo>
                  <a:pt x="10706" y="11315"/>
                </a:lnTo>
                <a:lnTo>
                  <a:pt x="10682" y="11437"/>
                </a:lnTo>
                <a:lnTo>
                  <a:pt x="10633" y="11412"/>
                </a:lnTo>
                <a:lnTo>
                  <a:pt x="10244" y="11315"/>
                </a:lnTo>
                <a:lnTo>
                  <a:pt x="10366" y="11023"/>
                </a:lnTo>
                <a:lnTo>
                  <a:pt x="10487" y="10731"/>
                </a:lnTo>
                <a:lnTo>
                  <a:pt x="10731" y="10244"/>
                </a:lnTo>
                <a:lnTo>
                  <a:pt x="10974" y="9782"/>
                </a:lnTo>
                <a:lnTo>
                  <a:pt x="10974" y="9758"/>
                </a:lnTo>
                <a:lnTo>
                  <a:pt x="10950" y="9758"/>
                </a:lnTo>
                <a:lnTo>
                  <a:pt x="10779" y="9928"/>
                </a:lnTo>
                <a:lnTo>
                  <a:pt x="10609" y="10123"/>
                </a:lnTo>
                <a:lnTo>
                  <a:pt x="10487" y="10317"/>
                </a:lnTo>
                <a:lnTo>
                  <a:pt x="10341" y="10536"/>
                </a:lnTo>
                <a:lnTo>
                  <a:pt x="10147" y="10877"/>
                </a:lnTo>
                <a:lnTo>
                  <a:pt x="10049" y="11072"/>
                </a:lnTo>
                <a:lnTo>
                  <a:pt x="9976" y="11266"/>
                </a:lnTo>
                <a:lnTo>
                  <a:pt x="9441" y="11169"/>
                </a:lnTo>
                <a:lnTo>
                  <a:pt x="9611" y="10828"/>
                </a:lnTo>
                <a:lnTo>
                  <a:pt x="9806" y="10463"/>
                </a:lnTo>
                <a:lnTo>
                  <a:pt x="9903" y="10269"/>
                </a:lnTo>
                <a:lnTo>
                  <a:pt x="9903" y="10171"/>
                </a:lnTo>
                <a:lnTo>
                  <a:pt x="9903" y="10074"/>
                </a:lnTo>
                <a:lnTo>
                  <a:pt x="9903" y="10050"/>
                </a:lnTo>
                <a:lnTo>
                  <a:pt x="9879" y="10050"/>
                </a:lnTo>
                <a:lnTo>
                  <a:pt x="9782" y="10098"/>
                </a:lnTo>
                <a:lnTo>
                  <a:pt x="9709" y="10147"/>
                </a:lnTo>
                <a:lnTo>
                  <a:pt x="9563" y="10317"/>
                </a:lnTo>
                <a:lnTo>
                  <a:pt x="9441" y="10488"/>
                </a:lnTo>
                <a:lnTo>
                  <a:pt x="9344" y="10658"/>
                </a:lnTo>
                <a:lnTo>
                  <a:pt x="9198" y="10877"/>
                </a:lnTo>
                <a:lnTo>
                  <a:pt x="9149" y="10999"/>
                </a:lnTo>
                <a:lnTo>
                  <a:pt x="9076" y="11120"/>
                </a:lnTo>
                <a:lnTo>
                  <a:pt x="8930" y="11072"/>
                </a:lnTo>
                <a:lnTo>
                  <a:pt x="8492" y="10974"/>
                </a:lnTo>
                <a:lnTo>
                  <a:pt x="8638" y="10731"/>
                </a:lnTo>
                <a:lnTo>
                  <a:pt x="8930" y="10244"/>
                </a:lnTo>
                <a:lnTo>
                  <a:pt x="9100" y="10025"/>
                </a:lnTo>
                <a:lnTo>
                  <a:pt x="9246" y="9782"/>
                </a:lnTo>
                <a:lnTo>
                  <a:pt x="9271" y="9758"/>
                </a:lnTo>
                <a:lnTo>
                  <a:pt x="9271" y="9733"/>
                </a:lnTo>
                <a:lnTo>
                  <a:pt x="9222" y="9733"/>
                </a:lnTo>
                <a:lnTo>
                  <a:pt x="9027" y="9879"/>
                </a:lnTo>
                <a:lnTo>
                  <a:pt x="8857" y="10025"/>
                </a:lnTo>
                <a:lnTo>
                  <a:pt x="8687" y="10196"/>
                </a:lnTo>
                <a:lnTo>
                  <a:pt x="8565" y="10390"/>
                </a:lnTo>
                <a:lnTo>
                  <a:pt x="8370" y="10634"/>
                </a:lnTo>
                <a:lnTo>
                  <a:pt x="8273" y="10780"/>
                </a:lnTo>
                <a:lnTo>
                  <a:pt x="8200" y="10926"/>
                </a:lnTo>
                <a:lnTo>
                  <a:pt x="7932" y="10853"/>
                </a:lnTo>
                <a:lnTo>
                  <a:pt x="8078" y="10536"/>
                </a:lnTo>
                <a:lnTo>
                  <a:pt x="8273" y="10220"/>
                </a:lnTo>
                <a:lnTo>
                  <a:pt x="8370" y="10074"/>
                </a:lnTo>
                <a:lnTo>
                  <a:pt x="8492" y="9952"/>
                </a:lnTo>
                <a:lnTo>
                  <a:pt x="8492" y="9928"/>
                </a:lnTo>
                <a:lnTo>
                  <a:pt x="8492" y="9904"/>
                </a:lnTo>
                <a:lnTo>
                  <a:pt x="8468" y="9879"/>
                </a:lnTo>
                <a:lnTo>
                  <a:pt x="8443" y="9904"/>
                </a:lnTo>
                <a:lnTo>
                  <a:pt x="8273" y="9977"/>
                </a:lnTo>
                <a:lnTo>
                  <a:pt x="8127" y="10074"/>
                </a:lnTo>
                <a:lnTo>
                  <a:pt x="8005" y="10196"/>
                </a:lnTo>
                <a:lnTo>
                  <a:pt x="7884" y="10342"/>
                </a:lnTo>
                <a:lnTo>
                  <a:pt x="7738" y="10561"/>
                </a:lnTo>
                <a:lnTo>
                  <a:pt x="7616" y="10804"/>
                </a:lnTo>
                <a:lnTo>
                  <a:pt x="7300" y="10731"/>
                </a:lnTo>
                <a:lnTo>
                  <a:pt x="7397" y="10561"/>
                </a:lnTo>
                <a:lnTo>
                  <a:pt x="7495" y="10390"/>
                </a:lnTo>
                <a:lnTo>
                  <a:pt x="7641" y="10123"/>
                </a:lnTo>
                <a:lnTo>
                  <a:pt x="7714" y="9977"/>
                </a:lnTo>
                <a:lnTo>
                  <a:pt x="7714" y="9831"/>
                </a:lnTo>
                <a:lnTo>
                  <a:pt x="7689" y="9831"/>
                </a:lnTo>
                <a:lnTo>
                  <a:pt x="7592" y="9904"/>
                </a:lnTo>
                <a:lnTo>
                  <a:pt x="7470" y="10025"/>
                </a:lnTo>
                <a:lnTo>
                  <a:pt x="7324" y="10293"/>
                </a:lnTo>
                <a:lnTo>
                  <a:pt x="7178" y="10488"/>
                </a:lnTo>
                <a:lnTo>
                  <a:pt x="7105" y="10585"/>
                </a:lnTo>
                <a:lnTo>
                  <a:pt x="7057" y="10682"/>
                </a:lnTo>
                <a:lnTo>
                  <a:pt x="6643" y="10585"/>
                </a:lnTo>
                <a:lnTo>
                  <a:pt x="6692" y="10488"/>
                </a:lnTo>
                <a:lnTo>
                  <a:pt x="6789" y="10293"/>
                </a:lnTo>
                <a:lnTo>
                  <a:pt x="6886" y="10074"/>
                </a:lnTo>
                <a:lnTo>
                  <a:pt x="7057" y="9636"/>
                </a:lnTo>
                <a:lnTo>
                  <a:pt x="7057" y="9612"/>
                </a:lnTo>
                <a:lnTo>
                  <a:pt x="7032" y="9587"/>
                </a:lnTo>
                <a:lnTo>
                  <a:pt x="7008" y="9612"/>
                </a:lnTo>
                <a:lnTo>
                  <a:pt x="6765" y="9904"/>
                </a:lnTo>
                <a:lnTo>
                  <a:pt x="6521" y="10196"/>
                </a:lnTo>
                <a:lnTo>
                  <a:pt x="6400" y="10342"/>
                </a:lnTo>
                <a:lnTo>
                  <a:pt x="6254" y="10512"/>
                </a:lnTo>
                <a:lnTo>
                  <a:pt x="5816" y="10463"/>
                </a:lnTo>
                <a:lnTo>
                  <a:pt x="5889" y="10244"/>
                </a:lnTo>
                <a:lnTo>
                  <a:pt x="6010" y="10050"/>
                </a:lnTo>
                <a:lnTo>
                  <a:pt x="6205" y="9806"/>
                </a:lnTo>
                <a:lnTo>
                  <a:pt x="6278" y="9685"/>
                </a:lnTo>
                <a:lnTo>
                  <a:pt x="6302" y="9612"/>
                </a:lnTo>
                <a:lnTo>
                  <a:pt x="6327" y="9539"/>
                </a:lnTo>
                <a:lnTo>
                  <a:pt x="6302" y="9514"/>
                </a:lnTo>
                <a:lnTo>
                  <a:pt x="6205" y="9514"/>
                </a:lnTo>
                <a:lnTo>
                  <a:pt x="6132" y="9539"/>
                </a:lnTo>
                <a:lnTo>
                  <a:pt x="5986" y="9660"/>
                </a:lnTo>
                <a:lnTo>
                  <a:pt x="5864" y="9782"/>
                </a:lnTo>
                <a:lnTo>
                  <a:pt x="5767" y="9928"/>
                </a:lnTo>
                <a:lnTo>
                  <a:pt x="5597" y="10171"/>
                </a:lnTo>
                <a:lnTo>
                  <a:pt x="5524" y="10293"/>
                </a:lnTo>
                <a:lnTo>
                  <a:pt x="5475" y="10439"/>
                </a:lnTo>
                <a:lnTo>
                  <a:pt x="5256" y="10463"/>
                </a:lnTo>
                <a:lnTo>
                  <a:pt x="5061" y="10488"/>
                </a:lnTo>
                <a:lnTo>
                  <a:pt x="5183" y="10220"/>
                </a:lnTo>
                <a:lnTo>
                  <a:pt x="5378" y="9855"/>
                </a:lnTo>
                <a:lnTo>
                  <a:pt x="5475" y="9660"/>
                </a:lnTo>
                <a:lnTo>
                  <a:pt x="5597" y="9490"/>
                </a:lnTo>
                <a:lnTo>
                  <a:pt x="5378" y="9636"/>
                </a:lnTo>
                <a:lnTo>
                  <a:pt x="5183" y="9806"/>
                </a:lnTo>
                <a:lnTo>
                  <a:pt x="4988" y="10025"/>
                </a:lnTo>
                <a:lnTo>
                  <a:pt x="4818" y="10244"/>
                </a:lnTo>
                <a:lnTo>
                  <a:pt x="4818" y="8979"/>
                </a:lnTo>
                <a:lnTo>
                  <a:pt x="4794" y="7714"/>
                </a:lnTo>
                <a:lnTo>
                  <a:pt x="4794" y="6254"/>
                </a:lnTo>
                <a:lnTo>
                  <a:pt x="4794" y="5718"/>
                </a:lnTo>
                <a:lnTo>
                  <a:pt x="4794" y="5426"/>
                </a:lnTo>
                <a:lnTo>
                  <a:pt x="4769" y="5159"/>
                </a:lnTo>
                <a:lnTo>
                  <a:pt x="5086" y="5159"/>
                </a:lnTo>
                <a:lnTo>
                  <a:pt x="5986" y="5134"/>
                </a:lnTo>
                <a:lnTo>
                  <a:pt x="6886" y="5086"/>
                </a:lnTo>
                <a:lnTo>
                  <a:pt x="7349" y="5037"/>
                </a:lnTo>
                <a:lnTo>
                  <a:pt x="7835" y="4988"/>
                </a:lnTo>
                <a:lnTo>
                  <a:pt x="8297" y="4916"/>
                </a:lnTo>
                <a:lnTo>
                  <a:pt x="8784" y="4843"/>
                </a:lnTo>
                <a:lnTo>
                  <a:pt x="9709" y="4624"/>
                </a:lnTo>
                <a:lnTo>
                  <a:pt x="10633" y="4356"/>
                </a:lnTo>
                <a:lnTo>
                  <a:pt x="11071" y="4210"/>
                </a:lnTo>
                <a:lnTo>
                  <a:pt x="11509" y="4040"/>
                </a:lnTo>
                <a:lnTo>
                  <a:pt x="11923" y="3869"/>
                </a:lnTo>
                <a:lnTo>
                  <a:pt x="12361" y="3675"/>
                </a:lnTo>
                <a:lnTo>
                  <a:pt x="13188" y="3261"/>
                </a:lnTo>
                <a:lnTo>
                  <a:pt x="14016" y="2823"/>
                </a:lnTo>
                <a:lnTo>
                  <a:pt x="14308" y="2653"/>
                </a:lnTo>
                <a:lnTo>
                  <a:pt x="14575" y="2458"/>
                </a:lnTo>
                <a:lnTo>
                  <a:pt x="15111" y="2044"/>
                </a:lnTo>
                <a:lnTo>
                  <a:pt x="15354" y="1850"/>
                </a:lnTo>
                <a:lnTo>
                  <a:pt x="15500" y="1752"/>
                </a:lnTo>
                <a:lnTo>
                  <a:pt x="15622" y="1631"/>
                </a:lnTo>
                <a:close/>
                <a:moveTo>
                  <a:pt x="15524" y="12605"/>
                </a:moveTo>
                <a:lnTo>
                  <a:pt x="15549" y="13164"/>
                </a:lnTo>
                <a:lnTo>
                  <a:pt x="15476" y="13164"/>
                </a:lnTo>
                <a:lnTo>
                  <a:pt x="15427" y="13213"/>
                </a:lnTo>
                <a:lnTo>
                  <a:pt x="15305" y="13286"/>
                </a:lnTo>
                <a:lnTo>
                  <a:pt x="15232" y="13432"/>
                </a:lnTo>
                <a:lnTo>
                  <a:pt x="15135" y="13578"/>
                </a:lnTo>
                <a:lnTo>
                  <a:pt x="15111" y="13529"/>
                </a:lnTo>
                <a:lnTo>
                  <a:pt x="15257" y="13213"/>
                </a:lnTo>
                <a:lnTo>
                  <a:pt x="15403" y="12872"/>
                </a:lnTo>
                <a:lnTo>
                  <a:pt x="15524" y="12605"/>
                </a:lnTo>
                <a:close/>
                <a:moveTo>
                  <a:pt x="15549" y="13359"/>
                </a:moveTo>
                <a:lnTo>
                  <a:pt x="15573" y="13943"/>
                </a:lnTo>
                <a:lnTo>
                  <a:pt x="15354" y="13748"/>
                </a:lnTo>
                <a:lnTo>
                  <a:pt x="15451" y="13553"/>
                </a:lnTo>
                <a:lnTo>
                  <a:pt x="15549" y="13359"/>
                </a:lnTo>
                <a:close/>
                <a:moveTo>
                  <a:pt x="16692" y="463"/>
                </a:moveTo>
                <a:lnTo>
                  <a:pt x="16789" y="487"/>
                </a:lnTo>
                <a:lnTo>
                  <a:pt x="16862" y="536"/>
                </a:lnTo>
                <a:lnTo>
                  <a:pt x="16935" y="633"/>
                </a:lnTo>
                <a:lnTo>
                  <a:pt x="16984" y="730"/>
                </a:lnTo>
                <a:lnTo>
                  <a:pt x="17033" y="852"/>
                </a:lnTo>
                <a:lnTo>
                  <a:pt x="17081" y="1047"/>
                </a:lnTo>
                <a:lnTo>
                  <a:pt x="17130" y="1314"/>
                </a:lnTo>
                <a:lnTo>
                  <a:pt x="17154" y="1582"/>
                </a:lnTo>
                <a:lnTo>
                  <a:pt x="17179" y="2142"/>
                </a:lnTo>
                <a:lnTo>
                  <a:pt x="17106" y="3237"/>
                </a:lnTo>
                <a:lnTo>
                  <a:pt x="17081" y="4380"/>
                </a:lnTo>
                <a:lnTo>
                  <a:pt x="17081" y="5499"/>
                </a:lnTo>
                <a:lnTo>
                  <a:pt x="17154" y="7738"/>
                </a:lnTo>
                <a:lnTo>
                  <a:pt x="17203" y="9928"/>
                </a:lnTo>
                <a:lnTo>
                  <a:pt x="17203" y="12094"/>
                </a:lnTo>
                <a:lnTo>
                  <a:pt x="17179" y="13213"/>
                </a:lnTo>
                <a:lnTo>
                  <a:pt x="17130" y="13748"/>
                </a:lnTo>
                <a:lnTo>
                  <a:pt x="17081" y="14283"/>
                </a:lnTo>
                <a:lnTo>
                  <a:pt x="17033" y="14502"/>
                </a:lnTo>
                <a:lnTo>
                  <a:pt x="16984" y="14746"/>
                </a:lnTo>
                <a:lnTo>
                  <a:pt x="16935" y="14867"/>
                </a:lnTo>
                <a:lnTo>
                  <a:pt x="16887" y="14965"/>
                </a:lnTo>
                <a:lnTo>
                  <a:pt x="16814" y="15038"/>
                </a:lnTo>
                <a:lnTo>
                  <a:pt x="16716" y="15111"/>
                </a:lnTo>
                <a:lnTo>
                  <a:pt x="16643" y="15111"/>
                </a:lnTo>
                <a:lnTo>
                  <a:pt x="16570" y="15086"/>
                </a:lnTo>
                <a:lnTo>
                  <a:pt x="16449" y="15038"/>
                </a:lnTo>
                <a:lnTo>
                  <a:pt x="16327" y="14916"/>
                </a:lnTo>
                <a:lnTo>
                  <a:pt x="16205" y="14794"/>
                </a:lnTo>
                <a:lnTo>
                  <a:pt x="16205" y="13991"/>
                </a:lnTo>
                <a:lnTo>
                  <a:pt x="16181" y="13188"/>
                </a:lnTo>
                <a:lnTo>
                  <a:pt x="16132" y="12361"/>
                </a:lnTo>
                <a:lnTo>
                  <a:pt x="16132" y="11558"/>
                </a:lnTo>
                <a:lnTo>
                  <a:pt x="16132" y="9636"/>
                </a:lnTo>
                <a:lnTo>
                  <a:pt x="16132" y="7714"/>
                </a:lnTo>
                <a:lnTo>
                  <a:pt x="16132" y="6789"/>
                </a:lnTo>
                <a:lnTo>
                  <a:pt x="16132" y="6327"/>
                </a:lnTo>
                <a:lnTo>
                  <a:pt x="16132" y="5864"/>
                </a:lnTo>
                <a:lnTo>
                  <a:pt x="16205" y="4988"/>
                </a:lnTo>
                <a:lnTo>
                  <a:pt x="16230" y="4551"/>
                </a:lnTo>
                <a:lnTo>
                  <a:pt x="16205" y="4113"/>
                </a:lnTo>
                <a:lnTo>
                  <a:pt x="16181" y="3237"/>
                </a:lnTo>
                <a:lnTo>
                  <a:pt x="16157" y="2799"/>
                </a:lnTo>
                <a:lnTo>
                  <a:pt x="16181" y="2361"/>
                </a:lnTo>
                <a:lnTo>
                  <a:pt x="16205" y="1558"/>
                </a:lnTo>
                <a:lnTo>
                  <a:pt x="16181" y="1144"/>
                </a:lnTo>
                <a:lnTo>
                  <a:pt x="16181" y="755"/>
                </a:lnTo>
                <a:lnTo>
                  <a:pt x="16254" y="657"/>
                </a:lnTo>
                <a:lnTo>
                  <a:pt x="16351" y="584"/>
                </a:lnTo>
                <a:lnTo>
                  <a:pt x="16570" y="487"/>
                </a:lnTo>
                <a:lnTo>
                  <a:pt x="16692" y="463"/>
                </a:lnTo>
                <a:close/>
                <a:moveTo>
                  <a:pt x="5597" y="10950"/>
                </a:moveTo>
                <a:lnTo>
                  <a:pt x="5597" y="11023"/>
                </a:lnTo>
                <a:lnTo>
                  <a:pt x="5621" y="11096"/>
                </a:lnTo>
                <a:lnTo>
                  <a:pt x="5694" y="11218"/>
                </a:lnTo>
                <a:lnTo>
                  <a:pt x="5743" y="11364"/>
                </a:lnTo>
                <a:lnTo>
                  <a:pt x="5767" y="11704"/>
                </a:lnTo>
                <a:lnTo>
                  <a:pt x="5791" y="12045"/>
                </a:lnTo>
                <a:lnTo>
                  <a:pt x="5816" y="12215"/>
                </a:lnTo>
                <a:lnTo>
                  <a:pt x="5840" y="12361"/>
                </a:lnTo>
                <a:lnTo>
                  <a:pt x="5864" y="12483"/>
                </a:lnTo>
                <a:lnTo>
                  <a:pt x="5548" y="12459"/>
                </a:lnTo>
                <a:lnTo>
                  <a:pt x="5207" y="12483"/>
                </a:lnTo>
                <a:lnTo>
                  <a:pt x="4988" y="12507"/>
                </a:lnTo>
                <a:lnTo>
                  <a:pt x="4745" y="12532"/>
                </a:lnTo>
                <a:lnTo>
                  <a:pt x="4502" y="12605"/>
                </a:lnTo>
                <a:lnTo>
                  <a:pt x="4404" y="12653"/>
                </a:lnTo>
                <a:lnTo>
                  <a:pt x="4307" y="12702"/>
                </a:lnTo>
                <a:lnTo>
                  <a:pt x="4258" y="12775"/>
                </a:lnTo>
                <a:lnTo>
                  <a:pt x="4210" y="12848"/>
                </a:lnTo>
                <a:lnTo>
                  <a:pt x="4210" y="12945"/>
                </a:lnTo>
                <a:lnTo>
                  <a:pt x="4258" y="13018"/>
                </a:lnTo>
                <a:lnTo>
                  <a:pt x="4356" y="13067"/>
                </a:lnTo>
                <a:lnTo>
                  <a:pt x="4453" y="13115"/>
                </a:lnTo>
                <a:lnTo>
                  <a:pt x="4623" y="13164"/>
                </a:lnTo>
                <a:lnTo>
                  <a:pt x="4842" y="13188"/>
                </a:lnTo>
                <a:lnTo>
                  <a:pt x="5037" y="13188"/>
                </a:lnTo>
                <a:lnTo>
                  <a:pt x="5475" y="13140"/>
                </a:lnTo>
                <a:lnTo>
                  <a:pt x="5670" y="13140"/>
                </a:lnTo>
                <a:lnTo>
                  <a:pt x="5864" y="13188"/>
                </a:lnTo>
                <a:lnTo>
                  <a:pt x="6035" y="13188"/>
                </a:lnTo>
                <a:lnTo>
                  <a:pt x="6205" y="13967"/>
                </a:lnTo>
                <a:lnTo>
                  <a:pt x="5572" y="13991"/>
                </a:lnTo>
                <a:lnTo>
                  <a:pt x="5183" y="13991"/>
                </a:lnTo>
                <a:lnTo>
                  <a:pt x="4988" y="14040"/>
                </a:lnTo>
                <a:lnTo>
                  <a:pt x="4891" y="14064"/>
                </a:lnTo>
                <a:lnTo>
                  <a:pt x="4794" y="14113"/>
                </a:lnTo>
                <a:lnTo>
                  <a:pt x="4745" y="14186"/>
                </a:lnTo>
                <a:lnTo>
                  <a:pt x="4696" y="14283"/>
                </a:lnTo>
                <a:lnTo>
                  <a:pt x="4696" y="14381"/>
                </a:lnTo>
                <a:lnTo>
                  <a:pt x="4721" y="14429"/>
                </a:lnTo>
                <a:lnTo>
                  <a:pt x="4769" y="14454"/>
                </a:lnTo>
                <a:lnTo>
                  <a:pt x="4915" y="14575"/>
                </a:lnTo>
                <a:lnTo>
                  <a:pt x="5110" y="14624"/>
                </a:lnTo>
                <a:lnTo>
                  <a:pt x="5305" y="14673"/>
                </a:lnTo>
                <a:lnTo>
                  <a:pt x="5499" y="14697"/>
                </a:lnTo>
                <a:lnTo>
                  <a:pt x="6327" y="14697"/>
                </a:lnTo>
                <a:lnTo>
                  <a:pt x="6473" y="15378"/>
                </a:lnTo>
                <a:lnTo>
                  <a:pt x="6010" y="15403"/>
                </a:lnTo>
                <a:lnTo>
                  <a:pt x="5645" y="15403"/>
                </a:lnTo>
                <a:lnTo>
                  <a:pt x="5475" y="15427"/>
                </a:lnTo>
                <a:lnTo>
                  <a:pt x="5305" y="15500"/>
                </a:lnTo>
                <a:lnTo>
                  <a:pt x="5256" y="15549"/>
                </a:lnTo>
                <a:lnTo>
                  <a:pt x="5207" y="15597"/>
                </a:lnTo>
                <a:lnTo>
                  <a:pt x="5183" y="15670"/>
                </a:lnTo>
                <a:lnTo>
                  <a:pt x="5183" y="15743"/>
                </a:lnTo>
                <a:lnTo>
                  <a:pt x="5183" y="15816"/>
                </a:lnTo>
                <a:lnTo>
                  <a:pt x="5207" y="15889"/>
                </a:lnTo>
                <a:lnTo>
                  <a:pt x="5256" y="15938"/>
                </a:lnTo>
                <a:lnTo>
                  <a:pt x="5305" y="15987"/>
                </a:lnTo>
                <a:lnTo>
                  <a:pt x="5475" y="16035"/>
                </a:lnTo>
                <a:lnTo>
                  <a:pt x="5645" y="16060"/>
                </a:lnTo>
                <a:lnTo>
                  <a:pt x="6010" y="16084"/>
                </a:lnTo>
                <a:lnTo>
                  <a:pt x="6278" y="16108"/>
                </a:lnTo>
                <a:lnTo>
                  <a:pt x="6448" y="16108"/>
                </a:lnTo>
                <a:lnTo>
                  <a:pt x="6570" y="16084"/>
                </a:lnTo>
                <a:lnTo>
                  <a:pt x="6619" y="16400"/>
                </a:lnTo>
                <a:lnTo>
                  <a:pt x="6643" y="16692"/>
                </a:lnTo>
                <a:lnTo>
                  <a:pt x="6619" y="16838"/>
                </a:lnTo>
                <a:lnTo>
                  <a:pt x="6594" y="16960"/>
                </a:lnTo>
                <a:lnTo>
                  <a:pt x="6521" y="17057"/>
                </a:lnTo>
                <a:lnTo>
                  <a:pt x="6424" y="17130"/>
                </a:lnTo>
                <a:lnTo>
                  <a:pt x="6327" y="17179"/>
                </a:lnTo>
                <a:lnTo>
                  <a:pt x="6205" y="17228"/>
                </a:lnTo>
                <a:lnTo>
                  <a:pt x="5913" y="17252"/>
                </a:lnTo>
                <a:lnTo>
                  <a:pt x="5597" y="17228"/>
                </a:lnTo>
                <a:lnTo>
                  <a:pt x="5305" y="17203"/>
                </a:lnTo>
                <a:lnTo>
                  <a:pt x="4794" y="17130"/>
                </a:lnTo>
                <a:lnTo>
                  <a:pt x="4575" y="17155"/>
                </a:lnTo>
                <a:lnTo>
                  <a:pt x="4307" y="17179"/>
                </a:lnTo>
                <a:lnTo>
                  <a:pt x="4064" y="17203"/>
                </a:lnTo>
                <a:lnTo>
                  <a:pt x="3796" y="17228"/>
                </a:lnTo>
                <a:lnTo>
                  <a:pt x="3553" y="17228"/>
                </a:lnTo>
                <a:lnTo>
                  <a:pt x="3455" y="17203"/>
                </a:lnTo>
                <a:lnTo>
                  <a:pt x="3358" y="17155"/>
                </a:lnTo>
                <a:lnTo>
                  <a:pt x="3261" y="17106"/>
                </a:lnTo>
                <a:lnTo>
                  <a:pt x="3163" y="17033"/>
                </a:lnTo>
                <a:lnTo>
                  <a:pt x="3115" y="16936"/>
                </a:lnTo>
                <a:lnTo>
                  <a:pt x="3042" y="16790"/>
                </a:lnTo>
                <a:lnTo>
                  <a:pt x="2969" y="16571"/>
                </a:lnTo>
                <a:lnTo>
                  <a:pt x="2920" y="16327"/>
                </a:lnTo>
                <a:lnTo>
                  <a:pt x="2847" y="15816"/>
                </a:lnTo>
                <a:lnTo>
                  <a:pt x="2750" y="14819"/>
                </a:lnTo>
                <a:lnTo>
                  <a:pt x="2725" y="14308"/>
                </a:lnTo>
                <a:lnTo>
                  <a:pt x="2677" y="13797"/>
                </a:lnTo>
                <a:lnTo>
                  <a:pt x="2652" y="13286"/>
                </a:lnTo>
                <a:lnTo>
                  <a:pt x="2628" y="12775"/>
                </a:lnTo>
                <a:lnTo>
                  <a:pt x="2506" y="11923"/>
                </a:lnTo>
                <a:lnTo>
                  <a:pt x="2385" y="11047"/>
                </a:lnTo>
                <a:lnTo>
                  <a:pt x="2385" y="11047"/>
                </a:lnTo>
                <a:lnTo>
                  <a:pt x="2823" y="11072"/>
                </a:lnTo>
                <a:lnTo>
                  <a:pt x="3090" y="11072"/>
                </a:lnTo>
                <a:lnTo>
                  <a:pt x="3358" y="11047"/>
                </a:lnTo>
                <a:lnTo>
                  <a:pt x="3407" y="11047"/>
                </a:lnTo>
                <a:lnTo>
                  <a:pt x="3504" y="11023"/>
                </a:lnTo>
                <a:lnTo>
                  <a:pt x="4064" y="10974"/>
                </a:lnTo>
                <a:lnTo>
                  <a:pt x="4331" y="10974"/>
                </a:lnTo>
                <a:lnTo>
                  <a:pt x="4599" y="10999"/>
                </a:lnTo>
                <a:lnTo>
                  <a:pt x="4623" y="11023"/>
                </a:lnTo>
                <a:lnTo>
                  <a:pt x="4672" y="11072"/>
                </a:lnTo>
                <a:lnTo>
                  <a:pt x="4745" y="11096"/>
                </a:lnTo>
                <a:lnTo>
                  <a:pt x="4818" y="11072"/>
                </a:lnTo>
                <a:lnTo>
                  <a:pt x="4867" y="11023"/>
                </a:lnTo>
                <a:lnTo>
                  <a:pt x="4891" y="10974"/>
                </a:lnTo>
                <a:lnTo>
                  <a:pt x="5597" y="10950"/>
                </a:lnTo>
                <a:close/>
                <a:moveTo>
                  <a:pt x="16546" y="0"/>
                </a:moveTo>
                <a:lnTo>
                  <a:pt x="16400" y="49"/>
                </a:lnTo>
                <a:lnTo>
                  <a:pt x="16278" y="122"/>
                </a:lnTo>
                <a:lnTo>
                  <a:pt x="16157" y="195"/>
                </a:lnTo>
                <a:lnTo>
                  <a:pt x="16035" y="292"/>
                </a:lnTo>
                <a:lnTo>
                  <a:pt x="15962" y="414"/>
                </a:lnTo>
                <a:lnTo>
                  <a:pt x="15889" y="414"/>
                </a:lnTo>
                <a:lnTo>
                  <a:pt x="15840" y="438"/>
                </a:lnTo>
                <a:lnTo>
                  <a:pt x="15792" y="487"/>
                </a:lnTo>
                <a:lnTo>
                  <a:pt x="15768" y="560"/>
                </a:lnTo>
                <a:lnTo>
                  <a:pt x="15695" y="803"/>
                </a:lnTo>
                <a:lnTo>
                  <a:pt x="15670" y="1071"/>
                </a:lnTo>
                <a:lnTo>
                  <a:pt x="15597" y="1047"/>
                </a:lnTo>
                <a:lnTo>
                  <a:pt x="15524" y="1071"/>
                </a:lnTo>
                <a:lnTo>
                  <a:pt x="15451" y="1095"/>
                </a:lnTo>
                <a:lnTo>
                  <a:pt x="15403" y="1168"/>
                </a:lnTo>
                <a:lnTo>
                  <a:pt x="15354" y="1266"/>
                </a:lnTo>
                <a:lnTo>
                  <a:pt x="15281" y="1339"/>
                </a:lnTo>
                <a:lnTo>
                  <a:pt x="15111" y="1485"/>
                </a:lnTo>
                <a:lnTo>
                  <a:pt x="14770" y="1728"/>
                </a:lnTo>
                <a:lnTo>
                  <a:pt x="14283" y="2093"/>
                </a:lnTo>
                <a:lnTo>
                  <a:pt x="14040" y="2288"/>
                </a:lnTo>
                <a:lnTo>
                  <a:pt x="13772" y="2434"/>
                </a:lnTo>
                <a:lnTo>
                  <a:pt x="13018" y="2847"/>
                </a:lnTo>
                <a:lnTo>
                  <a:pt x="12264" y="3237"/>
                </a:lnTo>
                <a:lnTo>
                  <a:pt x="11485" y="3577"/>
                </a:lnTo>
                <a:lnTo>
                  <a:pt x="11071" y="3723"/>
                </a:lnTo>
                <a:lnTo>
                  <a:pt x="10682" y="3869"/>
                </a:lnTo>
                <a:lnTo>
                  <a:pt x="9830" y="4137"/>
                </a:lnTo>
                <a:lnTo>
                  <a:pt x="8979" y="4356"/>
                </a:lnTo>
                <a:lnTo>
                  <a:pt x="8103" y="4526"/>
                </a:lnTo>
                <a:lnTo>
                  <a:pt x="7665" y="4575"/>
                </a:lnTo>
                <a:lnTo>
                  <a:pt x="7227" y="4624"/>
                </a:lnTo>
                <a:lnTo>
                  <a:pt x="6570" y="4672"/>
                </a:lnTo>
                <a:lnTo>
                  <a:pt x="5913" y="4697"/>
                </a:lnTo>
                <a:lnTo>
                  <a:pt x="5256" y="4721"/>
                </a:lnTo>
                <a:lnTo>
                  <a:pt x="4623" y="4745"/>
                </a:lnTo>
                <a:lnTo>
                  <a:pt x="4429" y="4697"/>
                </a:lnTo>
                <a:lnTo>
                  <a:pt x="4234" y="4672"/>
                </a:lnTo>
                <a:lnTo>
                  <a:pt x="3869" y="4624"/>
                </a:lnTo>
                <a:lnTo>
                  <a:pt x="3480" y="4648"/>
                </a:lnTo>
                <a:lnTo>
                  <a:pt x="3090" y="4648"/>
                </a:lnTo>
                <a:lnTo>
                  <a:pt x="2652" y="4672"/>
                </a:lnTo>
                <a:lnTo>
                  <a:pt x="2214" y="4721"/>
                </a:lnTo>
                <a:lnTo>
                  <a:pt x="1995" y="4770"/>
                </a:lnTo>
                <a:lnTo>
                  <a:pt x="1801" y="4818"/>
                </a:lnTo>
                <a:lnTo>
                  <a:pt x="1582" y="4916"/>
                </a:lnTo>
                <a:lnTo>
                  <a:pt x="1387" y="5013"/>
                </a:lnTo>
                <a:lnTo>
                  <a:pt x="1192" y="5110"/>
                </a:lnTo>
                <a:lnTo>
                  <a:pt x="1046" y="5232"/>
                </a:lnTo>
                <a:lnTo>
                  <a:pt x="876" y="5378"/>
                </a:lnTo>
                <a:lnTo>
                  <a:pt x="754" y="5524"/>
                </a:lnTo>
                <a:lnTo>
                  <a:pt x="633" y="5670"/>
                </a:lnTo>
                <a:lnTo>
                  <a:pt x="535" y="5840"/>
                </a:lnTo>
                <a:lnTo>
                  <a:pt x="365" y="6205"/>
                </a:lnTo>
                <a:lnTo>
                  <a:pt x="243" y="6570"/>
                </a:lnTo>
                <a:lnTo>
                  <a:pt x="146" y="6959"/>
                </a:lnTo>
                <a:lnTo>
                  <a:pt x="73" y="7373"/>
                </a:lnTo>
                <a:lnTo>
                  <a:pt x="49" y="7762"/>
                </a:lnTo>
                <a:lnTo>
                  <a:pt x="0" y="8200"/>
                </a:lnTo>
                <a:lnTo>
                  <a:pt x="0" y="8614"/>
                </a:lnTo>
                <a:lnTo>
                  <a:pt x="49" y="9028"/>
                </a:lnTo>
                <a:lnTo>
                  <a:pt x="146" y="9417"/>
                </a:lnTo>
                <a:lnTo>
                  <a:pt x="195" y="9612"/>
                </a:lnTo>
                <a:lnTo>
                  <a:pt x="292" y="9806"/>
                </a:lnTo>
                <a:lnTo>
                  <a:pt x="389" y="9977"/>
                </a:lnTo>
                <a:lnTo>
                  <a:pt x="487" y="10147"/>
                </a:lnTo>
                <a:lnTo>
                  <a:pt x="633" y="10293"/>
                </a:lnTo>
                <a:lnTo>
                  <a:pt x="779" y="10439"/>
                </a:lnTo>
                <a:lnTo>
                  <a:pt x="949" y="10585"/>
                </a:lnTo>
                <a:lnTo>
                  <a:pt x="1144" y="10707"/>
                </a:lnTo>
                <a:lnTo>
                  <a:pt x="1363" y="10804"/>
                </a:lnTo>
                <a:lnTo>
                  <a:pt x="1582" y="10901"/>
                </a:lnTo>
                <a:lnTo>
                  <a:pt x="1825" y="10950"/>
                </a:lnTo>
                <a:lnTo>
                  <a:pt x="2068" y="10999"/>
                </a:lnTo>
                <a:lnTo>
                  <a:pt x="2044" y="11242"/>
                </a:lnTo>
                <a:lnTo>
                  <a:pt x="2020" y="11510"/>
                </a:lnTo>
                <a:lnTo>
                  <a:pt x="2044" y="11777"/>
                </a:lnTo>
                <a:lnTo>
                  <a:pt x="2068" y="12021"/>
                </a:lnTo>
                <a:lnTo>
                  <a:pt x="2166" y="12556"/>
                </a:lnTo>
                <a:lnTo>
                  <a:pt x="2190" y="12824"/>
                </a:lnTo>
                <a:lnTo>
                  <a:pt x="2214" y="13067"/>
                </a:lnTo>
                <a:lnTo>
                  <a:pt x="2287" y="14478"/>
                </a:lnTo>
                <a:lnTo>
                  <a:pt x="2336" y="15184"/>
                </a:lnTo>
                <a:lnTo>
                  <a:pt x="2409" y="15914"/>
                </a:lnTo>
                <a:lnTo>
                  <a:pt x="2458" y="16327"/>
                </a:lnTo>
                <a:lnTo>
                  <a:pt x="2506" y="16741"/>
                </a:lnTo>
                <a:lnTo>
                  <a:pt x="2555" y="16960"/>
                </a:lnTo>
                <a:lnTo>
                  <a:pt x="2628" y="17155"/>
                </a:lnTo>
                <a:lnTo>
                  <a:pt x="2725" y="17325"/>
                </a:lnTo>
                <a:lnTo>
                  <a:pt x="2871" y="17495"/>
                </a:lnTo>
                <a:lnTo>
                  <a:pt x="2993" y="17593"/>
                </a:lnTo>
                <a:lnTo>
                  <a:pt x="3090" y="17641"/>
                </a:lnTo>
                <a:lnTo>
                  <a:pt x="3212" y="17714"/>
                </a:lnTo>
                <a:lnTo>
                  <a:pt x="3334" y="17739"/>
                </a:lnTo>
                <a:lnTo>
                  <a:pt x="3601" y="17763"/>
                </a:lnTo>
                <a:lnTo>
                  <a:pt x="3893" y="17763"/>
                </a:lnTo>
                <a:lnTo>
                  <a:pt x="4429" y="17690"/>
                </a:lnTo>
                <a:lnTo>
                  <a:pt x="4696" y="17666"/>
                </a:lnTo>
                <a:lnTo>
                  <a:pt x="4964" y="17666"/>
                </a:lnTo>
                <a:lnTo>
                  <a:pt x="5475" y="17714"/>
                </a:lnTo>
                <a:lnTo>
                  <a:pt x="5743" y="17739"/>
                </a:lnTo>
                <a:lnTo>
                  <a:pt x="6010" y="17763"/>
                </a:lnTo>
                <a:lnTo>
                  <a:pt x="6278" y="17739"/>
                </a:lnTo>
                <a:lnTo>
                  <a:pt x="6521" y="17690"/>
                </a:lnTo>
                <a:lnTo>
                  <a:pt x="6619" y="17641"/>
                </a:lnTo>
                <a:lnTo>
                  <a:pt x="6740" y="17568"/>
                </a:lnTo>
                <a:lnTo>
                  <a:pt x="6838" y="17495"/>
                </a:lnTo>
                <a:lnTo>
                  <a:pt x="6935" y="17398"/>
                </a:lnTo>
                <a:lnTo>
                  <a:pt x="7008" y="17301"/>
                </a:lnTo>
                <a:lnTo>
                  <a:pt x="7057" y="17179"/>
                </a:lnTo>
                <a:lnTo>
                  <a:pt x="7130" y="16960"/>
                </a:lnTo>
                <a:lnTo>
                  <a:pt x="7154" y="16717"/>
                </a:lnTo>
                <a:lnTo>
                  <a:pt x="7154" y="16449"/>
                </a:lnTo>
                <a:lnTo>
                  <a:pt x="7130" y="16181"/>
                </a:lnTo>
                <a:lnTo>
                  <a:pt x="7081" y="15938"/>
                </a:lnTo>
                <a:lnTo>
                  <a:pt x="6984" y="15451"/>
                </a:lnTo>
                <a:lnTo>
                  <a:pt x="6886" y="14770"/>
                </a:lnTo>
                <a:lnTo>
                  <a:pt x="6765" y="14089"/>
                </a:lnTo>
                <a:lnTo>
                  <a:pt x="6497" y="12726"/>
                </a:lnTo>
                <a:lnTo>
                  <a:pt x="6351" y="12167"/>
                </a:lnTo>
                <a:lnTo>
                  <a:pt x="6302" y="11875"/>
                </a:lnTo>
                <a:lnTo>
                  <a:pt x="6254" y="11583"/>
                </a:lnTo>
                <a:lnTo>
                  <a:pt x="6229" y="11291"/>
                </a:lnTo>
                <a:lnTo>
                  <a:pt x="6205" y="11120"/>
                </a:lnTo>
                <a:lnTo>
                  <a:pt x="6181" y="10974"/>
                </a:lnTo>
                <a:lnTo>
                  <a:pt x="6789" y="11096"/>
                </a:lnTo>
                <a:lnTo>
                  <a:pt x="7397" y="11218"/>
                </a:lnTo>
                <a:lnTo>
                  <a:pt x="10341" y="11826"/>
                </a:lnTo>
                <a:lnTo>
                  <a:pt x="10560" y="11875"/>
                </a:lnTo>
                <a:lnTo>
                  <a:pt x="10755" y="11923"/>
                </a:lnTo>
                <a:lnTo>
                  <a:pt x="11169" y="12094"/>
                </a:lnTo>
                <a:lnTo>
                  <a:pt x="11972" y="12459"/>
                </a:lnTo>
                <a:lnTo>
                  <a:pt x="13456" y="13115"/>
                </a:lnTo>
                <a:lnTo>
                  <a:pt x="14040" y="13407"/>
                </a:lnTo>
                <a:lnTo>
                  <a:pt x="14332" y="13553"/>
                </a:lnTo>
                <a:lnTo>
                  <a:pt x="14624" y="13748"/>
                </a:lnTo>
                <a:lnTo>
                  <a:pt x="14892" y="13943"/>
                </a:lnTo>
                <a:lnTo>
                  <a:pt x="15135" y="14162"/>
                </a:lnTo>
                <a:lnTo>
                  <a:pt x="15354" y="14381"/>
                </a:lnTo>
                <a:lnTo>
                  <a:pt x="15549" y="14648"/>
                </a:lnTo>
                <a:lnTo>
                  <a:pt x="15622" y="14721"/>
                </a:lnTo>
                <a:lnTo>
                  <a:pt x="15622" y="14940"/>
                </a:lnTo>
                <a:lnTo>
                  <a:pt x="15646" y="15062"/>
                </a:lnTo>
                <a:lnTo>
                  <a:pt x="15695" y="15159"/>
                </a:lnTo>
                <a:lnTo>
                  <a:pt x="15792" y="15208"/>
                </a:lnTo>
                <a:lnTo>
                  <a:pt x="15889" y="15232"/>
                </a:lnTo>
                <a:lnTo>
                  <a:pt x="16084" y="15427"/>
                </a:lnTo>
                <a:lnTo>
                  <a:pt x="16205" y="15500"/>
                </a:lnTo>
                <a:lnTo>
                  <a:pt x="16303" y="15573"/>
                </a:lnTo>
                <a:lnTo>
                  <a:pt x="16449" y="15622"/>
                </a:lnTo>
                <a:lnTo>
                  <a:pt x="16570" y="15646"/>
                </a:lnTo>
                <a:lnTo>
                  <a:pt x="16716" y="15670"/>
                </a:lnTo>
                <a:lnTo>
                  <a:pt x="16862" y="15646"/>
                </a:lnTo>
                <a:lnTo>
                  <a:pt x="16984" y="15622"/>
                </a:lnTo>
                <a:lnTo>
                  <a:pt x="17081" y="15573"/>
                </a:lnTo>
                <a:lnTo>
                  <a:pt x="17179" y="15500"/>
                </a:lnTo>
                <a:lnTo>
                  <a:pt x="17276" y="15427"/>
                </a:lnTo>
                <a:lnTo>
                  <a:pt x="17349" y="15330"/>
                </a:lnTo>
                <a:lnTo>
                  <a:pt x="17398" y="15232"/>
                </a:lnTo>
                <a:lnTo>
                  <a:pt x="17495" y="14989"/>
                </a:lnTo>
                <a:lnTo>
                  <a:pt x="17568" y="14721"/>
                </a:lnTo>
                <a:lnTo>
                  <a:pt x="17617" y="14478"/>
                </a:lnTo>
                <a:lnTo>
                  <a:pt x="17690" y="14016"/>
                </a:lnTo>
                <a:lnTo>
                  <a:pt x="17714" y="13651"/>
                </a:lnTo>
                <a:lnTo>
                  <a:pt x="17738" y="13261"/>
                </a:lnTo>
                <a:lnTo>
                  <a:pt x="17763" y="12507"/>
                </a:lnTo>
                <a:lnTo>
                  <a:pt x="17714" y="10974"/>
                </a:lnTo>
                <a:lnTo>
                  <a:pt x="17714" y="10123"/>
                </a:lnTo>
                <a:lnTo>
                  <a:pt x="17860" y="10098"/>
                </a:lnTo>
                <a:lnTo>
                  <a:pt x="17982" y="10001"/>
                </a:lnTo>
                <a:lnTo>
                  <a:pt x="18128" y="9904"/>
                </a:lnTo>
                <a:lnTo>
                  <a:pt x="18249" y="9782"/>
                </a:lnTo>
                <a:lnTo>
                  <a:pt x="18493" y="9514"/>
                </a:lnTo>
                <a:lnTo>
                  <a:pt x="18687" y="9271"/>
                </a:lnTo>
                <a:lnTo>
                  <a:pt x="18785" y="9101"/>
                </a:lnTo>
                <a:lnTo>
                  <a:pt x="18858" y="8906"/>
                </a:lnTo>
                <a:lnTo>
                  <a:pt x="18906" y="8711"/>
                </a:lnTo>
                <a:lnTo>
                  <a:pt x="18931" y="8517"/>
                </a:lnTo>
                <a:lnTo>
                  <a:pt x="18955" y="8103"/>
                </a:lnTo>
                <a:lnTo>
                  <a:pt x="18955" y="7714"/>
                </a:lnTo>
                <a:lnTo>
                  <a:pt x="18931" y="7373"/>
                </a:lnTo>
                <a:lnTo>
                  <a:pt x="18858" y="7057"/>
                </a:lnTo>
                <a:lnTo>
                  <a:pt x="18760" y="6740"/>
                </a:lnTo>
                <a:lnTo>
                  <a:pt x="18614" y="6448"/>
                </a:lnTo>
                <a:lnTo>
                  <a:pt x="18541" y="6327"/>
                </a:lnTo>
                <a:lnTo>
                  <a:pt x="18420" y="6205"/>
                </a:lnTo>
                <a:lnTo>
                  <a:pt x="18322" y="6083"/>
                </a:lnTo>
                <a:lnTo>
                  <a:pt x="18201" y="5986"/>
                </a:lnTo>
                <a:lnTo>
                  <a:pt x="18055" y="5889"/>
                </a:lnTo>
                <a:lnTo>
                  <a:pt x="17909" y="5840"/>
                </a:lnTo>
                <a:lnTo>
                  <a:pt x="17763" y="5767"/>
                </a:lnTo>
                <a:lnTo>
                  <a:pt x="17592" y="5743"/>
                </a:lnTo>
                <a:lnTo>
                  <a:pt x="17568" y="4697"/>
                </a:lnTo>
                <a:lnTo>
                  <a:pt x="17592" y="3942"/>
                </a:lnTo>
                <a:lnTo>
                  <a:pt x="17617" y="3164"/>
                </a:lnTo>
                <a:lnTo>
                  <a:pt x="17641" y="2409"/>
                </a:lnTo>
                <a:lnTo>
                  <a:pt x="17641" y="1631"/>
                </a:lnTo>
                <a:lnTo>
                  <a:pt x="17617" y="1193"/>
                </a:lnTo>
                <a:lnTo>
                  <a:pt x="17592" y="949"/>
                </a:lnTo>
                <a:lnTo>
                  <a:pt x="17519" y="730"/>
                </a:lnTo>
                <a:lnTo>
                  <a:pt x="17446" y="511"/>
                </a:lnTo>
                <a:lnTo>
                  <a:pt x="17325" y="317"/>
                </a:lnTo>
                <a:lnTo>
                  <a:pt x="17252" y="219"/>
                </a:lnTo>
                <a:lnTo>
                  <a:pt x="17179" y="146"/>
                </a:lnTo>
                <a:lnTo>
                  <a:pt x="17081" y="98"/>
                </a:lnTo>
                <a:lnTo>
                  <a:pt x="16984" y="49"/>
                </a:lnTo>
                <a:lnTo>
                  <a:pt x="16838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2464;p49">
            <a:extLst>
              <a:ext uri="{FF2B5EF4-FFF2-40B4-BE49-F238E27FC236}">
                <a16:creationId xmlns:a16="http://schemas.microsoft.com/office/drawing/2014/main" id="{A55C2C85-935D-4F51-8973-ABD30AA2129C}"/>
              </a:ext>
            </a:extLst>
          </p:cNvPr>
          <p:cNvSpPr/>
          <p:nvPr/>
        </p:nvSpPr>
        <p:spPr>
          <a:xfrm>
            <a:off x="9545106" y="6073920"/>
            <a:ext cx="565982" cy="617951"/>
          </a:xfrm>
          <a:custGeom>
            <a:avLst/>
            <a:gdLst/>
            <a:ahLst/>
            <a:cxnLst/>
            <a:rect l="l" t="t" r="r" b="b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2466;p49">
            <a:extLst>
              <a:ext uri="{FF2B5EF4-FFF2-40B4-BE49-F238E27FC236}">
                <a16:creationId xmlns:a16="http://schemas.microsoft.com/office/drawing/2014/main" id="{5C448D89-2857-4E83-9BD2-2A81E34035E4}"/>
              </a:ext>
            </a:extLst>
          </p:cNvPr>
          <p:cNvSpPr/>
          <p:nvPr/>
        </p:nvSpPr>
        <p:spPr>
          <a:xfrm>
            <a:off x="8580550" y="5529170"/>
            <a:ext cx="489104" cy="492098"/>
          </a:xfrm>
          <a:custGeom>
            <a:avLst/>
            <a:gdLst/>
            <a:ahLst/>
            <a:cxnLst/>
            <a:rect l="l" t="t" r="r" b="b"/>
            <a:pathLst>
              <a:path w="15841" h="15938" extrusionOk="0">
                <a:moveTo>
                  <a:pt x="4502" y="7470"/>
                </a:moveTo>
                <a:lnTo>
                  <a:pt x="4575" y="7495"/>
                </a:lnTo>
                <a:lnTo>
                  <a:pt x="4648" y="7543"/>
                </a:lnTo>
                <a:lnTo>
                  <a:pt x="4696" y="7616"/>
                </a:lnTo>
                <a:lnTo>
                  <a:pt x="4721" y="7714"/>
                </a:lnTo>
                <a:lnTo>
                  <a:pt x="4721" y="7787"/>
                </a:lnTo>
                <a:lnTo>
                  <a:pt x="4696" y="7908"/>
                </a:lnTo>
                <a:lnTo>
                  <a:pt x="4623" y="7981"/>
                </a:lnTo>
                <a:lnTo>
                  <a:pt x="4550" y="8054"/>
                </a:lnTo>
                <a:lnTo>
                  <a:pt x="4429" y="8079"/>
                </a:lnTo>
                <a:lnTo>
                  <a:pt x="4307" y="8054"/>
                </a:lnTo>
                <a:lnTo>
                  <a:pt x="4234" y="7981"/>
                </a:lnTo>
                <a:lnTo>
                  <a:pt x="4161" y="7908"/>
                </a:lnTo>
                <a:lnTo>
                  <a:pt x="4137" y="7787"/>
                </a:lnTo>
                <a:lnTo>
                  <a:pt x="4161" y="7665"/>
                </a:lnTo>
                <a:lnTo>
                  <a:pt x="4234" y="7543"/>
                </a:lnTo>
                <a:lnTo>
                  <a:pt x="4307" y="7495"/>
                </a:lnTo>
                <a:lnTo>
                  <a:pt x="4404" y="7470"/>
                </a:lnTo>
                <a:close/>
                <a:moveTo>
                  <a:pt x="10877" y="7470"/>
                </a:moveTo>
                <a:lnTo>
                  <a:pt x="10950" y="7495"/>
                </a:lnTo>
                <a:lnTo>
                  <a:pt x="11023" y="7543"/>
                </a:lnTo>
                <a:lnTo>
                  <a:pt x="11071" y="7616"/>
                </a:lnTo>
                <a:lnTo>
                  <a:pt x="11096" y="7714"/>
                </a:lnTo>
                <a:lnTo>
                  <a:pt x="11096" y="7787"/>
                </a:lnTo>
                <a:lnTo>
                  <a:pt x="11071" y="7908"/>
                </a:lnTo>
                <a:lnTo>
                  <a:pt x="10998" y="7981"/>
                </a:lnTo>
                <a:lnTo>
                  <a:pt x="10926" y="8054"/>
                </a:lnTo>
                <a:lnTo>
                  <a:pt x="10804" y="8079"/>
                </a:lnTo>
                <a:lnTo>
                  <a:pt x="10682" y="8054"/>
                </a:lnTo>
                <a:lnTo>
                  <a:pt x="10609" y="7981"/>
                </a:lnTo>
                <a:lnTo>
                  <a:pt x="10536" y="7908"/>
                </a:lnTo>
                <a:lnTo>
                  <a:pt x="10512" y="7787"/>
                </a:lnTo>
                <a:lnTo>
                  <a:pt x="10536" y="7665"/>
                </a:lnTo>
                <a:lnTo>
                  <a:pt x="10609" y="7543"/>
                </a:lnTo>
                <a:lnTo>
                  <a:pt x="10682" y="7495"/>
                </a:lnTo>
                <a:lnTo>
                  <a:pt x="10780" y="7470"/>
                </a:lnTo>
                <a:close/>
                <a:moveTo>
                  <a:pt x="4477" y="7081"/>
                </a:moveTo>
                <a:lnTo>
                  <a:pt x="4307" y="7105"/>
                </a:lnTo>
                <a:lnTo>
                  <a:pt x="4137" y="7178"/>
                </a:lnTo>
                <a:lnTo>
                  <a:pt x="4015" y="7300"/>
                </a:lnTo>
                <a:lnTo>
                  <a:pt x="3893" y="7446"/>
                </a:lnTo>
                <a:lnTo>
                  <a:pt x="3820" y="7568"/>
                </a:lnTo>
                <a:lnTo>
                  <a:pt x="3772" y="7714"/>
                </a:lnTo>
                <a:lnTo>
                  <a:pt x="3723" y="7835"/>
                </a:lnTo>
                <a:lnTo>
                  <a:pt x="3723" y="7981"/>
                </a:lnTo>
                <a:lnTo>
                  <a:pt x="3674" y="8225"/>
                </a:lnTo>
                <a:lnTo>
                  <a:pt x="3674" y="8395"/>
                </a:lnTo>
                <a:lnTo>
                  <a:pt x="3723" y="8565"/>
                </a:lnTo>
                <a:lnTo>
                  <a:pt x="3772" y="8711"/>
                </a:lnTo>
                <a:lnTo>
                  <a:pt x="3869" y="8833"/>
                </a:lnTo>
                <a:lnTo>
                  <a:pt x="3966" y="8955"/>
                </a:lnTo>
                <a:lnTo>
                  <a:pt x="4088" y="9028"/>
                </a:lnTo>
                <a:lnTo>
                  <a:pt x="4234" y="9101"/>
                </a:lnTo>
                <a:lnTo>
                  <a:pt x="4404" y="9149"/>
                </a:lnTo>
                <a:lnTo>
                  <a:pt x="4599" y="9174"/>
                </a:lnTo>
                <a:lnTo>
                  <a:pt x="4769" y="9149"/>
                </a:lnTo>
                <a:lnTo>
                  <a:pt x="4940" y="9101"/>
                </a:lnTo>
                <a:lnTo>
                  <a:pt x="5086" y="9028"/>
                </a:lnTo>
                <a:lnTo>
                  <a:pt x="5207" y="8930"/>
                </a:lnTo>
                <a:lnTo>
                  <a:pt x="5329" y="8809"/>
                </a:lnTo>
                <a:lnTo>
                  <a:pt x="5426" y="8663"/>
                </a:lnTo>
                <a:lnTo>
                  <a:pt x="5499" y="8517"/>
                </a:lnTo>
                <a:lnTo>
                  <a:pt x="5548" y="8346"/>
                </a:lnTo>
                <a:lnTo>
                  <a:pt x="5572" y="8176"/>
                </a:lnTo>
                <a:lnTo>
                  <a:pt x="5548" y="8006"/>
                </a:lnTo>
                <a:lnTo>
                  <a:pt x="5524" y="7835"/>
                </a:lnTo>
                <a:lnTo>
                  <a:pt x="5475" y="7689"/>
                </a:lnTo>
                <a:lnTo>
                  <a:pt x="5402" y="7519"/>
                </a:lnTo>
                <a:lnTo>
                  <a:pt x="5280" y="7397"/>
                </a:lnTo>
                <a:lnTo>
                  <a:pt x="5134" y="7251"/>
                </a:lnTo>
                <a:lnTo>
                  <a:pt x="4988" y="7154"/>
                </a:lnTo>
                <a:lnTo>
                  <a:pt x="4818" y="7105"/>
                </a:lnTo>
                <a:lnTo>
                  <a:pt x="4648" y="7081"/>
                </a:lnTo>
                <a:close/>
                <a:moveTo>
                  <a:pt x="10853" y="7081"/>
                </a:moveTo>
                <a:lnTo>
                  <a:pt x="10682" y="7105"/>
                </a:lnTo>
                <a:lnTo>
                  <a:pt x="10512" y="7178"/>
                </a:lnTo>
                <a:lnTo>
                  <a:pt x="10390" y="7300"/>
                </a:lnTo>
                <a:lnTo>
                  <a:pt x="10269" y="7446"/>
                </a:lnTo>
                <a:lnTo>
                  <a:pt x="10196" y="7568"/>
                </a:lnTo>
                <a:lnTo>
                  <a:pt x="10147" y="7714"/>
                </a:lnTo>
                <a:lnTo>
                  <a:pt x="10098" y="7835"/>
                </a:lnTo>
                <a:lnTo>
                  <a:pt x="10098" y="7981"/>
                </a:lnTo>
                <a:lnTo>
                  <a:pt x="10050" y="8225"/>
                </a:lnTo>
                <a:lnTo>
                  <a:pt x="10050" y="8395"/>
                </a:lnTo>
                <a:lnTo>
                  <a:pt x="10098" y="8565"/>
                </a:lnTo>
                <a:lnTo>
                  <a:pt x="10147" y="8711"/>
                </a:lnTo>
                <a:lnTo>
                  <a:pt x="10244" y="8833"/>
                </a:lnTo>
                <a:lnTo>
                  <a:pt x="10342" y="8955"/>
                </a:lnTo>
                <a:lnTo>
                  <a:pt x="10463" y="9028"/>
                </a:lnTo>
                <a:lnTo>
                  <a:pt x="10609" y="9101"/>
                </a:lnTo>
                <a:lnTo>
                  <a:pt x="10780" y="9149"/>
                </a:lnTo>
                <a:lnTo>
                  <a:pt x="10974" y="9174"/>
                </a:lnTo>
                <a:lnTo>
                  <a:pt x="11144" y="9149"/>
                </a:lnTo>
                <a:lnTo>
                  <a:pt x="11315" y="9101"/>
                </a:lnTo>
                <a:lnTo>
                  <a:pt x="11461" y="9028"/>
                </a:lnTo>
                <a:lnTo>
                  <a:pt x="11582" y="8930"/>
                </a:lnTo>
                <a:lnTo>
                  <a:pt x="11704" y="8809"/>
                </a:lnTo>
                <a:lnTo>
                  <a:pt x="11801" y="8663"/>
                </a:lnTo>
                <a:lnTo>
                  <a:pt x="11874" y="8517"/>
                </a:lnTo>
                <a:lnTo>
                  <a:pt x="11923" y="8346"/>
                </a:lnTo>
                <a:lnTo>
                  <a:pt x="11947" y="8176"/>
                </a:lnTo>
                <a:lnTo>
                  <a:pt x="11923" y="8006"/>
                </a:lnTo>
                <a:lnTo>
                  <a:pt x="11899" y="7835"/>
                </a:lnTo>
                <a:lnTo>
                  <a:pt x="11850" y="7689"/>
                </a:lnTo>
                <a:lnTo>
                  <a:pt x="11777" y="7519"/>
                </a:lnTo>
                <a:lnTo>
                  <a:pt x="11655" y="7397"/>
                </a:lnTo>
                <a:lnTo>
                  <a:pt x="11509" y="7251"/>
                </a:lnTo>
                <a:lnTo>
                  <a:pt x="11363" y="7154"/>
                </a:lnTo>
                <a:lnTo>
                  <a:pt x="11193" y="7105"/>
                </a:lnTo>
                <a:lnTo>
                  <a:pt x="11023" y="7081"/>
                </a:lnTo>
                <a:close/>
                <a:moveTo>
                  <a:pt x="7787" y="10244"/>
                </a:moveTo>
                <a:lnTo>
                  <a:pt x="7470" y="10268"/>
                </a:lnTo>
                <a:lnTo>
                  <a:pt x="7154" y="10293"/>
                </a:lnTo>
                <a:lnTo>
                  <a:pt x="6643" y="10390"/>
                </a:lnTo>
                <a:lnTo>
                  <a:pt x="6132" y="10536"/>
                </a:lnTo>
                <a:lnTo>
                  <a:pt x="5645" y="10731"/>
                </a:lnTo>
                <a:lnTo>
                  <a:pt x="5159" y="10950"/>
                </a:lnTo>
                <a:lnTo>
                  <a:pt x="4745" y="11144"/>
                </a:lnTo>
                <a:lnTo>
                  <a:pt x="4502" y="11266"/>
                </a:lnTo>
                <a:lnTo>
                  <a:pt x="4283" y="11388"/>
                </a:lnTo>
                <a:lnTo>
                  <a:pt x="4088" y="11534"/>
                </a:lnTo>
                <a:lnTo>
                  <a:pt x="3918" y="11704"/>
                </a:lnTo>
                <a:lnTo>
                  <a:pt x="3772" y="11899"/>
                </a:lnTo>
                <a:lnTo>
                  <a:pt x="3723" y="11996"/>
                </a:lnTo>
                <a:lnTo>
                  <a:pt x="3699" y="12118"/>
                </a:lnTo>
                <a:lnTo>
                  <a:pt x="3699" y="12166"/>
                </a:lnTo>
                <a:lnTo>
                  <a:pt x="3699" y="12239"/>
                </a:lnTo>
                <a:lnTo>
                  <a:pt x="3747" y="12288"/>
                </a:lnTo>
                <a:lnTo>
                  <a:pt x="3796" y="12312"/>
                </a:lnTo>
                <a:lnTo>
                  <a:pt x="3918" y="12312"/>
                </a:lnTo>
                <a:lnTo>
                  <a:pt x="3966" y="12288"/>
                </a:lnTo>
                <a:lnTo>
                  <a:pt x="4015" y="12239"/>
                </a:lnTo>
                <a:lnTo>
                  <a:pt x="4161" y="12093"/>
                </a:lnTo>
                <a:lnTo>
                  <a:pt x="4307" y="11947"/>
                </a:lnTo>
                <a:lnTo>
                  <a:pt x="4502" y="11826"/>
                </a:lnTo>
                <a:lnTo>
                  <a:pt x="4721" y="11704"/>
                </a:lnTo>
                <a:lnTo>
                  <a:pt x="5134" y="11509"/>
                </a:lnTo>
                <a:lnTo>
                  <a:pt x="5524" y="11339"/>
                </a:lnTo>
                <a:lnTo>
                  <a:pt x="5937" y="11169"/>
                </a:lnTo>
                <a:lnTo>
                  <a:pt x="6375" y="11023"/>
                </a:lnTo>
                <a:lnTo>
                  <a:pt x="6813" y="10901"/>
                </a:lnTo>
                <a:lnTo>
                  <a:pt x="7032" y="10852"/>
                </a:lnTo>
                <a:lnTo>
                  <a:pt x="7276" y="10828"/>
                </a:lnTo>
                <a:lnTo>
                  <a:pt x="7835" y="10804"/>
                </a:lnTo>
                <a:lnTo>
                  <a:pt x="8419" y="10828"/>
                </a:lnTo>
                <a:lnTo>
                  <a:pt x="9003" y="10901"/>
                </a:lnTo>
                <a:lnTo>
                  <a:pt x="9295" y="10950"/>
                </a:lnTo>
                <a:lnTo>
                  <a:pt x="9587" y="11023"/>
                </a:lnTo>
                <a:lnTo>
                  <a:pt x="9879" y="11120"/>
                </a:lnTo>
                <a:lnTo>
                  <a:pt x="10147" y="11242"/>
                </a:lnTo>
                <a:lnTo>
                  <a:pt x="10415" y="11363"/>
                </a:lnTo>
                <a:lnTo>
                  <a:pt x="10658" y="11509"/>
                </a:lnTo>
                <a:lnTo>
                  <a:pt x="10901" y="11655"/>
                </a:lnTo>
                <a:lnTo>
                  <a:pt x="11120" y="11850"/>
                </a:lnTo>
                <a:lnTo>
                  <a:pt x="11315" y="12045"/>
                </a:lnTo>
                <a:lnTo>
                  <a:pt x="11485" y="12288"/>
                </a:lnTo>
                <a:lnTo>
                  <a:pt x="11582" y="12361"/>
                </a:lnTo>
                <a:lnTo>
                  <a:pt x="11680" y="12410"/>
                </a:lnTo>
                <a:lnTo>
                  <a:pt x="11777" y="12410"/>
                </a:lnTo>
                <a:lnTo>
                  <a:pt x="11874" y="12361"/>
                </a:lnTo>
                <a:lnTo>
                  <a:pt x="11947" y="12288"/>
                </a:lnTo>
                <a:lnTo>
                  <a:pt x="11996" y="12215"/>
                </a:lnTo>
                <a:lnTo>
                  <a:pt x="12020" y="12118"/>
                </a:lnTo>
                <a:lnTo>
                  <a:pt x="11972" y="12020"/>
                </a:lnTo>
                <a:lnTo>
                  <a:pt x="11753" y="11753"/>
                </a:lnTo>
                <a:lnTo>
                  <a:pt x="11534" y="11509"/>
                </a:lnTo>
                <a:lnTo>
                  <a:pt x="11290" y="11290"/>
                </a:lnTo>
                <a:lnTo>
                  <a:pt x="11023" y="11096"/>
                </a:lnTo>
                <a:lnTo>
                  <a:pt x="10731" y="10925"/>
                </a:lnTo>
                <a:lnTo>
                  <a:pt x="10439" y="10779"/>
                </a:lnTo>
                <a:lnTo>
                  <a:pt x="10123" y="10633"/>
                </a:lnTo>
                <a:lnTo>
                  <a:pt x="9806" y="10536"/>
                </a:lnTo>
                <a:lnTo>
                  <a:pt x="9466" y="10439"/>
                </a:lnTo>
                <a:lnTo>
                  <a:pt x="9149" y="10366"/>
                </a:lnTo>
                <a:lnTo>
                  <a:pt x="8809" y="10317"/>
                </a:lnTo>
                <a:lnTo>
                  <a:pt x="8468" y="10268"/>
                </a:lnTo>
                <a:lnTo>
                  <a:pt x="8127" y="10244"/>
                </a:lnTo>
                <a:close/>
                <a:moveTo>
                  <a:pt x="8517" y="682"/>
                </a:moveTo>
                <a:lnTo>
                  <a:pt x="8663" y="706"/>
                </a:lnTo>
                <a:lnTo>
                  <a:pt x="9125" y="755"/>
                </a:lnTo>
                <a:lnTo>
                  <a:pt x="9563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0" y="1241"/>
                </a:lnTo>
                <a:lnTo>
                  <a:pt x="11461" y="1411"/>
                </a:lnTo>
                <a:lnTo>
                  <a:pt x="11777" y="1557"/>
                </a:lnTo>
                <a:lnTo>
                  <a:pt x="11777" y="1582"/>
                </a:lnTo>
                <a:lnTo>
                  <a:pt x="11728" y="1655"/>
                </a:lnTo>
                <a:lnTo>
                  <a:pt x="11753" y="1752"/>
                </a:lnTo>
                <a:lnTo>
                  <a:pt x="11777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72" y="1776"/>
                </a:lnTo>
                <a:lnTo>
                  <a:pt x="11996" y="1752"/>
                </a:lnTo>
                <a:lnTo>
                  <a:pt x="12020" y="1728"/>
                </a:lnTo>
                <a:lnTo>
                  <a:pt x="12045" y="1728"/>
                </a:lnTo>
                <a:lnTo>
                  <a:pt x="12142" y="1801"/>
                </a:lnTo>
                <a:lnTo>
                  <a:pt x="12118" y="1874"/>
                </a:lnTo>
                <a:lnTo>
                  <a:pt x="12093" y="1947"/>
                </a:lnTo>
                <a:lnTo>
                  <a:pt x="12118" y="1995"/>
                </a:lnTo>
                <a:lnTo>
                  <a:pt x="12142" y="2020"/>
                </a:lnTo>
                <a:lnTo>
                  <a:pt x="12191" y="2044"/>
                </a:lnTo>
                <a:lnTo>
                  <a:pt x="12215" y="2020"/>
                </a:lnTo>
                <a:lnTo>
                  <a:pt x="12264" y="1995"/>
                </a:lnTo>
                <a:lnTo>
                  <a:pt x="12337" y="1922"/>
                </a:lnTo>
                <a:lnTo>
                  <a:pt x="12556" y="2068"/>
                </a:lnTo>
                <a:lnTo>
                  <a:pt x="12507" y="2190"/>
                </a:lnTo>
                <a:lnTo>
                  <a:pt x="12507" y="2239"/>
                </a:lnTo>
                <a:lnTo>
                  <a:pt x="12507" y="2336"/>
                </a:lnTo>
                <a:lnTo>
                  <a:pt x="12531" y="2385"/>
                </a:lnTo>
                <a:lnTo>
                  <a:pt x="12556" y="2409"/>
                </a:lnTo>
                <a:lnTo>
                  <a:pt x="12604" y="2409"/>
                </a:lnTo>
                <a:lnTo>
                  <a:pt x="12653" y="2385"/>
                </a:lnTo>
                <a:lnTo>
                  <a:pt x="12702" y="2360"/>
                </a:lnTo>
                <a:lnTo>
                  <a:pt x="12750" y="2287"/>
                </a:lnTo>
                <a:lnTo>
                  <a:pt x="12775" y="2239"/>
                </a:lnTo>
                <a:lnTo>
                  <a:pt x="12969" y="2409"/>
                </a:lnTo>
                <a:lnTo>
                  <a:pt x="12896" y="2531"/>
                </a:lnTo>
                <a:lnTo>
                  <a:pt x="12848" y="2604"/>
                </a:lnTo>
                <a:lnTo>
                  <a:pt x="12848" y="2677"/>
                </a:lnTo>
                <a:lnTo>
                  <a:pt x="12848" y="2725"/>
                </a:lnTo>
                <a:lnTo>
                  <a:pt x="12872" y="2750"/>
                </a:lnTo>
                <a:lnTo>
                  <a:pt x="12921" y="2774"/>
                </a:lnTo>
                <a:lnTo>
                  <a:pt x="12969" y="2774"/>
                </a:lnTo>
                <a:lnTo>
                  <a:pt x="13091" y="2701"/>
                </a:lnTo>
                <a:lnTo>
                  <a:pt x="13188" y="2604"/>
                </a:lnTo>
                <a:lnTo>
                  <a:pt x="13310" y="2725"/>
                </a:lnTo>
                <a:lnTo>
                  <a:pt x="13407" y="2823"/>
                </a:lnTo>
                <a:lnTo>
                  <a:pt x="13261" y="3017"/>
                </a:lnTo>
                <a:lnTo>
                  <a:pt x="13237" y="3066"/>
                </a:lnTo>
                <a:lnTo>
                  <a:pt x="13188" y="3163"/>
                </a:lnTo>
                <a:lnTo>
                  <a:pt x="13188" y="3236"/>
                </a:lnTo>
                <a:lnTo>
                  <a:pt x="13213" y="3285"/>
                </a:lnTo>
                <a:lnTo>
                  <a:pt x="13237" y="3309"/>
                </a:lnTo>
                <a:lnTo>
                  <a:pt x="13334" y="3285"/>
                </a:lnTo>
                <a:lnTo>
                  <a:pt x="13407" y="3236"/>
                </a:lnTo>
                <a:lnTo>
                  <a:pt x="13553" y="3115"/>
                </a:lnTo>
                <a:lnTo>
                  <a:pt x="13602" y="3042"/>
                </a:lnTo>
                <a:lnTo>
                  <a:pt x="13797" y="3309"/>
                </a:lnTo>
                <a:lnTo>
                  <a:pt x="13699" y="3407"/>
                </a:lnTo>
                <a:lnTo>
                  <a:pt x="13553" y="3504"/>
                </a:lnTo>
                <a:lnTo>
                  <a:pt x="13505" y="3577"/>
                </a:lnTo>
                <a:lnTo>
                  <a:pt x="13480" y="3650"/>
                </a:lnTo>
                <a:lnTo>
                  <a:pt x="13480" y="3699"/>
                </a:lnTo>
                <a:lnTo>
                  <a:pt x="13529" y="3723"/>
                </a:lnTo>
                <a:lnTo>
                  <a:pt x="13626" y="3747"/>
                </a:lnTo>
                <a:lnTo>
                  <a:pt x="13699" y="3723"/>
                </a:lnTo>
                <a:lnTo>
                  <a:pt x="13797" y="3674"/>
                </a:lnTo>
                <a:lnTo>
                  <a:pt x="13870" y="3626"/>
                </a:lnTo>
                <a:lnTo>
                  <a:pt x="13967" y="3577"/>
                </a:lnTo>
                <a:lnTo>
                  <a:pt x="14162" y="3918"/>
                </a:lnTo>
                <a:lnTo>
                  <a:pt x="14064" y="3991"/>
                </a:lnTo>
                <a:lnTo>
                  <a:pt x="13870" y="4161"/>
                </a:lnTo>
                <a:lnTo>
                  <a:pt x="13772" y="4234"/>
                </a:lnTo>
                <a:lnTo>
                  <a:pt x="13724" y="4331"/>
                </a:lnTo>
                <a:lnTo>
                  <a:pt x="13724" y="4356"/>
                </a:lnTo>
                <a:lnTo>
                  <a:pt x="13724" y="4380"/>
                </a:lnTo>
                <a:lnTo>
                  <a:pt x="13845" y="4380"/>
                </a:lnTo>
                <a:lnTo>
                  <a:pt x="13967" y="4356"/>
                </a:lnTo>
                <a:lnTo>
                  <a:pt x="14089" y="4307"/>
                </a:lnTo>
                <a:lnTo>
                  <a:pt x="14186" y="4234"/>
                </a:lnTo>
                <a:lnTo>
                  <a:pt x="14308" y="4161"/>
                </a:lnTo>
                <a:lnTo>
                  <a:pt x="14527" y="4696"/>
                </a:lnTo>
                <a:lnTo>
                  <a:pt x="14356" y="4769"/>
                </a:lnTo>
                <a:lnTo>
                  <a:pt x="14210" y="4842"/>
                </a:lnTo>
                <a:lnTo>
                  <a:pt x="14089" y="4940"/>
                </a:lnTo>
                <a:lnTo>
                  <a:pt x="13967" y="5061"/>
                </a:lnTo>
                <a:lnTo>
                  <a:pt x="13943" y="5134"/>
                </a:lnTo>
                <a:lnTo>
                  <a:pt x="13918" y="5207"/>
                </a:lnTo>
                <a:lnTo>
                  <a:pt x="13918" y="5256"/>
                </a:lnTo>
                <a:lnTo>
                  <a:pt x="13943" y="5280"/>
                </a:lnTo>
                <a:lnTo>
                  <a:pt x="13967" y="5305"/>
                </a:lnTo>
                <a:lnTo>
                  <a:pt x="14016" y="5305"/>
                </a:lnTo>
                <a:lnTo>
                  <a:pt x="14137" y="5256"/>
                </a:lnTo>
                <a:lnTo>
                  <a:pt x="14259" y="5183"/>
                </a:lnTo>
                <a:lnTo>
                  <a:pt x="14551" y="5037"/>
                </a:lnTo>
                <a:lnTo>
                  <a:pt x="14624" y="5013"/>
                </a:lnTo>
                <a:lnTo>
                  <a:pt x="14770" y="5524"/>
                </a:lnTo>
                <a:lnTo>
                  <a:pt x="14454" y="5670"/>
                </a:lnTo>
                <a:lnTo>
                  <a:pt x="14186" y="5791"/>
                </a:lnTo>
                <a:lnTo>
                  <a:pt x="13943" y="5937"/>
                </a:lnTo>
                <a:lnTo>
                  <a:pt x="13943" y="5986"/>
                </a:lnTo>
                <a:lnTo>
                  <a:pt x="13943" y="6010"/>
                </a:lnTo>
                <a:lnTo>
                  <a:pt x="14113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51" y="6010"/>
                </a:lnTo>
                <a:lnTo>
                  <a:pt x="14867" y="5889"/>
                </a:lnTo>
                <a:lnTo>
                  <a:pt x="14989" y="6424"/>
                </a:lnTo>
                <a:lnTo>
                  <a:pt x="14819" y="6497"/>
                </a:lnTo>
                <a:lnTo>
                  <a:pt x="14429" y="6619"/>
                </a:lnTo>
                <a:lnTo>
                  <a:pt x="14040" y="6740"/>
                </a:lnTo>
                <a:lnTo>
                  <a:pt x="13991" y="6789"/>
                </a:lnTo>
                <a:lnTo>
                  <a:pt x="13991" y="6813"/>
                </a:lnTo>
                <a:lnTo>
                  <a:pt x="14016" y="6862"/>
                </a:lnTo>
                <a:lnTo>
                  <a:pt x="14064" y="6886"/>
                </a:lnTo>
                <a:lnTo>
                  <a:pt x="14235" y="6886"/>
                </a:lnTo>
                <a:lnTo>
                  <a:pt x="14429" y="6862"/>
                </a:lnTo>
                <a:lnTo>
                  <a:pt x="14794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67" y="7227"/>
                </a:lnTo>
                <a:lnTo>
                  <a:pt x="14454" y="7349"/>
                </a:lnTo>
                <a:lnTo>
                  <a:pt x="14259" y="7422"/>
                </a:lnTo>
                <a:lnTo>
                  <a:pt x="14064" y="7543"/>
                </a:lnTo>
                <a:lnTo>
                  <a:pt x="14040" y="7592"/>
                </a:lnTo>
                <a:lnTo>
                  <a:pt x="14040" y="7665"/>
                </a:lnTo>
                <a:lnTo>
                  <a:pt x="14089" y="7714"/>
                </a:lnTo>
                <a:lnTo>
                  <a:pt x="14162" y="7738"/>
                </a:lnTo>
                <a:lnTo>
                  <a:pt x="14356" y="7714"/>
                </a:lnTo>
                <a:lnTo>
                  <a:pt x="14551" y="7665"/>
                </a:lnTo>
                <a:lnTo>
                  <a:pt x="14940" y="7568"/>
                </a:lnTo>
                <a:lnTo>
                  <a:pt x="15159" y="7519"/>
                </a:lnTo>
                <a:lnTo>
                  <a:pt x="15208" y="7981"/>
                </a:lnTo>
                <a:lnTo>
                  <a:pt x="14892" y="8030"/>
                </a:lnTo>
                <a:lnTo>
                  <a:pt x="14648" y="8054"/>
                </a:lnTo>
                <a:lnTo>
                  <a:pt x="14381" y="8079"/>
                </a:lnTo>
                <a:lnTo>
                  <a:pt x="14259" y="8103"/>
                </a:lnTo>
                <a:lnTo>
                  <a:pt x="14137" y="8152"/>
                </a:lnTo>
                <a:lnTo>
                  <a:pt x="14040" y="8200"/>
                </a:lnTo>
                <a:lnTo>
                  <a:pt x="13943" y="8298"/>
                </a:lnTo>
                <a:lnTo>
                  <a:pt x="13918" y="8322"/>
                </a:lnTo>
                <a:lnTo>
                  <a:pt x="13918" y="8346"/>
                </a:lnTo>
                <a:lnTo>
                  <a:pt x="13943" y="8395"/>
                </a:lnTo>
                <a:lnTo>
                  <a:pt x="13967" y="8395"/>
                </a:lnTo>
                <a:lnTo>
                  <a:pt x="14089" y="8419"/>
                </a:lnTo>
                <a:lnTo>
                  <a:pt x="14210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32" y="8395"/>
                </a:lnTo>
                <a:lnTo>
                  <a:pt x="15232" y="8857"/>
                </a:lnTo>
                <a:lnTo>
                  <a:pt x="14746" y="8882"/>
                </a:lnTo>
                <a:lnTo>
                  <a:pt x="14527" y="8882"/>
                </a:lnTo>
                <a:lnTo>
                  <a:pt x="14308" y="8906"/>
                </a:lnTo>
                <a:lnTo>
                  <a:pt x="14089" y="8955"/>
                </a:lnTo>
                <a:lnTo>
                  <a:pt x="13991" y="8979"/>
                </a:lnTo>
                <a:lnTo>
                  <a:pt x="13894" y="9028"/>
                </a:lnTo>
                <a:lnTo>
                  <a:pt x="13870" y="9052"/>
                </a:lnTo>
                <a:lnTo>
                  <a:pt x="13894" y="9076"/>
                </a:lnTo>
                <a:lnTo>
                  <a:pt x="13967" y="9125"/>
                </a:lnTo>
                <a:lnTo>
                  <a:pt x="14089" y="9174"/>
                </a:lnTo>
                <a:lnTo>
                  <a:pt x="14308" y="9222"/>
                </a:lnTo>
                <a:lnTo>
                  <a:pt x="14746" y="9222"/>
                </a:lnTo>
                <a:lnTo>
                  <a:pt x="14965" y="9247"/>
                </a:lnTo>
                <a:lnTo>
                  <a:pt x="15208" y="9247"/>
                </a:lnTo>
                <a:lnTo>
                  <a:pt x="15184" y="9465"/>
                </a:lnTo>
                <a:lnTo>
                  <a:pt x="14989" y="9514"/>
                </a:lnTo>
                <a:lnTo>
                  <a:pt x="14746" y="9563"/>
                </a:lnTo>
                <a:lnTo>
                  <a:pt x="14502" y="9660"/>
                </a:lnTo>
                <a:lnTo>
                  <a:pt x="14283" y="9757"/>
                </a:lnTo>
                <a:lnTo>
                  <a:pt x="14064" y="9879"/>
                </a:lnTo>
                <a:lnTo>
                  <a:pt x="14040" y="9903"/>
                </a:lnTo>
                <a:lnTo>
                  <a:pt x="14040" y="9952"/>
                </a:lnTo>
                <a:lnTo>
                  <a:pt x="14064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111" y="9879"/>
                </a:lnTo>
                <a:lnTo>
                  <a:pt x="14989" y="10390"/>
                </a:lnTo>
                <a:lnTo>
                  <a:pt x="14551" y="10463"/>
                </a:lnTo>
                <a:lnTo>
                  <a:pt x="14356" y="10487"/>
                </a:lnTo>
                <a:lnTo>
                  <a:pt x="14186" y="10512"/>
                </a:lnTo>
                <a:lnTo>
                  <a:pt x="14016" y="10560"/>
                </a:lnTo>
                <a:lnTo>
                  <a:pt x="13943" y="10609"/>
                </a:lnTo>
                <a:lnTo>
                  <a:pt x="13870" y="10682"/>
                </a:lnTo>
                <a:lnTo>
                  <a:pt x="13845" y="10731"/>
                </a:lnTo>
                <a:lnTo>
                  <a:pt x="13845" y="10804"/>
                </a:lnTo>
                <a:lnTo>
                  <a:pt x="13894" y="10852"/>
                </a:lnTo>
                <a:lnTo>
                  <a:pt x="13918" y="10901"/>
                </a:lnTo>
                <a:lnTo>
                  <a:pt x="13991" y="10925"/>
                </a:lnTo>
                <a:lnTo>
                  <a:pt x="14089" y="10950"/>
                </a:lnTo>
                <a:lnTo>
                  <a:pt x="14259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502" y="11339"/>
                </a:lnTo>
                <a:lnTo>
                  <a:pt x="14308" y="11315"/>
                </a:lnTo>
                <a:lnTo>
                  <a:pt x="14113" y="11339"/>
                </a:lnTo>
                <a:lnTo>
                  <a:pt x="13918" y="11363"/>
                </a:lnTo>
                <a:lnTo>
                  <a:pt x="13748" y="11436"/>
                </a:lnTo>
                <a:lnTo>
                  <a:pt x="13748" y="11461"/>
                </a:lnTo>
                <a:lnTo>
                  <a:pt x="13748" y="11485"/>
                </a:lnTo>
                <a:lnTo>
                  <a:pt x="13918" y="11558"/>
                </a:lnTo>
                <a:lnTo>
                  <a:pt x="14089" y="11607"/>
                </a:lnTo>
                <a:lnTo>
                  <a:pt x="14454" y="11655"/>
                </a:lnTo>
                <a:lnTo>
                  <a:pt x="14210" y="12069"/>
                </a:lnTo>
                <a:lnTo>
                  <a:pt x="13991" y="12069"/>
                </a:lnTo>
                <a:lnTo>
                  <a:pt x="13748" y="12093"/>
                </a:lnTo>
                <a:lnTo>
                  <a:pt x="13626" y="12069"/>
                </a:lnTo>
                <a:lnTo>
                  <a:pt x="13480" y="12045"/>
                </a:lnTo>
                <a:lnTo>
                  <a:pt x="13359" y="12020"/>
                </a:lnTo>
                <a:lnTo>
                  <a:pt x="13237" y="12020"/>
                </a:lnTo>
                <a:lnTo>
                  <a:pt x="13213" y="12045"/>
                </a:lnTo>
                <a:lnTo>
                  <a:pt x="13188" y="12069"/>
                </a:lnTo>
                <a:lnTo>
                  <a:pt x="13213" y="12166"/>
                </a:lnTo>
                <a:lnTo>
                  <a:pt x="13261" y="12239"/>
                </a:lnTo>
                <a:lnTo>
                  <a:pt x="13334" y="12312"/>
                </a:lnTo>
                <a:lnTo>
                  <a:pt x="13432" y="12361"/>
                </a:lnTo>
                <a:lnTo>
                  <a:pt x="13553" y="12385"/>
                </a:lnTo>
                <a:lnTo>
                  <a:pt x="13675" y="12410"/>
                </a:lnTo>
                <a:lnTo>
                  <a:pt x="13943" y="12434"/>
                </a:lnTo>
                <a:lnTo>
                  <a:pt x="13602" y="12823"/>
                </a:lnTo>
                <a:lnTo>
                  <a:pt x="13091" y="12726"/>
                </a:lnTo>
                <a:lnTo>
                  <a:pt x="12872" y="12677"/>
                </a:lnTo>
                <a:lnTo>
                  <a:pt x="12750" y="12677"/>
                </a:lnTo>
                <a:lnTo>
                  <a:pt x="12629" y="12702"/>
                </a:lnTo>
                <a:lnTo>
                  <a:pt x="12604" y="12726"/>
                </a:lnTo>
                <a:lnTo>
                  <a:pt x="12604" y="12775"/>
                </a:lnTo>
                <a:lnTo>
                  <a:pt x="12629" y="12848"/>
                </a:lnTo>
                <a:lnTo>
                  <a:pt x="12677" y="12921"/>
                </a:lnTo>
                <a:lnTo>
                  <a:pt x="12750" y="12969"/>
                </a:lnTo>
                <a:lnTo>
                  <a:pt x="12848" y="13018"/>
                </a:lnTo>
                <a:lnTo>
                  <a:pt x="13042" y="13115"/>
                </a:lnTo>
                <a:lnTo>
                  <a:pt x="13261" y="13164"/>
                </a:lnTo>
                <a:lnTo>
                  <a:pt x="13115" y="13286"/>
                </a:lnTo>
                <a:lnTo>
                  <a:pt x="13067" y="13286"/>
                </a:lnTo>
                <a:lnTo>
                  <a:pt x="12604" y="13261"/>
                </a:lnTo>
                <a:lnTo>
                  <a:pt x="12361" y="13213"/>
                </a:lnTo>
                <a:lnTo>
                  <a:pt x="12239" y="13188"/>
                </a:lnTo>
                <a:lnTo>
                  <a:pt x="12118" y="13188"/>
                </a:lnTo>
                <a:lnTo>
                  <a:pt x="12045" y="13213"/>
                </a:lnTo>
                <a:lnTo>
                  <a:pt x="11996" y="13261"/>
                </a:lnTo>
                <a:lnTo>
                  <a:pt x="11996" y="13334"/>
                </a:lnTo>
                <a:lnTo>
                  <a:pt x="12020" y="13383"/>
                </a:lnTo>
                <a:lnTo>
                  <a:pt x="12142" y="13505"/>
                </a:lnTo>
                <a:lnTo>
                  <a:pt x="12312" y="13578"/>
                </a:lnTo>
                <a:lnTo>
                  <a:pt x="12483" y="13626"/>
                </a:lnTo>
                <a:lnTo>
                  <a:pt x="12677" y="13651"/>
                </a:lnTo>
                <a:lnTo>
                  <a:pt x="12239" y="13943"/>
                </a:lnTo>
                <a:lnTo>
                  <a:pt x="12166" y="13918"/>
                </a:lnTo>
                <a:lnTo>
                  <a:pt x="11704" y="13821"/>
                </a:lnTo>
                <a:lnTo>
                  <a:pt x="11485" y="13772"/>
                </a:lnTo>
                <a:lnTo>
                  <a:pt x="11266" y="13724"/>
                </a:lnTo>
                <a:lnTo>
                  <a:pt x="11242" y="13748"/>
                </a:lnTo>
                <a:lnTo>
                  <a:pt x="11217" y="13748"/>
                </a:lnTo>
                <a:lnTo>
                  <a:pt x="11217" y="13821"/>
                </a:lnTo>
                <a:lnTo>
                  <a:pt x="11266" y="13894"/>
                </a:lnTo>
                <a:lnTo>
                  <a:pt x="11315" y="13967"/>
                </a:lnTo>
                <a:lnTo>
                  <a:pt x="11461" y="14064"/>
                </a:lnTo>
                <a:lnTo>
                  <a:pt x="11631" y="14137"/>
                </a:lnTo>
                <a:lnTo>
                  <a:pt x="11801" y="14210"/>
                </a:lnTo>
                <a:lnTo>
                  <a:pt x="11461" y="14381"/>
                </a:lnTo>
                <a:lnTo>
                  <a:pt x="11388" y="14332"/>
                </a:lnTo>
                <a:lnTo>
                  <a:pt x="11339" y="14308"/>
                </a:lnTo>
                <a:lnTo>
                  <a:pt x="11193" y="14259"/>
                </a:lnTo>
                <a:lnTo>
                  <a:pt x="10901" y="14235"/>
                </a:lnTo>
                <a:lnTo>
                  <a:pt x="10658" y="14210"/>
                </a:lnTo>
                <a:lnTo>
                  <a:pt x="10512" y="14210"/>
                </a:lnTo>
                <a:lnTo>
                  <a:pt x="10390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415" y="14381"/>
                </a:lnTo>
                <a:lnTo>
                  <a:pt x="10488" y="14478"/>
                </a:lnTo>
                <a:lnTo>
                  <a:pt x="10634" y="14551"/>
                </a:lnTo>
                <a:lnTo>
                  <a:pt x="10731" y="14575"/>
                </a:lnTo>
                <a:lnTo>
                  <a:pt x="10901" y="14624"/>
                </a:lnTo>
                <a:lnTo>
                  <a:pt x="10512" y="14746"/>
                </a:lnTo>
                <a:lnTo>
                  <a:pt x="10317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6" y="14600"/>
                </a:lnTo>
                <a:lnTo>
                  <a:pt x="9709" y="14648"/>
                </a:lnTo>
                <a:lnTo>
                  <a:pt x="9685" y="14673"/>
                </a:lnTo>
                <a:lnTo>
                  <a:pt x="9685" y="14721"/>
                </a:lnTo>
                <a:lnTo>
                  <a:pt x="9733" y="14794"/>
                </a:lnTo>
                <a:lnTo>
                  <a:pt x="9806" y="14843"/>
                </a:lnTo>
                <a:lnTo>
                  <a:pt x="9952" y="14916"/>
                </a:lnTo>
                <a:lnTo>
                  <a:pt x="9636" y="14989"/>
                </a:lnTo>
                <a:lnTo>
                  <a:pt x="9587" y="14940"/>
                </a:lnTo>
                <a:lnTo>
                  <a:pt x="9539" y="14916"/>
                </a:lnTo>
                <a:lnTo>
                  <a:pt x="9441" y="14867"/>
                </a:lnTo>
                <a:lnTo>
                  <a:pt x="9247" y="14843"/>
                </a:lnTo>
                <a:lnTo>
                  <a:pt x="9149" y="14843"/>
                </a:lnTo>
                <a:lnTo>
                  <a:pt x="9052" y="14867"/>
                </a:lnTo>
                <a:lnTo>
                  <a:pt x="9028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3" y="15062"/>
                </a:lnTo>
                <a:lnTo>
                  <a:pt x="9028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521" y="15062"/>
                </a:lnTo>
                <a:lnTo>
                  <a:pt x="6156" y="14989"/>
                </a:lnTo>
                <a:lnTo>
                  <a:pt x="5816" y="14916"/>
                </a:lnTo>
                <a:lnTo>
                  <a:pt x="5475" y="14819"/>
                </a:lnTo>
                <a:lnTo>
                  <a:pt x="5134" y="14697"/>
                </a:lnTo>
                <a:lnTo>
                  <a:pt x="4818" y="14575"/>
                </a:lnTo>
                <a:lnTo>
                  <a:pt x="4477" y="14405"/>
                </a:lnTo>
                <a:lnTo>
                  <a:pt x="4161" y="14259"/>
                </a:lnTo>
                <a:lnTo>
                  <a:pt x="3869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42" y="13456"/>
                </a:lnTo>
                <a:lnTo>
                  <a:pt x="2799" y="13237"/>
                </a:lnTo>
                <a:lnTo>
                  <a:pt x="2555" y="12994"/>
                </a:lnTo>
                <a:lnTo>
                  <a:pt x="2336" y="12775"/>
                </a:lnTo>
                <a:lnTo>
                  <a:pt x="2117" y="12507"/>
                </a:lnTo>
                <a:lnTo>
                  <a:pt x="1923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49" y="10195"/>
                </a:lnTo>
                <a:lnTo>
                  <a:pt x="901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803" y="7397"/>
                </a:lnTo>
                <a:lnTo>
                  <a:pt x="852" y="6862"/>
                </a:lnTo>
                <a:lnTo>
                  <a:pt x="974" y="6351"/>
                </a:lnTo>
                <a:lnTo>
                  <a:pt x="1095" y="5840"/>
                </a:lnTo>
                <a:lnTo>
                  <a:pt x="1290" y="5353"/>
                </a:lnTo>
                <a:lnTo>
                  <a:pt x="1412" y="5061"/>
                </a:lnTo>
                <a:lnTo>
                  <a:pt x="1582" y="4745"/>
                </a:lnTo>
                <a:lnTo>
                  <a:pt x="1777" y="4404"/>
                </a:lnTo>
                <a:lnTo>
                  <a:pt x="2020" y="4064"/>
                </a:lnTo>
                <a:lnTo>
                  <a:pt x="2288" y="3699"/>
                </a:lnTo>
                <a:lnTo>
                  <a:pt x="2580" y="3334"/>
                </a:lnTo>
                <a:lnTo>
                  <a:pt x="2920" y="2944"/>
                </a:lnTo>
                <a:lnTo>
                  <a:pt x="3285" y="2604"/>
                </a:lnTo>
                <a:lnTo>
                  <a:pt x="3674" y="2263"/>
                </a:lnTo>
                <a:lnTo>
                  <a:pt x="4088" y="1922"/>
                </a:lnTo>
                <a:lnTo>
                  <a:pt x="4550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59" y="974"/>
                </a:lnTo>
                <a:lnTo>
                  <a:pt x="6327" y="925"/>
                </a:lnTo>
                <a:lnTo>
                  <a:pt x="6594" y="876"/>
                </a:lnTo>
                <a:lnTo>
                  <a:pt x="6886" y="828"/>
                </a:lnTo>
                <a:lnTo>
                  <a:pt x="7178" y="803"/>
                </a:lnTo>
                <a:lnTo>
                  <a:pt x="7543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2" y="25"/>
                </a:lnTo>
                <a:lnTo>
                  <a:pt x="7397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81" y="146"/>
                </a:lnTo>
                <a:lnTo>
                  <a:pt x="5864" y="219"/>
                </a:lnTo>
                <a:lnTo>
                  <a:pt x="5548" y="317"/>
                </a:lnTo>
                <a:lnTo>
                  <a:pt x="5232" y="438"/>
                </a:lnTo>
                <a:lnTo>
                  <a:pt x="4940" y="560"/>
                </a:lnTo>
                <a:lnTo>
                  <a:pt x="4331" y="876"/>
                </a:lnTo>
                <a:lnTo>
                  <a:pt x="3772" y="1217"/>
                </a:lnTo>
                <a:lnTo>
                  <a:pt x="3236" y="1606"/>
                </a:lnTo>
                <a:lnTo>
                  <a:pt x="2774" y="1995"/>
                </a:lnTo>
                <a:lnTo>
                  <a:pt x="2507" y="2239"/>
                </a:lnTo>
                <a:lnTo>
                  <a:pt x="2263" y="2482"/>
                </a:lnTo>
                <a:lnTo>
                  <a:pt x="2044" y="2725"/>
                </a:lnTo>
                <a:lnTo>
                  <a:pt x="1825" y="2993"/>
                </a:lnTo>
                <a:lnTo>
                  <a:pt x="1655" y="3261"/>
                </a:lnTo>
                <a:lnTo>
                  <a:pt x="1460" y="3528"/>
                </a:lnTo>
                <a:lnTo>
                  <a:pt x="1144" y="4088"/>
                </a:lnTo>
                <a:lnTo>
                  <a:pt x="876" y="4696"/>
                </a:lnTo>
                <a:lnTo>
                  <a:pt x="633" y="5305"/>
                </a:lnTo>
                <a:lnTo>
                  <a:pt x="414" y="5962"/>
                </a:lnTo>
                <a:lnTo>
                  <a:pt x="219" y="6643"/>
                </a:lnTo>
                <a:lnTo>
                  <a:pt x="146" y="7008"/>
                </a:lnTo>
                <a:lnTo>
                  <a:pt x="73" y="7373"/>
                </a:lnTo>
                <a:lnTo>
                  <a:pt x="25" y="7738"/>
                </a:lnTo>
                <a:lnTo>
                  <a:pt x="25" y="8103"/>
                </a:lnTo>
                <a:lnTo>
                  <a:pt x="0" y="8468"/>
                </a:lnTo>
                <a:lnTo>
                  <a:pt x="25" y="8809"/>
                </a:lnTo>
                <a:lnTo>
                  <a:pt x="73" y="9174"/>
                </a:lnTo>
                <a:lnTo>
                  <a:pt x="122" y="9514"/>
                </a:lnTo>
                <a:lnTo>
                  <a:pt x="195" y="9879"/>
                </a:lnTo>
                <a:lnTo>
                  <a:pt x="292" y="10220"/>
                </a:lnTo>
                <a:lnTo>
                  <a:pt x="390" y="10560"/>
                </a:lnTo>
                <a:lnTo>
                  <a:pt x="511" y="10901"/>
                </a:lnTo>
                <a:lnTo>
                  <a:pt x="657" y="11242"/>
                </a:lnTo>
                <a:lnTo>
                  <a:pt x="828" y="11582"/>
                </a:lnTo>
                <a:lnTo>
                  <a:pt x="1168" y="12264"/>
                </a:lnTo>
                <a:lnTo>
                  <a:pt x="1412" y="12629"/>
                </a:lnTo>
                <a:lnTo>
                  <a:pt x="1655" y="12994"/>
                </a:lnTo>
                <a:lnTo>
                  <a:pt x="1898" y="13334"/>
                </a:lnTo>
                <a:lnTo>
                  <a:pt x="2166" y="13651"/>
                </a:lnTo>
                <a:lnTo>
                  <a:pt x="2458" y="13943"/>
                </a:lnTo>
                <a:lnTo>
                  <a:pt x="2750" y="14235"/>
                </a:lnTo>
                <a:lnTo>
                  <a:pt x="3066" y="14502"/>
                </a:lnTo>
                <a:lnTo>
                  <a:pt x="3382" y="14746"/>
                </a:lnTo>
                <a:lnTo>
                  <a:pt x="3723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818" y="15500"/>
                </a:lnTo>
                <a:lnTo>
                  <a:pt x="5207" y="15622"/>
                </a:lnTo>
                <a:lnTo>
                  <a:pt x="5597" y="15743"/>
                </a:lnTo>
                <a:lnTo>
                  <a:pt x="6010" y="15816"/>
                </a:lnTo>
                <a:lnTo>
                  <a:pt x="6448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76" y="15914"/>
                </a:lnTo>
                <a:lnTo>
                  <a:pt x="8590" y="15889"/>
                </a:lnTo>
                <a:lnTo>
                  <a:pt x="9028" y="15841"/>
                </a:lnTo>
                <a:lnTo>
                  <a:pt x="9441" y="15768"/>
                </a:lnTo>
                <a:lnTo>
                  <a:pt x="9855" y="15670"/>
                </a:lnTo>
                <a:lnTo>
                  <a:pt x="10269" y="15573"/>
                </a:lnTo>
                <a:lnTo>
                  <a:pt x="10682" y="15451"/>
                </a:lnTo>
                <a:lnTo>
                  <a:pt x="11071" y="15305"/>
                </a:lnTo>
                <a:lnTo>
                  <a:pt x="11461" y="15135"/>
                </a:lnTo>
                <a:lnTo>
                  <a:pt x="11850" y="14940"/>
                </a:lnTo>
                <a:lnTo>
                  <a:pt x="12215" y="14721"/>
                </a:lnTo>
                <a:lnTo>
                  <a:pt x="12580" y="14478"/>
                </a:lnTo>
                <a:lnTo>
                  <a:pt x="12945" y="14235"/>
                </a:lnTo>
                <a:lnTo>
                  <a:pt x="13286" y="13943"/>
                </a:lnTo>
                <a:lnTo>
                  <a:pt x="13602" y="13651"/>
                </a:lnTo>
                <a:lnTo>
                  <a:pt x="13918" y="13334"/>
                </a:lnTo>
                <a:lnTo>
                  <a:pt x="14186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59" y="11582"/>
                </a:lnTo>
                <a:lnTo>
                  <a:pt x="15159" y="11534"/>
                </a:lnTo>
                <a:lnTo>
                  <a:pt x="15354" y="11096"/>
                </a:lnTo>
                <a:lnTo>
                  <a:pt x="15524" y="10658"/>
                </a:lnTo>
                <a:lnTo>
                  <a:pt x="15646" y="10195"/>
                </a:lnTo>
                <a:lnTo>
                  <a:pt x="15743" y="9733"/>
                </a:lnTo>
                <a:lnTo>
                  <a:pt x="15768" y="9709"/>
                </a:lnTo>
                <a:lnTo>
                  <a:pt x="15792" y="9684"/>
                </a:lnTo>
                <a:lnTo>
                  <a:pt x="15792" y="9636"/>
                </a:lnTo>
                <a:lnTo>
                  <a:pt x="15792" y="9611"/>
                </a:lnTo>
                <a:lnTo>
                  <a:pt x="15768" y="9563"/>
                </a:lnTo>
                <a:lnTo>
                  <a:pt x="15816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41" y="7957"/>
                </a:lnTo>
                <a:lnTo>
                  <a:pt x="15743" y="7105"/>
                </a:lnTo>
                <a:lnTo>
                  <a:pt x="15695" y="6667"/>
                </a:lnTo>
                <a:lnTo>
                  <a:pt x="15622" y="6254"/>
                </a:lnTo>
                <a:lnTo>
                  <a:pt x="15524" y="5840"/>
                </a:lnTo>
                <a:lnTo>
                  <a:pt x="15427" y="5426"/>
                </a:lnTo>
                <a:lnTo>
                  <a:pt x="15305" y="5013"/>
                </a:lnTo>
                <a:lnTo>
                  <a:pt x="15159" y="4623"/>
                </a:lnTo>
                <a:lnTo>
                  <a:pt x="15013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4" y="2458"/>
                </a:lnTo>
                <a:lnTo>
                  <a:pt x="13602" y="2141"/>
                </a:lnTo>
                <a:lnTo>
                  <a:pt x="13286" y="1849"/>
                </a:lnTo>
                <a:lnTo>
                  <a:pt x="12994" y="1582"/>
                </a:lnTo>
                <a:lnTo>
                  <a:pt x="12653" y="1363"/>
                </a:lnTo>
                <a:lnTo>
                  <a:pt x="12312" y="1144"/>
                </a:lnTo>
                <a:lnTo>
                  <a:pt x="11972" y="949"/>
                </a:lnTo>
                <a:lnTo>
                  <a:pt x="11607" y="779"/>
                </a:lnTo>
                <a:lnTo>
                  <a:pt x="11242" y="609"/>
                </a:lnTo>
                <a:lnTo>
                  <a:pt x="10853" y="487"/>
                </a:lnTo>
                <a:lnTo>
                  <a:pt x="10488" y="365"/>
                </a:lnTo>
                <a:lnTo>
                  <a:pt x="10123" y="268"/>
                </a:lnTo>
                <a:lnTo>
                  <a:pt x="9733" y="171"/>
                </a:lnTo>
                <a:lnTo>
                  <a:pt x="9344" y="98"/>
                </a:lnTo>
                <a:lnTo>
                  <a:pt x="8955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2470;p49">
            <a:extLst>
              <a:ext uri="{FF2B5EF4-FFF2-40B4-BE49-F238E27FC236}">
                <a16:creationId xmlns:a16="http://schemas.microsoft.com/office/drawing/2014/main" id="{633A00C4-BBFE-45B6-B36E-53B185A139E3}"/>
              </a:ext>
            </a:extLst>
          </p:cNvPr>
          <p:cNvSpPr/>
          <p:nvPr/>
        </p:nvSpPr>
        <p:spPr>
          <a:xfrm>
            <a:off x="9242105" y="5453611"/>
            <a:ext cx="335851" cy="795308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2472;p49">
            <a:extLst>
              <a:ext uri="{FF2B5EF4-FFF2-40B4-BE49-F238E27FC236}">
                <a16:creationId xmlns:a16="http://schemas.microsoft.com/office/drawing/2014/main" id="{9B755339-7D48-49E5-82B5-F7CBD11E3559}"/>
              </a:ext>
            </a:extLst>
          </p:cNvPr>
          <p:cNvSpPr/>
          <p:nvPr/>
        </p:nvSpPr>
        <p:spPr>
          <a:xfrm>
            <a:off x="10211354" y="6021268"/>
            <a:ext cx="565982" cy="522755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2475;p49">
            <a:extLst>
              <a:ext uri="{FF2B5EF4-FFF2-40B4-BE49-F238E27FC236}">
                <a16:creationId xmlns:a16="http://schemas.microsoft.com/office/drawing/2014/main" id="{A829B7D9-1DB0-472F-83A2-943E3E7185AE}"/>
              </a:ext>
            </a:extLst>
          </p:cNvPr>
          <p:cNvSpPr/>
          <p:nvPr/>
        </p:nvSpPr>
        <p:spPr>
          <a:xfrm rot="19819669">
            <a:off x="8012412" y="5602856"/>
            <a:ext cx="440240" cy="737396"/>
          </a:xfrm>
          <a:custGeom>
            <a:avLst/>
            <a:gdLst/>
            <a:ahLst/>
            <a:cxnLst/>
            <a:rect l="l" t="t" r="r" b="b"/>
            <a:pathLst>
              <a:path w="12581" h="21073" extrusionOk="0">
                <a:moveTo>
                  <a:pt x="6108" y="1217"/>
                </a:moveTo>
                <a:lnTo>
                  <a:pt x="5889" y="1241"/>
                </a:lnTo>
                <a:lnTo>
                  <a:pt x="5694" y="1314"/>
                </a:lnTo>
                <a:lnTo>
                  <a:pt x="5621" y="1339"/>
                </a:lnTo>
                <a:lnTo>
                  <a:pt x="5548" y="1412"/>
                </a:lnTo>
                <a:lnTo>
                  <a:pt x="5500" y="1485"/>
                </a:lnTo>
                <a:lnTo>
                  <a:pt x="5475" y="1558"/>
                </a:lnTo>
                <a:lnTo>
                  <a:pt x="5500" y="1631"/>
                </a:lnTo>
                <a:lnTo>
                  <a:pt x="5548" y="1704"/>
                </a:lnTo>
                <a:lnTo>
                  <a:pt x="5597" y="1752"/>
                </a:lnTo>
                <a:lnTo>
                  <a:pt x="5670" y="1801"/>
                </a:lnTo>
                <a:lnTo>
                  <a:pt x="5816" y="1850"/>
                </a:lnTo>
                <a:lnTo>
                  <a:pt x="5986" y="1874"/>
                </a:lnTo>
                <a:lnTo>
                  <a:pt x="6132" y="1898"/>
                </a:lnTo>
                <a:lnTo>
                  <a:pt x="6497" y="1923"/>
                </a:lnTo>
                <a:lnTo>
                  <a:pt x="6862" y="1923"/>
                </a:lnTo>
                <a:lnTo>
                  <a:pt x="6984" y="1898"/>
                </a:lnTo>
                <a:lnTo>
                  <a:pt x="7057" y="1850"/>
                </a:lnTo>
                <a:lnTo>
                  <a:pt x="7130" y="1777"/>
                </a:lnTo>
                <a:lnTo>
                  <a:pt x="7179" y="1679"/>
                </a:lnTo>
                <a:lnTo>
                  <a:pt x="7179" y="1582"/>
                </a:lnTo>
                <a:lnTo>
                  <a:pt x="7154" y="1485"/>
                </a:lnTo>
                <a:lnTo>
                  <a:pt x="7106" y="1412"/>
                </a:lnTo>
                <a:lnTo>
                  <a:pt x="7033" y="1339"/>
                </a:lnTo>
                <a:lnTo>
                  <a:pt x="6935" y="1290"/>
                </a:lnTo>
                <a:lnTo>
                  <a:pt x="6862" y="1241"/>
                </a:lnTo>
                <a:lnTo>
                  <a:pt x="6668" y="1217"/>
                </a:lnTo>
                <a:close/>
                <a:moveTo>
                  <a:pt x="11948" y="1485"/>
                </a:moveTo>
                <a:lnTo>
                  <a:pt x="12021" y="1850"/>
                </a:lnTo>
                <a:lnTo>
                  <a:pt x="12061" y="2174"/>
                </a:lnTo>
                <a:lnTo>
                  <a:pt x="12045" y="2142"/>
                </a:lnTo>
                <a:lnTo>
                  <a:pt x="12021" y="2093"/>
                </a:lnTo>
                <a:lnTo>
                  <a:pt x="11948" y="2044"/>
                </a:lnTo>
                <a:lnTo>
                  <a:pt x="11875" y="2044"/>
                </a:lnTo>
                <a:lnTo>
                  <a:pt x="11559" y="2190"/>
                </a:lnTo>
                <a:lnTo>
                  <a:pt x="11267" y="2361"/>
                </a:lnTo>
                <a:lnTo>
                  <a:pt x="11048" y="2507"/>
                </a:lnTo>
                <a:lnTo>
                  <a:pt x="10829" y="2653"/>
                </a:lnTo>
                <a:lnTo>
                  <a:pt x="10220" y="2653"/>
                </a:lnTo>
                <a:lnTo>
                  <a:pt x="9612" y="2628"/>
                </a:lnTo>
                <a:lnTo>
                  <a:pt x="9636" y="2628"/>
                </a:lnTo>
                <a:lnTo>
                  <a:pt x="10342" y="2288"/>
                </a:lnTo>
                <a:lnTo>
                  <a:pt x="11072" y="1996"/>
                </a:lnTo>
                <a:lnTo>
                  <a:pt x="11291" y="1898"/>
                </a:lnTo>
                <a:lnTo>
                  <a:pt x="11534" y="1777"/>
                </a:lnTo>
                <a:lnTo>
                  <a:pt x="11753" y="1655"/>
                </a:lnTo>
                <a:lnTo>
                  <a:pt x="11948" y="1485"/>
                </a:lnTo>
                <a:close/>
                <a:moveTo>
                  <a:pt x="12070" y="2239"/>
                </a:moveTo>
                <a:lnTo>
                  <a:pt x="12070" y="2653"/>
                </a:lnTo>
                <a:lnTo>
                  <a:pt x="12070" y="3042"/>
                </a:lnTo>
                <a:lnTo>
                  <a:pt x="11948" y="3042"/>
                </a:lnTo>
                <a:lnTo>
                  <a:pt x="11826" y="3091"/>
                </a:lnTo>
                <a:lnTo>
                  <a:pt x="11583" y="3212"/>
                </a:lnTo>
                <a:lnTo>
                  <a:pt x="11145" y="3456"/>
                </a:lnTo>
                <a:lnTo>
                  <a:pt x="11169" y="2993"/>
                </a:lnTo>
                <a:lnTo>
                  <a:pt x="11194" y="2896"/>
                </a:lnTo>
                <a:lnTo>
                  <a:pt x="11194" y="2774"/>
                </a:lnTo>
                <a:lnTo>
                  <a:pt x="11291" y="2726"/>
                </a:lnTo>
                <a:lnTo>
                  <a:pt x="11656" y="2531"/>
                </a:lnTo>
                <a:lnTo>
                  <a:pt x="11997" y="2336"/>
                </a:lnTo>
                <a:lnTo>
                  <a:pt x="12045" y="2263"/>
                </a:lnTo>
                <a:lnTo>
                  <a:pt x="12070" y="2239"/>
                </a:lnTo>
                <a:close/>
                <a:moveTo>
                  <a:pt x="12045" y="3334"/>
                </a:moveTo>
                <a:lnTo>
                  <a:pt x="11997" y="3918"/>
                </a:lnTo>
                <a:lnTo>
                  <a:pt x="11972" y="4015"/>
                </a:lnTo>
                <a:lnTo>
                  <a:pt x="11705" y="4161"/>
                </a:lnTo>
                <a:lnTo>
                  <a:pt x="11413" y="4307"/>
                </a:lnTo>
                <a:lnTo>
                  <a:pt x="11121" y="4429"/>
                </a:lnTo>
                <a:lnTo>
                  <a:pt x="11145" y="3772"/>
                </a:lnTo>
                <a:lnTo>
                  <a:pt x="11388" y="3675"/>
                </a:lnTo>
                <a:lnTo>
                  <a:pt x="11607" y="3553"/>
                </a:lnTo>
                <a:lnTo>
                  <a:pt x="11826" y="3456"/>
                </a:lnTo>
                <a:lnTo>
                  <a:pt x="11924" y="3407"/>
                </a:lnTo>
                <a:lnTo>
                  <a:pt x="12045" y="3334"/>
                </a:lnTo>
                <a:close/>
                <a:moveTo>
                  <a:pt x="11972" y="4405"/>
                </a:moveTo>
                <a:lnTo>
                  <a:pt x="11948" y="4867"/>
                </a:lnTo>
                <a:lnTo>
                  <a:pt x="11875" y="4891"/>
                </a:lnTo>
                <a:lnTo>
                  <a:pt x="11705" y="5013"/>
                </a:lnTo>
                <a:lnTo>
                  <a:pt x="11510" y="5110"/>
                </a:lnTo>
                <a:lnTo>
                  <a:pt x="11121" y="5281"/>
                </a:lnTo>
                <a:lnTo>
                  <a:pt x="11121" y="4672"/>
                </a:lnTo>
                <a:lnTo>
                  <a:pt x="11315" y="4648"/>
                </a:lnTo>
                <a:lnTo>
                  <a:pt x="11461" y="4599"/>
                </a:lnTo>
                <a:lnTo>
                  <a:pt x="11729" y="4526"/>
                </a:lnTo>
                <a:lnTo>
                  <a:pt x="11972" y="4405"/>
                </a:lnTo>
                <a:close/>
                <a:moveTo>
                  <a:pt x="11948" y="5208"/>
                </a:moveTo>
                <a:lnTo>
                  <a:pt x="11948" y="5646"/>
                </a:lnTo>
                <a:lnTo>
                  <a:pt x="11851" y="5694"/>
                </a:lnTo>
                <a:lnTo>
                  <a:pt x="11753" y="5743"/>
                </a:lnTo>
                <a:lnTo>
                  <a:pt x="11559" y="5865"/>
                </a:lnTo>
                <a:lnTo>
                  <a:pt x="11096" y="6157"/>
                </a:lnTo>
                <a:lnTo>
                  <a:pt x="11096" y="5524"/>
                </a:lnTo>
                <a:lnTo>
                  <a:pt x="11340" y="5475"/>
                </a:lnTo>
                <a:lnTo>
                  <a:pt x="11559" y="5402"/>
                </a:lnTo>
                <a:lnTo>
                  <a:pt x="11753" y="5329"/>
                </a:lnTo>
                <a:lnTo>
                  <a:pt x="11948" y="5208"/>
                </a:lnTo>
                <a:close/>
                <a:moveTo>
                  <a:pt x="11948" y="6059"/>
                </a:moveTo>
                <a:lnTo>
                  <a:pt x="11948" y="6400"/>
                </a:lnTo>
                <a:lnTo>
                  <a:pt x="11948" y="6424"/>
                </a:lnTo>
                <a:lnTo>
                  <a:pt x="11826" y="6473"/>
                </a:lnTo>
                <a:lnTo>
                  <a:pt x="11705" y="6546"/>
                </a:lnTo>
                <a:lnTo>
                  <a:pt x="11461" y="6716"/>
                </a:lnTo>
                <a:lnTo>
                  <a:pt x="11096" y="6911"/>
                </a:lnTo>
                <a:lnTo>
                  <a:pt x="11096" y="6351"/>
                </a:lnTo>
                <a:lnTo>
                  <a:pt x="11364" y="6303"/>
                </a:lnTo>
                <a:lnTo>
                  <a:pt x="11607" y="6205"/>
                </a:lnTo>
                <a:lnTo>
                  <a:pt x="11948" y="6059"/>
                </a:lnTo>
                <a:close/>
                <a:moveTo>
                  <a:pt x="11948" y="6741"/>
                </a:moveTo>
                <a:lnTo>
                  <a:pt x="11924" y="7252"/>
                </a:lnTo>
                <a:lnTo>
                  <a:pt x="11729" y="7398"/>
                </a:lnTo>
                <a:lnTo>
                  <a:pt x="11413" y="7617"/>
                </a:lnTo>
                <a:lnTo>
                  <a:pt x="11242" y="7714"/>
                </a:lnTo>
                <a:lnTo>
                  <a:pt x="11096" y="7836"/>
                </a:lnTo>
                <a:lnTo>
                  <a:pt x="11096" y="7203"/>
                </a:lnTo>
                <a:lnTo>
                  <a:pt x="11218" y="7179"/>
                </a:lnTo>
                <a:lnTo>
                  <a:pt x="11315" y="7130"/>
                </a:lnTo>
                <a:lnTo>
                  <a:pt x="11559" y="7008"/>
                </a:lnTo>
                <a:lnTo>
                  <a:pt x="11753" y="6887"/>
                </a:lnTo>
                <a:lnTo>
                  <a:pt x="11948" y="6741"/>
                </a:lnTo>
                <a:close/>
                <a:moveTo>
                  <a:pt x="11924" y="7738"/>
                </a:moveTo>
                <a:lnTo>
                  <a:pt x="11924" y="8103"/>
                </a:lnTo>
                <a:lnTo>
                  <a:pt x="11851" y="8128"/>
                </a:lnTo>
                <a:lnTo>
                  <a:pt x="11705" y="8201"/>
                </a:lnTo>
                <a:lnTo>
                  <a:pt x="11559" y="8274"/>
                </a:lnTo>
                <a:lnTo>
                  <a:pt x="11291" y="8468"/>
                </a:lnTo>
                <a:lnTo>
                  <a:pt x="11096" y="8639"/>
                </a:lnTo>
                <a:lnTo>
                  <a:pt x="11096" y="8176"/>
                </a:lnTo>
                <a:lnTo>
                  <a:pt x="11291" y="8103"/>
                </a:lnTo>
                <a:lnTo>
                  <a:pt x="11486" y="8006"/>
                </a:lnTo>
                <a:lnTo>
                  <a:pt x="11851" y="7787"/>
                </a:lnTo>
                <a:lnTo>
                  <a:pt x="11924" y="7738"/>
                </a:lnTo>
                <a:close/>
                <a:moveTo>
                  <a:pt x="11924" y="8468"/>
                </a:moveTo>
                <a:lnTo>
                  <a:pt x="11924" y="9101"/>
                </a:lnTo>
                <a:lnTo>
                  <a:pt x="11705" y="9247"/>
                </a:lnTo>
                <a:lnTo>
                  <a:pt x="11486" y="9393"/>
                </a:lnTo>
                <a:lnTo>
                  <a:pt x="11291" y="9539"/>
                </a:lnTo>
                <a:lnTo>
                  <a:pt x="11096" y="9685"/>
                </a:lnTo>
                <a:lnTo>
                  <a:pt x="11096" y="8955"/>
                </a:lnTo>
                <a:lnTo>
                  <a:pt x="11169" y="8931"/>
                </a:lnTo>
                <a:lnTo>
                  <a:pt x="11267" y="8906"/>
                </a:lnTo>
                <a:lnTo>
                  <a:pt x="11413" y="8809"/>
                </a:lnTo>
                <a:lnTo>
                  <a:pt x="11680" y="8663"/>
                </a:lnTo>
                <a:lnTo>
                  <a:pt x="11924" y="8468"/>
                </a:lnTo>
                <a:close/>
                <a:moveTo>
                  <a:pt x="11924" y="9539"/>
                </a:moveTo>
                <a:lnTo>
                  <a:pt x="11924" y="9782"/>
                </a:lnTo>
                <a:lnTo>
                  <a:pt x="11851" y="9806"/>
                </a:lnTo>
                <a:lnTo>
                  <a:pt x="11778" y="9831"/>
                </a:lnTo>
                <a:lnTo>
                  <a:pt x="11632" y="9952"/>
                </a:lnTo>
                <a:lnTo>
                  <a:pt x="11510" y="10074"/>
                </a:lnTo>
                <a:lnTo>
                  <a:pt x="11388" y="10171"/>
                </a:lnTo>
                <a:lnTo>
                  <a:pt x="11242" y="10269"/>
                </a:lnTo>
                <a:lnTo>
                  <a:pt x="11169" y="10342"/>
                </a:lnTo>
                <a:lnTo>
                  <a:pt x="11096" y="10415"/>
                </a:lnTo>
                <a:lnTo>
                  <a:pt x="11096" y="9904"/>
                </a:lnTo>
                <a:lnTo>
                  <a:pt x="11218" y="9879"/>
                </a:lnTo>
                <a:lnTo>
                  <a:pt x="11364" y="9831"/>
                </a:lnTo>
                <a:lnTo>
                  <a:pt x="11607" y="9709"/>
                </a:lnTo>
                <a:lnTo>
                  <a:pt x="11924" y="9539"/>
                </a:lnTo>
                <a:close/>
                <a:moveTo>
                  <a:pt x="11924" y="10220"/>
                </a:moveTo>
                <a:lnTo>
                  <a:pt x="11924" y="10658"/>
                </a:lnTo>
                <a:lnTo>
                  <a:pt x="11753" y="10755"/>
                </a:lnTo>
                <a:lnTo>
                  <a:pt x="11583" y="10853"/>
                </a:lnTo>
                <a:lnTo>
                  <a:pt x="11340" y="10999"/>
                </a:lnTo>
                <a:lnTo>
                  <a:pt x="11096" y="11145"/>
                </a:lnTo>
                <a:lnTo>
                  <a:pt x="11096" y="10536"/>
                </a:lnTo>
                <a:lnTo>
                  <a:pt x="11145" y="10585"/>
                </a:lnTo>
                <a:lnTo>
                  <a:pt x="11340" y="10585"/>
                </a:lnTo>
                <a:lnTo>
                  <a:pt x="11486" y="10512"/>
                </a:lnTo>
                <a:lnTo>
                  <a:pt x="11607" y="10463"/>
                </a:lnTo>
                <a:lnTo>
                  <a:pt x="11753" y="10342"/>
                </a:lnTo>
                <a:lnTo>
                  <a:pt x="11924" y="10220"/>
                </a:lnTo>
                <a:close/>
                <a:moveTo>
                  <a:pt x="11924" y="11047"/>
                </a:moveTo>
                <a:lnTo>
                  <a:pt x="11924" y="11364"/>
                </a:lnTo>
                <a:lnTo>
                  <a:pt x="11778" y="11412"/>
                </a:lnTo>
                <a:lnTo>
                  <a:pt x="11632" y="11485"/>
                </a:lnTo>
                <a:lnTo>
                  <a:pt x="11364" y="11656"/>
                </a:lnTo>
                <a:lnTo>
                  <a:pt x="11096" y="11826"/>
                </a:lnTo>
                <a:lnTo>
                  <a:pt x="11096" y="11461"/>
                </a:lnTo>
                <a:lnTo>
                  <a:pt x="11242" y="11437"/>
                </a:lnTo>
                <a:lnTo>
                  <a:pt x="11364" y="11364"/>
                </a:lnTo>
                <a:lnTo>
                  <a:pt x="11632" y="11218"/>
                </a:lnTo>
                <a:lnTo>
                  <a:pt x="11924" y="11047"/>
                </a:lnTo>
                <a:close/>
                <a:moveTo>
                  <a:pt x="11924" y="11753"/>
                </a:moveTo>
                <a:lnTo>
                  <a:pt x="11924" y="12191"/>
                </a:lnTo>
                <a:lnTo>
                  <a:pt x="11705" y="12288"/>
                </a:lnTo>
                <a:lnTo>
                  <a:pt x="11534" y="12386"/>
                </a:lnTo>
                <a:lnTo>
                  <a:pt x="11315" y="12483"/>
                </a:lnTo>
                <a:lnTo>
                  <a:pt x="11096" y="12605"/>
                </a:lnTo>
                <a:lnTo>
                  <a:pt x="11096" y="12215"/>
                </a:lnTo>
                <a:lnTo>
                  <a:pt x="11267" y="12142"/>
                </a:lnTo>
                <a:lnTo>
                  <a:pt x="11413" y="12045"/>
                </a:lnTo>
                <a:lnTo>
                  <a:pt x="11680" y="11875"/>
                </a:lnTo>
                <a:lnTo>
                  <a:pt x="11924" y="11753"/>
                </a:lnTo>
                <a:close/>
                <a:moveTo>
                  <a:pt x="11924" y="12580"/>
                </a:moveTo>
                <a:lnTo>
                  <a:pt x="11924" y="12848"/>
                </a:lnTo>
                <a:lnTo>
                  <a:pt x="11705" y="13043"/>
                </a:lnTo>
                <a:lnTo>
                  <a:pt x="11388" y="13262"/>
                </a:lnTo>
                <a:lnTo>
                  <a:pt x="11096" y="13481"/>
                </a:lnTo>
                <a:lnTo>
                  <a:pt x="11096" y="12872"/>
                </a:lnTo>
                <a:lnTo>
                  <a:pt x="11242" y="12848"/>
                </a:lnTo>
                <a:lnTo>
                  <a:pt x="11364" y="12824"/>
                </a:lnTo>
                <a:lnTo>
                  <a:pt x="11632" y="12702"/>
                </a:lnTo>
                <a:lnTo>
                  <a:pt x="11924" y="12580"/>
                </a:lnTo>
                <a:close/>
                <a:moveTo>
                  <a:pt x="11948" y="13237"/>
                </a:moveTo>
                <a:lnTo>
                  <a:pt x="11948" y="13821"/>
                </a:lnTo>
                <a:lnTo>
                  <a:pt x="11753" y="13919"/>
                </a:lnTo>
                <a:lnTo>
                  <a:pt x="11559" y="14065"/>
                </a:lnTo>
                <a:lnTo>
                  <a:pt x="11340" y="14211"/>
                </a:lnTo>
                <a:lnTo>
                  <a:pt x="11121" y="14357"/>
                </a:lnTo>
                <a:lnTo>
                  <a:pt x="11121" y="13602"/>
                </a:lnTo>
                <a:lnTo>
                  <a:pt x="11291" y="13529"/>
                </a:lnTo>
                <a:lnTo>
                  <a:pt x="11486" y="13481"/>
                </a:lnTo>
                <a:lnTo>
                  <a:pt x="11656" y="13383"/>
                </a:lnTo>
                <a:lnTo>
                  <a:pt x="11826" y="13310"/>
                </a:lnTo>
                <a:lnTo>
                  <a:pt x="11948" y="13237"/>
                </a:lnTo>
                <a:close/>
                <a:moveTo>
                  <a:pt x="11948" y="14211"/>
                </a:moveTo>
                <a:lnTo>
                  <a:pt x="11948" y="14357"/>
                </a:lnTo>
                <a:lnTo>
                  <a:pt x="11778" y="14454"/>
                </a:lnTo>
                <a:lnTo>
                  <a:pt x="11607" y="14551"/>
                </a:lnTo>
                <a:lnTo>
                  <a:pt x="11364" y="14722"/>
                </a:lnTo>
                <a:lnTo>
                  <a:pt x="11121" y="14916"/>
                </a:lnTo>
                <a:lnTo>
                  <a:pt x="11121" y="14649"/>
                </a:lnTo>
                <a:lnTo>
                  <a:pt x="11242" y="14600"/>
                </a:lnTo>
                <a:lnTo>
                  <a:pt x="11388" y="14551"/>
                </a:lnTo>
                <a:lnTo>
                  <a:pt x="11632" y="14405"/>
                </a:lnTo>
                <a:lnTo>
                  <a:pt x="11948" y="14211"/>
                </a:lnTo>
                <a:close/>
                <a:moveTo>
                  <a:pt x="11972" y="14722"/>
                </a:moveTo>
                <a:lnTo>
                  <a:pt x="11997" y="15379"/>
                </a:lnTo>
                <a:lnTo>
                  <a:pt x="11753" y="15500"/>
                </a:lnTo>
                <a:lnTo>
                  <a:pt x="11534" y="15622"/>
                </a:lnTo>
                <a:lnTo>
                  <a:pt x="11315" y="15768"/>
                </a:lnTo>
                <a:lnTo>
                  <a:pt x="11121" y="15938"/>
                </a:lnTo>
                <a:lnTo>
                  <a:pt x="11121" y="15257"/>
                </a:lnTo>
                <a:lnTo>
                  <a:pt x="11413" y="15062"/>
                </a:lnTo>
                <a:lnTo>
                  <a:pt x="11680" y="14868"/>
                </a:lnTo>
                <a:lnTo>
                  <a:pt x="11972" y="14722"/>
                </a:lnTo>
                <a:close/>
                <a:moveTo>
                  <a:pt x="11997" y="15792"/>
                </a:moveTo>
                <a:lnTo>
                  <a:pt x="11997" y="16060"/>
                </a:lnTo>
                <a:lnTo>
                  <a:pt x="11510" y="16376"/>
                </a:lnTo>
                <a:lnTo>
                  <a:pt x="11315" y="16498"/>
                </a:lnTo>
                <a:lnTo>
                  <a:pt x="11121" y="16644"/>
                </a:lnTo>
                <a:lnTo>
                  <a:pt x="11121" y="16206"/>
                </a:lnTo>
                <a:lnTo>
                  <a:pt x="11413" y="16109"/>
                </a:lnTo>
                <a:lnTo>
                  <a:pt x="11680" y="15963"/>
                </a:lnTo>
                <a:lnTo>
                  <a:pt x="11997" y="15792"/>
                </a:lnTo>
                <a:close/>
                <a:moveTo>
                  <a:pt x="8736" y="3042"/>
                </a:moveTo>
                <a:lnTo>
                  <a:pt x="9782" y="3115"/>
                </a:lnTo>
                <a:lnTo>
                  <a:pt x="10804" y="3115"/>
                </a:lnTo>
                <a:lnTo>
                  <a:pt x="10707" y="4818"/>
                </a:lnTo>
                <a:lnTo>
                  <a:pt x="10634" y="6522"/>
                </a:lnTo>
                <a:lnTo>
                  <a:pt x="10610" y="8225"/>
                </a:lnTo>
                <a:lnTo>
                  <a:pt x="10610" y="9928"/>
                </a:lnTo>
                <a:lnTo>
                  <a:pt x="10658" y="13335"/>
                </a:lnTo>
                <a:lnTo>
                  <a:pt x="10658" y="15038"/>
                </a:lnTo>
                <a:lnTo>
                  <a:pt x="10683" y="16741"/>
                </a:lnTo>
                <a:lnTo>
                  <a:pt x="10245" y="16741"/>
                </a:lnTo>
                <a:lnTo>
                  <a:pt x="9831" y="16717"/>
                </a:lnTo>
                <a:lnTo>
                  <a:pt x="9393" y="16717"/>
                </a:lnTo>
                <a:lnTo>
                  <a:pt x="8979" y="16693"/>
                </a:lnTo>
                <a:lnTo>
                  <a:pt x="7714" y="16717"/>
                </a:lnTo>
                <a:lnTo>
                  <a:pt x="6424" y="16717"/>
                </a:lnTo>
                <a:lnTo>
                  <a:pt x="5232" y="16668"/>
                </a:lnTo>
                <a:lnTo>
                  <a:pt x="4016" y="16644"/>
                </a:lnTo>
                <a:lnTo>
                  <a:pt x="2434" y="16644"/>
                </a:lnTo>
                <a:lnTo>
                  <a:pt x="1899" y="16668"/>
                </a:lnTo>
                <a:lnTo>
                  <a:pt x="1923" y="16620"/>
                </a:lnTo>
                <a:lnTo>
                  <a:pt x="1923" y="16644"/>
                </a:lnTo>
                <a:lnTo>
                  <a:pt x="1947" y="16620"/>
                </a:lnTo>
                <a:lnTo>
                  <a:pt x="1923" y="16571"/>
                </a:lnTo>
                <a:lnTo>
                  <a:pt x="1899" y="16376"/>
                </a:lnTo>
                <a:lnTo>
                  <a:pt x="1899" y="16060"/>
                </a:lnTo>
                <a:lnTo>
                  <a:pt x="1923" y="15744"/>
                </a:lnTo>
                <a:lnTo>
                  <a:pt x="1996" y="14040"/>
                </a:lnTo>
                <a:lnTo>
                  <a:pt x="2020" y="12751"/>
                </a:lnTo>
                <a:lnTo>
                  <a:pt x="2045" y="11485"/>
                </a:lnTo>
                <a:lnTo>
                  <a:pt x="2045" y="8955"/>
                </a:lnTo>
                <a:lnTo>
                  <a:pt x="2045" y="5646"/>
                </a:lnTo>
                <a:lnTo>
                  <a:pt x="1996" y="3918"/>
                </a:lnTo>
                <a:lnTo>
                  <a:pt x="1972" y="3334"/>
                </a:lnTo>
                <a:lnTo>
                  <a:pt x="1947" y="3066"/>
                </a:lnTo>
                <a:lnTo>
                  <a:pt x="2458" y="3139"/>
                </a:lnTo>
                <a:lnTo>
                  <a:pt x="2994" y="3188"/>
                </a:lnTo>
                <a:lnTo>
                  <a:pt x="3505" y="3212"/>
                </a:lnTo>
                <a:lnTo>
                  <a:pt x="4040" y="3212"/>
                </a:lnTo>
                <a:lnTo>
                  <a:pt x="5110" y="3164"/>
                </a:lnTo>
                <a:lnTo>
                  <a:pt x="6157" y="3115"/>
                </a:lnTo>
                <a:lnTo>
                  <a:pt x="7446" y="3066"/>
                </a:lnTo>
                <a:lnTo>
                  <a:pt x="8103" y="3042"/>
                </a:lnTo>
                <a:close/>
                <a:moveTo>
                  <a:pt x="6595" y="18177"/>
                </a:moveTo>
                <a:lnTo>
                  <a:pt x="6716" y="18225"/>
                </a:lnTo>
                <a:lnTo>
                  <a:pt x="6814" y="18323"/>
                </a:lnTo>
                <a:lnTo>
                  <a:pt x="6887" y="18493"/>
                </a:lnTo>
                <a:lnTo>
                  <a:pt x="6911" y="18590"/>
                </a:lnTo>
                <a:lnTo>
                  <a:pt x="6935" y="18712"/>
                </a:lnTo>
                <a:lnTo>
                  <a:pt x="6935" y="18834"/>
                </a:lnTo>
                <a:lnTo>
                  <a:pt x="6911" y="18955"/>
                </a:lnTo>
                <a:lnTo>
                  <a:pt x="6887" y="19053"/>
                </a:lnTo>
                <a:lnTo>
                  <a:pt x="6838" y="19174"/>
                </a:lnTo>
                <a:lnTo>
                  <a:pt x="6765" y="19272"/>
                </a:lnTo>
                <a:lnTo>
                  <a:pt x="6692" y="19345"/>
                </a:lnTo>
                <a:lnTo>
                  <a:pt x="6570" y="19418"/>
                </a:lnTo>
                <a:lnTo>
                  <a:pt x="6424" y="19442"/>
                </a:lnTo>
                <a:lnTo>
                  <a:pt x="6278" y="19442"/>
                </a:lnTo>
                <a:lnTo>
                  <a:pt x="6132" y="19393"/>
                </a:lnTo>
                <a:lnTo>
                  <a:pt x="6011" y="19345"/>
                </a:lnTo>
                <a:lnTo>
                  <a:pt x="5913" y="19247"/>
                </a:lnTo>
                <a:lnTo>
                  <a:pt x="5816" y="19126"/>
                </a:lnTo>
                <a:lnTo>
                  <a:pt x="5792" y="19004"/>
                </a:lnTo>
                <a:lnTo>
                  <a:pt x="5792" y="18858"/>
                </a:lnTo>
                <a:lnTo>
                  <a:pt x="5816" y="18688"/>
                </a:lnTo>
                <a:lnTo>
                  <a:pt x="5865" y="18566"/>
                </a:lnTo>
                <a:lnTo>
                  <a:pt x="5938" y="18420"/>
                </a:lnTo>
                <a:lnTo>
                  <a:pt x="6011" y="18323"/>
                </a:lnTo>
                <a:lnTo>
                  <a:pt x="6108" y="18250"/>
                </a:lnTo>
                <a:lnTo>
                  <a:pt x="6157" y="18274"/>
                </a:lnTo>
                <a:lnTo>
                  <a:pt x="6230" y="18250"/>
                </a:lnTo>
                <a:lnTo>
                  <a:pt x="6351" y="18225"/>
                </a:lnTo>
                <a:lnTo>
                  <a:pt x="6376" y="18225"/>
                </a:lnTo>
                <a:lnTo>
                  <a:pt x="6424" y="18201"/>
                </a:lnTo>
                <a:lnTo>
                  <a:pt x="6473" y="18177"/>
                </a:lnTo>
                <a:close/>
                <a:moveTo>
                  <a:pt x="6497" y="17690"/>
                </a:moveTo>
                <a:lnTo>
                  <a:pt x="6303" y="17714"/>
                </a:lnTo>
                <a:lnTo>
                  <a:pt x="6205" y="17763"/>
                </a:lnTo>
                <a:lnTo>
                  <a:pt x="6132" y="17812"/>
                </a:lnTo>
                <a:lnTo>
                  <a:pt x="6011" y="17836"/>
                </a:lnTo>
                <a:lnTo>
                  <a:pt x="5913" y="17860"/>
                </a:lnTo>
                <a:lnTo>
                  <a:pt x="5816" y="17933"/>
                </a:lnTo>
                <a:lnTo>
                  <a:pt x="5719" y="17982"/>
                </a:lnTo>
                <a:lnTo>
                  <a:pt x="5621" y="18079"/>
                </a:lnTo>
                <a:lnTo>
                  <a:pt x="5548" y="18177"/>
                </a:lnTo>
                <a:lnTo>
                  <a:pt x="5475" y="18274"/>
                </a:lnTo>
                <a:lnTo>
                  <a:pt x="5427" y="18396"/>
                </a:lnTo>
                <a:lnTo>
                  <a:pt x="5354" y="18639"/>
                </a:lnTo>
                <a:lnTo>
                  <a:pt x="5329" y="18882"/>
                </a:lnTo>
                <a:lnTo>
                  <a:pt x="5329" y="19028"/>
                </a:lnTo>
                <a:lnTo>
                  <a:pt x="5354" y="19150"/>
                </a:lnTo>
                <a:lnTo>
                  <a:pt x="5378" y="19272"/>
                </a:lnTo>
                <a:lnTo>
                  <a:pt x="5427" y="19393"/>
                </a:lnTo>
                <a:lnTo>
                  <a:pt x="5500" y="19491"/>
                </a:lnTo>
                <a:lnTo>
                  <a:pt x="5573" y="19588"/>
                </a:lnTo>
                <a:lnTo>
                  <a:pt x="5670" y="19661"/>
                </a:lnTo>
                <a:lnTo>
                  <a:pt x="5767" y="19734"/>
                </a:lnTo>
                <a:lnTo>
                  <a:pt x="5889" y="19807"/>
                </a:lnTo>
                <a:lnTo>
                  <a:pt x="5986" y="19856"/>
                </a:lnTo>
                <a:lnTo>
                  <a:pt x="6108" y="19880"/>
                </a:lnTo>
                <a:lnTo>
                  <a:pt x="6254" y="19904"/>
                </a:lnTo>
                <a:lnTo>
                  <a:pt x="6376" y="19904"/>
                </a:lnTo>
                <a:lnTo>
                  <a:pt x="6497" y="19880"/>
                </a:lnTo>
                <a:lnTo>
                  <a:pt x="6619" y="19856"/>
                </a:lnTo>
                <a:lnTo>
                  <a:pt x="6765" y="19807"/>
                </a:lnTo>
                <a:lnTo>
                  <a:pt x="6935" y="19710"/>
                </a:lnTo>
                <a:lnTo>
                  <a:pt x="7081" y="19564"/>
                </a:lnTo>
                <a:lnTo>
                  <a:pt x="7203" y="19393"/>
                </a:lnTo>
                <a:lnTo>
                  <a:pt x="7276" y="19199"/>
                </a:lnTo>
                <a:lnTo>
                  <a:pt x="7325" y="19004"/>
                </a:lnTo>
                <a:lnTo>
                  <a:pt x="7349" y="18785"/>
                </a:lnTo>
                <a:lnTo>
                  <a:pt x="7349" y="18566"/>
                </a:lnTo>
                <a:lnTo>
                  <a:pt x="7300" y="18371"/>
                </a:lnTo>
                <a:lnTo>
                  <a:pt x="7252" y="18201"/>
                </a:lnTo>
                <a:lnTo>
                  <a:pt x="7154" y="18031"/>
                </a:lnTo>
                <a:lnTo>
                  <a:pt x="7008" y="17885"/>
                </a:lnTo>
                <a:lnTo>
                  <a:pt x="6862" y="17763"/>
                </a:lnTo>
                <a:lnTo>
                  <a:pt x="6692" y="17714"/>
                </a:lnTo>
                <a:lnTo>
                  <a:pt x="6497" y="17690"/>
                </a:lnTo>
                <a:close/>
                <a:moveTo>
                  <a:pt x="2531" y="463"/>
                </a:moveTo>
                <a:lnTo>
                  <a:pt x="3018" y="487"/>
                </a:lnTo>
                <a:lnTo>
                  <a:pt x="3943" y="536"/>
                </a:lnTo>
                <a:lnTo>
                  <a:pt x="4867" y="560"/>
                </a:lnTo>
                <a:lnTo>
                  <a:pt x="7860" y="585"/>
                </a:lnTo>
                <a:lnTo>
                  <a:pt x="9588" y="560"/>
                </a:lnTo>
                <a:lnTo>
                  <a:pt x="9344" y="755"/>
                </a:lnTo>
                <a:lnTo>
                  <a:pt x="9223" y="852"/>
                </a:lnTo>
                <a:lnTo>
                  <a:pt x="9150" y="974"/>
                </a:lnTo>
                <a:lnTo>
                  <a:pt x="9150" y="998"/>
                </a:lnTo>
                <a:lnTo>
                  <a:pt x="9150" y="1023"/>
                </a:lnTo>
                <a:lnTo>
                  <a:pt x="9174" y="1047"/>
                </a:lnTo>
                <a:lnTo>
                  <a:pt x="9223" y="1047"/>
                </a:lnTo>
                <a:lnTo>
                  <a:pt x="9393" y="998"/>
                </a:lnTo>
                <a:lnTo>
                  <a:pt x="9563" y="901"/>
                </a:lnTo>
                <a:lnTo>
                  <a:pt x="9855" y="682"/>
                </a:lnTo>
                <a:lnTo>
                  <a:pt x="10099" y="560"/>
                </a:lnTo>
                <a:lnTo>
                  <a:pt x="10512" y="585"/>
                </a:lnTo>
                <a:lnTo>
                  <a:pt x="10902" y="609"/>
                </a:lnTo>
                <a:lnTo>
                  <a:pt x="10707" y="682"/>
                </a:lnTo>
                <a:lnTo>
                  <a:pt x="10512" y="804"/>
                </a:lnTo>
                <a:lnTo>
                  <a:pt x="10172" y="998"/>
                </a:lnTo>
                <a:lnTo>
                  <a:pt x="9880" y="1168"/>
                </a:lnTo>
                <a:lnTo>
                  <a:pt x="9588" y="1339"/>
                </a:lnTo>
                <a:lnTo>
                  <a:pt x="9344" y="1558"/>
                </a:lnTo>
                <a:lnTo>
                  <a:pt x="9223" y="1679"/>
                </a:lnTo>
                <a:lnTo>
                  <a:pt x="9101" y="1801"/>
                </a:lnTo>
                <a:lnTo>
                  <a:pt x="9101" y="1825"/>
                </a:lnTo>
                <a:lnTo>
                  <a:pt x="9125" y="1850"/>
                </a:lnTo>
                <a:lnTo>
                  <a:pt x="9125" y="1874"/>
                </a:lnTo>
                <a:lnTo>
                  <a:pt x="9150" y="1874"/>
                </a:lnTo>
                <a:lnTo>
                  <a:pt x="9466" y="1777"/>
                </a:lnTo>
                <a:lnTo>
                  <a:pt x="9782" y="1631"/>
                </a:lnTo>
                <a:lnTo>
                  <a:pt x="10366" y="1314"/>
                </a:lnTo>
                <a:lnTo>
                  <a:pt x="10610" y="1217"/>
                </a:lnTo>
                <a:lnTo>
                  <a:pt x="10877" y="1096"/>
                </a:lnTo>
                <a:lnTo>
                  <a:pt x="11121" y="950"/>
                </a:lnTo>
                <a:lnTo>
                  <a:pt x="11242" y="877"/>
                </a:lnTo>
                <a:lnTo>
                  <a:pt x="11315" y="804"/>
                </a:lnTo>
                <a:lnTo>
                  <a:pt x="11340" y="731"/>
                </a:lnTo>
                <a:lnTo>
                  <a:pt x="11486" y="804"/>
                </a:lnTo>
                <a:lnTo>
                  <a:pt x="11607" y="925"/>
                </a:lnTo>
                <a:lnTo>
                  <a:pt x="11729" y="1047"/>
                </a:lnTo>
                <a:lnTo>
                  <a:pt x="11802" y="1193"/>
                </a:lnTo>
                <a:lnTo>
                  <a:pt x="11486" y="1387"/>
                </a:lnTo>
                <a:lnTo>
                  <a:pt x="11169" y="1558"/>
                </a:lnTo>
                <a:lnTo>
                  <a:pt x="10853" y="1704"/>
                </a:lnTo>
                <a:lnTo>
                  <a:pt x="10488" y="1850"/>
                </a:lnTo>
                <a:lnTo>
                  <a:pt x="10220" y="1971"/>
                </a:lnTo>
                <a:lnTo>
                  <a:pt x="9928" y="2093"/>
                </a:lnTo>
                <a:lnTo>
                  <a:pt x="9807" y="2190"/>
                </a:lnTo>
                <a:lnTo>
                  <a:pt x="9709" y="2288"/>
                </a:lnTo>
                <a:lnTo>
                  <a:pt x="9612" y="2385"/>
                </a:lnTo>
                <a:lnTo>
                  <a:pt x="9515" y="2507"/>
                </a:lnTo>
                <a:lnTo>
                  <a:pt x="9515" y="2580"/>
                </a:lnTo>
                <a:lnTo>
                  <a:pt x="9539" y="2628"/>
                </a:lnTo>
                <a:lnTo>
                  <a:pt x="8931" y="2580"/>
                </a:lnTo>
                <a:lnTo>
                  <a:pt x="7641" y="2580"/>
                </a:lnTo>
                <a:lnTo>
                  <a:pt x="6327" y="2653"/>
                </a:lnTo>
                <a:lnTo>
                  <a:pt x="5135" y="2701"/>
                </a:lnTo>
                <a:lnTo>
                  <a:pt x="3967" y="2726"/>
                </a:lnTo>
                <a:lnTo>
                  <a:pt x="3359" y="2726"/>
                </a:lnTo>
                <a:lnTo>
                  <a:pt x="2775" y="2701"/>
                </a:lnTo>
                <a:lnTo>
                  <a:pt x="2166" y="2653"/>
                </a:lnTo>
                <a:lnTo>
                  <a:pt x="1582" y="2604"/>
                </a:lnTo>
                <a:lnTo>
                  <a:pt x="1509" y="2604"/>
                </a:lnTo>
                <a:lnTo>
                  <a:pt x="1436" y="2628"/>
                </a:lnTo>
                <a:lnTo>
                  <a:pt x="1412" y="2701"/>
                </a:lnTo>
                <a:lnTo>
                  <a:pt x="1388" y="2774"/>
                </a:lnTo>
                <a:lnTo>
                  <a:pt x="1388" y="2847"/>
                </a:lnTo>
                <a:lnTo>
                  <a:pt x="1412" y="2896"/>
                </a:lnTo>
                <a:lnTo>
                  <a:pt x="1461" y="2969"/>
                </a:lnTo>
                <a:lnTo>
                  <a:pt x="1534" y="2993"/>
                </a:lnTo>
                <a:lnTo>
                  <a:pt x="1558" y="3212"/>
                </a:lnTo>
                <a:lnTo>
                  <a:pt x="1558" y="3553"/>
                </a:lnTo>
                <a:lnTo>
                  <a:pt x="1534" y="4453"/>
                </a:lnTo>
                <a:lnTo>
                  <a:pt x="1509" y="5402"/>
                </a:lnTo>
                <a:lnTo>
                  <a:pt x="1485" y="6108"/>
                </a:lnTo>
                <a:lnTo>
                  <a:pt x="1461" y="6668"/>
                </a:lnTo>
                <a:lnTo>
                  <a:pt x="1461" y="7227"/>
                </a:lnTo>
                <a:lnTo>
                  <a:pt x="1485" y="8371"/>
                </a:lnTo>
                <a:lnTo>
                  <a:pt x="1509" y="9490"/>
                </a:lnTo>
                <a:lnTo>
                  <a:pt x="1534" y="10634"/>
                </a:lnTo>
                <a:lnTo>
                  <a:pt x="1485" y="13043"/>
                </a:lnTo>
                <a:lnTo>
                  <a:pt x="1461" y="14235"/>
                </a:lnTo>
                <a:lnTo>
                  <a:pt x="1412" y="15427"/>
                </a:lnTo>
                <a:lnTo>
                  <a:pt x="1363" y="16084"/>
                </a:lnTo>
                <a:lnTo>
                  <a:pt x="1339" y="16255"/>
                </a:lnTo>
                <a:lnTo>
                  <a:pt x="1363" y="16425"/>
                </a:lnTo>
                <a:lnTo>
                  <a:pt x="1388" y="16571"/>
                </a:lnTo>
                <a:lnTo>
                  <a:pt x="1436" y="16693"/>
                </a:lnTo>
                <a:lnTo>
                  <a:pt x="1509" y="16766"/>
                </a:lnTo>
                <a:lnTo>
                  <a:pt x="1461" y="16863"/>
                </a:lnTo>
                <a:lnTo>
                  <a:pt x="1436" y="16960"/>
                </a:lnTo>
                <a:lnTo>
                  <a:pt x="1485" y="17058"/>
                </a:lnTo>
                <a:lnTo>
                  <a:pt x="1534" y="17082"/>
                </a:lnTo>
                <a:lnTo>
                  <a:pt x="1582" y="17106"/>
                </a:lnTo>
                <a:lnTo>
                  <a:pt x="1874" y="17131"/>
                </a:lnTo>
                <a:lnTo>
                  <a:pt x="2191" y="17155"/>
                </a:lnTo>
                <a:lnTo>
                  <a:pt x="2799" y="17179"/>
                </a:lnTo>
                <a:lnTo>
                  <a:pt x="4016" y="17131"/>
                </a:lnTo>
                <a:lnTo>
                  <a:pt x="5329" y="17155"/>
                </a:lnTo>
                <a:lnTo>
                  <a:pt x="6619" y="17204"/>
                </a:lnTo>
                <a:lnTo>
                  <a:pt x="7252" y="17228"/>
                </a:lnTo>
                <a:lnTo>
                  <a:pt x="7884" y="17228"/>
                </a:lnTo>
                <a:lnTo>
                  <a:pt x="9150" y="17179"/>
                </a:lnTo>
                <a:lnTo>
                  <a:pt x="9661" y="17179"/>
                </a:lnTo>
                <a:lnTo>
                  <a:pt x="10172" y="17204"/>
                </a:lnTo>
                <a:lnTo>
                  <a:pt x="10683" y="17204"/>
                </a:lnTo>
                <a:lnTo>
                  <a:pt x="10926" y="17179"/>
                </a:lnTo>
                <a:lnTo>
                  <a:pt x="11194" y="17155"/>
                </a:lnTo>
                <a:lnTo>
                  <a:pt x="11242" y="17131"/>
                </a:lnTo>
                <a:lnTo>
                  <a:pt x="11291" y="17082"/>
                </a:lnTo>
                <a:lnTo>
                  <a:pt x="11340" y="17033"/>
                </a:lnTo>
                <a:lnTo>
                  <a:pt x="11364" y="16985"/>
                </a:lnTo>
                <a:lnTo>
                  <a:pt x="11364" y="16887"/>
                </a:lnTo>
                <a:lnTo>
                  <a:pt x="11315" y="16766"/>
                </a:lnTo>
                <a:lnTo>
                  <a:pt x="11632" y="16620"/>
                </a:lnTo>
                <a:lnTo>
                  <a:pt x="11997" y="16449"/>
                </a:lnTo>
                <a:lnTo>
                  <a:pt x="11997" y="16960"/>
                </a:lnTo>
                <a:lnTo>
                  <a:pt x="11997" y="17058"/>
                </a:lnTo>
                <a:lnTo>
                  <a:pt x="11826" y="17106"/>
                </a:lnTo>
                <a:lnTo>
                  <a:pt x="11656" y="17155"/>
                </a:lnTo>
                <a:lnTo>
                  <a:pt x="11315" y="17301"/>
                </a:lnTo>
                <a:lnTo>
                  <a:pt x="11121" y="17398"/>
                </a:lnTo>
                <a:lnTo>
                  <a:pt x="10926" y="17495"/>
                </a:lnTo>
                <a:lnTo>
                  <a:pt x="10731" y="17617"/>
                </a:lnTo>
                <a:lnTo>
                  <a:pt x="10585" y="17763"/>
                </a:lnTo>
                <a:lnTo>
                  <a:pt x="10585" y="17787"/>
                </a:lnTo>
                <a:lnTo>
                  <a:pt x="10610" y="17812"/>
                </a:lnTo>
                <a:lnTo>
                  <a:pt x="10683" y="17836"/>
                </a:lnTo>
                <a:lnTo>
                  <a:pt x="10780" y="17836"/>
                </a:lnTo>
                <a:lnTo>
                  <a:pt x="10950" y="17787"/>
                </a:lnTo>
                <a:lnTo>
                  <a:pt x="11267" y="17666"/>
                </a:lnTo>
                <a:lnTo>
                  <a:pt x="11632" y="17520"/>
                </a:lnTo>
                <a:lnTo>
                  <a:pt x="11997" y="17422"/>
                </a:lnTo>
                <a:lnTo>
                  <a:pt x="11997" y="17739"/>
                </a:lnTo>
                <a:lnTo>
                  <a:pt x="11875" y="17763"/>
                </a:lnTo>
                <a:lnTo>
                  <a:pt x="11778" y="17836"/>
                </a:lnTo>
                <a:lnTo>
                  <a:pt x="11559" y="17958"/>
                </a:lnTo>
                <a:lnTo>
                  <a:pt x="11340" y="18055"/>
                </a:lnTo>
                <a:lnTo>
                  <a:pt x="11145" y="18201"/>
                </a:lnTo>
                <a:lnTo>
                  <a:pt x="10926" y="18323"/>
                </a:lnTo>
                <a:lnTo>
                  <a:pt x="10731" y="18420"/>
                </a:lnTo>
                <a:lnTo>
                  <a:pt x="10707" y="18444"/>
                </a:lnTo>
                <a:lnTo>
                  <a:pt x="10707" y="18493"/>
                </a:lnTo>
                <a:lnTo>
                  <a:pt x="10731" y="18517"/>
                </a:lnTo>
                <a:lnTo>
                  <a:pt x="10975" y="18517"/>
                </a:lnTo>
                <a:lnTo>
                  <a:pt x="11194" y="18493"/>
                </a:lnTo>
                <a:lnTo>
                  <a:pt x="11413" y="18444"/>
                </a:lnTo>
                <a:lnTo>
                  <a:pt x="11632" y="18371"/>
                </a:lnTo>
                <a:lnTo>
                  <a:pt x="11802" y="18298"/>
                </a:lnTo>
                <a:lnTo>
                  <a:pt x="11997" y="18225"/>
                </a:lnTo>
                <a:lnTo>
                  <a:pt x="11997" y="18590"/>
                </a:lnTo>
                <a:lnTo>
                  <a:pt x="11778" y="18663"/>
                </a:lnTo>
                <a:lnTo>
                  <a:pt x="11534" y="18736"/>
                </a:lnTo>
                <a:lnTo>
                  <a:pt x="10999" y="18907"/>
                </a:lnTo>
                <a:lnTo>
                  <a:pt x="10731" y="19004"/>
                </a:lnTo>
                <a:lnTo>
                  <a:pt x="10488" y="19150"/>
                </a:lnTo>
                <a:lnTo>
                  <a:pt x="10464" y="19174"/>
                </a:lnTo>
                <a:lnTo>
                  <a:pt x="10464" y="19199"/>
                </a:lnTo>
                <a:lnTo>
                  <a:pt x="10464" y="19247"/>
                </a:lnTo>
                <a:lnTo>
                  <a:pt x="10488" y="19247"/>
                </a:lnTo>
                <a:lnTo>
                  <a:pt x="10634" y="19272"/>
                </a:lnTo>
                <a:lnTo>
                  <a:pt x="10756" y="19272"/>
                </a:lnTo>
                <a:lnTo>
                  <a:pt x="11023" y="19247"/>
                </a:lnTo>
                <a:lnTo>
                  <a:pt x="11267" y="19199"/>
                </a:lnTo>
                <a:lnTo>
                  <a:pt x="11510" y="19126"/>
                </a:lnTo>
                <a:lnTo>
                  <a:pt x="11753" y="19077"/>
                </a:lnTo>
                <a:lnTo>
                  <a:pt x="12021" y="19028"/>
                </a:lnTo>
                <a:lnTo>
                  <a:pt x="12021" y="19223"/>
                </a:lnTo>
                <a:lnTo>
                  <a:pt x="11364" y="19515"/>
                </a:lnTo>
                <a:lnTo>
                  <a:pt x="11048" y="19685"/>
                </a:lnTo>
                <a:lnTo>
                  <a:pt x="10902" y="19783"/>
                </a:lnTo>
                <a:lnTo>
                  <a:pt x="10780" y="19904"/>
                </a:lnTo>
                <a:lnTo>
                  <a:pt x="10756" y="19929"/>
                </a:lnTo>
                <a:lnTo>
                  <a:pt x="10756" y="19953"/>
                </a:lnTo>
                <a:lnTo>
                  <a:pt x="10780" y="19977"/>
                </a:lnTo>
                <a:lnTo>
                  <a:pt x="10804" y="19977"/>
                </a:lnTo>
                <a:lnTo>
                  <a:pt x="11121" y="19953"/>
                </a:lnTo>
                <a:lnTo>
                  <a:pt x="11413" y="19880"/>
                </a:lnTo>
                <a:lnTo>
                  <a:pt x="11729" y="19758"/>
                </a:lnTo>
                <a:lnTo>
                  <a:pt x="12021" y="19637"/>
                </a:lnTo>
                <a:lnTo>
                  <a:pt x="12021" y="19856"/>
                </a:lnTo>
                <a:lnTo>
                  <a:pt x="11972" y="19977"/>
                </a:lnTo>
                <a:lnTo>
                  <a:pt x="11899" y="20099"/>
                </a:lnTo>
                <a:lnTo>
                  <a:pt x="11753" y="20099"/>
                </a:lnTo>
                <a:lnTo>
                  <a:pt x="11607" y="20123"/>
                </a:lnTo>
                <a:lnTo>
                  <a:pt x="11315" y="20221"/>
                </a:lnTo>
                <a:lnTo>
                  <a:pt x="10926" y="20342"/>
                </a:lnTo>
                <a:lnTo>
                  <a:pt x="10731" y="20415"/>
                </a:lnTo>
                <a:lnTo>
                  <a:pt x="10537" y="20537"/>
                </a:lnTo>
                <a:lnTo>
                  <a:pt x="10512" y="20561"/>
                </a:lnTo>
                <a:lnTo>
                  <a:pt x="9928" y="20537"/>
                </a:lnTo>
                <a:lnTo>
                  <a:pt x="9344" y="20513"/>
                </a:lnTo>
                <a:lnTo>
                  <a:pt x="8541" y="20513"/>
                </a:lnTo>
                <a:lnTo>
                  <a:pt x="7738" y="20537"/>
                </a:lnTo>
                <a:lnTo>
                  <a:pt x="6084" y="20561"/>
                </a:lnTo>
                <a:lnTo>
                  <a:pt x="4429" y="20561"/>
                </a:lnTo>
                <a:lnTo>
                  <a:pt x="2848" y="20513"/>
                </a:lnTo>
                <a:lnTo>
                  <a:pt x="1753" y="20513"/>
                </a:lnTo>
                <a:lnTo>
                  <a:pt x="1631" y="20464"/>
                </a:lnTo>
                <a:lnTo>
                  <a:pt x="1339" y="20342"/>
                </a:lnTo>
                <a:lnTo>
                  <a:pt x="1193" y="20269"/>
                </a:lnTo>
                <a:lnTo>
                  <a:pt x="1023" y="20172"/>
                </a:lnTo>
                <a:lnTo>
                  <a:pt x="901" y="20050"/>
                </a:lnTo>
                <a:lnTo>
                  <a:pt x="779" y="19929"/>
                </a:lnTo>
                <a:lnTo>
                  <a:pt x="731" y="19807"/>
                </a:lnTo>
                <a:lnTo>
                  <a:pt x="682" y="19661"/>
                </a:lnTo>
                <a:lnTo>
                  <a:pt x="609" y="19393"/>
                </a:lnTo>
                <a:lnTo>
                  <a:pt x="585" y="19101"/>
                </a:lnTo>
                <a:lnTo>
                  <a:pt x="560" y="18834"/>
                </a:lnTo>
                <a:lnTo>
                  <a:pt x="536" y="17131"/>
                </a:lnTo>
                <a:lnTo>
                  <a:pt x="560" y="15427"/>
                </a:lnTo>
                <a:lnTo>
                  <a:pt x="536" y="13091"/>
                </a:lnTo>
                <a:lnTo>
                  <a:pt x="487" y="9247"/>
                </a:lnTo>
                <a:lnTo>
                  <a:pt x="463" y="5402"/>
                </a:lnTo>
                <a:lnTo>
                  <a:pt x="463" y="3967"/>
                </a:lnTo>
                <a:lnTo>
                  <a:pt x="487" y="3139"/>
                </a:lnTo>
                <a:lnTo>
                  <a:pt x="536" y="2653"/>
                </a:lnTo>
                <a:lnTo>
                  <a:pt x="585" y="2142"/>
                </a:lnTo>
                <a:lnTo>
                  <a:pt x="682" y="1655"/>
                </a:lnTo>
                <a:lnTo>
                  <a:pt x="828" y="1168"/>
                </a:lnTo>
                <a:lnTo>
                  <a:pt x="901" y="1023"/>
                </a:lnTo>
                <a:lnTo>
                  <a:pt x="1023" y="852"/>
                </a:lnTo>
                <a:lnTo>
                  <a:pt x="1217" y="731"/>
                </a:lnTo>
                <a:lnTo>
                  <a:pt x="1461" y="609"/>
                </a:lnTo>
                <a:lnTo>
                  <a:pt x="1753" y="536"/>
                </a:lnTo>
                <a:lnTo>
                  <a:pt x="2118" y="487"/>
                </a:lnTo>
                <a:lnTo>
                  <a:pt x="2531" y="463"/>
                </a:lnTo>
                <a:close/>
                <a:moveTo>
                  <a:pt x="2507" y="1"/>
                </a:moveTo>
                <a:lnTo>
                  <a:pt x="2045" y="25"/>
                </a:lnTo>
                <a:lnTo>
                  <a:pt x="1655" y="98"/>
                </a:lnTo>
                <a:lnTo>
                  <a:pt x="1315" y="171"/>
                </a:lnTo>
                <a:lnTo>
                  <a:pt x="1023" y="317"/>
                </a:lnTo>
                <a:lnTo>
                  <a:pt x="804" y="463"/>
                </a:lnTo>
                <a:lnTo>
                  <a:pt x="609" y="633"/>
                </a:lnTo>
                <a:lnTo>
                  <a:pt x="463" y="828"/>
                </a:lnTo>
                <a:lnTo>
                  <a:pt x="366" y="1023"/>
                </a:lnTo>
                <a:lnTo>
                  <a:pt x="293" y="1241"/>
                </a:lnTo>
                <a:lnTo>
                  <a:pt x="220" y="1436"/>
                </a:lnTo>
                <a:lnTo>
                  <a:pt x="195" y="1655"/>
                </a:lnTo>
                <a:lnTo>
                  <a:pt x="147" y="2020"/>
                </a:lnTo>
                <a:lnTo>
                  <a:pt x="122" y="2312"/>
                </a:lnTo>
                <a:lnTo>
                  <a:pt x="74" y="2823"/>
                </a:lnTo>
                <a:lnTo>
                  <a:pt x="25" y="3334"/>
                </a:lnTo>
                <a:lnTo>
                  <a:pt x="1" y="4356"/>
                </a:lnTo>
                <a:lnTo>
                  <a:pt x="25" y="5354"/>
                </a:lnTo>
                <a:lnTo>
                  <a:pt x="49" y="6376"/>
                </a:lnTo>
                <a:lnTo>
                  <a:pt x="49" y="7544"/>
                </a:lnTo>
                <a:lnTo>
                  <a:pt x="49" y="8736"/>
                </a:lnTo>
                <a:lnTo>
                  <a:pt x="1" y="11072"/>
                </a:lnTo>
                <a:lnTo>
                  <a:pt x="25" y="12264"/>
                </a:lnTo>
                <a:lnTo>
                  <a:pt x="49" y="13432"/>
                </a:lnTo>
                <a:lnTo>
                  <a:pt x="98" y="14624"/>
                </a:lnTo>
                <a:lnTo>
                  <a:pt x="98" y="15817"/>
                </a:lnTo>
                <a:lnTo>
                  <a:pt x="98" y="16693"/>
                </a:lnTo>
                <a:lnTo>
                  <a:pt x="98" y="17568"/>
                </a:lnTo>
                <a:lnTo>
                  <a:pt x="122" y="18444"/>
                </a:lnTo>
                <a:lnTo>
                  <a:pt x="171" y="19345"/>
                </a:lnTo>
                <a:lnTo>
                  <a:pt x="195" y="19612"/>
                </a:lnTo>
                <a:lnTo>
                  <a:pt x="244" y="19880"/>
                </a:lnTo>
                <a:lnTo>
                  <a:pt x="341" y="20123"/>
                </a:lnTo>
                <a:lnTo>
                  <a:pt x="463" y="20367"/>
                </a:lnTo>
                <a:lnTo>
                  <a:pt x="633" y="20561"/>
                </a:lnTo>
                <a:lnTo>
                  <a:pt x="804" y="20732"/>
                </a:lnTo>
                <a:lnTo>
                  <a:pt x="925" y="20805"/>
                </a:lnTo>
                <a:lnTo>
                  <a:pt x="1047" y="20853"/>
                </a:lnTo>
                <a:lnTo>
                  <a:pt x="1169" y="20902"/>
                </a:lnTo>
                <a:lnTo>
                  <a:pt x="1315" y="20926"/>
                </a:lnTo>
                <a:lnTo>
                  <a:pt x="2994" y="20951"/>
                </a:lnTo>
                <a:lnTo>
                  <a:pt x="4186" y="20975"/>
                </a:lnTo>
                <a:lnTo>
                  <a:pt x="4964" y="20999"/>
                </a:lnTo>
                <a:lnTo>
                  <a:pt x="5938" y="21024"/>
                </a:lnTo>
                <a:lnTo>
                  <a:pt x="6911" y="21024"/>
                </a:lnTo>
                <a:lnTo>
                  <a:pt x="8833" y="20999"/>
                </a:lnTo>
                <a:lnTo>
                  <a:pt x="9198" y="20999"/>
                </a:lnTo>
                <a:lnTo>
                  <a:pt x="9588" y="21024"/>
                </a:lnTo>
                <a:lnTo>
                  <a:pt x="10366" y="21072"/>
                </a:lnTo>
                <a:lnTo>
                  <a:pt x="10756" y="21072"/>
                </a:lnTo>
                <a:lnTo>
                  <a:pt x="11145" y="21048"/>
                </a:lnTo>
                <a:lnTo>
                  <a:pt x="11315" y="20999"/>
                </a:lnTo>
                <a:lnTo>
                  <a:pt x="11510" y="20951"/>
                </a:lnTo>
                <a:lnTo>
                  <a:pt x="11680" y="20902"/>
                </a:lnTo>
                <a:lnTo>
                  <a:pt x="11851" y="20805"/>
                </a:lnTo>
                <a:lnTo>
                  <a:pt x="12021" y="20683"/>
                </a:lnTo>
                <a:lnTo>
                  <a:pt x="12167" y="20513"/>
                </a:lnTo>
                <a:lnTo>
                  <a:pt x="12264" y="20318"/>
                </a:lnTo>
                <a:lnTo>
                  <a:pt x="12362" y="20075"/>
                </a:lnTo>
                <a:lnTo>
                  <a:pt x="12435" y="19807"/>
                </a:lnTo>
                <a:lnTo>
                  <a:pt x="12483" y="19515"/>
                </a:lnTo>
                <a:lnTo>
                  <a:pt x="12532" y="19223"/>
                </a:lnTo>
                <a:lnTo>
                  <a:pt x="12556" y="18907"/>
                </a:lnTo>
                <a:lnTo>
                  <a:pt x="12580" y="18298"/>
                </a:lnTo>
                <a:lnTo>
                  <a:pt x="12580" y="17739"/>
                </a:lnTo>
                <a:lnTo>
                  <a:pt x="12556" y="16960"/>
                </a:lnTo>
                <a:lnTo>
                  <a:pt x="12532" y="15573"/>
                </a:lnTo>
                <a:lnTo>
                  <a:pt x="12508" y="14186"/>
                </a:lnTo>
                <a:lnTo>
                  <a:pt x="12483" y="13286"/>
                </a:lnTo>
                <a:lnTo>
                  <a:pt x="12459" y="12118"/>
                </a:lnTo>
                <a:lnTo>
                  <a:pt x="12459" y="9441"/>
                </a:lnTo>
                <a:lnTo>
                  <a:pt x="12459" y="6960"/>
                </a:lnTo>
                <a:lnTo>
                  <a:pt x="12435" y="5500"/>
                </a:lnTo>
                <a:lnTo>
                  <a:pt x="12435" y="4794"/>
                </a:lnTo>
                <a:lnTo>
                  <a:pt x="12483" y="4113"/>
                </a:lnTo>
                <a:lnTo>
                  <a:pt x="12532" y="3431"/>
                </a:lnTo>
                <a:lnTo>
                  <a:pt x="12556" y="2726"/>
                </a:lnTo>
                <a:lnTo>
                  <a:pt x="12556" y="2336"/>
                </a:lnTo>
                <a:lnTo>
                  <a:pt x="12532" y="1898"/>
                </a:lnTo>
                <a:lnTo>
                  <a:pt x="12435" y="1509"/>
                </a:lnTo>
                <a:lnTo>
                  <a:pt x="12386" y="1314"/>
                </a:lnTo>
                <a:lnTo>
                  <a:pt x="12313" y="1120"/>
                </a:lnTo>
                <a:lnTo>
                  <a:pt x="12240" y="950"/>
                </a:lnTo>
                <a:lnTo>
                  <a:pt x="12143" y="779"/>
                </a:lnTo>
                <a:lnTo>
                  <a:pt x="12021" y="633"/>
                </a:lnTo>
                <a:lnTo>
                  <a:pt x="11899" y="512"/>
                </a:lnTo>
                <a:lnTo>
                  <a:pt x="11729" y="414"/>
                </a:lnTo>
                <a:lnTo>
                  <a:pt x="11559" y="317"/>
                </a:lnTo>
                <a:lnTo>
                  <a:pt x="11364" y="268"/>
                </a:lnTo>
                <a:lnTo>
                  <a:pt x="11145" y="220"/>
                </a:lnTo>
                <a:lnTo>
                  <a:pt x="11096" y="171"/>
                </a:lnTo>
                <a:lnTo>
                  <a:pt x="10999" y="147"/>
                </a:lnTo>
                <a:lnTo>
                  <a:pt x="10634" y="122"/>
                </a:lnTo>
                <a:lnTo>
                  <a:pt x="10269" y="98"/>
                </a:lnTo>
                <a:lnTo>
                  <a:pt x="9515" y="98"/>
                </a:lnTo>
                <a:lnTo>
                  <a:pt x="8030" y="122"/>
                </a:lnTo>
                <a:lnTo>
                  <a:pt x="4867" y="98"/>
                </a:lnTo>
                <a:lnTo>
                  <a:pt x="3943" y="74"/>
                </a:lnTo>
                <a:lnTo>
                  <a:pt x="3018" y="25"/>
                </a:lnTo>
                <a:lnTo>
                  <a:pt x="2507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2480;p49">
            <a:extLst>
              <a:ext uri="{FF2B5EF4-FFF2-40B4-BE49-F238E27FC236}">
                <a16:creationId xmlns:a16="http://schemas.microsoft.com/office/drawing/2014/main" id="{FC1B5901-A06F-49F9-AE78-BDFF8F22DCD1}"/>
              </a:ext>
            </a:extLst>
          </p:cNvPr>
          <p:cNvSpPr/>
          <p:nvPr/>
        </p:nvSpPr>
        <p:spPr>
          <a:xfrm>
            <a:off x="8494825" y="6196111"/>
            <a:ext cx="851853" cy="848259"/>
          </a:xfrm>
          <a:custGeom>
            <a:avLst/>
            <a:gdLst/>
            <a:ahLst/>
            <a:cxnLst/>
            <a:rect l="l" t="t" r="r" b="b"/>
            <a:pathLst>
              <a:path w="17301" h="17228" extrusionOk="0">
                <a:moveTo>
                  <a:pt x="9295" y="4842"/>
                </a:moveTo>
                <a:lnTo>
                  <a:pt x="9514" y="4891"/>
                </a:lnTo>
                <a:lnTo>
                  <a:pt x="9758" y="4964"/>
                </a:lnTo>
                <a:lnTo>
                  <a:pt x="9539" y="5256"/>
                </a:lnTo>
                <a:lnTo>
                  <a:pt x="9368" y="5548"/>
                </a:lnTo>
                <a:lnTo>
                  <a:pt x="9198" y="5499"/>
                </a:lnTo>
                <a:lnTo>
                  <a:pt x="9174" y="5426"/>
                </a:lnTo>
                <a:lnTo>
                  <a:pt x="9271" y="4940"/>
                </a:lnTo>
                <a:lnTo>
                  <a:pt x="9295" y="4842"/>
                </a:lnTo>
                <a:close/>
                <a:moveTo>
                  <a:pt x="8784" y="4769"/>
                </a:moveTo>
                <a:lnTo>
                  <a:pt x="8882" y="4794"/>
                </a:lnTo>
                <a:lnTo>
                  <a:pt x="8857" y="4891"/>
                </a:lnTo>
                <a:lnTo>
                  <a:pt x="8784" y="5159"/>
                </a:lnTo>
                <a:lnTo>
                  <a:pt x="8736" y="5426"/>
                </a:lnTo>
                <a:lnTo>
                  <a:pt x="8468" y="5426"/>
                </a:lnTo>
                <a:lnTo>
                  <a:pt x="8468" y="5329"/>
                </a:lnTo>
                <a:lnTo>
                  <a:pt x="8419" y="5134"/>
                </a:lnTo>
                <a:lnTo>
                  <a:pt x="8346" y="4964"/>
                </a:lnTo>
                <a:lnTo>
                  <a:pt x="8322" y="4915"/>
                </a:lnTo>
                <a:lnTo>
                  <a:pt x="8249" y="4915"/>
                </a:lnTo>
                <a:lnTo>
                  <a:pt x="8225" y="4940"/>
                </a:lnTo>
                <a:lnTo>
                  <a:pt x="8200" y="4988"/>
                </a:lnTo>
                <a:lnTo>
                  <a:pt x="8200" y="5183"/>
                </a:lnTo>
                <a:lnTo>
                  <a:pt x="8176" y="5378"/>
                </a:lnTo>
                <a:lnTo>
                  <a:pt x="8176" y="5451"/>
                </a:lnTo>
                <a:lnTo>
                  <a:pt x="7957" y="5499"/>
                </a:lnTo>
                <a:lnTo>
                  <a:pt x="7738" y="5597"/>
                </a:lnTo>
                <a:lnTo>
                  <a:pt x="7714" y="5548"/>
                </a:lnTo>
                <a:lnTo>
                  <a:pt x="7641" y="5378"/>
                </a:lnTo>
                <a:lnTo>
                  <a:pt x="7568" y="5207"/>
                </a:lnTo>
                <a:lnTo>
                  <a:pt x="7471" y="5110"/>
                </a:lnTo>
                <a:lnTo>
                  <a:pt x="7373" y="5013"/>
                </a:lnTo>
                <a:lnTo>
                  <a:pt x="7349" y="4988"/>
                </a:lnTo>
                <a:lnTo>
                  <a:pt x="7568" y="4891"/>
                </a:lnTo>
                <a:lnTo>
                  <a:pt x="7641" y="4964"/>
                </a:lnTo>
                <a:lnTo>
                  <a:pt x="7738" y="5013"/>
                </a:lnTo>
                <a:lnTo>
                  <a:pt x="7836" y="5037"/>
                </a:lnTo>
                <a:lnTo>
                  <a:pt x="7933" y="5013"/>
                </a:lnTo>
                <a:lnTo>
                  <a:pt x="8127" y="4915"/>
                </a:lnTo>
                <a:lnTo>
                  <a:pt x="8298" y="4842"/>
                </a:lnTo>
                <a:lnTo>
                  <a:pt x="8492" y="4818"/>
                </a:lnTo>
                <a:lnTo>
                  <a:pt x="8663" y="4794"/>
                </a:lnTo>
                <a:lnTo>
                  <a:pt x="8711" y="4794"/>
                </a:lnTo>
                <a:lnTo>
                  <a:pt x="8784" y="4769"/>
                </a:lnTo>
                <a:close/>
                <a:moveTo>
                  <a:pt x="9879" y="5013"/>
                </a:moveTo>
                <a:lnTo>
                  <a:pt x="10147" y="5159"/>
                </a:lnTo>
                <a:lnTo>
                  <a:pt x="10415" y="5305"/>
                </a:lnTo>
                <a:lnTo>
                  <a:pt x="10196" y="5524"/>
                </a:lnTo>
                <a:lnTo>
                  <a:pt x="9977" y="5743"/>
                </a:lnTo>
                <a:lnTo>
                  <a:pt x="9977" y="5767"/>
                </a:lnTo>
                <a:lnTo>
                  <a:pt x="9928" y="5743"/>
                </a:lnTo>
                <a:lnTo>
                  <a:pt x="9685" y="5645"/>
                </a:lnTo>
                <a:lnTo>
                  <a:pt x="9879" y="5013"/>
                </a:lnTo>
                <a:close/>
                <a:moveTo>
                  <a:pt x="7300" y="5013"/>
                </a:moveTo>
                <a:lnTo>
                  <a:pt x="7300" y="5037"/>
                </a:lnTo>
                <a:lnTo>
                  <a:pt x="7325" y="5183"/>
                </a:lnTo>
                <a:lnTo>
                  <a:pt x="7325" y="5305"/>
                </a:lnTo>
                <a:lnTo>
                  <a:pt x="7373" y="5499"/>
                </a:lnTo>
                <a:lnTo>
                  <a:pt x="7446" y="5670"/>
                </a:lnTo>
                <a:lnTo>
                  <a:pt x="7446" y="5718"/>
                </a:lnTo>
                <a:lnTo>
                  <a:pt x="7203" y="5791"/>
                </a:lnTo>
                <a:lnTo>
                  <a:pt x="7081" y="5524"/>
                </a:lnTo>
                <a:lnTo>
                  <a:pt x="6935" y="5232"/>
                </a:lnTo>
                <a:lnTo>
                  <a:pt x="7106" y="5134"/>
                </a:lnTo>
                <a:lnTo>
                  <a:pt x="7300" y="5013"/>
                </a:lnTo>
                <a:close/>
                <a:moveTo>
                  <a:pt x="10707" y="5475"/>
                </a:moveTo>
                <a:lnTo>
                  <a:pt x="11193" y="5816"/>
                </a:lnTo>
                <a:lnTo>
                  <a:pt x="10999" y="5913"/>
                </a:lnTo>
                <a:lnTo>
                  <a:pt x="10780" y="6010"/>
                </a:lnTo>
                <a:lnTo>
                  <a:pt x="10585" y="6108"/>
                </a:lnTo>
                <a:lnTo>
                  <a:pt x="10390" y="5986"/>
                </a:lnTo>
                <a:lnTo>
                  <a:pt x="10171" y="5864"/>
                </a:lnTo>
                <a:lnTo>
                  <a:pt x="10512" y="5621"/>
                </a:lnTo>
                <a:lnTo>
                  <a:pt x="10707" y="5475"/>
                </a:lnTo>
                <a:close/>
                <a:moveTo>
                  <a:pt x="6692" y="5426"/>
                </a:moveTo>
                <a:lnTo>
                  <a:pt x="6716" y="5572"/>
                </a:lnTo>
                <a:lnTo>
                  <a:pt x="6741" y="5718"/>
                </a:lnTo>
                <a:lnTo>
                  <a:pt x="6838" y="5986"/>
                </a:lnTo>
                <a:lnTo>
                  <a:pt x="6643" y="6156"/>
                </a:lnTo>
                <a:lnTo>
                  <a:pt x="6522" y="5986"/>
                </a:lnTo>
                <a:lnTo>
                  <a:pt x="6351" y="5743"/>
                </a:lnTo>
                <a:lnTo>
                  <a:pt x="6522" y="5572"/>
                </a:lnTo>
                <a:lnTo>
                  <a:pt x="6692" y="5426"/>
                </a:lnTo>
                <a:close/>
                <a:moveTo>
                  <a:pt x="11461" y="6059"/>
                </a:moveTo>
                <a:lnTo>
                  <a:pt x="11607" y="6181"/>
                </a:lnTo>
                <a:lnTo>
                  <a:pt x="11510" y="6181"/>
                </a:lnTo>
                <a:lnTo>
                  <a:pt x="11193" y="6254"/>
                </a:lnTo>
                <a:lnTo>
                  <a:pt x="11047" y="6302"/>
                </a:lnTo>
                <a:lnTo>
                  <a:pt x="10877" y="6375"/>
                </a:lnTo>
                <a:lnTo>
                  <a:pt x="10780" y="6278"/>
                </a:lnTo>
                <a:lnTo>
                  <a:pt x="11096" y="6181"/>
                </a:lnTo>
                <a:lnTo>
                  <a:pt x="11291" y="6132"/>
                </a:lnTo>
                <a:lnTo>
                  <a:pt x="11461" y="6059"/>
                </a:lnTo>
                <a:close/>
                <a:moveTo>
                  <a:pt x="6157" y="5962"/>
                </a:moveTo>
                <a:lnTo>
                  <a:pt x="6230" y="6156"/>
                </a:lnTo>
                <a:lnTo>
                  <a:pt x="6303" y="6302"/>
                </a:lnTo>
                <a:lnTo>
                  <a:pt x="6400" y="6424"/>
                </a:lnTo>
                <a:lnTo>
                  <a:pt x="6181" y="6765"/>
                </a:lnTo>
                <a:lnTo>
                  <a:pt x="6157" y="6716"/>
                </a:lnTo>
                <a:lnTo>
                  <a:pt x="5962" y="6546"/>
                </a:lnTo>
                <a:lnTo>
                  <a:pt x="5840" y="6400"/>
                </a:lnTo>
                <a:lnTo>
                  <a:pt x="5986" y="6181"/>
                </a:lnTo>
                <a:lnTo>
                  <a:pt x="6157" y="5962"/>
                </a:lnTo>
                <a:close/>
                <a:moveTo>
                  <a:pt x="11729" y="6327"/>
                </a:moveTo>
                <a:lnTo>
                  <a:pt x="11923" y="6570"/>
                </a:lnTo>
                <a:lnTo>
                  <a:pt x="12094" y="6862"/>
                </a:lnTo>
                <a:lnTo>
                  <a:pt x="11899" y="6838"/>
                </a:lnTo>
                <a:lnTo>
                  <a:pt x="11704" y="6862"/>
                </a:lnTo>
                <a:lnTo>
                  <a:pt x="11510" y="6886"/>
                </a:lnTo>
                <a:lnTo>
                  <a:pt x="11339" y="6911"/>
                </a:lnTo>
                <a:lnTo>
                  <a:pt x="11145" y="6643"/>
                </a:lnTo>
                <a:lnTo>
                  <a:pt x="11388" y="6594"/>
                </a:lnTo>
                <a:lnTo>
                  <a:pt x="11607" y="6546"/>
                </a:lnTo>
                <a:lnTo>
                  <a:pt x="11680" y="6497"/>
                </a:lnTo>
                <a:lnTo>
                  <a:pt x="11704" y="6448"/>
                </a:lnTo>
                <a:lnTo>
                  <a:pt x="11729" y="6375"/>
                </a:lnTo>
                <a:lnTo>
                  <a:pt x="11729" y="6327"/>
                </a:lnTo>
                <a:close/>
                <a:moveTo>
                  <a:pt x="5646" y="6765"/>
                </a:moveTo>
                <a:lnTo>
                  <a:pt x="5719" y="6838"/>
                </a:lnTo>
                <a:lnTo>
                  <a:pt x="5840" y="7008"/>
                </a:lnTo>
                <a:lnTo>
                  <a:pt x="5913" y="7081"/>
                </a:lnTo>
                <a:lnTo>
                  <a:pt x="6011" y="7130"/>
                </a:lnTo>
                <a:lnTo>
                  <a:pt x="5913" y="7397"/>
                </a:lnTo>
                <a:lnTo>
                  <a:pt x="5670" y="7300"/>
                </a:lnTo>
                <a:lnTo>
                  <a:pt x="5524" y="7276"/>
                </a:lnTo>
                <a:lnTo>
                  <a:pt x="5402" y="7251"/>
                </a:lnTo>
                <a:lnTo>
                  <a:pt x="5524" y="7008"/>
                </a:lnTo>
                <a:lnTo>
                  <a:pt x="5646" y="6765"/>
                </a:lnTo>
                <a:close/>
                <a:moveTo>
                  <a:pt x="12288" y="7276"/>
                </a:moveTo>
                <a:lnTo>
                  <a:pt x="12361" y="7519"/>
                </a:lnTo>
                <a:lnTo>
                  <a:pt x="12410" y="7786"/>
                </a:lnTo>
                <a:lnTo>
                  <a:pt x="12215" y="7689"/>
                </a:lnTo>
                <a:lnTo>
                  <a:pt x="12021" y="7616"/>
                </a:lnTo>
                <a:lnTo>
                  <a:pt x="11802" y="7567"/>
                </a:lnTo>
                <a:lnTo>
                  <a:pt x="11583" y="7543"/>
                </a:lnTo>
                <a:lnTo>
                  <a:pt x="11510" y="7276"/>
                </a:lnTo>
                <a:lnTo>
                  <a:pt x="11680" y="7300"/>
                </a:lnTo>
                <a:lnTo>
                  <a:pt x="11875" y="7300"/>
                </a:lnTo>
                <a:lnTo>
                  <a:pt x="12264" y="7276"/>
                </a:lnTo>
                <a:close/>
                <a:moveTo>
                  <a:pt x="5281" y="7616"/>
                </a:moveTo>
                <a:lnTo>
                  <a:pt x="5548" y="7713"/>
                </a:lnTo>
                <a:lnTo>
                  <a:pt x="5792" y="7811"/>
                </a:lnTo>
                <a:lnTo>
                  <a:pt x="5719" y="8273"/>
                </a:lnTo>
                <a:lnTo>
                  <a:pt x="5256" y="8322"/>
                </a:lnTo>
                <a:lnTo>
                  <a:pt x="5135" y="8322"/>
                </a:lnTo>
                <a:lnTo>
                  <a:pt x="5183" y="7981"/>
                </a:lnTo>
                <a:lnTo>
                  <a:pt x="5281" y="7616"/>
                </a:lnTo>
                <a:close/>
                <a:moveTo>
                  <a:pt x="11656" y="7859"/>
                </a:moveTo>
                <a:lnTo>
                  <a:pt x="11826" y="7932"/>
                </a:lnTo>
                <a:lnTo>
                  <a:pt x="12069" y="8054"/>
                </a:lnTo>
                <a:lnTo>
                  <a:pt x="12191" y="8103"/>
                </a:lnTo>
                <a:lnTo>
                  <a:pt x="12337" y="8151"/>
                </a:lnTo>
                <a:lnTo>
                  <a:pt x="12386" y="8151"/>
                </a:lnTo>
                <a:lnTo>
                  <a:pt x="12459" y="8127"/>
                </a:lnTo>
                <a:lnTo>
                  <a:pt x="12459" y="8516"/>
                </a:lnTo>
                <a:lnTo>
                  <a:pt x="12264" y="8395"/>
                </a:lnTo>
                <a:lnTo>
                  <a:pt x="11972" y="8249"/>
                </a:lnTo>
                <a:lnTo>
                  <a:pt x="11826" y="8200"/>
                </a:lnTo>
                <a:lnTo>
                  <a:pt x="11680" y="8176"/>
                </a:lnTo>
                <a:lnTo>
                  <a:pt x="11656" y="7859"/>
                </a:lnTo>
                <a:close/>
                <a:moveTo>
                  <a:pt x="11680" y="8468"/>
                </a:moveTo>
                <a:lnTo>
                  <a:pt x="11777" y="8589"/>
                </a:lnTo>
                <a:lnTo>
                  <a:pt x="11899" y="8662"/>
                </a:lnTo>
                <a:lnTo>
                  <a:pt x="12191" y="8857"/>
                </a:lnTo>
                <a:lnTo>
                  <a:pt x="12337" y="8954"/>
                </a:lnTo>
                <a:lnTo>
                  <a:pt x="12118" y="8979"/>
                </a:lnTo>
                <a:lnTo>
                  <a:pt x="11875" y="8954"/>
                </a:lnTo>
                <a:lnTo>
                  <a:pt x="11631" y="8954"/>
                </a:lnTo>
                <a:lnTo>
                  <a:pt x="11656" y="8711"/>
                </a:lnTo>
                <a:lnTo>
                  <a:pt x="11680" y="8468"/>
                </a:lnTo>
                <a:close/>
                <a:moveTo>
                  <a:pt x="5694" y="8735"/>
                </a:moveTo>
                <a:lnTo>
                  <a:pt x="5694" y="8954"/>
                </a:lnTo>
                <a:lnTo>
                  <a:pt x="5719" y="9198"/>
                </a:lnTo>
                <a:lnTo>
                  <a:pt x="5427" y="9222"/>
                </a:lnTo>
                <a:lnTo>
                  <a:pt x="5159" y="9271"/>
                </a:lnTo>
                <a:lnTo>
                  <a:pt x="5110" y="9003"/>
                </a:lnTo>
                <a:lnTo>
                  <a:pt x="5110" y="8760"/>
                </a:lnTo>
                <a:lnTo>
                  <a:pt x="5402" y="8760"/>
                </a:lnTo>
                <a:lnTo>
                  <a:pt x="5694" y="8735"/>
                </a:lnTo>
                <a:close/>
                <a:moveTo>
                  <a:pt x="5208" y="9514"/>
                </a:moveTo>
                <a:lnTo>
                  <a:pt x="5792" y="9563"/>
                </a:lnTo>
                <a:lnTo>
                  <a:pt x="5840" y="9757"/>
                </a:lnTo>
                <a:lnTo>
                  <a:pt x="5913" y="9952"/>
                </a:lnTo>
                <a:lnTo>
                  <a:pt x="5354" y="9952"/>
                </a:lnTo>
                <a:lnTo>
                  <a:pt x="5256" y="9733"/>
                </a:lnTo>
                <a:lnTo>
                  <a:pt x="5208" y="9514"/>
                </a:lnTo>
                <a:close/>
                <a:moveTo>
                  <a:pt x="11583" y="9222"/>
                </a:moveTo>
                <a:lnTo>
                  <a:pt x="11680" y="9271"/>
                </a:lnTo>
                <a:lnTo>
                  <a:pt x="11777" y="9319"/>
                </a:lnTo>
                <a:lnTo>
                  <a:pt x="11996" y="9368"/>
                </a:lnTo>
                <a:lnTo>
                  <a:pt x="12167" y="9392"/>
                </a:lnTo>
                <a:lnTo>
                  <a:pt x="12386" y="9392"/>
                </a:lnTo>
                <a:lnTo>
                  <a:pt x="12288" y="9782"/>
                </a:lnTo>
                <a:lnTo>
                  <a:pt x="12167" y="10147"/>
                </a:lnTo>
                <a:lnTo>
                  <a:pt x="12142" y="10098"/>
                </a:lnTo>
                <a:lnTo>
                  <a:pt x="12118" y="10049"/>
                </a:lnTo>
                <a:lnTo>
                  <a:pt x="12021" y="9952"/>
                </a:lnTo>
                <a:lnTo>
                  <a:pt x="11777" y="9830"/>
                </a:lnTo>
                <a:lnTo>
                  <a:pt x="11607" y="9757"/>
                </a:lnTo>
                <a:lnTo>
                  <a:pt x="11437" y="9684"/>
                </a:lnTo>
                <a:lnTo>
                  <a:pt x="11510" y="9465"/>
                </a:lnTo>
                <a:lnTo>
                  <a:pt x="11583" y="9222"/>
                </a:lnTo>
                <a:close/>
                <a:moveTo>
                  <a:pt x="11339" y="9952"/>
                </a:moveTo>
                <a:lnTo>
                  <a:pt x="11461" y="10025"/>
                </a:lnTo>
                <a:lnTo>
                  <a:pt x="11607" y="10122"/>
                </a:lnTo>
                <a:lnTo>
                  <a:pt x="11850" y="10268"/>
                </a:lnTo>
                <a:lnTo>
                  <a:pt x="11972" y="10293"/>
                </a:lnTo>
                <a:lnTo>
                  <a:pt x="12118" y="10293"/>
                </a:lnTo>
                <a:lnTo>
                  <a:pt x="11996" y="10512"/>
                </a:lnTo>
                <a:lnTo>
                  <a:pt x="11875" y="10731"/>
                </a:lnTo>
                <a:lnTo>
                  <a:pt x="11753" y="10609"/>
                </a:lnTo>
                <a:lnTo>
                  <a:pt x="11656" y="10487"/>
                </a:lnTo>
                <a:lnTo>
                  <a:pt x="11510" y="10390"/>
                </a:lnTo>
                <a:lnTo>
                  <a:pt x="11364" y="10317"/>
                </a:lnTo>
                <a:lnTo>
                  <a:pt x="11266" y="10293"/>
                </a:lnTo>
                <a:lnTo>
                  <a:pt x="11169" y="10268"/>
                </a:lnTo>
                <a:lnTo>
                  <a:pt x="11339" y="9952"/>
                </a:lnTo>
                <a:close/>
                <a:moveTo>
                  <a:pt x="6132" y="10341"/>
                </a:moveTo>
                <a:lnTo>
                  <a:pt x="6327" y="10585"/>
                </a:lnTo>
                <a:lnTo>
                  <a:pt x="6059" y="10658"/>
                </a:lnTo>
                <a:lnTo>
                  <a:pt x="5792" y="10755"/>
                </a:lnTo>
                <a:lnTo>
                  <a:pt x="5670" y="10560"/>
                </a:lnTo>
                <a:lnTo>
                  <a:pt x="5548" y="10366"/>
                </a:lnTo>
                <a:lnTo>
                  <a:pt x="5548" y="10366"/>
                </a:lnTo>
                <a:lnTo>
                  <a:pt x="5840" y="10390"/>
                </a:lnTo>
                <a:lnTo>
                  <a:pt x="5986" y="10390"/>
                </a:lnTo>
                <a:lnTo>
                  <a:pt x="6132" y="10341"/>
                </a:lnTo>
                <a:close/>
                <a:moveTo>
                  <a:pt x="8663" y="5986"/>
                </a:moveTo>
                <a:lnTo>
                  <a:pt x="8857" y="6010"/>
                </a:lnTo>
                <a:lnTo>
                  <a:pt x="9076" y="6059"/>
                </a:lnTo>
                <a:lnTo>
                  <a:pt x="9490" y="6181"/>
                </a:lnTo>
                <a:lnTo>
                  <a:pt x="9855" y="6327"/>
                </a:lnTo>
                <a:lnTo>
                  <a:pt x="10123" y="6473"/>
                </a:lnTo>
                <a:lnTo>
                  <a:pt x="10342" y="6643"/>
                </a:lnTo>
                <a:lnTo>
                  <a:pt x="10561" y="6813"/>
                </a:lnTo>
                <a:lnTo>
                  <a:pt x="10731" y="7032"/>
                </a:lnTo>
                <a:lnTo>
                  <a:pt x="10877" y="7251"/>
                </a:lnTo>
                <a:lnTo>
                  <a:pt x="10999" y="7494"/>
                </a:lnTo>
                <a:lnTo>
                  <a:pt x="11096" y="7762"/>
                </a:lnTo>
                <a:lnTo>
                  <a:pt x="11145" y="8054"/>
                </a:lnTo>
                <a:lnTo>
                  <a:pt x="11193" y="8297"/>
                </a:lnTo>
                <a:lnTo>
                  <a:pt x="11193" y="8565"/>
                </a:lnTo>
                <a:lnTo>
                  <a:pt x="11169" y="8833"/>
                </a:lnTo>
                <a:lnTo>
                  <a:pt x="11120" y="9076"/>
                </a:lnTo>
                <a:lnTo>
                  <a:pt x="11072" y="9319"/>
                </a:lnTo>
                <a:lnTo>
                  <a:pt x="10974" y="9538"/>
                </a:lnTo>
                <a:lnTo>
                  <a:pt x="10853" y="9757"/>
                </a:lnTo>
                <a:lnTo>
                  <a:pt x="10731" y="9976"/>
                </a:lnTo>
                <a:lnTo>
                  <a:pt x="10561" y="10171"/>
                </a:lnTo>
                <a:lnTo>
                  <a:pt x="10390" y="10341"/>
                </a:lnTo>
                <a:lnTo>
                  <a:pt x="10220" y="10512"/>
                </a:lnTo>
                <a:lnTo>
                  <a:pt x="10001" y="10658"/>
                </a:lnTo>
                <a:lnTo>
                  <a:pt x="9782" y="10779"/>
                </a:lnTo>
                <a:lnTo>
                  <a:pt x="9563" y="10877"/>
                </a:lnTo>
                <a:lnTo>
                  <a:pt x="9320" y="10974"/>
                </a:lnTo>
                <a:lnTo>
                  <a:pt x="9052" y="11023"/>
                </a:lnTo>
                <a:lnTo>
                  <a:pt x="8833" y="11047"/>
                </a:lnTo>
                <a:lnTo>
                  <a:pt x="8590" y="11071"/>
                </a:lnTo>
                <a:lnTo>
                  <a:pt x="8371" y="11047"/>
                </a:lnTo>
                <a:lnTo>
                  <a:pt x="8127" y="10998"/>
                </a:lnTo>
                <a:lnTo>
                  <a:pt x="7908" y="10950"/>
                </a:lnTo>
                <a:lnTo>
                  <a:pt x="7714" y="10877"/>
                </a:lnTo>
                <a:lnTo>
                  <a:pt x="7495" y="10779"/>
                </a:lnTo>
                <a:lnTo>
                  <a:pt x="7300" y="10658"/>
                </a:lnTo>
                <a:lnTo>
                  <a:pt x="7130" y="10536"/>
                </a:lnTo>
                <a:lnTo>
                  <a:pt x="6960" y="10390"/>
                </a:lnTo>
                <a:lnTo>
                  <a:pt x="6814" y="10220"/>
                </a:lnTo>
                <a:lnTo>
                  <a:pt x="6668" y="10049"/>
                </a:lnTo>
                <a:lnTo>
                  <a:pt x="6546" y="9855"/>
                </a:lnTo>
                <a:lnTo>
                  <a:pt x="6449" y="9660"/>
                </a:lnTo>
                <a:lnTo>
                  <a:pt x="6351" y="9441"/>
                </a:lnTo>
                <a:lnTo>
                  <a:pt x="6303" y="9222"/>
                </a:lnTo>
                <a:lnTo>
                  <a:pt x="6254" y="8979"/>
                </a:lnTo>
                <a:lnTo>
                  <a:pt x="6230" y="8735"/>
                </a:lnTo>
                <a:lnTo>
                  <a:pt x="6254" y="8468"/>
                </a:lnTo>
                <a:lnTo>
                  <a:pt x="6254" y="8224"/>
                </a:lnTo>
                <a:lnTo>
                  <a:pt x="6303" y="7981"/>
                </a:lnTo>
                <a:lnTo>
                  <a:pt x="6376" y="7738"/>
                </a:lnTo>
                <a:lnTo>
                  <a:pt x="6449" y="7519"/>
                </a:lnTo>
                <a:lnTo>
                  <a:pt x="6546" y="7300"/>
                </a:lnTo>
                <a:lnTo>
                  <a:pt x="6668" y="7057"/>
                </a:lnTo>
                <a:lnTo>
                  <a:pt x="6814" y="6838"/>
                </a:lnTo>
                <a:lnTo>
                  <a:pt x="6984" y="6667"/>
                </a:lnTo>
                <a:lnTo>
                  <a:pt x="7154" y="6521"/>
                </a:lnTo>
                <a:lnTo>
                  <a:pt x="7373" y="6400"/>
                </a:lnTo>
                <a:lnTo>
                  <a:pt x="7592" y="6302"/>
                </a:lnTo>
                <a:lnTo>
                  <a:pt x="7811" y="6205"/>
                </a:lnTo>
                <a:lnTo>
                  <a:pt x="8079" y="6156"/>
                </a:lnTo>
                <a:lnTo>
                  <a:pt x="8127" y="6132"/>
                </a:lnTo>
                <a:lnTo>
                  <a:pt x="8176" y="6108"/>
                </a:lnTo>
                <a:lnTo>
                  <a:pt x="8225" y="6059"/>
                </a:lnTo>
                <a:lnTo>
                  <a:pt x="8249" y="6010"/>
                </a:lnTo>
                <a:lnTo>
                  <a:pt x="8444" y="5986"/>
                </a:lnTo>
                <a:close/>
                <a:moveTo>
                  <a:pt x="6643" y="10877"/>
                </a:moveTo>
                <a:lnTo>
                  <a:pt x="6814" y="11023"/>
                </a:lnTo>
                <a:lnTo>
                  <a:pt x="7008" y="11144"/>
                </a:lnTo>
                <a:lnTo>
                  <a:pt x="6765" y="11315"/>
                </a:lnTo>
                <a:lnTo>
                  <a:pt x="6522" y="11461"/>
                </a:lnTo>
                <a:lnTo>
                  <a:pt x="6497" y="11485"/>
                </a:lnTo>
                <a:lnTo>
                  <a:pt x="6303" y="11290"/>
                </a:lnTo>
                <a:lnTo>
                  <a:pt x="6108" y="11120"/>
                </a:lnTo>
                <a:lnTo>
                  <a:pt x="6327" y="10998"/>
                </a:lnTo>
                <a:lnTo>
                  <a:pt x="6643" y="10877"/>
                </a:lnTo>
                <a:close/>
                <a:moveTo>
                  <a:pt x="11047" y="10414"/>
                </a:moveTo>
                <a:lnTo>
                  <a:pt x="11169" y="10560"/>
                </a:lnTo>
                <a:lnTo>
                  <a:pt x="11388" y="10755"/>
                </a:lnTo>
                <a:lnTo>
                  <a:pt x="11607" y="10974"/>
                </a:lnTo>
                <a:lnTo>
                  <a:pt x="11656" y="11071"/>
                </a:lnTo>
                <a:lnTo>
                  <a:pt x="11461" y="11315"/>
                </a:lnTo>
                <a:lnTo>
                  <a:pt x="11242" y="11534"/>
                </a:lnTo>
                <a:lnTo>
                  <a:pt x="10999" y="11728"/>
                </a:lnTo>
                <a:lnTo>
                  <a:pt x="10731" y="11899"/>
                </a:lnTo>
                <a:lnTo>
                  <a:pt x="10707" y="11801"/>
                </a:lnTo>
                <a:lnTo>
                  <a:pt x="10682" y="11680"/>
                </a:lnTo>
                <a:lnTo>
                  <a:pt x="10585" y="11485"/>
                </a:lnTo>
                <a:lnTo>
                  <a:pt x="10463" y="11315"/>
                </a:lnTo>
                <a:lnTo>
                  <a:pt x="10317" y="11144"/>
                </a:lnTo>
                <a:lnTo>
                  <a:pt x="10634" y="10901"/>
                </a:lnTo>
                <a:lnTo>
                  <a:pt x="10707" y="11217"/>
                </a:lnTo>
                <a:lnTo>
                  <a:pt x="10731" y="11485"/>
                </a:lnTo>
                <a:lnTo>
                  <a:pt x="10780" y="11607"/>
                </a:lnTo>
                <a:lnTo>
                  <a:pt x="10828" y="11704"/>
                </a:lnTo>
                <a:lnTo>
                  <a:pt x="10853" y="11753"/>
                </a:lnTo>
                <a:lnTo>
                  <a:pt x="10926" y="11753"/>
                </a:lnTo>
                <a:lnTo>
                  <a:pt x="10950" y="11704"/>
                </a:lnTo>
                <a:lnTo>
                  <a:pt x="10999" y="11607"/>
                </a:lnTo>
                <a:lnTo>
                  <a:pt x="10974" y="11485"/>
                </a:lnTo>
                <a:lnTo>
                  <a:pt x="10926" y="11242"/>
                </a:lnTo>
                <a:lnTo>
                  <a:pt x="10828" y="11023"/>
                </a:lnTo>
                <a:lnTo>
                  <a:pt x="10731" y="10828"/>
                </a:lnTo>
                <a:lnTo>
                  <a:pt x="10901" y="10633"/>
                </a:lnTo>
                <a:lnTo>
                  <a:pt x="11047" y="10414"/>
                </a:lnTo>
                <a:close/>
                <a:moveTo>
                  <a:pt x="7252" y="11290"/>
                </a:moveTo>
                <a:lnTo>
                  <a:pt x="7446" y="11363"/>
                </a:lnTo>
                <a:lnTo>
                  <a:pt x="7641" y="11461"/>
                </a:lnTo>
                <a:lnTo>
                  <a:pt x="7568" y="11534"/>
                </a:lnTo>
                <a:lnTo>
                  <a:pt x="7422" y="11753"/>
                </a:lnTo>
                <a:lnTo>
                  <a:pt x="7276" y="11947"/>
                </a:lnTo>
                <a:lnTo>
                  <a:pt x="7033" y="11826"/>
                </a:lnTo>
                <a:lnTo>
                  <a:pt x="6789" y="11680"/>
                </a:lnTo>
                <a:lnTo>
                  <a:pt x="6911" y="11607"/>
                </a:lnTo>
                <a:lnTo>
                  <a:pt x="7033" y="11509"/>
                </a:lnTo>
                <a:lnTo>
                  <a:pt x="7252" y="11290"/>
                </a:lnTo>
                <a:close/>
                <a:moveTo>
                  <a:pt x="7908" y="11534"/>
                </a:moveTo>
                <a:lnTo>
                  <a:pt x="8200" y="11582"/>
                </a:lnTo>
                <a:lnTo>
                  <a:pt x="8127" y="11923"/>
                </a:lnTo>
                <a:lnTo>
                  <a:pt x="8127" y="12093"/>
                </a:lnTo>
                <a:lnTo>
                  <a:pt x="8127" y="12264"/>
                </a:lnTo>
                <a:lnTo>
                  <a:pt x="7884" y="12191"/>
                </a:lnTo>
                <a:lnTo>
                  <a:pt x="7641" y="12118"/>
                </a:lnTo>
                <a:lnTo>
                  <a:pt x="7738" y="11947"/>
                </a:lnTo>
                <a:lnTo>
                  <a:pt x="7811" y="11753"/>
                </a:lnTo>
                <a:lnTo>
                  <a:pt x="7908" y="11534"/>
                </a:lnTo>
                <a:close/>
                <a:moveTo>
                  <a:pt x="10123" y="11266"/>
                </a:moveTo>
                <a:lnTo>
                  <a:pt x="10244" y="11631"/>
                </a:lnTo>
                <a:lnTo>
                  <a:pt x="10317" y="11850"/>
                </a:lnTo>
                <a:lnTo>
                  <a:pt x="10342" y="11972"/>
                </a:lnTo>
                <a:lnTo>
                  <a:pt x="10390" y="12069"/>
                </a:lnTo>
                <a:lnTo>
                  <a:pt x="10147" y="12191"/>
                </a:lnTo>
                <a:lnTo>
                  <a:pt x="9879" y="12264"/>
                </a:lnTo>
                <a:lnTo>
                  <a:pt x="9904" y="12093"/>
                </a:lnTo>
                <a:lnTo>
                  <a:pt x="9928" y="11923"/>
                </a:lnTo>
                <a:lnTo>
                  <a:pt x="9928" y="11655"/>
                </a:lnTo>
                <a:lnTo>
                  <a:pt x="9904" y="11388"/>
                </a:lnTo>
                <a:lnTo>
                  <a:pt x="10123" y="11266"/>
                </a:lnTo>
                <a:close/>
                <a:moveTo>
                  <a:pt x="8833" y="11631"/>
                </a:moveTo>
                <a:lnTo>
                  <a:pt x="8760" y="11850"/>
                </a:lnTo>
                <a:lnTo>
                  <a:pt x="8736" y="12045"/>
                </a:lnTo>
                <a:lnTo>
                  <a:pt x="8687" y="12337"/>
                </a:lnTo>
                <a:lnTo>
                  <a:pt x="8517" y="12337"/>
                </a:lnTo>
                <a:lnTo>
                  <a:pt x="8541" y="11972"/>
                </a:lnTo>
                <a:lnTo>
                  <a:pt x="8541" y="11801"/>
                </a:lnTo>
                <a:lnTo>
                  <a:pt x="8541" y="11631"/>
                </a:lnTo>
                <a:close/>
                <a:moveTo>
                  <a:pt x="9660" y="11485"/>
                </a:moveTo>
                <a:lnTo>
                  <a:pt x="9612" y="11801"/>
                </a:lnTo>
                <a:lnTo>
                  <a:pt x="9563" y="12069"/>
                </a:lnTo>
                <a:lnTo>
                  <a:pt x="9539" y="12191"/>
                </a:lnTo>
                <a:lnTo>
                  <a:pt x="9563" y="12312"/>
                </a:lnTo>
                <a:lnTo>
                  <a:pt x="9174" y="12361"/>
                </a:lnTo>
                <a:lnTo>
                  <a:pt x="9149" y="12361"/>
                </a:lnTo>
                <a:lnTo>
                  <a:pt x="9149" y="12166"/>
                </a:lnTo>
                <a:lnTo>
                  <a:pt x="9174" y="11874"/>
                </a:lnTo>
                <a:lnTo>
                  <a:pt x="9174" y="11582"/>
                </a:lnTo>
                <a:lnTo>
                  <a:pt x="9222" y="11582"/>
                </a:lnTo>
                <a:lnTo>
                  <a:pt x="9441" y="11534"/>
                </a:lnTo>
                <a:lnTo>
                  <a:pt x="9660" y="11485"/>
                </a:lnTo>
                <a:close/>
                <a:moveTo>
                  <a:pt x="8517" y="4258"/>
                </a:moveTo>
                <a:lnTo>
                  <a:pt x="8225" y="4307"/>
                </a:lnTo>
                <a:lnTo>
                  <a:pt x="7957" y="4404"/>
                </a:lnTo>
                <a:lnTo>
                  <a:pt x="7690" y="4429"/>
                </a:lnTo>
                <a:lnTo>
                  <a:pt x="7422" y="4502"/>
                </a:lnTo>
                <a:lnTo>
                  <a:pt x="7154" y="4623"/>
                </a:lnTo>
                <a:lnTo>
                  <a:pt x="6911" y="4745"/>
                </a:lnTo>
                <a:lnTo>
                  <a:pt x="6668" y="4915"/>
                </a:lnTo>
                <a:lnTo>
                  <a:pt x="6424" y="5110"/>
                </a:lnTo>
                <a:lnTo>
                  <a:pt x="6205" y="5329"/>
                </a:lnTo>
                <a:lnTo>
                  <a:pt x="6011" y="5548"/>
                </a:lnTo>
                <a:lnTo>
                  <a:pt x="5792" y="5791"/>
                </a:lnTo>
                <a:lnTo>
                  <a:pt x="5621" y="6035"/>
                </a:lnTo>
                <a:lnTo>
                  <a:pt x="5281" y="6546"/>
                </a:lnTo>
                <a:lnTo>
                  <a:pt x="5013" y="7057"/>
                </a:lnTo>
                <a:lnTo>
                  <a:pt x="4818" y="7543"/>
                </a:lnTo>
                <a:lnTo>
                  <a:pt x="4697" y="7932"/>
                </a:lnTo>
                <a:lnTo>
                  <a:pt x="4648" y="8297"/>
                </a:lnTo>
                <a:lnTo>
                  <a:pt x="4624" y="8662"/>
                </a:lnTo>
                <a:lnTo>
                  <a:pt x="4624" y="9027"/>
                </a:lnTo>
                <a:lnTo>
                  <a:pt x="4672" y="9392"/>
                </a:lnTo>
                <a:lnTo>
                  <a:pt x="4745" y="9757"/>
                </a:lnTo>
                <a:lnTo>
                  <a:pt x="4867" y="10098"/>
                </a:lnTo>
                <a:lnTo>
                  <a:pt x="5013" y="10414"/>
                </a:lnTo>
                <a:lnTo>
                  <a:pt x="5183" y="10731"/>
                </a:lnTo>
                <a:lnTo>
                  <a:pt x="5402" y="11047"/>
                </a:lnTo>
                <a:lnTo>
                  <a:pt x="5621" y="11315"/>
                </a:lnTo>
                <a:lnTo>
                  <a:pt x="5889" y="11582"/>
                </a:lnTo>
                <a:lnTo>
                  <a:pt x="6157" y="11826"/>
                </a:lnTo>
                <a:lnTo>
                  <a:pt x="6449" y="12069"/>
                </a:lnTo>
                <a:lnTo>
                  <a:pt x="6765" y="12264"/>
                </a:lnTo>
                <a:lnTo>
                  <a:pt x="7106" y="12434"/>
                </a:lnTo>
                <a:lnTo>
                  <a:pt x="7446" y="12580"/>
                </a:lnTo>
                <a:lnTo>
                  <a:pt x="7787" y="12677"/>
                </a:lnTo>
                <a:lnTo>
                  <a:pt x="8127" y="12775"/>
                </a:lnTo>
                <a:lnTo>
                  <a:pt x="8492" y="12823"/>
                </a:lnTo>
                <a:lnTo>
                  <a:pt x="8833" y="12848"/>
                </a:lnTo>
                <a:lnTo>
                  <a:pt x="9174" y="12872"/>
                </a:lnTo>
                <a:lnTo>
                  <a:pt x="9539" y="12823"/>
                </a:lnTo>
                <a:lnTo>
                  <a:pt x="9879" y="12775"/>
                </a:lnTo>
                <a:lnTo>
                  <a:pt x="10196" y="12702"/>
                </a:lnTo>
                <a:lnTo>
                  <a:pt x="10536" y="12580"/>
                </a:lnTo>
                <a:lnTo>
                  <a:pt x="10828" y="12434"/>
                </a:lnTo>
                <a:lnTo>
                  <a:pt x="11145" y="12264"/>
                </a:lnTo>
                <a:lnTo>
                  <a:pt x="11412" y="12045"/>
                </a:lnTo>
                <a:lnTo>
                  <a:pt x="11680" y="11826"/>
                </a:lnTo>
                <a:lnTo>
                  <a:pt x="11923" y="11558"/>
                </a:lnTo>
                <a:lnTo>
                  <a:pt x="12167" y="11266"/>
                </a:lnTo>
                <a:lnTo>
                  <a:pt x="12337" y="10974"/>
                </a:lnTo>
                <a:lnTo>
                  <a:pt x="12507" y="10658"/>
                </a:lnTo>
                <a:lnTo>
                  <a:pt x="12653" y="10317"/>
                </a:lnTo>
                <a:lnTo>
                  <a:pt x="12775" y="9976"/>
                </a:lnTo>
                <a:lnTo>
                  <a:pt x="12872" y="9611"/>
                </a:lnTo>
                <a:lnTo>
                  <a:pt x="12921" y="9246"/>
                </a:lnTo>
                <a:lnTo>
                  <a:pt x="12970" y="8881"/>
                </a:lnTo>
                <a:lnTo>
                  <a:pt x="12994" y="8516"/>
                </a:lnTo>
                <a:lnTo>
                  <a:pt x="12970" y="8151"/>
                </a:lnTo>
                <a:lnTo>
                  <a:pt x="12945" y="7786"/>
                </a:lnTo>
                <a:lnTo>
                  <a:pt x="12872" y="7446"/>
                </a:lnTo>
                <a:lnTo>
                  <a:pt x="12751" y="7105"/>
                </a:lnTo>
                <a:lnTo>
                  <a:pt x="12629" y="6765"/>
                </a:lnTo>
                <a:lnTo>
                  <a:pt x="12459" y="6448"/>
                </a:lnTo>
                <a:lnTo>
                  <a:pt x="12264" y="6156"/>
                </a:lnTo>
                <a:lnTo>
                  <a:pt x="12045" y="5864"/>
                </a:lnTo>
                <a:lnTo>
                  <a:pt x="11656" y="5499"/>
                </a:lnTo>
                <a:lnTo>
                  <a:pt x="11193" y="5134"/>
                </a:lnTo>
                <a:lnTo>
                  <a:pt x="10950" y="4964"/>
                </a:lnTo>
                <a:lnTo>
                  <a:pt x="10707" y="4818"/>
                </a:lnTo>
                <a:lnTo>
                  <a:pt x="10439" y="4672"/>
                </a:lnTo>
                <a:lnTo>
                  <a:pt x="10171" y="4550"/>
                </a:lnTo>
                <a:lnTo>
                  <a:pt x="9904" y="4453"/>
                </a:lnTo>
                <a:lnTo>
                  <a:pt x="9636" y="4356"/>
                </a:lnTo>
                <a:lnTo>
                  <a:pt x="9344" y="4307"/>
                </a:lnTo>
                <a:lnTo>
                  <a:pt x="9076" y="4258"/>
                </a:lnTo>
                <a:close/>
                <a:moveTo>
                  <a:pt x="7519" y="487"/>
                </a:moveTo>
                <a:lnTo>
                  <a:pt x="7787" y="511"/>
                </a:lnTo>
                <a:lnTo>
                  <a:pt x="8590" y="511"/>
                </a:lnTo>
                <a:lnTo>
                  <a:pt x="9271" y="560"/>
                </a:lnTo>
                <a:lnTo>
                  <a:pt x="9612" y="584"/>
                </a:lnTo>
                <a:lnTo>
                  <a:pt x="9952" y="584"/>
                </a:lnTo>
                <a:lnTo>
                  <a:pt x="9928" y="779"/>
                </a:lnTo>
                <a:lnTo>
                  <a:pt x="9952" y="949"/>
                </a:lnTo>
                <a:lnTo>
                  <a:pt x="9636" y="852"/>
                </a:lnTo>
                <a:lnTo>
                  <a:pt x="9466" y="827"/>
                </a:lnTo>
                <a:lnTo>
                  <a:pt x="9295" y="803"/>
                </a:lnTo>
                <a:lnTo>
                  <a:pt x="9149" y="803"/>
                </a:lnTo>
                <a:lnTo>
                  <a:pt x="9003" y="852"/>
                </a:lnTo>
                <a:lnTo>
                  <a:pt x="8857" y="900"/>
                </a:lnTo>
                <a:lnTo>
                  <a:pt x="8736" y="998"/>
                </a:lnTo>
                <a:lnTo>
                  <a:pt x="8711" y="1046"/>
                </a:lnTo>
                <a:lnTo>
                  <a:pt x="8711" y="1095"/>
                </a:lnTo>
                <a:lnTo>
                  <a:pt x="8760" y="1119"/>
                </a:lnTo>
                <a:lnTo>
                  <a:pt x="8784" y="1144"/>
                </a:lnTo>
                <a:lnTo>
                  <a:pt x="9125" y="1144"/>
                </a:lnTo>
                <a:lnTo>
                  <a:pt x="9417" y="1168"/>
                </a:lnTo>
                <a:lnTo>
                  <a:pt x="9709" y="1241"/>
                </a:lnTo>
                <a:lnTo>
                  <a:pt x="10001" y="1363"/>
                </a:lnTo>
                <a:lnTo>
                  <a:pt x="10025" y="1533"/>
                </a:lnTo>
                <a:lnTo>
                  <a:pt x="10025" y="1533"/>
                </a:lnTo>
                <a:lnTo>
                  <a:pt x="9782" y="1509"/>
                </a:lnTo>
                <a:lnTo>
                  <a:pt x="9076" y="1484"/>
                </a:lnTo>
                <a:lnTo>
                  <a:pt x="8833" y="1436"/>
                </a:lnTo>
                <a:lnTo>
                  <a:pt x="8711" y="1460"/>
                </a:lnTo>
                <a:lnTo>
                  <a:pt x="8590" y="1509"/>
                </a:lnTo>
                <a:lnTo>
                  <a:pt x="8541" y="1557"/>
                </a:lnTo>
                <a:lnTo>
                  <a:pt x="8541" y="1606"/>
                </a:lnTo>
                <a:lnTo>
                  <a:pt x="8614" y="1703"/>
                </a:lnTo>
                <a:lnTo>
                  <a:pt x="8687" y="1801"/>
                </a:lnTo>
                <a:lnTo>
                  <a:pt x="8809" y="1849"/>
                </a:lnTo>
                <a:lnTo>
                  <a:pt x="8930" y="1898"/>
                </a:lnTo>
                <a:lnTo>
                  <a:pt x="9174" y="1922"/>
                </a:lnTo>
                <a:lnTo>
                  <a:pt x="9417" y="1947"/>
                </a:lnTo>
                <a:lnTo>
                  <a:pt x="9733" y="1995"/>
                </a:lnTo>
                <a:lnTo>
                  <a:pt x="10098" y="2044"/>
                </a:lnTo>
                <a:lnTo>
                  <a:pt x="10147" y="2409"/>
                </a:lnTo>
                <a:lnTo>
                  <a:pt x="9952" y="2360"/>
                </a:lnTo>
                <a:lnTo>
                  <a:pt x="9782" y="2312"/>
                </a:lnTo>
                <a:lnTo>
                  <a:pt x="9417" y="2263"/>
                </a:lnTo>
                <a:lnTo>
                  <a:pt x="9149" y="2214"/>
                </a:lnTo>
                <a:lnTo>
                  <a:pt x="8882" y="2214"/>
                </a:lnTo>
                <a:lnTo>
                  <a:pt x="8833" y="2239"/>
                </a:lnTo>
                <a:lnTo>
                  <a:pt x="8809" y="2263"/>
                </a:lnTo>
                <a:lnTo>
                  <a:pt x="8809" y="2312"/>
                </a:lnTo>
                <a:lnTo>
                  <a:pt x="8809" y="2336"/>
                </a:lnTo>
                <a:lnTo>
                  <a:pt x="8882" y="2458"/>
                </a:lnTo>
                <a:lnTo>
                  <a:pt x="8979" y="2555"/>
                </a:lnTo>
                <a:lnTo>
                  <a:pt x="9101" y="2628"/>
                </a:lnTo>
                <a:lnTo>
                  <a:pt x="9247" y="2652"/>
                </a:lnTo>
                <a:lnTo>
                  <a:pt x="9636" y="2750"/>
                </a:lnTo>
                <a:lnTo>
                  <a:pt x="10025" y="2798"/>
                </a:lnTo>
                <a:lnTo>
                  <a:pt x="10171" y="2798"/>
                </a:lnTo>
                <a:lnTo>
                  <a:pt x="10220" y="2750"/>
                </a:lnTo>
                <a:lnTo>
                  <a:pt x="10244" y="2725"/>
                </a:lnTo>
                <a:lnTo>
                  <a:pt x="10317" y="2871"/>
                </a:lnTo>
                <a:lnTo>
                  <a:pt x="10366" y="2944"/>
                </a:lnTo>
                <a:lnTo>
                  <a:pt x="10439" y="2993"/>
                </a:lnTo>
                <a:lnTo>
                  <a:pt x="10585" y="2993"/>
                </a:lnTo>
                <a:lnTo>
                  <a:pt x="10877" y="3066"/>
                </a:lnTo>
                <a:lnTo>
                  <a:pt x="11145" y="3188"/>
                </a:lnTo>
                <a:lnTo>
                  <a:pt x="11388" y="3334"/>
                </a:lnTo>
                <a:lnTo>
                  <a:pt x="11631" y="3504"/>
                </a:lnTo>
                <a:lnTo>
                  <a:pt x="11704" y="3528"/>
                </a:lnTo>
                <a:lnTo>
                  <a:pt x="11753" y="3553"/>
                </a:lnTo>
                <a:lnTo>
                  <a:pt x="11875" y="3553"/>
                </a:lnTo>
                <a:lnTo>
                  <a:pt x="11972" y="3480"/>
                </a:lnTo>
                <a:lnTo>
                  <a:pt x="12021" y="3382"/>
                </a:lnTo>
                <a:lnTo>
                  <a:pt x="12167" y="3309"/>
                </a:lnTo>
                <a:lnTo>
                  <a:pt x="12288" y="3212"/>
                </a:lnTo>
                <a:lnTo>
                  <a:pt x="12532" y="3017"/>
                </a:lnTo>
                <a:lnTo>
                  <a:pt x="13043" y="2652"/>
                </a:lnTo>
                <a:lnTo>
                  <a:pt x="13335" y="2458"/>
                </a:lnTo>
                <a:lnTo>
                  <a:pt x="13602" y="2336"/>
                </a:lnTo>
                <a:lnTo>
                  <a:pt x="13675" y="2287"/>
                </a:lnTo>
                <a:lnTo>
                  <a:pt x="13724" y="2239"/>
                </a:lnTo>
                <a:lnTo>
                  <a:pt x="13846" y="2312"/>
                </a:lnTo>
                <a:lnTo>
                  <a:pt x="14162" y="2555"/>
                </a:lnTo>
                <a:lnTo>
                  <a:pt x="14454" y="2823"/>
                </a:lnTo>
                <a:lnTo>
                  <a:pt x="14722" y="3090"/>
                </a:lnTo>
                <a:lnTo>
                  <a:pt x="14989" y="3358"/>
                </a:lnTo>
                <a:lnTo>
                  <a:pt x="15087" y="3504"/>
                </a:lnTo>
                <a:lnTo>
                  <a:pt x="15208" y="3626"/>
                </a:lnTo>
                <a:lnTo>
                  <a:pt x="14989" y="3869"/>
                </a:lnTo>
                <a:lnTo>
                  <a:pt x="14892" y="3747"/>
                </a:lnTo>
                <a:lnTo>
                  <a:pt x="14746" y="3626"/>
                </a:lnTo>
                <a:lnTo>
                  <a:pt x="14478" y="3431"/>
                </a:lnTo>
                <a:lnTo>
                  <a:pt x="14381" y="3334"/>
                </a:lnTo>
                <a:lnTo>
                  <a:pt x="14235" y="3261"/>
                </a:lnTo>
                <a:lnTo>
                  <a:pt x="14113" y="3212"/>
                </a:lnTo>
                <a:lnTo>
                  <a:pt x="13919" y="3212"/>
                </a:lnTo>
                <a:lnTo>
                  <a:pt x="13894" y="3261"/>
                </a:lnTo>
                <a:lnTo>
                  <a:pt x="13870" y="3309"/>
                </a:lnTo>
                <a:lnTo>
                  <a:pt x="13894" y="3358"/>
                </a:lnTo>
                <a:lnTo>
                  <a:pt x="13967" y="3455"/>
                </a:lnTo>
                <a:lnTo>
                  <a:pt x="14040" y="3553"/>
                </a:lnTo>
                <a:lnTo>
                  <a:pt x="14259" y="3723"/>
                </a:lnTo>
                <a:lnTo>
                  <a:pt x="14503" y="3966"/>
                </a:lnTo>
                <a:lnTo>
                  <a:pt x="14624" y="4064"/>
                </a:lnTo>
                <a:lnTo>
                  <a:pt x="14770" y="4161"/>
                </a:lnTo>
                <a:lnTo>
                  <a:pt x="14600" y="4429"/>
                </a:lnTo>
                <a:lnTo>
                  <a:pt x="14454" y="4283"/>
                </a:lnTo>
                <a:lnTo>
                  <a:pt x="14332" y="4137"/>
                </a:lnTo>
                <a:lnTo>
                  <a:pt x="14235" y="4015"/>
                </a:lnTo>
                <a:lnTo>
                  <a:pt x="14138" y="3893"/>
                </a:lnTo>
                <a:lnTo>
                  <a:pt x="14016" y="3820"/>
                </a:lnTo>
                <a:lnTo>
                  <a:pt x="13894" y="3747"/>
                </a:lnTo>
                <a:lnTo>
                  <a:pt x="13846" y="3747"/>
                </a:lnTo>
                <a:lnTo>
                  <a:pt x="13821" y="3772"/>
                </a:lnTo>
                <a:lnTo>
                  <a:pt x="13797" y="3820"/>
                </a:lnTo>
                <a:lnTo>
                  <a:pt x="13797" y="3845"/>
                </a:lnTo>
                <a:lnTo>
                  <a:pt x="13821" y="3991"/>
                </a:lnTo>
                <a:lnTo>
                  <a:pt x="13894" y="4137"/>
                </a:lnTo>
                <a:lnTo>
                  <a:pt x="14040" y="4429"/>
                </a:lnTo>
                <a:lnTo>
                  <a:pt x="14186" y="4623"/>
                </a:lnTo>
                <a:lnTo>
                  <a:pt x="14332" y="4794"/>
                </a:lnTo>
                <a:lnTo>
                  <a:pt x="14235" y="4964"/>
                </a:lnTo>
                <a:lnTo>
                  <a:pt x="14089" y="5159"/>
                </a:lnTo>
                <a:lnTo>
                  <a:pt x="13967" y="4964"/>
                </a:lnTo>
                <a:lnTo>
                  <a:pt x="13821" y="4769"/>
                </a:lnTo>
                <a:lnTo>
                  <a:pt x="13675" y="4599"/>
                </a:lnTo>
                <a:lnTo>
                  <a:pt x="13554" y="4380"/>
                </a:lnTo>
                <a:lnTo>
                  <a:pt x="13505" y="4331"/>
                </a:lnTo>
                <a:lnTo>
                  <a:pt x="13432" y="4307"/>
                </a:lnTo>
                <a:lnTo>
                  <a:pt x="13359" y="4307"/>
                </a:lnTo>
                <a:lnTo>
                  <a:pt x="13335" y="4356"/>
                </a:lnTo>
                <a:lnTo>
                  <a:pt x="13310" y="4380"/>
                </a:lnTo>
                <a:lnTo>
                  <a:pt x="13310" y="4526"/>
                </a:lnTo>
                <a:lnTo>
                  <a:pt x="13335" y="4648"/>
                </a:lnTo>
                <a:lnTo>
                  <a:pt x="13383" y="4769"/>
                </a:lnTo>
                <a:lnTo>
                  <a:pt x="13456" y="4891"/>
                </a:lnTo>
                <a:lnTo>
                  <a:pt x="13846" y="5548"/>
                </a:lnTo>
                <a:lnTo>
                  <a:pt x="13919" y="5597"/>
                </a:lnTo>
                <a:lnTo>
                  <a:pt x="13992" y="5621"/>
                </a:lnTo>
                <a:lnTo>
                  <a:pt x="14016" y="5645"/>
                </a:lnTo>
                <a:lnTo>
                  <a:pt x="14065" y="5670"/>
                </a:lnTo>
                <a:lnTo>
                  <a:pt x="14186" y="5986"/>
                </a:lnTo>
                <a:lnTo>
                  <a:pt x="14259" y="6302"/>
                </a:lnTo>
                <a:lnTo>
                  <a:pt x="14284" y="6497"/>
                </a:lnTo>
                <a:lnTo>
                  <a:pt x="14284" y="6692"/>
                </a:lnTo>
                <a:lnTo>
                  <a:pt x="14308" y="6886"/>
                </a:lnTo>
                <a:lnTo>
                  <a:pt x="14332" y="7081"/>
                </a:lnTo>
                <a:lnTo>
                  <a:pt x="14381" y="7154"/>
                </a:lnTo>
                <a:lnTo>
                  <a:pt x="14454" y="7203"/>
                </a:lnTo>
                <a:lnTo>
                  <a:pt x="14527" y="7227"/>
                </a:lnTo>
                <a:lnTo>
                  <a:pt x="14624" y="7227"/>
                </a:lnTo>
                <a:lnTo>
                  <a:pt x="14722" y="7276"/>
                </a:lnTo>
                <a:lnTo>
                  <a:pt x="14843" y="7300"/>
                </a:lnTo>
                <a:lnTo>
                  <a:pt x="15111" y="7348"/>
                </a:lnTo>
                <a:lnTo>
                  <a:pt x="15598" y="7373"/>
                </a:lnTo>
                <a:lnTo>
                  <a:pt x="15962" y="7446"/>
                </a:lnTo>
                <a:lnTo>
                  <a:pt x="16352" y="7519"/>
                </a:lnTo>
                <a:lnTo>
                  <a:pt x="16571" y="7592"/>
                </a:lnTo>
                <a:lnTo>
                  <a:pt x="16692" y="7640"/>
                </a:lnTo>
                <a:lnTo>
                  <a:pt x="16814" y="7640"/>
                </a:lnTo>
                <a:lnTo>
                  <a:pt x="16765" y="7957"/>
                </a:lnTo>
                <a:lnTo>
                  <a:pt x="16765" y="8249"/>
                </a:lnTo>
                <a:lnTo>
                  <a:pt x="16765" y="8857"/>
                </a:lnTo>
                <a:lnTo>
                  <a:pt x="16765" y="9344"/>
                </a:lnTo>
                <a:lnTo>
                  <a:pt x="16765" y="9587"/>
                </a:lnTo>
                <a:lnTo>
                  <a:pt x="16790" y="9855"/>
                </a:lnTo>
                <a:lnTo>
                  <a:pt x="16522" y="9855"/>
                </a:lnTo>
                <a:lnTo>
                  <a:pt x="16571" y="9757"/>
                </a:lnTo>
                <a:lnTo>
                  <a:pt x="16546" y="9636"/>
                </a:lnTo>
                <a:lnTo>
                  <a:pt x="16522" y="9417"/>
                </a:lnTo>
                <a:lnTo>
                  <a:pt x="16473" y="9125"/>
                </a:lnTo>
                <a:lnTo>
                  <a:pt x="16449" y="9003"/>
                </a:lnTo>
                <a:lnTo>
                  <a:pt x="16400" y="8857"/>
                </a:lnTo>
                <a:lnTo>
                  <a:pt x="16376" y="8833"/>
                </a:lnTo>
                <a:lnTo>
                  <a:pt x="16327" y="8808"/>
                </a:lnTo>
                <a:lnTo>
                  <a:pt x="16279" y="8833"/>
                </a:lnTo>
                <a:lnTo>
                  <a:pt x="16254" y="8857"/>
                </a:lnTo>
                <a:lnTo>
                  <a:pt x="16206" y="9003"/>
                </a:lnTo>
                <a:lnTo>
                  <a:pt x="16181" y="9125"/>
                </a:lnTo>
                <a:lnTo>
                  <a:pt x="16133" y="9417"/>
                </a:lnTo>
                <a:lnTo>
                  <a:pt x="16133" y="9660"/>
                </a:lnTo>
                <a:lnTo>
                  <a:pt x="16157" y="9782"/>
                </a:lnTo>
                <a:lnTo>
                  <a:pt x="16206" y="9903"/>
                </a:lnTo>
                <a:lnTo>
                  <a:pt x="15768" y="9928"/>
                </a:lnTo>
                <a:lnTo>
                  <a:pt x="15671" y="9928"/>
                </a:lnTo>
                <a:lnTo>
                  <a:pt x="15719" y="9806"/>
                </a:lnTo>
                <a:lnTo>
                  <a:pt x="15768" y="9538"/>
                </a:lnTo>
                <a:lnTo>
                  <a:pt x="15841" y="9246"/>
                </a:lnTo>
                <a:lnTo>
                  <a:pt x="15865" y="8954"/>
                </a:lnTo>
                <a:lnTo>
                  <a:pt x="15841" y="8906"/>
                </a:lnTo>
                <a:lnTo>
                  <a:pt x="15817" y="8881"/>
                </a:lnTo>
                <a:lnTo>
                  <a:pt x="15744" y="8808"/>
                </a:lnTo>
                <a:lnTo>
                  <a:pt x="15671" y="8808"/>
                </a:lnTo>
                <a:lnTo>
                  <a:pt x="15622" y="8857"/>
                </a:lnTo>
                <a:lnTo>
                  <a:pt x="15573" y="8930"/>
                </a:lnTo>
                <a:lnTo>
                  <a:pt x="15427" y="9441"/>
                </a:lnTo>
                <a:lnTo>
                  <a:pt x="15330" y="9709"/>
                </a:lnTo>
                <a:lnTo>
                  <a:pt x="15330" y="9830"/>
                </a:lnTo>
                <a:lnTo>
                  <a:pt x="15330" y="9903"/>
                </a:lnTo>
                <a:lnTo>
                  <a:pt x="15354" y="9928"/>
                </a:lnTo>
                <a:lnTo>
                  <a:pt x="15135" y="9952"/>
                </a:lnTo>
                <a:lnTo>
                  <a:pt x="14916" y="9976"/>
                </a:lnTo>
                <a:lnTo>
                  <a:pt x="14965" y="9636"/>
                </a:lnTo>
                <a:lnTo>
                  <a:pt x="14989" y="9344"/>
                </a:lnTo>
                <a:lnTo>
                  <a:pt x="14989" y="9173"/>
                </a:lnTo>
                <a:lnTo>
                  <a:pt x="14941" y="9027"/>
                </a:lnTo>
                <a:lnTo>
                  <a:pt x="14916" y="8979"/>
                </a:lnTo>
                <a:lnTo>
                  <a:pt x="14868" y="8954"/>
                </a:lnTo>
                <a:lnTo>
                  <a:pt x="14819" y="8954"/>
                </a:lnTo>
                <a:lnTo>
                  <a:pt x="14770" y="8979"/>
                </a:lnTo>
                <a:lnTo>
                  <a:pt x="14697" y="9100"/>
                </a:lnTo>
                <a:lnTo>
                  <a:pt x="14649" y="9198"/>
                </a:lnTo>
                <a:lnTo>
                  <a:pt x="14600" y="9465"/>
                </a:lnTo>
                <a:lnTo>
                  <a:pt x="14405" y="10171"/>
                </a:lnTo>
                <a:lnTo>
                  <a:pt x="14405" y="10244"/>
                </a:lnTo>
                <a:lnTo>
                  <a:pt x="14430" y="10317"/>
                </a:lnTo>
                <a:lnTo>
                  <a:pt x="14284" y="10585"/>
                </a:lnTo>
                <a:lnTo>
                  <a:pt x="14162" y="10877"/>
                </a:lnTo>
                <a:lnTo>
                  <a:pt x="14065" y="11047"/>
                </a:lnTo>
                <a:lnTo>
                  <a:pt x="13943" y="11193"/>
                </a:lnTo>
                <a:lnTo>
                  <a:pt x="13724" y="11461"/>
                </a:lnTo>
                <a:lnTo>
                  <a:pt x="13675" y="11558"/>
                </a:lnTo>
                <a:lnTo>
                  <a:pt x="13675" y="11631"/>
                </a:lnTo>
                <a:lnTo>
                  <a:pt x="13675" y="11704"/>
                </a:lnTo>
                <a:lnTo>
                  <a:pt x="13724" y="11753"/>
                </a:lnTo>
                <a:lnTo>
                  <a:pt x="13773" y="11801"/>
                </a:lnTo>
                <a:lnTo>
                  <a:pt x="13846" y="11826"/>
                </a:lnTo>
                <a:lnTo>
                  <a:pt x="13919" y="11826"/>
                </a:lnTo>
                <a:lnTo>
                  <a:pt x="13992" y="11777"/>
                </a:lnTo>
                <a:lnTo>
                  <a:pt x="14113" y="11972"/>
                </a:lnTo>
                <a:lnTo>
                  <a:pt x="14259" y="12142"/>
                </a:lnTo>
                <a:lnTo>
                  <a:pt x="14551" y="12507"/>
                </a:lnTo>
                <a:lnTo>
                  <a:pt x="14868" y="12945"/>
                </a:lnTo>
                <a:lnTo>
                  <a:pt x="15135" y="13407"/>
                </a:lnTo>
                <a:lnTo>
                  <a:pt x="14941" y="13651"/>
                </a:lnTo>
                <a:lnTo>
                  <a:pt x="14722" y="13894"/>
                </a:lnTo>
                <a:lnTo>
                  <a:pt x="14284" y="14332"/>
                </a:lnTo>
                <a:lnTo>
                  <a:pt x="13943" y="14673"/>
                </a:lnTo>
                <a:lnTo>
                  <a:pt x="13773" y="14843"/>
                </a:lnTo>
                <a:lnTo>
                  <a:pt x="13627" y="15038"/>
                </a:lnTo>
                <a:lnTo>
                  <a:pt x="13383" y="14867"/>
                </a:lnTo>
                <a:lnTo>
                  <a:pt x="13578" y="14794"/>
                </a:lnTo>
                <a:lnTo>
                  <a:pt x="13748" y="14673"/>
                </a:lnTo>
                <a:lnTo>
                  <a:pt x="14040" y="14478"/>
                </a:lnTo>
                <a:lnTo>
                  <a:pt x="14113" y="14429"/>
                </a:lnTo>
                <a:lnTo>
                  <a:pt x="14138" y="14356"/>
                </a:lnTo>
                <a:lnTo>
                  <a:pt x="14138" y="14283"/>
                </a:lnTo>
                <a:lnTo>
                  <a:pt x="14113" y="14235"/>
                </a:lnTo>
                <a:lnTo>
                  <a:pt x="14065" y="14186"/>
                </a:lnTo>
                <a:lnTo>
                  <a:pt x="14016" y="14162"/>
                </a:lnTo>
                <a:lnTo>
                  <a:pt x="13943" y="14137"/>
                </a:lnTo>
                <a:lnTo>
                  <a:pt x="13870" y="14162"/>
                </a:lnTo>
                <a:lnTo>
                  <a:pt x="13602" y="14308"/>
                </a:lnTo>
                <a:lnTo>
                  <a:pt x="13335" y="14478"/>
                </a:lnTo>
                <a:lnTo>
                  <a:pt x="13043" y="14624"/>
                </a:lnTo>
                <a:lnTo>
                  <a:pt x="12897" y="14527"/>
                </a:lnTo>
                <a:lnTo>
                  <a:pt x="12945" y="14502"/>
                </a:lnTo>
                <a:lnTo>
                  <a:pt x="13213" y="14332"/>
                </a:lnTo>
                <a:lnTo>
                  <a:pt x="13310" y="14210"/>
                </a:lnTo>
                <a:lnTo>
                  <a:pt x="13383" y="14113"/>
                </a:lnTo>
                <a:lnTo>
                  <a:pt x="13408" y="14040"/>
                </a:lnTo>
                <a:lnTo>
                  <a:pt x="13408" y="13967"/>
                </a:lnTo>
                <a:lnTo>
                  <a:pt x="13383" y="13918"/>
                </a:lnTo>
                <a:lnTo>
                  <a:pt x="13359" y="13845"/>
                </a:lnTo>
                <a:lnTo>
                  <a:pt x="13310" y="13821"/>
                </a:lnTo>
                <a:lnTo>
                  <a:pt x="13237" y="13797"/>
                </a:lnTo>
                <a:lnTo>
                  <a:pt x="13189" y="13797"/>
                </a:lnTo>
                <a:lnTo>
                  <a:pt x="13116" y="13821"/>
                </a:lnTo>
                <a:lnTo>
                  <a:pt x="13018" y="13894"/>
                </a:lnTo>
                <a:lnTo>
                  <a:pt x="12921" y="13991"/>
                </a:lnTo>
                <a:lnTo>
                  <a:pt x="12799" y="14089"/>
                </a:lnTo>
                <a:lnTo>
                  <a:pt x="12702" y="14162"/>
                </a:lnTo>
                <a:lnTo>
                  <a:pt x="12556" y="14283"/>
                </a:lnTo>
                <a:lnTo>
                  <a:pt x="12264" y="14040"/>
                </a:lnTo>
                <a:lnTo>
                  <a:pt x="12532" y="13870"/>
                </a:lnTo>
                <a:lnTo>
                  <a:pt x="12653" y="13797"/>
                </a:lnTo>
                <a:lnTo>
                  <a:pt x="12799" y="13699"/>
                </a:lnTo>
                <a:lnTo>
                  <a:pt x="12848" y="13651"/>
                </a:lnTo>
                <a:lnTo>
                  <a:pt x="12897" y="13578"/>
                </a:lnTo>
                <a:lnTo>
                  <a:pt x="12921" y="13505"/>
                </a:lnTo>
                <a:lnTo>
                  <a:pt x="12897" y="13432"/>
                </a:lnTo>
                <a:lnTo>
                  <a:pt x="12872" y="13359"/>
                </a:lnTo>
                <a:lnTo>
                  <a:pt x="12824" y="13334"/>
                </a:lnTo>
                <a:lnTo>
                  <a:pt x="12702" y="13334"/>
                </a:lnTo>
                <a:lnTo>
                  <a:pt x="12556" y="13407"/>
                </a:lnTo>
                <a:lnTo>
                  <a:pt x="12459" y="13480"/>
                </a:lnTo>
                <a:lnTo>
                  <a:pt x="12167" y="13651"/>
                </a:lnTo>
                <a:lnTo>
                  <a:pt x="11899" y="13821"/>
                </a:lnTo>
                <a:lnTo>
                  <a:pt x="11777" y="13797"/>
                </a:lnTo>
                <a:lnTo>
                  <a:pt x="11680" y="13772"/>
                </a:lnTo>
                <a:lnTo>
                  <a:pt x="11607" y="13797"/>
                </a:lnTo>
                <a:lnTo>
                  <a:pt x="11558" y="13845"/>
                </a:lnTo>
                <a:lnTo>
                  <a:pt x="11510" y="13821"/>
                </a:lnTo>
                <a:lnTo>
                  <a:pt x="11437" y="13845"/>
                </a:lnTo>
                <a:lnTo>
                  <a:pt x="11388" y="13845"/>
                </a:lnTo>
                <a:lnTo>
                  <a:pt x="11266" y="13918"/>
                </a:lnTo>
                <a:lnTo>
                  <a:pt x="11120" y="14016"/>
                </a:lnTo>
                <a:lnTo>
                  <a:pt x="10974" y="14064"/>
                </a:lnTo>
                <a:lnTo>
                  <a:pt x="10682" y="14137"/>
                </a:lnTo>
                <a:lnTo>
                  <a:pt x="10536" y="14186"/>
                </a:lnTo>
                <a:lnTo>
                  <a:pt x="10415" y="14283"/>
                </a:lnTo>
                <a:lnTo>
                  <a:pt x="10269" y="14283"/>
                </a:lnTo>
                <a:lnTo>
                  <a:pt x="10220" y="14332"/>
                </a:lnTo>
                <a:lnTo>
                  <a:pt x="10171" y="14405"/>
                </a:lnTo>
                <a:lnTo>
                  <a:pt x="10171" y="14429"/>
                </a:lnTo>
                <a:lnTo>
                  <a:pt x="10123" y="14429"/>
                </a:lnTo>
                <a:lnTo>
                  <a:pt x="10001" y="14478"/>
                </a:lnTo>
                <a:lnTo>
                  <a:pt x="9879" y="14527"/>
                </a:lnTo>
                <a:lnTo>
                  <a:pt x="9636" y="14648"/>
                </a:lnTo>
                <a:lnTo>
                  <a:pt x="9514" y="14697"/>
                </a:lnTo>
                <a:lnTo>
                  <a:pt x="9393" y="14721"/>
                </a:lnTo>
                <a:lnTo>
                  <a:pt x="9271" y="14746"/>
                </a:lnTo>
                <a:lnTo>
                  <a:pt x="9149" y="14794"/>
                </a:lnTo>
                <a:lnTo>
                  <a:pt x="9101" y="14867"/>
                </a:lnTo>
                <a:lnTo>
                  <a:pt x="9101" y="14892"/>
                </a:lnTo>
                <a:lnTo>
                  <a:pt x="9125" y="14940"/>
                </a:lnTo>
                <a:lnTo>
                  <a:pt x="9198" y="15013"/>
                </a:lnTo>
                <a:lnTo>
                  <a:pt x="9295" y="15062"/>
                </a:lnTo>
                <a:lnTo>
                  <a:pt x="9417" y="15086"/>
                </a:lnTo>
                <a:lnTo>
                  <a:pt x="9539" y="15062"/>
                </a:lnTo>
                <a:lnTo>
                  <a:pt x="9685" y="15038"/>
                </a:lnTo>
                <a:lnTo>
                  <a:pt x="9831" y="14989"/>
                </a:lnTo>
                <a:lnTo>
                  <a:pt x="10098" y="14843"/>
                </a:lnTo>
                <a:lnTo>
                  <a:pt x="10074" y="14989"/>
                </a:lnTo>
                <a:lnTo>
                  <a:pt x="9879" y="15086"/>
                </a:lnTo>
                <a:lnTo>
                  <a:pt x="9660" y="15208"/>
                </a:lnTo>
                <a:lnTo>
                  <a:pt x="9417" y="15281"/>
                </a:lnTo>
                <a:lnTo>
                  <a:pt x="9295" y="15330"/>
                </a:lnTo>
                <a:lnTo>
                  <a:pt x="9198" y="15403"/>
                </a:lnTo>
                <a:lnTo>
                  <a:pt x="9174" y="15476"/>
                </a:lnTo>
                <a:lnTo>
                  <a:pt x="9198" y="15500"/>
                </a:lnTo>
                <a:lnTo>
                  <a:pt x="9198" y="15548"/>
                </a:lnTo>
                <a:lnTo>
                  <a:pt x="9271" y="15597"/>
                </a:lnTo>
                <a:lnTo>
                  <a:pt x="9344" y="15621"/>
                </a:lnTo>
                <a:lnTo>
                  <a:pt x="9417" y="15646"/>
                </a:lnTo>
                <a:lnTo>
                  <a:pt x="9514" y="15621"/>
                </a:lnTo>
                <a:lnTo>
                  <a:pt x="9685" y="15597"/>
                </a:lnTo>
                <a:lnTo>
                  <a:pt x="9831" y="15548"/>
                </a:lnTo>
                <a:lnTo>
                  <a:pt x="10001" y="15476"/>
                </a:lnTo>
                <a:lnTo>
                  <a:pt x="9977" y="15767"/>
                </a:lnTo>
                <a:lnTo>
                  <a:pt x="9952" y="15792"/>
                </a:lnTo>
                <a:lnTo>
                  <a:pt x="9904" y="15816"/>
                </a:lnTo>
                <a:lnTo>
                  <a:pt x="9636" y="15913"/>
                </a:lnTo>
                <a:lnTo>
                  <a:pt x="9368" y="15986"/>
                </a:lnTo>
                <a:lnTo>
                  <a:pt x="9198" y="16011"/>
                </a:lnTo>
                <a:lnTo>
                  <a:pt x="9125" y="16059"/>
                </a:lnTo>
                <a:lnTo>
                  <a:pt x="9101" y="16084"/>
                </a:lnTo>
                <a:lnTo>
                  <a:pt x="9076" y="16108"/>
                </a:lnTo>
                <a:lnTo>
                  <a:pt x="9076" y="16181"/>
                </a:lnTo>
                <a:lnTo>
                  <a:pt x="9101" y="16205"/>
                </a:lnTo>
                <a:lnTo>
                  <a:pt x="9198" y="16254"/>
                </a:lnTo>
                <a:lnTo>
                  <a:pt x="9295" y="16303"/>
                </a:lnTo>
                <a:lnTo>
                  <a:pt x="9636" y="16303"/>
                </a:lnTo>
                <a:lnTo>
                  <a:pt x="9855" y="16230"/>
                </a:lnTo>
                <a:lnTo>
                  <a:pt x="9831" y="16424"/>
                </a:lnTo>
                <a:lnTo>
                  <a:pt x="9831" y="16643"/>
                </a:lnTo>
                <a:lnTo>
                  <a:pt x="9271" y="16668"/>
                </a:lnTo>
                <a:lnTo>
                  <a:pt x="8711" y="16692"/>
                </a:lnTo>
                <a:lnTo>
                  <a:pt x="7981" y="16692"/>
                </a:lnTo>
                <a:lnTo>
                  <a:pt x="7738" y="16716"/>
                </a:lnTo>
                <a:lnTo>
                  <a:pt x="7763" y="16595"/>
                </a:lnTo>
                <a:lnTo>
                  <a:pt x="7763" y="16449"/>
                </a:lnTo>
                <a:lnTo>
                  <a:pt x="7738" y="16181"/>
                </a:lnTo>
                <a:lnTo>
                  <a:pt x="7641" y="15694"/>
                </a:lnTo>
                <a:lnTo>
                  <a:pt x="7592" y="15330"/>
                </a:lnTo>
                <a:lnTo>
                  <a:pt x="7519" y="14892"/>
                </a:lnTo>
                <a:lnTo>
                  <a:pt x="7471" y="14673"/>
                </a:lnTo>
                <a:lnTo>
                  <a:pt x="7373" y="14502"/>
                </a:lnTo>
                <a:lnTo>
                  <a:pt x="7276" y="14356"/>
                </a:lnTo>
                <a:lnTo>
                  <a:pt x="7203" y="14308"/>
                </a:lnTo>
                <a:lnTo>
                  <a:pt x="7130" y="14259"/>
                </a:lnTo>
                <a:lnTo>
                  <a:pt x="7033" y="14259"/>
                </a:lnTo>
                <a:lnTo>
                  <a:pt x="6960" y="14283"/>
                </a:lnTo>
                <a:lnTo>
                  <a:pt x="6716" y="14210"/>
                </a:lnTo>
                <a:lnTo>
                  <a:pt x="6497" y="14137"/>
                </a:lnTo>
                <a:lnTo>
                  <a:pt x="6327" y="14064"/>
                </a:lnTo>
                <a:lnTo>
                  <a:pt x="6157" y="13991"/>
                </a:lnTo>
                <a:lnTo>
                  <a:pt x="5986" y="13918"/>
                </a:lnTo>
                <a:lnTo>
                  <a:pt x="5816" y="13845"/>
                </a:lnTo>
                <a:lnTo>
                  <a:pt x="5743" y="13772"/>
                </a:lnTo>
                <a:lnTo>
                  <a:pt x="5646" y="13724"/>
                </a:lnTo>
                <a:lnTo>
                  <a:pt x="5597" y="13699"/>
                </a:lnTo>
                <a:lnTo>
                  <a:pt x="5548" y="13724"/>
                </a:lnTo>
                <a:lnTo>
                  <a:pt x="5500" y="13748"/>
                </a:lnTo>
                <a:lnTo>
                  <a:pt x="5427" y="13772"/>
                </a:lnTo>
                <a:lnTo>
                  <a:pt x="5062" y="13602"/>
                </a:lnTo>
                <a:lnTo>
                  <a:pt x="4843" y="13505"/>
                </a:lnTo>
                <a:lnTo>
                  <a:pt x="4721" y="13480"/>
                </a:lnTo>
                <a:lnTo>
                  <a:pt x="4648" y="13480"/>
                </a:lnTo>
                <a:lnTo>
                  <a:pt x="4599" y="13505"/>
                </a:lnTo>
                <a:lnTo>
                  <a:pt x="4551" y="13529"/>
                </a:lnTo>
                <a:lnTo>
                  <a:pt x="4526" y="13602"/>
                </a:lnTo>
                <a:lnTo>
                  <a:pt x="4551" y="13651"/>
                </a:lnTo>
                <a:lnTo>
                  <a:pt x="4575" y="13724"/>
                </a:lnTo>
                <a:lnTo>
                  <a:pt x="4672" y="13821"/>
                </a:lnTo>
                <a:lnTo>
                  <a:pt x="4916" y="13967"/>
                </a:lnTo>
                <a:lnTo>
                  <a:pt x="5135" y="14113"/>
                </a:lnTo>
                <a:lnTo>
                  <a:pt x="4989" y="14283"/>
                </a:lnTo>
                <a:lnTo>
                  <a:pt x="4940" y="14210"/>
                </a:lnTo>
                <a:lnTo>
                  <a:pt x="4891" y="14137"/>
                </a:lnTo>
                <a:lnTo>
                  <a:pt x="4843" y="14113"/>
                </a:lnTo>
                <a:lnTo>
                  <a:pt x="4794" y="14113"/>
                </a:lnTo>
                <a:lnTo>
                  <a:pt x="4672" y="14089"/>
                </a:lnTo>
                <a:lnTo>
                  <a:pt x="4526" y="14064"/>
                </a:lnTo>
                <a:lnTo>
                  <a:pt x="4380" y="13991"/>
                </a:lnTo>
                <a:lnTo>
                  <a:pt x="4259" y="13918"/>
                </a:lnTo>
                <a:lnTo>
                  <a:pt x="4137" y="13821"/>
                </a:lnTo>
                <a:lnTo>
                  <a:pt x="4015" y="13748"/>
                </a:lnTo>
                <a:lnTo>
                  <a:pt x="3894" y="13699"/>
                </a:lnTo>
                <a:lnTo>
                  <a:pt x="3821" y="13699"/>
                </a:lnTo>
                <a:lnTo>
                  <a:pt x="3796" y="13724"/>
                </a:lnTo>
                <a:lnTo>
                  <a:pt x="3772" y="13772"/>
                </a:lnTo>
                <a:lnTo>
                  <a:pt x="3772" y="13870"/>
                </a:lnTo>
                <a:lnTo>
                  <a:pt x="3796" y="13943"/>
                </a:lnTo>
                <a:lnTo>
                  <a:pt x="3845" y="14040"/>
                </a:lnTo>
                <a:lnTo>
                  <a:pt x="3894" y="14113"/>
                </a:lnTo>
                <a:lnTo>
                  <a:pt x="4015" y="14235"/>
                </a:lnTo>
                <a:lnTo>
                  <a:pt x="4186" y="14332"/>
                </a:lnTo>
                <a:lnTo>
                  <a:pt x="4307" y="14405"/>
                </a:lnTo>
                <a:lnTo>
                  <a:pt x="4453" y="14478"/>
                </a:lnTo>
                <a:lnTo>
                  <a:pt x="4599" y="14502"/>
                </a:lnTo>
                <a:lnTo>
                  <a:pt x="4745" y="14502"/>
                </a:lnTo>
                <a:lnTo>
                  <a:pt x="4380" y="14819"/>
                </a:lnTo>
                <a:lnTo>
                  <a:pt x="4356" y="14746"/>
                </a:lnTo>
                <a:lnTo>
                  <a:pt x="4307" y="14697"/>
                </a:lnTo>
                <a:lnTo>
                  <a:pt x="4259" y="14673"/>
                </a:lnTo>
                <a:lnTo>
                  <a:pt x="4186" y="14648"/>
                </a:lnTo>
                <a:lnTo>
                  <a:pt x="4088" y="14648"/>
                </a:lnTo>
                <a:lnTo>
                  <a:pt x="3991" y="14600"/>
                </a:lnTo>
                <a:lnTo>
                  <a:pt x="3845" y="14502"/>
                </a:lnTo>
                <a:lnTo>
                  <a:pt x="3675" y="14356"/>
                </a:lnTo>
                <a:lnTo>
                  <a:pt x="3626" y="14332"/>
                </a:lnTo>
                <a:lnTo>
                  <a:pt x="3577" y="14308"/>
                </a:lnTo>
                <a:lnTo>
                  <a:pt x="3529" y="14283"/>
                </a:lnTo>
                <a:lnTo>
                  <a:pt x="3480" y="14259"/>
                </a:lnTo>
                <a:lnTo>
                  <a:pt x="3431" y="14259"/>
                </a:lnTo>
                <a:lnTo>
                  <a:pt x="3407" y="14283"/>
                </a:lnTo>
                <a:lnTo>
                  <a:pt x="3383" y="14405"/>
                </a:lnTo>
                <a:lnTo>
                  <a:pt x="3358" y="14478"/>
                </a:lnTo>
                <a:lnTo>
                  <a:pt x="3383" y="14551"/>
                </a:lnTo>
                <a:lnTo>
                  <a:pt x="3407" y="14624"/>
                </a:lnTo>
                <a:lnTo>
                  <a:pt x="3456" y="14697"/>
                </a:lnTo>
                <a:lnTo>
                  <a:pt x="3577" y="14819"/>
                </a:lnTo>
                <a:lnTo>
                  <a:pt x="3675" y="14916"/>
                </a:lnTo>
                <a:lnTo>
                  <a:pt x="3772" y="14989"/>
                </a:lnTo>
                <a:lnTo>
                  <a:pt x="3894" y="15038"/>
                </a:lnTo>
                <a:lnTo>
                  <a:pt x="4015" y="15086"/>
                </a:lnTo>
                <a:lnTo>
                  <a:pt x="3796" y="15208"/>
                </a:lnTo>
                <a:lnTo>
                  <a:pt x="3748" y="15159"/>
                </a:lnTo>
                <a:lnTo>
                  <a:pt x="3529" y="14989"/>
                </a:lnTo>
                <a:lnTo>
                  <a:pt x="3310" y="14819"/>
                </a:lnTo>
                <a:lnTo>
                  <a:pt x="2920" y="14429"/>
                </a:lnTo>
                <a:lnTo>
                  <a:pt x="2555" y="14064"/>
                </a:lnTo>
                <a:lnTo>
                  <a:pt x="2385" y="13845"/>
                </a:lnTo>
                <a:lnTo>
                  <a:pt x="2239" y="13626"/>
                </a:lnTo>
                <a:lnTo>
                  <a:pt x="2409" y="13456"/>
                </a:lnTo>
                <a:lnTo>
                  <a:pt x="2555" y="13237"/>
                </a:lnTo>
                <a:lnTo>
                  <a:pt x="2799" y="12848"/>
                </a:lnTo>
                <a:lnTo>
                  <a:pt x="3212" y="12312"/>
                </a:lnTo>
                <a:lnTo>
                  <a:pt x="3626" y="11801"/>
                </a:lnTo>
                <a:lnTo>
                  <a:pt x="3626" y="11777"/>
                </a:lnTo>
                <a:lnTo>
                  <a:pt x="3723" y="11704"/>
                </a:lnTo>
                <a:lnTo>
                  <a:pt x="3748" y="11607"/>
                </a:lnTo>
                <a:lnTo>
                  <a:pt x="3772" y="11558"/>
                </a:lnTo>
                <a:lnTo>
                  <a:pt x="3748" y="11485"/>
                </a:lnTo>
                <a:lnTo>
                  <a:pt x="3723" y="11436"/>
                </a:lnTo>
                <a:lnTo>
                  <a:pt x="3675" y="11388"/>
                </a:lnTo>
                <a:lnTo>
                  <a:pt x="3529" y="11266"/>
                </a:lnTo>
                <a:lnTo>
                  <a:pt x="3407" y="11096"/>
                </a:lnTo>
                <a:lnTo>
                  <a:pt x="3164" y="10779"/>
                </a:lnTo>
                <a:lnTo>
                  <a:pt x="3018" y="10536"/>
                </a:lnTo>
                <a:lnTo>
                  <a:pt x="3018" y="10463"/>
                </a:lnTo>
                <a:lnTo>
                  <a:pt x="2993" y="10366"/>
                </a:lnTo>
                <a:lnTo>
                  <a:pt x="2945" y="10293"/>
                </a:lnTo>
                <a:lnTo>
                  <a:pt x="2872" y="10244"/>
                </a:lnTo>
                <a:lnTo>
                  <a:pt x="2774" y="10220"/>
                </a:lnTo>
                <a:lnTo>
                  <a:pt x="1704" y="10122"/>
                </a:lnTo>
                <a:lnTo>
                  <a:pt x="1144" y="10074"/>
                </a:lnTo>
                <a:lnTo>
                  <a:pt x="876" y="10025"/>
                </a:lnTo>
                <a:lnTo>
                  <a:pt x="633" y="9952"/>
                </a:lnTo>
                <a:lnTo>
                  <a:pt x="633" y="9830"/>
                </a:lnTo>
                <a:lnTo>
                  <a:pt x="609" y="9709"/>
                </a:lnTo>
                <a:lnTo>
                  <a:pt x="584" y="9587"/>
                </a:lnTo>
                <a:lnTo>
                  <a:pt x="560" y="9441"/>
                </a:lnTo>
                <a:lnTo>
                  <a:pt x="536" y="9052"/>
                </a:lnTo>
                <a:lnTo>
                  <a:pt x="560" y="8638"/>
                </a:lnTo>
                <a:lnTo>
                  <a:pt x="584" y="8395"/>
                </a:lnTo>
                <a:lnTo>
                  <a:pt x="609" y="8127"/>
                </a:lnTo>
                <a:lnTo>
                  <a:pt x="633" y="7835"/>
                </a:lnTo>
                <a:lnTo>
                  <a:pt x="633" y="7689"/>
                </a:lnTo>
                <a:lnTo>
                  <a:pt x="609" y="7567"/>
                </a:lnTo>
                <a:lnTo>
                  <a:pt x="803" y="7519"/>
                </a:lnTo>
                <a:lnTo>
                  <a:pt x="1217" y="7421"/>
                </a:lnTo>
                <a:lnTo>
                  <a:pt x="1095" y="7592"/>
                </a:lnTo>
                <a:lnTo>
                  <a:pt x="998" y="7762"/>
                </a:lnTo>
                <a:lnTo>
                  <a:pt x="876" y="8103"/>
                </a:lnTo>
                <a:lnTo>
                  <a:pt x="876" y="8151"/>
                </a:lnTo>
                <a:lnTo>
                  <a:pt x="876" y="8224"/>
                </a:lnTo>
                <a:lnTo>
                  <a:pt x="901" y="8273"/>
                </a:lnTo>
                <a:lnTo>
                  <a:pt x="925" y="8297"/>
                </a:lnTo>
                <a:lnTo>
                  <a:pt x="1022" y="8370"/>
                </a:lnTo>
                <a:lnTo>
                  <a:pt x="1144" y="8370"/>
                </a:lnTo>
                <a:lnTo>
                  <a:pt x="1193" y="8346"/>
                </a:lnTo>
                <a:lnTo>
                  <a:pt x="1217" y="8297"/>
                </a:lnTo>
                <a:lnTo>
                  <a:pt x="1290" y="8224"/>
                </a:lnTo>
                <a:lnTo>
                  <a:pt x="1363" y="7981"/>
                </a:lnTo>
                <a:lnTo>
                  <a:pt x="1460" y="7738"/>
                </a:lnTo>
                <a:lnTo>
                  <a:pt x="1558" y="7543"/>
                </a:lnTo>
                <a:lnTo>
                  <a:pt x="1655" y="7348"/>
                </a:lnTo>
                <a:lnTo>
                  <a:pt x="1850" y="7348"/>
                </a:lnTo>
                <a:lnTo>
                  <a:pt x="1752" y="7519"/>
                </a:lnTo>
                <a:lnTo>
                  <a:pt x="1655" y="7689"/>
                </a:lnTo>
                <a:lnTo>
                  <a:pt x="1606" y="7884"/>
                </a:lnTo>
                <a:lnTo>
                  <a:pt x="1558" y="8054"/>
                </a:lnTo>
                <a:lnTo>
                  <a:pt x="1558" y="8127"/>
                </a:lnTo>
                <a:lnTo>
                  <a:pt x="1558" y="8176"/>
                </a:lnTo>
                <a:lnTo>
                  <a:pt x="1606" y="8224"/>
                </a:lnTo>
                <a:lnTo>
                  <a:pt x="1655" y="8273"/>
                </a:lnTo>
                <a:lnTo>
                  <a:pt x="1728" y="8322"/>
                </a:lnTo>
                <a:lnTo>
                  <a:pt x="1801" y="8297"/>
                </a:lnTo>
                <a:lnTo>
                  <a:pt x="1898" y="8249"/>
                </a:lnTo>
                <a:lnTo>
                  <a:pt x="1923" y="8200"/>
                </a:lnTo>
                <a:lnTo>
                  <a:pt x="1947" y="8151"/>
                </a:lnTo>
                <a:lnTo>
                  <a:pt x="1996" y="7908"/>
                </a:lnTo>
                <a:lnTo>
                  <a:pt x="2093" y="7689"/>
                </a:lnTo>
                <a:lnTo>
                  <a:pt x="2166" y="7519"/>
                </a:lnTo>
                <a:lnTo>
                  <a:pt x="2239" y="7324"/>
                </a:lnTo>
                <a:lnTo>
                  <a:pt x="2409" y="7324"/>
                </a:lnTo>
                <a:lnTo>
                  <a:pt x="2361" y="7494"/>
                </a:lnTo>
                <a:lnTo>
                  <a:pt x="2239" y="7762"/>
                </a:lnTo>
                <a:lnTo>
                  <a:pt x="2215" y="7908"/>
                </a:lnTo>
                <a:lnTo>
                  <a:pt x="2190" y="8054"/>
                </a:lnTo>
                <a:lnTo>
                  <a:pt x="2215" y="8127"/>
                </a:lnTo>
                <a:lnTo>
                  <a:pt x="2239" y="8176"/>
                </a:lnTo>
                <a:lnTo>
                  <a:pt x="2288" y="8200"/>
                </a:lnTo>
                <a:lnTo>
                  <a:pt x="2336" y="8224"/>
                </a:lnTo>
                <a:lnTo>
                  <a:pt x="2385" y="8249"/>
                </a:lnTo>
                <a:lnTo>
                  <a:pt x="2434" y="8224"/>
                </a:lnTo>
                <a:lnTo>
                  <a:pt x="2482" y="8200"/>
                </a:lnTo>
                <a:lnTo>
                  <a:pt x="2507" y="8151"/>
                </a:lnTo>
                <a:lnTo>
                  <a:pt x="2555" y="8030"/>
                </a:lnTo>
                <a:lnTo>
                  <a:pt x="2580" y="7908"/>
                </a:lnTo>
                <a:lnTo>
                  <a:pt x="2628" y="7665"/>
                </a:lnTo>
                <a:lnTo>
                  <a:pt x="2677" y="7494"/>
                </a:lnTo>
                <a:lnTo>
                  <a:pt x="2701" y="7300"/>
                </a:lnTo>
                <a:lnTo>
                  <a:pt x="2847" y="7276"/>
                </a:lnTo>
                <a:lnTo>
                  <a:pt x="2920" y="7251"/>
                </a:lnTo>
                <a:lnTo>
                  <a:pt x="2969" y="7203"/>
                </a:lnTo>
                <a:lnTo>
                  <a:pt x="2993" y="7154"/>
                </a:lnTo>
                <a:lnTo>
                  <a:pt x="2993" y="7081"/>
                </a:lnTo>
                <a:lnTo>
                  <a:pt x="3042" y="7008"/>
                </a:lnTo>
                <a:lnTo>
                  <a:pt x="3066" y="6935"/>
                </a:lnTo>
                <a:lnTo>
                  <a:pt x="3066" y="6765"/>
                </a:lnTo>
                <a:lnTo>
                  <a:pt x="3115" y="6594"/>
                </a:lnTo>
                <a:lnTo>
                  <a:pt x="3212" y="6278"/>
                </a:lnTo>
                <a:lnTo>
                  <a:pt x="3456" y="5670"/>
                </a:lnTo>
                <a:lnTo>
                  <a:pt x="3553" y="5597"/>
                </a:lnTo>
                <a:lnTo>
                  <a:pt x="3602" y="5475"/>
                </a:lnTo>
                <a:lnTo>
                  <a:pt x="3602" y="5426"/>
                </a:lnTo>
                <a:lnTo>
                  <a:pt x="3602" y="5353"/>
                </a:lnTo>
                <a:lnTo>
                  <a:pt x="3577" y="5305"/>
                </a:lnTo>
                <a:lnTo>
                  <a:pt x="3529" y="5232"/>
                </a:lnTo>
                <a:lnTo>
                  <a:pt x="3139" y="4842"/>
                </a:lnTo>
                <a:lnTo>
                  <a:pt x="2799" y="4429"/>
                </a:lnTo>
                <a:lnTo>
                  <a:pt x="2434" y="4015"/>
                </a:lnTo>
                <a:lnTo>
                  <a:pt x="2069" y="3626"/>
                </a:lnTo>
                <a:lnTo>
                  <a:pt x="2263" y="3480"/>
                </a:lnTo>
                <a:lnTo>
                  <a:pt x="2458" y="3285"/>
                </a:lnTo>
                <a:lnTo>
                  <a:pt x="2799" y="2871"/>
                </a:lnTo>
                <a:lnTo>
                  <a:pt x="2993" y="2677"/>
                </a:lnTo>
                <a:lnTo>
                  <a:pt x="3164" y="2482"/>
                </a:lnTo>
                <a:lnTo>
                  <a:pt x="3383" y="2336"/>
                </a:lnTo>
                <a:lnTo>
                  <a:pt x="3504" y="2287"/>
                </a:lnTo>
                <a:lnTo>
                  <a:pt x="3626" y="2239"/>
                </a:lnTo>
                <a:lnTo>
                  <a:pt x="3723" y="2190"/>
                </a:lnTo>
                <a:lnTo>
                  <a:pt x="3577" y="2287"/>
                </a:lnTo>
                <a:lnTo>
                  <a:pt x="3431" y="2409"/>
                </a:lnTo>
                <a:lnTo>
                  <a:pt x="3261" y="2579"/>
                </a:lnTo>
                <a:lnTo>
                  <a:pt x="3188" y="2677"/>
                </a:lnTo>
                <a:lnTo>
                  <a:pt x="3139" y="2750"/>
                </a:lnTo>
                <a:lnTo>
                  <a:pt x="3091" y="2847"/>
                </a:lnTo>
                <a:lnTo>
                  <a:pt x="3091" y="2944"/>
                </a:lnTo>
                <a:lnTo>
                  <a:pt x="3115" y="3017"/>
                </a:lnTo>
                <a:lnTo>
                  <a:pt x="3164" y="3066"/>
                </a:lnTo>
                <a:lnTo>
                  <a:pt x="3212" y="3115"/>
                </a:lnTo>
                <a:lnTo>
                  <a:pt x="3310" y="3090"/>
                </a:lnTo>
                <a:lnTo>
                  <a:pt x="3383" y="3066"/>
                </a:lnTo>
                <a:lnTo>
                  <a:pt x="3431" y="3017"/>
                </a:lnTo>
                <a:lnTo>
                  <a:pt x="3553" y="2871"/>
                </a:lnTo>
                <a:lnTo>
                  <a:pt x="3675" y="2701"/>
                </a:lnTo>
                <a:lnTo>
                  <a:pt x="3845" y="2555"/>
                </a:lnTo>
                <a:lnTo>
                  <a:pt x="4064" y="2433"/>
                </a:lnTo>
                <a:lnTo>
                  <a:pt x="4161" y="2482"/>
                </a:lnTo>
                <a:lnTo>
                  <a:pt x="4015" y="2579"/>
                </a:lnTo>
                <a:lnTo>
                  <a:pt x="3894" y="2677"/>
                </a:lnTo>
                <a:lnTo>
                  <a:pt x="3772" y="2798"/>
                </a:lnTo>
                <a:lnTo>
                  <a:pt x="3650" y="2944"/>
                </a:lnTo>
                <a:lnTo>
                  <a:pt x="3602" y="3017"/>
                </a:lnTo>
                <a:lnTo>
                  <a:pt x="3577" y="3115"/>
                </a:lnTo>
                <a:lnTo>
                  <a:pt x="3553" y="3188"/>
                </a:lnTo>
                <a:lnTo>
                  <a:pt x="3553" y="3285"/>
                </a:lnTo>
                <a:lnTo>
                  <a:pt x="3577" y="3334"/>
                </a:lnTo>
                <a:lnTo>
                  <a:pt x="3602" y="3358"/>
                </a:lnTo>
                <a:lnTo>
                  <a:pt x="3675" y="3407"/>
                </a:lnTo>
                <a:lnTo>
                  <a:pt x="3772" y="3407"/>
                </a:lnTo>
                <a:lnTo>
                  <a:pt x="3869" y="3358"/>
                </a:lnTo>
                <a:lnTo>
                  <a:pt x="3942" y="3261"/>
                </a:lnTo>
                <a:lnTo>
                  <a:pt x="3991" y="3139"/>
                </a:lnTo>
                <a:lnTo>
                  <a:pt x="4088" y="3017"/>
                </a:lnTo>
                <a:lnTo>
                  <a:pt x="4210" y="2920"/>
                </a:lnTo>
                <a:lnTo>
                  <a:pt x="4453" y="2677"/>
                </a:lnTo>
                <a:lnTo>
                  <a:pt x="4551" y="2774"/>
                </a:lnTo>
                <a:lnTo>
                  <a:pt x="4697" y="2871"/>
                </a:lnTo>
                <a:lnTo>
                  <a:pt x="4453" y="3017"/>
                </a:lnTo>
                <a:lnTo>
                  <a:pt x="4259" y="3139"/>
                </a:lnTo>
                <a:lnTo>
                  <a:pt x="4064" y="3285"/>
                </a:lnTo>
                <a:lnTo>
                  <a:pt x="3894" y="3455"/>
                </a:lnTo>
                <a:lnTo>
                  <a:pt x="3845" y="3553"/>
                </a:lnTo>
                <a:lnTo>
                  <a:pt x="3796" y="3650"/>
                </a:lnTo>
                <a:lnTo>
                  <a:pt x="3796" y="3747"/>
                </a:lnTo>
                <a:lnTo>
                  <a:pt x="3821" y="3869"/>
                </a:lnTo>
                <a:lnTo>
                  <a:pt x="3894" y="3918"/>
                </a:lnTo>
                <a:lnTo>
                  <a:pt x="3967" y="3942"/>
                </a:lnTo>
                <a:lnTo>
                  <a:pt x="4064" y="3918"/>
                </a:lnTo>
                <a:lnTo>
                  <a:pt x="4088" y="3893"/>
                </a:lnTo>
                <a:lnTo>
                  <a:pt x="4113" y="3869"/>
                </a:lnTo>
                <a:lnTo>
                  <a:pt x="4210" y="3723"/>
                </a:lnTo>
                <a:lnTo>
                  <a:pt x="4307" y="3577"/>
                </a:lnTo>
                <a:lnTo>
                  <a:pt x="4429" y="3480"/>
                </a:lnTo>
                <a:lnTo>
                  <a:pt x="4575" y="3382"/>
                </a:lnTo>
                <a:lnTo>
                  <a:pt x="4794" y="3236"/>
                </a:lnTo>
                <a:lnTo>
                  <a:pt x="5013" y="3090"/>
                </a:lnTo>
                <a:lnTo>
                  <a:pt x="5305" y="3285"/>
                </a:lnTo>
                <a:lnTo>
                  <a:pt x="4989" y="3504"/>
                </a:lnTo>
                <a:lnTo>
                  <a:pt x="4843" y="3601"/>
                </a:lnTo>
                <a:lnTo>
                  <a:pt x="4697" y="3723"/>
                </a:lnTo>
                <a:lnTo>
                  <a:pt x="4551" y="3869"/>
                </a:lnTo>
                <a:lnTo>
                  <a:pt x="4526" y="3942"/>
                </a:lnTo>
                <a:lnTo>
                  <a:pt x="4502" y="4015"/>
                </a:lnTo>
                <a:lnTo>
                  <a:pt x="4526" y="4064"/>
                </a:lnTo>
                <a:lnTo>
                  <a:pt x="4551" y="4112"/>
                </a:lnTo>
                <a:lnTo>
                  <a:pt x="4599" y="4137"/>
                </a:lnTo>
                <a:lnTo>
                  <a:pt x="4672" y="4137"/>
                </a:lnTo>
                <a:lnTo>
                  <a:pt x="4721" y="4112"/>
                </a:lnTo>
                <a:lnTo>
                  <a:pt x="4770" y="4064"/>
                </a:lnTo>
                <a:lnTo>
                  <a:pt x="4867" y="3966"/>
                </a:lnTo>
                <a:lnTo>
                  <a:pt x="5013" y="3845"/>
                </a:lnTo>
                <a:lnTo>
                  <a:pt x="5183" y="3723"/>
                </a:lnTo>
                <a:lnTo>
                  <a:pt x="5354" y="3601"/>
                </a:lnTo>
                <a:lnTo>
                  <a:pt x="5548" y="3455"/>
                </a:lnTo>
                <a:lnTo>
                  <a:pt x="5597" y="3504"/>
                </a:lnTo>
                <a:lnTo>
                  <a:pt x="5694" y="3528"/>
                </a:lnTo>
                <a:lnTo>
                  <a:pt x="5767" y="3528"/>
                </a:lnTo>
                <a:lnTo>
                  <a:pt x="5840" y="3480"/>
                </a:lnTo>
                <a:lnTo>
                  <a:pt x="5889" y="3407"/>
                </a:lnTo>
                <a:lnTo>
                  <a:pt x="6181" y="3285"/>
                </a:lnTo>
                <a:lnTo>
                  <a:pt x="6449" y="3188"/>
                </a:lnTo>
                <a:lnTo>
                  <a:pt x="6765" y="3090"/>
                </a:lnTo>
                <a:lnTo>
                  <a:pt x="7033" y="3017"/>
                </a:lnTo>
                <a:lnTo>
                  <a:pt x="7106" y="2993"/>
                </a:lnTo>
                <a:lnTo>
                  <a:pt x="7154" y="2969"/>
                </a:lnTo>
                <a:lnTo>
                  <a:pt x="7203" y="2896"/>
                </a:lnTo>
                <a:lnTo>
                  <a:pt x="7227" y="2847"/>
                </a:lnTo>
                <a:lnTo>
                  <a:pt x="7276" y="2701"/>
                </a:lnTo>
                <a:lnTo>
                  <a:pt x="7325" y="2531"/>
                </a:lnTo>
                <a:lnTo>
                  <a:pt x="7373" y="2190"/>
                </a:lnTo>
                <a:lnTo>
                  <a:pt x="7398" y="1509"/>
                </a:lnTo>
                <a:lnTo>
                  <a:pt x="7495" y="998"/>
                </a:lnTo>
                <a:lnTo>
                  <a:pt x="7519" y="730"/>
                </a:lnTo>
                <a:lnTo>
                  <a:pt x="7519" y="608"/>
                </a:lnTo>
                <a:lnTo>
                  <a:pt x="7519" y="487"/>
                </a:lnTo>
                <a:close/>
                <a:moveTo>
                  <a:pt x="8030" y="0"/>
                </a:moveTo>
                <a:lnTo>
                  <a:pt x="7641" y="49"/>
                </a:lnTo>
                <a:lnTo>
                  <a:pt x="7471" y="73"/>
                </a:lnTo>
                <a:lnTo>
                  <a:pt x="7300" y="122"/>
                </a:lnTo>
                <a:lnTo>
                  <a:pt x="7252" y="146"/>
                </a:lnTo>
                <a:lnTo>
                  <a:pt x="7203" y="195"/>
                </a:lnTo>
                <a:lnTo>
                  <a:pt x="7179" y="243"/>
                </a:lnTo>
                <a:lnTo>
                  <a:pt x="7179" y="292"/>
                </a:lnTo>
                <a:lnTo>
                  <a:pt x="7106" y="414"/>
                </a:lnTo>
                <a:lnTo>
                  <a:pt x="7033" y="535"/>
                </a:lnTo>
                <a:lnTo>
                  <a:pt x="6984" y="681"/>
                </a:lnTo>
                <a:lnTo>
                  <a:pt x="6960" y="827"/>
                </a:lnTo>
                <a:lnTo>
                  <a:pt x="6935" y="1168"/>
                </a:lnTo>
                <a:lnTo>
                  <a:pt x="6887" y="1436"/>
                </a:lnTo>
                <a:lnTo>
                  <a:pt x="6789" y="2020"/>
                </a:lnTo>
                <a:lnTo>
                  <a:pt x="6765" y="2312"/>
                </a:lnTo>
                <a:lnTo>
                  <a:pt x="6765" y="2604"/>
                </a:lnTo>
                <a:lnTo>
                  <a:pt x="6497" y="2701"/>
                </a:lnTo>
                <a:lnTo>
                  <a:pt x="6230" y="2798"/>
                </a:lnTo>
                <a:lnTo>
                  <a:pt x="5719" y="3042"/>
                </a:lnTo>
                <a:lnTo>
                  <a:pt x="4770" y="2385"/>
                </a:lnTo>
                <a:lnTo>
                  <a:pt x="4551" y="2214"/>
                </a:lnTo>
                <a:lnTo>
                  <a:pt x="4283" y="2020"/>
                </a:lnTo>
                <a:lnTo>
                  <a:pt x="4113" y="1922"/>
                </a:lnTo>
                <a:lnTo>
                  <a:pt x="3967" y="1874"/>
                </a:lnTo>
                <a:lnTo>
                  <a:pt x="3845" y="1825"/>
                </a:lnTo>
                <a:lnTo>
                  <a:pt x="3699" y="1825"/>
                </a:lnTo>
                <a:lnTo>
                  <a:pt x="3626" y="1776"/>
                </a:lnTo>
                <a:lnTo>
                  <a:pt x="3553" y="1776"/>
                </a:lnTo>
                <a:lnTo>
                  <a:pt x="3504" y="1801"/>
                </a:lnTo>
                <a:lnTo>
                  <a:pt x="3358" y="1849"/>
                </a:lnTo>
                <a:lnTo>
                  <a:pt x="3237" y="1898"/>
                </a:lnTo>
                <a:lnTo>
                  <a:pt x="2993" y="2068"/>
                </a:lnTo>
                <a:lnTo>
                  <a:pt x="2774" y="2287"/>
                </a:lnTo>
                <a:lnTo>
                  <a:pt x="2580" y="2506"/>
                </a:lnTo>
                <a:lnTo>
                  <a:pt x="2117" y="2969"/>
                </a:lnTo>
                <a:lnTo>
                  <a:pt x="1923" y="3212"/>
                </a:lnTo>
                <a:lnTo>
                  <a:pt x="1728" y="3455"/>
                </a:lnTo>
                <a:lnTo>
                  <a:pt x="1655" y="3504"/>
                </a:lnTo>
                <a:lnTo>
                  <a:pt x="1606" y="3553"/>
                </a:lnTo>
                <a:lnTo>
                  <a:pt x="1582" y="3601"/>
                </a:lnTo>
                <a:lnTo>
                  <a:pt x="1606" y="3699"/>
                </a:lnTo>
                <a:lnTo>
                  <a:pt x="1728" y="3942"/>
                </a:lnTo>
                <a:lnTo>
                  <a:pt x="1898" y="4161"/>
                </a:lnTo>
                <a:lnTo>
                  <a:pt x="2263" y="4599"/>
                </a:lnTo>
                <a:lnTo>
                  <a:pt x="2628" y="5110"/>
                </a:lnTo>
                <a:lnTo>
                  <a:pt x="2847" y="5329"/>
                </a:lnTo>
                <a:lnTo>
                  <a:pt x="3066" y="5548"/>
                </a:lnTo>
                <a:lnTo>
                  <a:pt x="2969" y="5670"/>
                </a:lnTo>
                <a:lnTo>
                  <a:pt x="2920" y="5791"/>
                </a:lnTo>
                <a:lnTo>
                  <a:pt x="2799" y="6035"/>
                </a:lnTo>
                <a:lnTo>
                  <a:pt x="2653" y="6400"/>
                </a:lnTo>
                <a:lnTo>
                  <a:pt x="2604" y="6594"/>
                </a:lnTo>
                <a:lnTo>
                  <a:pt x="2580" y="6813"/>
                </a:lnTo>
                <a:lnTo>
                  <a:pt x="2288" y="6813"/>
                </a:lnTo>
                <a:lnTo>
                  <a:pt x="1971" y="6838"/>
                </a:lnTo>
                <a:lnTo>
                  <a:pt x="1387" y="6935"/>
                </a:lnTo>
                <a:lnTo>
                  <a:pt x="1144" y="6984"/>
                </a:lnTo>
                <a:lnTo>
                  <a:pt x="828" y="7057"/>
                </a:lnTo>
                <a:lnTo>
                  <a:pt x="682" y="7105"/>
                </a:lnTo>
                <a:lnTo>
                  <a:pt x="536" y="7178"/>
                </a:lnTo>
                <a:lnTo>
                  <a:pt x="438" y="7251"/>
                </a:lnTo>
                <a:lnTo>
                  <a:pt x="365" y="7348"/>
                </a:lnTo>
                <a:lnTo>
                  <a:pt x="292" y="7373"/>
                </a:lnTo>
                <a:lnTo>
                  <a:pt x="244" y="7397"/>
                </a:lnTo>
                <a:lnTo>
                  <a:pt x="195" y="7446"/>
                </a:lnTo>
                <a:lnTo>
                  <a:pt x="171" y="7494"/>
                </a:lnTo>
                <a:lnTo>
                  <a:pt x="122" y="7640"/>
                </a:lnTo>
                <a:lnTo>
                  <a:pt x="98" y="7932"/>
                </a:lnTo>
                <a:lnTo>
                  <a:pt x="25" y="8857"/>
                </a:lnTo>
                <a:lnTo>
                  <a:pt x="0" y="9149"/>
                </a:lnTo>
                <a:lnTo>
                  <a:pt x="25" y="9514"/>
                </a:lnTo>
                <a:lnTo>
                  <a:pt x="49" y="9709"/>
                </a:lnTo>
                <a:lnTo>
                  <a:pt x="98" y="9879"/>
                </a:lnTo>
                <a:lnTo>
                  <a:pt x="171" y="10001"/>
                </a:lnTo>
                <a:lnTo>
                  <a:pt x="219" y="10049"/>
                </a:lnTo>
                <a:lnTo>
                  <a:pt x="268" y="10098"/>
                </a:lnTo>
                <a:lnTo>
                  <a:pt x="268" y="10171"/>
                </a:lnTo>
                <a:lnTo>
                  <a:pt x="292" y="10220"/>
                </a:lnTo>
                <a:lnTo>
                  <a:pt x="317" y="10268"/>
                </a:lnTo>
                <a:lnTo>
                  <a:pt x="390" y="10317"/>
                </a:lnTo>
                <a:lnTo>
                  <a:pt x="633" y="10414"/>
                </a:lnTo>
                <a:lnTo>
                  <a:pt x="925" y="10487"/>
                </a:lnTo>
                <a:lnTo>
                  <a:pt x="1193" y="10560"/>
                </a:lnTo>
                <a:lnTo>
                  <a:pt x="1485" y="10609"/>
                </a:lnTo>
                <a:lnTo>
                  <a:pt x="2069" y="10658"/>
                </a:lnTo>
                <a:lnTo>
                  <a:pt x="2653" y="10706"/>
                </a:lnTo>
                <a:lnTo>
                  <a:pt x="2750" y="10877"/>
                </a:lnTo>
                <a:lnTo>
                  <a:pt x="2823" y="11047"/>
                </a:lnTo>
                <a:lnTo>
                  <a:pt x="3018" y="11363"/>
                </a:lnTo>
                <a:lnTo>
                  <a:pt x="3261" y="11655"/>
                </a:lnTo>
                <a:lnTo>
                  <a:pt x="3066" y="11850"/>
                </a:lnTo>
                <a:lnTo>
                  <a:pt x="2872" y="12045"/>
                </a:lnTo>
                <a:lnTo>
                  <a:pt x="2507" y="12483"/>
                </a:lnTo>
                <a:lnTo>
                  <a:pt x="2117" y="12994"/>
                </a:lnTo>
                <a:lnTo>
                  <a:pt x="1947" y="13213"/>
                </a:lnTo>
                <a:lnTo>
                  <a:pt x="1874" y="13334"/>
                </a:lnTo>
                <a:lnTo>
                  <a:pt x="1825" y="13456"/>
                </a:lnTo>
                <a:lnTo>
                  <a:pt x="1825" y="13553"/>
                </a:lnTo>
                <a:lnTo>
                  <a:pt x="1850" y="13626"/>
                </a:lnTo>
                <a:lnTo>
                  <a:pt x="1850" y="13748"/>
                </a:lnTo>
                <a:lnTo>
                  <a:pt x="1874" y="13894"/>
                </a:lnTo>
                <a:lnTo>
                  <a:pt x="1947" y="14016"/>
                </a:lnTo>
                <a:lnTo>
                  <a:pt x="2020" y="14162"/>
                </a:lnTo>
                <a:lnTo>
                  <a:pt x="2215" y="14381"/>
                </a:lnTo>
                <a:lnTo>
                  <a:pt x="2385" y="14600"/>
                </a:lnTo>
                <a:lnTo>
                  <a:pt x="2653" y="14867"/>
                </a:lnTo>
                <a:lnTo>
                  <a:pt x="2920" y="15135"/>
                </a:lnTo>
                <a:lnTo>
                  <a:pt x="3188" y="15378"/>
                </a:lnTo>
                <a:lnTo>
                  <a:pt x="3504" y="15597"/>
                </a:lnTo>
                <a:lnTo>
                  <a:pt x="3553" y="15646"/>
                </a:lnTo>
                <a:lnTo>
                  <a:pt x="3675" y="15646"/>
                </a:lnTo>
                <a:lnTo>
                  <a:pt x="3723" y="15621"/>
                </a:lnTo>
                <a:lnTo>
                  <a:pt x="3845" y="15646"/>
                </a:lnTo>
                <a:lnTo>
                  <a:pt x="3967" y="15621"/>
                </a:lnTo>
                <a:lnTo>
                  <a:pt x="4113" y="15573"/>
                </a:lnTo>
                <a:lnTo>
                  <a:pt x="4234" y="15524"/>
                </a:lnTo>
                <a:lnTo>
                  <a:pt x="4478" y="15378"/>
                </a:lnTo>
                <a:lnTo>
                  <a:pt x="4697" y="15232"/>
                </a:lnTo>
                <a:lnTo>
                  <a:pt x="4964" y="14989"/>
                </a:lnTo>
                <a:lnTo>
                  <a:pt x="5232" y="14746"/>
                </a:lnTo>
                <a:lnTo>
                  <a:pt x="5743" y="14210"/>
                </a:lnTo>
                <a:lnTo>
                  <a:pt x="5865" y="14308"/>
                </a:lnTo>
                <a:lnTo>
                  <a:pt x="5986" y="14381"/>
                </a:lnTo>
                <a:lnTo>
                  <a:pt x="6254" y="14502"/>
                </a:lnTo>
                <a:lnTo>
                  <a:pt x="6595" y="14648"/>
                </a:lnTo>
                <a:lnTo>
                  <a:pt x="6789" y="14697"/>
                </a:lnTo>
                <a:lnTo>
                  <a:pt x="6887" y="14721"/>
                </a:lnTo>
                <a:lnTo>
                  <a:pt x="6984" y="14721"/>
                </a:lnTo>
                <a:lnTo>
                  <a:pt x="7033" y="14940"/>
                </a:lnTo>
                <a:lnTo>
                  <a:pt x="7081" y="15135"/>
                </a:lnTo>
                <a:lnTo>
                  <a:pt x="7154" y="15573"/>
                </a:lnTo>
                <a:lnTo>
                  <a:pt x="7203" y="16035"/>
                </a:lnTo>
                <a:lnTo>
                  <a:pt x="7203" y="16278"/>
                </a:lnTo>
                <a:lnTo>
                  <a:pt x="7203" y="16546"/>
                </a:lnTo>
                <a:lnTo>
                  <a:pt x="7227" y="16692"/>
                </a:lnTo>
                <a:lnTo>
                  <a:pt x="7252" y="16814"/>
                </a:lnTo>
                <a:lnTo>
                  <a:pt x="7325" y="16911"/>
                </a:lnTo>
                <a:lnTo>
                  <a:pt x="7398" y="16984"/>
                </a:lnTo>
                <a:lnTo>
                  <a:pt x="7422" y="17008"/>
                </a:lnTo>
                <a:lnTo>
                  <a:pt x="7471" y="17057"/>
                </a:lnTo>
                <a:lnTo>
                  <a:pt x="7568" y="17130"/>
                </a:lnTo>
                <a:lnTo>
                  <a:pt x="7690" y="17179"/>
                </a:lnTo>
                <a:lnTo>
                  <a:pt x="7811" y="17203"/>
                </a:lnTo>
                <a:lnTo>
                  <a:pt x="7957" y="17227"/>
                </a:lnTo>
                <a:lnTo>
                  <a:pt x="8249" y="17227"/>
                </a:lnTo>
                <a:lnTo>
                  <a:pt x="8492" y="17203"/>
                </a:lnTo>
                <a:lnTo>
                  <a:pt x="9198" y="17179"/>
                </a:lnTo>
                <a:lnTo>
                  <a:pt x="9904" y="17154"/>
                </a:lnTo>
                <a:lnTo>
                  <a:pt x="10001" y="17130"/>
                </a:lnTo>
                <a:lnTo>
                  <a:pt x="10098" y="17081"/>
                </a:lnTo>
                <a:lnTo>
                  <a:pt x="10147" y="16984"/>
                </a:lnTo>
                <a:lnTo>
                  <a:pt x="10147" y="16887"/>
                </a:lnTo>
                <a:lnTo>
                  <a:pt x="10171" y="16862"/>
                </a:lnTo>
                <a:lnTo>
                  <a:pt x="10269" y="16741"/>
                </a:lnTo>
                <a:lnTo>
                  <a:pt x="10317" y="16619"/>
                </a:lnTo>
                <a:lnTo>
                  <a:pt x="10366" y="16473"/>
                </a:lnTo>
                <a:lnTo>
                  <a:pt x="10390" y="16327"/>
                </a:lnTo>
                <a:lnTo>
                  <a:pt x="10463" y="15719"/>
                </a:lnTo>
                <a:lnTo>
                  <a:pt x="10561" y="15159"/>
                </a:lnTo>
                <a:lnTo>
                  <a:pt x="10561" y="14892"/>
                </a:lnTo>
                <a:lnTo>
                  <a:pt x="10561" y="14600"/>
                </a:lnTo>
                <a:lnTo>
                  <a:pt x="10707" y="14624"/>
                </a:lnTo>
                <a:lnTo>
                  <a:pt x="10877" y="14600"/>
                </a:lnTo>
                <a:lnTo>
                  <a:pt x="11169" y="14527"/>
                </a:lnTo>
                <a:lnTo>
                  <a:pt x="11291" y="14502"/>
                </a:lnTo>
                <a:lnTo>
                  <a:pt x="11437" y="14429"/>
                </a:lnTo>
                <a:lnTo>
                  <a:pt x="11583" y="14356"/>
                </a:lnTo>
                <a:lnTo>
                  <a:pt x="11680" y="14235"/>
                </a:lnTo>
                <a:lnTo>
                  <a:pt x="11826" y="14405"/>
                </a:lnTo>
                <a:lnTo>
                  <a:pt x="11996" y="14527"/>
                </a:lnTo>
                <a:lnTo>
                  <a:pt x="12313" y="14770"/>
                </a:lnTo>
                <a:lnTo>
                  <a:pt x="12897" y="15208"/>
                </a:lnTo>
                <a:lnTo>
                  <a:pt x="13505" y="15621"/>
                </a:lnTo>
                <a:lnTo>
                  <a:pt x="13578" y="15646"/>
                </a:lnTo>
                <a:lnTo>
                  <a:pt x="13651" y="15670"/>
                </a:lnTo>
                <a:lnTo>
                  <a:pt x="13724" y="15646"/>
                </a:lnTo>
                <a:lnTo>
                  <a:pt x="13797" y="15621"/>
                </a:lnTo>
                <a:lnTo>
                  <a:pt x="13846" y="15597"/>
                </a:lnTo>
                <a:lnTo>
                  <a:pt x="13870" y="15524"/>
                </a:lnTo>
                <a:lnTo>
                  <a:pt x="13919" y="15476"/>
                </a:lnTo>
                <a:lnTo>
                  <a:pt x="13919" y="15403"/>
                </a:lnTo>
                <a:lnTo>
                  <a:pt x="14138" y="15232"/>
                </a:lnTo>
                <a:lnTo>
                  <a:pt x="14332" y="15038"/>
                </a:lnTo>
                <a:lnTo>
                  <a:pt x="14722" y="14624"/>
                </a:lnTo>
                <a:lnTo>
                  <a:pt x="15208" y="14162"/>
                </a:lnTo>
                <a:lnTo>
                  <a:pt x="15427" y="13894"/>
                </a:lnTo>
                <a:lnTo>
                  <a:pt x="15622" y="13651"/>
                </a:lnTo>
                <a:lnTo>
                  <a:pt x="15671" y="13553"/>
                </a:lnTo>
                <a:lnTo>
                  <a:pt x="15671" y="13480"/>
                </a:lnTo>
                <a:lnTo>
                  <a:pt x="15695" y="13383"/>
                </a:lnTo>
                <a:lnTo>
                  <a:pt x="15671" y="13261"/>
                </a:lnTo>
                <a:lnTo>
                  <a:pt x="15500" y="12969"/>
                </a:lnTo>
                <a:lnTo>
                  <a:pt x="15330" y="12702"/>
                </a:lnTo>
                <a:lnTo>
                  <a:pt x="14941" y="12191"/>
                </a:lnTo>
                <a:lnTo>
                  <a:pt x="14795" y="11996"/>
                </a:lnTo>
                <a:lnTo>
                  <a:pt x="14649" y="11801"/>
                </a:lnTo>
                <a:lnTo>
                  <a:pt x="14454" y="11655"/>
                </a:lnTo>
                <a:lnTo>
                  <a:pt x="14259" y="11509"/>
                </a:lnTo>
                <a:lnTo>
                  <a:pt x="14430" y="11266"/>
                </a:lnTo>
                <a:lnTo>
                  <a:pt x="14576" y="10998"/>
                </a:lnTo>
                <a:lnTo>
                  <a:pt x="14673" y="10706"/>
                </a:lnTo>
                <a:lnTo>
                  <a:pt x="14722" y="10414"/>
                </a:lnTo>
                <a:lnTo>
                  <a:pt x="14843" y="10463"/>
                </a:lnTo>
                <a:lnTo>
                  <a:pt x="14965" y="10463"/>
                </a:lnTo>
                <a:lnTo>
                  <a:pt x="15257" y="10487"/>
                </a:lnTo>
                <a:lnTo>
                  <a:pt x="15768" y="10439"/>
                </a:lnTo>
                <a:lnTo>
                  <a:pt x="16352" y="10414"/>
                </a:lnTo>
                <a:lnTo>
                  <a:pt x="16619" y="10390"/>
                </a:lnTo>
                <a:lnTo>
                  <a:pt x="16911" y="10366"/>
                </a:lnTo>
                <a:lnTo>
                  <a:pt x="16984" y="10341"/>
                </a:lnTo>
                <a:lnTo>
                  <a:pt x="17057" y="10293"/>
                </a:lnTo>
                <a:lnTo>
                  <a:pt x="17082" y="10220"/>
                </a:lnTo>
                <a:lnTo>
                  <a:pt x="17106" y="10171"/>
                </a:lnTo>
                <a:lnTo>
                  <a:pt x="17179" y="10122"/>
                </a:lnTo>
                <a:lnTo>
                  <a:pt x="17252" y="10074"/>
                </a:lnTo>
                <a:lnTo>
                  <a:pt x="17301" y="10001"/>
                </a:lnTo>
                <a:lnTo>
                  <a:pt x="17301" y="9928"/>
                </a:lnTo>
                <a:lnTo>
                  <a:pt x="17301" y="8784"/>
                </a:lnTo>
                <a:lnTo>
                  <a:pt x="17301" y="8224"/>
                </a:lnTo>
                <a:lnTo>
                  <a:pt x="17252" y="7665"/>
                </a:lnTo>
                <a:lnTo>
                  <a:pt x="17228" y="7567"/>
                </a:lnTo>
                <a:lnTo>
                  <a:pt x="17155" y="7519"/>
                </a:lnTo>
                <a:lnTo>
                  <a:pt x="17082" y="7470"/>
                </a:lnTo>
                <a:lnTo>
                  <a:pt x="17009" y="7446"/>
                </a:lnTo>
                <a:lnTo>
                  <a:pt x="16960" y="7300"/>
                </a:lnTo>
                <a:lnTo>
                  <a:pt x="16863" y="7203"/>
                </a:lnTo>
                <a:lnTo>
                  <a:pt x="16741" y="7130"/>
                </a:lnTo>
                <a:lnTo>
                  <a:pt x="16619" y="7057"/>
                </a:lnTo>
                <a:lnTo>
                  <a:pt x="16473" y="7008"/>
                </a:lnTo>
                <a:lnTo>
                  <a:pt x="16303" y="6984"/>
                </a:lnTo>
                <a:lnTo>
                  <a:pt x="16035" y="6935"/>
                </a:lnTo>
                <a:lnTo>
                  <a:pt x="15427" y="6862"/>
                </a:lnTo>
                <a:lnTo>
                  <a:pt x="15087" y="6838"/>
                </a:lnTo>
                <a:lnTo>
                  <a:pt x="14795" y="6838"/>
                </a:lnTo>
                <a:lnTo>
                  <a:pt x="14770" y="6667"/>
                </a:lnTo>
                <a:lnTo>
                  <a:pt x="14770" y="6521"/>
                </a:lnTo>
                <a:lnTo>
                  <a:pt x="14697" y="6181"/>
                </a:lnTo>
                <a:lnTo>
                  <a:pt x="14673" y="6010"/>
                </a:lnTo>
                <a:lnTo>
                  <a:pt x="14600" y="5816"/>
                </a:lnTo>
                <a:lnTo>
                  <a:pt x="14527" y="5621"/>
                </a:lnTo>
                <a:lnTo>
                  <a:pt x="14430" y="5451"/>
                </a:lnTo>
                <a:lnTo>
                  <a:pt x="14576" y="5256"/>
                </a:lnTo>
                <a:lnTo>
                  <a:pt x="14697" y="5086"/>
                </a:lnTo>
                <a:lnTo>
                  <a:pt x="15111" y="4477"/>
                </a:lnTo>
                <a:lnTo>
                  <a:pt x="15354" y="4185"/>
                </a:lnTo>
                <a:lnTo>
                  <a:pt x="15598" y="3893"/>
                </a:lnTo>
                <a:lnTo>
                  <a:pt x="15646" y="3845"/>
                </a:lnTo>
                <a:lnTo>
                  <a:pt x="15671" y="3796"/>
                </a:lnTo>
                <a:lnTo>
                  <a:pt x="15671" y="3723"/>
                </a:lnTo>
                <a:lnTo>
                  <a:pt x="15671" y="3650"/>
                </a:lnTo>
                <a:lnTo>
                  <a:pt x="15646" y="3601"/>
                </a:lnTo>
                <a:lnTo>
                  <a:pt x="15646" y="3528"/>
                </a:lnTo>
                <a:lnTo>
                  <a:pt x="15646" y="3431"/>
                </a:lnTo>
                <a:lnTo>
                  <a:pt x="15622" y="3382"/>
                </a:lnTo>
                <a:lnTo>
                  <a:pt x="15549" y="3236"/>
                </a:lnTo>
                <a:lnTo>
                  <a:pt x="15354" y="2993"/>
                </a:lnTo>
                <a:lnTo>
                  <a:pt x="15062" y="2677"/>
                </a:lnTo>
                <a:lnTo>
                  <a:pt x="14746" y="2385"/>
                </a:lnTo>
                <a:lnTo>
                  <a:pt x="14503" y="2190"/>
                </a:lnTo>
                <a:lnTo>
                  <a:pt x="14235" y="1971"/>
                </a:lnTo>
                <a:lnTo>
                  <a:pt x="14065" y="1874"/>
                </a:lnTo>
                <a:lnTo>
                  <a:pt x="13919" y="1825"/>
                </a:lnTo>
                <a:lnTo>
                  <a:pt x="13748" y="1801"/>
                </a:lnTo>
                <a:lnTo>
                  <a:pt x="13554" y="1801"/>
                </a:lnTo>
                <a:lnTo>
                  <a:pt x="13481" y="1825"/>
                </a:lnTo>
                <a:lnTo>
                  <a:pt x="13189" y="1971"/>
                </a:lnTo>
                <a:lnTo>
                  <a:pt x="12921" y="2117"/>
                </a:lnTo>
                <a:lnTo>
                  <a:pt x="12653" y="2312"/>
                </a:lnTo>
                <a:lnTo>
                  <a:pt x="12410" y="2506"/>
                </a:lnTo>
                <a:lnTo>
                  <a:pt x="12094" y="2725"/>
                </a:lnTo>
                <a:lnTo>
                  <a:pt x="11923" y="2847"/>
                </a:lnTo>
                <a:lnTo>
                  <a:pt x="11777" y="2993"/>
                </a:lnTo>
                <a:lnTo>
                  <a:pt x="11558" y="2847"/>
                </a:lnTo>
                <a:lnTo>
                  <a:pt x="11291" y="2750"/>
                </a:lnTo>
                <a:lnTo>
                  <a:pt x="11023" y="2652"/>
                </a:lnTo>
                <a:lnTo>
                  <a:pt x="10755" y="2628"/>
                </a:lnTo>
                <a:lnTo>
                  <a:pt x="10755" y="2604"/>
                </a:lnTo>
                <a:lnTo>
                  <a:pt x="10682" y="2458"/>
                </a:lnTo>
                <a:lnTo>
                  <a:pt x="10634" y="2287"/>
                </a:lnTo>
                <a:lnTo>
                  <a:pt x="10561" y="1922"/>
                </a:lnTo>
                <a:lnTo>
                  <a:pt x="10585" y="1922"/>
                </a:lnTo>
                <a:lnTo>
                  <a:pt x="10609" y="1874"/>
                </a:lnTo>
                <a:lnTo>
                  <a:pt x="10609" y="1825"/>
                </a:lnTo>
                <a:lnTo>
                  <a:pt x="10585" y="1752"/>
                </a:lnTo>
                <a:lnTo>
                  <a:pt x="10536" y="1703"/>
                </a:lnTo>
                <a:lnTo>
                  <a:pt x="10463" y="1095"/>
                </a:lnTo>
                <a:lnTo>
                  <a:pt x="10439" y="779"/>
                </a:lnTo>
                <a:lnTo>
                  <a:pt x="10366" y="487"/>
                </a:lnTo>
                <a:lnTo>
                  <a:pt x="10390" y="438"/>
                </a:lnTo>
                <a:lnTo>
                  <a:pt x="10415" y="389"/>
                </a:lnTo>
                <a:lnTo>
                  <a:pt x="10439" y="316"/>
                </a:lnTo>
                <a:lnTo>
                  <a:pt x="10415" y="268"/>
                </a:lnTo>
                <a:lnTo>
                  <a:pt x="10390" y="195"/>
                </a:lnTo>
                <a:lnTo>
                  <a:pt x="10342" y="146"/>
                </a:lnTo>
                <a:lnTo>
                  <a:pt x="10293" y="122"/>
                </a:lnTo>
                <a:lnTo>
                  <a:pt x="10196" y="97"/>
                </a:lnTo>
                <a:lnTo>
                  <a:pt x="9855" y="73"/>
                </a:lnTo>
                <a:lnTo>
                  <a:pt x="9490" y="49"/>
                </a:lnTo>
                <a:lnTo>
                  <a:pt x="8760" y="49"/>
                </a:lnTo>
                <a:lnTo>
                  <a:pt x="8395" y="24"/>
                </a:lnTo>
                <a:lnTo>
                  <a:pt x="8030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2495;p49">
            <a:extLst>
              <a:ext uri="{FF2B5EF4-FFF2-40B4-BE49-F238E27FC236}">
                <a16:creationId xmlns:a16="http://schemas.microsoft.com/office/drawing/2014/main" id="{E33BA48E-AC45-4341-ABD6-4E5ABBB70DF2}"/>
              </a:ext>
            </a:extLst>
          </p:cNvPr>
          <p:cNvSpPr/>
          <p:nvPr/>
        </p:nvSpPr>
        <p:spPr>
          <a:xfrm>
            <a:off x="7029016" y="5714100"/>
            <a:ext cx="762551" cy="46627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2497;p49">
            <a:extLst>
              <a:ext uri="{FF2B5EF4-FFF2-40B4-BE49-F238E27FC236}">
                <a16:creationId xmlns:a16="http://schemas.microsoft.com/office/drawing/2014/main" id="{174F4A03-B58A-4E8F-9F2A-AC3A07D5280B}"/>
              </a:ext>
            </a:extLst>
          </p:cNvPr>
          <p:cNvSpPr/>
          <p:nvPr/>
        </p:nvSpPr>
        <p:spPr>
          <a:xfrm>
            <a:off x="5357202" y="5913636"/>
            <a:ext cx="724004" cy="908327"/>
          </a:xfrm>
          <a:custGeom>
            <a:avLst/>
            <a:gdLst/>
            <a:ahLst/>
            <a:cxnLst/>
            <a:rect l="l" t="t" r="r" b="b"/>
            <a:pathLst>
              <a:path w="14722" h="18470" extrusionOk="0">
                <a:moveTo>
                  <a:pt x="11874" y="658"/>
                </a:moveTo>
                <a:lnTo>
                  <a:pt x="11826" y="1291"/>
                </a:lnTo>
                <a:lnTo>
                  <a:pt x="11777" y="1923"/>
                </a:lnTo>
                <a:lnTo>
                  <a:pt x="11753" y="2264"/>
                </a:lnTo>
                <a:lnTo>
                  <a:pt x="11680" y="2580"/>
                </a:lnTo>
                <a:lnTo>
                  <a:pt x="11607" y="2872"/>
                </a:lnTo>
                <a:lnTo>
                  <a:pt x="11509" y="3188"/>
                </a:lnTo>
                <a:lnTo>
                  <a:pt x="11412" y="3407"/>
                </a:lnTo>
                <a:lnTo>
                  <a:pt x="11290" y="3626"/>
                </a:lnTo>
                <a:lnTo>
                  <a:pt x="11144" y="3797"/>
                </a:lnTo>
                <a:lnTo>
                  <a:pt x="10974" y="3943"/>
                </a:lnTo>
                <a:lnTo>
                  <a:pt x="10779" y="4064"/>
                </a:lnTo>
                <a:lnTo>
                  <a:pt x="10560" y="4162"/>
                </a:lnTo>
                <a:lnTo>
                  <a:pt x="10341" y="4235"/>
                </a:lnTo>
                <a:lnTo>
                  <a:pt x="10122" y="4308"/>
                </a:lnTo>
                <a:lnTo>
                  <a:pt x="9976" y="4332"/>
                </a:lnTo>
                <a:lnTo>
                  <a:pt x="9855" y="4332"/>
                </a:lnTo>
                <a:lnTo>
                  <a:pt x="9563" y="4308"/>
                </a:lnTo>
                <a:lnTo>
                  <a:pt x="9295" y="4259"/>
                </a:lnTo>
                <a:lnTo>
                  <a:pt x="9052" y="4162"/>
                </a:lnTo>
                <a:lnTo>
                  <a:pt x="9392" y="3894"/>
                </a:lnTo>
                <a:lnTo>
                  <a:pt x="9611" y="3675"/>
                </a:lnTo>
                <a:lnTo>
                  <a:pt x="9806" y="3432"/>
                </a:lnTo>
                <a:lnTo>
                  <a:pt x="10025" y="3188"/>
                </a:lnTo>
                <a:lnTo>
                  <a:pt x="10220" y="2921"/>
                </a:lnTo>
                <a:lnTo>
                  <a:pt x="10366" y="2629"/>
                </a:lnTo>
                <a:lnTo>
                  <a:pt x="10512" y="2337"/>
                </a:lnTo>
                <a:lnTo>
                  <a:pt x="10633" y="2045"/>
                </a:lnTo>
                <a:lnTo>
                  <a:pt x="10706" y="1753"/>
                </a:lnTo>
                <a:lnTo>
                  <a:pt x="10706" y="1680"/>
                </a:lnTo>
                <a:lnTo>
                  <a:pt x="10682" y="1607"/>
                </a:lnTo>
                <a:lnTo>
                  <a:pt x="10658" y="1558"/>
                </a:lnTo>
                <a:lnTo>
                  <a:pt x="10585" y="1534"/>
                </a:lnTo>
                <a:lnTo>
                  <a:pt x="10536" y="1510"/>
                </a:lnTo>
                <a:lnTo>
                  <a:pt x="10463" y="1510"/>
                </a:lnTo>
                <a:lnTo>
                  <a:pt x="10414" y="1558"/>
                </a:lnTo>
                <a:lnTo>
                  <a:pt x="10366" y="1607"/>
                </a:lnTo>
                <a:lnTo>
                  <a:pt x="10098" y="2069"/>
                </a:lnTo>
                <a:lnTo>
                  <a:pt x="9855" y="2531"/>
                </a:lnTo>
                <a:lnTo>
                  <a:pt x="9587" y="2969"/>
                </a:lnTo>
                <a:lnTo>
                  <a:pt x="9441" y="3188"/>
                </a:lnTo>
                <a:lnTo>
                  <a:pt x="9271" y="3383"/>
                </a:lnTo>
                <a:lnTo>
                  <a:pt x="9027" y="3626"/>
                </a:lnTo>
                <a:lnTo>
                  <a:pt x="8760" y="3845"/>
                </a:lnTo>
                <a:lnTo>
                  <a:pt x="8735" y="3845"/>
                </a:lnTo>
                <a:lnTo>
                  <a:pt x="8638" y="3724"/>
                </a:lnTo>
                <a:lnTo>
                  <a:pt x="8589" y="3578"/>
                </a:lnTo>
                <a:lnTo>
                  <a:pt x="8565" y="3432"/>
                </a:lnTo>
                <a:lnTo>
                  <a:pt x="8541" y="3261"/>
                </a:lnTo>
                <a:lnTo>
                  <a:pt x="8589" y="2921"/>
                </a:lnTo>
                <a:lnTo>
                  <a:pt x="8638" y="2629"/>
                </a:lnTo>
                <a:lnTo>
                  <a:pt x="8711" y="2410"/>
                </a:lnTo>
                <a:lnTo>
                  <a:pt x="8808" y="2215"/>
                </a:lnTo>
                <a:lnTo>
                  <a:pt x="8930" y="2020"/>
                </a:lnTo>
                <a:lnTo>
                  <a:pt x="9052" y="1850"/>
                </a:lnTo>
                <a:lnTo>
                  <a:pt x="9222" y="1680"/>
                </a:lnTo>
                <a:lnTo>
                  <a:pt x="9392" y="1510"/>
                </a:lnTo>
                <a:lnTo>
                  <a:pt x="9563" y="1388"/>
                </a:lnTo>
                <a:lnTo>
                  <a:pt x="9757" y="1266"/>
                </a:lnTo>
                <a:lnTo>
                  <a:pt x="10001" y="1120"/>
                </a:lnTo>
                <a:lnTo>
                  <a:pt x="10244" y="1023"/>
                </a:lnTo>
                <a:lnTo>
                  <a:pt x="10512" y="950"/>
                </a:lnTo>
                <a:lnTo>
                  <a:pt x="10779" y="877"/>
                </a:lnTo>
                <a:lnTo>
                  <a:pt x="11339" y="755"/>
                </a:lnTo>
                <a:lnTo>
                  <a:pt x="11874" y="658"/>
                </a:lnTo>
                <a:close/>
                <a:moveTo>
                  <a:pt x="1849" y="4527"/>
                </a:moveTo>
                <a:lnTo>
                  <a:pt x="2141" y="4551"/>
                </a:lnTo>
                <a:lnTo>
                  <a:pt x="2433" y="4600"/>
                </a:lnTo>
                <a:lnTo>
                  <a:pt x="2701" y="4648"/>
                </a:lnTo>
                <a:lnTo>
                  <a:pt x="2993" y="4746"/>
                </a:lnTo>
                <a:lnTo>
                  <a:pt x="3236" y="4819"/>
                </a:lnTo>
                <a:lnTo>
                  <a:pt x="3772" y="5062"/>
                </a:lnTo>
                <a:lnTo>
                  <a:pt x="4258" y="5330"/>
                </a:lnTo>
                <a:lnTo>
                  <a:pt x="4721" y="5622"/>
                </a:lnTo>
                <a:lnTo>
                  <a:pt x="4915" y="5768"/>
                </a:lnTo>
                <a:lnTo>
                  <a:pt x="5061" y="5914"/>
                </a:lnTo>
                <a:lnTo>
                  <a:pt x="5232" y="6084"/>
                </a:lnTo>
                <a:lnTo>
                  <a:pt x="5353" y="6254"/>
                </a:lnTo>
                <a:lnTo>
                  <a:pt x="5597" y="6644"/>
                </a:lnTo>
                <a:lnTo>
                  <a:pt x="5816" y="7057"/>
                </a:lnTo>
                <a:lnTo>
                  <a:pt x="5913" y="7301"/>
                </a:lnTo>
                <a:lnTo>
                  <a:pt x="5986" y="7568"/>
                </a:lnTo>
                <a:lnTo>
                  <a:pt x="6059" y="7836"/>
                </a:lnTo>
                <a:lnTo>
                  <a:pt x="6083" y="8104"/>
                </a:lnTo>
                <a:lnTo>
                  <a:pt x="6083" y="8323"/>
                </a:lnTo>
                <a:lnTo>
                  <a:pt x="6059" y="8542"/>
                </a:lnTo>
                <a:lnTo>
                  <a:pt x="5962" y="8858"/>
                </a:lnTo>
                <a:lnTo>
                  <a:pt x="5670" y="8712"/>
                </a:lnTo>
                <a:lnTo>
                  <a:pt x="5305" y="8493"/>
                </a:lnTo>
                <a:lnTo>
                  <a:pt x="4988" y="8250"/>
                </a:lnTo>
                <a:lnTo>
                  <a:pt x="4672" y="7958"/>
                </a:lnTo>
                <a:lnTo>
                  <a:pt x="4380" y="7666"/>
                </a:lnTo>
                <a:lnTo>
                  <a:pt x="4015" y="7179"/>
                </a:lnTo>
                <a:lnTo>
                  <a:pt x="3796" y="6911"/>
                </a:lnTo>
                <a:lnTo>
                  <a:pt x="3553" y="6619"/>
                </a:lnTo>
                <a:lnTo>
                  <a:pt x="3309" y="6376"/>
                </a:lnTo>
                <a:lnTo>
                  <a:pt x="3163" y="6279"/>
                </a:lnTo>
                <a:lnTo>
                  <a:pt x="3042" y="6181"/>
                </a:lnTo>
                <a:lnTo>
                  <a:pt x="2896" y="6108"/>
                </a:lnTo>
                <a:lnTo>
                  <a:pt x="2774" y="6060"/>
                </a:lnTo>
                <a:lnTo>
                  <a:pt x="2628" y="6035"/>
                </a:lnTo>
                <a:lnTo>
                  <a:pt x="2433" y="6035"/>
                </a:lnTo>
                <a:lnTo>
                  <a:pt x="2409" y="6060"/>
                </a:lnTo>
                <a:lnTo>
                  <a:pt x="2409" y="6108"/>
                </a:lnTo>
                <a:lnTo>
                  <a:pt x="2409" y="6157"/>
                </a:lnTo>
                <a:lnTo>
                  <a:pt x="2506" y="6279"/>
                </a:lnTo>
                <a:lnTo>
                  <a:pt x="2604" y="6425"/>
                </a:lnTo>
                <a:lnTo>
                  <a:pt x="2847" y="6668"/>
                </a:lnTo>
                <a:lnTo>
                  <a:pt x="3090" y="6911"/>
                </a:lnTo>
                <a:lnTo>
                  <a:pt x="3309" y="7130"/>
                </a:lnTo>
                <a:lnTo>
                  <a:pt x="3772" y="7739"/>
                </a:lnTo>
                <a:lnTo>
                  <a:pt x="4015" y="8031"/>
                </a:lnTo>
                <a:lnTo>
                  <a:pt x="4258" y="8323"/>
                </a:lnTo>
                <a:lnTo>
                  <a:pt x="4404" y="8444"/>
                </a:lnTo>
                <a:lnTo>
                  <a:pt x="4550" y="8590"/>
                </a:lnTo>
                <a:lnTo>
                  <a:pt x="4867" y="8834"/>
                </a:lnTo>
                <a:lnTo>
                  <a:pt x="5207" y="9053"/>
                </a:lnTo>
                <a:lnTo>
                  <a:pt x="5548" y="9247"/>
                </a:lnTo>
                <a:lnTo>
                  <a:pt x="5353" y="9345"/>
                </a:lnTo>
                <a:lnTo>
                  <a:pt x="5159" y="9418"/>
                </a:lnTo>
                <a:lnTo>
                  <a:pt x="4940" y="9466"/>
                </a:lnTo>
                <a:lnTo>
                  <a:pt x="4745" y="9491"/>
                </a:lnTo>
                <a:lnTo>
                  <a:pt x="4550" y="9491"/>
                </a:lnTo>
                <a:lnTo>
                  <a:pt x="4331" y="9466"/>
                </a:lnTo>
                <a:lnTo>
                  <a:pt x="4112" y="9442"/>
                </a:lnTo>
                <a:lnTo>
                  <a:pt x="3869" y="9369"/>
                </a:lnTo>
                <a:lnTo>
                  <a:pt x="3650" y="9296"/>
                </a:lnTo>
                <a:lnTo>
                  <a:pt x="3407" y="9174"/>
                </a:lnTo>
                <a:lnTo>
                  <a:pt x="3188" y="9053"/>
                </a:lnTo>
                <a:lnTo>
                  <a:pt x="2969" y="8907"/>
                </a:lnTo>
                <a:lnTo>
                  <a:pt x="2774" y="8761"/>
                </a:lnTo>
                <a:lnTo>
                  <a:pt x="2579" y="8590"/>
                </a:lnTo>
                <a:lnTo>
                  <a:pt x="2239" y="8201"/>
                </a:lnTo>
                <a:lnTo>
                  <a:pt x="2068" y="7982"/>
                </a:lnTo>
                <a:lnTo>
                  <a:pt x="1898" y="7714"/>
                </a:lnTo>
                <a:lnTo>
                  <a:pt x="1776" y="7471"/>
                </a:lnTo>
                <a:lnTo>
                  <a:pt x="1655" y="7179"/>
                </a:lnTo>
                <a:lnTo>
                  <a:pt x="1460" y="6619"/>
                </a:lnTo>
                <a:lnTo>
                  <a:pt x="1314" y="6060"/>
                </a:lnTo>
                <a:lnTo>
                  <a:pt x="1144" y="5330"/>
                </a:lnTo>
                <a:lnTo>
                  <a:pt x="1046" y="4940"/>
                </a:lnTo>
                <a:lnTo>
                  <a:pt x="998" y="4575"/>
                </a:lnTo>
                <a:lnTo>
                  <a:pt x="1265" y="4551"/>
                </a:lnTo>
                <a:lnTo>
                  <a:pt x="1557" y="4527"/>
                </a:lnTo>
                <a:close/>
                <a:moveTo>
                  <a:pt x="10974" y="14138"/>
                </a:moveTo>
                <a:lnTo>
                  <a:pt x="10755" y="14187"/>
                </a:lnTo>
                <a:lnTo>
                  <a:pt x="10536" y="14260"/>
                </a:lnTo>
                <a:lnTo>
                  <a:pt x="10098" y="14430"/>
                </a:lnTo>
                <a:lnTo>
                  <a:pt x="9855" y="14503"/>
                </a:lnTo>
                <a:lnTo>
                  <a:pt x="9636" y="14600"/>
                </a:lnTo>
                <a:lnTo>
                  <a:pt x="9198" y="14844"/>
                </a:lnTo>
                <a:lnTo>
                  <a:pt x="9173" y="14868"/>
                </a:lnTo>
                <a:lnTo>
                  <a:pt x="9149" y="14892"/>
                </a:lnTo>
                <a:lnTo>
                  <a:pt x="9173" y="14965"/>
                </a:lnTo>
                <a:lnTo>
                  <a:pt x="9198" y="14990"/>
                </a:lnTo>
                <a:lnTo>
                  <a:pt x="9246" y="15014"/>
                </a:lnTo>
                <a:lnTo>
                  <a:pt x="9271" y="15014"/>
                </a:lnTo>
                <a:lnTo>
                  <a:pt x="9490" y="14941"/>
                </a:lnTo>
                <a:lnTo>
                  <a:pt x="9757" y="14892"/>
                </a:lnTo>
                <a:lnTo>
                  <a:pt x="10268" y="14795"/>
                </a:lnTo>
                <a:lnTo>
                  <a:pt x="10512" y="14722"/>
                </a:lnTo>
                <a:lnTo>
                  <a:pt x="10731" y="14625"/>
                </a:lnTo>
                <a:lnTo>
                  <a:pt x="10828" y="14552"/>
                </a:lnTo>
                <a:lnTo>
                  <a:pt x="10925" y="14479"/>
                </a:lnTo>
                <a:lnTo>
                  <a:pt x="11023" y="14381"/>
                </a:lnTo>
                <a:lnTo>
                  <a:pt x="11096" y="14284"/>
                </a:lnTo>
                <a:lnTo>
                  <a:pt x="11096" y="14235"/>
                </a:lnTo>
                <a:lnTo>
                  <a:pt x="11071" y="14162"/>
                </a:lnTo>
                <a:lnTo>
                  <a:pt x="11023" y="14138"/>
                </a:lnTo>
                <a:close/>
                <a:moveTo>
                  <a:pt x="8297" y="13116"/>
                </a:moveTo>
                <a:lnTo>
                  <a:pt x="8614" y="13140"/>
                </a:lnTo>
                <a:lnTo>
                  <a:pt x="8443" y="13238"/>
                </a:lnTo>
                <a:lnTo>
                  <a:pt x="8370" y="13286"/>
                </a:lnTo>
                <a:lnTo>
                  <a:pt x="8297" y="13335"/>
                </a:lnTo>
                <a:lnTo>
                  <a:pt x="8273" y="13384"/>
                </a:lnTo>
                <a:lnTo>
                  <a:pt x="8249" y="13432"/>
                </a:lnTo>
                <a:lnTo>
                  <a:pt x="8273" y="13505"/>
                </a:lnTo>
                <a:lnTo>
                  <a:pt x="8322" y="13578"/>
                </a:lnTo>
                <a:lnTo>
                  <a:pt x="8370" y="13603"/>
                </a:lnTo>
                <a:lnTo>
                  <a:pt x="8419" y="13627"/>
                </a:lnTo>
                <a:lnTo>
                  <a:pt x="8614" y="13603"/>
                </a:lnTo>
                <a:lnTo>
                  <a:pt x="8784" y="13554"/>
                </a:lnTo>
                <a:lnTo>
                  <a:pt x="9125" y="13432"/>
                </a:lnTo>
                <a:lnTo>
                  <a:pt x="9271" y="13408"/>
                </a:lnTo>
                <a:lnTo>
                  <a:pt x="9538" y="13408"/>
                </a:lnTo>
                <a:lnTo>
                  <a:pt x="9660" y="13384"/>
                </a:lnTo>
                <a:lnTo>
                  <a:pt x="9782" y="13432"/>
                </a:lnTo>
                <a:lnTo>
                  <a:pt x="10220" y="13651"/>
                </a:lnTo>
                <a:lnTo>
                  <a:pt x="9952" y="13724"/>
                </a:lnTo>
                <a:lnTo>
                  <a:pt x="9709" y="13797"/>
                </a:lnTo>
                <a:lnTo>
                  <a:pt x="9149" y="13919"/>
                </a:lnTo>
                <a:lnTo>
                  <a:pt x="8857" y="13968"/>
                </a:lnTo>
                <a:lnTo>
                  <a:pt x="8589" y="14041"/>
                </a:lnTo>
                <a:lnTo>
                  <a:pt x="8541" y="14089"/>
                </a:lnTo>
                <a:lnTo>
                  <a:pt x="8516" y="14138"/>
                </a:lnTo>
                <a:lnTo>
                  <a:pt x="8541" y="14187"/>
                </a:lnTo>
                <a:lnTo>
                  <a:pt x="8589" y="14235"/>
                </a:lnTo>
                <a:lnTo>
                  <a:pt x="8857" y="14284"/>
                </a:lnTo>
                <a:lnTo>
                  <a:pt x="9125" y="14284"/>
                </a:lnTo>
                <a:lnTo>
                  <a:pt x="9392" y="14260"/>
                </a:lnTo>
                <a:lnTo>
                  <a:pt x="9660" y="14211"/>
                </a:lnTo>
                <a:lnTo>
                  <a:pt x="9903" y="14162"/>
                </a:lnTo>
                <a:lnTo>
                  <a:pt x="10171" y="14114"/>
                </a:lnTo>
                <a:lnTo>
                  <a:pt x="10414" y="14016"/>
                </a:lnTo>
                <a:lnTo>
                  <a:pt x="10536" y="13943"/>
                </a:lnTo>
                <a:lnTo>
                  <a:pt x="10633" y="13870"/>
                </a:lnTo>
                <a:lnTo>
                  <a:pt x="11096" y="14162"/>
                </a:lnTo>
                <a:lnTo>
                  <a:pt x="11558" y="14479"/>
                </a:lnTo>
                <a:lnTo>
                  <a:pt x="11631" y="14527"/>
                </a:lnTo>
                <a:lnTo>
                  <a:pt x="11193" y="14722"/>
                </a:lnTo>
                <a:lnTo>
                  <a:pt x="10852" y="14892"/>
                </a:lnTo>
                <a:lnTo>
                  <a:pt x="10512" y="15014"/>
                </a:lnTo>
                <a:lnTo>
                  <a:pt x="10171" y="15136"/>
                </a:lnTo>
                <a:lnTo>
                  <a:pt x="9830" y="15209"/>
                </a:lnTo>
                <a:lnTo>
                  <a:pt x="9782" y="15233"/>
                </a:lnTo>
                <a:lnTo>
                  <a:pt x="9782" y="15257"/>
                </a:lnTo>
                <a:lnTo>
                  <a:pt x="9782" y="15282"/>
                </a:lnTo>
                <a:lnTo>
                  <a:pt x="9830" y="15306"/>
                </a:lnTo>
                <a:lnTo>
                  <a:pt x="9976" y="15330"/>
                </a:lnTo>
                <a:lnTo>
                  <a:pt x="10122" y="15330"/>
                </a:lnTo>
                <a:lnTo>
                  <a:pt x="10414" y="15306"/>
                </a:lnTo>
                <a:lnTo>
                  <a:pt x="10731" y="15233"/>
                </a:lnTo>
                <a:lnTo>
                  <a:pt x="11023" y="15136"/>
                </a:lnTo>
                <a:lnTo>
                  <a:pt x="11485" y="14965"/>
                </a:lnTo>
                <a:lnTo>
                  <a:pt x="11996" y="14771"/>
                </a:lnTo>
                <a:lnTo>
                  <a:pt x="12337" y="15038"/>
                </a:lnTo>
                <a:lnTo>
                  <a:pt x="12093" y="15111"/>
                </a:lnTo>
                <a:lnTo>
                  <a:pt x="11874" y="15209"/>
                </a:lnTo>
                <a:lnTo>
                  <a:pt x="11436" y="15403"/>
                </a:lnTo>
                <a:lnTo>
                  <a:pt x="11047" y="15525"/>
                </a:lnTo>
                <a:lnTo>
                  <a:pt x="10682" y="15647"/>
                </a:lnTo>
                <a:lnTo>
                  <a:pt x="10293" y="15744"/>
                </a:lnTo>
                <a:lnTo>
                  <a:pt x="9903" y="15890"/>
                </a:lnTo>
                <a:lnTo>
                  <a:pt x="9879" y="15914"/>
                </a:lnTo>
                <a:lnTo>
                  <a:pt x="9879" y="15939"/>
                </a:lnTo>
                <a:lnTo>
                  <a:pt x="9879" y="15963"/>
                </a:lnTo>
                <a:lnTo>
                  <a:pt x="9903" y="15987"/>
                </a:lnTo>
                <a:lnTo>
                  <a:pt x="10098" y="16036"/>
                </a:lnTo>
                <a:lnTo>
                  <a:pt x="10268" y="16060"/>
                </a:lnTo>
                <a:lnTo>
                  <a:pt x="10463" y="16036"/>
                </a:lnTo>
                <a:lnTo>
                  <a:pt x="10658" y="16012"/>
                </a:lnTo>
                <a:lnTo>
                  <a:pt x="11023" y="15939"/>
                </a:lnTo>
                <a:lnTo>
                  <a:pt x="11388" y="15817"/>
                </a:lnTo>
                <a:lnTo>
                  <a:pt x="12020" y="15598"/>
                </a:lnTo>
                <a:lnTo>
                  <a:pt x="12337" y="15476"/>
                </a:lnTo>
                <a:lnTo>
                  <a:pt x="12629" y="15306"/>
                </a:lnTo>
                <a:lnTo>
                  <a:pt x="12921" y="15598"/>
                </a:lnTo>
                <a:lnTo>
                  <a:pt x="12434" y="15793"/>
                </a:lnTo>
                <a:lnTo>
                  <a:pt x="11947" y="15963"/>
                </a:lnTo>
                <a:lnTo>
                  <a:pt x="11534" y="16060"/>
                </a:lnTo>
                <a:lnTo>
                  <a:pt x="11096" y="16158"/>
                </a:lnTo>
                <a:lnTo>
                  <a:pt x="10682" y="16255"/>
                </a:lnTo>
                <a:lnTo>
                  <a:pt x="10487" y="16328"/>
                </a:lnTo>
                <a:lnTo>
                  <a:pt x="10293" y="16425"/>
                </a:lnTo>
                <a:lnTo>
                  <a:pt x="10268" y="16450"/>
                </a:lnTo>
                <a:lnTo>
                  <a:pt x="10268" y="16474"/>
                </a:lnTo>
                <a:lnTo>
                  <a:pt x="10268" y="16498"/>
                </a:lnTo>
                <a:lnTo>
                  <a:pt x="10293" y="16523"/>
                </a:lnTo>
                <a:lnTo>
                  <a:pt x="10512" y="16547"/>
                </a:lnTo>
                <a:lnTo>
                  <a:pt x="10731" y="16547"/>
                </a:lnTo>
                <a:lnTo>
                  <a:pt x="10950" y="16523"/>
                </a:lnTo>
                <a:lnTo>
                  <a:pt x="11169" y="16498"/>
                </a:lnTo>
                <a:lnTo>
                  <a:pt x="11607" y="16401"/>
                </a:lnTo>
                <a:lnTo>
                  <a:pt x="12020" y="16279"/>
                </a:lnTo>
                <a:lnTo>
                  <a:pt x="12312" y="16182"/>
                </a:lnTo>
                <a:lnTo>
                  <a:pt x="12604" y="16085"/>
                </a:lnTo>
                <a:lnTo>
                  <a:pt x="12872" y="15963"/>
                </a:lnTo>
                <a:lnTo>
                  <a:pt x="13140" y="15841"/>
                </a:lnTo>
                <a:lnTo>
                  <a:pt x="13164" y="15866"/>
                </a:lnTo>
                <a:lnTo>
                  <a:pt x="13407" y="16133"/>
                </a:lnTo>
                <a:lnTo>
                  <a:pt x="12994" y="16231"/>
                </a:lnTo>
                <a:lnTo>
                  <a:pt x="12604" y="16377"/>
                </a:lnTo>
                <a:lnTo>
                  <a:pt x="11680" y="16669"/>
                </a:lnTo>
                <a:lnTo>
                  <a:pt x="10779" y="16912"/>
                </a:lnTo>
                <a:lnTo>
                  <a:pt x="10731" y="16961"/>
                </a:lnTo>
                <a:lnTo>
                  <a:pt x="10706" y="17034"/>
                </a:lnTo>
                <a:lnTo>
                  <a:pt x="10731" y="17082"/>
                </a:lnTo>
                <a:lnTo>
                  <a:pt x="10804" y="17107"/>
                </a:lnTo>
                <a:lnTo>
                  <a:pt x="11023" y="17082"/>
                </a:lnTo>
                <a:lnTo>
                  <a:pt x="11242" y="17082"/>
                </a:lnTo>
                <a:lnTo>
                  <a:pt x="11680" y="16985"/>
                </a:lnTo>
                <a:lnTo>
                  <a:pt x="12093" y="16888"/>
                </a:lnTo>
                <a:lnTo>
                  <a:pt x="12531" y="16742"/>
                </a:lnTo>
                <a:lnTo>
                  <a:pt x="13091" y="16571"/>
                </a:lnTo>
                <a:lnTo>
                  <a:pt x="13626" y="16401"/>
                </a:lnTo>
                <a:lnTo>
                  <a:pt x="13870" y="16717"/>
                </a:lnTo>
                <a:lnTo>
                  <a:pt x="14089" y="17058"/>
                </a:lnTo>
                <a:lnTo>
                  <a:pt x="13894" y="17155"/>
                </a:lnTo>
                <a:lnTo>
                  <a:pt x="13699" y="17228"/>
                </a:lnTo>
                <a:lnTo>
                  <a:pt x="13286" y="17350"/>
                </a:lnTo>
                <a:lnTo>
                  <a:pt x="12872" y="17423"/>
                </a:lnTo>
                <a:lnTo>
                  <a:pt x="12434" y="17472"/>
                </a:lnTo>
                <a:lnTo>
                  <a:pt x="11339" y="17618"/>
                </a:lnTo>
                <a:lnTo>
                  <a:pt x="10220" y="17788"/>
                </a:lnTo>
                <a:lnTo>
                  <a:pt x="9587" y="17885"/>
                </a:lnTo>
                <a:lnTo>
                  <a:pt x="8930" y="17934"/>
                </a:lnTo>
                <a:lnTo>
                  <a:pt x="8297" y="17958"/>
                </a:lnTo>
                <a:lnTo>
                  <a:pt x="7032" y="17958"/>
                </a:lnTo>
                <a:lnTo>
                  <a:pt x="6400" y="17910"/>
                </a:lnTo>
                <a:lnTo>
                  <a:pt x="5110" y="17837"/>
                </a:lnTo>
                <a:lnTo>
                  <a:pt x="3918" y="17764"/>
                </a:lnTo>
                <a:lnTo>
                  <a:pt x="3334" y="17715"/>
                </a:lnTo>
                <a:lnTo>
                  <a:pt x="2725" y="17666"/>
                </a:lnTo>
                <a:lnTo>
                  <a:pt x="2166" y="17618"/>
                </a:lnTo>
                <a:lnTo>
                  <a:pt x="1849" y="17569"/>
                </a:lnTo>
                <a:lnTo>
                  <a:pt x="1533" y="17520"/>
                </a:lnTo>
                <a:lnTo>
                  <a:pt x="1217" y="17447"/>
                </a:lnTo>
                <a:lnTo>
                  <a:pt x="925" y="17350"/>
                </a:lnTo>
                <a:lnTo>
                  <a:pt x="681" y="17204"/>
                </a:lnTo>
                <a:lnTo>
                  <a:pt x="560" y="17131"/>
                </a:lnTo>
                <a:lnTo>
                  <a:pt x="462" y="17034"/>
                </a:lnTo>
                <a:lnTo>
                  <a:pt x="754" y="16644"/>
                </a:lnTo>
                <a:lnTo>
                  <a:pt x="1046" y="16279"/>
                </a:lnTo>
                <a:lnTo>
                  <a:pt x="1363" y="15914"/>
                </a:lnTo>
                <a:lnTo>
                  <a:pt x="1703" y="15574"/>
                </a:lnTo>
                <a:lnTo>
                  <a:pt x="2044" y="15257"/>
                </a:lnTo>
                <a:lnTo>
                  <a:pt x="2409" y="14941"/>
                </a:lnTo>
                <a:lnTo>
                  <a:pt x="2798" y="14649"/>
                </a:lnTo>
                <a:lnTo>
                  <a:pt x="3212" y="14381"/>
                </a:lnTo>
                <a:lnTo>
                  <a:pt x="3699" y="14089"/>
                </a:lnTo>
                <a:lnTo>
                  <a:pt x="4185" y="13870"/>
                </a:lnTo>
                <a:lnTo>
                  <a:pt x="4721" y="13676"/>
                </a:lnTo>
                <a:lnTo>
                  <a:pt x="5232" y="13505"/>
                </a:lnTo>
                <a:lnTo>
                  <a:pt x="5767" y="13384"/>
                </a:lnTo>
                <a:lnTo>
                  <a:pt x="6327" y="13286"/>
                </a:lnTo>
                <a:lnTo>
                  <a:pt x="6862" y="13189"/>
                </a:lnTo>
                <a:lnTo>
                  <a:pt x="7421" y="13140"/>
                </a:lnTo>
                <a:lnTo>
                  <a:pt x="7373" y="13603"/>
                </a:lnTo>
                <a:lnTo>
                  <a:pt x="7276" y="14065"/>
                </a:lnTo>
                <a:lnTo>
                  <a:pt x="7276" y="14187"/>
                </a:lnTo>
                <a:lnTo>
                  <a:pt x="7324" y="14284"/>
                </a:lnTo>
                <a:lnTo>
                  <a:pt x="7397" y="14357"/>
                </a:lnTo>
                <a:lnTo>
                  <a:pt x="7494" y="14381"/>
                </a:lnTo>
                <a:lnTo>
                  <a:pt x="7592" y="14406"/>
                </a:lnTo>
                <a:lnTo>
                  <a:pt x="7689" y="14381"/>
                </a:lnTo>
                <a:lnTo>
                  <a:pt x="7762" y="14308"/>
                </a:lnTo>
                <a:lnTo>
                  <a:pt x="7811" y="14211"/>
                </a:lnTo>
                <a:lnTo>
                  <a:pt x="7884" y="13676"/>
                </a:lnTo>
                <a:lnTo>
                  <a:pt x="7957" y="13116"/>
                </a:lnTo>
                <a:close/>
                <a:moveTo>
                  <a:pt x="6886" y="1"/>
                </a:moveTo>
                <a:lnTo>
                  <a:pt x="6813" y="25"/>
                </a:lnTo>
                <a:lnTo>
                  <a:pt x="6765" y="25"/>
                </a:lnTo>
                <a:lnTo>
                  <a:pt x="6740" y="74"/>
                </a:lnTo>
                <a:lnTo>
                  <a:pt x="6740" y="98"/>
                </a:lnTo>
                <a:lnTo>
                  <a:pt x="6740" y="147"/>
                </a:lnTo>
                <a:lnTo>
                  <a:pt x="6862" y="536"/>
                </a:lnTo>
                <a:lnTo>
                  <a:pt x="7008" y="926"/>
                </a:lnTo>
                <a:lnTo>
                  <a:pt x="7130" y="1315"/>
                </a:lnTo>
                <a:lnTo>
                  <a:pt x="7227" y="1704"/>
                </a:lnTo>
                <a:lnTo>
                  <a:pt x="7300" y="2118"/>
                </a:lnTo>
                <a:lnTo>
                  <a:pt x="7349" y="2556"/>
                </a:lnTo>
                <a:lnTo>
                  <a:pt x="7373" y="2994"/>
                </a:lnTo>
                <a:lnTo>
                  <a:pt x="7373" y="3407"/>
                </a:lnTo>
                <a:lnTo>
                  <a:pt x="7324" y="3870"/>
                </a:lnTo>
                <a:lnTo>
                  <a:pt x="7276" y="4332"/>
                </a:lnTo>
                <a:lnTo>
                  <a:pt x="7105" y="5257"/>
                </a:lnTo>
                <a:lnTo>
                  <a:pt x="6911" y="6181"/>
                </a:lnTo>
                <a:lnTo>
                  <a:pt x="6838" y="6644"/>
                </a:lnTo>
                <a:lnTo>
                  <a:pt x="6765" y="7106"/>
                </a:lnTo>
                <a:lnTo>
                  <a:pt x="6716" y="7666"/>
                </a:lnTo>
                <a:lnTo>
                  <a:pt x="6716" y="8201"/>
                </a:lnTo>
                <a:lnTo>
                  <a:pt x="6765" y="8712"/>
                </a:lnTo>
                <a:lnTo>
                  <a:pt x="6838" y="9223"/>
                </a:lnTo>
                <a:lnTo>
                  <a:pt x="6424" y="9077"/>
                </a:lnTo>
                <a:lnTo>
                  <a:pt x="6497" y="8834"/>
                </a:lnTo>
                <a:lnTo>
                  <a:pt x="6570" y="8590"/>
                </a:lnTo>
                <a:lnTo>
                  <a:pt x="6594" y="8347"/>
                </a:lnTo>
                <a:lnTo>
                  <a:pt x="6594" y="8079"/>
                </a:lnTo>
                <a:lnTo>
                  <a:pt x="6570" y="7836"/>
                </a:lnTo>
                <a:lnTo>
                  <a:pt x="6521" y="7568"/>
                </a:lnTo>
                <a:lnTo>
                  <a:pt x="6448" y="7325"/>
                </a:lnTo>
                <a:lnTo>
                  <a:pt x="6351" y="7082"/>
                </a:lnTo>
                <a:lnTo>
                  <a:pt x="6254" y="6838"/>
                </a:lnTo>
                <a:lnTo>
                  <a:pt x="6132" y="6595"/>
                </a:lnTo>
                <a:lnTo>
                  <a:pt x="6010" y="6352"/>
                </a:lnTo>
                <a:lnTo>
                  <a:pt x="5864" y="6133"/>
                </a:lnTo>
                <a:lnTo>
                  <a:pt x="5694" y="5938"/>
                </a:lnTo>
                <a:lnTo>
                  <a:pt x="5548" y="5743"/>
                </a:lnTo>
                <a:lnTo>
                  <a:pt x="5378" y="5549"/>
                </a:lnTo>
                <a:lnTo>
                  <a:pt x="5207" y="5403"/>
                </a:lnTo>
                <a:lnTo>
                  <a:pt x="4964" y="5208"/>
                </a:lnTo>
                <a:lnTo>
                  <a:pt x="4696" y="5013"/>
                </a:lnTo>
                <a:lnTo>
                  <a:pt x="4429" y="4867"/>
                </a:lnTo>
                <a:lnTo>
                  <a:pt x="4161" y="4721"/>
                </a:lnTo>
                <a:lnTo>
                  <a:pt x="3869" y="4575"/>
                </a:lnTo>
                <a:lnTo>
                  <a:pt x="3577" y="4454"/>
                </a:lnTo>
                <a:lnTo>
                  <a:pt x="2993" y="4259"/>
                </a:lnTo>
                <a:lnTo>
                  <a:pt x="2506" y="4137"/>
                </a:lnTo>
                <a:lnTo>
                  <a:pt x="2239" y="4089"/>
                </a:lnTo>
                <a:lnTo>
                  <a:pt x="1971" y="4064"/>
                </a:lnTo>
                <a:lnTo>
                  <a:pt x="1679" y="4040"/>
                </a:lnTo>
                <a:lnTo>
                  <a:pt x="1411" y="4064"/>
                </a:lnTo>
                <a:lnTo>
                  <a:pt x="1168" y="4137"/>
                </a:lnTo>
                <a:lnTo>
                  <a:pt x="949" y="4235"/>
                </a:lnTo>
                <a:lnTo>
                  <a:pt x="900" y="4186"/>
                </a:lnTo>
                <a:lnTo>
                  <a:pt x="852" y="4137"/>
                </a:lnTo>
                <a:lnTo>
                  <a:pt x="803" y="4137"/>
                </a:lnTo>
                <a:lnTo>
                  <a:pt x="754" y="4186"/>
                </a:lnTo>
                <a:lnTo>
                  <a:pt x="681" y="4259"/>
                </a:lnTo>
                <a:lnTo>
                  <a:pt x="633" y="4356"/>
                </a:lnTo>
                <a:lnTo>
                  <a:pt x="608" y="4454"/>
                </a:lnTo>
                <a:lnTo>
                  <a:pt x="584" y="4575"/>
                </a:lnTo>
                <a:lnTo>
                  <a:pt x="584" y="4819"/>
                </a:lnTo>
                <a:lnTo>
                  <a:pt x="608" y="5062"/>
                </a:lnTo>
                <a:lnTo>
                  <a:pt x="657" y="5330"/>
                </a:lnTo>
                <a:lnTo>
                  <a:pt x="706" y="5597"/>
                </a:lnTo>
                <a:lnTo>
                  <a:pt x="803" y="6011"/>
                </a:lnTo>
                <a:lnTo>
                  <a:pt x="876" y="6352"/>
                </a:lnTo>
                <a:lnTo>
                  <a:pt x="973" y="6692"/>
                </a:lnTo>
                <a:lnTo>
                  <a:pt x="1071" y="7033"/>
                </a:lnTo>
                <a:lnTo>
                  <a:pt x="1192" y="7349"/>
                </a:lnTo>
                <a:lnTo>
                  <a:pt x="1338" y="7690"/>
                </a:lnTo>
                <a:lnTo>
                  <a:pt x="1484" y="8006"/>
                </a:lnTo>
                <a:lnTo>
                  <a:pt x="1679" y="8298"/>
                </a:lnTo>
                <a:lnTo>
                  <a:pt x="1874" y="8566"/>
                </a:lnTo>
                <a:lnTo>
                  <a:pt x="2068" y="8809"/>
                </a:lnTo>
                <a:lnTo>
                  <a:pt x="2287" y="9004"/>
                </a:lnTo>
                <a:lnTo>
                  <a:pt x="2531" y="9199"/>
                </a:lnTo>
                <a:lnTo>
                  <a:pt x="2774" y="9393"/>
                </a:lnTo>
                <a:lnTo>
                  <a:pt x="3042" y="9539"/>
                </a:lnTo>
                <a:lnTo>
                  <a:pt x="3309" y="9685"/>
                </a:lnTo>
                <a:lnTo>
                  <a:pt x="3577" y="9807"/>
                </a:lnTo>
                <a:lnTo>
                  <a:pt x="3869" y="9904"/>
                </a:lnTo>
                <a:lnTo>
                  <a:pt x="4161" y="9977"/>
                </a:lnTo>
                <a:lnTo>
                  <a:pt x="4453" y="10001"/>
                </a:lnTo>
                <a:lnTo>
                  <a:pt x="4745" y="10001"/>
                </a:lnTo>
                <a:lnTo>
                  <a:pt x="5013" y="9977"/>
                </a:lnTo>
                <a:lnTo>
                  <a:pt x="5280" y="9904"/>
                </a:lnTo>
                <a:lnTo>
                  <a:pt x="5548" y="9807"/>
                </a:lnTo>
                <a:lnTo>
                  <a:pt x="5816" y="9685"/>
                </a:lnTo>
                <a:lnTo>
                  <a:pt x="6059" y="9539"/>
                </a:lnTo>
                <a:lnTo>
                  <a:pt x="6278" y="9637"/>
                </a:lnTo>
                <a:lnTo>
                  <a:pt x="6521" y="9734"/>
                </a:lnTo>
                <a:lnTo>
                  <a:pt x="6740" y="9783"/>
                </a:lnTo>
                <a:lnTo>
                  <a:pt x="6984" y="9807"/>
                </a:lnTo>
                <a:lnTo>
                  <a:pt x="7203" y="10634"/>
                </a:lnTo>
                <a:lnTo>
                  <a:pt x="7324" y="11145"/>
                </a:lnTo>
                <a:lnTo>
                  <a:pt x="7421" y="11632"/>
                </a:lnTo>
                <a:lnTo>
                  <a:pt x="7446" y="12143"/>
                </a:lnTo>
                <a:lnTo>
                  <a:pt x="7446" y="12629"/>
                </a:lnTo>
                <a:lnTo>
                  <a:pt x="6886" y="12678"/>
                </a:lnTo>
                <a:lnTo>
                  <a:pt x="6327" y="12775"/>
                </a:lnTo>
                <a:lnTo>
                  <a:pt x="5767" y="12873"/>
                </a:lnTo>
                <a:lnTo>
                  <a:pt x="5207" y="12994"/>
                </a:lnTo>
                <a:lnTo>
                  <a:pt x="4648" y="13165"/>
                </a:lnTo>
                <a:lnTo>
                  <a:pt x="4112" y="13359"/>
                </a:lnTo>
                <a:lnTo>
                  <a:pt x="3601" y="13603"/>
                </a:lnTo>
                <a:lnTo>
                  <a:pt x="3090" y="13870"/>
                </a:lnTo>
                <a:lnTo>
                  <a:pt x="2652" y="14138"/>
                </a:lnTo>
                <a:lnTo>
                  <a:pt x="2239" y="14454"/>
                </a:lnTo>
                <a:lnTo>
                  <a:pt x="1825" y="14795"/>
                </a:lnTo>
                <a:lnTo>
                  <a:pt x="1411" y="15136"/>
                </a:lnTo>
                <a:lnTo>
                  <a:pt x="1046" y="15525"/>
                </a:lnTo>
                <a:lnTo>
                  <a:pt x="706" y="15939"/>
                </a:lnTo>
                <a:lnTo>
                  <a:pt x="414" y="16377"/>
                </a:lnTo>
                <a:lnTo>
                  <a:pt x="146" y="16839"/>
                </a:lnTo>
                <a:lnTo>
                  <a:pt x="73" y="16863"/>
                </a:lnTo>
                <a:lnTo>
                  <a:pt x="24" y="16912"/>
                </a:lnTo>
                <a:lnTo>
                  <a:pt x="0" y="16985"/>
                </a:lnTo>
                <a:lnTo>
                  <a:pt x="0" y="17058"/>
                </a:lnTo>
                <a:lnTo>
                  <a:pt x="73" y="17204"/>
                </a:lnTo>
                <a:lnTo>
                  <a:pt x="146" y="17326"/>
                </a:lnTo>
                <a:lnTo>
                  <a:pt x="219" y="17423"/>
                </a:lnTo>
                <a:lnTo>
                  <a:pt x="316" y="17520"/>
                </a:lnTo>
                <a:lnTo>
                  <a:pt x="438" y="17618"/>
                </a:lnTo>
                <a:lnTo>
                  <a:pt x="560" y="17691"/>
                </a:lnTo>
                <a:lnTo>
                  <a:pt x="852" y="17812"/>
                </a:lnTo>
                <a:lnTo>
                  <a:pt x="1144" y="17910"/>
                </a:lnTo>
                <a:lnTo>
                  <a:pt x="1460" y="17982"/>
                </a:lnTo>
                <a:lnTo>
                  <a:pt x="1995" y="18080"/>
                </a:lnTo>
                <a:lnTo>
                  <a:pt x="2725" y="18177"/>
                </a:lnTo>
                <a:lnTo>
                  <a:pt x="3455" y="18226"/>
                </a:lnTo>
                <a:lnTo>
                  <a:pt x="4940" y="18323"/>
                </a:lnTo>
                <a:lnTo>
                  <a:pt x="6205" y="18396"/>
                </a:lnTo>
                <a:lnTo>
                  <a:pt x="7470" y="18469"/>
                </a:lnTo>
                <a:lnTo>
                  <a:pt x="8078" y="18469"/>
                </a:lnTo>
                <a:lnTo>
                  <a:pt x="8711" y="18445"/>
                </a:lnTo>
                <a:lnTo>
                  <a:pt x="9344" y="18396"/>
                </a:lnTo>
                <a:lnTo>
                  <a:pt x="9976" y="18323"/>
                </a:lnTo>
                <a:lnTo>
                  <a:pt x="11339" y="18128"/>
                </a:lnTo>
                <a:lnTo>
                  <a:pt x="12726" y="17958"/>
                </a:lnTo>
                <a:lnTo>
                  <a:pt x="13140" y="17885"/>
                </a:lnTo>
                <a:lnTo>
                  <a:pt x="13553" y="17812"/>
                </a:lnTo>
                <a:lnTo>
                  <a:pt x="13967" y="17666"/>
                </a:lnTo>
                <a:lnTo>
                  <a:pt x="14162" y="17593"/>
                </a:lnTo>
                <a:lnTo>
                  <a:pt x="14356" y="17472"/>
                </a:lnTo>
                <a:lnTo>
                  <a:pt x="14429" y="17496"/>
                </a:lnTo>
                <a:lnTo>
                  <a:pt x="14502" y="17496"/>
                </a:lnTo>
                <a:lnTo>
                  <a:pt x="14575" y="17472"/>
                </a:lnTo>
                <a:lnTo>
                  <a:pt x="14624" y="17447"/>
                </a:lnTo>
                <a:lnTo>
                  <a:pt x="14673" y="17399"/>
                </a:lnTo>
                <a:lnTo>
                  <a:pt x="14721" y="17326"/>
                </a:lnTo>
                <a:lnTo>
                  <a:pt x="14721" y="17277"/>
                </a:lnTo>
                <a:lnTo>
                  <a:pt x="14697" y="17180"/>
                </a:lnTo>
                <a:lnTo>
                  <a:pt x="14600" y="16912"/>
                </a:lnTo>
                <a:lnTo>
                  <a:pt x="14454" y="16669"/>
                </a:lnTo>
                <a:lnTo>
                  <a:pt x="14283" y="16401"/>
                </a:lnTo>
                <a:lnTo>
                  <a:pt x="14113" y="16182"/>
                </a:lnTo>
                <a:lnTo>
                  <a:pt x="14137" y="16158"/>
                </a:lnTo>
                <a:lnTo>
                  <a:pt x="14137" y="16133"/>
                </a:lnTo>
                <a:lnTo>
                  <a:pt x="14137" y="16109"/>
                </a:lnTo>
                <a:lnTo>
                  <a:pt x="14113" y="16109"/>
                </a:lnTo>
                <a:lnTo>
                  <a:pt x="14040" y="16085"/>
                </a:lnTo>
                <a:lnTo>
                  <a:pt x="13699" y="15671"/>
                </a:lnTo>
                <a:lnTo>
                  <a:pt x="13553" y="15525"/>
                </a:lnTo>
                <a:lnTo>
                  <a:pt x="13626" y="15452"/>
                </a:lnTo>
                <a:lnTo>
                  <a:pt x="13626" y="15403"/>
                </a:lnTo>
                <a:lnTo>
                  <a:pt x="13626" y="15379"/>
                </a:lnTo>
                <a:lnTo>
                  <a:pt x="13602" y="15355"/>
                </a:lnTo>
                <a:lnTo>
                  <a:pt x="13553" y="15355"/>
                </a:lnTo>
                <a:lnTo>
                  <a:pt x="13432" y="15379"/>
                </a:lnTo>
                <a:lnTo>
                  <a:pt x="13188" y="15136"/>
                </a:lnTo>
                <a:lnTo>
                  <a:pt x="12945" y="14892"/>
                </a:lnTo>
                <a:lnTo>
                  <a:pt x="12385" y="14454"/>
                </a:lnTo>
                <a:lnTo>
                  <a:pt x="12361" y="14381"/>
                </a:lnTo>
                <a:lnTo>
                  <a:pt x="12312" y="14357"/>
                </a:lnTo>
                <a:lnTo>
                  <a:pt x="12264" y="14333"/>
                </a:lnTo>
                <a:lnTo>
                  <a:pt x="12069" y="14211"/>
                </a:lnTo>
                <a:lnTo>
                  <a:pt x="11582" y="13870"/>
                </a:lnTo>
                <a:lnTo>
                  <a:pt x="11071" y="13554"/>
                </a:lnTo>
                <a:lnTo>
                  <a:pt x="10560" y="13262"/>
                </a:lnTo>
                <a:lnTo>
                  <a:pt x="10025" y="12994"/>
                </a:lnTo>
                <a:lnTo>
                  <a:pt x="9782" y="12897"/>
                </a:lnTo>
                <a:lnTo>
                  <a:pt x="9538" y="12824"/>
                </a:lnTo>
                <a:lnTo>
                  <a:pt x="9295" y="12751"/>
                </a:lnTo>
                <a:lnTo>
                  <a:pt x="9027" y="12702"/>
                </a:lnTo>
                <a:lnTo>
                  <a:pt x="8516" y="12629"/>
                </a:lnTo>
                <a:lnTo>
                  <a:pt x="8005" y="12629"/>
                </a:lnTo>
                <a:lnTo>
                  <a:pt x="8005" y="12264"/>
                </a:lnTo>
                <a:lnTo>
                  <a:pt x="7981" y="11899"/>
                </a:lnTo>
                <a:lnTo>
                  <a:pt x="7957" y="11559"/>
                </a:lnTo>
                <a:lnTo>
                  <a:pt x="7884" y="11194"/>
                </a:lnTo>
                <a:lnTo>
                  <a:pt x="7786" y="10731"/>
                </a:lnTo>
                <a:lnTo>
                  <a:pt x="7640" y="10269"/>
                </a:lnTo>
                <a:lnTo>
                  <a:pt x="7494" y="9807"/>
                </a:lnTo>
                <a:lnTo>
                  <a:pt x="7349" y="9345"/>
                </a:lnTo>
                <a:lnTo>
                  <a:pt x="7300" y="9077"/>
                </a:lnTo>
                <a:lnTo>
                  <a:pt x="7251" y="8809"/>
                </a:lnTo>
                <a:lnTo>
                  <a:pt x="7203" y="8250"/>
                </a:lnTo>
                <a:lnTo>
                  <a:pt x="7203" y="7666"/>
                </a:lnTo>
                <a:lnTo>
                  <a:pt x="7251" y="7106"/>
                </a:lnTo>
                <a:lnTo>
                  <a:pt x="7324" y="6522"/>
                </a:lnTo>
                <a:lnTo>
                  <a:pt x="7421" y="5938"/>
                </a:lnTo>
                <a:lnTo>
                  <a:pt x="7616" y="4746"/>
                </a:lnTo>
                <a:lnTo>
                  <a:pt x="7884" y="4746"/>
                </a:lnTo>
                <a:lnTo>
                  <a:pt x="8127" y="4673"/>
                </a:lnTo>
                <a:lnTo>
                  <a:pt x="8370" y="4575"/>
                </a:lnTo>
                <a:lnTo>
                  <a:pt x="8638" y="4454"/>
                </a:lnTo>
                <a:lnTo>
                  <a:pt x="8760" y="4527"/>
                </a:lnTo>
                <a:lnTo>
                  <a:pt x="8906" y="4624"/>
                </a:lnTo>
                <a:lnTo>
                  <a:pt x="9076" y="4673"/>
                </a:lnTo>
                <a:lnTo>
                  <a:pt x="9246" y="4721"/>
                </a:lnTo>
                <a:lnTo>
                  <a:pt x="9587" y="4794"/>
                </a:lnTo>
                <a:lnTo>
                  <a:pt x="10122" y="4794"/>
                </a:lnTo>
                <a:lnTo>
                  <a:pt x="10366" y="4746"/>
                </a:lnTo>
                <a:lnTo>
                  <a:pt x="10609" y="4673"/>
                </a:lnTo>
                <a:lnTo>
                  <a:pt x="10828" y="4575"/>
                </a:lnTo>
                <a:lnTo>
                  <a:pt x="11071" y="4454"/>
                </a:lnTo>
                <a:lnTo>
                  <a:pt x="11266" y="4308"/>
                </a:lnTo>
                <a:lnTo>
                  <a:pt x="11461" y="4162"/>
                </a:lnTo>
                <a:lnTo>
                  <a:pt x="11607" y="3967"/>
                </a:lnTo>
                <a:lnTo>
                  <a:pt x="11728" y="3797"/>
                </a:lnTo>
                <a:lnTo>
                  <a:pt x="11850" y="3602"/>
                </a:lnTo>
                <a:lnTo>
                  <a:pt x="11947" y="3407"/>
                </a:lnTo>
                <a:lnTo>
                  <a:pt x="12020" y="3188"/>
                </a:lnTo>
                <a:lnTo>
                  <a:pt x="12142" y="2775"/>
                </a:lnTo>
                <a:lnTo>
                  <a:pt x="12215" y="2312"/>
                </a:lnTo>
                <a:lnTo>
                  <a:pt x="12288" y="1850"/>
                </a:lnTo>
                <a:lnTo>
                  <a:pt x="12312" y="1412"/>
                </a:lnTo>
                <a:lnTo>
                  <a:pt x="12361" y="512"/>
                </a:lnTo>
                <a:lnTo>
                  <a:pt x="12458" y="463"/>
                </a:lnTo>
                <a:lnTo>
                  <a:pt x="12507" y="390"/>
                </a:lnTo>
                <a:lnTo>
                  <a:pt x="12531" y="317"/>
                </a:lnTo>
                <a:lnTo>
                  <a:pt x="12507" y="220"/>
                </a:lnTo>
                <a:lnTo>
                  <a:pt x="12483" y="147"/>
                </a:lnTo>
                <a:lnTo>
                  <a:pt x="12434" y="98"/>
                </a:lnTo>
                <a:lnTo>
                  <a:pt x="12337" y="74"/>
                </a:lnTo>
                <a:lnTo>
                  <a:pt x="12264" y="98"/>
                </a:lnTo>
                <a:lnTo>
                  <a:pt x="12069" y="147"/>
                </a:lnTo>
                <a:lnTo>
                  <a:pt x="12045" y="147"/>
                </a:lnTo>
                <a:lnTo>
                  <a:pt x="11631" y="269"/>
                </a:lnTo>
                <a:lnTo>
                  <a:pt x="11217" y="366"/>
                </a:lnTo>
                <a:lnTo>
                  <a:pt x="10804" y="463"/>
                </a:lnTo>
                <a:lnTo>
                  <a:pt x="10390" y="561"/>
                </a:lnTo>
                <a:lnTo>
                  <a:pt x="10001" y="707"/>
                </a:lnTo>
                <a:lnTo>
                  <a:pt x="9611" y="877"/>
                </a:lnTo>
                <a:lnTo>
                  <a:pt x="9417" y="974"/>
                </a:lnTo>
                <a:lnTo>
                  <a:pt x="9246" y="1096"/>
                </a:lnTo>
                <a:lnTo>
                  <a:pt x="9076" y="1242"/>
                </a:lnTo>
                <a:lnTo>
                  <a:pt x="8906" y="1388"/>
                </a:lnTo>
                <a:lnTo>
                  <a:pt x="8735" y="1558"/>
                </a:lnTo>
                <a:lnTo>
                  <a:pt x="8614" y="1753"/>
                </a:lnTo>
                <a:lnTo>
                  <a:pt x="8492" y="1947"/>
                </a:lnTo>
                <a:lnTo>
                  <a:pt x="8395" y="2142"/>
                </a:lnTo>
                <a:lnTo>
                  <a:pt x="8297" y="2361"/>
                </a:lnTo>
                <a:lnTo>
                  <a:pt x="8249" y="2580"/>
                </a:lnTo>
                <a:lnTo>
                  <a:pt x="8200" y="2799"/>
                </a:lnTo>
                <a:lnTo>
                  <a:pt x="8151" y="3042"/>
                </a:lnTo>
                <a:lnTo>
                  <a:pt x="8151" y="3286"/>
                </a:lnTo>
                <a:lnTo>
                  <a:pt x="8200" y="3578"/>
                </a:lnTo>
                <a:lnTo>
                  <a:pt x="8224" y="3724"/>
                </a:lnTo>
                <a:lnTo>
                  <a:pt x="8297" y="3845"/>
                </a:lnTo>
                <a:lnTo>
                  <a:pt x="8370" y="3967"/>
                </a:lnTo>
                <a:lnTo>
                  <a:pt x="8443" y="4040"/>
                </a:lnTo>
                <a:lnTo>
                  <a:pt x="8443" y="4064"/>
                </a:lnTo>
                <a:lnTo>
                  <a:pt x="8370" y="4089"/>
                </a:lnTo>
                <a:lnTo>
                  <a:pt x="8200" y="4186"/>
                </a:lnTo>
                <a:lnTo>
                  <a:pt x="8030" y="4259"/>
                </a:lnTo>
                <a:lnTo>
                  <a:pt x="7689" y="4381"/>
                </a:lnTo>
                <a:lnTo>
                  <a:pt x="7762" y="3797"/>
                </a:lnTo>
                <a:lnTo>
                  <a:pt x="7811" y="3237"/>
                </a:lnTo>
                <a:lnTo>
                  <a:pt x="7811" y="2702"/>
                </a:lnTo>
                <a:lnTo>
                  <a:pt x="7786" y="2142"/>
                </a:lnTo>
                <a:lnTo>
                  <a:pt x="7738" y="1874"/>
                </a:lnTo>
                <a:lnTo>
                  <a:pt x="7689" y="1607"/>
                </a:lnTo>
                <a:lnTo>
                  <a:pt x="7616" y="1339"/>
                </a:lnTo>
                <a:lnTo>
                  <a:pt x="7519" y="1072"/>
                </a:lnTo>
                <a:lnTo>
                  <a:pt x="7421" y="828"/>
                </a:lnTo>
                <a:lnTo>
                  <a:pt x="7300" y="561"/>
                </a:lnTo>
                <a:lnTo>
                  <a:pt x="7130" y="317"/>
                </a:lnTo>
                <a:lnTo>
                  <a:pt x="6959" y="50"/>
                </a:lnTo>
                <a:lnTo>
                  <a:pt x="6935" y="25"/>
                </a:lnTo>
                <a:lnTo>
                  <a:pt x="6886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2504;p49">
            <a:extLst>
              <a:ext uri="{FF2B5EF4-FFF2-40B4-BE49-F238E27FC236}">
                <a16:creationId xmlns:a16="http://schemas.microsoft.com/office/drawing/2014/main" id="{88F2B461-047D-4E85-8812-CAA2E5CA953D}"/>
              </a:ext>
            </a:extLst>
          </p:cNvPr>
          <p:cNvSpPr/>
          <p:nvPr/>
        </p:nvSpPr>
        <p:spPr>
          <a:xfrm>
            <a:off x="6149436" y="6156455"/>
            <a:ext cx="907954" cy="512017"/>
          </a:xfrm>
          <a:custGeom>
            <a:avLst/>
            <a:gdLst/>
            <a:ahLst/>
            <a:cxnLst/>
            <a:rect l="l" t="t" r="r" b="b"/>
            <a:pathLst>
              <a:path w="21705" h="12240" extrusionOk="0">
                <a:moveTo>
                  <a:pt x="17544" y="4258"/>
                </a:moveTo>
                <a:lnTo>
                  <a:pt x="17811" y="4307"/>
                </a:lnTo>
                <a:lnTo>
                  <a:pt x="18055" y="4356"/>
                </a:lnTo>
                <a:lnTo>
                  <a:pt x="17957" y="4575"/>
                </a:lnTo>
                <a:lnTo>
                  <a:pt x="17860" y="4769"/>
                </a:lnTo>
                <a:lnTo>
                  <a:pt x="17714" y="5207"/>
                </a:lnTo>
                <a:lnTo>
                  <a:pt x="17617" y="5669"/>
                </a:lnTo>
                <a:lnTo>
                  <a:pt x="17495" y="6083"/>
                </a:lnTo>
                <a:lnTo>
                  <a:pt x="17373" y="6618"/>
                </a:lnTo>
                <a:lnTo>
                  <a:pt x="17276" y="7129"/>
                </a:lnTo>
                <a:lnTo>
                  <a:pt x="17130" y="7129"/>
                </a:lnTo>
                <a:lnTo>
                  <a:pt x="16570" y="5840"/>
                </a:lnTo>
                <a:lnTo>
                  <a:pt x="16011" y="4526"/>
                </a:lnTo>
                <a:lnTo>
                  <a:pt x="16278" y="4429"/>
                </a:lnTo>
                <a:lnTo>
                  <a:pt x="16522" y="4331"/>
                </a:lnTo>
                <a:lnTo>
                  <a:pt x="16789" y="4283"/>
                </a:lnTo>
                <a:lnTo>
                  <a:pt x="17033" y="4258"/>
                </a:lnTo>
                <a:close/>
                <a:moveTo>
                  <a:pt x="15451" y="4599"/>
                </a:moveTo>
                <a:lnTo>
                  <a:pt x="15962" y="5888"/>
                </a:lnTo>
                <a:lnTo>
                  <a:pt x="16497" y="7178"/>
                </a:lnTo>
                <a:lnTo>
                  <a:pt x="16205" y="6935"/>
                </a:lnTo>
                <a:lnTo>
                  <a:pt x="15938" y="6691"/>
                </a:lnTo>
                <a:lnTo>
                  <a:pt x="15597" y="6326"/>
                </a:lnTo>
                <a:lnTo>
                  <a:pt x="15281" y="5937"/>
                </a:lnTo>
                <a:lnTo>
                  <a:pt x="14940" y="5548"/>
                </a:lnTo>
                <a:lnTo>
                  <a:pt x="14745" y="5402"/>
                </a:lnTo>
                <a:lnTo>
                  <a:pt x="14551" y="5256"/>
                </a:lnTo>
                <a:lnTo>
                  <a:pt x="14770" y="5061"/>
                </a:lnTo>
                <a:lnTo>
                  <a:pt x="14989" y="4891"/>
                </a:lnTo>
                <a:lnTo>
                  <a:pt x="15208" y="4745"/>
                </a:lnTo>
                <a:lnTo>
                  <a:pt x="15451" y="4599"/>
                </a:lnTo>
                <a:close/>
                <a:moveTo>
                  <a:pt x="5012" y="4307"/>
                </a:moveTo>
                <a:lnTo>
                  <a:pt x="5353" y="4404"/>
                </a:lnTo>
                <a:lnTo>
                  <a:pt x="5669" y="4526"/>
                </a:lnTo>
                <a:lnTo>
                  <a:pt x="5986" y="4696"/>
                </a:lnTo>
                <a:lnTo>
                  <a:pt x="6302" y="4866"/>
                </a:lnTo>
                <a:lnTo>
                  <a:pt x="6059" y="5183"/>
                </a:lnTo>
                <a:lnTo>
                  <a:pt x="5304" y="6180"/>
                </a:lnTo>
                <a:lnTo>
                  <a:pt x="4550" y="7202"/>
                </a:lnTo>
                <a:lnTo>
                  <a:pt x="4501" y="7129"/>
                </a:lnTo>
                <a:lnTo>
                  <a:pt x="4453" y="7081"/>
                </a:lnTo>
                <a:lnTo>
                  <a:pt x="4599" y="6156"/>
                </a:lnTo>
                <a:lnTo>
                  <a:pt x="4793" y="5231"/>
                </a:lnTo>
                <a:lnTo>
                  <a:pt x="5012" y="4307"/>
                </a:lnTo>
                <a:close/>
                <a:moveTo>
                  <a:pt x="4234" y="4210"/>
                </a:moveTo>
                <a:lnTo>
                  <a:pt x="4720" y="4258"/>
                </a:lnTo>
                <a:lnTo>
                  <a:pt x="4477" y="5158"/>
                </a:lnTo>
                <a:lnTo>
                  <a:pt x="4282" y="6083"/>
                </a:lnTo>
                <a:lnTo>
                  <a:pt x="4185" y="6545"/>
                </a:lnTo>
                <a:lnTo>
                  <a:pt x="4112" y="7008"/>
                </a:lnTo>
                <a:lnTo>
                  <a:pt x="4088" y="7008"/>
                </a:lnTo>
                <a:lnTo>
                  <a:pt x="3991" y="6618"/>
                </a:lnTo>
                <a:lnTo>
                  <a:pt x="3869" y="6253"/>
                </a:lnTo>
                <a:lnTo>
                  <a:pt x="3747" y="5767"/>
                </a:lnTo>
                <a:lnTo>
                  <a:pt x="3577" y="5304"/>
                </a:lnTo>
                <a:lnTo>
                  <a:pt x="3358" y="4842"/>
                </a:lnTo>
                <a:lnTo>
                  <a:pt x="3139" y="4404"/>
                </a:lnTo>
                <a:lnTo>
                  <a:pt x="3090" y="4380"/>
                </a:lnTo>
                <a:lnTo>
                  <a:pt x="3066" y="4356"/>
                </a:lnTo>
                <a:lnTo>
                  <a:pt x="2993" y="4380"/>
                </a:lnTo>
                <a:lnTo>
                  <a:pt x="2944" y="4429"/>
                </a:lnTo>
                <a:lnTo>
                  <a:pt x="2920" y="4453"/>
                </a:lnTo>
                <a:lnTo>
                  <a:pt x="2920" y="4502"/>
                </a:lnTo>
                <a:lnTo>
                  <a:pt x="3261" y="5329"/>
                </a:lnTo>
                <a:lnTo>
                  <a:pt x="3407" y="5742"/>
                </a:lnTo>
                <a:lnTo>
                  <a:pt x="3553" y="6156"/>
                </a:lnTo>
                <a:lnTo>
                  <a:pt x="3674" y="6594"/>
                </a:lnTo>
                <a:lnTo>
                  <a:pt x="3796" y="7081"/>
                </a:lnTo>
                <a:lnTo>
                  <a:pt x="3601" y="7202"/>
                </a:lnTo>
                <a:lnTo>
                  <a:pt x="3431" y="7373"/>
                </a:lnTo>
                <a:lnTo>
                  <a:pt x="2944" y="7056"/>
                </a:lnTo>
                <a:lnTo>
                  <a:pt x="2701" y="6886"/>
                </a:lnTo>
                <a:lnTo>
                  <a:pt x="2482" y="6691"/>
                </a:lnTo>
                <a:lnTo>
                  <a:pt x="2190" y="6399"/>
                </a:lnTo>
                <a:lnTo>
                  <a:pt x="1922" y="6083"/>
                </a:lnTo>
                <a:lnTo>
                  <a:pt x="1630" y="5791"/>
                </a:lnTo>
                <a:lnTo>
                  <a:pt x="1484" y="5645"/>
                </a:lnTo>
                <a:lnTo>
                  <a:pt x="1314" y="5523"/>
                </a:lnTo>
                <a:lnTo>
                  <a:pt x="1484" y="5329"/>
                </a:lnTo>
                <a:lnTo>
                  <a:pt x="1655" y="5158"/>
                </a:lnTo>
                <a:lnTo>
                  <a:pt x="1849" y="4988"/>
                </a:lnTo>
                <a:lnTo>
                  <a:pt x="2044" y="4842"/>
                </a:lnTo>
                <a:lnTo>
                  <a:pt x="2239" y="4721"/>
                </a:lnTo>
                <a:lnTo>
                  <a:pt x="2433" y="4599"/>
                </a:lnTo>
                <a:lnTo>
                  <a:pt x="2652" y="4502"/>
                </a:lnTo>
                <a:lnTo>
                  <a:pt x="2871" y="4404"/>
                </a:lnTo>
                <a:lnTo>
                  <a:pt x="3090" y="4331"/>
                </a:lnTo>
                <a:lnTo>
                  <a:pt x="3309" y="4283"/>
                </a:lnTo>
                <a:lnTo>
                  <a:pt x="3553" y="4234"/>
                </a:lnTo>
                <a:lnTo>
                  <a:pt x="3772" y="4210"/>
                </a:lnTo>
                <a:close/>
                <a:moveTo>
                  <a:pt x="18152" y="4404"/>
                </a:moveTo>
                <a:lnTo>
                  <a:pt x="18395" y="4477"/>
                </a:lnTo>
                <a:lnTo>
                  <a:pt x="18639" y="4575"/>
                </a:lnTo>
                <a:lnTo>
                  <a:pt x="18858" y="4672"/>
                </a:lnTo>
                <a:lnTo>
                  <a:pt x="19077" y="4793"/>
                </a:lnTo>
                <a:lnTo>
                  <a:pt x="19515" y="5085"/>
                </a:lnTo>
                <a:lnTo>
                  <a:pt x="19904" y="5426"/>
                </a:lnTo>
                <a:lnTo>
                  <a:pt x="19588" y="5742"/>
                </a:lnTo>
                <a:lnTo>
                  <a:pt x="19247" y="6083"/>
                </a:lnTo>
                <a:lnTo>
                  <a:pt x="18931" y="6424"/>
                </a:lnTo>
                <a:lnTo>
                  <a:pt x="18614" y="6740"/>
                </a:lnTo>
                <a:lnTo>
                  <a:pt x="18201" y="7081"/>
                </a:lnTo>
                <a:lnTo>
                  <a:pt x="17787" y="7421"/>
                </a:lnTo>
                <a:lnTo>
                  <a:pt x="17665" y="7275"/>
                </a:lnTo>
                <a:lnTo>
                  <a:pt x="17495" y="7178"/>
                </a:lnTo>
                <a:lnTo>
                  <a:pt x="17592" y="6667"/>
                </a:lnTo>
                <a:lnTo>
                  <a:pt x="17690" y="6156"/>
                </a:lnTo>
                <a:lnTo>
                  <a:pt x="17811" y="5718"/>
                </a:lnTo>
                <a:lnTo>
                  <a:pt x="17933" y="5280"/>
                </a:lnTo>
                <a:lnTo>
                  <a:pt x="18055" y="4842"/>
                </a:lnTo>
                <a:lnTo>
                  <a:pt x="18152" y="4404"/>
                </a:lnTo>
                <a:close/>
                <a:moveTo>
                  <a:pt x="6691" y="5183"/>
                </a:moveTo>
                <a:lnTo>
                  <a:pt x="7056" y="5645"/>
                </a:lnTo>
                <a:lnTo>
                  <a:pt x="7227" y="5888"/>
                </a:lnTo>
                <a:lnTo>
                  <a:pt x="7373" y="6132"/>
                </a:lnTo>
                <a:lnTo>
                  <a:pt x="7227" y="6205"/>
                </a:lnTo>
                <a:lnTo>
                  <a:pt x="7056" y="6302"/>
                </a:lnTo>
                <a:lnTo>
                  <a:pt x="6764" y="6521"/>
                </a:lnTo>
                <a:lnTo>
                  <a:pt x="6326" y="6789"/>
                </a:lnTo>
                <a:lnTo>
                  <a:pt x="5864" y="7081"/>
                </a:lnTo>
                <a:lnTo>
                  <a:pt x="5621" y="7202"/>
                </a:lnTo>
                <a:lnTo>
                  <a:pt x="5377" y="7324"/>
                </a:lnTo>
                <a:lnTo>
                  <a:pt x="4891" y="7567"/>
                </a:lnTo>
                <a:lnTo>
                  <a:pt x="5645" y="6570"/>
                </a:lnTo>
                <a:lnTo>
                  <a:pt x="6375" y="5596"/>
                </a:lnTo>
                <a:lnTo>
                  <a:pt x="6691" y="5183"/>
                </a:lnTo>
                <a:close/>
                <a:moveTo>
                  <a:pt x="14526" y="5280"/>
                </a:moveTo>
                <a:lnTo>
                  <a:pt x="14599" y="5499"/>
                </a:lnTo>
                <a:lnTo>
                  <a:pt x="14721" y="5718"/>
                </a:lnTo>
                <a:lnTo>
                  <a:pt x="14867" y="5937"/>
                </a:lnTo>
                <a:lnTo>
                  <a:pt x="15037" y="6132"/>
                </a:lnTo>
                <a:lnTo>
                  <a:pt x="15402" y="6521"/>
                </a:lnTo>
                <a:lnTo>
                  <a:pt x="15743" y="6862"/>
                </a:lnTo>
                <a:lnTo>
                  <a:pt x="16084" y="7178"/>
                </a:lnTo>
                <a:lnTo>
                  <a:pt x="16424" y="7494"/>
                </a:lnTo>
                <a:lnTo>
                  <a:pt x="16327" y="7689"/>
                </a:lnTo>
                <a:lnTo>
                  <a:pt x="15719" y="7494"/>
                </a:lnTo>
                <a:lnTo>
                  <a:pt x="15402" y="7373"/>
                </a:lnTo>
                <a:lnTo>
                  <a:pt x="15110" y="7251"/>
                </a:lnTo>
                <a:lnTo>
                  <a:pt x="14745" y="7081"/>
                </a:lnTo>
                <a:lnTo>
                  <a:pt x="14380" y="6862"/>
                </a:lnTo>
                <a:lnTo>
                  <a:pt x="14015" y="6667"/>
                </a:lnTo>
                <a:lnTo>
                  <a:pt x="13821" y="6594"/>
                </a:lnTo>
                <a:lnTo>
                  <a:pt x="13626" y="6545"/>
                </a:lnTo>
                <a:lnTo>
                  <a:pt x="13796" y="6205"/>
                </a:lnTo>
                <a:lnTo>
                  <a:pt x="14015" y="5864"/>
                </a:lnTo>
                <a:lnTo>
                  <a:pt x="14259" y="5572"/>
                </a:lnTo>
                <a:lnTo>
                  <a:pt x="14526" y="5280"/>
                </a:lnTo>
                <a:close/>
                <a:moveTo>
                  <a:pt x="8395" y="3163"/>
                </a:moveTo>
                <a:lnTo>
                  <a:pt x="8735" y="3188"/>
                </a:lnTo>
                <a:lnTo>
                  <a:pt x="11461" y="3188"/>
                </a:lnTo>
                <a:lnTo>
                  <a:pt x="14332" y="3212"/>
                </a:lnTo>
                <a:lnTo>
                  <a:pt x="13407" y="4404"/>
                </a:lnTo>
                <a:lnTo>
                  <a:pt x="12434" y="5572"/>
                </a:lnTo>
                <a:lnTo>
                  <a:pt x="11363" y="6813"/>
                </a:lnTo>
                <a:lnTo>
                  <a:pt x="10925" y="7300"/>
                </a:lnTo>
                <a:lnTo>
                  <a:pt x="10706" y="7519"/>
                </a:lnTo>
                <a:lnTo>
                  <a:pt x="10512" y="7786"/>
                </a:lnTo>
                <a:lnTo>
                  <a:pt x="10098" y="6935"/>
                </a:lnTo>
                <a:lnTo>
                  <a:pt x="9684" y="6083"/>
                </a:lnTo>
                <a:lnTo>
                  <a:pt x="8930" y="4356"/>
                </a:lnTo>
                <a:lnTo>
                  <a:pt x="8395" y="3163"/>
                </a:lnTo>
                <a:close/>
                <a:moveTo>
                  <a:pt x="20171" y="5669"/>
                </a:moveTo>
                <a:lnTo>
                  <a:pt x="20366" y="5913"/>
                </a:lnTo>
                <a:lnTo>
                  <a:pt x="20561" y="6156"/>
                </a:lnTo>
                <a:lnTo>
                  <a:pt x="20755" y="6424"/>
                </a:lnTo>
                <a:lnTo>
                  <a:pt x="20901" y="6691"/>
                </a:lnTo>
                <a:lnTo>
                  <a:pt x="20999" y="6886"/>
                </a:lnTo>
                <a:lnTo>
                  <a:pt x="21096" y="7105"/>
                </a:lnTo>
                <a:lnTo>
                  <a:pt x="20658" y="7178"/>
                </a:lnTo>
                <a:lnTo>
                  <a:pt x="20244" y="7275"/>
                </a:lnTo>
                <a:lnTo>
                  <a:pt x="19393" y="7494"/>
                </a:lnTo>
                <a:lnTo>
                  <a:pt x="18687" y="7665"/>
                </a:lnTo>
                <a:lnTo>
                  <a:pt x="17982" y="7835"/>
                </a:lnTo>
                <a:lnTo>
                  <a:pt x="17957" y="7762"/>
                </a:lnTo>
                <a:lnTo>
                  <a:pt x="18420" y="7373"/>
                </a:lnTo>
                <a:lnTo>
                  <a:pt x="18858" y="6983"/>
                </a:lnTo>
                <a:lnTo>
                  <a:pt x="19198" y="6691"/>
                </a:lnTo>
                <a:lnTo>
                  <a:pt x="19539" y="6375"/>
                </a:lnTo>
                <a:lnTo>
                  <a:pt x="19880" y="6034"/>
                </a:lnTo>
                <a:lnTo>
                  <a:pt x="20171" y="5669"/>
                </a:lnTo>
                <a:close/>
                <a:moveTo>
                  <a:pt x="3942" y="7543"/>
                </a:moveTo>
                <a:lnTo>
                  <a:pt x="4015" y="7689"/>
                </a:lnTo>
                <a:lnTo>
                  <a:pt x="4088" y="7835"/>
                </a:lnTo>
                <a:lnTo>
                  <a:pt x="4088" y="7859"/>
                </a:lnTo>
                <a:lnTo>
                  <a:pt x="3820" y="7640"/>
                </a:lnTo>
                <a:lnTo>
                  <a:pt x="3942" y="7543"/>
                </a:lnTo>
                <a:close/>
                <a:moveTo>
                  <a:pt x="16741" y="7762"/>
                </a:moveTo>
                <a:lnTo>
                  <a:pt x="16765" y="7786"/>
                </a:lnTo>
                <a:lnTo>
                  <a:pt x="16814" y="7884"/>
                </a:lnTo>
                <a:lnTo>
                  <a:pt x="16692" y="7835"/>
                </a:lnTo>
                <a:lnTo>
                  <a:pt x="16741" y="7762"/>
                </a:lnTo>
                <a:close/>
                <a:moveTo>
                  <a:pt x="7957" y="3504"/>
                </a:moveTo>
                <a:lnTo>
                  <a:pt x="8297" y="4283"/>
                </a:lnTo>
                <a:lnTo>
                  <a:pt x="8711" y="5183"/>
                </a:lnTo>
                <a:lnTo>
                  <a:pt x="9125" y="6083"/>
                </a:lnTo>
                <a:lnTo>
                  <a:pt x="10001" y="7859"/>
                </a:lnTo>
                <a:lnTo>
                  <a:pt x="8443" y="7908"/>
                </a:lnTo>
                <a:lnTo>
                  <a:pt x="8443" y="7446"/>
                </a:lnTo>
                <a:lnTo>
                  <a:pt x="8395" y="6983"/>
                </a:lnTo>
                <a:lnTo>
                  <a:pt x="8297" y="6545"/>
                </a:lnTo>
                <a:lnTo>
                  <a:pt x="8151" y="6107"/>
                </a:lnTo>
                <a:lnTo>
                  <a:pt x="8054" y="5913"/>
                </a:lnTo>
                <a:lnTo>
                  <a:pt x="7957" y="5718"/>
                </a:lnTo>
                <a:lnTo>
                  <a:pt x="7835" y="5523"/>
                </a:lnTo>
                <a:lnTo>
                  <a:pt x="7689" y="5329"/>
                </a:lnTo>
                <a:lnTo>
                  <a:pt x="7567" y="5158"/>
                </a:lnTo>
                <a:lnTo>
                  <a:pt x="7397" y="5012"/>
                </a:lnTo>
                <a:lnTo>
                  <a:pt x="7227" y="4866"/>
                </a:lnTo>
                <a:lnTo>
                  <a:pt x="7056" y="4721"/>
                </a:lnTo>
                <a:lnTo>
                  <a:pt x="7324" y="4356"/>
                </a:lnTo>
                <a:lnTo>
                  <a:pt x="7665" y="3942"/>
                </a:lnTo>
                <a:lnTo>
                  <a:pt x="7835" y="3747"/>
                </a:lnTo>
                <a:lnTo>
                  <a:pt x="7957" y="3504"/>
                </a:lnTo>
                <a:close/>
                <a:moveTo>
                  <a:pt x="3699" y="7811"/>
                </a:moveTo>
                <a:lnTo>
                  <a:pt x="4063" y="7932"/>
                </a:lnTo>
                <a:lnTo>
                  <a:pt x="4063" y="7957"/>
                </a:lnTo>
                <a:lnTo>
                  <a:pt x="3869" y="7908"/>
                </a:lnTo>
                <a:lnTo>
                  <a:pt x="3650" y="7884"/>
                </a:lnTo>
                <a:lnTo>
                  <a:pt x="3699" y="7811"/>
                </a:lnTo>
                <a:close/>
                <a:moveTo>
                  <a:pt x="7543" y="6424"/>
                </a:moveTo>
                <a:lnTo>
                  <a:pt x="7640" y="6643"/>
                </a:lnTo>
                <a:lnTo>
                  <a:pt x="7713" y="6862"/>
                </a:lnTo>
                <a:lnTo>
                  <a:pt x="7786" y="7129"/>
                </a:lnTo>
                <a:lnTo>
                  <a:pt x="7835" y="7397"/>
                </a:lnTo>
                <a:lnTo>
                  <a:pt x="7884" y="7932"/>
                </a:lnTo>
                <a:lnTo>
                  <a:pt x="7300" y="7932"/>
                </a:lnTo>
                <a:lnTo>
                  <a:pt x="5742" y="7957"/>
                </a:lnTo>
                <a:lnTo>
                  <a:pt x="4988" y="7932"/>
                </a:lnTo>
                <a:lnTo>
                  <a:pt x="4988" y="7884"/>
                </a:lnTo>
                <a:lnTo>
                  <a:pt x="5256" y="7762"/>
                </a:lnTo>
                <a:lnTo>
                  <a:pt x="5523" y="7616"/>
                </a:lnTo>
                <a:lnTo>
                  <a:pt x="6034" y="7348"/>
                </a:lnTo>
                <a:lnTo>
                  <a:pt x="6399" y="7178"/>
                </a:lnTo>
                <a:lnTo>
                  <a:pt x="6813" y="6959"/>
                </a:lnTo>
                <a:lnTo>
                  <a:pt x="7202" y="6716"/>
                </a:lnTo>
                <a:lnTo>
                  <a:pt x="7373" y="6570"/>
                </a:lnTo>
                <a:lnTo>
                  <a:pt x="7543" y="6424"/>
                </a:lnTo>
                <a:close/>
                <a:moveTo>
                  <a:pt x="3845" y="8127"/>
                </a:moveTo>
                <a:lnTo>
                  <a:pt x="3674" y="8224"/>
                </a:lnTo>
                <a:lnTo>
                  <a:pt x="3650" y="8200"/>
                </a:lnTo>
                <a:lnTo>
                  <a:pt x="3845" y="8127"/>
                </a:lnTo>
                <a:close/>
                <a:moveTo>
                  <a:pt x="1144" y="5767"/>
                </a:moveTo>
                <a:lnTo>
                  <a:pt x="1338" y="5913"/>
                </a:lnTo>
                <a:lnTo>
                  <a:pt x="1509" y="6059"/>
                </a:lnTo>
                <a:lnTo>
                  <a:pt x="1849" y="6424"/>
                </a:lnTo>
                <a:lnTo>
                  <a:pt x="2166" y="6764"/>
                </a:lnTo>
                <a:lnTo>
                  <a:pt x="2336" y="6935"/>
                </a:lnTo>
                <a:lnTo>
                  <a:pt x="2506" y="7105"/>
                </a:lnTo>
                <a:lnTo>
                  <a:pt x="2871" y="7373"/>
                </a:lnTo>
                <a:lnTo>
                  <a:pt x="3261" y="7616"/>
                </a:lnTo>
                <a:lnTo>
                  <a:pt x="3188" y="7786"/>
                </a:lnTo>
                <a:lnTo>
                  <a:pt x="3163" y="7932"/>
                </a:lnTo>
                <a:lnTo>
                  <a:pt x="2725" y="8030"/>
                </a:lnTo>
                <a:lnTo>
                  <a:pt x="2312" y="8103"/>
                </a:lnTo>
                <a:lnTo>
                  <a:pt x="1411" y="8224"/>
                </a:lnTo>
                <a:lnTo>
                  <a:pt x="973" y="8273"/>
                </a:lnTo>
                <a:lnTo>
                  <a:pt x="535" y="8370"/>
                </a:lnTo>
                <a:lnTo>
                  <a:pt x="511" y="8030"/>
                </a:lnTo>
                <a:lnTo>
                  <a:pt x="535" y="7665"/>
                </a:lnTo>
                <a:lnTo>
                  <a:pt x="560" y="7324"/>
                </a:lnTo>
                <a:lnTo>
                  <a:pt x="633" y="7008"/>
                </a:lnTo>
                <a:lnTo>
                  <a:pt x="730" y="6667"/>
                </a:lnTo>
                <a:lnTo>
                  <a:pt x="852" y="6351"/>
                </a:lnTo>
                <a:lnTo>
                  <a:pt x="973" y="6034"/>
                </a:lnTo>
                <a:lnTo>
                  <a:pt x="1144" y="5767"/>
                </a:lnTo>
                <a:close/>
                <a:moveTo>
                  <a:pt x="4477" y="8273"/>
                </a:moveTo>
                <a:lnTo>
                  <a:pt x="4526" y="8322"/>
                </a:lnTo>
                <a:lnTo>
                  <a:pt x="4501" y="8370"/>
                </a:lnTo>
                <a:lnTo>
                  <a:pt x="4453" y="8273"/>
                </a:lnTo>
                <a:close/>
                <a:moveTo>
                  <a:pt x="3942" y="8176"/>
                </a:moveTo>
                <a:lnTo>
                  <a:pt x="3820" y="8395"/>
                </a:lnTo>
                <a:lnTo>
                  <a:pt x="3747" y="8346"/>
                </a:lnTo>
                <a:lnTo>
                  <a:pt x="3942" y="8176"/>
                </a:lnTo>
                <a:close/>
                <a:moveTo>
                  <a:pt x="4112" y="8151"/>
                </a:moveTo>
                <a:lnTo>
                  <a:pt x="4136" y="8176"/>
                </a:lnTo>
                <a:lnTo>
                  <a:pt x="4063" y="8492"/>
                </a:lnTo>
                <a:lnTo>
                  <a:pt x="4039" y="8492"/>
                </a:lnTo>
                <a:lnTo>
                  <a:pt x="4112" y="8151"/>
                </a:lnTo>
                <a:close/>
                <a:moveTo>
                  <a:pt x="4234" y="8224"/>
                </a:moveTo>
                <a:lnTo>
                  <a:pt x="4380" y="8249"/>
                </a:lnTo>
                <a:lnTo>
                  <a:pt x="4428" y="8443"/>
                </a:lnTo>
                <a:lnTo>
                  <a:pt x="4355" y="8468"/>
                </a:lnTo>
                <a:lnTo>
                  <a:pt x="4282" y="8492"/>
                </a:lnTo>
                <a:lnTo>
                  <a:pt x="4234" y="8224"/>
                </a:lnTo>
                <a:close/>
                <a:moveTo>
                  <a:pt x="17349" y="8370"/>
                </a:moveTo>
                <a:lnTo>
                  <a:pt x="17422" y="8395"/>
                </a:lnTo>
                <a:lnTo>
                  <a:pt x="17446" y="8443"/>
                </a:lnTo>
                <a:lnTo>
                  <a:pt x="17373" y="8492"/>
                </a:lnTo>
                <a:lnTo>
                  <a:pt x="17349" y="8370"/>
                </a:lnTo>
                <a:close/>
                <a:moveTo>
                  <a:pt x="16984" y="8273"/>
                </a:moveTo>
                <a:lnTo>
                  <a:pt x="17008" y="8322"/>
                </a:lnTo>
                <a:lnTo>
                  <a:pt x="16887" y="8516"/>
                </a:lnTo>
                <a:lnTo>
                  <a:pt x="16789" y="8443"/>
                </a:lnTo>
                <a:lnTo>
                  <a:pt x="16984" y="8273"/>
                </a:lnTo>
                <a:close/>
                <a:moveTo>
                  <a:pt x="13577" y="6667"/>
                </a:moveTo>
                <a:lnTo>
                  <a:pt x="13699" y="6813"/>
                </a:lnTo>
                <a:lnTo>
                  <a:pt x="13845" y="6935"/>
                </a:lnTo>
                <a:lnTo>
                  <a:pt x="14015" y="7056"/>
                </a:lnTo>
                <a:lnTo>
                  <a:pt x="14210" y="7178"/>
                </a:lnTo>
                <a:lnTo>
                  <a:pt x="14599" y="7348"/>
                </a:lnTo>
                <a:lnTo>
                  <a:pt x="14964" y="7519"/>
                </a:lnTo>
                <a:lnTo>
                  <a:pt x="15597" y="7786"/>
                </a:lnTo>
                <a:lnTo>
                  <a:pt x="15913" y="7932"/>
                </a:lnTo>
                <a:lnTo>
                  <a:pt x="16254" y="8030"/>
                </a:lnTo>
                <a:lnTo>
                  <a:pt x="16254" y="8054"/>
                </a:lnTo>
                <a:lnTo>
                  <a:pt x="15816" y="8151"/>
                </a:lnTo>
                <a:lnTo>
                  <a:pt x="15402" y="8224"/>
                </a:lnTo>
                <a:lnTo>
                  <a:pt x="14891" y="8297"/>
                </a:lnTo>
                <a:lnTo>
                  <a:pt x="14356" y="8346"/>
                </a:lnTo>
                <a:lnTo>
                  <a:pt x="13845" y="8419"/>
                </a:lnTo>
                <a:lnTo>
                  <a:pt x="13602" y="8468"/>
                </a:lnTo>
                <a:lnTo>
                  <a:pt x="13334" y="8541"/>
                </a:lnTo>
                <a:lnTo>
                  <a:pt x="13310" y="8297"/>
                </a:lnTo>
                <a:lnTo>
                  <a:pt x="13310" y="8054"/>
                </a:lnTo>
                <a:lnTo>
                  <a:pt x="13310" y="7811"/>
                </a:lnTo>
                <a:lnTo>
                  <a:pt x="13334" y="7567"/>
                </a:lnTo>
                <a:lnTo>
                  <a:pt x="13358" y="7348"/>
                </a:lnTo>
                <a:lnTo>
                  <a:pt x="13407" y="7105"/>
                </a:lnTo>
                <a:lnTo>
                  <a:pt x="13480" y="6886"/>
                </a:lnTo>
                <a:lnTo>
                  <a:pt x="13577" y="6667"/>
                </a:lnTo>
                <a:close/>
                <a:moveTo>
                  <a:pt x="21169" y="7324"/>
                </a:moveTo>
                <a:lnTo>
                  <a:pt x="21193" y="7543"/>
                </a:lnTo>
                <a:lnTo>
                  <a:pt x="21218" y="7762"/>
                </a:lnTo>
                <a:lnTo>
                  <a:pt x="21218" y="7981"/>
                </a:lnTo>
                <a:lnTo>
                  <a:pt x="21218" y="8200"/>
                </a:lnTo>
                <a:lnTo>
                  <a:pt x="21169" y="8419"/>
                </a:lnTo>
                <a:lnTo>
                  <a:pt x="21120" y="8638"/>
                </a:lnTo>
                <a:lnTo>
                  <a:pt x="21072" y="8857"/>
                </a:lnTo>
                <a:lnTo>
                  <a:pt x="20974" y="9052"/>
                </a:lnTo>
                <a:lnTo>
                  <a:pt x="20828" y="8979"/>
                </a:lnTo>
                <a:lnTo>
                  <a:pt x="20682" y="8906"/>
                </a:lnTo>
                <a:lnTo>
                  <a:pt x="20317" y="8833"/>
                </a:lnTo>
                <a:lnTo>
                  <a:pt x="19223" y="8565"/>
                </a:lnTo>
                <a:lnTo>
                  <a:pt x="18614" y="8395"/>
                </a:lnTo>
                <a:lnTo>
                  <a:pt x="17982" y="8224"/>
                </a:lnTo>
                <a:lnTo>
                  <a:pt x="17982" y="8103"/>
                </a:lnTo>
                <a:lnTo>
                  <a:pt x="19077" y="7835"/>
                </a:lnTo>
                <a:lnTo>
                  <a:pt x="20123" y="7616"/>
                </a:lnTo>
                <a:lnTo>
                  <a:pt x="20658" y="7494"/>
                </a:lnTo>
                <a:lnTo>
                  <a:pt x="21169" y="7324"/>
                </a:lnTo>
                <a:close/>
                <a:moveTo>
                  <a:pt x="16303" y="8419"/>
                </a:moveTo>
                <a:lnTo>
                  <a:pt x="15962" y="8662"/>
                </a:lnTo>
                <a:lnTo>
                  <a:pt x="15670" y="8906"/>
                </a:lnTo>
                <a:lnTo>
                  <a:pt x="14794" y="9465"/>
                </a:lnTo>
                <a:lnTo>
                  <a:pt x="13942" y="10049"/>
                </a:lnTo>
                <a:lnTo>
                  <a:pt x="13723" y="9684"/>
                </a:lnTo>
                <a:lnTo>
                  <a:pt x="13529" y="9271"/>
                </a:lnTo>
                <a:lnTo>
                  <a:pt x="13456" y="9003"/>
                </a:lnTo>
                <a:lnTo>
                  <a:pt x="13383" y="8735"/>
                </a:lnTo>
                <a:lnTo>
                  <a:pt x="13626" y="8760"/>
                </a:lnTo>
                <a:lnTo>
                  <a:pt x="13869" y="8760"/>
                </a:lnTo>
                <a:lnTo>
                  <a:pt x="14356" y="8711"/>
                </a:lnTo>
                <a:lnTo>
                  <a:pt x="14843" y="8638"/>
                </a:lnTo>
                <a:lnTo>
                  <a:pt x="15305" y="8565"/>
                </a:lnTo>
                <a:lnTo>
                  <a:pt x="16303" y="8419"/>
                </a:lnTo>
                <a:close/>
                <a:moveTo>
                  <a:pt x="4988" y="8370"/>
                </a:moveTo>
                <a:lnTo>
                  <a:pt x="5499" y="8395"/>
                </a:lnTo>
                <a:lnTo>
                  <a:pt x="6034" y="8419"/>
                </a:lnTo>
                <a:lnTo>
                  <a:pt x="7105" y="8395"/>
                </a:lnTo>
                <a:lnTo>
                  <a:pt x="7932" y="8395"/>
                </a:lnTo>
                <a:lnTo>
                  <a:pt x="7957" y="8589"/>
                </a:lnTo>
                <a:lnTo>
                  <a:pt x="7859" y="8930"/>
                </a:lnTo>
                <a:lnTo>
                  <a:pt x="7713" y="9246"/>
                </a:lnTo>
                <a:lnTo>
                  <a:pt x="7567" y="9563"/>
                </a:lnTo>
                <a:lnTo>
                  <a:pt x="7421" y="9855"/>
                </a:lnTo>
                <a:lnTo>
                  <a:pt x="7300" y="10074"/>
                </a:lnTo>
                <a:lnTo>
                  <a:pt x="7154" y="10268"/>
                </a:lnTo>
                <a:lnTo>
                  <a:pt x="7032" y="10122"/>
                </a:lnTo>
                <a:lnTo>
                  <a:pt x="6886" y="10001"/>
                </a:lnTo>
                <a:lnTo>
                  <a:pt x="6570" y="9757"/>
                </a:lnTo>
                <a:lnTo>
                  <a:pt x="5961" y="9319"/>
                </a:lnTo>
                <a:lnTo>
                  <a:pt x="4915" y="8541"/>
                </a:lnTo>
                <a:lnTo>
                  <a:pt x="4988" y="8370"/>
                </a:lnTo>
                <a:close/>
                <a:moveTo>
                  <a:pt x="3212" y="8297"/>
                </a:moveTo>
                <a:lnTo>
                  <a:pt x="3236" y="8395"/>
                </a:lnTo>
                <a:lnTo>
                  <a:pt x="3309" y="8516"/>
                </a:lnTo>
                <a:lnTo>
                  <a:pt x="2677" y="9003"/>
                </a:lnTo>
                <a:lnTo>
                  <a:pt x="1922" y="9611"/>
                </a:lnTo>
                <a:lnTo>
                  <a:pt x="1557" y="9952"/>
                </a:lnTo>
                <a:lnTo>
                  <a:pt x="1192" y="10317"/>
                </a:lnTo>
                <a:lnTo>
                  <a:pt x="973" y="9952"/>
                </a:lnTo>
                <a:lnTo>
                  <a:pt x="803" y="9538"/>
                </a:lnTo>
                <a:lnTo>
                  <a:pt x="657" y="9125"/>
                </a:lnTo>
                <a:lnTo>
                  <a:pt x="560" y="8687"/>
                </a:lnTo>
                <a:lnTo>
                  <a:pt x="973" y="8638"/>
                </a:lnTo>
                <a:lnTo>
                  <a:pt x="1387" y="8565"/>
                </a:lnTo>
                <a:lnTo>
                  <a:pt x="2190" y="8419"/>
                </a:lnTo>
                <a:lnTo>
                  <a:pt x="2677" y="8346"/>
                </a:lnTo>
                <a:lnTo>
                  <a:pt x="3212" y="8297"/>
                </a:lnTo>
                <a:close/>
                <a:moveTo>
                  <a:pt x="18006" y="8614"/>
                </a:moveTo>
                <a:lnTo>
                  <a:pt x="18590" y="8760"/>
                </a:lnTo>
                <a:lnTo>
                  <a:pt x="19125" y="8881"/>
                </a:lnTo>
                <a:lnTo>
                  <a:pt x="20220" y="9149"/>
                </a:lnTo>
                <a:lnTo>
                  <a:pt x="20585" y="9222"/>
                </a:lnTo>
                <a:lnTo>
                  <a:pt x="20731" y="9246"/>
                </a:lnTo>
                <a:lnTo>
                  <a:pt x="20901" y="9222"/>
                </a:lnTo>
                <a:lnTo>
                  <a:pt x="20682" y="9611"/>
                </a:lnTo>
                <a:lnTo>
                  <a:pt x="20439" y="9976"/>
                </a:lnTo>
                <a:lnTo>
                  <a:pt x="20123" y="10317"/>
                </a:lnTo>
                <a:lnTo>
                  <a:pt x="19807" y="10609"/>
                </a:lnTo>
                <a:lnTo>
                  <a:pt x="19320" y="10074"/>
                </a:lnTo>
                <a:lnTo>
                  <a:pt x="18809" y="9563"/>
                </a:lnTo>
                <a:lnTo>
                  <a:pt x="18079" y="8711"/>
                </a:lnTo>
                <a:lnTo>
                  <a:pt x="18006" y="8614"/>
                </a:lnTo>
                <a:close/>
                <a:moveTo>
                  <a:pt x="16449" y="8687"/>
                </a:moveTo>
                <a:lnTo>
                  <a:pt x="16570" y="8808"/>
                </a:lnTo>
                <a:lnTo>
                  <a:pt x="16692" y="8906"/>
                </a:lnTo>
                <a:lnTo>
                  <a:pt x="16546" y="9246"/>
                </a:lnTo>
                <a:lnTo>
                  <a:pt x="16400" y="9563"/>
                </a:lnTo>
                <a:lnTo>
                  <a:pt x="16157" y="10001"/>
                </a:lnTo>
                <a:lnTo>
                  <a:pt x="15865" y="10414"/>
                </a:lnTo>
                <a:lnTo>
                  <a:pt x="15597" y="10828"/>
                </a:lnTo>
                <a:lnTo>
                  <a:pt x="15354" y="11266"/>
                </a:lnTo>
                <a:lnTo>
                  <a:pt x="15329" y="11315"/>
                </a:lnTo>
                <a:lnTo>
                  <a:pt x="14989" y="11096"/>
                </a:lnTo>
                <a:lnTo>
                  <a:pt x="14648" y="10852"/>
                </a:lnTo>
                <a:lnTo>
                  <a:pt x="14332" y="10560"/>
                </a:lnTo>
                <a:lnTo>
                  <a:pt x="14064" y="10244"/>
                </a:lnTo>
                <a:lnTo>
                  <a:pt x="14916" y="9684"/>
                </a:lnTo>
                <a:lnTo>
                  <a:pt x="15767" y="9100"/>
                </a:lnTo>
                <a:lnTo>
                  <a:pt x="16108" y="8906"/>
                </a:lnTo>
                <a:lnTo>
                  <a:pt x="16449" y="8687"/>
                </a:lnTo>
                <a:close/>
                <a:moveTo>
                  <a:pt x="4842" y="8662"/>
                </a:moveTo>
                <a:lnTo>
                  <a:pt x="5329" y="9100"/>
                </a:lnTo>
                <a:lnTo>
                  <a:pt x="5791" y="9538"/>
                </a:lnTo>
                <a:lnTo>
                  <a:pt x="6375" y="10025"/>
                </a:lnTo>
                <a:lnTo>
                  <a:pt x="6691" y="10244"/>
                </a:lnTo>
                <a:lnTo>
                  <a:pt x="6862" y="10341"/>
                </a:lnTo>
                <a:lnTo>
                  <a:pt x="7032" y="10414"/>
                </a:lnTo>
                <a:lnTo>
                  <a:pt x="6886" y="10585"/>
                </a:lnTo>
                <a:lnTo>
                  <a:pt x="6716" y="10731"/>
                </a:lnTo>
                <a:lnTo>
                  <a:pt x="6375" y="10998"/>
                </a:lnTo>
                <a:lnTo>
                  <a:pt x="6010" y="11193"/>
                </a:lnTo>
                <a:lnTo>
                  <a:pt x="5621" y="11363"/>
                </a:lnTo>
                <a:lnTo>
                  <a:pt x="5450" y="10706"/>
                </a:lnTo>
                <a:lnTo>
                  <a:pt x="5231" y="10074"/>
                </a:lnTo>
                <a:lnTo>
                  <a:pt x="4964" y="9441"/>
                </a:lnTo>
                <a:lnTo>
                  <a:pt x="4696" y="8808"/>
                </a:lnTo>
                <a:lnTo>
                  <a:pt x="4720" y="8784"/>
                </a:lnTo>
                <a:lnTo>
                  <a:pt x="4842" y="8662"/>
                </a:lnTo>
                <a:close/>
                <a:moveTo>
                  <a:pt x="3382" y="8614"/>
                </a:moveTo>
                <a:lnTo>
                  <a:pt x="3480" y="8735"/>
                </a:lnTo>
                <a:lnTo>
                  <a:pt x="3626" y="8833"/>
                </a:lnTo>
                <a:lnTo>
                  <a:pt x="3334" y="9636"/>
                </a:lnTo>
                <a:lnTo>
                  <a:pt x="2993" y="10536"/>
                </a:lnTo>
                <a:lnTo>
                  <a:pt x="2871" y="11023"/>
                </a:lnTo>
                <a:lnTo>
                  <a:pt x="2823" y="11242"/>
                </a:lnTo>
                <a:lnTo>
                  <a:pt x="2798" y="11485"/>
                </a:lnTo>
                <a:lnTo>
                  <a:pt x="2531" y="11388"/>
                </a:lnTo>
                <a:lnTo>
                  <a:pt x="2263" y="11266"/>
                </a:lnTo>
                <a:lnTo>
                  <a:pt x="2020" y="11120"/>
                </a:lnTo>
                <a:lnTo>
                  <a:pt x="1776" y="10950"/>
                </a:lnTo>
                <a:lnTo>
                  <a:pt x="1509" y="10706"/>
                </a:lnTo>
                <a:lnTo>
                  <a:pt x="1265" y="10414"/>
                </a:lnTo>
                <a:lnTo>
                  <a:pt x="1606" y="10122"/>
                </a:lnTo>
                <a:lnTo>
                  <a:pt x="1971" y="9806"/>
                </a:lnTo>
                <a:lnTo>
                  <a:pt x="2652" y="9198"/>
                </a:lnTo>
                <a:lnTo>
                  <a:pt x="3017" y="8906"/>
                </a:lnTo>
                <a:lnTo>
                  <a:pt x="3382" y="8614"/>
                </a:lnTo>
                <a:close/>
                <a:moveTo>
                  <a:pt x="4574" y="8881"/>
                </a:moveTo>
                <a:lnTo>
                  <a:pt x="4939" y="10171"/>
                </a:lnTo>
                <a:lnTo>
                  <a:pt x="5280" y="11461"/>
                </a:lnTo>
                <a:lnTo>
                  <a:pt x="5012" y="11534"/>
                </a:lnTo>
                <a:lnTo>
                  <a:pt x="4623" y="11582"/>
                </a:lnTo>
                <a:lnTo>
                  <a:pt x="4234" y="11607"/>
                </a:lnTo>
                <a:lnTo>
                  <a:pt x="4234" y="11607"/>
                </a:lnTo>
                <a:lnTo>
                  <a:pt x="4258" y="11193"/>
                </a:lnTo>
                <a:lnTo>
                  <a:pt x="4258" y="10755"/>
                </a:lnTo>
                <a:lnTo>
                  <a:pt x="4258" y="9928"/>
                </a:lnTo>
                <a:lnTo>
                  <a:pt x="4307" y="8979"/>
                </a:lnTo>
                <a:lnTo>
                  <a:pt x="4428" y="8930"/>
                </a:lnTo>
                <a:lnTo>
                  <a:pt x="4574" y="8881"/>
                </a:lnTo>
                <a:close/>
                <a:moveTo>
                  <a:pt x="3918" y="8954"/>
                </a:moveTo>
                <a:lnTo>
                  <a:pt x="4039" y="8979"/>
                </a:lnTo>
                <a:lnTo>
                  <a:pt x="4039" y="9733"/>
                </a:lnTo>
                <a:lnTo>
                  <a:pt x="3991" y="10682"/>
                </a:lnTo>
                <a:lnTo>
                  <a:pt x="3991" y="11144"/>
                </a:lnTo>
                <a:lnTo>
                  <a:pt x="3991" y="11631"/>
                </a:lnTo>
                <a:lnTo>
                  <a:pt x="3480" y="11607"/>
                </a:lnTo>
                <a:lnTo>
                  <a:pt x="3212" y="11558"/>
                </a:lnTo>
                <a:lnTo>
                  <a:pt x="2969" y="11509"/>
                </a:lnTo>
                <a:lnTo>
                  <a:pt x="3066" y="11339"/>
                </a:lnTo>
                <a:lnTo>
                  <a:pt x="3139" y="11120"/>
                </a:lnTo>
                <a:lnTo>
                  <a:pt x="3261" y="10706"/>
                </a:lnTo>
                <a:lnTo>
                  <a:pt x="3382" y="10293"/>
                </a:lnTo>
                <a:lnTo>
                  <a:pt x="3504" y="9879"/>
                </a:lnTo>
                <a:lnTo>
                  <a:pt x="3699" y="9417"/>
                </a:lnTo>
                <a:lnTo>
                  <a:pt x="3893" y="8954"/>
                </a:lnTo>
                <a:close/>
                <a:moveTo>
                  <a:pt x="17690" y="8784"/>
                </a:moveTo>
                <a:lnTo>
                  <a:pt x="18079" y="9222"/>
                </a:lnTo>
                <a:lnTo>
                  <a:pt x="18468" y="9636"/>
                </a:lnTo>
                <a:lnTo>
                  <a:pt x="18979" y="10268"/>
                </a:lnTo>
                <a:lnTo>
                  <a:pt x="19247" y="10560"/>
                </a:lnTo>
                <a:lnTo>
                  <a:pt x="19539" y="10828"/>
                </a:lnTo>
                <a:lnTo>
                  <a:pt x="19247" y="11023"/>
                </a:lnTo>
                <a:lnTo>
                  <a:pt x="18955" y="11217"/>
                </a:lnTo>
                <a:lnTo>
                  <a:pt x="18663" y="11363"/>
                </a:lnTo>
                <a:lnTo>
                  <a:pt x="18371" y="11485"/>
                </a:lnTo>
                <a:lnTo>
                  <a:pt x="18103" y="11582"/>
                </a:lnTo>
                <a:lnTo>
                  <a:pt x="17860" y="11631"/>
                </a:lnTo>
                <a:lnTo>
                  <a:pt x="17811" y="11217"/>
                </a:lnTo>
                <a:lnTo>
                  <a:pt x="17738" y="10779"/>
                </a:lnTo>
                <a:lnTo>
                  <a:pt x="17592" y="9928"/>
                </a:lnTo>
                <a:lnTo>
                  <a:pt x="17519" y="9441"/>
                </a:lnTo>
                <a:lnTo>
                  <a:pt x="17471" y="8930"/>
                </a:lnTo>
                <a:lnTo>
                  <a:pt x="17519" y="8906"/>
                </a:lnTo>
                <a:lnTo>
                  <a:pt x="17617" y="8857"/>
                </a:lnTo>
                <a:lnTo>
                  <a:pt x="17690" y="8784"/>
                </a:lnTo>
                <a:close/>
                <a:moveTo>
                  <a:pt x="17154" y="9003"/>
                </a:moveTo>
                <a:lnTo>
                  <a:pt x="17227" y="9490"/>
                </a:lnTo>
                <a:lnTo>
                  <a:pt x="17300" y="9976"/>
                </a:lnTo>
                <a:lnTo>
                  <a:pt x="17422" y="10828"/>
                </a:lnTo>
                <a:lnTo>
                  <a:pt x="17471" y="11266"/>
                </a:lnTo>
                <a:lnTo>
                  <a:pt x="17544" y="11704"/>
                </a:lnTo>
                <a:lnTo>
                  <a:pt x="17300" y="11728"/>
                </a:lnTo>
                <a:lnTo>
                  <a:pt x="17033" y="11728"/>
                </a:lnTo>
                <a:lnTo>
                  <a:pt x="16765" y="11704"/>
                </a:lnTo>
                <a:lnTo>
                  <a:pt x="16522" y="11680"/>
                </a:lnTo>
                <a:lnTo>
                  <a:pt x="16254" y="11631"/>
                </a:lnTo>
                <a:lnTo>
                  <a:pt x="16011" y="11582"/>
                </a:lnTo>
                <a:lnTo>
                  <a:pt x="15767" y="11485"/>
                </a:lnTo>
                <a:lnTo>
                  <a:pt x="15524" y="11388"/>
                </a:lnTo>
                <a:lnTo>
                  <a:pt x="15694" y="11242"/>
                </a:lnTo>
                <a:lnTo>
                  <a:pt x="15840" y="11071"/>
                </a:lnTo>
                <a:lnTo>
                  <a:pt x="16108" y="10682"/>
                </a:lnTo>
                <a:lnTo>
                  <a:pt x="16351" y="10268"/>
                </a:lnTo>
                <a:lnTo>
                  <a:pt x="16570" y="9855"/>
                </a:lnTo>
                <a:lnTo>
                  <a:pt x="16789" y="9465"/>
                </a:lnTo>
                <a:lnTo>
                  <a:pt x="17008" y="9003"/>
                </a:lnTo>
                <a:close/>
                <a:moveTo>
                  <a:pt x="14624" y="0"/>
                </a:moveTo>
                <a:lnTo>
                  <a:pt x="14478" y="24"/>
                </a:lnTo>
                <a:lnTo>
                  <a:pt x="14332" y="73"/>
                </a:lnTo>
                <a:lnTo>
                  <a:pt x="14186" y="122"/>
                </a:lnTo>
                <a:lnTo>
                  <a:pt x="14064" y="219"/>
                </a:lnTo>
                <a:lnTo>
                  <a:pt x="14040" y="268"/>
                </a:lnTo>
                <a:lnTo>
                  <a:pt x="14015" y="292"/>
                </a:lnTo>
                <a:lnTo>
                  <a:pt x="14015" y="389"/>
                </a:lnTo>
                <a:lnTo>
                  <a:pt x="14064" y="487"/>
                </a:lnTo>
                <a:lnTo>
                  <a:pt x="14161" y="535"/>
                </a:lnTo>
                <a:lnTo>
                  <a:pt x="14161" y="779"/>
                </a:lnTo>
                <a:lnTo>
                  <a:pt x="14210" y="998"/>
                </a:lnTo>
                <a:lnTo>
                  <a:pt x="14259" y="1241"/>
                </a:lnTo>
                <a:lnTo>
                  <a:pt x="14332" y="1460"/>
                </a:lnTo>
                <a:lnTo>
                  <a:pt x="14648" y="2336"/>
                </a:lnTo>
                <a:lnTo>
                  <a:pt x="14745" y="2652"/>
                </a:lnTo>
                <a:lnTo>
                  <a:pt x="11655" y="2652"/>
                </a:lnTo>
                <a:lnTo>
                  <a:pt x="9928" y="2628"/>
                </a:lnTo>
                <a:lnTo>
                  <a:pt x="8614" y="2628"/>
                </a:lnTo>
                <a:lnTo>
                  <a:pt x="8419" y="2652"/>
                </a:lnTo>
                <a:lnTo>
                  <a:pt x="8200" y="2677"/>
                </a:lnTo>
                <a:lnTo>
                  <a:pt x="8054" y="2360"/>
                </a:lnTo>
                <a:lnTo>
                  <a:pt x="7665" y="1436"/>
                </a:lnTo>
                <a:lnTo>
                  <a:pt x="7567" y="1144"/>
                </a:lnTo>
                <a:lnTo>
                  <a:pt x="7494" y="1022"/>
                </a:lnTo>
                <a:lnTo>
                  <a:pt x="7397" y="900"/>
                </a:lnTo>
                <a:lnTo>
                  <a:pt x="7421" y="900"/>
                </a:lnTo>
                <a:lnTo>
                  <a:pt x="7835" y="973"/>
                </a:lnTo>
                <a:lnTo>
                  <a:pt x="8249" y="1071"/>
                </a:lnTo>
                <a:lnTo>
                  <a:pt x="8468" y="1095"/>
                </a:lnTo>
                <a:lnTo>
                  <a:pt x="8881" y="1095"/>
                </a:lnTo>
                <a:lnTo>
                  <a:pt x="9076" y="1046"/>
                </a:lnTo>
                <a:lnTo>
                  <a:pt x="9149" y="1022"/>
                </a:lnTo>
                <a:lnTo>
                  <a:pt x="9198" y="973"/>
                </a:lnTo>
                <a:lnTo>
                  <a:pt x="9246" y="925"/>
                </a:lnTo>
                <a:lnTo>
                  <a:pt x="9246" y="852"/>
                </a:lnTo>
                <a:lnTo>
                  <a:pt x="9246" y="779"/>
                </a:lnTo>
                <a:lnTo>
                  <a:pt x="9246" y="730"/>
                </a:lnTo>
                <a:lnTo>
                  <a:pt x="9198" y="657"/>
                </a:lnTo>
                <a:lnTo>
                  <a:pt x="9149" y="608"/>
                </a:lnTo>
                <a:lnTo>
                  <a:pt x="8954" y="535"/>
                </a:lnTo>
                <a:lnTo>
                  <a:pt x="8760" y="462"/>
                </a:lnTo>
                <a:lnTo>
                  <a:pt x="8541" y="389"/>
                </a:lnTo>
                <a:lnTo>
                  <a:pt x="8297" y="365"/>
                </a:lnTo>
                <a:lnTo>
                  <a:pt x="7835" y="316"/>
                </a:lnTo>
                <a:lnTo>
                  <a:pt x="7397" y="268"/>
                </a:lnTo>
                <a:lnTo>
                  <a:pt x="6570" y="146"/>
                </a:lnTo>
                <a:lnTo>
                  <a:pt x="6351" y="122"/>
                </a:lnTo>
                <a:lnTo>
                  <a:pt x="6132" y="97"/>
                </a:lnTo>
                <a:lnTo>
                  <a:pt x="5937" y="122"/>
                </a:lnTo>
                <a:lnTo>
                  <a:pt x="5742" y="146"/>
                </a:lnTo>
                <a:lnTo>
                  <a:pt x="5669" y="195"/>
                </a:lnTo>
                <a:lnTo>
                  <a:pt x="5621" y="219"/>
                </a:lnTo>
                <a:lnTo>
                  <a:pt x="5596" y="268"/>
                </a:lnTo>
                <a:lnTo>
                  <a:pt x="5572" y="341"/>
                </a:lnTo>
                <a:lnTo>
                  <a:pt x="5572" y="389"/>
                </a:lnTo>
                <a:lnTo>
                  <a:pt x="5596" y="438"/>
                </a:lnTo>
                <a:lnTo>
                  <a:pt x="5621" y="511"/>
                </a:lnTo>
                <a:lnTo>
                  <a:pt x="5694" y="535"/>
                </a:lnTo>
                <a:lnTo>
                  <a:pt x="5840" y="633"/>
                </a:lnTo>
                <a:lnTo>
                  <a:pt x="5986" y="681"/>
                </a:lnTo>
                <a:lnTo>
                  <a:pt x="6351" y="779"/>
                </a:lnTo>
                <a:lnTo>
                  <a:pt x="6716" y="827"/>
                </a:lnTo>
                <a:lnTo>
                  <a:pt x="7081" y="876"/>
                </a:lnTo>
                <a:lnTo>
                  <a:pt x="7056" y="1046"/>
                </a:lnTo>
                <a:lnTo>
                  <a:pt x="7056" y="1241"/>
                </a:lnTo>
                <a:lnTo>
                  <a:pt x="7105" y="1411"/>
                </a:lnTo>
                <a:lnTo>
                  <a:pt x="7154" y="1606"/>
                </a:lnTo>
                <a:lnTo>
                  <a:pt x="7324" y="1995"/>
                </a:lnTo>
                <a:lnTo>
                  <a:pt x="7470" y="2312"/>
                </a:lnTo>
                <a:lnTo>
                  <a:pt x="7762" y="3042"/>
                </a:lnTo>
                <a:lnTo>
                  <a:pt x="7665" y="3115"/>
                </a:lnTo>
                <a:lnTo>
                  <a:pt x="7567" y="3188"/>
                </a:lnTo>
                <a:lnTo>
                  <a:pt x="7397" y="3382"/>
                </a:lnTo>
                <a:lnTo>
                  <a:pt x="7105" y="3796"/>
                </a:lnTo>
                <a:lnTo>
                  <a:pt x="6594" y="4477"/>
                </a:lnTo>
                <a:lnTo>
                  <a:pt x="6521" y="4429"/>
                </a:lnTo>
                <a:lnTo>
                  <a:pt x="6448" y="4404"/>
                </a:lnTo>
                <a:lnTo>
                  <a:pt x="6375" y="4429"/>
                </a:lnTo>
                <a:lnTo>
                  <a:pt x="6059" y="4234"/>
                </a:lnTo>
                <a:lnTo>
                  <a:pt x="5718" y="4064"/>
                </a:lnTo>
                <a:lnTo>
                  <a:pt x="5353" y="3918"/>
                </a:lnTo>
                <a:lnTo>
                  <a:pt x="5012" y="3820"/>
                </a:lnTo>
                <a:lnTo>
                  <a:pt x="4647" y="3772"/>
                </a:lnTo>
                <a:lnTo>
                  <a:pt x="4282" y="3747"/>
                </a:lnTo>
                <a:lnTo>
                  <a:pt x="3893" y="3747"/>
                </a:lnTo>
                <a:lnTo>
                  <a:pt x="3528" y="3772"/>
                </a:lnTo>
                <a:lnTo>
                  <a:pt x="3188" y="3845"/>
                </a:lnTo>
                <a:lnTo>
                  <a:pt x="2823" y="3966"/>
                </a:lnTo>
                <a:lnTo>
                  <a:pt x="2482" y="4088"/>
                </a:lnTo>
                <a:lnTo>
                  <a:pt x="2141" y="4258"/>
                </a:lnTo>
                <a:lnTo>
                  <a:pt x="1825" y="4453"/>
                </a:lnTo>
                <a:lnTo>
                  <a:pt x="1509" y="4672"/>
                </a:lnTo>
                <a:lnTo>
                  <a:pt x="1241" y="4915"/>
                </a:lnTo>
                <a:lnTo>
                  <a:pt x="973" y="5207"/>
                </a:lnTo>
                <a:lnTo>
                  <a:pt x="706" y="5548"/>
                </a:lnTo>
                <a:lnTo>
                  <a:pt x="487" y="5913"/>
                </a:lnTo>
                <a:lnTo>
                  <a:pt x="316" y="6302"/>
                </a:lnTo>
                <a:lnTo>
                  <a:pt x="195" y="6716"/>
                </a:lnTo>
                <a:lnTo>
                  <a:pt x="73" y="7129"/>
                </a:lnTo>
                <a:lnTo>
                  <a:pt x="24" y="7567"/>
                </a:lnTo>
                <a:lnTo>
                  <a:pt x="0" y="8005"/>
                </a:lnTo>
                <a:lnTo>
                  <a:pt x="24" y="8443"/>
                </a:lnTo>
                <a:lnTo>
                  <a:pt x="73" y="8881"/>
                </a:lnTo>
                <a:lnTo>
                  <a:pt x="170" y="9295"/>
                </a:lnTo>
                <a:lnTo>
                  <a:pt x="292" y="9709"/>
                </a:lnTo>
                <a:lnTo>
                  <a:pt x="462" y="10122"/>
                </a:lnTo>
                <a:lnTo>
                  <a:pt x="657" y="10487"/>
                </a:lnTo>
                <a:lnTo>
                  <a:pt x="900" y="10852"/>
                </a:lnTo>
                <a:lnTo>
                  <a:pt x="1192" y="11169"/>
                </a:lnTo>
                <a:lnTo>
                  <a:pt x="1484" y="11461"/>
                </a:lnTo>
                <a:lnTo>
                  <a:pt x="1679" y="11607"/>
                </a:lnTo>
                <a:lnTo>
                  <a:pt x="1874" y="11728"/>
                </a:lnTo>
                <a:lnTo>
                  <a:pt x="2068" y="11826"/>
                </a:lnTo>
                <a:lnTo>
                  <a:pt x="2287" y="11923"/>
                </a:lnTo>
                <a:lnTo>
                  <a:pt x="2506" y="11996"/>
                </a:lnTo>
                <a:lnTo>
                  <a:pt x="2725" y="12045"/>
                </a:lnTo>
                <a:lnTo>
                  <a:pt x="3163" y="12142"/>
                </a:lnTo>
                <a:lnTo>
                  <a:pt x="3626" y="12166"/>
                </a:lnTo>
                <a:lnTo>
                  <a:pt x="4088" y="12166"/>
                </a:lnTo>
                <a:lnTo>
                  <a:pt x="4550" y="12142"/>
                </a:lnTo>
                <a:lnTo>
                  <a:pt x="4988" y="12093"/>
                </a:lnTo>
                <a:lnTo>
                  <a:pt x="5450" y="11996"/>
                </a:lnTo>
                <a:lnTo>
                  <a:pt x="5840" y="11874"/>
                </a:lnTo>
                <a:lnTo>
                  <a:pt x="6229" y="11704"/>
                </a:lnTo>
                <a:lnTo>
                  <a:pt x="6594" y="11485"/>
                </a:lnTo>
                <a:lnTo>
                  <a:pt x="6910" y="11217"/>
                </a:lnTo>
                <a:lnTo>
                  <a:pt x="7202" y="10925"/>
                </a:lnTo>
                <a:lnTo>
                  <a:pt x="7494" y="10585"/>
                </a:lnTo>
                <a:lnTo>
                  <a:pt x="7738" y="10220"/>
                </a:lnTo>
                <a:lnTo>
                  <a:pt x="7981" y="9806"/>
                </a:lnTo>
                <a:lnTo>
                  <a:pt x="8151" y="9368"/>
                </a:lnTo>
                <a:lnTo>
                  <a:pt x="8297" y="8881"/>
                </a:lnTo>
                <a:lnTo>
                  <a:pt x="8395" y="8395"/>
                </a:lnTo>
                <a:lnTo>
                  <a:pt x="10244" y="8346"/>
                </a:lnTo>
                <a:lnTo>
                  <a:pt x="10293" y="8419"/>
                </a:lnTo>
                <a:lnTo>
                  <a:pt x="10366" y="8443"/>
                </a:lnTo>
                <a:lnTo>
                  <a:pt x="10439" y="8468"/>
                </a:lnTo>
                <a:lnTo>
                  <a:pt x="10512" y="8443"/>
                </a:lnTo>
                <a:lnTo>
                  <a:pt x="10585" y="8395"/>
                </a:lnTo>
                <a:lnTo>
                  <a:pt x="10633" y="8346"/>
                </a:lnTo>
                <a:lnTo>
                  <a:pt x="10682" y="8273"/>
                </a:lnTo>
                <a:lnTo>
                  <a:pt x="10682" y="8200"/>
                </a:lnTo>
                <a:lnTo>
                  <a:pt x="10925" y="7981"/>
                </a:lnTo>
                <a:lnTo>
                  <a:pt x="11169" y="7762"/>
                </a:lnTo>
                <a:lnTo>
                  <a:pt x="11582" y="7300"/>
                </a:lnTo>
                <a:lnTo>
                  <a:pt x="12190" y="6618"/>
                </a:lnTo>
                <a:lnTo>
                  <a:pt x="12799" y="5913"/>
                </a:lnTo>
                <a:lnTo>
                  <a:pt x="13894" y="4623"/>
                </a:lnTo>
                <a:lnTo>
                  <a:pt x="14964" y="3285"/>
                </a:lnTo>
                <a:lnTo>
                  <a:pt x="15329" y="4258"/>
                </a:lnTo>
                <a:lnTo>
                  <a:pt x="14964" y="4429"/>
                </a:lnTo>
                <a:lnTo>
                  <a:pt x="14648" y="4623"/>
                </a:lnTo>
                <a:lnTo>
                  <a:pt x="14332" y="4866"/>
                </a:lnTo>
                <a:lnTo>
                  <a:pt x="14040" y="5110"/>
                </a:lnTo>
                <a:lnTo>
                  <a:pt x="13796" y="5402"/>
                </a:lnTo>
                <a:lnTo>
                  <a:pt x="13553" y="5718"/>
                </a:lnTo>
                <a:lnTo>
                  <a:pt x="13358" y="6034"/>
                </a:lnTo>
                <a:lnTo>
                  <a:pt x="13188" y="6375"/>
                </a:lnTo>
                <a:lnTo>
                  <a:pt x="13042" y="6740"/>
                </a:lnTo>
                <a:lnTo>
                  <a:pt x="12945" y="7105"/>
                </a:lnTo>
                <a:lnTo>
                  <a:pt x="12872" y="7494"/>
                </a:lnTo>
                <a:lnTo>
                  <a:pt x="12823" y="7859"/>
                </a:lnTo>
                <a:lnTo>
                  <a:pt x="12823" y="8249"/>
                </a:lnTo>
                <a:lnTo>
                  <a:pt x="12847" y="8638"/>
                </a:lnTo>
                <a:lnTo>
                  <a:pt x="12920" y="9027"/>
                </a:lnTo>
                <a:lnTo>
                  <a:pt x="13018" y="9417"/>
                </a:lnTo>
                <a:lnTo>
                  <a:pt x="13188" y="9830"/>
                </a:lnTo>
                <a:lnTo>
                  <a:pt x="13383" y="10244"/>
                </a:lnTo>
                <a:lnTo>
                  <a:pt x="13626" y="10585"/>
                </a:lnTo>
                <a:lnTo>
                  <a:pt x="13918" y="10925"/>
                </a:lnTo>
                <a:lnTo>
                  <a:pt x="14210" y="11217"/>
                </a:lnTo>
                <a:lnTo>
                  <a:pt x="14551" y="11485"/>
                </a:lnTo>
                <a:lnTo>
                  <a:pt x="14916" y="11704"/>
                </a:lnTo>
                <a:lnTo>
                  <a:pt x="15305" y="11874"/>
                </a:lnTo>
                <a:lnTo>
                  <a:pt x="15694" y="12020"/>
                </a:lnTo>
                <a:lnTo>
                  <a:pt x="16108" y="12142"/>
                </a:lnTo>
                <a:lnTo>
                  <a:pt x="16522" y="12215"/>
                </a:lnTo>
                <a:lnTo>
                  <a:pt x="16960" y="12239"/>
                </a:lnTo>
                <a:lnTo>
                  <a:pt x="17398" y="12239"/>
                </a:lnTo>
                <a:lnTo>
                  <a:pt x="17836" y="12191"/>
                </a:lnTo>
                <a:lnTo>
                  <a:pt x="18249" y="12093"/>
                </a:lnTo>
                <a:lnTo>
                  <a:pt x="18687" y="11947"/>
                </a:lnTo>
                <a:lnTo>
                  <a:pt x="19052" y="11777"/>
                </a:lnTo>
                <a:lnTo>
                  <a:pt x="19442" y="11582"/>
                </a:lnTo>
                <a:lnTo>
                  <a:pt x="19782" y="11339"/>
                </a:lnTo>
                <a:lnTo>
                  <a:pt x="20123" y="11096"/>
                </a:lnTo>
                <a:lnTo>
                  <a:pt x="20439" y="10804"/>
                </a:lnTo>
                <a:lnTo>
                  <a:pt x="20707" y="10487"/>
                </a:lnTo>
                <a:lnTo>
                  <a:pt x="20974" y="10147"/>
                </a:lnTo>
                <a:lnTo>
                  <a:pt x="21193" y="9782"/>
                </a:lnTo>
                <a:lnTo>
                  <a:pt x="21388" y="9417"/>
                </a:lnTo>
                <a:lnTo>
                  <a:pt x="21534" y="9027"/>
                </a:lnTo>
                <a:lnTo>
                  <a:pt x="21631" y="8614"/>
                </a:lnTo>
                <a:lnTo>
                  <a:pt x="21680" y="8224"/>
                </a:lnTo>
                <a:lnTo>
                  <a:pt x="21704" y="7811"/>
                </a:lnTo>
                <a:lnTo>
                  <a:pt x="21656" y="7397"/>
                </a:lnTo>
                <a:lnTo>
                  <a:pt x="21583" y="6983"/>
                </a:lnTo>
                <a:lnTo>
                  <a:pt x="21412" y="6570"/>
                </a:lnTo>
                <a:lnTo>
                  <a:pt x="21218" y="6180"/>
                </a:lnTo>
                <a:lnTo>
                  <a:pt x="20974" y="5791"/>
                </a:lnTo>
                <a:lnTo>
                  <a:pt x="20682" y="5450"/>
                </a:lnTo>
                <a:lnTo>
                  <a:pt x="20342" y="5110"/>
                </a:lnTo>
                <a:lnTo>
                  <a:pt x="20001" y="4818"/>
                </a:lnTo>
                <a:lnTo>
                  <a:pt x="19636" y="4526"/>
                </a:lnTo>
                <a:lnTo>
                  <a:pt x="19247" y="4307"/>
                </a:lnTo>
                <a:lnTo>
                  <a:pt x="18858" y="4088"/>
                </a:lnTo>
                <a:lnTo>
                  <a:pt x="18493" y="3942"/>
                </a:lnTo>
                <a:lnTo>
                  <a:pt x="18103" y="3845"/>
                </a:lnTo>
                <a:lnTo>
                  <a:pt x="17738" y="3772"/>
                </a:lnTo>
                <a:lnTo>
                  <a:pt x="17349" y="3747"/>
                </a:lnTo>
                <a:lnTo>
                  <a:pt x="16960" y="3747"/>
                </a:lnTo>
                <a:lnTo>
                  <a:pt x="16570" y="3820"/>
                </a:lnTo>
                <a:lnTo>
                  <a:pt x="16205" y="3918"/>
                </a:lnTo>
                <a:lnTo>
                  <a:pt x="15840" y="4039"/>
                </a:lnTo>
                <a:lnTo>
                  <a:pt x="15159" y="2214"/>
                </a:lnTo>
                <a:lnTo>
                  <a:pt x="15013" y="1801"/>
                </a:lnTo>
                <a:lnTo>
                  <a:pt x="14891" y="1387"/>
                </a:lnTo>
                <a:lnTo>
                  <a:pt x="14721" y="973"/>
                </a:lnTo>
                <a:lnTo>
                  <a:pt x="14648" y="779"/>
                </a:lnTo>
                <a:lnTo>
                  <a:pt x="14526" y="584"/>
                </a:lnTo>
                <a:lnTo>
                  <a:pt x="14794" y="560"/>
                </a:lnTo>
                <a:lnTo>
                  <a:pt x="15256" y="560"/>
                </a:lnTo>
                <a:lnTo>
                  <a:pt x="15475" y="584"/>
                </a:lnTo>
                <a:lnTo>
                  <a:pt x="15694" y="633"/>
                </a:lnTo>
                <a:lnTo>
                  <a:pt x="15816" y="657"/>
                </a:lnTo>
                <a:lnTo>
                  <a:pt x="15840" y="706"/>
                </a:lnTo>
                <a:lnTo>
                  <a:pt x="15865" y="730"/>
                </a:lnTo>
                <a:lnTo>
                  <a:pt x="15865" y="852"/>
                </a:lnTo>
                <a:lnTo>
                  <a:pt x="15840" y="1022"/>
                </a:lnTo>
                <a:lnTo>
                  <a:pt x="15743" y="1119"/>
                </a:lnTo>
                <a:lnTo>
                  <a:pt x="15646" y="1217"/>
                </a:lnTo>
                <a:lnTo>
                  <a:pt x="15621" y="1314"/>
                </a:lnTo>
                <a:lnTo>
                  <a:pt x="15621" y="1387"/>
                </a:lnTo>
                <a:lnTo>
                  <a:pt x="15646" y="1411"/>
                </a:lnTo>
                <a:lnTo>
                  <a:pt x="15670" y="1436"/>
                </a:lnTo>
                <a:lnTo>
                  <a:pt x="15743" y="1484"/>
                </a:lnTo>
                <a:lnTo>
                  <a:pt x="15840" y="1484"/>
                </a:lnTo>
                <a:lnTo>
                  <a:pt x="16011" y="1387"/>
                </a:lnTo>
                <a:lnTo>
                  <a:pt x="16157" y="1265"/>
                </a:lnTo>
                <a:lnTo>
                  <a:pt x="16278" y="1119"/>
                </a:lnTo>
                <a:lnTo>
                  <a:pt x="16376" y="949"/>
                </a:lnTo>
                <a:lnTo>
                  <a:pt x="16424" y="779"/>
                </a:lnTo>
                <a:lnTo>
                  <a:pt x="16424" y="681"/>
                </a:lnTo>
                <a:lnTo>
                  <a:pt x="16400" y="584"/>
                </a:lnTo>
                <a:lnTo>
                  <a:pt x="16376" y="511"/>
                </a:lnTo>
                <a:lnTo>
                  <a:pt x="16327" y="414"/>
                </a:lnTo>
                <a:lnTo>
                  <a:pt x="16254" y="341"/>
                </a:lnTo>
                <a:lnTo>
                  <a:pt x="16157" y="268"/>
                </a:lnTo>
                <a:lnTo>
                  <a:pt x="15938" y="170"/>
                </a:lnTo>
                <a:lnTo>
                  <a:pt x="15719" y="97"/>
                </a:lnTo>
                <a:lnTo>
                  <a:pt x="15475" y="49"/>
                </a:lnTo>
                <a:lnTo>
                  <a:pt x="15232" y="24"/>
                </a:lnTo>
                <a:lnTo>
                  <a:pt x="14940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2505;p49">
            <a:extLst>
              <a:ext uri="{FF2B5EF4-FFF2-40B4-BE49-F238E27FC236}">
                <a16:creationId xmlns:a16="http://schemas.microsoft.com/office/drawing/2014/main" id="{E70B0DF2-DA26-42C0-A378-8DD47E813534}"/>
              </a:ext>
            </a:extLst>
          </p:cNvPr>
          <p:cNvSpPr/>
          <p:nvPr/>
        </p:nvSpPr>
        <p:spPr>
          <a:xfrm>
            <a:off x="6081206" y="5381835"/>
            <a:ext cx="611307" cy="643625"/>
          </a:xfrm>
          <a:custGeom>
            <a:avLst/>
            <a:gdLst/>
            <a:ahLst/>
            <a:cxnLst/>
            <a:rect l="l" t="t" r="r" b="b"/>
            <a:pathLst>
              <a:path w="17496" h="18421" extrusionOk="0">
                <a:moveTo>
                  <a:pt x="7421" y="1047"/>
                </a:moveTo>
                <a:lnTo>
                  <a:pt x="7373" y="1071"/>
                </a:lnTo>
                <a:lnTo>
                  <a:pt x="7348" y="1120"/>
                </a:lnTo>
                <a:lnTo>
                  <a:pt x="7324" y="1169"/>
                </a:lnTo>
                <a:lnTo>
                  <a:pt x="7348" y="1315"/>
                </a:lnTo>
                <a:lnTo>
                  <a:pt x="7348" y="1461"/>
                </a:lnTo>
                <a:lnTo>
                  <a:pt x="7324" y="1582"/>
                </a:lnTo>
                <a:lnTo>
                  <a:pt x="7300" y="1704"/>
                </a:lnTo>
                <a:lnTo>
                  <a:pt x="7178" y="1923"/>
                </a:lnTo>
                <a:lnTo>
                  <a:pt x="7008" y="2142"/>
                </a:lnTo>
                <a:lnTo>
                  <a:pt x="6862" y="2385"/>
                </a:lnTo>
                <a:lnTo>
                  <a:pt x="6813" y="2483"/>
                </a:lnTo>
                <a:lnTo>
                  <a:pt x="6765" y="2604"/>
                </a:lnTo>
                <a:lnTo>
                  <a:pt x="6740" y="2750"/>
                </a:lnTo>
                <a:lnTo>
                  <a:pt x="6740" y="2872"/>
                </a:lnTo>
                <a:lnTo>
                  <a:pt x="6740" y="3018"/>
                </a:lnTo>
                <a:lnTo>
                  <a:pt x="6789" y="3164"/>
                </a:lnTo>
                <a:lnTo>
                  <a:pt x="6862" y="3286"/>
                </a:lnTo>
                <a:lnTo>
                  <a:pt x="6959" y="3432"/>
                </a:lnTo>
                <a:lnTo>
                  <a:pt x="7154" y="3699"/>
                </a:lnTo>
                <a:lnTo>
                  <a:pt x="7251" y="3845"/>
                </a:lnTo>
                <a:lnTo>
                  <a:pt x="7275" y="3991"/>
                </a:lnTo>
                <a:lnTo>
                  <a:pt x="7275" y="4064"/>
                </a:lnTo>
                <a:lnTo>
                  <a:pt x="7275" y="4137"/>
                </a:lnTo>
                <a:lnTo>
                  <a:pt x="7251" y="4186"/>
                </a:lnTo>
                <a:lnTo>
                  <a:pt x="7178" y="4259"/>
                </a:lnTo>
                <a:lnTo>
                  <a:pt x="7154" y="4332"/>
                </a:lnTo>
                <a:lnTo>
                  <a:pt x="7129" y="4405"/>
                </a:lnTo>
                <a:lnTo>
                  <a:pt x="7129" y="4478"/>
                </a:lnTo>
                <a:lnTo>
                  <a:pt x="7178" y="4527"/>
                </a:lnTo>
                <a:lnTo>
                  <a:pt x="7251" y="4575"/>
                </a:lnTo>
                <a:lnTo>
                  <a:pt x="7324" y="4600"/>
                </a:lnTo>
                <a:lnTo>
                  <a:pt x="7397" y="4575"/>
                </a:lnTo>
                <a:lnTo>
                  <a:pt x="7470" y="4527"/>
                </a:lnTo>
                <a:lnTo>
                  <a:pt x="7567" y="4429"/>
                </a:lnTo>
                <a:lnTo>
                  <a:pt x="7616" y="4332"/>
                </a:lnTo>
                <a:lnTo>
                  <a:pt x="7665" y="4235"/>
                </a:lnTo>
                <a:lnTo>
                  <a:pt x="7689" y="4113"/>
                </a:lnTo>
                <a:lnTo>
                  <a:pt x="7689" y="4016"/>
                </a:lnTo>
                <a:lnTo>
                  <a:pt x="7665" y="3918"/>
                </a:lnTo>
                <a:lnTo>
                  <a:pt x="7592" y="3724"/>
                </a:lnTo>
                <a:lnTo>
                  <a:pt x="7470" y="3505"/>
                </a:lnTo>
                <a:lnTo>
                  <a:pt x="7324" y="3310"/>
                </a:lnTo>
                <a:lnTo>
                  <a:pt x="7202" y="3115"/>
                </a:lnTo>
                <a:lnTo>
                  <a:pt x="7105" y="2921"/>
                </a:lnTo>
                <a:lnTo>
                  <a:pt x="7081" y="2823"/>
                </a:lnTo>
                <a:lnTo>
                  <a:pt x="7105" y="2726"/>
                </a:lnTo>
                <a:lnTo>
                  <a:pt x="7154" y="2604"/>
                </a:lnTo>
                <a:lnTo>
                  <a:pt x="7202" y="2483"/>
                </a:lnTo>
                <a:lnTo>
                  <a:pt x="7373" y="2239"/>
                </a:lnTo>
                <a:lnTo>
                  <a:pt x="7543" y="1972"/>
                </a:lnTo>
                <a:lnTo>
                  <a:pt x="7689" y="1728"/>
                </a:lnTo>
                <a:lnTo>
                  <a:pt x="7738" y="1607"/>
                </a:lnTo>
                <a:lnTo>
                  <a:pt x="7762" y="1485"/>
                </a:lnTo>
                <a:lnTo>
                  <a:pt x="7762" y="1363"/>
                </a:lnTo>
                <a:lnTo>
                  <a:pt x="7713" y="1242"/>
                </a:lnTo>
                <a:lnTo>
                  <a:pt x="7616" y="1144"/>
                </a:lnTo>
                <a:lnTo>
                  <a:pt x="7494" y="1071"/>
                </a:lnTo>
                <a:lnTo>
                  <a:pt x="7421" y="1047"/>
                </a:lnTo>
                <a:close/>
                <a:moveTo>
                  <a:pt x="10293" y="1242"/>
                </a:moveTo>
                <a:lnTo>
                  <a:pt x="10268" y="1266"/>
                </a:lnTo>
                <a:lnTo>
                  <a:pt x="10244" y="1363"/>
                </a:lnTo>
                <a:lnTo>
                  <a:pt x="10220" y="1485"/>
                </a:lnTo>
                <a:lnTo>
                  <a:pt x="10195" y="1607"/>
                </a:lnTo>
                <a:lnTo>
                  <a:pt x="10171" y="1680"/>
                </a:lnTo>
                <a:lnTo>
                  <a:pt x="10098" y="1826"/>
                </a:lnTo>
                <a:lnTo>
                  <a:pt x="10001" y="1923"/>
                </a:lnTo>
                <a:lnTo>
                  <a:pt x="9782" y="2166"/>
                </a:lnTo>
                <a:lnTo>
                  <a:pt x="9684" y="2288"/>
                </a:lnTo>
                <a:lnTo>
                  <a:pt x="9611" y="2434"/>
                </a:lnTo>
                <a:lnTo>
                  <a:pt x="9587" y="2604"/>
                </a:lnTo>
                <a:lnTo>
                  <a:pt x="9587" y="2775"/>
                </a:lnTo>
                <a:lnTo>
                  <a:pt x="9636" y="2921"/>
                </a:lnTo>
                <a:lnTo>
                  <a:pt x="9709" y="3042"/>
                </a:lnTo>
                <a:lnTo>
                  <a:pt x="9879" y="3286"/>
                </a:lnTo>
                <a:lnTo>
                  <a:pt x="10001" y="3456"/>
                </a:lnTo>
                <a:lnTo>
                  <a:pt x="10074" y="3626"/>
                </a:lnTo>
                <a:lnTo>
                  <a:pt x="10098" y="3724"/>
                </a:lnTo>
                <a:lnTo>
                  <a:pt x="10098" y="3821"/>
                </a:lnTo>
                <a:lnTo>
                  <a:pt x="10074" y="3918"/>
                </a:lnTo>
                <a:lnTo>
                  <a:pt x="10025" y="4016"/>
                </a:lnTo>
                <a:lnTo>
                  <a:pt x="9952" y="4137"/>
                </a:lnTo>
                <a:lnTo>
                  <a:pt x="9855" y="4235"/>
                </a:lnTo>
                <a:lnTo>
                  <a:pt x="9782" y="4332"/>
                </a:lnTo>
                <a:lnTo>
                  <a:pt x="9709" y="4454"/>
                </a:lnTo>
                <a:lnTo>
                  <a:pt x="9684" y="4502"/>
                </a:lnTo>
                <a:lnTo>
                  <a:pt x="9684" y="4575"/>
                </a:lnTo>
                <a:lnTo>
                  <a:pt x="9733" y="4673"/>
                </a:lnTo>
                <a:lnTo>
                  <a:pt x="9757" y="4721"/>
                </a:lnTo>
                <a:lnTo>
                  <a:pt x="9806" y="4746"/>
                </a:lnTo>
                <a:lnTo>
                  <a:pt x="9855" y="4770"/>
                </a:lnTo>
                <a:lnTo>
                  <a:pt x="9928" y="4746"/>
                </a:lnTo>
                <a:lnTo>
                  <a:pt x="10122" y="4648"/>
                </a:lnTo>
                <a:lnTo>
                  <a:pt x="10268" y="4502"/>
                </a:lnTo>
                <a:lnTo>
                  <a:pt x="10414" y="4332"/>
                </a:lnTo>
                <a:lnTo>
                  <a:pt x="10487" y="4137"/>
                </a:lnTo>
                <a:lnTo>
                  <a:pt x="10536" y="3943"/>
                </a:lnTo>
                <a:lnTo>
                  <a:pt x="10536" y="3724"/>
                </a:lnTo>
                <a:lnTo>
                  <a:pt x="10487" y="3505"/>
                </a:lnTo>
                <a:lnTo>
                  <a:pt x="10414" y="3310"/>
                </a:lnTo>
                <a:lnTo>
                  <a:pt x="10293" y="3140"/>
                </a:lnTo>
                <a:lnTo>
                  <a:pt x="10171" y="2994"/>
                </a:lnTo>
                <a:lnTo>
                  <a:pt x="10074" y="2872"/>
                </a:lnTo>
                <a:lnTo>
                  <a:pt x="10025" y="2775"/>
                </a:lnTo>
                <a:lnTo>
                  <a:pt x="10001" y="2653"/>
                </a:lnTo>
                <a:lnTo>
                  <a:pt x="10025" y="2556"/>
                </a:lnTo>
                <a:lnTo>
                  <a:pt x="10074" y="2434"/>
                </a:lnTo>
                <a:lnTo>
                  <a:pt x="10122" y="2337"/>
                </a:lnTo>
                <a:lnTo>
                  <a:pt x="10293" y="2118"/>
                </a:lnTo>
                <a:lnTo>
                  <a:pt x="10414" y="1947"/>
                </a:lnTo>
                <a:lnTo>
                  <a:pt x="10512" y="1753"/>
                </a:lnTo>
                <a:lnTo>
                  <a:pt x="10512" y="1655"/>
                </a:lnTo>
                <a:lnTo>
                  <a:pt x="10536" y="1558"/>
                </a:lnTo>
                <a:lnTo>
                  <a:pt x="10512" y="1461"/>
                </a:lnTo>
                <a:lnTo>
                  <a:pt x="10487" y="1363"/>
                </a:lnTo>
                <a:lnTo>
                  <a:pt x="10463" y="1290"/>
                </a:lnTo>
                <a:lnTo>
                  <a:pt x="10390" y="1266"/>
                </a:lnTo>
                <a:lnTo>
                  <a:pt x="10317" y="1242"/>
                </a:lnTo>
                <a:close/>
                <a:moveTo>
                  <a:pt x="8322" y="1"/>
                </a:moveTo>
                <a:lnTo>
                  <a:pt x="8273" y="49"/>
                </a:lnTo>
                <a:lnTo>
                  <a:pt x="8249" y="98"/>
                </a:lnTo>
                <a:lnTo>
                  <a:pt x="8273" y="171"/>
                </a:lnTo>
                <a:lnTo>
                  <a:pt x="8492" y="512"/>
                </a:lnTo>
                <a:lnTo>
                  <a:pt x="8614" y="682"/>
                </a:lnTo>
                <a:lnTo>
                  <a:pt x="8687" y="877"/>
                </a:lnTo>
                <a:lnTo>
                  <a:pt x="8711" y="1023"/>
                </a:lnTo>
                <a:lnTo>
                  <a:pt x="8735" y="1144"/>
                </a:lnTo>
                <a:lnTo>
                  <a:pt x="8711" y="1266"/>
                </a:lnTo>
                <a:lnTo>
                  <a:pt x="8687" y="1388"/>
                </a:lnTo>
                <a:lnTo>
                  <a:pt x="8614" y="1631"/>
                </a:lnTo>
                <a:lnTo>
                  <a:pt x="8492" y="1850"/>
                </a:lnTo>
                <a:lnTo>
                  <a:pt x="8322" y="2166"/>
                </a:lnTo>
                <a:lnTo>
                  <a:pt x="8249" y="2312"/>
                </a:lnTo>
                <a:lnTo>
                  <a:pt x="8200" y="2458"/>
                </a:lnTo>
                <a:lnTo>
                  <a:pt x="8200" y="2604"/>
                </a:lnTo>
                <a:lnTo>
                  <a:pt x="8200" y="2775"/>
                </a:lnTo>
                <a:lnTo>
                  <a:pt x="8249" y="2921"/>
                </a:lnTo>
                <a:lnTo>
                  <a:pt x="8322" y="3091"/>
                </a:lnTo>
                <a:lnTo>
                  <a:pt x="8419" y="3213"/>
                </a:lnTo>
                <a:lnTo>
                  <a:pt x="8516" y="3334"/>
                </a:lnTo>
                <a:lnTo>
                  <a:pt x="8589" y="3432"/>
                </a:lnTo>
                <a:lnTo>
                  <a:pt x="8638" y="3529"/>
                </a:lnTo>
                <a:lnTo>
                  <a:pt x="8662" y="3651"/>
                </a:lnTo>
                <a:lnTo>
                  <a:pt x="8662" y="3748"/>
                </a:lnTo>
                <a:lnTo>
                  <a:pt x="8638" y="3845"/>
                </a:lnTo>
                <a:lnTo>
                  <a:pt x="8614" y="3967"/>
                </a:lnTo>
                <a:lnTo>
                  <a:pt x="8516" y="4162"/>
                </a:lnTo>
                <a:lnTo>
                  <a:pt x="8297" y="4551"/>
                </a:lnTo>
                <a:lnTo>
                  <a:pt x="8200" y="4746"/>
                </a:lnTo>
                <a:lnTo>
                  <a:pt x="8103" y="4940"/>
                </a:lnTo>
                <a:lnTo>
                  <a:pt x="8054" y="5062"/>
                </a:lnTo>
                <a:lnTo>
                  <a:pt x="8054" y="5208"/>
                </a:lnTo>
                <a:lnTo>
                  <a:pt x="8054" y="5354"/>
                </a:lnTo>
                <a:lnTo>
                  <a:pt x="8078" y="5476"/>
                </a:lnTo>
                <a:lnTo>
                  <a:pt x="8127" y="5622"/>
                </a:lnTo>
                <a:lnTo>
                  <a:pt x="8224" y="5719"/>
                </a:lnTo>
                <a:lnTo>
                  <a:pt x="8297" y="5816"/>
                </a:lnTo>
                <a:lnTo>
                  <a:pt x="8419" y="5889"/>
                </a:lnTo>
                <a:lnTo>
                  <a:pt x="8492" y="5914"/>
                </a:lnTo>
                <a:lnTo>
                  <a:pt x="8565" y="5914"/>
                </a:lnTo>
                <a:lnTo>
                  <a:pt x="8614" y="5889"/>
                </a:lnTo>
                <a:lnTo>
                  <a:pt x="8662" y="5841"/>
                </a:lnTo>
                <a:lnTo>
                  <a:pt x="8711" y="5792"/>
                </a:lnTo>
                <a:lnTo>
                  <a:pt x="8711" y="5719"/>
                </a:lnTo>
                <a:lnTo>
                  <a:pt x="8687" y="5670"/>
                </a:lnTo>
                <a:lnTo>
                  <a:pt x="8662" y="5597"/>
                </a:lnTo>
                <a:lnTo>
                  <a:pt x="8589" y="5476"/>
                </a:lnTo>
                <a:lnTo>
                  <a:pt x="8541" y="5378"/>
                </a:lnTo>
                <a:lnTo>
                  <a:pt x="8516" y="5257"/>
                </a:lnTo>
                <a:lnTo>
                  <a:pt x="8516" y="5159"/>
                </a:lnTo>
                <a:lnTo>
                  <a:pt x="8541" y="5038"/>
                </a:lnTo>
                <a:lnTo>
                  <a:pt x="8565" y="4940"/>
                </a:lnTo>
                <a:lnTo>
                  <a:pt x="8687" y="4721"/>
                </a:lnTo>
                <a:lnTo>
                  <a:pt x="8954" y="4283"/>
                </a:lnTo>
                <a:lnTo>
                  <a:pt x="9076" y="4040"/>
                </a:lnTo>
                <a:lnTo>
                  <a:pt x="9100" y="3943"/>
                </a:lnTo>
                <a:lnTo>
                  <a:pt x="9125" y="3821"/>
                </a:lnTo>
                <a:lnTo>
                  <a:pt x="9125" y="3626"/>
                </a:lnTo>
                <a:lnTo>
                  <a:pt x="9076" y="3480"/>
                </a:lnTo>
                <a:lnTo>
                  <a:pt x="9027" y="3310"/>
                </a:lnTo>
                <a:lnTo>
                  <a:pt x="8930" y="3164"/>
                </a:lnTo>
                <a:lnTo>
                  <a:pt x="8784" y="2921"/>
                </a:lnTo>
                <a:lnTo>
                  <a:pt x="8711" y="2823"/>
                </a:lnTo>
                <a:lnTo>
                  <a:pt x="8662" y="2726"/>
                </a:lnTo>
                <a:lnTo>
                  <a:pt x="8662" y="2604"/>
                </a:lnTo>
                <a:lnTo>
                  <a:pt x="8662" y="2507"/>
                </a:lnTo>
                <a:lnTo>
                  <a:pt x="8711" y="2361"/>
                </a:lnTo>
                <a:lnTo>
                  <a:pt x="8784" y="2215"/>
                </a:lnTo>
                <a:lnTo>
                  <a:pt x="8954" y="1899"/>
                </a:lnTo>
                <a:lnTo>
                  <a:pt x="9076" y="1582"/>
                </a:lnTo>
                <a:lnTo>
                  <a:pt x="9125" y="1436"/>
                </a:lnTo>
                <a:lnTo>
                  <a:pt x="9149" y="1266"/>
                </a:lnTo>
                <a:lnTo>
                  <a:pt x="9149" y="1096"/>
                </a:lnTo>
                <a:lnTo>
                  <a:pt x="9125" y="901"/>
                </a:lnTo>
                <a:lnTo>
                  <a:pt x="9100" y="755"/>
                </a:lnTo>
                <a:lnTo>
                  <a:pt x="9052" y="609"/>
                </a:lnTo>
                <a:lnTo>
                  <a:pt x="8979" y="463"/>
                </a:lnTo>
                <a:lnTo>
                  <a:pt x="8881" y="341"/>
                </a:lnTo>
                <a:lnTo>
                  <a:pt x="8784" y="220"/>
                </a:lnTo>
                <a:lnTo>
                  <a:pt x="8662" y="122"/>
                </a:lnTo>
                <a:lnTo>
                  <a:pt x="8541" y="49"/>
                </a:lnTo>
                <a:lnTo>
                  <a:pt x="8395" y="1"/>
                </a:lnTo>
                <a:close/>
                <a:moveTo>
                  <a:pt x="6497" y="7982"/>
                </a:moveTo>
                <a:lnTo>
                  <a:pt x="6424" y="8079"/>
                </a:lnTo>
                <a:lnTo>
                  <a:pt x="6229" y="8055"/>
                </a:lnTo>
                <a:lnTo>
                  <a:pt x="5791" y="8030"/>
                </a:lnTo>
                <a:lnTo>
                  <a:pt x="6156" y="8006"/>
                </a:lnTo>
                <a:lnTo>
                  <a:pt x="6497" y="7982"/>
                </a:lnTo>
                <a:close/>
                <a:moveTo>
                  <a:pt x="10512" y="6911"/>
                </a:moveTo>
                <a:lnTo>
                  <a:pt x="11242" y="6960"/>
                </a:lnTo>
                <a:lnTo>
                  <a:pt x="11972" y="7009"/>
                </a:lnTo>
                <a:lnTo>
                  <a:pt x="12677" y="7106"/>
                </a:lnTo>
                <a:lnTo>
                  <a:pt x="13407" y="7228"/>
                </a:lnTo>
                <a:lnTo>
                  <a:pt x="14089" y="7374"/>
                </a:lnTo>
                <a:lnTo>
                  <a:pt x="14186" y="7422"/>
                </a:lnTo>
                <a:lnTo>
                  <a:pt x="14259" y="7471"/>
                </a:lnTo>
                <a:lnTo>
                  <a:pt x="14283" y="7520"/>
                </a:lnTo>
                <a:lnTo>
                  <a:pt x="14283" y="7593"/>
                </a:lnTo>
                <a:lnTo>
                  <a:pt x="14259" y="7666"/>
                </a:lnTo>
                <a:lnTo>
                  <a:pt x="14210" y="7714"/>
                </a:lnTo>
                <a:lnTo>
                  <a:pt x="14162" y="7787"/>
                </a:lnTo>
                <a:lnTo>
                  <a:pt x="14089" y="7836"/>
                </a:lnTo>
                <a:lnTo>
                  <a:pt x="13894" y="7909"/>
                </a:lnTo>
                <a:lnTo>
                  <a:pt x="13699" y="7958"/>
                </a:lnTo>
                <a:lnTo>
                  <a:pt x="13310" y="8030"/>
                </a:lnTo>
                <a:lnTo>
                  <a:pt x="12775" y="8079"/>
                </a:lnTo>
                <a:lnTo>
                  <a:pt x="12750" y="8006"/>
                </a:lnTo>
                <a:lnTo>
                  <a:pt x="12677" y="7982"/>
                </a:lnTo>
                <a:lnTo>
                  <a:pt x="12215" y="7860"/>
                </a:lnTo>
                <a:lnTo>
                  <a:pt x="11753" y="7787"/>
                </a:lnTo>
                <a:lnTo>
                  <a:pt x="11290" y="7714"/>
                </a:lnTo>
                <a:lnTo>
                  <a:pt x="10804" y="7666"/>
                </a:lnTo>
                <a:lnTo>
                  <a:pt x="9855" y="7617"/>
                </a:lnTo>
                <a:lnTo>
                  <a:pt x="8906" y="7593"/>
                </a:lnTo>
                <a:lnTo>
                  <a:pt x="7884" y="7593"/>
                </a:lnTo>
                <a:lnTo>
                  <a:pt x="6862" y="7641"/>
                </a:lnTo>
                <a:lnTo>
                  <a:pt x="6424" y="7666"/>
                </a:lnTo>
                <a:lnTo>
                  <a:pt x="5986" y="7714"/>
                </a:lnTo>
                <a:lnTo>
                  <a:pt x="5767" y="7739"/>
                </a:lnTo>
                <a:lnTo>
                  <a:pt x="5548" y="7787"/>
                </a:lnTo>
                <a:lnTo>
                  <a:pt x="5353" y="7860"/>
                </a:lnTo>
                <a:lnTo>
                  <a:pt x="5159" y="7933"/>
                </a:lnTo>
                <a:lnTo>
                  <a:pt x="5159" y="7958"/>
                </a:lnTo>
                <a:lnTo>
                  <a:pt x="5159" y="7982"/>
                </a:lnTo>
                <a:lnTo>
                  <a:pt x="5207" y="8006"/>
                </a:lnTo>
                <a:lnTo>
                  <a:pt x="5207" y="8006"/>
                </a:lnTo>
                <a:lnTo>
                  <a:pt x="4696" y="7958"/>
                </a:lnTo>
                <a:lnTo>
                  <a:pt x="4331" y="7933"/>
                </a:lnTo>
                <a:lnTo>
                  <a:pt x="3869" y="7909"/>
                </a:lnTo>
                <a:lnTo>
                  <a:pt x="3626" y="7860"/>
                </a:lnTo>
                <a:lnTo>
                  <a:pt x="3431" y="7787"/>
                </a:lnTo>
                <a:lnTo>
                  <a:pt x="3334" y="7739"/>
                </a:lnTo>
                <a:lnTo>
                  <a:pt x="3261" y="7666"/>
                </a:lnTo>
                <a:lnTo>
                  <a:pt x="3212" y="7617"/>
                </a:lnTo>
                <a:lnTo>
                  <a:pt x="3163" y="7520"/>
                </a:lnTo>
                <a:lnTo>
                  <a:pt x="3261" y="7471"/>
                </a:lnTo>
                <a:lnTo>
                  <a:pt x="3358" y="7398"/>
                </a:lnTo>
                <a:lnTo>
                  <a:pt x="3577" y="7325"/>
                </a:lnTo>
                <a:lnTo>
                  <a:pt x="3820" y="7301"/>
                </a:lnTo>
                <a:lnTo>
                  <a:pt x="4064" y="7276"/>
                </a:lnTo>
                <a:lnTo>
                  <a:pt x="5548" y="7130"/>
                </a:lnTo>
                <a:lnTo>
                  <a:pt x="6935" y="7009"/>
                </a:lnTo>
                <a:lnTo>
                  <a:pt x="8322" y="6936"/>
                </a:lnTo>
                <a:lnTo>
                  <a:pt x="9052" y="6911"/>
                </a:lnTo>
                <a:close/>
                <a:moveTo>
                  <a:pt x="7032" y="7933"/>
                </a:moveTo>
                <a:lnTo>
                  <a:pt x="6935" y="8079"/>
                </a:lnTo>
                <a:lnTo>
                  <a:pt x="6935" y="8103"/>
                </a:lnTo>
                <a:lnTo>
                  <a:pt x="6765" y="8079"/>
                </a:lnTo>
                <a:lnTo>
                  <a:pt x="6789" y="8030"/>
                </a:lnTo>
                <a:lnTo>
                  <a:pt x="6862" y="7958"/>
                </a:lnTo>
                <a:lnTo>
                  <a:pt x="6862" y="7933"/>
                </a:lnTo>
                <a:close/>
                <a:moveTo>
                  <a:pt x="7519" y="7909"/>
                </a:moveTo>
                <a:lnTo>
                  <a:pt x="7470" y="8006"/>
                </a:lnTo>
                <a:lnTo>
                  <a:pt x="7421" y="8103"/>
                </a:lnTo>
                <a:lnTo>
                  <a:pt x="7275" y="8103"/>
                </a:lnTo>
                <a:lnTo>
                  <a:pt x="7348" y="8006"/>
                </a:lnTo>
                <a:lnTo>
                  <a:pt x="7421" y="7909"/>
                </a:lnTo>
                <a:close/>
                <a:moveTo>
                  <a:pt x="8054" y="7909"/>
                </a:moveTo>
                <a:lnTo>
                  <a:pt x="7981" y="8006"/>
                </a:lnTo>
                <a:lnTo>
                  <a:pt x="7908" y="8103"/>
                </a:lnTo>
                <a:lnTo>
                  <a:pt x="7908" y="8128"/>
                </a:lnTo>
                <a:lnTo>
                  <a:pt x="7665" y="8128"/>
                </a:lnTo>
                <a:lnTo>
                  <a:pt x="7689" y="8030"/>
                </a:lnTo>
                <a:lnTo>
                  <a:pt x="7786" y="7909"/>
                </a:lnTo>
                <a:close/>
                <a:moveTo>
                  <a:pt x="8468" y="7909"/>
                </a:moveTo>
                <a:lnTo>
                  <a:pt x="8395" y="8006"/>
                </a:lnTo>
                <a:lnTo>
                  <a:pt x="8322" y="8128"/>
                </a:lnTo>
                <a:lnTo>
                  <a:pt x="8224" y="8128"/>
                </a:lnTo>
                <a:lnTo>
                  <a:pt x="8322" y="7909"/>
                </a:lnTo>
                <a:close/>
                <a:moveTo>
                  <a:pt x="8784" y="7909"/>
                </a:moveTo>
                <a:lnTo>
                  <a:pt x="8662" y="8128"/>
                </a:lnTo>
                <a:lnTo>
                  <a:pt x="8541" y="8128"/>
                </a:lnTo>
                <a:lnTo>
                  <a:pt x="8589" y="7909"/>
                </a:lnTo>
                <a:close/>
                <a:moveTo>
                  <a:pt x="10171" y="7958"/>
                </a:moveTo>
                <a:lnTo>
                  <a:pt x="10122" y="8006"/>
                </a:lnTo>
                <a:lnTo>
                  <a:pt x="10001" y="8128"/>
                </a:lnTo>
                <a:lnTo>
                  <a:pt x="9976" y="8128"/>
                </a:lnTo>
                <a:lnTo>
                  <a:pt x="10049" y="7958"/>
                </a:lnTo>
                <a:close/>
                <a:moveTo>
                  <a:pt x="10414" y="7982"/>
                </a:moveTo>
                <a:lnTo>
                  <a:pt x="10585" y="8006"/>
                </a:lnTo>
                <a:lnTo>
                  <a:pt x="10585" y="8055"/>
                </a:lnTo>
                <a:lnTo>
                  <a:pt x="10560" y="8128"/>
                </a:lnTo>
                <a:lnTo>
                  <a:pt x="10341" y="8128"/>
                </a:lnTo>
                <a:lnTo>
                  <a:pt x="10414" y="7982"/>
                </a:lnTo>
                <a:close/>
                <a:moveTo>
                  <a:pt x="10779" y="8006"/>
                </a:moveTo>
                <a:lnTo>
                  <a:pt x="11485" y="8103"/>
                </a:lnTo>
                <a:lnTo>
                  <a:pt x="10804" y="8128"/>
                </a:lnTo>
                <a:lnTo>
                  <a:pt x="10779" y="8055"/>
                </a:lnTo>
                <a:lnTo>
                  <a:pt x="10779" y="8006"/>
                </a:lnTo>
                <a:close/>
                <a:moveTo>
                  <a:pt x="9319" y="7909"/>
                </a:moveTo>
                <a:lnTo>
                  <a:pt x="9222" y="8030"/>
                </a:lnTo>
                <a:lnTo>
                  <a:pt x="9125" y="8152"/>
                </a:lnTo>
                <a:lnTo>
                  <a:pt x="8979" y="8152"/>
                </a:lnTo>
                <a:lnTo>
                  <a:pt x="9027" y="7909"/>
                </a:lnTo>
                <a:close/>
                <a:moveTo>
                  <a:pt x="9417" y="7909"/>
                </a:moveTo>
                <a:lnTo>
                  <a:pt x="9952" y="7958"/>
                </a:lnTo>
                <a:lnTo>
                  <a:pt x="9855" y="8103"/>
                </a:lnTo>
                <a:lnTo>
                  <a:pt x="9855" y="8128"/>
                </a:lnTo>
                <a:lnTo>
                  <a:pt x="9611" y="8128"/>
                </a:lnTo>
                <a:lnTo>
                  <a:pt x="9660" y="8030"/>
                </a:lnTo>
                <a:lnTo>
                  <a:pt x="9660" y="7982"/>
                </a:lnTo>
                <a:lnTo>
                  <a:pt x="9636" y="7958"/>
                </a:lnTo>
                <a:lnTo>
                  <a:pt x="9611" y="7933"/>
                </a:lnTo>
                <a:lnTo>
                  <a:pt x="9563" y="7958"/>
                </a:lnTo>
                <a:lnTo>
                  <a:pt x="9441" y="8103"/>
                </a:lnTo>
                <a:lnTo>
                  <a:pt x="9417" y="8152"/>
                </a:lnTo>
                <a:lnTo>
                  <a:pt x="9344" y="8152"/>
                </a:lnTo>
                <a:lnTo>
                  <a:pt x="9417" y="7933"/>
                </a:lnTo>
                <a:lnTo>
                  <a:pt x="9417" y="7909"/>
                </a:lnTo>
                <a:close/>
                <a:moveTo>
                  <a:pt x="1874" y="8955"/>
                </a:moveTo>
                <a:lnTo>
                  <a:pt x="2117" y="9004"/>
                </a:lnTo>
                <a:lnTo>
                  <a:pt x="2360" y="9052"/>
                </a:lnTo>
                <a:lnTo>
                  <a:pt x="2604" y="9052"/>
                </a:lnTo>
                <a:lnTo>
                  <a:pt x="2823" y="10342"/>
                </a:lnTo>
                <a:lnTo>
                  <a:pt x="3115" y="11607"/>
                </a:lnTo>
                <a:lnTo>
                  <a:pt x="3309" y="12362"/>
                </a:lnTo>
                <a:lnTo>
                  <a:pt x="3309" y="12362"/>
                </a:lnTo>
                <a:lnTo>
                  <a:pt x="3163" y="12167"/>
                </a:lnTo>
                <a:lnTo>
                  <a:pt x="2993" y="11997"/>
                </a:lnTo>
                <a:lnTo>
                  <a:pt x="2823" y="11826"/>
                </a:lnTo>
                <a:lnTo>
                  <a:pt x="2628" y="11656"/>
                </a:lnTo>
                <a:lnTo>
                  <a:pt x="2385" y="11486"/>
                </a:lnTo>
                <a:lnTo>
                  <a:pt x="2117" y="11315"/>
                </a:lnTo>
                <a:lnTo>
                  <a:pt x="1825" y="11145"/>
                </a:lnTo>
                <a:lnTo>
                  <a:pt x="1557" y="10950"/>
                </a:lnTo>
                <a:lnTo>
                  <a:pt x="1338" y="10731"/>
                </a:lnTo>
                <a:lnTo>
                  <a:pt x="1217" y="10610"/>
                </a:lnTo>
                <a:lnTo>
                  <a:pt x="1144" y="10464"/>
                </a:lnTo>
                <a:lnTo>
                  <a:pt x="1071" y="10342"/>
                </a:lnTo>
                <a:lnTo>
                  <a:pt x="998" y="10196"/>
                </a:lnTo>
                <a:lnTo>
                  <a:pt x="973" y="10050"/>
                </a:lnTo>
                <a:lnTo>
                  <a:pt x="949" y="9880"/>
                </a:lnTo>
                <a:lnTo>
                  <a:pt x="949" y="9734"/>
                </a:lnTo>
                <a:lnTo>
                  <a:pt x="998" y="9563"/>
                </a:lnTo>
                <a:lnTo>
                  <a:pt x="1046" y="9442"/>
                </a:lnTo>
                <a:lnTo>
                  <a:pt x="1119" y="9320"/>
                </a:lnTo>
                <a:lnTo>
                  <a:pt x="1241" y="9198"/>
                </a:lnTo>
                <a:lnTo>
                  <a:pt x="1338" y="9101"/>
                </a:lnTo>
                <a:lnTo>
                  <a:pt x="1484" y="9028"/>
                </a:lnTo>
                <a:lnTo>
                  <a:pt x="1630" y="8979"/>
                </a:lnTo>
                <a:lnTo>
                  <a:pt x="1752" y="8955"/>
                </a:lnTo>
                <a:close/>
                <a:moveTo>
                  <a:pt x="14137" y="15525"/>
                </a:moveTo>
                <a:lnTo>
                  <a:pt x="14405" y="15598"/>
                </a:lnTo>
                <a:lnTo>
                  <a:pt x="14405" y="15720"/>
                </a:lnTo>
                <a:lnTo>
                  <a:pt x="14405" y="15841"/>
                </a:lnTo>
                <a:lnTo>
                  <a:pt x="14381" y="15939"/>
                </a:lnTo>
                <a:lnTo>
                  <a:pt x="14356" y="16012"/>
                </a:lnTo>
                <a:lnTo>
                  <a:pt x="14283" y="16060"/>
                </a:lnTo>
                <a:lnTo>
                  <a:pt x="14235" y="16085"/>
                </a:lnTo>
                <a:lnTo>
                  <a:pt x="14137" y="16109"/>
                </a:lnTo>
                <a:lnTo>
                  <a:pt x="14040" y="16109"/>
                </a:lnTo>
                <a:lnTo>
                  <a:pt x="13529" y="16133"/>
                </a:lnTo>
                <a:lnTo>
                  <a:pt x="13018" y="16133"/>
                </a:lnTo>
                <a:lnTo>
                  <a:pt x="13213" y="15866"/>
                </a:lnTo>
                <a:lnTo>
                  <a:pt x="13383" y="15549"/>
                </a:lnTo>
                <a:lnTo>
                  <a:pt x="13797" y="15549"/>
                </a:lnTo>
                <a:lnTo>
                  <a:pt x="14137" y="15525"/>
                </a:lnTo>
                <a:close/>
                <a:moveTo>
                  <a:pt x="4623" y="15379"/>
                </a:moveTo>
                <a:lnTo>
                  <a:pt x="4891" y="15768"/>
                </a:lnTo>
                <a:lnTo>
                  <a:pt x="5183" y="16157"/>
                </a:lnTo>
                <a:lnTo>
                  <a:pt x="5183" y="16157"/>
                </a:lnTo>
                <a:lnTo>
                  <a:pt x="3796" y="16085"/>
                </a:lnTo>
                <a:lnTo>
                  <a:pt x="3674" y="16109"/>
                </a:lnTo>
                <a:lnTo>
                  <a:pt x="3577" y="16060"/>
                </a:lnTo>
                <a:lnTo>
                  <a:pt x="3504" y="15987"/>
                </a:lnTo>
                <a:lnTo>
                  <a:pt x="3455" y="15841"/>
                </a:lnTo>
                <a:lnTo>
                  <a:pt x="3772" y="15695"/>
                </a:lnTo>
                <a:lnTo>
                  <a:pt x="4185" y="15525"/>
                </a:lnTo>
                <a:lnTo>
                  <a:pt x="4623" y="15379"/>
                </a:lnTo>
                <a:close/>
                <a:moveTo>
                  <a:pt x="3017" y="7982"/>
                </a:moveTo>
                <a:lnTo>
                  <a:pt x="3163" y="8079"/>
                </a:lnTo>
                <a:lnTo>
                  <a:pt x="3309" y="8152"/>
                </a:lnTo>
                <a:lnTo>
                  <a:pt x="3480" y="8201"/>
                </a:lnTo>
                <a:lnTo>
                  <a:pt x="3650" y="8249"/>
                </a:lnTo>
                <a:lnTo>
                  <a:pt x="3991" y="8298"/>
                </a:lnTo>
                <a:lnTo>
                  <a:pt x="4331" y="8322"/>
                </a:lnTo>
                <a:lnTo>
                  <a:pt x="5329" y="8420"/>
                </a:lnTo>
                <a:lnTo>
                  <a:pt x="6302" y="8493"/>
                </a:lnTo>
                <a:lnTo>
                  <a:pt x="7300" y="8541"/>
                </a:lnTo>
                <a:lnTo>
                  <a:pt x="8297" y="8566"/>
                </a:lnTo>
                <a:lnTo>
                  <a:pt x="10293" y="8566"/>
                </a:lnTo>
                <a:lnTo>
                  <a:pt x="12288" y="8517"/>
                </a:lnTo>
                <a:lnTo>
                  <a:pt x="13067" y="8493"/>
                </a:lnTo>
                <a:lnTo>
                  <a:pt x="13432" y="8468"/>
                </a:lnTo>
                <a:lnTo>
                  <a:pt x="13821" y="8395"/>
                </a:lnTo>
                <a:lnTo>
                  <a:pt x="14016" y="8347"/>
                </a:lnTo>
                <a:lnTo>
                  <a:pt x="14235" y="8249"/>
                </a:lnTo>
                <a:lnTo>
                  <a:pt x="14454" y="8152"/>
                </a:lnTo>
                <a:lnTo>
                  <a:pt x="14648" y="8006"/>
                </a:lnTo>
                <a:lnTo>
                  <a:pt x="14648" y="8931"/>
                </a:lnTo>
                <a:lnTo>
                  <a:pt x="14478" y="8931"/>
                </a:lnTo>
                <a:lnTo>
                  <a:pt x="14308" y="8955"/>
                </a:lnTo>
                <a:lnTo>
                  <a:pt x="13943" y="9052"/>
                </a:lnTo>
                <a:lnTo>
                  <a:pt x="13334" y="9174"/>
                </a:lnTo>
                <a:lnTo>
                  <a:pt x="12726" y="9247"/>
                </a:lnTo>
                <a:lnTo>
                  <a:pt x="12458" y="9271"/>
                </a:lnTo>
                <a:lnTo>
                  <a:pt x="12191" y="9271"/>
                </a:lnTo>
                <a:lnTo>
                  <a:pt x="11655" y="9247"/>
                </a:lnTo>
                <a:lnTo>
                  <a:pt x="10585" y="9247"/>
                </a:lnTo>
                <a:lnTo>
                  <a:pt x="10536" y="9271"/>
                </a:lnTo>
                <a:lnTo>
                  <a:pt x="10536" y="9296"/>
                </a:lnTo>
                <a:lnTo>
                  <a:pt x="10536" y="9344"/>
                </a:lnTo>
                <a:lnTo>
                  <a:pt x="10560" y="9369"/>
                </a:lnTo>
                <a:lnTo>
                  <a:pt x="10828" y="9442"/>
                </a:lnTo>
                <a:lnTo>
                  <a:pt x="11096" y="9490"/>
                </a:lnTo>
                <a:lnTo>
                  <a:pt x="11363" y="9539"/>
                </a:lnTo>
                <a:lnTo>
                  <a:pt x="11631" y="9563"/>
                </a:lnTo>
                <a:lnTo>
                  <a:pt x="12191" y="9539"/>
                </a:lnTo>
                <a:lnTo>
                  <a:pt x="12726" y="9515"/>
                </a:lnTo>
                <a:lnTo>
                  <a:pt x="13213" y="9490"/>
                </a:lnTo>
                <a:lnTo>
                  <a:pt x="13724" y="9417"/>
                </a:lnTo>
                <a:lnTo>
                  <a:pt x="13967" y="9369"/>
                </a:lnTo>
                <a:lnTo>
                  <a:pt x="14210" y="9320"/>
                </a:lnTo>
                <a:lnTo>
                  <a:pt x="14429" y="9223"/>
                </a:lnTo>
                <a:lnTo>
                  <a:pt x="14648" y="9125"/>
                </a:lnTo>
                <a:lnTo>
                  <a:pt x="14648" y="9125"/>
                </a:lnTo>
                <a:lnTo>
                  <a:pt x="14600" y="9612"/>
                </a:lnTo>
                <a:lnTo>
                  <a:pt x="13748" y="9855"/>
                </a:lnTo>
                <a:lnTo>
                  <a:pt x="13310" y="9977"/>
                </a:lnTo>
                <a:lnTo>
                  <a:pt x="12872" y="10050"/>
                </a:lnTo>
                <a:lnTo>
                  <a:pt x="12410" y="10050"/>
                </a:lnTo>
                <a:lnTo>
                  <a:pt x="11947" y="10026"/>
                </a:lnTo>
                <a:lnTo>
                  <a:pt x="11485" y="9977"/>
                </a:lnTo>
                <a:lnTo>
                  <a:pt x="11266" y="9977"/>
                </a:lnTo>
                <a:lnTo>
                  <a:pt x="11047" y="10001"/>
                </a:lnTo>
                <a:lnTo>
                  <a:pt x="10974" y="10026"/>
                </a:lnTo>
                <a:lnTo>
                  <a:pt x="10950" y="10074"/>
                </a:lnTo>
                <a:lnTo>
                  <a:pt x="10950" y="10123"/>
                </a:lnTo>
                <a:lnTo>
                  <a:pt x="10998" y="10172"/>
                </a:lnTo>
                <a:lnTo>
                  <a:pt x="11217" y="10293"/>
                </a:lnTo>
                <a:lnTo>
                  <a:pt x="11461" y="10366"/>
                </a:lnTo>
                <a:lnTo>
                  <a:pt x="11704" y="10439"/>
                </a:lnTo>
                <a:lnTo>
                  <a:pt x="11996" y="10464"/>
                </a:lnTo>
                <a:lnTo>
                  <a:pt x="12264" y="10464"/>
                </a:lnTo>
                <a:lnTo>
                  <a:pt x="12531" y="10439"/>
                </a:lnTo>
                <a:lnTo>
                  <a:pt x="13042" y="10415"/>
                </a:lnTo>
                <a:lnTo>
                  <a:pt x="13432" y="10342"/>
                </a:lnTo>
                <a:lnTo>
                  <a:pt x="13821" y="10269"/>
                </a:lnTo>
                <a:lnTo>
                  <a:pt x="14210" y="10123"/>
                </a:lnTo>
                <a:lnTo>
                  <a:pt x="14551" y="9953"/>
                </a:lnTo>
                <a:lnTo>
                  <a:pt x="14551" y="10074"/>
                </a:lnTo>
                <a:lnTo>
                  <a:pt x="14454" y="10537"/>
                </a:lnTo>
                <a:lnTo>
                  <a:pt x="14113" y="10585"/>
                </a:lnTo>
                <a:lnTo>
                  <a:pt x="13772" y="10658"/>
                </a:lnTo>
                <a:lnTo>
                  <a:pt x="13456" y="10756"/>
                </a:lnTo>
                <a:lnTo>
                  <a:pt x="13140" y="10829"/>
                </a:lnTo>
                <a:lnTo>
                  <a:pt x="12702" y="10853"/>
                </a:lnTo>
                <a:lnTo>
                  <a:pt x="12264" y="10902"/>
                </a:lnTo>
                <a:lnTo>
                  <a:pt x="11826" y="10950"/>
                </a:lnTo>
                <a:lnTo>
                  <a:pt x="11607" y="10999"/>
                </a:lnTo>
                <a:lnTo>
                  <a:pt x="11412" y="11072"/>
                </a:lnTo>
                <a:lnTo>
                  <a:pt x="11388" y="11096"/>
                </a:lnTo>
                <a:lnTo>
                  <a:pt x="11412" y="11121"/>
                </a:lnTo>
                <a:lnTo>
                  <a:pt x="11607" y="11218"/>
                </a:lnTo>
                <a:lnTo>
                  <a:pt x="11826" y="11267"/>
                </a:lnTo>
                <a:lnTo>
                  <a:pt x="12045" y="11291"/>
                </a:lnTo>
                <a:lnTo>
                  <a:pt x="12288" y="11291"/>
                </a:lnTo>
                <a:lnTo>
                  <a:pt x="12750" y="11242"/>
                </a:lnTo>
                <a:lnTo>
                  <a:pt x="13188" y="11194"/>
                </a:lnTo>
                <a:lnTo>
                  <a:pt x="13748" y="11121"/>
                </a:lnTo>
                <a:lnTo>
                  <a:pt x="14064" y="11048"/>
                </a:lnTo>
                <a:lnTo>
                  <a:pt x="14356" y="10950"/>
                </a:lnTo>
                <a:lnTo>
                  <a:pt x="14162" y="11729"/>
                </a:lnTo>
                <a:lnTo>
                  <a:pt x="13845" y="11753"/>
                </a:lnTo>
                <a:lnTo>
                  <a:pt x="13553" y="11778"/>
                </a:lnTo>
                <a:lnTo>
                  <a:pt x="12921" y="11875"/>
                </a:lnTo>
                <a:lnTo>
                  <a:pt x="12653" y="11875"/>
                </a:lnTo>
                <a:lnTo>
                  <a:pt x="12337" y="11899"/>
                </a:lnTo>
                <a:lnTo>
                  <a:pt x="12191" y="11899"/>
                </a:lnTo>
                <a:lnTo>
                  <a:pt x="12069" y="11948"/>
                </a:lnTo>
                <a:lnTo>
                  <a:pt x="11923" y="11997"/>
                </a:lnTo>
                <a:lnTo>
                  <a:pt x="11801" y="12070"/>
                </a:lnTo>
                <a:lnTo>
                  <a:pt x="11801" y="12094"/>
                </a:lnTo>
                <a:lnTo>
                  <a:pt x="11801" y="12118"/>
                </a:lnTo>
                <a:lnTo>
                  <a:pt x="11923" y="12191"/>
                </a:lnTo>
                <a:lnTo>
                  <a:pt x="12069" y="12240"/>
                </a:lnTo>
                <a:lnTo>
                  <a:pt x="12191" y="12264"/>
                </a:lnTo>
                <a:lnTo>
                  <a:pt x="12653" y="12264"/>
                </a:lnTo>
                <a:lnTo>
                  <a:pt x="12921" y="12216"/>
                </a:lnTo>
                <a:lnTo>
                  <a:pt x="13505" y="12167"/>
                </a:lnTo>
                <a:lnTo>
                  <a:pt x="13772" y="12143"/>
                </a:lnTo>
                <a:lnTo>
                  <a:pt x="14064" y="12070"/>
                </a:lnTo>
                <a:lnTo>
                  <a:pt x="14064" y="12070"/>
                </a:lnTo>
                <a:lnTo>
                  <a:pt x="13943" y="12483"/>
                </a:lnTo>
                <a:lnTo>
                  <a:pt x="13845" y="12848"/>
                </a:lnTo>
                <a:lnTo>
                  <a:pt x="13724" y="12800"/>
                </a:lnTo>
                <a:lnTo>
                  <a:pt x="13626" y="12775"/>
                </a:lnTo>
                <a:lnTo>
                  <a:pt x="13383" y="12775"/>
                </a:lnTo>
                <a:lnTo>
                  <a:pt x="12896" y="12848"/>
                </a:lnTo>
                <a:lnTo>
                  <a:pt x="12337" y="12897"/>
                </a:lnTo>
                <a:lnTo>
                  <a:pt x="12069" y="12946"/>
                </a:lnTo>
                <a:lnTo>
                  <a:pt x="11777" y="13043"/>
                </a:lnTo>
                <a:lnTo>
                  <a:pt x="11753" y="13067"/>
                </a:lnTo>
                <a:lnTo>
                  <a:pt x="11753" y="13116"/>
                </a:lnTo>
                <a:lnTo>
                  <a:pt x="11777" y="13165"/>
                </a:lnTo>
                <a:lnTo>
                  <a:pt x="11801" y="13189"/>
                </a:lnTo>
                <a:lnTo>
                  <a:pt x="12069" y="13238"/>
                </a:lnTo>
                <a:lnTo>
                  <a:pt x="12361" y="13238"/>
                </a:lnTo>
                <a:lnTo>
                  <a:pt x="12896" y="13213"/>
                </a:lnTo>
                <a:lnTo>
                  <a:pt x="13334" y="13189"/>
                </a:lnTo>
                <a:lnTo>
                  <a:pt x="13578" y="13165"/>
                </a:lnTo>
                <a:lnTo>
                  <a:pt x="13675" y="13140"/>
                </a:lnTo>
                <a:lnTo>
                  <a:pt x="13772" y="13092"/>
                </a:lnTo>
                <a:lnTo>
                  <a:pt x="13772" y="13092"/>
                </a:lnTo>
                <a:lnTo>
                  <a:pt x="13505" y="13870"/>
                </a:lnTo>
                <a:lnTo>
                  <a:pt x="13310" y="13870"/>
                </a:lnTo>
                <a:lnTo>
                  <a:pt x="13115" y="13895"/>
                </a:lnTo>
                <a:lnTo>
                  <a:pt x="12896" y="13919"/>
                </a:lnTo>
                <a:lnTo>
                  <a:pt x="12702" y="13943"/>
                </a:lnTo>
                <a:lnTo>
                  <a:pt x="12483" y="13943"/>
                </a:lnTo>
                <a:lnTo>
                  <a:pt x="12239" y="13919"/>
                </a:lnTo>
                <a:lnTo>
                  <a:pt x="11777" y="13870"/>
                </a:lnTo>
                <a:lnTo>
                  <a:pt x="11753" y="13895"/>
                </a:lnTo>
                <a:lnTo>
                  <a:pt x="11753" y="13919"/>
                </a:lnTo>
                <a:lnTo>
                  <a:pt x="11947" y="14041"/>
                </a:lnTo>
                <a:lnTo>
                  <a:pt x="12142" y="14138"/>
                </a:lnTo>
                <a:lnTo>
                  <a:pt x="12361" y="14187"/>
                </a:lnTo>
                <a:lnTo>
                  <a:pt x="12604" y="14211"/>
                </a:lnTo>
                <a:lnTo>
                  <a:pt x="12775" y="14235"/>
                </a:lnTo>
                <a:lnTo>
                  <a:pt x="13188" y="14235"/>
                </a:lnTo>
                <a:lnTo>
                  <a:pt x="13383" y="14187"/>
                </a:lnTo>
                <a:lnTo>
                  <a:pt x="13383" y="14187"/>
                </a:lnTo>
                <a:lnTo>
                  <a:pt x="13286" y="14430"/>
                </a:lnTo>
                <a:lnTo>
                  <a:pt x="13261" y="14454"/>
                </a:lnTo>
                <a:lnTo>
                  <a:pt x="13237" y="14479"/>
                </a:lnTo>
                <a:lnTo>
                  <a:pt x="13213" y="14576"/>
                </a:lnTo>
                <a:lnTo>
                  <a:pt x="13140" y="14527"/>
                </a:lnTo>
                <a:lnTo>
                  <a:pt x="12872" y="14527"/>
                </a:lnTo>
                <a:lnTo>
                  <a:pt x="12507" y="14552"/>
                </a:lnTo>
                <a:lnTo>
                  <a:pt x="12288" y="14552"/>
                </a:lnTo>
                <a:lnTo>
                  <a:pt x="12069" y="14503"/>
                </a:lnTo>
                <a:lnTo>
                  <a:pt x="11850" y="14479"/>
                </a:lnTo>
                <a:lnTo>
                  <a:pt x="11631" y="14454"/>
                </a:lnTo>
                <a:lnTo>
                  <a:pt x="11582" y="14479"/>
                </a:lnTo>
                <a:lnTo>
                  <a:pt x="11558" y="14503"/>
                </a:lnTo>
                <a:lnTo>
                  <a:pt x="11558" y="14552"/>
                </a:lnTo>
                <a:lnTo>
                  <a:pt x="11582" y="14600"/>
                </a:lnTo>
                <a:lnTo>
                  <a:pt x="11655" y="14673"/>
                </a:lnTo>
                <a:lnTo>
                  <a:pt x="11753" y="14746"/>
                </a:lnTo>
                <a:lnTo>
                  <a:pt x="11947" y="14844"/>
                </a:lnTo>
                <a:lnTo>
                  <a:pt x="12166" y="14917"/>
                </a:lnTo>
                <a:lnTo>
                  <a:pt x="12410" y="14941"/>
                </a:lnTo>
                <a:lnTo>
                  <a:pt x="12750" y="14941"/>
                </a:lnTo>
                <a:lnTo>
                  <a:pt x="12945" y="14892"/>
                </a:lnTo>
                <a:lnTo>
                  <a:pt x="13115" y="14819"/>
                </a:lnTo>
                <a:lnTo>
                  <a:pt x="12872" y="15257"/>
                </a:lnTo>
                <a:lnTo>
                  <a:pt x="12750" y="15233"/>
                </a:lnTo>
                <a:lnTo>
                  <a:pt x="12629" y="15257"/>
                </a:lnTo>
                <a:lnTo>
                  <a:pt x="12385" y="15257"/>
                </a:lnTo>
                <a:lnTo>
                  <a:pt x="12191" y="15233"/>
                </a:lnTo>
                <a:lnTo>
                  <a:pt x="11996" y="15209"/>
                </a:lnTo>
                <a:lnTo>
                  <a:pt x="11801" y="15184"/>
                </a:lnTo>
                <a:lnTo>
                  <a:pt x="11631" y="15184"/>
                </a:lnTo>
                <a:lnTo>
                  <a:pt x="11582" y="15209"/>
                </a:lnTo>
                <a:lnTo>
                  <a:pt x="11607" y="15257"/>
                </a:lnTo>
                <a:lnTo>
                  <a:pt x="11655" y="15330"/>
                </a:lnTo>
                <a:lnTo>
                  <a:pt x="11728" y="15403"/>
                </a:lnTo>
                <a:lnTo>
                  <a:pt x="11801" y="15476"/>
                </a:lnTo>
                <a:lnTo>
                  <a:pt x="11899" y="15525"/>
                </a:lnTo>
                <a:lnTo>
                  <a:pt x="12093" y="15574"/>
                </a:lnTo>
                <a:lnTo>
                  <a:pt x="12288" y="15598"/>
                </a:lnTo>
                <a:lnTo>
                  <a:pt x="12458" y="15622"/>
                </a:lnTo>
                <a:lnTo>
                  <a:pt x="12653" y="15622"/>
                </a:lnTo>
                <a:lnTo>
                  <a:pt x="12458" y="15890"/>
                </a:lnTo>
                <a:lnTo>
                  <a:pt x="12264" y="15866"/>
                </a:lnTo>
                <a:lnTo>
                  <a:pt x="12045" y="15890"/>
                </a:lnTo>
                <a:lnTo>
                  <a:pt x="11826" y="15866"/>
                </a:lnTo>
                <a:lnTo>
                  <a:pt x="11631" y="15841"/>
                </a:lnTo>
                <a:lnTo>
                  <a:pt x="11558" y="15841"/>
                </a:lnTo>
                <a:lnTo>
                  <a:pt x="11461" y="15890"/>
                </a:lnTo>
                <a:lnTo>
                  <a:pt x="11509" y="15987"/>
                </a:lnTo>
                <a:lnTo>
                  <a:pt x="11607" y="16060"/>
                </a:lnTo>
                <a:lnTo>
                  <a:pt x="11728" y="16133"/>
                </a:lnTo>
                <a:lnTo>
                  <a:pt x="11850" y="16157"/>
                </a:lnTo>
                <a:lnTo>
                  <a:pt x="8930" y="16206"/>
                </a:lnTo>
                <a:lnTo>
                  <a:pt x="7324" y="16206"/>
                </a:lnTo>
                <a:lnTo>
                  <a:pt x="5694" y="16182"/>
                </a:lnTo>
                <a:lnTo>
                  <a:pt x="5718" y="16109"/>
                </a:lnTo>
                <a:lnTo>
                  <a:pt x="5718" y="16036"/>
                </a:lnTo>
                <a:lnTo>
                  <a:pt x="5694" y="15963"/>
                </a:lnTo>
                <a:lnTo>
                  <a:pt x="5645" y="15890"/>
                </a:lnTo>
                <a:lnTo>
                  <a:pt x="5305" y="15428"/>
                </a:lnTo>
                <a:lnTo>
                  <a:pt x="5013" y="14965"/>
                </a:lnTo>
                <a:lnTo>
                  <a:pt x="4721" y="14454"/>
                </a:lnTo>
                <a:lnTo>
                  <a:pt x="4477" y="13968"/>
                </a:lnTo>
                <a:lnTo>
                  <a:pt x="4258" y="13432"/>
                </a:lnTo>
                <a:lnTo>
                  <a:pt x="4064" y="12897"/>
                </a:lnTo>
                <a:lnTo>
                  <a:pt x="3869" y="12362"/>
                </a:lnTo>
                <a:lnTo>
                  <a:pt x="3723" y="11826"/>
                </a:lnTo>
                <a:lnTo>
                  <a:pt x="3553" y="11267"/>
                </a:lnTo>
                <a:lnTo>
                  <a:pt x="3431" y="10683"/>
                </a:lnTo>
                <a:lnTo>
                  <a:pt x="3163" y="9539"/>
                </a:lnTo>
                <a:lnTo>
                  <a:pt x="3090" y="9125"/>
                </a:lnTo>
                <a:lnTo>
                  <a:pt x="3042" y="8736"/>
                </a:lnTo>
                <a:lnTo>
                  <a:pt x="3017" y="8371"/>
                </a:lnTo>
                <a:lnTo>
                  <a:pt x="3017" y="7982"/>
                </a:lnTo>
                <a:close/>
                <a:moveTo>
                  <a:pt x="4258" y="14746"/>
                </a:moveTo>
                <a:lnTo>
                  <a:pt x="4502" y="15209"/>
                </a:lnTo>
                <a:lnTo>
                  <a:pt x="4064" y="15257"/>
                </a:lnTo>
                <a:lnTo>
                  <a:pt x="3626" y="15379"/>
                </a:lnTo>
                <a:lnTo>
                  <a:pt x="3455" y="15428"/>
                </a:lnTo>
                <a:lnTo>
                  <a:pt x="3285" y="15501"/>
                </a:lnTo>
                <a:lnTo>
                  <a:pt x="3115" y="15622"/>
                </a:lnTo>
                <a:lnTo>
                  <a:pt x="3042" y="15671"/>
                </a:lnTo>
                <a:lnTo>
                  <a:pt x="2993" y="15744"/>
                </a:lnTo>
                <a:lnTo>
                  <a:pt x="2944" y="15914"/>
                </a:lnTo>
                <a:lnTo>
                  <a:pt x="2944" y="16060"/>
                </a:lnTo>
                <a:lnTo>
                  <a:pt x="2993" y="16182"/>
                </a:lnTo>
                <a:lnTo>
                  <a:pt x="3066" y="16279"/>
                </a:lnTo>
                <a:lnTo>
                  <a:pt x="3163" y="16352"/>
                </a:lnTo>
                <a:lnTo>
                  <a:pt x="3309" y="16401"/>
                </a:lnTo>
                <a:lnTo>
                  <a:pt x="3455" y="16449"/>
                </a:lnTo>
                <a:lnTo>
                  <a:pt x="3601" y="16474"/>
                </a:lnTo>
                <a:lnTo>
                  <a:pt x="4283" y="16547"/>
                </a:lnTo>
                <a:lnTo>
                  <a:pt x="4988" y="16571"/>
                </a:lnTo>
                <a:lnTo>
                  <a:pt x="6375" y="16620"/>
                </a:lnTo>
                <a:lnTo>
                  <a:pt x="9125" y="16620"/>
                </a:lnTo>
                <a:lnTo>
                  <a:pt x="11801" y="16571"/>
                </a:lnTo>
                <a:lnTo>
                  <a:pt x="13018" y="16571"/>
                </a:lnTo>
                <a:lnTo>
                  <a:pt x="13626" y="16547"/>
                </a:lnTo>
                <a:lnTo>
                  <a:pt x="13943" y="16522"/>
                </a:lnTo>
                <a:lnTo>
                  <a:pt x="14235" y="16498"/>
                </a:lnTo>
                <a:lnTo>
                  <a:pt x="14381" y="16449"/>
                </a:lnTo>
                <a:lnTo>
                  <a:pt x="14527" y="16376"/>
                </a:lnTo>
                <a:lnTo>
                  <a:pt x="14673" y="16303"/>
                </a:lnTo>
                <a:lnTo>
                  <a:pt x="14819" y="16182"/>
                </a:lnTo>
                <a:lnTo>
                  <a:pt x="14916" y="16060"/>
                </a:lnTo>
                <a:lnTo>
                  <a:pt x="14965" y="15914"/>
                </a:lnTo>
                <a:lnTo>
                  <a:pt x="14965" y="15841"/>
                </a:lnTo>
                <a:lnTo>
                  <a:pt x="14965" y="15744"/>
                </a:lnTo>
                <a:lnTo>
                  <a:pt x="14940" y="15671"/>
                </a:lnTo>
                <a:lnTo>
                  <a:pt x="14916" y="15574"/>
                </a:lnTo>
                <a:lnTo>
                  <a:pt x="14794" y="15403"/>
                </a:lnTo>
                <a:lnTo>
                  <a:pt x="14648" y="15282"/>
                </a:lnTo>
                <a:lnTo>
                  <a:pt x="14478" y="15209"/>
                </a:lnTo>
                <a:lnTo>
                  <a:pt x="14308" y="15184"/>
                </a:lnTo>
                <a:lnTo>
                  <a:pt x="14137" y="15160"/>
                </a:lnTo>
                <a:lnTo>
                  <a:pt x="13553" y="15160"/>
                </a:lnTo>
                <a:lnTo>
                  <a:pt x="13699" y="14819"/>
                </a:lnTo>
                <a:lnTo>
                  <a:pt x="13724" y="14771"/>
                </a:lnTo>
                <a:lnTo>
                  <a:pt x="14454" y="14844"/>
                </a:lnTo>
                <a:lnTo>
                  <a:pt x="14794" y="14917"/>
                </a:lnTo>
                <a:lnTo>
                  <a:pt x="15135" y="14990"/>
                </a:lnTo>
                <a:lnTo>
                  <a:pt x="15500" y="15087"/>
                </a:lnTo>
                <a:lnTo>
                  <a:pt x="15816" y="15184"/>
                </a:lnTo>
                <a:lnTo>
                  <a:pt x="16157" y="15330"/>
                </a:lnTo>
                <a:lnTo>
                  <a:pt x="16497" y="15452"/>
                </a:lnTo>
                <a:lnTo>
                  <a:pt x="16741" y="15598"/>
                </a:lnTo>
                <a:lnTo>
                  <a:pt x="16911" y="15744"/>
                </a:lnTo>
                <a:lnTo>
                  <a:pt x="17033" y="15914"/>
                </a:lnTo>
                <a:lnTo>
                  <a:pt x="17081" y="16060"/>
                </a:lnTo>
                <a:lnTo>
                  <a:pt x="17081" y="16230"/>
                </a:lnTo>
                <a:lnTo>
                  <a:pt x="17008" y="16401"/>
                </a:lnTo>
                <a:lnTo>
                  <a:pt x="16911" y="16547"/>
                </a:lnTo>
                <a:lnTo>
                  <a:pt x="16789" y="16717"/>
                </a:lnTo>
                <a:lnTo>
                  <a:pt x="16643" y="16863"/>
                </a:lnTo>
                <a:lnTo>
                  <a:pt x="16449" y="17009"/>
                </a:lnTo>
                <a:lnTo>
                  <a:pt x="16059" y="17277"/>
                </a:lnTo>
                <a:lnTo>
                  <a:pt x="15670" y="17496"/>
                </a:lnTo>
                <a:lnTo>
                  <a:pt x="15305" y="17642"/>
                </a:lnTo>
                <a:lnTo>
                  <a:pt x="14965" y="17763"/>
                </a:lnTo>
                <a:lnTo>
                  <a:pt x="14600" y="17836"/>
                </a:lnTo>
                <a:lnTo>
                  <a:pt x="14259" y="17909"/>
                </a:lnTo>
                <a:lnTo>
                  <a:pt x="13894" y="17958"/>
                </a:lnTo>
                <a:lnTo>
                  <a:pt x="13140" y="18007"/>
                </a:lnTo>
                <a:lnTo>
                  <a:pt x="12410" y="18055"/>
                </a:lnTo>
                <a:lnTo>
                  <a:pt x="11558" y="18080"/>
                </a:lnTo>
                <a:lnTo>
                  <a:pt x="10706" y="18080"/>
                </a:lnTo>
                <a:lnTo>
                  <a:pt x="9027" y="18055"/>
                </a:lnTo>
                <a:lnTo>
                  <a:pt x="7324" y="18031"/>
                </a:lnTo>
                <a:lnTo>
                  <a:pt x="6473" y="18007"/>
                </a:lnTo>
                <a:lnTo>
                  <a:pt x="5645" y="17982"/>
                </a:lnTo>
                <a:lnTo>
                  <a:pt x="4794" y="17934"/>
                </a:lnTo>
                <a:lnTo>
                  <a:pt x="3942" y="17861"/>
                </a:lnTo>
                <a:lnTo>
                  <a:pt x="3115" y="17739"/>
                </a:lnTo>
                <a:lnTo>
                  <a:pt x="2287" y="17593"/>
                </a:lnTo>
                <a:lnTo>
                  <a:pt x="1898" y="17496"/>
                </a:lnTo>
                <a:lnTo>
                  <a:pt x="1509" y="17350"/>
                </a:lnTo>
                <a:lnTo>
                  <a:pt x="1168" y="17179"/>
                </a:lnTo>
                <a:lnTo>
                  <a:pt x="827" y="16985"/>
                </a:lnTo>
                <a:lnTo>
                  <a:pt x="633" y="16839"/>
                </a:lnTo>
                <a:lnTo>
                  <a:pt x="487" y="16668"/>
                </a:lnTo>
                <a:lnTo>
                  <a:pt x="365" y="16449"/>
                </a:lnTo>
                <a:lnTo>
                  <a:pt x="316" y="16328"/>
                </a:lnTo>
                <a:lnTo>
                  <a:pt x="316" y="16230"/>
                </a:lnTo>
                <a:lnTo>
                  <a:pt x="316" y="16085"/>
                </a:lnTo>
                <a:lnTo>
                  <a:pt x="341" y="15963"/>
                </a:lnTo>
                <a:lnTo>
                  <a:pt x="414" y="15866"/>
                </a:lnTo>
                <a:lnTo>
                  <a:pt x="511" y="15768"/>
                </a:lnTo>
                <a:lnTo>
                  <a:pt x="730" y="15622"/>
                </a:lnTo>
                <a:lnTo>
                  <a:pt x="949" y="15501"/>
                </a:lnTo>
                <a:lnTo>
                  <a:pt x="1314" y="15330"/>
                </a:lnTo>
                <a:lnTo>
                  <a:pt x="1728" y="15184"/>
                </a:lnTo>
                <a:lnTo>
                  <a:pt x="2141" y="15063"/>
                </a:lnTo>
                <a:lnTo>
                  <a:pt x="2555" y="14965"/>
                </a:lnTo>
                <a:lnTo>
                  <a:pt x="2993" y="14892"/>
                </a:lnTo>
                <a:lnTo>
                  <a:pt x="3407" y="14844"/>
                </a:lnTo>
                <a:lnTo>
                  <a:pt x="4258" y="14746"/>
                </a:lnTo>
                <a:close/>
                <a:moveTo>
                  <a:pt x="9076" y="6498"/>
                </a:moveTo>
                <a:lnTo>
                  <a:pt x="8103" y="6522"/>
                </a:lnTo>
                <a:lnTo>
                  <a:pt x="7129" y="6571"/>
                </a:lnTo>
                <a:lnTo>
                  <a:pt x="6156" y="6644"/>
                </a:lnTo>
                <a:lnTo>
                  <a:pt x="5183" y="6717"/>
                </a:lnTo>
                <a:lnTo>
                  <a:pt x="4526" y="6765"/>
                </a:lnTo>
                <a:lnTo>
                  <a:pt x="4161" y="6790"/>
                </a:lnTo>
                <a:lnTo>
                  <a:pt x="3796" y="6838"/>
                </a:lnTo>
                <a:lnTo>
                  <a:pt x="3431" y="6911"/>
                </a:lnTo>
                <a:lnTo>
                  <a:pt x="3285" y="6960"/>
                </a:lnTo>
                <a:lnTo>
                  <a:pt x="3115" y="7033"/>
                </a:lnTo>
                <a:lnTo>
                  <a:pt x="2993" y="7106"/>
                </a:lnTo>
                <a:lnTo>
                  <a:pt x="2847" y="7228"/>
                </a:lnTo>
                <a:lnTo>
                  <a:pt x="2750" y="7325"/>
                </a:lnTo>
                <a:lnTo>
                  <a:pt x="2652" y="7471"/>
                </a:lnTo>
                <a:lnTo>
                  <a:pt x="2628" y="7520"/>
                </a:lnTo>
                <a:lnTo>
                  <a:pt x="2628" y="7593"/>
                </a:lnTo>
                <a:lnTo>
                  <a:pt x="2652" y="7666"/>
                </a:lnTo>
                <a:lnTo>
                  <a:pt x="2579" y="7812"/>
                </a:lnTo>
                <a:lnTo>
                  <a:pt x="2555" y="7982"/>
                </a:lnTo>
                <a:lnTo>
                  <a:pt x="2531" y="8152"/>
                </a:lnTo>
                <a:lnTo>
                  <a:pt x="2506" y="8298"/>
                </a:lnTo>
                <a:lnTo>
                  <a:pt x="2360" y="8249"/>
                </a:lnTo>
                <a:lnTo>
                  <a:pt x="2214" y="8201"/>
                </a:lnTo>
                <a:lnTo>
                  <a:pt x="2044" y="8176"/>
                </a:lnTo>
                <a:lnTo>
                  <a:pt x="1874" y="8176"/>
                </a:lnTo>
                <a:lnTo>
                  <a:pt x="1557" y="8201"/>
                </a:lnTo>
                <a:lnTo>
                  <a:pt x="1265" y="8249"/>
                </a:lnTo>
                <a:lnTo>
                  <a:pt x="1046" y="8347"/>
                </a:lnTo>
                <a:lnTo>
                  <a:pt x="827" y="8468"/>
                </a:lnTo>
                <a:lnTo>
                  <a:pt x="657" y="8639"/>
                </a:lnTo>
                <a:lnTo>
                  <a:pt x="487" y="8833"/>
                </a:lnTo>
                <a:lnTo>
                  <a:pt x="365" y="9052"/>
                </a:lnTo>
                <a:lnTo>
                  <a:pt x="268" y="9271"/>
                </a:lnTo>
                <a:lnTo>
                  <a:pt x="195" y="9515"/>
                </a:lnTo>
                <a:lnTo>
                  <a:pt x="170" y="9758"/>
                </a:lnTo>
                <a:lnTo>
                  <a:pt x="170" y="10026"/>
                </a:lnTo>
                <a:lnTo>
                  <a:pt x="219" y="10293"/>
                </a:lnTo>
                <a:lnTo>
                  <a:pt x="292" y="10537"/>
                </a:lnTo>
                <a:lnTo>
                  <a:pt x="389" y="10780"/>
                </a:lnTo>
                <a:lnTo>
                  <a:pt x="535" y="10999"/>
                </a:lnTo>
                <a:lnTo>
                  <a:pt x="706" y="11194"/>
                </a:lnTo>
                <a:lnTo>
                  <a:pt x="900" y="11388"/>
                </a:lnTo>
                <a:lnTo>
                  <a:pt x="1095" y="11559"/>
                </a:lnTo>
                <a:lnTo>
                  <a:pt x="1363" y="11729"/>
                </a:lnTo>
                <a:lnTo>
                  <a:pt x="1606" y="11899"/>
                </a:lnTo>
                <a:lnTo>
                  <a:pt x="2117" y="12240"/>
                </a:lnTo>
                <a:lnTo>
                  <a:pt x="2409" y="12459"/>
                </a:lnTo>
                <a:lnTo>
                  <a:pt x="2531" y="12581"/>
                </a:lnTo>
                <a:lnTo>
                  <a:pt x="2652" y="12727"/>
                </a:lnTo>
                <a:lnTo>
                  <a:pt x="2725" y="12873"/>
                </a:lnTo>
                <a:lnTo>
                  <a:pt x="2774" y="13043"/>
                </a:lnTo>
                <a:lnTo>
                  <a:pt x="2750" y="13165"/>
                </a:lnTo>
                <a:lnTo>
                  <a:pt x="2725" y="13238"/>
                </a:lnTo>
                <a:lnTo>
                  <a:pt x="2677" y="13262"/>
                </a:lnTo>
                <a:lnTo>
                  <a:pt x="2604" y="13262"/>
                </a:lnTo>
                <a:lnTo>
                  <a:pt x="2531" y="13213"/>
                </a:lnTo>
                <a:lnTo>
                  <a:pt x="2458" y="13189"/>
                </a:lnTo>
                <a:lnTo>
                  <a:pt x="2312" y="13165"/>
                </a:lnTo>
                <a:lnTo>
                  <a:pt x="2190" y="13213"/>
                </a:lnTo>
                <a:lnTo>
                  <a:pt x="2068" y="13286"/>
                </a:lnTo>
                <a:lnTo>
                  <a:pt x="1995" y="13408"/>
                </a:lnTo>
                <a:lnTo>
                  <a:pt x="1971" y="13530"/>
                </a:lnTo>
                <a:lnTo>
                  <a:pt x="1971" y="13603"/>
                </a:lnTo>
                <a:lnTo>
                  <a:pt x="1995" y="13651"/>
                </a:lnTo>
                <a:lnTo>
                  <a:pt x="2020" y="13724"/>
                </a:lnTo>
                <a:lnTo>
                  <a:pt x="2093" y="13773"/>
                </a:lnTo>
                <a:lnTo>
                  <a:pt x="2263" y="13895"/>
                </a:lnTo>
                <a:lnTo>
                  <a:pt x="2458" y="13968"/>
                </a:lnTo>
                <a:lnTo>
                  <a:pt x="2677" y="13992"/>
                </a:lnTo>
                <a:lnTo>
                  <a:pt x="2871" y="13968"/>
                </a:lnTo>
                <a:lnTo>
                  <a:pt x="3066" y="13895"/>
                </a:lnTo>
                <a:lnTo>
                  <a:pt x="3236" y="13773"/>
                </a:lnTo>
                <a:lnTo>
                  <a:pt x="3309" y="13700"/>
                </a:lnTo>
                <a:lnTo>
                  <a:pt x="3358" y="13603"/>
                </a:lnTo>
                <a:lnTo>
                  <a:pt x="3431" y="13505"/>
                </a:lnTo>
                <a:lnTo>
                  <a:pt x="3455" y="13408"/>
                </a:lnTo>
                <a:lnTo>
                  <a:pt x="3504" y="13213"/>
                </a:lnTo>
                <a:lnTo>
                  <a:pt x="3504" y="13019"/>
                </a:lnTo>
                <a:lnTo>
                  <a:pt x="3650" y="13432"/>
                </a:lnTo>
                <a:lnTo>
                  <a:pt x="3820" y="13822"/>
                </a:lnTo>
                <a:lnTo>
                  <a:pt x="3991" y="14211"/>
                </a:lnTo>
                <a:lnTo>
                  <a:pt x="4185" y="14600"/>
                </a:lnTo>
                <a:lnTo>
                  <a:pt x="3723" y="14600"/>
                </a:lnTo>
                <a:lnTo>
                  <a:pt x="3285" y="14625"/>
                </a:lnTo>
                <a:lnTo>
                  <a:pt x="2823" y="14673"/>
                </a:lnTo>
                <a:lnTo>
                  <a:pt x="2385" y="14746"/>
                </a:lnTo>
                <a:lnTo>
                  <a:pt x="1922" y="14819"/>
                </a:lnTo>
                <a:lnTo>
                  <a:pt x="1484" y="14941"/>
                </a:lnTo>
                <a:lnTo>
                  <a:pt x="1071" y="15087"/>
                </a:lnTo>
                <a:lnTo>
                  <a:pt x="657" y="15282"/>
                </a:lnTo>
                <a:lnTo>
                  <a:pt x="487" y="15379"/>
                </a:lnTo>
                <a:lnTo>
                  <a:pt x="341" y="15476"/>
                </a:lnTo>
                <a:lnTo>
                  <a:pt x="219" y="15574"/>
                </a:lnTo>
                <a:lnTo>
                  <a:pt x="122" y="15695"/>
                </a:lnTo>
                <a:lnTo>
                  <a:pt x="49" y="15841"/>
                </a:lnTo>
                <a:lnTo>
                  <a:pt x="24" y="15963"/>
                </a:lnTo>
                <a:lnTo>
                  <a:pt x="0" y="16109"/>
                </a:lnTo>
                <a:lnTo>
                  <a:pt x="0" y="16255"/>
                </a:lnTo>
                <a:lnTo>
                  <a:pt x="24" y="16376"/>
                </a:lnTo>
                <a:lnTo>
                  <a:pt x="49" y="16522"/>
                </a:lnTo>
                <a:lnTo>
                  <a:pt x="122" y="16668"/>
                </a:lnTo>
                <a:lnTo>
                  <a:pt x="195" y="16790"/>
                </a:lnTo>
                <a:lnTo>
                  <a:pt x="292" y="16936"/>
                </a:lnTo>
                <a:lnTo>
                  <a:pt x="389" y="17058"/>
                </a:lnTo>
                <a:lnTo>
                  <a:pt x="511" y="17179"/>
                </a:lnTo>
                <a:lnTo>
                  <a:pt x="633" y="17301"/>
                </a:lnTo>
                <a:lnTo>
                  <a:pt x="827" y="17423"/>
                </a:lnTo>
                <a:lnTo>
                  <a:pt x="1046" y="17544"/>
                </a:lnTo>
                <a:lnTo>
                  <a:pt x="1241" y="17642"/>
                </a:lnTo>
                <a:lnTo>
                  <a:pt x="1460" y="17739"/>
                </a:lnTo>
                <a:lnTo>
                  <a:pt x="1922" y="17885"/>
                </a:lnTo>
                <a:lnTo>
                  <a:pt x="2409" y="18007"/>
                </a:lnTo>
                <a:lnTo>
                  <a:pt x="2896" y="18080"/>
                </a:lnTo>
                <a:lnTo>
                  <a:pt x="3382" y="18128"/>
                </a:lnTo>
                <a:lnTo>
                  <a:pt x="4331" y="18226"/>
                </a:lnTo>
                <a:lnTo>
                  <a:pt x="5451" y="18299"/>
                </a:lnTo>
                <a:lnTo>
                  <a:pt x="6570" y="18347"/>
                </a:lnTo>
                <a:lnTo>
                  <a:pt x="8833" y="18396"/>
                </a:lnTo>
                <a:lnTo>
                  <a:pt x="9928" y="18420"/>
                </a:lnTo>
                <a:lnTo>
                  <a:pt x="11047" y="18420"/>
                </a:lnTo>
                <a:lnTo>
                  <a:pt x="12142" y="18396"/>
                </a:lnTo>
                <a:lnTo>
                  <a:pt x="13261" y="18347"/>
                </a:lnTo>
                <a:lnTo>
                  <a:pt x="13675" y="18323"/>
                </a:lnTo>
                <a:lnTo>
                  <a:pt x="14113" y="18274"/>
                </a:lnTo>
                <a:lnTo>
                  <a:pt x="14527" y="18201"/>
                </a:lnTo>
                <a:lnTo>
                  <a:pt x="14965" y="18128"/>
                </a:lnTo>
                <a:lnTo>
                  <a:pt x="15378" y="18007"/>
                </a:lnTo>
                <a:lnTo>
                  <a:pt x="15767" y="17861"/>
                </a:lnTo>
                <a:lnTo>
                  <a:pt x="16157" y="17690"/>
                </a:lnTo>
                <a:lnTo>
                  <a:pt x="16546" y="17471"/>
                </a:lnTo>
                <a:lnTo>
                  <a:pt x="16814" y="17277"/>
                </a:lnTo>
                <a:lnTo>
                  <a:pt x="17057" y="17033"/>
                </a:lnTo>
                <a:lnTo>
                  <a:pt x="17276" y="16766"/>
                </a:lnTo>
                <a:lnTo>
                  <a:pt x="17349" y="16620"/>
                </a:lnTo>
                <a:lnTo>
                  <a:pt x="17422" y="16474"/>
                </a:lnTo>
                <a:lnTo>
                  <a:pt x="17471" y="16328"/>
                </a:lnTo>
                <a:lnTo>
                  <a:pt x="17495" y="16157"/>
                </a:lnTo>
                <a:lnTo>
                  <a:pt x="17495" y="16012"/>
                </a:lnTo>
                <a:lnTo>
                  <a:pt x="17471" y="15866"/>
                </a:lnTo>
                <a:lnTo>
                  <a:pt x="17398" y="15720"/>
                </a:lnTo>
                <a:lnTo>
                  <a:pt x="17325" y="15598"/>
                </a:lnTo>
                <a:lnTo>
                  <a:pt x="17179" y="15452"/>
                </a:lnTo>
                <a:lnTo>
                  <a:pt x="17033" y="15330"/>
                </a:lnTo>
                <a:lnTo>
                  <a:pt x="16692" y="15111"/>
                </a:lnTo>
                <a:lnTo>
                  <a:pt x="16327" y="14941"/>
                </a:lnTo>
                <a:lnTo>
                  <a:pt x="15938" y="14795"/>
                </a:lnTo>
                <a:lnTo>
                  <a:pt x="15524" y="14673"/>
                </a:lnTo>
                <a:lnTo>
                  <a:pt x="15110" y="14576"/>
                </a:lnTo>
                <a:lnTo>
                  <a:pt x="14697" y="14503"/>
                </a:lnTo>
                <a:lnTo>
                  <a:pt x="14283" y="14454"/>
                </a:lnTo>
                <a:lnTo>
                  <a:pt x="13870" y="14406"/>
                </a:lnTo>
                <a:lnTo>
                  <a:pt x="14040" y="13968"/>
                </a:lnTo>
                <a:lnTo>
                  <a:pt x="14186" y="13530"/>
                </a:lnTo>
                <a:lnTo>
                  <a:pt x="14454" y="12629"/>
                </a:lnTo>
                <a:lnTo>
                  <a:pt x="14794" y="11340"/>
                </a:lnTo>
                <a:lnTo>
                  <a:pt x="14916" y="10683"/>
                </a:lnTo>
                <a:lnTo>
                  <a:pt x="15038" y="10026"/>
                </a:lnTo>
                <a:lnTo>
                  <a:pt x="15135" y="9417"/>
                </a:lnTo>
                <a:lnTo>
                  <a:pt x="15159" y="9077"/>
                </a:lnTo>
                <a:lnTo>
                  <a:pt x="15159" y="8760"/>
                </a:lnTo>
                <a:lnTo>
                  <a:pt x="15159" y="8444"/>
                </a:lnTo>
                <a:lnTo>
                  <a:pt x="15110" y="8128"/>
                </a:lnTo>
                <a:lnTo>
                  <a:pt x="15038" y="7836"/>
                </a:lnTo>
                <a:lnTo>
                  <a:pt x="14940" y="7544"/>
                </a:lnTo>
                <a:lnTo>
                  <a:pt x="14916" y="7495"/>
                </a:lnTo>
                <a:lnTo>
                  <a:pt x="14892" y="7471"/>
                </a:lnTo>
                <a:lnTo>
                  <a:pt x="14794" y="7447"/>
                </a:lnTo>
                <a:lnTo>
                  <a:pt x="14746" y="7325"/>
                </a:lnTo>
                <a:lnTo>
                  <a:pt x="14673" y="7228"/>
                </a:lnTo>
                <a:lnTo>
                  <a:pt x="14600" y="7130"/>
                </a:lnTo>
                <a:lnTo>
                  <a:pt x="14478" y="7057"/>
                </a:lnTo>
                <a:lnTo>
                  <a:pt x="14235" y="6936"/>
                </a:lnTo>
                <a:lnTo>
                  <a:pt x="13943" y="6863"/>
                </a:lnTo>
                <a:lnTo>
                  <a:pt x="13626" y="6790"/>
                </a:lnTo>
                <a:lnTo>
                  <a:pt x="13310" y="6765"/>
                </a:lnTo>
                <a:lnTo>
                  <a:pt x="12823" y="6717"/>
                </a:lnTo>
                <a:lnTo>
                  <a:pt x="11899" y="6595"/>
                </a:lnTo>
                <a:lnTo>
                  <a:pt x="10950" y="6522"/>
                </a:lnTo>
                <a:lnTo>
                  <a:pt x="10025" y="6498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2511;p49">
            <a:extLst>
              <a:ext uri="{FF2B5EF4-FFF2-40B4-BE49-F238E27FC236}">
                <a16:creationId xmlns:a16="http://schemas.microsoft.com/office/drawing/2014/main" id="{9C6A8BEF-65E9-4B14-818E-86E228D8612C}"/>
              </a:ext>
            </a:extLst>
          </p:cNvPr>
          <p:cNvSpPr/>
          <p:nvPr/>
        </p:nvSpPr>
        <p:spPr>
          <a:xfrm>
            <a:off x="4269961" y="6238990"/>
            <a:ext cx="740671" cy="708998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2481;p49">
            <a:extLst>
              <a:ext uri="{FF2B5EF4-FFF2-40B4-BE49-F238E27FC236}">
                <a16:creationId xmlns:a16="http://schemas.microsoft.com/office/drawing/2014/main" id="{88C1948B-C6F5-43DA-A985-BAF1EAEF01F5}"/>
              </a:ext>
            </a:extLst>
          </p:cNvPr>
          <p:cNvSpPr/>
          <p:nvPr/>
        </p:nvSpPr>
        <p:spPr>
          <a:xfrm rot="6459768">
            <a:off x="3253346" y="6304513"/>
            <a:ext cx="824336" cy="666800"/>
          </a:xfrm>
          <a:custGeom>
            <a:avLst/>
            <a:gdLst/>
            <a:ahLst/>
            <a:cxnLst/>
            <a:rect l="l" t="t" r="r" b="b"/>
            <a:pathLst>
              <a:path w="22532" h="18226" extrusionOk="0">
                <a:moveTo>
                  <a:pt x="7640" y="5499"/>
                </a:moveTo>
                <a:lnTo>
                  <a:pt x="7859" y="5524"/>
                </a:lnTo>
                <a:lnTo>
                  <a:pt x="8078" y="5572"/>
                </a:lnTo>
                <a:lnTo>
                  <a:pt x="8297" y="5645"/>
                </a:lnTo>
                <a:lnTo>
                  <a:pt x="8492" y="5743"/>
                </a:lnTo>
                <a:lnTo>
                  <a:pt x="8662" y="5840"/>
                </a:lnTo>
                <a:lnTo>
                  <a:pt x="8833" y="5986"/>
                </a:lnTo>
                <a:lnTo>
                  <a:pt x="9003" y="6132"/>
                </a:lnTo>
                <a:lnTo>
                  <a:pt x="9125" y="6302"/>
                </a:lnTo>
                <a:lnTo>
                  <a:pt x="9246" y="6473"/>
                </a:lnTo>
                <a:lnTo>
                  <a:pt x="9344" y="6667"/>
                </a:lnTo>
                <a:lnTo>
                  <a:pt x="9417" y="6862"/>
                </a:lnTo>
                <a:lnTo>
                  <a:pt x="9465" y="7081"/>
                </a:lnTo>
                <a:lnTo>
                  <a:pt x="9490" y="7300"/>
                </a:lnTo>
                <a:lnTo>
                  <a:pt x="9514" y="7543"/>
                </a:lnTo>
                <a:lnTo>
                  <a:pt x="9490" y="7762"/>
                </a:lnTo>
                <a:lnTo>
                  <a:pt x="9441" y="7932"/>
                </a:lnTo>
                <a:lnTo>
                  <a:pt x="9392" y="8103"/>
                </a:lnTo>
                <a:lnTo>
                  <a:pt x="9319" y="8249"/>
                </a:lnTo>
                <a:lnTo>
                  <a:pt x="9246" y="8419"/>
                </a:lnTo>
                <a:lnTo>
                  <a:pt x="9149" y="8541"/>
                </a:lnTo>
                <a:lnTo>
                  <a:pt x="9027" y="8687"/>
                </a:lnTo>
                <a:lnTo>
                  <a:pt x="8784" y="8906"/>
                </a:lnTo>
                <a:lnTo>
                  <a:pt x="8516" y="9100"/>
                </a:lnTo>
                <a:lnTo>
                  <a:pt x="8200" y="9246"/>
                </a:lnTo>
                <a:lnTo>
                  <a:pt x="7884" y="9368"/>
                </a:lnTo>
                <a:lnTo>
                  <a:pt x="7543" y="9417"/>
                </a:lnTo>
                <a:lnTo>
                  <a:pt x="7348" y="9441"/>
                </a:lnTo>
                <a:lnTo>
                  <a:pt x="7178" y="9441"/>
                </a:lnTo>
                <a:lnTo>
                  <a:pt x="6984" y="9417"/>
                </a:lnTo>
                <a:lnTo>
                  <a:pt x="6789" y="9368"/>
                </a:lnTo>
                <a:lnTo>
                  <a:pt x="6619" y="9295"/>
                </a:lnTo>
                <a:lnTo>
                  <a:pt x="6448" y="9222"/>
                </a:lnTo>
                <a:lnTo>
                  <a:pt x="6278" y="9149"/>
                </a:lnTo>
                <a:lnTo>
                  <a:pt x="6132" y="9027"/>
                </a:lnTo>
                <a:lnTo>
                  <a:pt x="5986" y="8930"/>
                </a:lnTo>
                <a:lnTo>
                  <a:pt x="5840" y="8784"/>
                </a:lnTo>
                <a:lnTo>
                  <a:pt x="5718" y="8638"/>
                </a:lnTo>
                <a:lnTo>
                  <a:pt x="5621" y="8492"/>
                </a:lnTo>
                <a:lnTo>
                  <a:pt x="5524" y="8322"/>
                </a:lnTo>
                <a:lnTo>
                  <a:pt x="5451" y="8151"/>
                </a:lnTo>
                <a:lnTo>
                  <a:pt x="5402" y="7981"/>
                </a:lnTo>
                <a:lnTo>
                  <a:pt x="5378" y="7786"/>
                </a:lnTo>
                <a:lnTo>
                  <a:pt x="5378" y="7543"/>
                </a:lnTo>
                <a:lnTo>
                  <a:pt x="5402" y="7324"/>
                </a:lnTo>
                <a:lnTo>
                  <a:pt x="5451" y="7130"/>
                </a:lnTo>
                <a:lnTo>
                  <a:pt x="5524" y="6911"/>
                </a:lnTo>
                <a:lnTo>
                  <a:pt x="5621" y="6716"/>
                </a:lnTo>
                <a:lnTo>
                  <a:pt x="5743" y="6521"/>
                </a:lnTo>
                <a:lnTo>
                  <a:pt x="5889" y="6351"/>
                </a:lnTo>
                <a:lnTo>
                  <a:pt x="6035" y="6181"/>
                </a:lnTo>
                <a:lnTo>
                  <a:pt x="6181" y="6035"/>
                </a:lnTo>
                <a:lnTo>
                  <a:pt x="6351" y="5937"/>
                </a:lnTo>
                <a:lnTo>
                  <a:pt x="6521" y="5840"/>
                </a:lnTo>
                <a:lnTo>
                  <a:pt x="6692" y="5743"/>
                </a:lnTo>
                <a:lnTo>
                  <a:pt x="7032" y="5621"/>
                </a:lnTo>
                <a:lnTo>
                  <a:pt x="7421" y="5499"/>
                </a:lnTo>
                <a:close/>
                <a:moveTo>
                  <a:pt x="7665" y="4988"/>
                </a:moveTo>
                <a:lnTo>
                  <a:pt x="7373" y="5013"/>
                </a:lnTo>
                <a:lnTo>
                  <a:pt x="7300" y="5013"/>
                </a:lnTo>
                <a:lnTo>
                  <a:pt x="7251" y="5037"/>
                </a:lnTo>
                <a:lnTo>
                  <a:pt x="7178" y="5110"/>
                </a:lnTo>
                <a:lnTo>
                  <a:pt x="6984" y="5159"/>
                </a:lnTo>
                <a:lnTo>
                  <a:pt x="6789" y="5207"/>
                </a:lnTo>
                <a:lnTo>
                  <a:pt x="6619" y="5280"/>
                </a:lnTo>
                <a:lnTo>
                  <a:pt x="6424" y="5353"/>
                </a:lnTo>
                <a:lnTo>
                  <a:pt x="6083" y="5548"/>
                </a:lnTo>
                <a:lnTo>
                  <a:pt x="5791" y="5791"/>
                </a:lnTo>
                <a:lnTo>
                  <a:pt x="5597" y="5962"/>
                </a:lnTo>
                <a:lnTo>
                  <a:pt x="5426" y="6156"/>
                </a:lnTo>
                <a:lnTo>
                  <a:pt x="5280" y="6400"/>
                </a:lnTo>
                <a:lnTo>
                  <a:pt x="5134" y="6619"/>
                </a:lnTo>
                <a:lnTo>
                  <a:pt x="5037" y="6862"/>
                </a:lnTo>
                <a:lnTo>
                  <a:pt x="4964" y="7130"/>
                </a:lnTo>
                <a:lnTo>
                  <a:pt x="4915" y="7397"/>
                </a:lnTo>
                <a:lnTo>
                  <a:pt x="4891" y="7665"/>
                </a:lnTo>
                <a:lnTo>
                  <a:pt x="4915" y="7908"/>
                </a:lnTo>
                <a:lnTo>
                  <a:pt x="4940" y="8151"/>
                </a:lnTo>
                <a:lnTo>
                  <a:pt x="5013" y="8395"/>
                </a:lnTo>
                <a:lnTo>
                  <a:pt x="5110" y="8614"/>
                </a:lnTo>
                <a:lnTo>
                  <a:pt x="5232" y="8808"/>
                </a:lnTo>
                <a:lnTo>
                  <a:pt x="5378" y="9003"/>
                </a:lnTo>
                <a:lnTo>
                  <a:pt x="5548" y="9173"/>
                </a:lnTo>
                <a:lnTo>
                  <a:pt x="5743" y="9344"/>
                </a:lnTo>
                <a:lnTo>
                  <a:pt x="5937" y="9490"/>
                </a:lnTo>
                <a:lnTo>
                  <a:pt x="6132" y="9611"/>
                </a:lnTo>
                <a:lnTo>
                  <a:pt x="6351" y="9709"/>
                </a:lnTo>
                <a:lnTo>
                  <a:pt x="6594" y="9806"/>
                </a:lnTo>
                <a:lnTo>
                  <a:pt x="6838" y="9855"/>
                </a:lnTo>
                <a:lnTo>
                  <a:pt x="7057" y="9903"/>
                </a:lnTo>
                <a:lnTo>
                  <a:pt x="7300" y="9928"/>
                </a:lnTo>
                <a:lnTo>
                  <a:pt x="7543" y="9903"/>
                </a:lnTo>
                <a:lnTo>
                  <a:pt x="7762" y="9879"/>
                </a:lnTo>
                <a:lnTo>
                  <a:pt x="7981" y="9855"/>
                </a:lnTo>
                <a:lnTo>
                  <a:pt x="8176" y="9782"/>
                </a:lnTo>
                <a:lnTo>
                  <a:pt x="8395" y="9709"/>
                </a:lnTo>
                <a:lnTo>
                  <a:pt x="8589" y="9636"/>
                </a:lnTo>
                <a:lnTo>
                  <a:pt x="8784" y="9514"/>
                </a:lnTo>
                <a:lnTo>
                  <a:pt x="8954" y="9392"/>
                </a:lnTo>
                <a:lnTo>
                  <a:pt x="9125" y="9271"/>
                </a:lnTo>
                <a:lnTo>
                  <a:pt x="9295" y="9125"/>
                </a:lnTo>
                <a:lnTo>
                  <a:pt x="9441" y="8979"/>
                </a:lnTo>
                <a:lnTo>
                  <a:pt x="9563" y="8808"/>
                </a:lnTo>
                <a:lnTo>
                  <a:pt x="9684" y="8614"/>
                </a:lnTo>
                <a:lnTo>
                  <a:pt x="9782" y="8419"/>
                </a:lnTo>
                <a:lnTo>
                  <a:pt x="9855" y="8224"/>
                </a:lnTo>
                <a:lnTo>
                  <a:pt x="9928" y="8030"/>
                </a:lnTo>
                <a:lnTo>
                  <a:pt x="9976" y="7811"/>
                </a:lnTo>
                <a:lnTo>
                  <a:pt x="10001" y="7519"/>
                </a:lnTo>
                <a:lnTo>
                  <a:pt x="10001" y="7227"/>
                </a:lnTo>
                <a:lnTo>
                  <a:pt x="9952" y="6959"/>
                </a:lnTo>
                <a:lnTo>
                  <a:pt x="9903" y="6692"/>
                </a:lnTo>
                <a:lnTo>
                  <a:pt x="9806" y="6448"/>
                </a:lnTo>
                <a:lnTo>
                  <a:pt x="9660" y="6205"/>
                </a:lnTo>
                <a:lnTo>
                  <a:pt x="9514" y="5986"/>
                </a:lnTo>
                <a:lnTo>
                  <a:pt x="9344" y="5767"/>
                </a:lnTo>
                <a:lnTo>
                  <a:pt x="9149" y="5597"/>
                </a:lnTo>
                <a:lnTo>
                  <a:pt x="8930" y="5426"/>
                </a:lnTo>
                <a:lnTo>
                  <a:pt x="8711" y="5280"/>
                </a:lnTo>
                <a:lnTo>
                  <a:pt x="8468" y="5159"/>
                </a:lnTo>
                <a:lnTo>
                  <a:pt x="8200" y="5086"/>
                </a:lnTo>
                <a:lnTo>
                  <a:pt x="7932" y="5013"/>
                </a:lnTo>
                <a:lnTo>
                  <a:pt x="7665" y="4988"/>
                </a:lnTo>
                <a:close/>
                <a:moveTo>
                  <a:pt x="6570" y="414"/>
                </a:moveTo>
                <a:lnTo>
                  <a:pt x="6789" y="438"/>
                </a:lnTo>
                <a:lnTo>
                  <a:pt x="7032" y="438"/>
                </a:lnTo>
                <a:lnTo>
                  <a:pt x="7494" y="462"/>
                </a:lnTo>
                <a:lnTo>
                  <a:pt x="8103" y="487"/>
                </a:lnTo>
                <a:lnTo>
                  <a:pt x="8395" y="511"/>
                </a:lnTo>
                <a:lnTo>
                  <a:pt x="8687" y="511"/>
                </a:lnTo>
                <a:lnTo>
                  <a:pt x="8687" y="681"/>
                </a:lnTo>
                <a:lnTo>
                  <a:pt x="8687" y="852"/>
                </a:lnTo>
                <a:lnTo>
                  <a:pt x="8419" y="754"/>
                </a:lnTo>
                <a:lnTo>
                  <a:pt x="8273" y="730"/>
                </a:lnTo>
                <a:lnTo>
                  <a:pt x="8127" y="706"/>
                </a:lnTo>
                <a:lnTo>
                  <a:pt x="8005" y="706"/>
                </a:lnTo>
                <a:lnTo>
                  <a:pt x="7859" y="730"/>
                </a:lnTo>
                <a:lnTo>
                  <a:pt x="7738" y="779"/>
                </a:lnTo>
                <a:lnTo>
                  <a:pt x="7640" y="876"/>
                </a:lnTo>
                <a:lnTo>
                  <a:pt x="7616" y="925"/>
                </a:lnTo>
                <a:lnTo>
                  <a:pt x="7616" y="949"/>
                </a:lnTo>
                <a:lnTo>
                  <a:pt x="7640" y="998"/>
                </a:lnTo>
                <a:lnTo>
                  <a:pt x="7957" y="998"/>
                </a:lnTo>
                <a:lnTo>
                  <a:pt x="8224" y="1022"/>
                </a:lnTo>
                <a:lnTo>
                  <a:pt x="8468" y="1095"/>
                </a:lnTo>
                <a:lnTo>
                  <a:pt x="8735" y="1192"/>
                </a:lnTo>
                <a:lnTo>
                  <a:pt x="8760" y="1338"/>
                </a:lnTo>
                <a:lnTo>
                  <a:pt x="8565" y="1338"/>
                </a:lnTo>
                <a:lnTo>
                  <a:pt x="7932" y="1290"/>
                </a:lnTo>
                <a:lnTo>
                  <a:pt x="7713" y="1265"/>
                </a:lnTo>
                <a:lnTo>
                  <a:pt x="7616" y="1265"/>
                </a:lnTo>
                <a:lnTo>
                  <a:pt x="7494" y="1314"/>
                </a:lnTo>
                <a:lnTo>
                  <a:pt x="7470" y="1363"/>
                </a:lnTo>
                <a:lnTo>
                  <a:pt x="7470" y="1411"/>
                </a:lnTo>
                <a:lnTo>
                  <a:pt x="7519" y="1509"/>
                </a:lnTo>
                <a:lnTo>
                  <a:pt x="7592" y="1582"/>
                </a:lnTo>
                <a:lnTo>
                  <a:pt x="7689" y="1630"/>
                </a:lnTo>
                <a:lnTo>
                  <a:pt x="7786" y="1655"/>
                </a:lnTo>
                <a:lnTo>
                  <a:pt x="8030" y="1679"/>
                </a:lnTo>
                <a:lnTo>
                  <a:pt x="8224" y="1703"/>
                </a:lnTo>
                <a:lnTo>
                  <a:pt x="8516" y="1752"/>
                </a:lnTo>
                <a:lnTo>
                  <a:pt x="8833" y="1776"/>
                </a:lnTo>
                <a:lnTo>
                  <a:pt x="8881" y="2117"/>
                </a:lnTo>
                <a:lnTo>
                  <a:pt x="8857" y="2117"/>
                </a:lnTo>
                <a:lnTo>
                  <a:pt x="8711" y="2068"/>
                </a:lnTo>
                <a:lnTo>
                  <a:pt x="8565" y="2020"/>
                </a:lnTo>
                <a:lnTo>
                  <a:pt x="8249" y="1995"/>
                </a:lnTo>
                <a:lnTo>
                  <a:pt x="8005" y="1947"/>
                </a:lnTo>
                <a:lnTo>
                  <a:pt x="7713" y="1947"/>
                </a:lnTo>
                <a:lnTo>
                  <a:pt x="7713" y="1995"/>
                </a:lnTo>
                <a:lnTo>
                  <a:pt x="7689" y="2044"/>
                </a:lnTo>
                <a:lnTo>
                  <a:pt x="7762" y="2166"/>
                </a:lnTo>
                <a:lnTo>
                  <a:pt x="7835" y="2239"/>
                </a:lnTo>
                <a:lnTo>
                  <a:pt x="7957" y="2287"/>
                </a:lnTo>
                <a:lnTo>
                  <a:pt x="8078" y="2336"/>
                </a:lnTo>
                <a:lnTo>
                  <a:pt x="8419" y="2409"/>
                </a:lnTo>
                <a:lnTo>
                  <a:pt x="8760" y="2458"/>
                </a:lnTo>
                <a:lnTo>
                  <a:pt x="8833" y="2458"/>
                </a:lnTo>
                <a:lnTo>
                  <a:pt x="8881" y="2433"/>
                </a:lnTo>
                <a:lnTo>
                  <a:pt x="8930" y="2409"/>
                </a:lnTo>
                <a:lnTo>
                  <a:pt x="8954" y="2385"/>
                </a:lnTo>
                <a:lnTo>
                  <a:pt x="9027" y="2506"/>
                </a:lnTo>
                <a:lnTo>
                  <a:pt x="9076" y="2579"/>
                </a:lnTo>
                <a:lnTo>
                  <a:pt x="9125" y="2604"/>
                </a:lnTo>
                <a:lnTo>
                  <a:pt x="9198" y="2628"/>
                </a:lnTo>
                <a:lnTo>
                  <a:pt x="9246" y="2628"/>
                </a:lnTo>
                <a:lnTo>
                  <a:pt x="9490" y="2701"/>
                </a:lnTo>
                <a:lnTo>
                  <a:pt x="9733" y="2798"/>
                </a:lnTo>
                <a:lnTo>
                  <a:pt x="9952" y="2920"/>
                </a:lnTo>
                <a:lnTo>
                  <a:pt x="10171" y="3066"/>
                </a:lnTo>
                <a:lnTo>
                  <a:pt x="10220" y="3090"/>
                </a:lnTo>
                <a:lnTo>
                  <a:pt x="10268" y="3115"/>
                </a:lnTo>
                <a:lnTo>
                  <a:pt x="10390" y="3115"/>
                </a:lnTo>
                <a:lnTo>
                  <a:pt x="10463" y="3042"/>
                </a:lnTo>
                <a:lnTo>
                  <a:pt x="10512" y="2969"/>
                </a:lnTo>
                <a:lnTo>
                  <a:pt x="10633" y="2896"/>
                </a:lnTo>
                <a:lnTo>
                  <a:pt x="10755" y="2823"/>
                </a:lnTo>
                <a:lnTo>
                  <a:pt x="10950" y="2652"/>
                </a:lnTo>
                <a:lnTo>
                  <a:pt x="11412" y="2312"/>
                </a:lnTo>
                <a:lnTo>
                  <a:pt x="11655" y="2166"/>
                </a:lnTo>
                <a:lnTo>
                  <a:pt x="11899" y="2044"/>
                </a:lnTo>
                <a:lnTo>
                  <a:pt x="11972" y="1995"/>
                </a:lnTo>
                <a:lnTo>
                  <a:pt x="11996" y="1947"/>
                </a:lnTo>
                <a:lnTo>
                  <a:pt x="12093" y="2020"/>
                </a:lnTo>
                <a:lnTo>
                  <a:pt x="12385" y="2239"/>
                </a:lnTo>
                <a:lnTo>
                  <a:pt x="12653" y="2458"/>
                </a:lnTo>
                <a:lnTo>
                  <a:pt x="12872" y="2701"/>
                </a:lnTo>
                <a:lnTo>
                  <a:pt x="13091" y="2944"/>
                </a:lnTo>
                <a:lnTo>
                  <a:pt x="13188" y="3066"/>
                </a:lnTo>
                <a:lnTo>
                  <a:pt x="13286" y="3188"/>
                </a:lnTo>
                <a:lnTo>
                  <a:pt x="13115" y="3382"/>
                </a:lnTo>
                <a:lnTo>
                  <a:pt x="12896" y="3188"/>
                </a:lnTo>
                <a:lnTo>
                  <a:pt x="12677" y="2993"/>
                </a:lnTo>
                <a:lnTo>
                  <a:pt x="12580" y="2920"/>
                </a:lnTo>
                <a:lnTo>
                  <a:pt x="12458" y="2871"/>
                </a:lnTo>
                <a:lnTo>
                  <a:pt x="12337" y="2823"/>
                </a:lnTo>
                <a:lnTo>
                  <a:pt x="12215" y="2798"/>
                </a:lnTo>
                <a:lnTo>
                  <a:pt x="12166" y="2823"/>
                </a:lnTo>
                <a:lnTo>
                  <a:pt x="12142" y="2847"/>
                </a:lnTo>
                <a:lnTo>
                  <a:pt x="12118" y="2896"/>
                </a:lnTo>
                <a:lnTo>
                  <a:pt x="12142" y="2944"/>
                </a:lnTo>
                <a:lnTo>
                  <a:pt x="12215" y="3042"/>
                </a:lnTo>
                <a:lnTo>
                  <a:pt x="12288" y="3115"/>
                </a:lnTo>
                <a:lnTo>
                  <a:pt x="12458" y="3261"/>
                </a:lnTo>
                <a:lnTo>
                  <a:pt x="12677" y="3480"/>
                </a:lnTo>
                <a:lnTo>
                  <a:pt x="12896" y="3650"/>
                </a:lnTo>
                <a:lnTo>
                  <a:pt x="12921" y="3650"/>
                </a:lnTo>
                <a:lnTo>
                  <a:pt x="12750" y="3869"/>
                </a:lnTo>
                <a:lnTo>
                  <a:pt x="12653" y="3747"/>
                </a:lnTo>
                <a:lnTo>
                  <a:pt x="12531" y="3626"/>
                </a:lnTo>
                <a:lnTo>
                  <a:pt x="12458" y="3528"/>
                </a:lnTo>
                <a:lnTo>
                  <a:pt x="12361" y="3431"/>
                </a:lnTo>
                <a:lnTo>
                  <a:pt x="12264" y="3334"/>
                </a:lnTo>
                <a:lnTo>
                  <a:pt x="12142" y="3285"/>
                </a:lnTo>
                <a:lnTo>
                  <a:pt x="12118" y="3285"/>
                </a:lnTo>
                <a:lnTo>
                  <a:pt x="12069" y="3309"/>
                </a:lnTo>
                <a:lnTo>
                  <a:pt x="12069" y="3334"/>
                </a:lnTo>
                <a:lnTo>
                  <a:pt x="12069" y="3382"/>
                </a:lnTo>
                <a:lnTo>
                  <a:pt x="12093" y="3504"/>
                </a:lnTo>
                <a:lnTo>
                  <a:pt x="12142" y="3626"/>
                </a:lnTo>
                <a:lnTo>
                  <a:pt x="12288" y="3869"/>
                </a:lnTo>
                <a:lnTo>
                  <a:pt x="12385" y="4039"/>
                </a:lnTo>
                <a:lnTo>
                  <a:pt x="12531" y="4210"/>
                </a:lnTo>
                <a:lnTo>
                  <a:pt x="12434" y="4331"/>
                </a:lnTo>
                <a:lnTo>
                  <a:pt x="12312" y="4526"/>
                </a:lnTo>
                <a:lnTo>
                  <a:pt x="12215" y="4356"/>
                </a:lnTo>
                <a:lnTo>
                  <a:pt x="12069" y="4185"/>
                </a:lnTo>
                <a:lnTo>
                  <a:pt x="11947" y="4015"/>
                </a:lnTo>
                <a:lnTo>
                  <a:pt x="11850" y="3845"/>
                </a:lnTo>
                <a:lnTo>
                  <a:pt x="11801" y="3796"/>
                </a:lnTo>
                <a:lnTo>
                  <a:pt x="11753" y="3772"/>
                </a:lnTo>
                <a:lnTo>
                  <a:pt x="11680" y="3772"/>
                </a:lnTo>
                <a:lnTo>
                  <a:pt x="11631" y="3845"/>
                </a:lnTo>
                <a:lnTo>
                  <a:pt x="11631" y="3966"/>
                </a:lnTo>
                <a:lnTo>
                  <a:pt x="11655" y="4064"/>
                </a:lnTo>
                <a:lnTo>
                  <a:pt x="11704" y="4185"/>
                </a:lnTo>
                <a:lnTo>
                  <a:pt x="11753" y="4283"/>
                </a:lnTo>
                <a:lnTo>
                  <a:pt x="12118" y="4842"/>
                </a:lnTo>
                <a:lnTo>
                  <a:pt x="12166" y="4891"/>
                </a:lnTo>
                <a:lnTo>
                  <a:pt x="12239" y="4915"/>
                </a:lnTo>
                <a:lnTo>
                  <a:pt x="12264" y="4940"/>
                </a:lnTo>
                <a:lnTo>
                  <a:pt x="12288" y="4964"/>
                </a:lnTo>
                <a:lnTo>
                  <a:pt x="12410" y="5232"/>
                </a:lnTo>
                <a:lnTo>
                  <a:pt x="12458" y="5524"/>
                </a:lnTo>
                <a:lnTo>
                  <a:pt x="12483" y="5694"/>
                </a:lnTo>
                <a:lnTo>
                  <a:pt x="12507" y="5864"/>
                </a:lnTo>
                <a:lnTo>
                  <a:pt x="12507" y="6035"/>
                </a:lnTo>
                <a:lnTo>
                  <a:pt x="12531" y="6205"/>
                </a:lnTo>
                <a:lnTo>
                  <a:pt x="12580" y="6278"/>
                </a:lnTo>
                <a:lnTo>
                  <a:pt x="12629" y="6302"/>
                </a:lnTo>
                <a:lnTo>
                  <a:pt x="12702" y="6327"/>
                </a:lnTo>
                <a:lnTo>
                  <a:pt x="12775" y="6327"/>
                </a:lnTo>
                <a:lnTo>
                  <a:pt x="12994" y="6400"/>
                </a:lnTo>
                <a:lnTo>
                  <a:pt x="13213" y="6424"/>
                </a:lnTo>
                <a:lnTo>
                  <a:pt x="13651" y="6473"/>
                </a:lnTo>
                <a:lnTo>
                  <a:pt x="13967" y="6521"/>
                </a:lnTo>
                <a:lnTo>
                  <a:pt x="14283" y="6570"/>
                </a:lnTo>
                <a:lnTo>
                  <a:pt x="14502" y="6643"/>
                </a:lnTo>
                <a:lnTo>
                  <a:pt x="14600" y="6692"/>
                </a:lnTo>
                <a:lnTo>
                  <a:pt x="14697" y="6692"/>
                </a:lnTo>
                <a:lnTo>
                  <a:pt x="14673" y="6959"/>
                </a:lnTo>
                <a:lnTo>
                  <a:pt x="14648" y="7227"/>
                </a:lnTo>
                <a:lnTo>
                  <a:pt x="14673" y="7738"/>
                </a:lnTo>
                <a:lnTo>
                  <a:pt x="14648" y="8176"/>
                </a:lnTo>
                <a:lnTo>
                  <a:pt x="14648" y="8395"/>
                </a:lnTo>
                <a:lnTo>
                  <a:pt x="14673" y="8614"/>
                </a:lnTo>
                <a:lnTo>
                  <a:pt x="14454" y="8638"/>
                </a:lnTo>
                <a:lnTo>
                  <a:pt x="14454" y="8638"/>
                </a:lnTo>
                <a:lnTo>
                  <a:pt x="14478" y="8541"/>
                </a:lnTo>
                <a:lnTo>
                  <a:pt x="14478" y="8443"/>
                </a:lnTo>
                <a:lnTo>
                  <a:pt x="14454" y="8249"/>
                </a:lnTo>
                <a:lnTo>
                  <a:pt x="14405" y="7981"/>
                </a:lnTo>
                <a:lnTo>
                  <a:pt x="14381" y="7884"/>
                </a:lnTo>
                <a:lnTo>
                  <a:pt x="14332" y="7762"/>
                </a:lnTo>
                <a:lnTo>
                  <a:pt x="14308" y="7738"/>
                </a:lnTo>
                <a:lnTo>
                  <a:pt x="14283" y="7713"/>
                </a:lnTo>
                <a:lnTo>
                  <a:pt x="14235" y="7738"/>
                </a:lnTo>
                <a:lnTo>
                  <a:pt x="14210" y="7762"/>
                </a:lnTo>
                <a:lnTo>
                  <a:pt x="14162" y="7884"/>
                </a:lnTo>
                <a:lnTo>
                  <a:pt x="14137" y="7981"/>
                </a:lnTo>
                <a:lnTo>
                  <a:pt x="14113" y="8249"/>
                </a:lnTo>
                <a:lnTo>
                  <a:pt x="14113" y="8468"/>
                </a:lnTo>
                <a:lnTo>
                  <a:pt x="14137" y="8565"/>
                </a:lnTo>
                <a:lnTo>
                  <a:pt x="14186" y="8662"/>
                </a:lnTo>
                <a:lnTo>
                  <a:pt x="13797" y="8687"/>
                </a:lnTo>
                <a:lnTo>
                  <a:pt x="13699" y="8687"/>
                </a:lnTo>
                <a:lnTo>
                  <a:pt x="13748" y="8589"/>
                </a:lnTo>
                <a:lnTo>
                  <a:pt x="13797" y="8346"/>
                </a:lnTo>
                <a:lnTo>
                  <a:pt x="13845" y="8103"/>
                </a:lnTo>
                <a:lnTo>
                  <a:pt x="13870" y="7835"/>
                </a:lnTo>
                <a:lnTo>
                  <a:pt x="13845" y="7762"/>
                </a:lnTo>
                <a:lnTo>
                  <a:pt x="13772" y="7713"/>
                </a:lnTo>
                <a:lnTo>
                  <a:pt x="13699" y="7713"/>
                </a:lnTo>
                <a:lnTo>
                  <a:pt x="13651" y="7762"/>
                </a:lnTo>
                <a:lnTo>
                  <a:pt x="13626" y="7811"/>
                </a:lnTo>
                <a:lnTo>
                  <a:pt x="13480" y="8273"/>
                </a:lnTo>
                <a:lnTo>
                  <a:pt x="13407" y="8492"/>
                </a:lnTo>
                <a:lnTo>
                  <a:pt x="13407" y="8614"/>
                </a:lnTo>
                <a:lnTo>
                  <a:pt x="13407" y="8662"/>
                </a:lnTo>
                <a:lnTo>
                  <a:pt x="13432" y="8711"/>
                </a:lnTo>
                <a:lnTo>
                  <a:pt x="13237" y="8711"/>
                </a:lnTo>
                <a:lnTo>
                  <a:pt x="13042" y="8735"/>
                </a:lnTo>
                <a:lnTo>
                  <a:pt x="13091" y="8443"/>
                </a:lnTo>
                <a:lnTo>
                  <a:pt x="13115" y="8176"/>
                </a:lnTo>
                <a:lnTo>
                  <a:pt x="13091" y="8030"/>
                </a:lnTo>
                <a:lnTo>
                  <a:pt x="13067" y="7908"/>
                </a:lnTo>
                <a:lnTo>
                  <a:pt x="13042" y="7859"/>
                </a:lnTo>
                <a:lnTo>
                  <a:pt x="13018" y="7835"/>
                </a:lnTo>
                <a:lnTo>
                  <a:pt x="12969" y="7835"/>
                </a:lnTo>
                <a:lnTo>
                  <a:pt x="12921" y="7859"/>
                </a:lnTo>
                <a:lnTo>
                  <a:pt x="12848" y="7957"/>
                </a:lnTo>
                <a:lnTo>
                  <a:pt x="12823" y="8054"/>
                </a:lnTo>
                <a:lnTo>
                  <a:pt x="12750" y="8273"/>
                </a:lnTo>
                <a:lnTo>
                  <a:pt x="12604" y="8906"/>
                </a:lnTo>
                <a:lnTo>
                  <a:pt x="12604" y="8954"/>
                </a:lnTo>
                <a:lnTo>
                  <a:pt x="12629" y="9027"/>
                </a:lnTo>
                <a:lnTo>
                  <a:pt x="12507" y="9271"/>
                </a:lnTo>
                <a:lnTo>
                  <a:pt x="12385" y="9514"/>
                </a:lnTo>
                <a:lnTo>
                  <a:pt x="12288" y="9660"/>
                </a:lnTo>
                <a:lnTo>
                  <a:pt x="12191" y="9806"/>
                </a:lnTo>
                <a:lnTo>
                  <a:pt x="11996" y="10049"/>
                </a:lnTo>
                <a:lnTo>
                  <a:pt x="11947" y="10122"/>
                </a:lnTo>
                <a:lnTo>
                  <a:pt x="11947" y="10171"/>
                </a:lnTo>
                <a:lnTo>
                  <a:pt x="11972" y="10244"/>
                </a:lnTo>
                <a:lnTo>
                  <a:pt x="11996" y="10293"/>
                </a:lnTo>
                <a:lnTo>
                  <a:pt x="12045" y="10341"/>
                </a:lnTo>
                <a:lnTo>
                  <a:pt x="12166" y="10341"/>
                </a:lnTo>
                <a:lnTo>
                  <a:pt x="12239" y="10317"/>
                </a:lnTo>
                <a:lnTo>
                  <a:pt x="12337" y="10487"/>
                </a:lnTo>
                <a:lnTo>
                  <a:pt x="12483" y="10633"/>
                </a:lnTo>
                <a:lnTo>
                  <a:pt x="12726" y="10950"/>
                </a:lnTo>
                <a:lnTo>
                  <a:pt x="12994" y="11339"/>
                </a:lnTo>
                <a:lnTo>
                  <a:pt x="13237" y="11728"/>
                </a:lnTo>
                <a:lnTo>
                  <a:pt x="13067" y="11947"/>
                </a:lnTo>
                <a:lnTo>
                  <a:pt x="12872" y="12166"/>
                </a:lnTo>
                <a:lnTo>
                  <a:pt x="12483" y="12556"/>
                </a:lnTo>
                <a:lnTo>
                  <a:pt x="12191" y="12848"/>
                </a:lnTo>
                <a:lnTo>
                  <a:pt x="12045" y="12994"/>
                </a:lnTo>
                <a:lnTo>
                  <a:pt x="11923" y="13164"/>
                </a:lnTo>
                <a:lnTo>
                  <a:pt x="11704" y="13018"/>
                </a:lnTo>
                <a:lnTo>
                  <a:pt x="11874" y="12945"/>
                </a:lnTo>
                <a:lnTo>
                  <a:pt x="12020" y="12848"/>
                </a:lnTo>
                <a:lnTo>
                  <a:pt x="12288" y="12677"/>
                </a:lnTo>
                <a:lnTo>
                  <a:pt x="12337" y="12629"/>
                </a:lnTo>
                <a:lnTo>
                  <a:pt x="12361" y="12580"/>
                </a:lnTo>
                <a:lnTo>
                  <a:pt x="12361" y="12507"/>
                </a:lnTo>
                <a:lnTo>
                  <a:pt x="12337" y="12458"/>
                </a:lnTo>
                <a:lnTo>
                  <a:pt x="12312" y="12434"/>
                </a:lnTo>
                <a:lnTo>
                  <a:pt x="12264" y="12385"/>
                </a:lnTo>
                <a:lnTo>
                  <a:pt x="12191" y="12385"/>
                </a:lnTo>
                <a:lnTo>
                  <a:pt x="12118" y="12410"/>
                </a:lnTo>
                <a:lnTo>
                  <a:pt x="11899" y="12531"/>
                </a:lnTo>
                <a:lnTo>
                  <a:pt x="11655" y="12677"/>
                </a:lnTo>
                <a:lnTo>
                  <a:pt x="11388" y="12799"/>
                </a:lnTo>
                <a:lnTo>
                  <a:pt x="11266" y="12726"/>
                </a:lnTo>
                <a:lnTo>
                  <a:pt x="11315" y="12702"/>
                </a:lnTo>
                <a:lnTo>
                  <a:pt x="11534" y="12556"/>
                </a:lnTo>
                <a:lnTo>
                  <a:pt x="11631" y="12458"/>
                </a:lnTo>
                <a:lnTo>
                  <a:pt x="11704" y="12337"/>
                </a:lnTo>
                <a:lnTo>
                  <a:pt x="11728" y="12288"/>
                </a:lnTo>
                <a:lnTo>
                  <a:pt x="11728" y="12239"/>
                </a:lnTo>
                <a:lnTo>
                  <a:pt x="11704" y="12166"/>
                </a:lnTo>
                <a:lnTo>
                  <a:pt x="11680" y="12118"/>
                </a:lnTo>
                <a:lnTo>
                  <a:pt x="11631" y="12093"/>
                </a:lnTo>
                <a:lnTo>
                  <a:pt x="11582" y="12069"/>
                </a:lnTo>
                <a:lnTo>
                  <a:pt x="11534" y="12069"/>
                </a:lnTo>
                <a:lnTo>
                  <a:pt x="11461" y="12093"/>
                </a:lnTo>
                <a:lnTo>
                  <a:pt x="11290" y="12264"/>
                </a:lnTo>
                <a:lnTo>
                  <a:pt x="11096" y="12410"/>
                </a:lnTo>
                <a:lnTo>
                  <a:pt x="10974" y="12507"/>
                </a:lnTo>
                <a:lnTo>
                  <a:pt x="10731" y="12288"/>
                </a:lnTo>
                <a:lnTo>
                  <a:pt x="10950" y="12142"/>
                </a:lnTo>
                <a:lnTo>
                  <a:pt x="11071" y="12069"/>
                </a:lnTo>
                <a:lnTo>
                  <a:pt x="11193" y="11996"/>
                </a:lnTo>
                <a:lnTo>
                  <a:pt x="11242" y="11947"/>
                </a:lnTo>
                <a:lnTo>
                  <a:pt x="11266" y="11899"/>
                </a:lnTo>
                <a:lnTo>
                  <a:pt x="11290" y="11826"/>
                </a:lnTo>
                <a:lnTo>
                  <a:pt x="11290" y="11753"/>
                </a:lnTo>
                <a:lnTo>
                  <a:pt x="11266" y="11704"/>
                </a:lnTo>
                <a:lnTo>
                  <a:pt x="11217" y="11680"/>
                </a:lnTo>
                <a:lnTo>
                  <a:pt x="11096" y="11680"/>
                </a:lnTo>
                <a:lnTo>
                  <a:pt x="10974" y="11753"/>
                </a:lnTo>
                <a:lnTo>
                  <a:pt x="10877" y="11801"/>
                </a:lnTo>
                <a:lnTo>
                  <a:pt x="10633" y="11947"/>
                </a:lnTo>
                <a:lnTo>
                  <a:pt x="10390" y="12093"/>
                </a:lnTo>
                <a:lnTo>
                  <a:pt x="10293" y="12069"/>
                </a:lnTo>
                <a:lnTo>
                  <a:pt x="10147" y="12069"/>
                </a:lnTo>
                <a:lnTo>
                  <a:pt x="10098" y="12118"/>
                </a:lnTo>
                <a:lnTo>
                  <a:pt x="9952" y="12118"/>
                </a:lnTo>
                <a:lnTo>
                  <a:pt x="9855" y="12191"/>
                </a:lnTo>
                <a:lnTo>
                  <a:pt x="9733" y="12264"/>
                </a:lnTo>
                <a:lnTo>
                  <a:pt x="9587" y="12312"/>
                </a:lnTo>
                <a:lnTo>
                  <a:pt x="9319" y="12385"/>
                </a:lnTo>
                <a:lnTo>
                  <a:pt x="9198" y="12434"/>
                </a:lnTo>
                <a:lnTo>
                  <a:pt x="9100" y="12507"/>
                </a:lnTo>
                <a:lnTo>
                  <a:pt x="8979" y="12507"/>
                </a:lnTo>
                <a:lnTo>
                  <a:pt x="8930" y="12556"/>
                </a:lnTo>
                <a:lnTo>
                  <a:pt x="8906" y="12604"/>
                </a:lnTo>
                <a:lnTo>
                  <a:pt x="8906" y="12629"/>
                </a:lnTo>
                <a:lnTo>
                  <a:pt x="8857" y="12629"/>
                </a:lnTo>
                <a:lnTo>
                  <a:pt x="8735" y="12677"/>
                </a:lnTo>
                <a:lnTo>
                  <a:pt x="8638" y="12726"/>
                </a:lnTo>
                <a:lnTo>
                  <a:pt x="8419" y="12848"/>
                </a:lnTo>
                <a:lnTo>
                  <a:pt x="8297" y="12872"/>
                </a:lnTo>
                <a:lnTo>
                  <a:pt x="8200" y="12896"/>
                </a:lnTo>
                <a:lnTo>
                  <a:pt x="8103" y="12921"/>
                </a:lnTo>
                <a:lnTo>
                  <a:pt x="8005" y="12945"/>
                </a:lnTo>
                <a:lnTo>
                  <a:pt x="7957" y="13018"/>
                </a:lnTo>
                <a:lnTo>
                  <a:pt x="7981" y="13067"/>
                </a:lnTo>
                <a:lnTo>
                  <a:pt x="8030" y="13140"/>
                </a:lnTo>
                <a:lnTo>
                  <a:pt x="8127" y="13188"/>
                </a:lnTo>
                <a:lnTo>
                  <a:pt x="8224" y="13213"/>
                </a:lnTo>
                <a:lnTo>
                  <a:pt x="8346" y="13188"/>
                </a:lnTo>
                <a:lnTo>
                  <a:pt x="8468" y="13164"/>
                </a:lnTo>
                <a:lnTo>
                  <a:pt x="8589" y="13115"/>
                </a:lnTo>
                <a:lnTo>
                  <a:pt x="8833" y="12994"/>
                </a:lnTo>
                <a:lnTo>
                  <a:pt x="8808" y="13115"/>
                </a:lnTo>
                <a:lnTo>
                  <a:pt x="8638" y="13213"/>
                </a:lnTo>
                <a:lnTo>
                  <a:pt x="8443" y="13310"/>
                </a:lnTo>
                <a:lnTo>
                  <a:pt x="8224" y="13383"/>
                </a:lnTo>
                <a:lnTo>
                  <a:pt x="8127" y="13432"/>
                </a:lnTo>
                <a:lnTo>
                  <a:pt x="8054" y="13480"/>
                </a:lnTo>
                <a:lnTo>
                  <a:pt x="8030" y="13553"/>
                </a:lnTo>
                <a:lnTo>
                  <a:pt x="8054" y="13602"/>
                </a:lnTo>
                <a:lnTo>
                  <a:pt x="8103" y="13651"/>
                </a:lnTo>
                <a:lnTo>
                  <a:pt x="8176" y="13675"/>
                </a:lnTo>
                <a:lnTo>
                  <a:pt x="8297" y="13699"/>
                </a:lnTo>
                <a:lnTo>
                  <a:pt x="8443" y="13651"/>
                </a:lnTo>
                <a:lnTo>
                  <a:pt x="8589" y="13626"/>
                </a:lnTo>
                <a:lnTo>
                  <a:pt x="8760" y="13553"/>
                </a:lnTo>
                <a:lnTo>
                  <a:pt x="8711" y="13797"/>
                </a:lnTo>
                <a:lnTo>
                  <a:pt x="8711" y="13821"/>
                </a:lnTo>
                <a:lnTo>
                  <a:pt x="8662" y="13845"/>
                </a:lnTo>
                <a:lnTo>
                  <a:pt x="8419" y="13918"/>
                </a:lnTo>
                <a:lnTo>
                  <a:pt x="8176" y="13991"/>
                </a:lnTo>
                <a:lnTo>
                  <a:pt x="8030" y="14016"/>
                </a:lnTo>
                <a:lnTo>
                  <a:pt x="7957" y="14040"/>
                </a:lnTo>
                <a:lnTo>
                  <a:pt x="7957" y="14089"/>
                </a:lnTo>
                <a:lnTo>
                  <a:pt x="7932" y="14113"/>
                </a:lnTo>
                <a:lnTo>
                  <a:pt x="7932" y="14162"/>
                </a:lnTo>
                <a:lnTo>
                  <a:pt x="7957" y="14186"/>
                </a:lnTo>
                <a:lnTo>
                  <a:pt x="8030" y="14235"/>
                </a:lnTo>
                <a:lnTo>
                  <a:pt x="8127" y="14259"/>
                </a:lnTo>
                <a:lnTo>
                  <a:pt x="8224" y="14283"/>
                </a:lnTo>
                <a:lnTo>
                  <a:pt x="8322" y="14283"/>
                </a:lnTo>
                <a:lnTo>
                  <a:pt x="8419" y="14259"/>
                </a:lnTo>
                <a:lnTo>
                  <a:pt x="8614" y="14210"/>
                </a:lnTo>
                <a:lnTo>
                  <a:pt x="8614" y="14210"/>
                </a:lnTo>
                <a:lnTo>
                  <a:pt x="8589" y="14381"/>
                </a:lnTo>
                <a:lnTo>
                  <a:pt x="8589" y="14575"/>
                </a:lnTo>
                <a:lnTo>
                  <a:pt x="8103" y="14575"/>
                </a:lnTo>
                <a:lnTo>
                  <a:pt x="7616" y="14624"/>
                </a:lnTo>
                <a:lnTo>
                  <a:pt x="6765" y="14624"/>
                </a:lnTo>
                <a:lnTo>
                  <a:pt x="6765" y="14405"/>
                </a:lnTo>
                <a:lnTo>
                  <a:pt x="6740" y="14162"/>
                </a:lnTo>
                <a:lnTo>
                  <a:pt x="6692" y="13748"/>
                </a:lnTo>
                <a:lnTo>
                  <a:pt x="6643" y="13432"/>
                </a:lnTo>
                <a:lnTo>
                  <a:pt x="6570" y="13042"/>
                </a:lnTo>
                <a:lnTo>
                  <a:pt x="6521" y="12848"/>
                </a:lnTo>
                <a:lnTo>
                  <a:pt x="6448" y="12702"/>
                </a:lnTo>
                <a:lnTo>
                  <a:pt x="6351" y="12556"/>
                </a:lnTo>
                <a:lnTo>
                  <a:pt x="6302" y="12531"/>
                </a:lnTo>
                <a:lnTo>
                  <a:pt x="6229" y="12483"/>
                </a:lnTo>
                <a:lnTo>
                  <a:pt x="6156" y="12483"/>
                </a:lnTo>
                <a:lnTo>
                  <a:pt x="6083" y="12507"/>
                </a:lnTo>
                <a:lnTo>
                  <a:pt x="5864" y="12434"/>
                </a:lnTo>
                <a:lnTo>
                  <a:pt x="5670" y="12385"/>
                </a:lnTo>
                <a:lnTo>
                  <a:pt x="5524" y="12312"/>
                </a:lnTo>
                <a:lnTo>
                  <a:pt x="5378" y="12239"/>
                </a:lnTo>
                <a:lnTo>
                  <a:pt x="5232" y="12166"/>
                </a:lnTo>
                <a:lnTo>
                  <a:pt x="5086" y="12118"/>
                </a:lnTo>
                <a:lnTo>
                  <a:pt x="5013" y="12045"/>
                </a:lnTo>
                <a:lnTo>
                  <a:pt x="4940" y="11996"/>
                </a:lnTo>
                <a:lnTo>
                  <a:pt x="4842" y="11996"/>
                </a:lnTo>
                <a:lnTo>
                  <a:pt x="4794" y="12020"/>
                </a:lnTo>
                <a:lnTo>
                  <a:pt x="4745" y="12069"/>
                </a:lnTo>
                <a:lnTo>
                  <a:pt x="4429" y="11923"/>
                </a:lnTo>
                <a:lnTo>
                  <a:pt x="4210" y="11826"/>
                </a:lnTo>
                <a:lnTo>
                  <a:pt x="4112" y="11801"/>
                </a:lnTo>
                <a:lnTo>
                  <a:pt x="4064" y="11801"/>
                </a:lnTo>
                <a:lnTo>
                  <a:pt x="4015" y="11826"/>
                </a:lnTo>
                <a:lnTo>
                  <a:pt x="3966" y="11850"/>
                </a:lnTo>
                <a:lnTo>
                  <a:pt x="3966" y="11899"/>
                </a:lnTo>
                <a:lnTo>
                  <a:pt x="3966" y="11947"/>
                </a:lnTo>
                <a:lnTo>
                  <a:pt x="3991" y="12020"/>
                </a:lnTo>
                <a:lnTo>
                  <a:pt x="4088" y="12093"/>
                </a:lnTo>
                <a:lnTo>
                  <a:pt x="4307" y="12239"/>
                </a:lnTo>
                <a:lnTo>
                  <a:pt x="4477" y="12361"/>
                </a:lnTo>
                <a:lnTo>
                  <a:pt x="4356" y="12507"/>
                </a:lnTo>
                <a:lnTo>
                  <a:pt x="4331" y="12434"/>
                </a:lnTo>
                <a:lnTo>
                  <a:pt x="4283" y="12385"/>
                </a:lnTo>
                <a:lnTo>
                  <a:pt x="4185" y="12337"/>
                </a:lnTo>
                <a:lnTo>
                  <a:pt x="4088" y="12337"/>
                </a:lnTo>
                <a:lnTo>
                  <a:pt x="3942" y="12312"/>
                </a:lnTo>
                <a:lnTo>
                  <a:pt x="3820" y="12264"/>
                </a:lnTo>
                <a:lnTo>
                  <a:pt x="3723" y="12191"/>
                </a:lnTo>
                <a:lnTo>
                  <a:pt x="3601" y="12118"/>
                </a:lnTo>
                <a:lnTo>
                  <a:pt x="3504" y="12045"/>
                </a:lnTo>
                <a:lnTo>
                  <a:pt x="3382" y="11996"/>
                </a:lnTo>
                <a:lnTo>
                  <a:pt x="3334" y="11996"/>
                </a:lnTo>
                <a:lnTo>
                  <a:pt x="3309" y="12020"/>
                </a:lnTo>
                <a:lnTo>
                  <a:pt x="3285" y="12045"/>
                </a:lnTo>
                <a:lnTo>
                  <a:pt x="3285" y="12142"/>
                </a:lnTo>
                <a:lnTo>
                  <a:pt x="3309" y="12215"/>
                </a:lnTo>
                <a:lnTo>
                  <a:pt x="3334" y="12288"/>
                </a:lnTo>
                <a:lnTo>
                  <a:pt x="3382" y="12337"/>
                </a:lnTo>
                <a:lnTo>
                  <a:pt x="3504" y="12458"/>
                </a:lnTo>
                <a:lnTo>
                  <a:pt x="3650" y="12556"/>
                </a:lnTo>
                <a:lnTo>
                  <a:pt x="3747" y="12629"/>
                </a:lnTo>
                <a:lnTo>
                  <a:pt x="3869" y="12677"/>
                </a:lnTo>
                <a:lnTo>
                  <a:pt x="4015" y="12702"/>
                </a:lnTo>
                <a:lnTo>
                  <a:pt x="4137" y="12702"/>
                </a:lnTo>
                <a:lnTo>
                  <a:pt x="3820" y="12969"/>
                </a:lnTo>
                <a:lnTo>
                  <a:pt x="3796" y="12921"/>
                </a:lnTo>
                <a:lnTo>
                  <a:pt x="3772" y="12872"/>
                </a:lnTo>
                <a:lnTo>
                  <a:pt x="3723" y="12848"/>
                </a:lnTo>
                <a:lnTo>
                  <a:pt x="3650" y="12823"/>
                </a:lnTo>
                <a:lnTo>
                  <a:pt x="3553" y="12823"/>
                </a:lnTo>
                <a:lnTo>
                  <a:pt x="3480" y="12799"/>
                </a:lnTo>
                <a:lnTo>
                  <a:pt x="3334" y="12702"/>
                </a:lnTo>
                <a:lnTo>
                  <a:pt x="3188" y="12580"/>
                </a:lnTo>
                <a:lnTo>
                  <a:pt x="3163" y="12556"/>
                </a:lnTo>
                <a:lnTo>
                  <a:pt x="3115" y="12531"/>
                </a:lnTo>
                <a:lnTo>
                  <a:pt x="3066" y="12507"/>
                </a:lnTo>
                <a:lnTo>
                  <a:pt x="3017" y="12483"/>
                </a:lnTo>
                <a:lnTo>
                  <a:pt x="2993" y="12483"/>
                </a:lnTo>
                <a:lnTo>
                  <a:pt x="2969" y="12507"/>
                </a:lnTo>
                <a:lnTo>
                  <a:pt x="2944" y="12604"/>
                </a:lnTo>
                <a:lnTo>
                  <a:pt x="2944" y="12677"/>
                </a:lnTo>
                <a:lnTo>
                  <a:pt x="2944" y="12726"/>
                </a:lnTo>
                <a:lnTo>
                  <a:pt x="2969" y="12799"/>
                </a:lnTo>
                <a:lnTo>
                  <a:pt x="3017" y="12872"/>
                </a:lnTo>
                <a:lnTo>
                  <a:pt x="3115" y="12969"/>
                </a:lnTo>
                <a:lnTo>
                  <a:pt x="3285" y="13115"/>
                </a:lnTo>
                <a:lnTo>
                  <a:pt x="3382" y="13164"/>
                </a:lnTo>
                <a:lnTo>
                  <a:pt x="3504" y="13213"/>
                </a:lnTo>
                <a:lnTo>
                  <a:pt x="3309" y="13310"/>
                </a:lnTo>
                <a:lnTo>
                  <a:pt x="3261" y="13286"/>
                </a:lnTo>
                <a:lnTo>
                  <a:pt x="2896" y="12969"/>
                </a:lnTo>
                <a:lnTo>
                  <a:pt x="2531" y="12629"/>
                </a:lnTo>
                <a:lnTo>
                  <a:pt x="2214" y="12312"/>
                </a:lnTo>
                <a:lnTo>
                  <a:pt x="2068" y="12118"/>
                </a:lnTo>
                <a:lnTo>
                  <a:pt x="1947" y="11947"/>
                </a:lnTo>
                <a:lnTo>
                  <a:pt x="2093" y="11777"/>
                </a:lnTo>
                <a:lnTo>
                  <a:pt x="2214" y="11607"/>
                </a:lnTo>
                <a:lnTo>
                  <a:pt x="2433" y="11242"/>
                </a:lnTo>
                <a:lnTo>
                  <a:pt x="2798" y="10779"/>
                </a:lnTo>
                <a:lnTo>
                  <a:pt x="3139" y="10317"/>
                </a:lnTo>
                <a:lnTo>
                  <a:pt x="3163" y="10293"/>
                </a:lnTo>
                <a:lnTo>
                  <a:pt x="3236" y="10244"/>
                </a:lnTo>
                <a:lnTo>
                  <a:pt x="3285" y="10147"/>
                </a:lnTo>
                <a:lnTo>
                  <a:pt x="3285" y="10074"/>
                </a:lnTo>
                <a:lnTo>
                  <a:pt x="3261" y="10025"/>
                </a:lnTo>
                <a:lnTo>
                  <a:pt x="3212" y="9976"/>
                </a:lnTo>
                <a:lnTo>
                  <a:pt x="3090" y="9855"/>
                </a:lnTo>
                <a:lnTo>
                  <a:pt x="2969" y="9709"/>
                </a:lnTo>
                <a:lnTo>
                  <a:pt x="2750" y="9441"/>
                </a:lnTo>
                <a:lnTo>
                  <a:pt x="2628" y="9246"/>
                </a:lnTo>
                <a:lnTo>
                  <a:pt x="2628" y="9222"/>
                </a:lnTo>
                <a:lnTo>
                  <a:pt x="2628" y="9149"/>
                </a:lnTo>
                <a:lnTo>
                  <a:pt x="2604" y="9076"/>
                </a:lnTo>
                <a:lnTo>
                  <a:pt x="2579" y="9003"/>
                </a:lnTo>
                <a:lnTo>
                  <a:pt x="2506" y="8954"/>
                </a:lnTo>
                <a:lnTo>
                  <a:pt x="2409" y="8930"/>
                </a:lnTo>
                <a:lnTo>
                  <a:pt x="1460" y="8881"/>
                </a:lnTo>
                <a:lnTo>
                  <a:pt x="998" y="8808"/>
                </a:lnTo>
                <a:lnTo>
                  <a:pt x="754" y="8784"/>
                </a:lnTo>
                <a:lnTo>
                  <a:pt x="535" y="8711"/>
                </a:lnTo>
                <a:lnTo>
                  <a:pt x="535" y="8614"/>
                </a:lnTo>
                <a:lnTo>
                  <a:pt x="511" y="8492"/>
                </a:lnTo>
                <a:lnTo>
                  <a:pt x="462" y="8273"/>
                </a:lnTo>
                <a:lnTo>
                  <a:pt x="462" y="7908"/>
                </a:lnTo>
                <a:lnTo>
                  <a:pt x="462" y="7567"/>
                </a:lnTo>
                <a:lnTo>
                  <a:pt x="511" y="7105"/>
                </a:lnTo>
                <a:lnTo>
                  <a:pt x="535" y="6862"/>
                </a:lnTo>
                <a:lnTo>
                  <a:pt x="535" y="6740"/>
                </a:lnTo>
                <a:lnTo>
                  <a:pt x="511" y="6619"/>
                </a:lnTo>
                <a:lnTo>
                  <a:pt x="681" y="6570"/>
                </a:lnTo>
                <a:lnTo>
                  <a:pt x="1046" y="6497"/>
                </a:lnTo>
                <a:lnTo>
                  <a:pt x="949" y="6643"/>
                </a:lnTo>
                <a:lnTo>
                  <a:pt x="876" y="6789"/>
                </a:lnTo>
                <a:lnTo>
                  <a:pt x="754" y="7105"/>
                </a:lnTo>
                <a:lnTo>
                  <a:pt x="754" y="7203"/>
                </a:lnTo>
                <a:lnTo>
                  <a:pt x="779" y="7227"/>
                </a:lnTo>
                <a:lnTo>
                  <a:pt x="803" y="7276"/>
                </a:lnTo>
                <a:lnTo>
                  <a:pt x="876" y="7324"/>
                </a:lnTo>
                <a:lnTo>
                  <a:pt x="973" y="7324"/>
                </a:lnTo>
                <a:lnTo>
                  <a:pt x="1022" y="7300"/>
                </a:lnTo>
                <a:lnTo>
                  <a:pt x="1046" y="7276"/>
                </a:lnTo>
                <a:lnTo>
                  <a:pt x="1095" y="7203"/>
                </a:lnTo>
                <a:lnTo>
                  <a:pt x="1168" y="6984"/>
                </a:lnTo>
                <a:lnTo>
                  <a:pt x="1265" y="6765"/>
                </a:lnTo>
                <a:lnTo>
                  <a:pt x="1338" y="6619"/>
                </a:lnTo>
                <a:lnTo>
                  <a:pt x="1436" y="6448"/>
                </a:lnTo>
                <a:lnTo>
                  <a:pt x="1606" y="6424"/>
                </a:lnTo>
                <a:lnTo>
                  <a:pt x="1509" y="6570"/>
                </a:lnTo>
                <a:lnTo>
                  <a:pt x="1436" y="6740"/>
                </a:lnTo>
                <a:lnTo>
                  <a:pt x="1387" y="6911"/>
                </a:lnTo>
                <a:lnTo>
                  <a:pt x="1338" y="7057"/>
                </a:lnTo>
                <a:lnTo>
                  <a:pt x="1338" y="7105"/>
                </a:lnTo>
                <a:lnTo>
                  <a:pt x="1363" y="7154"/>
                </a:lnTo>
                <a:lnTo>
                  <a:pt x="1387" y="7203"/>
                </a:lnTo>
                <a:lnTo>
                  <a:pt x="1436" y="7251"/>
                </a:lnTo>
                <a:lnTo>
                  <a:pt x="1484" y="7276"/>
                </a:lnTo>
                <a:lnTo>
                  <a:pt x="1557" y="7276"/>
                </a:lnTo>
                <a:lnTo>
                  <a:pt x="1630" y="7227"/>
                </a:lnTo>
                <a:lnTo>
                  <a:pt x="1679" y="7178"/>
                </a:lnTo>
                <a:lnTo>
                  <a:pt x="1679" y="7154"/>
                </a:lnTo>
                <a:lnTo>
                  <a:pt x="1728" y="6935"/>
                </a:lnTo>
                <a:lnTo>
                  <a:pt x="1801" y="6716"/>
                </a:lnTo>
                <a:lnTo>
                  <a:pt x="1898" y="6570"/>
                </a:lnTo>
                <a:lnTo>
                  <a:pt x="1947" y="6424"/>
                </a:lnTo>
                <a:lnTo>
                  <a:pt x="2093" y="6424"/>
                </a:lnTo>
                <a:lnTo>
                  <a:pt x="2044" y="6546"/>
                </a:lnTo>
                <a:lnTo>
                  <a:pt x="1947" y="6813"/>
                </a:lnTo>
                <a:lnTo>
                  <a:pt x="1922" y="6935"/>
                </a:lnTo>
                <a:lnTo>
                  <a:pt x="1898" y="7057"/>
                </a:lnTo>
                <a:lnTo>
                  <a:pt x="1922" y="7105"/>
                </a:lnTo>
                <a:lnTo>
                  <a:pt x="1947" y="7154"/>
                </a:lnTo>
                <a:lnTo>
                  <a:pt x="2020" y="7203"/>
                </a:lnTo>
                <a:lnTo>
                  <a:pt x="2117" y="7203"/>
                </a:lnTo>
                <a:lnTo>
                  <a:pt x="2166" y="7178"/>
                </a:lnTo>
                <a:lnTo>
                  <a:pt x="2190" y="7130"/>
                </a:lnTo>
                <a:lnTo>
                  <a:pt x="2239" y="6935"/>
                </a:lnTo>
                <a:lnTo>
                  <a:pt x="2287" y="6716"/>
                </a:lnTo>
                <a:lnTo>
                  <a:pt x="2336" y="6546"/>
                </a:lnTo>
                <a:lnTo>
                  <a:pt x="2360" y="6400"/>
                </a:lnTo>
                <a:lnTo>
                  <a:pt x="2482" y="6375"/>
                </a:lnTo>
                <a:lnTo>
                  <a:pt x="2531" y="6351"/>
                </a:lnTo>
                <a:lnTo>
                  <a:pt x="2579" y="6302"/>
                </a:lnTo>
                <a:lnTo>
                  <a:pt x="2604" y="6254"/>
                </a:lnTo>
                <a:lnTo>
                  <a:pt x="2604" y="6205"/>
                </a:lnTo>
                <a:lnTo>
                  <a:pt x="2652" y="6132"/>
                </a:lnTo>
                <a:lnTo>
                  <a:pt x="2677" y="6059"/>
                </a:lnTo>
                <a:lnTo>
                  <a:pt x="2677" y="5913"/>
                </a:lnTo>
                <a:lnTo>
                  <a:pt x="2701" y="5767"/>
                </a:lnTo>
                <a:lnTo>
                  <a:pt x="2798" y="5499"/>
                </a:lnTo>
                <a:lnTo>
                  <a:pt x="2993" y="4964"/>
                </a:lnTo>
                <a:lnTo>
                  <a:pt x="3090" y="4891"/>
                </a:lnTo>
                <a:lnTo>
                  <a:pt x="3139" y="4794"/>
                </a:lnTo>
                <a:lnTo>
                  <a:pt x="3139" y="4745"/>
                </a:lnTo>
                <a:lnTo>
                  <a:pt x="3139" y="4696"/>
                </a:lnTo>
                <a:lnTo>
                  <a:pt x="3115" y="4648"/>
                </a:lnTo>
                <a:lnTo>
                  <a:pt x="3066" y="4575"/>
                </a:lnTo>
                <a:lnTo>
                  <a:pt x="2750" y="4234"/>
                </a:lnTo>
                <a:lnTo>
                  <a:pt x="2433" y="3893"/>
                </a:lnTo>
                <a:lnTo>
                  <a:pt x="2117" y="3528"/>
                </a:lnTo>
                <a:lnTo>
                  <a:pt x="1801" y="3188"/>
                </a:lnTo>
                <a:lnTo>
                  <a:pt x="1971" y="3042"/>
                </a:lnTo>
                <a:lnTo>
                  <a:pt x="2141" y="2871"/>
                </a:lnTo>
                <a:lnTo>
                  <a:pt x="2433" y="2506"/>
                </a:lnTo>
                <a:lnTo>
                  <a:pt x="2604" y="2336"/>
                </a:lnTo>
                <a:lnTo>
                  <a:pt x="2774" y="2166"/>
                </a:lnTo>
                <a:lnTo>
                  <a:pt x="2944" y="2044"/>
                </a:lnTo>
                <a:lnTo>
                  <a:pt x="3163" y="1947"/>
                </a:lnTo>
                <a:lnTo>
                  <a:pt x="3236" y="1922"/>
                </a:lnTo>
                <a:lnTo>
                  <a:pt x="3261" y="1922"/>
                </a:lnTo>
                <a:lnTo>
                  <a:pt x="3115" y="2020"/>
                </a:lnTo>
                <a:lnTo>
                  <a:pt x="2993" y="2117"/>
                </a:lnTo>
                <a:lnTo>
                  <a:pt x="2847" y="2263"/>
                </a:lnTo>
                <a:lnTo>
                  <a:pt x="2725" y="2409"/>
                </a:lnTo>
                <a:lnTo>
                  <a:pt x="2701" y="2506"/>
                </a:lnTo>
                <a:lnTo>
                  <a:pt x="2701" y="2579"/>
                </a:lnTo>
                <a:lnTo>
                  <a:pt x="2701" y="2652"/>
                </a:lnTo>
                <a:lnTo>
                  <a:pt x="2750" y="2701"/>
                </a:lnTo>
                <a:lnTo>
                  <a:pt x="2798" y="2725"/>
                </a:lnTo>
                <a:lnTo>
                  <a:pt x="2871" y="2725"/>
                </a:lnTo>
                <a:lnTo>
                  <a:pt x="2944" y="2677"/>
                </a:lnTo>
                <a:lnTo>
                  <a:pt x="2993" y="2628"/>
                </a:lnTo>
                <a:lnTo>
                  <a:pt x="3090" y="2506"/>
                </a:lnTo>
                <a:lnTo>
                  <a:pt x="3212" y="2360"/>
                </a:lnTo>
                <a:lnTo>
                  <a:pt x="3358" y="2239"/>
                </a:lnTo>
                <a:lnTo>
                  <a:pt x="3553" y="2117"/>
                </a:lnTo>
                <a:lnTo>
                  <a:pt x="3626" y="2166"/>
                </a:lnTo>
                <a:lnTo>
                  <a:pt x="3504" y="2263"/>
                </a:lnTo>
                <a:lnTo>
                  <a:pt x="3407" y="2336"/>
                </a:lnTo>
                <a:lnTo>
                  <a:pt x="3285" y="2458"/>
                </a:lnTo>
                <a:lnTo>
                  <a:pt x="3188" y="2579"/>
                </a:lnTo>
                <a:lnTo>
                  <a:pt x="3115" y="2725"/>
                </a:lnTo>
                <a:lnTo>
                  <a:pt x="3090" y="2798"/>
                </a:lnTo>
                <a:lnTo>
                  <a:pt x="3090" y="2871"/>
                </a:lnTo>
                <a:lnTo>
                  <a:pt x="3115" y="2920"/>
                </a:lnTo>
                <a:lnTo>
                  <a:pt x="3139" y="2944"/>
                </a:lnTo>
                <a:lnTo>
                  <a:pt x="3212" y="2969"/>
                </a:lnTo>
                <a:lnTo>
                  <a:pt x="3285" y="2969"/>
                </a:lnTo>
                <a:lnTo>
                  <a:pt x="3358" y="2944"/>
                </a:lnTo>
                <a:lnTo>
                  <a:pt x="3431" y="2847"/>
                </a:lnTo>
                <a:lnTo>
                  <a:pt x="3480" y="2750"/>
                </a:lnTo>
                <a:lnTo>
                  <a:pt x="3577" y="2652"/>
                </a:lnTo>
                <a:lnTo>
                  <a:pt x="3674" y="2555"/>
                </a:lnTo>
                <a:lnTo>
                  <a:pt x="3869" y="2360"/>
                </a:lnTo>
                <a:lnTo>
                  <a:pt x="3966" y="2433"/>
                </a:lnTo>
                <a:lnTo>
                  <a:pt x="4112" y="2506"/>
                </a:lnTo>
                <a:lnTo>
                  <a:pt x="3893" y="2628"/>
                </a:lnTo>
                <a:lnTo>
                  <a:pt x="3699" y="2750"/>
                </a:lnTo>
                <a:lnTo>
                  <a:pt x="3553" y="2871"/>
                </a:lnTo>
                <a:lnTo>
                  <a:pt x="3407" y="3017"/>
                </a:lnTo>
                <a:lnTo>
                  <a:pt x="3334" y="3115"/>
                </a:lnTo>
                <a:lnTo>
                  <a:pt x="3309" y="3188"/>
                </a:lnTo>
                <a:lnTo>
                  <a:pt x="3309" y="3285"/>
                </a:lnTo>
                <a:lnTo>
                  <a:pt x="3334" y="3382"/>
                </a:lnTo>
                <a:lnTo>
                  <a:pt x="3382" y="3431"/>
                </a:lnTo>
                <a:lnTo>
                  <a:pt x="3455" y="3455"/>
                </a:lnTo>
                <a:lnTo>
                  <a:pt x="3528" y="3431"/>
                </a:lnTo>
                <a:lnTo>
                  <a:pt x="3577" y="3382"/>
                </a:lnTo>
                <a:lnTo>
                  <a:pt x="3674" y="3261"/>
                </a:lnTo>
                <a:lnTo>
                  <a:pt x="3747" y="3139"/>
                </a:lnTo>
                <a:lnTo>
                  <a:pt x="3869" y="3042"/>
                </a:lnTo>
                <a:lnTo>
                  <a:pt x="3991" y="2969"/>
                </a:lnTo>
                <a:lnTo>
                  <a:pt x="4185" y="2847"/>
                </a:lnTo>
                <a:lnTo>
                  <a:pt x="4380" y="2701"/>
                </a:lnTo>
                <a:lnTo>
                  <a:pt x="4623" y="2871"/>
                </a:lnTo>
                <a:lnTo>
                  <a:pt x="4356" y="3066"/>
                </a:lnTo>
                <a:lnTo>
                  <a:pt x="4234" y="3139"/>
                </a:lnTo>
                <a:lnTo>
                  <a:pt x="4088" y="3261"/>
                </a:lnTo>
                <a:lnTo>
                  <a:pt x="3966" y="3382"/>
                </a:lnTo>
                <a:lnTo>
                  <a:pt x="3942" y="3455"/>
                </a:lnTo>
                <a:lnTo>
                  <a:pt x="3918" y="3528"/>
                </a:lnTo>
                <a:lnTo>
                  <a:pt x="3942" y="3577"/>
                </a:lnTo>
                <a:lnTo>
                  <a:pt x="3966" y="3601"/>
                </a:lnTo>
                <a:lnTo>
                  <a:pt x="4015" y="3626"/>
                </a:lnTo>
                <a:lnTo>
                  <a:pt x="4064" y="3626"/>
                </a:lnTo>
                <a:lnTo>
                  <a:pt x="4112" y="3601"/>
                </a:lnTo>
                <a:lnTo>
                  <a:pt x="4161" y="3553"/>
                </a:lnTo>
                <a:lnTo>
                  <a:pt x="4258" y="3480"/>
                </a:lnTo>
                <a:lnTo>
                  <a:pt x="4380" y="3358"/>
                </a:lnTo>
                <a:lnTo>
                  <a:pt x="4526" y="3261"/>
                </a:lnTo>
                <a:lnTo>
                  <a:pt x="4842" y="3042"/>
                </a:lnTo>
                <a:lnTo>
                  <a:pt x="4891" y="3066"/>
                </a:lnTo>
                <a:lnTo>
                  <a:pt x="4964" y="3090"/>
                </a:lnTo>
                <a:lnTo>
                  <a:pt x="5037" y="3090"/>
                </a:lnTo>
                <a:lnTo>
                  <a:pt x="5110" y="3042"/>
                </a:lnTo>
                <a:lnTo>
                  <a:pt x="5159" y="2993"/>
                </a:lnTo>
                <a:lnTo>
                  <a:pt x="5378" y="2896"/>
                </a:lnTo>
                <a:lnTo>
                  <a:pt x="5645" y="2798"/>
                </a:lnTo>
                <a:lnTo>
                  <a:pt x="6156" y="2652"/>
                </a:lnTo>
                <a:lnTo>
                  <a:pt x="6229" y="2604"/>
                </a:lnTo>
                <a:lnTo>
                  <a:pt x="6278" y="2531"/>
                </a:lnTo>
                <a:lnTo>
                  <a:pt x="6302" y="2506"/>
                </a:lnTo>
                <a:lnTo>
                  <a:pt x="6351" y="2360"/>
                </a:lnTo>
                <a:lnTo>
                  <a:pt x="6400" y="2214"/>
                </a:lnTo>
                <a:lnTo>
                  <a:pt x="6424" y="1922"/>
                </a:lnTo>
                <a:lnTo>
                  <a:pt x="6473" y="1314"/>
                </a:lnTo>
                <a:lnTo>
                  <a:pt x="6546" y="876"/>
                </a:lnTo>
                <a:lnTo>
                  <a:pt x="6570" y="633"/>
                </a:lnTo>
                <a:lnTo>
                  <a:pt x="6570" y="535"/>
                </a:lnTo>
                <a:lnTo>
                  <a:pt x="6570" y="414"/>
                </a:lnTo>
                <a:close/>
                <a:moveTo>
                  <a:pt x="17519" y="12093"/>
                </a:moveTo>
                <a:lnTo>
                  <a:pt x="17544" y="12142"/>
                </a:lnTo>
                <a:lnTo>
                  <a:pt x="17592" y="12191"/>
                </a:lnTo>
                <a:lnTo>
                  <a:pt x="17665" y="12215"/>
                </a:lnTo>
                <a:lnTo>
                  <a:pt x="17738" y="12215"/>
                </a:lnTo>
                <a:lnTo>
                  <a:pt x="18030" y="12239"/>
                </a:lnTo>
                <a:lnTo>
                  <a:pt x="18322" y="12312"/>
                </a:lnTo>
                <a:lnTo>
                  <a:pt x="18590" y="12434"/>
                </a:lnTo>
                <a:lnTo>
                  <a:pt x="18712" y="12507"/>
                </a:lnTo>
                <a:lnTo>
                  <a:pt x="18809" y="12604"/>
                </a:lnTo>
                <a:lnTo>
                  <a:pt x="18906" y="12702"/>
                </a:lnTo>
                <a:lnTo>
                  <a:pt x="18979" y="12799"/>
                </a:lnTo>
                <a:lnTo>
                  <a:pt x="19052" y="12921"/>
                </a:lnTo>
                <a:lnTo>
                  <a:pt x="19101" y="13042"/>
                </a:lnTo>
                <a:lnTo>
                  <a:pt x="19125" y="13188"/>
                </a:lnTo>
                <a:lnTo>
                  <a:pt x="19150" y="13334"/>
                </a:lnTo>
                <a:lnTo>
                  <a:pt x="19150" y="13480"/>
                </a:lnTo>
                <a:lnTo>
                  <a:pt x="19125" y="13651"/>
                </a:lnTo>
                <a:lnTo>
                  <a:pt x="19052" y="13870"/>
                </a:lnTo>
                <a:lnTo>
                  <a:pt x="18955" y="14089"/>
                </a:lnTo>
                <a:lnTo>
                  <a:pt x="18809" y="14283"/>
                </a:lnTo>
                <a:lnTo>
                  <a:pt x="18663" y="14454"/>
                </a:lnTo>
                <a:lnTo>
                  <a:pt x="18493" y="14624"/>
                </a:lnTo>
                <a:lnTo>
                  <a:pt x="18298" y="14770"/>
                </a:lnTo>
                <a:lnTo>
                  <a:pt x="18103" y="14867"/>
                </a:lnTo>
                <a:lnTo>
                  <a:pt x="17884" y="14965"/>
                </a:lnTo>
                <a:lnTo>
                  <a:pt x="17738" y="14989"/>
                </a:lnTo>
                <a:lnTo>
                  <a:pt x="17446" y="14989"/>
                </a:lnTo>
                <a:lnTo>
                  <a:pt x="17300" y="14965"/>
                </a:lnTo>
                <a:lnTo>
                  <a:pt x="17154" y="14916"/>
                </a:lnTo>
                <a:lnTo>
                  <a:pt x="17033" y="14843"/>
                </a:lnTo>
                <a:lnTo>
                  <a:pt x="16911" y="14746"/>
                </a:lnTo>
                <a:lnTo>
                  <a:pt x="16814" y="14648"/>
                </a:lnTo>
                <a:lnTo>
                  <a:pt x="16619" y="14429"/>
                </a:lnTo>
                <a:lnTo>
                  <a:pt x="16449" y="14186"/>
                </a:lnTo>
                <a:lnTo>
                  <a:pt x="16351" y="13894"/>
                </a:lnTo>
                <a:lnTo>
                  <a:pt x="16303" y="13626"/>
                </a:lnTo>
                <a:lnTo>
                  <a:pt x="16303" y="13456"/>
                </a:lnTo>
                <a:lnTo>
                  <a:pt x="16303" y="13286"/>
                </a:lnTo>
                <a:lnTo>
                  <a:pt x="16351" y="13115"/>
                </a:lnTo>
                <a:lnTo>
                  <a:pt x="16424" y="12969"/>
                </a:lnTo>
                <a:lnTo>
                  <a:pt x="16497" y="12823"/>
                </a:lnTo>
                <a:lnTo>
                  <a:pt x="16595" y="12677"/>
                </a:lnTo>
                <a:lnTo>
                  <a:pt x="16692" y="12556"/>
                </a:lnTo>
                <a:lnTo>
                  <a:pt x="16814" y="12434"/>
                </a:lnTo>
                <a:lnTo>
                  <a:pt x="16960" y="12312"/>
                </a:lnTo>
                <a:lnTo>
                  <a:pt x="17130" y="12215"/>
                </a:lnTo>
                <a:lnTo>
                  <a:pt x="17300" y="12142"/>
                </a:lnTo>
                <a:lnTo>
                  <a:pt x="17495" y="12093"/>
                </a:lnTo>
                <a:close/>
                <a:moveTo>
                  <a:pt x="7008" y="0"/>
                </a:moveTo>
                <a:lnTo>
                  <a:pt x="6692" y="24"/>
                </a:lnTo>
                <a:lnTo>
                  <a:pt x="6521" y="73"/>
                </a:lnTo>
                <a:lnTo>
                  <a:pt x="6375" y="122"/>
                </a:lnTo>
                <a:lnTo>
                  <a:pt x="6327" y="146"/>
                </a:lnTo>
                <a:lnTo>
                  <a:pt x="6302" y="170"/>
                </a:lnTo>
                <a:lnTo>
                  <a:pt x="6278" y="219"/>
                </a:lnTo>
                <a:lnTo>
                  <a:pt x="6278" y="268"/>
                </a:lnTo>
                <a:lnTo>
                  <a:pt x="6205" y="365"/>
                </a:lnTo>
                <a:lnTo>
                  <a:pt x="6156" y="462"/>
                </a:lnTo>
                <a:lnTo>
                  <a:pt x="6108" y="608"/>
                </a:lnTo>
                <a:lnTo>
                  <a:pt x="6083" y="730"/>
                </a:lnTo>
                <a:lnTo>
                  <a:pt x="6035" y="1265"/>
                </a:lnTo>
                <a:lnTo>
                  <a:pt x="5937" y="1776"/>
                </a:lnTo>
                <a:lnTo>
                  <a:pt x="5913" y="2020"/>
                </a:lnTo>
                <a:lnTo>
                  <a:pt x="5913" y="2287"/>
                </a:lnTo>
                <a:lnTo>
                  <a:pt x="5670" y="2360"/>
                </a:lnTo>
                <a:lnTo>
                  <a:pt x="5451" y="2458"/>
                </a:lnTo>
                <a:lnTo>
                  <a:pt x="4988" y="2677"/>
                </a:lnTo>
                <a:lnTo>
                  <a:pt x="4161" y="2093"/>
                </a:lnTo>
                <a:lnTo>
                  <a:pt x="3966" y="1947"/>
                </a:lnTo>
                <a:lnTo>
                  <a:pt x="3723" y="1776"/>
                </a:lnTo>
                <a:lnTo>
                  <a:pt x="3601" y="1703"/>
                </a:lnTo>
                <a:lnTo>
                  <a:pt x="3480" y="1630"/>
                </a:lnTo>
                <a:lnTo>
                  <a:pt x="3334" y="1606"/>
                </a:lnTo>
                <a:lnTo>
                  <a:pt x="3236" y="1606"/>
                </a:lnTo>
                <a:lnTo>
                  <a:pt x="3163" y="1557"/>
                </a:lnTo>
                <a:lnTo>
                  <a:pt x="3042" y="1557"/>
                </a:lnTo>
                <a:lnTo>
                  <a:pt x="2944" y="1606"/>
                </a:lnTo>
                <a:lnTo>
                  <a:pt x="2823" y="1679"/>
                </a:lnTo>
                <a:lnTo>
                  <a:pt x="2604" y="1825"/>
                </a:lnTo>
                <a:lnTo>
                  <a:pt x="2409" y="1995"/>
                </a:lnTo>
                <a:lnTo>
                  <a:pt x="2239" y="2190"/>
                </a:lnTo>
                <a:lnTo>
                  <a:pt x="1849" y="2604"/>
                </a:lnTo>
                <a:lnTo>
                  <a:pt x="1655" y="2798"/>
                </a:lnTo>
                <a:lnTo>
                  <a:pt x="1484" y="3042"/>
                </a:lnTo>
                <a:lnTo>
                  <a:pt x="1436" y="3066"/>
                </a:lnTo>
                <a:lnTo>
                  <a:pt x="1387" y="3115"/>
                </a:lnTo>
                <a:lnTo>
                  <a:pt x="1363" y="3163"/>
                </a:lnTo>
                <a:lnTo>
                  <a:pt x="1387" y="3236"/>
                </a:lnTo>
                <a:lnTo>
                  <a:pt x="1509" y="3455"/>
                </a:lnTo>
                <a:lnTo>
                  <a:pt x="1655" y="3650"/>
                </a:lnTo>
                <a:lnTo>
                  <a:pt x="1971" y="4039"/>
                </a:lnTo>
                <a:lnTo>
                  <a:pt x="2287" y="4477"/>
                </a:lnTo>
                <a:lnTo>
                  <a:pt x="2482" y="4672"/>
                </a:lnTo>
                <a:lnTo>
                  <a:pt x="2652" y="4867"/>
                </a:lnTo>
                <a:lnTo>
                  <a:pt x="2531" y="5061"/>
                </a:lnTo>
                <a:lnTo>
                  <a:pt x="2433" y="5280"/>
                </a:lnTo>
                <a:lnTo>
                  <a:pt x="2312" y="5597"/>
                </a:lnTo>
                <a:lnTo>
                  <a:pt x="2263" y="5791"/>
                </a:lnTo>
                <a:lnTo>
                  <a:pt x="2263" y="5962"/>
                </a:lnTo>
                <a:lnTo>
                  <a:pt x="1995" y="5962"/>
                </a:lnTo>
                <a:lnTo>
                  <a:pt x="1703" y="5986"/>
                </a:lnTo>
                <a:lnTo>
                  <a:pt x="1192" y="6083"/>
                </a:lnTo>
                <a:lnTo>
                  <a:pt x="973" y="6108"/>
                </a:lnTo>
                <a:lnTo>
                  <a:pt x="706" y="6181"/>
                </a:lnTo>
                <a:lnTo>
                  <a:pt x="584" y="6229"/>
                </a:lnTo>
                <a:lnTo>
                  <a:pt x="462" y="6278"/>
                </a:lnTo>
                <a:lnTo>
                  <a:pt x="365" y="6351"/>
                </a:lnTo>
                <a:lnTo>
                  <a:pt x="292" y="6424"/>
                </a:lnTo>
                <a:lnTo>
                  <a:pt x="243" y="6448"/>
                </a:lnTo>
                <a:lnTo>
                  <a:pt x="195" y="6473"/>
                </a:lnTo>
                <a:lnTo>
                  <a:pt x="146" y="6570"/>
                </a:lnTo>
                <a:lnTo>
                  <a:pt x="97" y="6692"/>
                </a:lnTo>
                <a:lnTo>
                  <a:pt x="73" y="6935"/>
                </a:lnTo>
                <a:lnTo>
                  <a:pt x="0" y="7738"/>
                </a:lnTo>
                <a:lnTo>
                  <a:pt x="0" y="8005"/>
                </a:lnTo>
                <a:lnTo>
                  <a:pt x="0" y="8346"/>
                </a:lnTo>
                <a:lnTo>
                  <a:pt x="24" y="8492"/>
                </a:lnTo>
                <a:lnTo>
                  <a:pt x="73" y="8638"/>
                </a:lnTo>
                <a:lnTo>
                  <a:pt x="122" y="8760"/>
                </a:lnTo>
                <a:lnTo>
                  <a:pt x="243" y="8833"/>
                </a:lnTo>
                <a:lnTo>
                  <a:pt x="219" y="8906"/>
                </a:lnTo>
                <a:lnTo>
                  <a:pt x="243" y="8954"/>
                </a:lnTo>
                <a:lnTo>
                  <a:pt x="268" y="9003"/>
                </a:lnTo>
                <a:lnTo>
                  <a:pt x="316" y="9027"/>
                </a:lnTo>
                <a:lnTo>
                  <a:pt x="560" y="9125"/>
                </a:lnTo>
                <a:lnTo>
                  <a:pt x="779" y="9198"/>
                </a:lnTo>
                <a:lnTo>
                  <a:pt x="1046" y="9246"/>
                </a:lnTo>
                <a:lnTo>
                  <a:pt x="1290" y="9271"/>
                </a:lnTo>
                <a:lnTo>
                  <a:pt x="1801" y="9344"/>
                </a:lnTo>
                <a:lnTo>
                  <a:pt x="2312" y="9368"/>
                </a:lnTo>
                <a:lnTo>
                  <a:pt x="2385" y="9538"/>
                </a:lnTo>
                <a:lnTo>
                  <a:pt x="2458" y="9660"/>
                </a:lnTo>
                <a:lnTo>
                  <a:pt x="2628" y="9952"/>
                </a:lnTo>
                <a:lnTo>
                  <a:pt x="2847" y="10195"/>
                </a:lnTo>
                <a:lnTo>
                  <a:pt x="2652" y="10366"/>
                </a:lnTo>
                <a:lnTo>
                  <a:pt x="2506" y="10560"/>
                </a:lnTo>
                <a:lnTo>
                  <a:pt x="2190" y="10925"/>
                </a:lnTo>
                <a:lnTo>
                  <a:pt x="1849" y="11363"/>
                </a:lnTo>
                <a:lnTo>
                  <a:pt x="1679" y="11558"/>
                </a:lnTo>
                <a:lnTo>
                  <a:pt x="1630" y="11680"/>
                </a:lnTo>
                <a:lnTo>
                  <a:pt x="1582" y="11777"/>
                </a:lnTo>
                <a:lnTo>
                  <a:pt x="1582" y="11850"/>
                </a:lnTo>
                <a:lnTo>
                  <a:pt x="1606" y="11923"/>
                </a:lnTo>
                <a:lnTo>
                  <a:pt x="1606" y="12045"/>
                </a:lnTo>
                <a:lnTo>
                  <a:pt x="1630" y="12166"/>
                </a:lnTo>
                <a:lnTo>
                  <a:pt x="1679" y="12264"/>
                </a:lnTo>
                <a:lnTo>
                  <a:pt x="1752" y="12385"/>
                </a:lnTo>
                <a:lnTo>
                  <a:pt x="1922" y="12604"/>
                </a:lnTo>
                <a:lnTo>
                  <a:pt x="2093" y="12775"/>
                </a:lnTo>
                <a:lnTo>
                  <a:pt x="2312" y="13018"/>
                </a:lnTo>
                <a:lnTo>
                  <a:pt x="2531" y="13237"/>
                </a:lnTo>
                <a:lnTo>
                  <a:pt x="2798" y="13456"/>
                </a:lnTo>
                <a:lnTo>
                  <a:pt x="3042" y="13651"/>
                </a:lnTo>
                <a:lnTo>
                  <a:pt x="3090" y="13699"/>
                </a:lnTo>
                <a:lnTo>
                  <a:pt x="3139" y="13699"/>
                </a:lnTo>
                <a:lnTo>
                  <a:pt x="3236" y="13675"/>
                </a:lnTo>
                <a:lnTo>
                  <a:pt x="3358" y="13699"/>
                </a:lnTo>
                <a:lnTo>
                  <a:pt x="3455" y="13675"/>
                </a:lnTo>
                <a:lnTo>
                  <a:pt x="3577" y="13651"/>
                </a:lnTo>
                <a:lnTo>
                  <a:pt x="3699" y="13602"/>
                </a:lnTo>
                <a:lnTo>
                  <a:pt x="3918" y="13456"/>
                </a:lnTo>
                <a:lnTo>
                  <a:pt x="4088" y="13334"/>
                </a:lnTo>
                <a:lnTo>
                  <a:pt x="4331" y="13140"/>
                </a:lnTo>
                <a:lnTo>
                  <a:pt x="4575" y="12921"/>
                </a:lnTo>
                <a:lnTo>
                  <a:pt x="5013" y="12434"/>
                </a:lnTo>
                <a:lnTo>
                  <a:pt x="5110" y="12531"/>
                </a:lnTo>
                <a:lnTo>
                  <a:pt x="5232" y="12580"/>
                </a:lnTo>
                <a:lnTo>
                  <a:pt x="5451" y="12677"/>
                </a:lnTo>
                <a:lnTo>
                  <a:pt x="5767" y="12823"/>
                </a:lnTo>
                <a:lnTo>
                  <a:pt x="5937" y="12872"/>
                </a:lnTo>
                <a:lnTo>
                  <a:pt x="6108" y="12896"/>
                </a:lnTo>
                <a:lnTo>
                  <a:pt x="6156" y="13091"/>
                </a:lnTo>
                <a:lnTo>
                  <a:pt x="6181" y="13261"/>
                </a:lnTo>
                <a:lnTo>
                  <a:pt x="6254" y="13651"/>
                </a:lnTo>
                <a:lnTo>
                  <a:pt x="6302" y="14040"/>
                </a:lnTo>
                <a:lnTo>
                  <a:pt x="6302" y="14259"/>
                </a:lnTo>
                <a:lnTo>
                  <a:pt x="6302" y="14502"/>
                </a:lnTo>
                <a:lnTo>
                  <a:pt x="6327" y="14600"/>
                </a:lnTo>
                <a:lnTo>
                  <a:pt x="6351" y="14721"/>
                </a:lnTo>
                <a:lnTo>
                  <a:pt x="6400" y="14794"/>
                </a:lnTo>
                <a:lnTo>
                  <a:pt x="6473" y="14867"/>
                </a:lnTo>
                <a:lnTo>
                  <a:pt x="6497" y="14892"/>
                </a:lnTo>
                <a:lnTo>
                  <a:pt x="6521" y="14940"/>
                </a:lnTo>
                <a:lnTo>
                  <a:pt x="6619" y="14989"/>
                </a:lnTo>
                <a:lnTo>
                  <a:pt x="6716" y="15038"/>
                </a:lnTo>
                <a:lnTo>
                  <a:pt x="6838" y="15062"/>
                </a:lnTo>
                <a:lnTo>
                  <a:pt x="6959" y="15086"/>
                </a:lnTo>
                <a:lnTo>
                  <a:pt x="7203" y="15086"/>
                </a:lnTo>
                <a:lnTo>
                  <a:pt x="7421" y="15062"/>
                </a:lnTo>
                <a:lnTo>
                  <a:pt x="8030" y="15038"/>
                </a:lnTo>
                <a:lnTo>
                  <a:pt x="8638" y="15038"/>
                </a:lnTo>
                <a:lnTo>
                  <a:pt x="8735" y="15013"/>
                </a:lnTo>
                <a:lnTo>
                  <a:pt x="8808" y="14965"/>
                </a:lnTo>
                <a:lnTo>
                  <a:pt x="8857" y="14867"/>
                </a:lnTo>
                <a:lnTo>
                  <a:pt x="8881" y="14794"/>
                </a:lnTo>
                <a:lnTo>
                  <a:pt x="8906" y="14770"/>
                </a:lnTo>
                <a:lnTo>
                  <a:pt x="8979" y="14673"/>
                </a:lnTo>
                <a:lnTo>
                  <a:pt x="9027" y="14551"/>
                </a:lnTo>
                <a:lnTo>
                  <a:pt x="9100" y="14283"/>
                </a:lnTo>
                <a:lnTo>
                  <a:pt x="9149" y="13772"/>
                </a:lnTo>
                <a:lnTo>
                  <a:pt x="9222" y="13286"/>
                </a:lnTo>
                <a:lnTo>
                  <a:pt x="9246" y="13042"/>
                </a:lnTo>
                <a:lnTo>
                  <a:pt x="9246" y="12799"/>
                </a:lnTo>
                <a:lnTo>
                  <a:pt x="9514" y="12799"/>
                </a:lnTo>
                <a:lnTo>
                  <a:pt x="9757" y="12726"/>
                </a:lnTo>
                <a:lnTo>
                  <a:pt x="10001" y="12629"/>
                </a:lnTo>
                <a:lnTo>
                  <a:pt x="10122" y="12556"/>
                </a:lnTo>
                <a:lnTo>
                  <a:pt x="10220" y="12483"/>
                </a:lnTo>
                <a:lnTo>
                  <a:pt x="10341" y="12604"/>
                </a:lnTo>
                <a:lnTo>
                  <a:pt x="10487" y="12726"/>
                </a:lnTo>
                <a:lnTo>
                  <a:pt x="10779" y="12945"/>
                </a:lnTo>
                <a:lnTo>
                  <a:pt x="11290" y="13310"/>
                </a:lnTo>
                <a:lnTo>
                  <a:pt x="11826" y="13675"/>
                </a:lnTo>
                <a:lnTo>
                  <a:pt x="11874" y="13699"/>
                </a:lnTo>
                <a:lnTo>
                  <a:pt x="11947" y="13724"/>
                </a:lnTo>
                <a:lnTo>
                  <a:pt x="11996" y="13699"/>
                </a:lnTo>
                <a:lnTo>
                  <a:pt x="12045" y="13675"/>
                </a:lnTo>
                <a:lnTo>
                  <a:pt x="12142" y="13602"/>
                </a:lnTo>
                <a:lnTo>
                  <a:pt x="12166" y="13480"/>
                </a:lnTo>
                <a:lnTo>
                  <a:pt x="12361" y="13334"/>
                </a:lnTo>
                <a:lnTo>
                  <a:pt x="12531" y="13164"/>
                </a:lnTo>
                <a:lnTo>
                  <a:pt x="12872" y="12799"/>
                </a:lnTo>
                <a:lnTo>
                  <a:pt x="13286" y="12385"/>
                </a:lnTo>
                <a:lnTo>
                  <a:pt x="13480" y="12166"/>
                </a:lnTo>
                <a:lnTo>
                  <a:pt x="13675" y="11947"/>
                </a:lnTo>
                <a:lnTo>
                  <a:pt x="13699" y="11874"/>
                </a:lnTo>
                <a:lnTo>
                  <a:pt x="13699" y="11801"/>
                </a:lnTo>
                <a:lnTo>
                  <a:pt x="13724" y="11704"/>
                </a:lnTo>
                <a:lnTo>
                  <a:pt x="13699" y="11607"/>
                </a:lnTo>
                <a:lnTo>
                  <a:pt x="13553" y="11363"/>
                </a:lnTo>
                <a:lnTo>
                  <a:pt x="13407" y="11120"/>
                </a:lnTo>
                <a:lnTo>
                  <a:pt x="13067" y="10682"/>
                </a:lnTo>
                <a:lnTo>
                  <a:pt x="12945" y="10512"/>
                </a:lnTo>
                <a:lnTo>
                  <a:pt x="12799" y="10341"/>
                </a:lnTo>
                <a:lnTo>
                  <a:pt x="12629" y="10195"/>
                </a:lnTo>
                <a:lnTo>
                  <a:pt x="12458" y="10074"/>
                </a:lnTo>
                <a:lnTo>
                  <a:pt x="12604" y="9855"/>
                </a:lnTo>
                <a:lnTo>
                  <a:pt x="12750" y="9611"/>
                </a:lnTo>
                <a:lnTo>
                  <a:pt x="12823" y="9368"/>
                </a:lnTo>
                <a:lnTo>
                  <a:pt x="12872" y="9125"/>
                </a:lnTo>
                <a:lnTo>
                  <a:pt x="12994" y="9149"/>
                </a:lnTo>
                <a:lnTo>
                  <a:pt x="13091" y="9173"/>
                </a:lnTo>
                <a:lnTo>
                  <a:pt x="13334" y="9173"/>
                </a:lnTo>
                <a:lnTo>
                  <a:pt x="13797" y="9149"/>
                </a:lnTo>
                <a:lnTo>
                  <a:pt x="14283" y="9125"/>
                </a:lnTo>
                <a:lnTo>
                  <a:pt x="14794" y="9076"/>
                </a:lnTo>
                <a:lnTo>
                  <a:pt x="14867" y="9052"/>
                </a:lnTo>
                <a:lnTo>
                  <a:pt x="14916" y="9003"/>
                </a:lnTo>
                <a:lnTo>
                  <a:pt x="14940" y="8954"/>
                </a:lnTo>
                <a:lnTo>
                  <a:pt x="14965" y="8906"/>
                </a:lnTo>
                <a:lnTo>
                  <a:pt x="15038" y="8881"/>
                </a:lnTo>
                <a:lnTo>
                  <a:pt x="15086" y="8833"/>
                </a:lnTo>
                <a:lnTo>
                  <a:pt x="15135" y="8760"/>
                </a:lnTo>
                <a:lnTo>
                  <a:pt x="15135" y="8687"/>
                </a:lnTo>
                <a:lnTo>
                  <a:pt x="15135" y="7689"/>
                </a:lnTo>
                <a:lnTo>
                  <a:pt x="15135" y="7203"/>
                </a:lnTo>
                <a:lnTo>
                  <a:pt x="15086" y="6716"/>
                </a:lnTo>
                <a:lnTo>
                  <a:pt x="15062" y="6643"/>
                </a:lnTo>
                <a:lnTo>
                  <a:pt x="15013" y="6570"/>
                </a:lnTo>
                <a:lnTo>
                  <a:pt x="14940" y="6546"/>
                </a:lnTo>
                <a:lnTo>
                  <a:pt x="14867" y="6521"/>
                </a:lnTo>
                <a:lnTo>
                  <a:pt x="14819" y="6400"/>
                </a:lnTo>
                <a:lnTo>
                  <a:pt x="14746" y="6302"/>
                </a:lnTo>
                <a:lnTo>
                  <a:pt x="14648" y="6229"/>
                </a:lnTo>
                <a:lnTo>
                  <a:pt x="14527" y="6181"/>
                </a:lnTo>
                <a:lnTo>
                  <a:pt x="14259" y="6108"/>
                </a:lnTo>
                <a:lnTo>
                  <a:pt x="14016" y="6083"/>
                </a:lnTo>
                <a:lnTo>
                  <a:pt x="13480" y="6010"/>
                </a:lnTo>
                <a:lnTo>
                  <a:pt x="13213" y="5986"/>
                </a:lnTo>
                <a:lnTo>
                  <a:pt x="12921" y="5986"/>
                </a:lnTo>
                <a:lnTo>
                  <a:pt x="12896" y="5694"/>
                </a:lnTo>
                <a:lnTo>
                  <a:pt x="12848" y="5426"/>
                </a:lnTo>
                <a:lnTo>
                  <a:pt x="12823" y="5256"/>
                </a:lnTo>
                <a:lnTo>
                  <a:pt x="12775" y="5086"/>
                </a:lnTo>
                <a:lnTo>
                  <a:pt x="12702" y="4915"/>
                </a:lnTo>
                <a:lnTo>
                  <a:pt x="12629" y="4769"/>
                </a:lnTo>
                <a:lnTo>
                  <a:pt x="12750" y="4599"/>
                </a:lnTo>
                <a:lnTo>
                  <a:pt x="12848" y="4453"/>
                </a:lnTo>
                <a:lnTo>
                  <a:pt x="13213" y="3918"/>
                </a:lnTo>
                <a:lnTo>
                  <a:pt x="13432" y="3650"/>
                </a:lnTo>
                <a:lnTo>
                  <a:pt x="13651" y="3407"/>
                </a:lnTo>
                <a:lnTo>
                  <a:pt x="13699" y="3309"/>
                </a:lnTo>
                <a:lnTo>
                  <a:pt x="13699" y="3261"/>
                </a:lnTo>
                <a:lnTo>
                  <a:pt x="13699" y="3212"/>
                </a:lnTo>
                <a:lnTo>
                  <a:pt x="13675" y="3139"/>
                </a:lnTo>
                <a:lnTo>
                  <a:pt x="13699" y="3090"/>
                </a:lnTo>
                <a:lnTo>
                  <a:pt x="13675" y="3017"/>
                </a:lnTo>
                <a:lnTo>
                  <a:pt x="13675" y="2944"/>
                </a:lnTo>
                <a:lnTo>
                  <a:pt x="13602" y="2847"/>
                </a:lnTo>
                <a:lnTo>
                  <a:pt x="13407" y="2628"/>
                </a:lnTo>
                <a:lnTo>
                  <a:pt x="13164" y="2360"/>
                </a:lnTo>
                <a:lnTo>
                  <a:pt x="12896" y="2093"/>
                </a:lnTo>
                <a:lnTo>
                  <a:pt x="12702" y="1922"/>
                </a:lnTo>
                <a:lnTo>
                  <a:pt x="12434" y="1728"/>
                </a:lnTo>
                <a:lnTo>
                  <a:pt x="12312" y="1655"/>
                </a:lnTo>
                <a:lnTo>
                  <a:pt x="12166" y="1582"/>
                </a:lnTo>
                <a:lnTo>
                  <a:pt x="12020" y="1557"/>
                </a:lnTo>
                <a:lnTo>
                  <a:pt x="11899" y="1582"/>
                </a:lnTo>
                <a:lnTo>
                  <a:pt x="11850" y="1582"/>
                </a:lnTo>
                <a:lnTo>
                  <a:pt x="11777" y="1606"/>
                </a:lnTo>
                <a:lnTo>
                  <a:pt x="11534" y="1728"/>
                </a:lnTo>
                <a:lnTo>
                  <a:pt x="11290" y="1874"/>
                </a:lnTo>
                <a:lnTo>
                  <a:pt x="10828" y="2190"/>
                </a:lnTo>
                <a:lnTo>
                  <a:pt x="10560" y="2385"/>
                </a:lnTo>
                <a:lnTo>
                  <a:pt x="10414" y="2506"/>
                </a:lnTo>
                <a:lnTo>
                  <a:pt x="10293" y="2628"/>
                </a:lnTo>
                <a:lnTo>
                  <a:pt x="10098" y="2506"/>
                </a:lnTo>
                <a:lnTo>
                  <a:pt x="9879" y="2409"/>
                </a:lnTo>
                <a:lnTo>
                  <a:pt x="9636" y="2336"/>
                </a:lnTo>
                <a:lnTo>
                  <a:pt x="9417" y="2312"/>
                </a:lnTo>
                <a:lnTo>
                  <a:pt x="9392" y="2287"/>
                </a:lnTo>
                <a:lnTo>
                  <a:pt x="9295" y="1995"/>
                </a:lnTo>
                <a:lnTo>
                  <a:pt x="9246" y="1703"/>
                </a:lnTo>
                <a:lnTo>
                  <a:pt x="9246" y="1679"/>
                </a:lnTo>
                <a:lnTo>
                  <a:pt x="9271" y="1630"/>
                </a:lnTo>
                <a:lnTo>
                  <a:pt x="9271" y="1606"/>
                </a:lnTo>
                <a:lnTo>
                  <a:pt x="9198" y="1484"/>
                </a:lnTo>
                <a:lnTo>
                  <a:pt x="9149" y="949"/>
                </a:lnTo>
                <a:lnTo>
                  <a:pt x="9125" y="681"/>
                </a:lnTo>
                <a:lnTo>
                  <a:pt x="9052" y="438"/>
                </a:lnTo>
                <a:lnTo>
                  <a:pt x="9100" y="389"/>
                </a:lnTo>
                <a:lnTo>
                  <a:pt x="9100" y="341"/>
                </a:lnTo>
                <a:lnTo>
                  <a:pt x="9125" y="292"/>
                </a:lnTo>
                <a:lnTo>
                  <a:pt x="9100" y="243"/>
                </a:lnTo>
                <a:lnTo>
                  <a:pt x="9076" y="170"/>
                </a:lnTo>
                <a:lnTo>
                  <a:pt x="9052" y="146"/>
                </a:lnTo>
                <a:lnTo>
                  <a:pt x="9003" y="97"/>
                </a:lnTo>
                <a:lnTo>
                  <a:pt x="8930" y="97"/>
                </a:lnTo>
                <a:lnTo>
                  <a:pt x="8614" y="49"/>
                </a:lnTo>
                <a:lnTo>
                  <a:pt x="8297" y="49"/>
                </a:lnTo>
                <a:lnTo>
                  <a:pt x="7665" y="24"/>
                </a:lnTo>
                <a:lnTo>
                  <a:pt x="7348" y="24"/>
                </a:lnTo>
                <a:lnTo>
                  <a:pt x="7008" y="0"/>
                </a:lnTo>
                <a:close/>
                <a:moveTo>
                  <a:pt x="17471" y="11655"/>
                </a:moveTo>
                <a:lnTo>
                  <a:pt x="17300" y="11704"/>
                </a:lnTo>
                <a:lnTo>
                  <a:pt x="16960" y="11801"/>
                </a:lnTo>
                <a:lnTo>
                  <a:pt x="16692" y="11923"/>
                </a:lnTo>
                <a:lnTo>
                  <a:pt x="16522" y="12045"/>
                </a:lnTo>
                <a:lnTo>
                  <a:pt x="16351" y="12191"/>
                </a:lnTo>
                <a:lnTo>
                  <a:pt x="16205" y="12385"/>
                </a:lnTo>
                <a:lnTo>
                  <a:pt x="16084" y="12556"/>
                </a:lnTo>
                <a:lnTo>
                  <a:pt x="15986" y="12750"/>
                </a:lnTo>
                <a:lnTo>
                  <a:pt x="15913" y="12969"/>
                </a:lnTo>
                <a:lnTo>
                  <a:pt x="15865" y="13188"/>
                </a:lnTo>
                <a:lnTo>
                  <a:pt x="15816" y="13407"/>
                </a:lnTo>
                <a:lnTo>
                  <a:pt x="15816" y="13602"/>
                </a:lnTo>
                <a:lnTo>
                  <a:pt x="15816" y="13797"/>
                </a:lnTo>
                <a:lnTo>
                  <a:pt x="15865" y="13991"/>
                </a:lnTo>
                <a:lnTo>
                  <a:pt x="15913" y="14186"/>
                </a:lnTo>
                <a:lnTo>
                  <a:pt x="16011" y="14381"/>
                </a:lnTo>
                <a:lnTo>
                  <a:pt x="16108" y="14551"/>
                </a:lnTo>
                <a:lnTo>
                  <a:pt x="16230" y="14721"/>
                </a:lnTo>
                <a:lnTo>
                  <a:pt x="16351" y="14892"/>
                </a:lnTo>
                <a:lnTo>
                  <a:pt x="16497" y="15038"/>
                </a:lnTo>
                <a:lnTo>
                  <a:pt x="16668" y="15159"/>
                </a:lnTo>
                <a:lnTo>
                  <a:pt x="16838" y="15257"/>
                </a:lnTo>
                <a:lnTo>
                  <a:pt x="17008" y="15354"/>
                </a:lnTo>
                <a:lnTo>
                  <a:pt x="17203" y="15427"/>
                </a:lnTo>
                <a:lnTo>
                  <a:pt x="17398" y="15476"/>
                </a:lnTo>
                <a:lnTo>
                  <a:pt x="17787" y="15476"/>
                </a:lnTo>
                <a:lnTo>
                  <a:pt x="17957" y="15427"/>
                </a:lnTo>
                <a:lnTo>
                  <a:pt x="18128" y="15403"/>
                </a:lnTo>
                <a:lnTo>
                  <a:pt x="18420" y="15257"/>
                </a:lnTo>
                <a:lnTo>
                  <a:pt x="18712" y="15086"/>
                </a:lnTo>
                <a:lnTo>
                  <a:pt x="18955" y="14867"/>
                </a:lnTo>
                <a:lnTo>
                  <a:pt x="19174" y="14600"/>
                </a:lnTo>
                <a:lnTo>
                  <a:pt x="19369" y="14308"/>
                </a:lnTo>
                <a:lnTo>
                  <a:pt x="19515" y="14016"/>
                </a:lnTo>
                <a:lnTo>
                  <a:pt x="19612" y="13699"/>
                </a:lnTo>
                <a:lnTo>
                  <a:pt x="19636" y="13505"/>
                </a:lnTo>
                <a:lnTo>
                  <a:pt x="19661" y="13286"/>
                </a:lnTo>
                <a:lnTo>
                  <a:pt x="19636" y="13115"/>
                </a:lnTo>
                <a:lnTo>
                  <a:pt x="19588" y="12921"/>
                </a:lnTo>
                <a:lnTo>
                  <a:pt x="19539" y="12775"/>
                </a:lnTo>
                <a:lnTo>
                  <a:pt x="19466" y="12604"/>
                </a:lnTo>
                <a:lnTo>
                  <a:pt x="19344" y="12458"/>
                </a:lnTo>
                <a:lnTo>
                  <a:pt x="19247" y="12337"/>
                </a:lnTo>
                <a:lnTo>
                  <a:pt x="19101" y="12215"/>
                </a:lnTo>
                <a:lnTo>
                  <a:pt x="18979" y="12093"/>
                </a:lnTo>
                <a:lnTo>
                  <a:pt x="18809" y="11996"/>
                </a:lnTo>
                <a:lnTo>
                  <a:pt x="18639" y="11923"/>
                </a:lnTo>
                <a:lnTo>
                  <a:pt x="18468" y="11850"/>
                </a:lnTo>
                <a:lnTo>
                  <a:pt x="18298" y="11801"/>
                </a:lnTo>
                <a:lnTo>
                  <a:pt x="18103" y="11753"/>
                </a:lnTo>
                <a:lnTo>
                  <a:pt x="17933" y="11728"/>
                </a:lnTo>
                <a:lnTo>
                  <a:pt x="17787" y="11680"/>
                </a:lnTo>
                <a:lnTo>
                  <a:pt x="17617" y="11655"/>
                </a:lnTo>
                <a:close/>
                <a:moveTo>
                  <a:pt x="17957" y="9417"/>
                </a:moveTo>
                <a:lnTo>
                  <a:pt x="17860" y="9490"/>
                </a:lnTo>
                <a:lnTo>
                  <a:pt x="17860" y="9514"/>
                </a:lnTo>
                <a:lnTo>
                  <a:pt x="17811" y="9587"/>
                </a:lnTo>
                <a:lnTo>
                  <a:pt x="17836" y="9660"/>
                </a:lnTo>
                <a:lnTo>
                  <a:pt x="17884" y="9709"/>
                </a:lnTo>
                <a:lnTo>
                  <a:pt x="17811" y="9757"/>
                </a:lnTo>
                <a:lnTo>
                  <a:pt x="17763" y="9782"/>
                </a:lnTo>
                <a:lnTo>
                  <a:pt x="17738" y="9830"/>
                </a:lnTo>
                <a:lnTo>
                  <a:pt x="17738" y="9879"/>
                </a:lnTo>
                <a:lnTo>
                  <a:pt x="17738" y="9928"/>
                </a:lnTo>
                <a:lnTo>
                  <a:pt x="17787" y="10001"/>
                </a:lnTo>
                <a:lnTo>
                  <a:pt x="17836" y="10049"/>
                </a:lnTo>
                <a:lnTo>
                  <a:pt x="17884" y="10098"/>
                </a:lnTo>
                <a:lnTo>
                  <a:pt x="17957" y="10122"/>
                </a:lnTo>
                <a:lnTo>
                  <a:pt x="17933" y="10147"/>
                </a:lnTo>
                <a:lnTo>
                  <a:pt x="17884" y="10195"/>
                </a:lnTo>
                <a:lnTo>
                  <a:pt x="17860" y="10244"/>
                </a:lnTo>
                <a:lnTo>
                  <a:pt x="17884" y="10317"/>
                </a:lnTo>
                <a:lnTo>
                  <a:pt x="17933" y="10414"/>
                </a:lnTo>
                <a:lnTo>
                  <a:pt x="18006" y="10487"/>
                </a:lnTo>
                <a:lnTo>
                  <a:pt x="18103" y="10512"/>
                </a:lnTo>
                <a:lnTo>
                  <a:pt x="18176" y="10536"/>
                </a:lnTo>
                <a:lnTo>
                  <a:pt x="18444" y="10585"/>
                </a:lnTo>
                <a:lnTo>
                  <a:pt x="18590" y="10609"/>
                </a:lnTo>
                <a:lnTo>
                  <a:pt x="18639" y="10633"/>
                </a:lnTo>
                <a:lnTo>
                  <a:pt x="18687" y="10609"/>
                </a:lnTo>
                <a:lnTo>
                  <a:pt x="18760" y="10682"/>
                </a:lnTo>
                <a:lnTo>
                  <a:pt x="18858" y="10731"/>
                </a:lnTo>
                <a:lnTo>
                  <a:pt x="18906" y="10731"/>
                </a:lnTo>
                <a:lnTo>
                  <a:pt x="19174" y="10828"/>
                </a:lnTo>
                <a:lnTo>
                  <a:pt x="19296" y="10877"/>
                </a:lnTo>
                <a:lnTo>
                  <a:pt x="19393" y="10950"/>
                </a:lnTo>
                <a:lnTo>
                  <a:pt x="19466" y="10998"/>
                </a:lnTo>
                <a:lnTo>
                  <a:pt x="19539" y="11023"/>
                </a:lnTo>
                <a:lnTo>
                  <a:pt x="19612" y="10998"/>
                </a:lnTo>
                <a:lnTo>
                  <a:pt x="19661" y="10974"/>
                </a:lnTo>
                <a:lnTo>
                  <a:pt x="19709" y="10950"/>
                </a:lnTo>
                <a:lnTo>
                  <a:pt x="19734" y="10901"/>
                </a:lnTo>
                <a:lnTo>
                  <a:pt x="19904" y="10779"/>
                </a:lnTo>
                <a:lnTo>
                  <a:pt x="19977" y="10706"/>
                </a:lnTo>
                <a:lnTo>
                  <a:pt x="20074" y="10658"/>
                </a:lnTo>
                <a:lnTo>
                  <a:pt x="20293" y="10487"/>
                </a:lnTo>
                <a:lnTo>
                  <a:pt x="20537" y="10366"/>
                </a:lnTo>
                <a:lnTo>
                  <a:pt x="20561" y="10341"/>
                </a:lnTo>
                <a:lnTo>
                  <a:pt x="20707" y="10463"/>
                </a:lnTo>
                <a:lnTo>
                  <a:pt x="20877" y="10609"/>
                </a:lnTo>
                <a:lnTo>
                  <a:pt x="21096" y="10828"/>
                </a:lnTo>
                <a:lnTo>
                  <a:pt x="21096" y="10828"/>
                </a:lnTo>
                <a:lnTo>
                  <a:pt x="21023" y="10779"/>
                </a:lnTo>
                <a:lnTo>
                  <a:pt x="20877" y="10682"/>
                </a:lnTo>
                <a:lnTo>
                  <a:pt x="20804" y="10658"/>
                </a:lnTo>
                <a:lnTo>
                  <a:pt x="20707" y="10633"/>
                </a:lnTo>
                <a:lnTo>
                  <a:pt x="20683" y="10633"/>
                </a:lnTo>
                <a:lnTo>
                  <a:pt x="20610" y="10658"/>
                </a:lnTo>
                <a:lnTo>
                  <a:pt x="20561" y="10731"/>
                </a:lnTo>
                <a:lnTo>
                  <a:pt x="20537" y="10779"/>
                </a:lnTo>
                <a:lnTo>
                  <a:pt x="20561" y="10852"/>
                </a:lnTo>
                <a:lnTo>
                  <a:pt x="20610" y="10925"/>
                </a:lnTo>
                <a:lnTo>
                  <a:pt x="20537" y="10974"/>
                </a:lnTo>
                <a:lnTo>
                  <a:pt x="20488" y="11023"/>
                </a:lnTo>
                <a:lnTo>
                  <a:pt x="20488" y="11096"/>
                </a:lnTo>
                <a:lnTo>
                  <a:pt x="20561" y="11266"/>
                </a:lnTo>
                <a:lnTo>
                  <a:pt x="20634" y="11436"/>
                </a:lnTo>
                <a:lnTo>
                  <a:pt x="20756" y="11582"/>
                </a:lnTo>
                <a:lnTo>
                  <a:pt x="20707" y="11534"/>
                </a:lnTo>
                <a:lnTo>
                  <a:pt x="20610" y="11412"/>
                </a:lnTo>
                <a:lnTo>
                  <a:pt x="20561" y="11315"/>
                </a:lnTo>
                <a:lnTo>
                  <a:pt x="20537" y="11266"/>
                </a:lnTo>
                <a:lnTo>
                  <a:pt x="20488" y="11242"/>
                </a:lnTo>
                <a:lnTo>
                  <a:pt x="20439" y="11217"/>
                </a:lnTo>
                <a:lnTo>
                  <a:pt x="20342" y="11217"/>
                </a:lnTo>
                <a:lnTo>
                  <a:pt x="20293" y="11242"/>
                </a:lnTo>
                <a:lnTo>
                  <a:pt x="20269" y="11290"/>
                </a:lnTo>
                <a:lnTo>
                  <a:pt x="20245" y="11339"/>
                </a:lnTo>
                <a:lnTo>
                  <a:pt x="20245" y="11436"/>
                </a:lnTo>
                <a:lnTo>
                  <a:pt x="20245" y="11509"/>
                </a:lnTo>
                <a:lnTo>
                  <a:pt x="20318" y="11680"/>
                </a:lnTo>
                <a:lnTo>
                  <a:pt x="20537" y="12020"/>
                </a:lnTo>
                <a:lnTo>
                  <a:pt x="20585" y="12069"/>
                </a:lnTo>
                <a:lnTo>
                  <a:pt x="20658" y="12093"/>
                </a:lnTo>
                <a:lnTo>
                  <a:pt x="20707" y="12239"/>
                </a:lnTo>
                <a:lnTo>
                  <a:pt x="20731" y="12385"/>
                </a:lnTo>
                <a:lnTo>
                  <a:pt x="20756" y="12556"/>
                </a:lnTo>
                <a:lnTo>
                  <a:pt x="20756" y="12677"/>
                </a:lnTo>
                <a:lnTo>
                  <a:pt x="20780" y="12799"/>
                </a:lnTo>
                <a:lnTo>
                  <a:pt x="20804" y="12872"/>
                </a:lnTo>
                <a:lnTo>
                  <a:pt x="20853" y="12921"/>
                </a:lnTo>
                <a:lnTo>
                  <a:pt x="20926" y="12945"/>
                </a:lnTo>
                <a:lnTo>
                  <a:pt x="21023" y="12945"/>
                </a:lnTo>
                <a:lnTo>
                  <a:pt x="21218" y="12994"/>
                </a:lnTo>
                <a:lnTo>
                  <a:pt x="21413" y="13018"/>
                </a:lnTo>
                <a:lnTo>
                  <a:pt x="21534" y="13042"/>
                </a:lnTo>
                <a:lnTo>
                  <a:pt x="21705" y="13067"/>
                </a:lnTo>
                <a:lnTo>
                  <a:pt x="21899" y="13091"/>
                </a:lnTo>
                <a:lnTo>
                  <a:pt x="21997" y="13115"/>
                </a:lnTo>
                <a:lnTo>
                  <a:pt x="22070" y="13164"/>
                </a:lnTo>
                <a:lnTo>
                  <a:pt x="22070" y="13359"/>
                </a:lnTo>
                <a:lnTo>
                  <a:pt x="22070" y="13578"/>
                </a:lnTo>
                <a:lnTo>
                  <a:pt x="22070" y="13699"/>
                </a:lnTo>
                <a:lnTo>
                  <a:pt x="22045" y="13675"/>
                </a:lnTo>
                <a:lnTo>
                  <a:pt x="21997" y="13626"/>
                </a:lnTo>
                <a:lnTo>
                  <a:pt x="21924" y="13602"/>
                </a:lnTo>
                <a:lnTo>
                  <a:pt x="21851" y="13626"/>
                </a:lnTo>
                <a:lnTo>
                  <a:pt x="21802" y="13675"/>
                </a:lnTo>
                <a:lnTo>
                  <a:pt x="21778" y="13724"/>
                </a:lnTo>
                <a:lnTo>
                  <a:pt x="21729" y="13651"/>
                </a:lnTo>
                <a:lnTo>
                  <a:pt x="21680" y="13602"/>
                </a:lnTo>
                <a:lnTo>
                  <a:pt x="21656" y="13602"/>
                </a:lnTo>
                <a:lnTo>
                  <a:pt x="21607" y="13578"/>
                </a:lnTo>
                <a:lnTo>
                  <a:pt x="21534" y="13602"/>
                </a:lnTo>
                <a:lnTo>
                  <a:pt x="21486" y="13651"/>
                </a:lnTo>
                <a:lnTo>
                  <a:pt x="21437" y="13699"/>
                </a:lnTo>
                <a:lnTo>
                  <a:pt x="21388" y="13894"/>
                </a:lnTo>
                <a:lnTo>
                  <a:pt x="21364" y="13991"/>
                </a:lnTo>
                <a:lnTo>
                  <a:pt x="21315" y="14137"/>
                </a:lnTo>
                <a:lnTo>
                  <a:pt x="21315" y="14089"/>
                </a:lnTo>
                <a:lnTo>
                  <a:pt x="21315" y="13918"/>
                </a:lnTo>
                <a:lnTo>
                  <a:pt x="21291" y="13772"/>
                </a:lnTo>
                <a:lnTo>
                  <a:pt x="21267" y="13724"/>
                </a:lnTo>
                <a:lnTo>
                  <a:pt x="21242" y="13699"/>
                </a:lnTo>
                <a:lnTo>
                  <a:pt x="21194" y="13675"/>
                </a:lnTo>
                <a:lnTo>
                  <a:pt x="21145" y="13651"/>
                </a:lnTo>
                <a:lnTo>
                  <a:pt x="21072" y="13675"/>
                </a:lnTo>
                <a:lnTo>
                  <a:pt x="21023" y="13724"/>
                </a:lnTo>
                <a:lnTo>
                  <a:pt x="20999" y="13772"/>
                </a:lnTo>
                <a:lnTo>
                  <a:pt x="20975" y="13845"/>
                </a:lnTo>
                <a:lnTo>
                  <a:pt x="20926" y="13967"/>
                </a:lnTo>
                <a:lnTo>
                  <a:pt x="20926" y="14016"/>
                </a:lnTo>
                <a:lnTo>
                  <a:pt x="20829" y="14381"/>
                </a:lnTo>
                <a:lnTo>
                  <a:pt x="20829" y="14454"/>
                </a:lnTo>
                <a:lnTo>
                  <a:pt x="20756" y="14600"/>
                </a:lnTo>
                <a:lnTo>
                  <a:pt x="20707" y="14721"/>
                </a:lnTo>
                <a:lnTo>
                  <a:pt x="20610" y="14867"/>
                </a:lnTo>
                <a:lnTo>
                  <a:pt x="20512" y="14989"/>
                </a:lnTo>
                <a:lnTo>
                  <a:pt x="20488" y="15038"/>
                </a:lnTo>
                <a:lnTo>
                  <a:pt x="20439" y="15086"/>
                </a:lnTo>
                <a:lnTo>
                  <a:pt x="20439" y="15135"/>
                </a:lnTo>
                <a:lnTo>
                  <a:pt x="20439" y="15184"/>
                </a:lnTo>
                <a:lnTo>
                  <a:pt x="20439" y="15257"/>
                </a:lnTo>
                <a:lnTo>
                  <a:pt x="20488" y="15305"/>
                </a:lnTo>
                <a:lnTo>
                  <a:pt x="20512" y="15330"/>
                </a:lnTo>
                <a:lnTo>
                  <a:pt x="20585" y="15354"/>
                </a:lnTo>
                <a:lnTo>
                  <a:pt x="20634" y="15378"/>
                </a:lnTo>
                <a:lnTo>
                  <a:pt x="20658" y="15378"/>
                </a:lnTo>
                <a:lnTo>
                  <a:pt x="20804" y="15548"/>
                </a:lnTo>
                <a:lnTo>
                  <a:pt x="20926" y="15694"/>
                </a:lnTo>
                <a:lnTo>
                  <a:pt x="21048" y="15889"/>
                </a:lnTo>
                <a:lnTo>
                  <a:pt x="21194" y="16108"/>
                </a:lnTo>
                <a:lnTo>
                  <a:pt x="21048" y="16254"/>
                </a:lnTo>
                <a:lnTo>
                  <a:pt x="20902" y="16424"/>
                </a:lnTo>
                <a:lnTo>
                  <a:pt x="20829" y="16473"/>
                </a:lnTo>
                <a:lnTo>
                  <a:pt x="20756" y="16424"/>
                </a:lnTo>
                <a:lnTo>
                  <a:pt x="20683" y="16400"/>
                </a:lnTo>
                <a:lnTo>
                  <a:pt x="20585" y="16424"/>
                </a:lnTo>
                <a:lnTo>
                  <a:pt x="20488" y="16473"/>
                </a:lnTo>
                <a:lnTo>
                  <a:pt x="20488" y="16376"/>
                </a:lnTo>
                <a:lnTo>
                  <a:pt x="20464" y="16303"/>
                </a:lnTo>
                <a:lnTo>
                  <a:pt x="20391" y="16230"/>
                </a:lnTo>
                <a:lnTo>
                  <a:pt x="20293" y="16205"/>
                </a:lnTo>
                <a:lnTo>
                  <a:pt x="20220" y="16230"/>
                </a:lnTo>
                <a:lnTo>
                  <a:pt x="20220" y="16157"/>
                </a:lnTo>
                <a:lnTo>
                  <a:pt x="20220" y="16108"/>
                </a:lnTo>
                <a:lnTo>
                  <a:pt x="20196" y="16035"/>
                </a:lnTo>
                <a:lnTo>
                  <a:pt x="20172" y="16011"/>
                </a:lnTo>
                <a:lnTo>
                  <a:pt x="20123" y="15986"/>
                </a:lnTo>
                <a:lnTo>
                  <a:pt x="20074" y="15962"/>
                </a:lnTo>
                <a:lnTo>
                  <a:pt x="20001" y="15986"/>
                </a:lnTo>
                <a:lnTo>
                  <a:pt x="19928" y="16011"/>
                </a:lnTo>
                <a:lnTo>
                  <a:pt x="19831" y="16059"/>
                </a:lnTo>
                <a:lnTo>
                  <a:pt x="19636" y="16181"/>
                </a:lnTo>
                <a:lnTo>
                  <a:pt x="19588" y="16230"/>
                </a:lnTo>
                <a:lnTo>
                  <a:pt x="19466" y="16205"/>
                </a:lnTo>
                <a:lnTo>
                  <a:pt x="19417" y="16205"/>
                </a:lnTo>
                <a:lnTo>
                  <a:pt x="19369" y="16230"/>
                </a:lnTo>
                <a:lnTo>
                  <a:pt x="19271" y="16254"/>
                </a:lnTo>
                <a:lnTo>
                  <a:pt x="19198" y="16303"/>
                </a:lnTo>
                <a:lnTo>
                  <a:pt x="19077" y="16376"/>
                </a:lnTo>
                <a:lnTo>
                  <a:pt x="18979" y="16400"/>
                </a:lnTo>
                <a:lnTo>
                  <a:pt x="18882" y="16424"/>
                </a:lnTo>
                <a:lnTo>
                  <a:pt x="18785" y="16473"/>
                </a:lnTo>
                <a:lnTo>
                  <a:pt x="18687" y="16497"/>
                </a:lnTo>
                <a:lnTo>
                  <a:pt x="18614" y="16546"/>
                </a:lnTo>
                <a:lnTo>
                  <a:pt x="18517" y="16595"/>
                </a:lnTo>
                <a:lnTo>
                  <a:pt x="18444" y="16619"/>
                </a:lnTo>
                <a:lnTo>
                  <a:pt x="18371" y="16668"/>
                </a:lnTo>
                <a:lnTo>
                  <a:pt x="18274" y="16692"/>
                </a:lnTo>
                <a:lnTo>
                  <a:pt x="18176" y="16716"/>
                </a:lnTo>
                <a:lnTo>
                  <a:pt x="18079" y="16765"/>
                </a:lnTo>
                <a:lnTo>
                  <a:pt x="18055" y="16814"/>
                </a:lnTo>
                <a:lnTo>
                  <a:pt x="18030" y="16838"/>
                </a:lnTo>
                <a:lnTo>
                  <a:pt x="18030" y="16911"/>
                </a:lnTo>
                <a:lnTo>
                  <a:pt x="18055" y="16960"/>
                </a:lnTo>
                <a:lnTo>
                  <a:pt x="18079" y="17008"/>
                </a:lnTo>
                <a:lnTo>
                  <a:pt x="18152" y="17057"/>
                </a:lnTo>
                <a:lnTo>
                  <a:pt x="18103" y="17106"/>
                </a:lnTo>
                <a:lnTo>
                  <a:pt x="18079" y="17154"/>
                </a:lnTo>
                <a:lnTo>
                  <a:pt x="18055" y="17203"/>
                </a:lnTo>
                <a:lnTo>
                  <a:pt x="18079" y="17252"/>
                </a:lnTo>
                <a:lnTo>
                  <a:pt x="18103" y="17300"/>
                </a:lnTo>
                <a:lnTo>
                  <a:pt x="18152" y="17349"/>
                </a:lnTo>
                <a:lnTo>
                  <a:pt x="18225" y="17373"/>
                </a:lnTo>
                <a:lnTo>
                  <a:pt x="18201" y="17373"/>
                </a:lnTo>
                <a:lnTo>
                  <a:pt x="18103" y="17398"/>
                </a:lnTo>
                <a:lnTo>
                  <a:pt x="18055" y="17446"/>
                </a:lnTo>
                <a:lnTo>
                  <a:pt x="18006" y="17519"/>
                </a:lnTo>
                <a:lnTo>
                  <a:pt x="18030" y="17592"/>
                </a:lnTo>
                <a:lnTo>
                  <a:pt x="18055" y="17641"/>
                </a:lnTo>
                <a:lnTo>
                  <a:pt x="18128" y="17690"/>
                </a:lnTo>
                <a:lnTo>
                  <a:pt x="18225" y="17714"/>
                </a:lnTo>
                <a:lnTo>
                  <a:pt x="17909" y="17738"/>
                </a:lnTo>
                <a:lnTo>
                  <a:pt x="17519" y="17738"/>
                </a:lnTo>
                <a:lnTo>
                  <a:pt x="17495" y="17568"/>
                </a:lnTo>
                <a:lnTo>
                  <a:pt x="17471" y="17398"/>
                </a:lnTo>
                <a:lnTo>
                  <a:pt x="17446" y="17300"/>
                </a:lnTo>
                <a:lnTo>
                  <a:pt x="17446" y="17203"/>
                </a:lnTo>
                <a:lnTo>
                  <a:pt x="17422" y="16984"/>
                </a:lnTo>
                <a:lnTo>
                  <a:pt x="17373" y="16765"/>
                </a:lnTo>
                <a:lnTo>
                  <a:pt x="17325" y="16668"/>
                </a:lnTo>
                <a:lnTo>
                  <a:pt x="17276" y="16595"/>
                </a:lnTo>
                <a:lnTo>
                  <a:pt x="17203" y="16522"/>
                </a:lnTo>
                <a:lnTo>
                  <a:pt x="17106" y="16473"/>
                </a:lnTo>
                <a:lnTo>
                  <a:pt x="17057" y="16449"/>
                </a:lnTo>
                <a:lnTo>
                  <a:pt x="17008" y="16449"/>
                </a:lnTo>
                <a:lnTo>
                  <a:pt x="16862" y="16424"/>
                </a:lnTo>
                <a:lnTo>
                  <a:pt x="16789" y="16400"/>
                </a:lnTo>
                <a:lnTo>
                  <a:pt x="16643" y="16327"/>
                </a:lnTo>
                <a:lnTo>
                  <a:pt x="16449" y="16254"/>
                </a:lnTo>
                <a:lnTo>
                  <a:pt x="16376" y="16181"/>
                </a:lnTo>
                <a:lnTo>
                  <a:pt x="16278" y="16157"/>
                </a:lnTo>
                <a:lnTo>
                  <a:pt x="16181" y="16181"/>
                </a:lnTo>
                <a:lnTo>
                  <a:pt x="16157" y="16181"/>
                </a:lnTo>
                <a:lnTo>
                  <a:pt x="16035" y="16132"/>
                </a:lnTo>
                <a:lnTo>
                  <a:pt x="16011" y="16108"/>
                </a:lnTo>
                <a:lnTo>
                  <a:pt x="15913" y="16059"/>
                </a:lnTo>
                <a:lnTo>
                  <a:pt x="15792" y="16035"/>
                </a:lnTo>
                <a:lnTo>
                  <a:pt x="15694" y="16059"/>
                </a:lnTo>
                <a:lnTo>
                  <a:pt x="15646" y="16132"/>
                </a:lnTo>
                <a:lnTo>
                  <a:pt x="15621" y="16205"/>
                </a:lnTo>
                <a:lnTo>
                  <a:pt x="15646" y="16303"/>
                </a:lnTo>
                <a:lnTo>
                  <a:pt x="15646" y="16303"/>
                </a:lnTo>
                <a:lnTo>
                  <a:pt x="15597" y="16278"/>
                </a:lnTo>
                <a:lnTo>
                  <a:pt x="15500" y="16205"/>
                </a:lnTo>
                <a:lnTo>
                  <a:pt x="15402" y="16157"/>
                </a:lnTo>
                <a:lnTo>
                  <a:pt x="15354" y="16157"/>
                </a:lnTo>
                <a:lnTo>
                  <a:pt x="15305" y="16181"/>
                </a:lnTo>
                <a:lnTo>
                  <a:pt x="15256" y="16205"/>
                </a:lnTo>
                <a:lnTo>
                  <a:pt x="15232" y="16230"/>
                </a:lnTo>
                <a:lnTo>
                  <a:pt x="15208" y="16278"/>
                </a:lnTo>
                <a:lnTo>
                  <a:pt x="15232" y="16400"/>
                </a:lnTo>
                <a:lnTo>
                  <a:pt x="15281" y="16497"/>
                </a:lnTo>
                <a:lnTo>
                  <a:pt x="15232" y="16497"/>
                </a:lnTo>
                <a:lnTo>
                  <a:pt x="15183" y="16473"/>
                </a:lnTo>
                <a:lnTo>
                  <a:pt x="15135" y="16449"/>
                </a:lnTo>
                <a:lnTo>
                  <a:pt x="15062" y="16473"/>
                </a:lnTo>
                <a:lnTo>
                  <a:pt x="15038" y="16546"/>
                </a:lnTo>
                <a:lnTo>
                  <a:pt x="15013" y="16570"/>
                </a:lnTo>
                <a:lnTo>
                  <a:pt x="15013" y="16643"/>
                </a:lnTo>
                <a:lnTo>
                  <a:pt x="14916" y="16570"/>
                </a:lnTo>
                <a:lnTo>
                  <a:pt x="14770" y="16424"/>
                </a:lnTo>
                <a:lnTo>
                  <a:pt x="14624" y="16254"/>
                </a:lnTo>
                <a:lnTo>
                  <a:pt x="14721" y="16132"/>
                </a:lnTo>
                <a:lnTo>
                  <a:pt x="14794" y="15986"/>
                </a:lnTo>
                <a:lnTo>
                  <a:pt x="14892" y="15865"/>
                </a:lnTo>
                <a:lnTo>
                  <a:pt x="15062" y="15621"/>
                </a:lnTo>
                <a:lnTo>
                  <a:pt x="15305" y="15305"/>
                </a:lnTo>
                <a:lnTo>
                  <a:pt x="15378" y="15232"/>
                </a:lnTo>
                <a:lnTo>
                  <a:pt x="15402" y="15159"/>
                </a:lnTo>
                <a:lnTo>
                  <a:pt x="15402" y="15062"/>
                </a:lnTo>
                <a:lnTo>
                  <a:pt x="15329" y="14965"/>
                </a:lnTo>
                <a:lnTo>
                  <a:pt x="15183" y="14819"/>
                </a:lnTo>
                <a:lnTo>
                  <a:pt x="15086" y="14673"/>
                </a:lnTo>
                <a:lnTo>
                  <a:pt x="15038" y="14624"/>
                </a:lnTo>
                <a:lnTo>
                  <a:pt x="15013" y="14575"/>
                </a:lnTo>
                <a:lnTo>
                  <a:pt x="15013" y="14551"/>
                </a:lnTo>
                <a:lnTo>
                  <a:pt x="14989" y="14454"/>
                </a:lnTo>
                <a:lnTo>
                  <a:pt x="14940" y="14405"/>
                </a:lnTo>
                <a:lnTo>
                  <a:pt x="14892" y="14356"/>
                </a:lnTo>
                <a:lnTo>
                  <a:pt x="14794" y="14332"/>
                </a:lnTo>
                <a:lnTo>
                  <a:pt x="14478" y="14308"/>
                </a:lnTo>
                <a:lnTo>
                  <a:pt x="14113" y="14283"/>
                </a:lnTo>
                <a:lnTo>
                  <a:pt x="13748" y="14210"/>
                </a:lnTo>
                <a:lnTo>
                  <a:pt x="13724" y="14089"/>
                </a:lnTo>
                <a:lnTo>
                  <a:pt x="13724" y="14016"/>
                </a:lnTo>
                <a:lnTo>
                  <a:pt x="13699" y="13821"/>
                </a:lnTo>
                <a:lnTo>
                  <a:pt x="13724" y="13602"/>
                </a:lnTo>
                <a:lnTo>
                  <a:pt x="13724" y="13456"/>
                </a:lnTo>
                <a:lnTo>
                  <a:pt x="13748" y="13505"/>
                </a:lnTo>
                <a:lnTo>
                  <a:pt x="13821" y="13529"/>
                </a:lnTo>
                <a:lnTo>
                  <a:pt x="13894" y="13553"/>
                </a:lnTo>
                <a:lnTo>
                  <a:pt x="13943" y="13553"/>
                </a:lnTo>
                <a:lnTo>
                  <a:pt x="13991" y="13529"/>
                </a:lnTo>
                <a:lnTo>
                  <a:pt x="14016" y="13505"/>
                </a:lnTo>
                <a:lnTo>
                  <a:pt x="14089" y="13432"/>
                </a:lnTo>
                <a:lnTo>
                  <a:pt x="14137" y="13480"/>
                </a:lnTo>
                <a:lnTo>
                  <a:pt x="14186" y="13505"/>
                </a:lnTo>
                <a:lnTo>
                  <a:pt x="14235" y="13529"/>
                </a:lnTo>
                <a:lnTo>
                  <a:pt x="14308" y="13505"/>
                </a:lnTo>
                <a:lnTo>
                  <a:pt x="14381" y="13480"/>
                </a:lnTo>
                <a:lnTo>
                  <a:pt x="14429" y="13407"/>
                </a:lnTo>
                <a:lnTo>
                  <a:pt x="14502" y="13456"/>
                </a:lnTo>
                <a:lnTo>
                  <a:pt x="14575" y="13480"/>
                </a:lnTo>
                <a:lnTo>
                  <a:pt x="14624" y="13480"/>
                </a:lnTo>
                <a:lnTo>
                  <a:pt x="14673" y="13456"/>
                </a:lnTo>
                <a:lnTo>
                  <a:pt x="14721" y="13432"/>
                </a:lnTo>
                <a:lnTo>
                  <a:pt x="14746" y="13383"/>
                </a:lnTo>
                <a:lnTo>
                  <a:pt x="14770" y="13261"/>
                </a:lnTo>
                <a:lnTo>
                  <a:pt x="14794" y="13164"/>
                </a:lnTo>
                <a:lnTo>
                  <a:pt x="14819" y="13115"/>
                </a:lnTo>
                <a:lnTo>
                  <a:pt x="14819" y="13042"/>
                </a:lnTo>
                <a:lnTo>
                  <a:pt x="14843" y="12969"/>
                </a:lnTo>
                <a:lnTo>
                  <a:pt x="14916" y="12945"/>
                </a:lnTo>
                <a:lnTo>
                  <a:pt x="14965" y="12921"/>
                </a:lnTo>
                <a:lnTo>
                  <a:pt x="14989" y="12872"/>
                </a:lnTo>
                <a:lnTo>
                  <a:pt x="15013" y="12799"/>
                </a:lnTo>
                <a:lnTo>
                  <a:pt x="15038" y="12750"/>
                </a:lnTo>
                <a:lnTo>
                  <a:pt x="15038" y="12702"/>
                </a:lnTo>
                <a:lnTo>
                  <a:pt x="15062" y="12580"/>
                </a:lnTo>
                <a:lnTo>
                  <a:pt x="15086" y="12458"/>
                </a:lnTo>
                <a:lnTo>
                  <a:pt x="15159" y="12239"/>
                </a:lnTo>
                <a:lnTo>
                  <a:pt x="15232" y="12093"/>
                </a:lnTo>
                <a:lnTo>
                  <a:pt x="15281" y="12020"/>
                </a:lnTo>
                <a:lnTo>
                  <a:pt x="15329" y="11923"/>
                </a:lnTo>
                <a:lnTo>
                  <a:pt x="15305" y="11826"/>
                </a:lnTo>
                <a:lnTo>
                  <a:pt x="15256" y="11728"/>
                </a:lnTo>
                <a:lnTo>
                  <a:pt x="15062" y="11534"/>
                </a:lnTo>
                <a:lnTo>
                  <a:pt x="14867" y="11315"/>
                </a:lnTo>
                <a:lnTo>
                  <a:pt x="14575" y="10974"/>
                </a:lnTo>
                <a:lnTo>
                  <a:pt x="14697" y="10828"/>
                </a:lnTo>
                <a:lnTo>
                  <a:pt x="14819" y="10682"/>
                </a:lnTo>
                <a:lnTo>
                  <a:pt x="14867" y="10633"/>
                </a:lnTo>
                <a:lnTo>
                  <a:pt x="14892" y="10706"/>
                </a:lnTo>
                <a:lnTo>
                  <a:pt x="14940" y="10731"/>
                </a:lnTo>
                <a:lnTo>
                  <a:pt x="14989" y="10779"/>
                </a:lnTo>
                <a:lnTo>
                  <a:pt x="15111" y="10779"/>
                </a:lnTo>
                <a:lnTo>
                  <a:pt x="15111" y="10828"/>
                </a:lnTo>
                <a:lnTo>
                  <a:pt x="15159" y="10877"/>
                </a:lnTo>
                <a:lnTo>
                  <a:pt x="15232" y="10925"/>
                </a:lnTo>
                <a:lnTo>
                  <a:pt x="15232" y="11023"/>
                </a:lnTo>
                <a:lnTo>
                  <a:pt x="15256" y="11120"/>
                </a:lnTo>
                <a:lnTo>
                  <a:pt x="15329" y="11193"/>
                </a:lnTo>
                <a:lnTo>
                  <a:pt x="15427" y="11217"/>
                </a:lnTo>
                <a:lnTo>
                  <a:pt x="15524" y="11193"/>
                </a:lnTo>
                <a:lnTo>
                  <a:pt x="15573" y="11120"/>
                </a:lnTo>
                <a:lnTo>
                  <a:pt x="15646" y="11023"/>
                </a:lnTo>
                <a:lnTo>
                  <a:pt x="15621" y="11096"/>
                </a:lnTo>
                <a:lnTo>
                  <a:pt x="15597" y="11169"/>
                </a:lnTo>
                <a:lnTo>
                  <a:pt x="15621" y="11217"/>
                </a:lnTo>
                <a:lnTo>
                  <a:pt x="15646" y="11290"/>
                </a:lnTo>
                <a:lnTo>
                  <a:pt x="15694" y="11315"/>
                </a:lnTo>
                <a:lnTo>
                  <a:pt x="15816" y="11315"/>
                </a:lnTo>
                <a:lnTo>
                  <a:pt x="15889" y="11266"/>
                </a:lnTo>
                <a:lnTo>
                  <a:pt x="15938" y="11217"/>
                </a:lnTo>
                <a:lnTo>
                  <a:pt x="15962" y="11217"/>
                </a:lnTo>
                <a:lnTo>
                  <a:pt x="16108" y="11071"/>
                </a:lnTo>
                <a:lnTo>
                  <a:pt x="16181" y="11047"/>
                </a:lnTo>
                <a:lnTo>
                  <a:pt x="16254" y="10998"/>
                </a:lnTo>
                <a:lnTo>
                  <a:pt x="16327" y="10998"/>
                </a:lnTo>
                <a:lnTo>
                  <a:pt x="16424" y="10974"/>
                </a:lnTo>
                <a:lnTo>
                  <a:pt x="16497" y="10925"/>
                </a:lnTo>
                <a:lnTo>
                  <a:pt x="16765" y="10828"/>
                </a:lnTo>
                <a:lnTo>
                  <a:pt x="17057" y="10731"/>
                </a:lnTo>
                <a:lnTo>
                  <a:pt x="17154" y="10682"/>
                </a:lnTo>
                <a:lnTo>
                  <a:pt x="17203" y="10609"/>
                </a:lnTo>
                <a:lnTo>
                  <a:pt x="17227" y="10585"/>
                </a:lnTo>
                <a:lnTo>
                  <a:pt x="17252" y="10463"/>
                </a:lnTo>
                <a:lnTo>
                  <a:pt x="17300" y="10317"/>
                </a:lnTo>
                <a:lnTo>
                  <a:pt x="17300" y="10049"/>
                </a:lnTo>
                <a:lnTo>
                  <a:pt x="17325" y="9855"/>
                </a:lnTo>
                <a:lnTo>
                  <a:pt x="17349" y="9709"/>
                </a:lnTo>
                <a:lnTo>
                  <a:pt x="17373" y="9563"/>
                </a:lnTo>
                <a:lnTo>
                  <a:pt x="17398" y="9417"/>
                </a:lnTo>
                <a:close/>
                <a:moveTo>
                  <a:pt x="17568" y="8954"/>
                </a:moveTo>
                <a:lnTo>
                  <a:pt x="17325" y="8979"/>
                </a:lnTo>
                <a:lnTo>
                  <a:pt x="17130" y="9027"/>
                </a:lnTo>
                <a:lnTo>
                  <a:pt x="17057" y="9076"/>
                </a:lnTo>
                <a:lnTo>
                  <a:pt x="17008" y="9173"/>
                </a:lnTo>
                <a:lnTo>
                  <a:pt x="16960" y="9271"/>
                </a:lnTo>
                <a:lnTo>
                  <a:pt x="16911" y="9392"/>
                </a:lnTo>
                <a:lnTo>
                  <a:pt x="16887" y="9660"/>
                </a:lnTo>
                <a:lnTo>
                  <a:pt x="16862" y="9782"/>
                </a:lnTo>
                <a:lnTo>
                  <a:pt x="16838" y="9928"/>
                </a:lnTo>
                <a:lnTo>
                  <a:pt x="16814" y="10147"/>
                </a:lnTo>
                <a:lnTo>
                  <a:pt x="16789" y="10341"/>
                </a:lnTo>
                <a:lnTo>
                  <a:pt x="16570" y="10439"/>
                </a:lnTo>
                <a:lnTo>
                  <a:pt x="16351" y="10536"/>
                </a:lnTo>
                <a:lnTo>
                  <a:pt x="16157" y="10414"/>
                </a:lnTo>
                <a:lnTo>
                  <a:pt x="15889" y="10220"/>
                </a:lnTo>
                <a:lnTo>
                  <a:pt x="15792" y="10147"/>
                </a:lnTo>
                <a:lnTo>
                  <a:pt x="15573" y="10001"/>
                </a:lnTo>
                <a:lnTo>
                  <a:pt x="15451" y="9928"/>
                </a:lnTo>
                <a:lnTo>
                  <a:pt x="15305" y="9903"/>
                </a:lnTo>
                <a:lnTo>
                  <a:pt x="15208" y="9879"/>
                </a:lnTo>
                <a:lnTo>
                  <a:pt x="15135" y="9903"/>
                </a:lnTo>
                <a:lnTo>
                  <a:pt x="14989" y="9976"/>
                </a:lnTo>
                <a:lnTo>
                  <a:pt x="14843" y="10074"/>
                </a:lnTo>
                <a:lnTo>
                  <a:pt x="14624" y="10293"/>
                </a:lnTo>
                <a:lnTo>
                  <a:pt x="14502" y="10414"/>
                </a:lnTo>
                <a:lnTo>
                  <a:pt x="14332" y="10609"/>
                </a:lnTo>
                <a:lnTo>
                  <a:pt x="14162" y="10779"/>
                </a:lnTo>
                <a:lnTo>
                  <a:pt x="14113" y="10828"/>
                </a:lnTo>
                <a:lnTo>
                  <a:pt x="14089" y="10877"/>
                </a:lnTo>
                <a:lnTo>
                  <a:pt x="14064" y="10950"/>
                </a:lnTo>
                <a:lnTo>
                  <a:pt x="14089" y="11023"/>
                </a:lnTo>
                <a:lnTo>
                  <a:pt x="14137" y="11120"/>
                </a:lnTo>
                <a:lnTo>
                  <a:pt x="14186" y="11217"/>
                </a:lnTo>
                <a:lnTo>
                  <a:pt x="14332" y="11412"/>
                </a:lnTo>
                <a:lnTo>
                  <a:pt x="14454" y="11534"/>
                </a:lnTo>
                <a:lnTo>
                  <a:pt x="14478" y="11607"/>
                </a:lnTo>
                <a:lnTo>
                  <a:pt x="14648" y="11801"/>
                </a:lnTo>
                <a:lnTo>
                  <a:pt x="14819" y="11996"/>
                </a:lnTo>
                <a:lnTo>
                  <a:pt x="14721" y="12166"/>
                </a:lnTo>
                <a:lnTo>
                  <a:pt x="14721" y="12191"/>
                </a:lnTo>
                <a:lnTo>
                  <a:pt x="14648" y="12361"/>
                </a:lnTo>
                <a:lnTo>
                  <a:pt x="14600" y="12531"/>
                </a:lnTo>
                <a:lnTo>
                  <a:pt x="14381" y="12556"/>
                </a:lnTo>
                <a:lnTo>
                  <a:pt x="14162" y="12580"/>
                </a:lnTo>
                <a:lnTo>
                  <a:pt x="14040" y="12604"/>
                </a:lnTo>
                <a:lnTo>
                  <a:pt x="13991" y="12604"/>
                </a:lnTo>
                <a:lnTo>
                  <a:pt x="13845" y="12653"/>
                </a:lnTo>
                <a:lnTo>
                  <a:pt x="13675" y="12677"/>
                </a:lnTo>
                <a:lnTo>
                  <a:pt x="13553" y="12750"/>
                </a:lnTo>
                <a:lnTo>
                  <a:pt x="13456" y="12823"/>
                </a:lnTo>
                <a:lnTo>
                  <a:pt x="13407" y="12872"/>
                </a:lnTo>
                <a:lnTo>
                  <a:pt x="13334" y="12945"/>
                </a:lnTo>
                <a:lnTo>
                  <a:pt x="13310" y="13018"/>
                </a:lnTo>
                <a:lnTo>
                  <a:pt x="13286" y="13164"/>
                </a:lnTo>
                <a:lnTo>
                  <a:pt x="13286" y="13213"/>
                </a:lnTo>
                <a:lnTo>
                  <a:pt x="13237" y="13699"/>
                </a:lnTo>
                <a:lnTo>
                  <a:pt x="13237" y="13748"/>
                </a:lnTo>
                <a:lnTo>
                  <a:pt x="13237" y="13918"/>
                </a:lnTo>
                <a:lnTo>
                  <a:pt x="13237" y="14113"/>
                </a:lnTo>
                <a:lnTo>
                  <a:pt x="13286" y="14283"/>
                </a:lnTo>
                <a:lnTo>
                  <a:pt x="13310" y="14356"/>
                </a:lnTo>
                <a:lnTo>
                  <a:pt x="13383" y="14405"/>
                </a:lnTo>
                <a:lnTo>
                  <a:pt x="13407" y="14502"/>
                </a:lnTo>
                <a:lnTo>
                  <a:pt x="13480" y="14551"/>
                </a:lnTo>
                <a:lnTo>
                  <a:pt x="13724" y="14648"/>
                </a:lnTo>
                <a:lnTo>
                  <a:pt x="13991" y="14697"/>
                </a:lnTo>
                <a:lnTo>
                  <a:pt x="14259" y="14746"/>
                </a:lnTo>
                <a:lnTo>
                  <a:pt x="14527" y="14770"/>
                </a:lnTo>
                <a:lnTo>
                  <a:pt x="14673" y="14770"/>
                </a:lnTo>
                <a:lnTo>
                  <a:pt x="14697" y="14867"/>
                </a:lnTo>
                <a:lnTo>
                  <a:pt x="14721" y="14916"/>
                </a:lnTo>
                <a:lnTo>
                  <a:pt x="14819" y="15038"/>
                </a:lnTo>
                <a:lnTo>
                  <a:pt x="14916" y="15184"/>
                </a:lnTo>
                <a:lnTo>
                  <a:pt x="14746" y="15330"/>
                </a:lnTo>
                <a:lnTo>
                  <a:pt x="14624" y="15500"/>
                </a:lnTo>
                <a:lnTo>
                  <a:pt x="14575" y="15573"/>
                </a:lnTo>
                <a:lnTo>
                  <a:pt x="14381" y="15816"/>
                </a:lnTo>
                <a:lnTo>
                  <a:pt x="14332" y="15865"/>
                </a:lnTo>
                <a:lnTo>
                  <a:pt x="14235" y="15986"/>
                </a:lnTo>
                <a:lnTo>
                  <a:pt x="14210" y="16059"/>
                </a:lnTo>
                <a:lnTo>
                  <a:pt x="14186" y="16108"/>
                </a:lnTo>
                <a:lnTo>
                  <a:pt x="14210" y="16230"/>
                </a:lnTo>
                <a:lnTo>
                  <a:pt x="14210" y="16303"/>
                </a:lnTo>
                <a:lnTo>
                  <a:pt x="14235" y="16376"/>
                </a:lnTo>
                <a:lnTo>
                  <a:pt x="14283" y="16522"/>
                </a:lnTo>
                <a:lnTo>
                  <a:pt x="14381" y="16643"/>
                </a:lnTo>
                <a:lnTo>
                  <a:pt x="14478" y="16765"/>
                </a:lnTo>
                <a:lnTo>
                  <a:pt x="14527" y="16789"/>
                </a:lnTo>
                <a:lnTo>
                  <a:pt x="14794" y="17081"/>
                </a:lnTo>
                <a:lnTo>
                  <a:pt x="15111" y="17349"/>
                </a:lnTo>
                <a:lnTo>
                  <a:pt x="15183" y="17373"/>
                </a:lnTo>
                <a:lnTo>
                  <a:pt x="15232" y="17398"/>
                </a:lnTo>
                <a:lnTo>
                  <a:pt x="15305" y="17373"/>
                </a:lnTo>
                <a:lnTo>
                  <a:pt x="15354" y="17373"/>
                </a:lnTo>
                <a:lnTo>
                  <a:pt x="15475" y="17349"/>
                </a:lnTo>
                <a:lnTo>
                  <a:pt x="15621" y="17300"/>
                </a:lnTo>
                <a:lnTo>
                  <a:pt x="15840" y="17154"/>
                </a:lnTo>
                <a:lnTo>
                  <a:pt x="15865" y="17130"/>
                </a:lnTo>
                <a:lnTo>
                  <a:pt x="16132" y="16911"/>
                </a:lnTo>
                <a:lnTo>
                  <a:pt x="16376" y="16668"/>
                </a:lnTo>
                <a:lnTo>
                  <a:pt x="16546" y="16741"/>
                </a:lnTo>
                <a:lnTo>
                  <a:pt x="16570" y="16765"/>
                </a:lnTo>
                <a:lnTo>
                  <a:pt x="16619" y="16789"/>
                </a:lnTo>
                <a:lnTo>
                  <a:pt x="16765" y="16862"/>
                </a:lnTo>
                <a:lnTo>
                  <a:pt x="16935" y="16887"/>
                </a:lnTo>
                <a:lnTo>
                  <a:pt x="16935" y="16960"/>
                </a:lnTo>
                <a:lnTo>
                  <a:pt x="16960" y="17033"/>
                </a:lnTo>
                <a:lnTo>
                  <a:pt x="17008" y="17276"/>
                </a:lnTo>
                <a:lnTo>
                  <a:pt x="17033" y="17495"/>
                </a:lnTo>
                <a:lnTo>
                  <a:pt x="17033" y="17617"/>
                </a:lnTo>
                <a:lnTo>
                  <a:pt x="17033" y="17738"/>
                </a:lnTo>
                <a:lnTo>
                  <a:pt x="17033" y="17860"/>
                </a:lnTo>
                <a:lnTo>
                  <a:pt x="17081" y="17982"/>
                </a:lnTo>
                <a:lnTo>
                  <a:pt x="17179" y="18079"/>
                </a:lnTo>
                <a:lnTo>
                  <a:pt x="17203" y="18103"/>
                </a:lnTo>
                <a:lnTo>
                  <a:pt x="17276" y="18152"/>
                </a:lnTo>
                <a:lnTo>
                  <a:pt x="17398" y="18201"/>
                </a:lnTo>
                <a:lnTo>
                  <a:pt x="17592" y="18225"/>
                </a:lnTo>
                <a:lnTo>
                  <a:pt x="17714" y="18201"/>
                </a:lnTo>
                <a:lnTo>
                  <a:pt x="18152" y="18201"/>
                </a:lnTo>
                <a:lnTo>
                  <a:pt x="18541" y="18176"/>
                </a:lnTo>
                <a:lnTo>
                  <a:pt x="18614" y="18176"/>
                </a:lnTo>
                <a:lnTo>
                  <a:pt x="18687" y="18128"/>
                </a:lnTo>
                <a:lnTo>
                  <a:pt x="18736" y="18055"/>
                </a:lnTo>
                <a:lnTo>
                  <a:pt x="18760" y="17982"/>
                </a:lnTo>
                <a:lnTo>
                  <a:pt x="18833" y="17860"/>
                </a:lnTo>
                <a:lnTo>
                  <a:pt x="18882" y="17738"/>
                </a:lnTo>
                <a:lnTo>
                  <a:pt x="18931" y="17471"/>
                </a:lnTo>
                <a:lnTo>
                  <a:pt x="18931" y="17349"/>
                </a:lnTo>
                <a:lnTo>
                  <a:pt x="18931" y="17325"/>
                </a:lnTo>
                <a:lnTo>
                  <a:pt x="18979" y="17081"/>
                </a:lnTo>
                <a:lnTo>
                  <a:pt x="19004" y="16838"/>
                </a:lnTo>
                <a:lnTo>
                  <a:pt x="19125" y="16814"/>
                </a:lnTo>
                <a:lnTo>
                  <a:pt x="19223" y="16789"/>
                </a:lnTo>
                <a:lnTo>
                  <a:pt x="19369" y="16741"/>
                </a:lnTo>
                <a:lnTo>
                  <a:pt x="19466" y="16692"/>
                </a:lnTo>
                <a:lnTo>
                  <a:pt x="19661" y="16838"/>
                </a:lnTo>
                <a:lnTo>
                  <a:pt x="19758" y="16911"/>
                </a:lnTo>
                <a:lnTo>
                  <a:pt x="20074" y="17130"/>
                </a:lnTo>
                <a:lnTo>
                  <a:pt x="20391" y="17349"/>
                </a:lnTo>
                <a:lnTo>
                  <a:pt x="20464" y="17398"/>
                </a:lnTo>
                <a:lnTo>
                  <a:pt x="20512" y="17398"/>
                </a:lnTo>
                <a:lnTo>
                  <a:pt x="20585" y="17373"/>
                </a:lnTo>
                <a:lnTo>
                  <a:pt x="20658" y="17349"/>
                </a:lnTo>
                <a:lnTo>
                  <a:pt x="20707" y="17276"/>
                </a:lnTo>
                <a:lnTo>
                  <a:pt x="20756" y="17203"/>
                </a:lnTo>
                <a:lnTo>
                  <a:pt x="20999" y="16984"/>
                </a:lnTo>
                <a:lnTo>
                  <a:pt x="21145" y="16814"/>
                </a:lnTo>
                <a:lnTo>
                  <a:pt x="21413" y="16570"/>
                </a:lnTo>
                <a:lnTo>
                  <a:pt x="21632" y="16278"/>
                </a:lnTo>
                <a:lnTo>
                  <a:pt x="21680" y="16230"/>
                </a:lnTo>
                <a:lnTo>
                  <a:pt x="21680" y="16157"/>
                </a:lnTo>
                <a:lnTo>
                  <a:pt x="21680" y="16084"/>
                </a:lnTo>
                <a:lnTo>
                  <a:pt x="21656" y="15986"/>
                </a:lnTo>
                <a:lnTo>
                  <a:pt x="21486" y="15670"/>
                </a:lnTo>
                <a:lnTo>
                  <a:pt x="21267" y="15403"/>
                </a:lnTo>
                <a:lnTo>
                  <a:pt x="21145" y="15232"/>
                </a:lnTo>
                <a:lnTo>
                  <a:pt x="20975" y="15086"/>
                </a:lnTo>
                <a:lnTo>
                  <a:pt x="21096" y="14867"/>
                </a:lnTo>
                <a:lnTo>
                  <a:pt x="21169" y="14648"/>
                </a:lnTo>
                <a:lnTo>
                  <a:pt x="21291" y="14673"/>
                </a:lnTo>
                <a:lnTo>
                  <a:pt x="21510" y="14648"/>
                </a:lnTo>
                <a:lnTo>
                  <a:pt x="21753" y="14648"/>
                </a:lnTo>
                <a:lnTo>
                  <a:pt x="21997" y="14624"/>
                </a:lnTo>
                <a:lnTo>
                  <a:pt x="22264" y="14600"/>
                </a:lnTo>
                <a:lnTo>
                  <a:pt x="22362" y="14551"/>
                </a:lnTo>
                <a:lnTo>
                  <a:pt x="22410" y="14478"/>
                </a:lnTo>
                <a:lnTo>
                  <a:pt x="22459" y="14429"/>
                </a:lnTo>
                <a:lnTo>
                  <a:pt x="22508" y="14381"/>
                </a:lnTo>
                <a:lnTo>
                  <a:pt x="22532" y="14332"/>
                </a:lnTo>
                <a:lnTo>
                  <a:pt x="22532" y="14259"/>
                </a:lnTo>
                <a:lnTo>
                  <a:pt x="22532" y="13845"/>
                </a:lnTo>
                <a:lnTo>
                  <a:pt x="22532" y="13456"/>
                </a:lnTo>
                <a:lnTo>
                  <a:pt x="22508" y="13067"/>
                </a:lnTo>
                <a:lnTo>
                  <a:pt x="22508" y="13018"/>
                </a:lnTo>
                <a:lnTo>
                  <a:pt x="22459" y="12945"/>
                </a:lnTo>
                <a:lnTo>
                  <a:pt x="22410" y="12921"/>
                </a:lnTo>
                <a:lnTo>
                  <a:pt x="22362" y="12896"/>
                </a:lnTo>
                <a:lnTo>
                  <a:pt x="22313" y="12823"/>
                </a:lnTo>
                <a:lnTo>
                  <a:pt x="22264" y="12750"/>
                </a:lnTo>
                <a:lnTo>
                  <a:pt x="22118" y="12677"/>
                </a:lnTo>
                <a:lnTo>
                  <a:pt x="21948" y="12629"/>
                </a:lnTo>
                <a:lnTo>
                  <a:pt x="21802" y="12604"/>
                </a:lnTo>
                <a:lnTo>
                  <a:pt x="21778" y="12604"/>
                </a:lnTo>
                <a:lnTo>
                  <a:pt x="21510" y="12556"/>
                </a:lnTo>
                <a:lnTo>
                  <a:pt x="21218" y="12556"/>
                </a:lnTo>
                <a:lnTo>
                  <a:pt x="21169" y="12337"/>
                </a:lnTo>
                <a:lnTo>
                  <a:pt x="21169" y="12288"/>
                </a:lnTo>
                <a:lnTo>
                  <a:pt x="21121" y="12093"/>
                </a:lnTo>
                <a:lnTo>
                  <a:pt x="21048" y="11923"/>
                </a:lnTo>
                <a:lnTo>
                  <a:pt x="21121" y="11826"/>
                </a:lnTo>
                <a:lnTo>
                  <a:pt x="21145" y="11777"/>
                </a:lnTo>
                <a:lnTo>
                  <a:pt x="21242" y="11655"/>
                </a:lnTo>
                <a:lnTo>
                  <a:pt x="21413" y="11412"/>
                </a:lnTo>
                <a:lnTo>
                  <a:pt x="21607" y="11169"/>
                </a:lnTo>
                <a:lnTo>
                  <a:pt x="21656" y="11120"/>
                </a:lnTo>
                <a:lnTo>
                  <a:pt x="21680" y="11071"/>
                </a:lnTo>
                <a:lnTo>
                  <a:pt x="21680" y="10998"/>
                </a:lnTo>
                <a:lnTo>
                  <a:pt x="21680" y="10950"/>
                </a:lnTo>
                <a:lnTo>
                  <a:pt x="21656" y="10925"/>
                </a:lnTo>
                <a:lnTo>
                  <a:pt x="21680" y="10901"/>
                </a:lnTo>
                <a:lnTo>
                  <a:pt x="21656" y="10804"/>
                </a:lnTo>
                <a:lnTo>
                  <a:pt x="21632" y="10731"/>
                </a:lnTo>
                <a:lnTo>
                  <a:pt x="21510" y="10609"/>
                </a:lnTo>
                <a:lnTo>
                  <a:pt x="21486" y="10560"/>
                </a:lnTo>
                <a:lnTo>
                  <a:pt x="21315" y="10390"/>
                </a:lnTo>
                <a:lnTo>
                  <a:pt x="21145" y="10244"/>
                </a:lnTo>
                <a:lnTo>
                  <a:pt x="21145" y="10220"/>
                </a:lnTo>
                <a:lnTo>
                  <a:pt x="21023" y="10122"/>
                </a:lnTo>
                <a:lnTo>
                  <a:pt x="20877" y="10001"/>
                </a:lnTo>
                <a:lnTo>
                  <a:pt x="20731" y="9928"/>
                </a:lnTo>
                <a:lnTo>
                  <a:pt x="20634" y="9903"/>
                </a:lnTo>
                <a:lnTo>
                  <a:pt x="20561" y="9879"/>
                </a:lnTo>
                <a:lnTo>
                  <a:pt x="20488" y="9903"/>
                </a:lnTo>
                <a:lnTo>
                  <a:pt x="20464" y="9903"/>
                </a:lnTo>
                <a:lnTo>
                  <a:pt x="20391" y="9928"/>
                </a:lnTo>
                <a:lnTo>
                  <a:pt x="20220" y="10001"/>
                </a:lnTo>
                <a:lnTo>
                  <a:pt x="20074" y="10098"/>
                </a:lnTo>
                <a:lnTo>
                  <a:pt x="19807" y="10293"/>
                </a:lnTo>
                <a:lnTo>
                  <a:pt x="19709" y="10341"/>
                </a:lnTo>
                <a:lnTo>
                  <a:pt x="19515" y="10487"/>
                </a:lnTo>
                <a:lnTo>
                  <a:pt x="19296" y="10390"/>
                </a:lnTo>
                <a:lnTo>
                  <a:pt x="19052" y="10341"/>
                </a:lnTo>
                <a:lnTo>
                  <a:pt x="19004" y="10098"/>
                </a:lnTo>
                <a:lnTo>
                  <a:pt x="19028" y="10025"/>
                </a:lnTo>
                <a:lnTo>
                  <a:pt x="19004" y="9976"/>
                </a:lnTo>
                <a:lnTo>
                  <a:pt x="18979" y="9903"/>
                </a:lnTo>
                <a:lnTo>
                  <a:pt x="18955" y="9782"/>
                </a:lnTo>
                <a:lnTo>
                  <a:pt x="18931" y="9563"/>
                </a:lnTo>
                <a:lnTo>
                  <a:pt x="18882" y="9319"/>
                </a:lnTo>
                <a:lnTo>
                  <a:pt x="18906" y="9246"/>
                </a:lnTo>
                <a:lnTo>
                  <a:pt x="18906" y="9149"/>
                </a:lnTo>
                <a:lnTo>
                  <a:pt x="18882" y="9100"/>
                </a:lnTo>
                <a:lnTo>
                  <a:pt x="18833" y="9052"/>
                </a:lnTo>
                <a:lnTo>
                  <a:pt x="18785" y="9027"/>
                </a:lnTo>
                <a:lnTo>
                  <a:pt x="18712" y="9003"/>
                </a:lnTo>
                <a:lnTo>
                  <a:pt x="18444" y="8979"/>
                </a:lnTo>
                <a:lnTo>
                  <a:pt x="17957" y="8979"/>
                </a:lnTo>
                <a:lnTo>
                  <a:pt x="17836" y="8954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2493;p49">
            <a:extLst>
              <a:ext uri="{FF2B5EF4-FFF2-40B4-BE49-F238E27FC236}">
                <a16:creationId xmlns:a16="http://schemas.microsoft.com/office/drawing/2014/main" id="{A47C206B-1CE8-4A1B-9C8C-3072817A0292}"/>
              </a:ext>
            </a:extLst>
          </p:cNvPr>
          <p:cNvSpPr/>
          <p:nvPr/>
        </p:nvSpPr>
        <p:spPr>
          <a:xfrm rot="967625">
            <a:off x="10680103" y="6535204"/>
            <a:ext cx="565982" cy="573517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76FD74-93D0-43D3-9C76-D756C14EFEE1}"/>
              </a:ext>
            </a:extLst>
          </p:cNvPr>
          <p:cNvSpPr txBox="1"/>
          <p:nvPr/>
        </p:nvSpPr>
        <p:spPr>
          <a:xfrm>
            <a:off x="319767" y="361183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72396C"/>
                </a:solidFill>
                <a:latin typeface="Nirmala UI Semilight" panose="020B0402040204020203" pitchFamily="34" charset="0"/>
                <a:cs typeface="Nirmala UI Semilight" panose="020B0402040204020203" pitchFamily="34" charset="0"/>
              </a:rPr>
              <a:t>Opportunities and challenges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DA12F3-43AB-402D-863B-284F7B8E77C0}"/>
              </a:ext>
            </a:extLst>
          </p:cNvPr>
          <p:cNvSpPr txBox="1"/>
          <p:nvPr/>
        </p:nvSpPr>
        <p:spPr>
          <a:xfrm>
            <a:off x="620145" y="1191094"/>
            <a:ext cx="1109297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Interdisciplinary working</a:t>
            </a:r>
          </a:p>
          <a:p>
            <a:endParaRPr lang="en-GB" sz="2400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Links to EP services</a:t>
            </a:r>
          </a:p>
          <a:p>
            <a:endParaRPr lang="en-GB" sz="2400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Promoting opportunities for systemic thinking in all aspects of the MHSTs</a:t>
            </a: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work</a:t>
            </a:r>
          </a:p>
          <a:p>
            <a:endParaRPr lang="en-GB" sz="2400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Strengthening the MHSTs work on supporting the whole school   </a:t>
            </a: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approach, including through defining the scope of this work, identifying </a:t>
            </a: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and developing measures and  consolidating its place in national </a:t>
            </a: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reporting.</a:t>
            </a:r>
          </a:p>
          <a:p>
            <a:endParaRPr lang="en-GB" sz="2400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GB" sz="2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        Recruitment and/or sustainable employment options for EPs in MHSTs</a:t>
            </a:r>
          </a:p>
          <a:p>
            <a:endParaRPr lang="en-GB" dirty="0"/>
          </a:p>
        </p:txBody>
      </p:sp>
      <p:sp>
        <p:nvSpPr>
          <p:cNvPr id="45" name="Google Shape;678;p50">
            <a:extLst>
              <a:ext uri="{FF2B5EF4-FFF2-40B4-BE49-F238E27FC236}">
                <a16:creationId xmlns:a16="http://schemas.microsoft.com/office/drawing/2014/main" id="{236A0660-8B73-4464-BA1E-C7AC4233C0B2}"/>
              </a:ext>
            </a:extLst>
          </p:cNvPr>
          <p:cNvSpPr/>
          <p:nvPr/>
        </p:nvSpPr>
        <p:spPr>
          <a:xfrm>
            <a:off x="795278" y="3840442"/>
            <a:ext cx="414283" cy="362159"/>
          </a:xfrm>
          <a:custGeom>
            <a:avLst/>
            <a:gdLst/>
            <a:ahLst/>
            <a:cxnLst/>
            <a:rect l="l" t="t" r="r" b="b"/>
            <a:pathLst>
              <a:path w="18956" h="16571" extrusionOk="0">
                <a:moveTo>
                  <a:pt x="9222" y="2604"/>
                </a:moveTo>
                <a:lnTo>
                  <a:pt x="9149" y="2628"/>
                </a:lnTo>
                <a:lnTo>
                  <a:pt x="9028" y="2701"/>
                </a:lnTo>
                <a:lnTo>
                  <a:pt x="8809" y="2896"/>
                </a:lnTo>
                <a:lnTo>
                  <a:pt x="8517" y="3139"/>
                </a:lnTo>
                <a:lnTo>
                  <a:pt x="8249" y="3358"/>
                </a:lnTo>
                <a:lnTo>
                  <a:pt x="7957" y="3577"/>
                </a:lnTo>
                <a:lnTo>
                  <a:pt x="7665" y="3821"/>
                </a:lnTo>
                <a:lnTo>
                  <a:pt x="6619" y="4818"/>
                </a:lnTo>
                <a:lnTo>
                  <a:pt x="5573" y="5816"/>
                </a:lnTo>
                <a:lnTo>
                  <a:pt x="5256" y="6181"/>
                </a:lnTo>
                <a:lnTo>
                  <a:pt x="4964" y="6546"/>
                </a:lnTo>
                <a:lnTo>
                  <a:pt x="4380" y="7325"/>
                </a:lnTo>
                <a:lnTo>
                  <a:pt x="4210" y="7495"/>
                </a:lnTo>
                <a:lnTo>
                  <a:pt x="3942" y="7763"/>
                </a:lnTo>
                <a:lnTo>
                  <a:pt x="3821" y="7909"/>
                </a:lnTo>
                <a:lnTo>
                  <a:pt x="3723" y="8055"/>
                </a:lnTo>
                <a:lnTo>
                  <a:pt x="3675" y="8176"/>
                </a:lnTo>
                <a:lnTo>
                  <a:pt x="3675" y="8225"/>
                </a:lnTo>
                <a:lnTo>
                  <a:pt x="3699" y="8274"/>
                </a:lnTo>
                <a:lnTo>
                  <a:pt x="3796" y="8347"/>
                </a:lnTo>
                <a:lnTo>
                  <a:pt x="3918" y="8347"/>
                </a:lnTo>
                <a:lnTo>
                  <a:pt x="4040" y="8322"/>
                </a:lnTo>
                <a:lnTo>
                  <a:pt x="4186" y="8249"/>
                </a:lnTo>
                <a:lnTo>
                  <a:pt x="4332" y="8128"/>
                </a:lnTo>
                <a:lnTo>
                  <a:pt x="4478" y="8006"/>
                </a:lnTo>
                <a:lnTo>
                  <a:pt x="4794" y="7665"/>
                </a:lnTo>
                <a:lnTo>
                  <a:pt x="5086" y="7300"/>
                </a:lnTo>
                <a:lnTo>
                  <a:pt x="5354" y="6935"/>
                </a:lnTo>
                <a:lnTo>
                  <a:pt x="5694" y="6473"/>
                </a:lnTo>
                <a:lnTo>
                  <a:pt x="6108" y="6035"/>
                </a:lnTo>
                <a:lnTo>
                  <a:pt x="6521" y="5621"/>
                </a:lnTo>
                <a:lnTo>
                  <a:pt x="7422" y="4818"/>
                </a:lnTo>
                <a:lnTo>
                  <a:pt x="7860" y="4380"/>
                </a:lnTo>
                <a:lnTo>
                  <a:pt x="8322" y="3967"/>
                </a:lnTo>
                <a:lnTo>
                  <a:pt x="8663" y="3699"/>
                </a:lnTo>
                <a:lnTo>
                  <a:pt x="9003" y="3456"/>
                </a:lnTo>
                <a:lnTo>
                  <a:pt x="9174" y="3285"/>
                </a:lnTo>
                <a:lnTo>
                  <a:pt x="9295" y="3139"/>
                </a:lnTo>
                <a:lnTo>
                  <a:pt x="9320" y="3139"/>
                </a:lnTo>
                <a:lnTo>
                  <a:pt x="9466" y="3285"/>
                </a:lnTo>
                <a:lnTo>
                  <a:pt x="10366" y="4113"/>
                </a:lnTo>
                <a:lnTo>
                  <a:pt x="11169" y="4916"/>
                </a:lnTo>
                <a:lnTo>
                  <a:pt x="11558" y="5329"/>
                </a:lnTo>
                <a:lnTo>
                  <a:pt x="11923" y="5767"/>
                </a:lnTo>
                <a:lnTo>
                  <a:pt x="12264" y="6181"/>
                </a:lnTo>
                <a:lnTo>
                  <a:pt x="12605" y="6643"/>
                </a:lnTo>
                <a:lnTo>
                  <a:pt x="12945" y="7057"/>
                </a:lnTo>
                <a:lnTo>
                  <a:pt x="13116" y="7276"/>
                </a:lnTo>
                <a:lnTo>
                  <a:pt x="13310" y="7471"/>
                </a:lnTo>
                <a:lnTo>
                  <a:pt x="13675" y="7787"/>
                </a:lnTo>
                <a:lnTo>
                  <a:pt x="14040" y="8079"/>
                </a:lnTo>
                <a:lnTo>
                  <a:pt x="14308" y="8322"/>
                </a:lnTo>
                <a:lnTo>
                  <a:pt x="14429" y="8420"/>
                </a:lnTo>
                <a:lnTo>
                  <a:pt x="14502" y="8444"/>
                </a:lnTo>
                <a:lnTo>
                  <a:pt x="14600" y="8493"/>
                </a:lnTo>
                <a:lnTo>
                  <a:pt x="14697" y="8493"/>
                </a:lnTo>
                <a:lnTo>
                  <a:pt x="14770" y="8444"/>
                </a:lnTo>
                <a:lnTo>
                  <a:pt x="14843" y="8371"/>
                </a:lnTo>
                <a:lnTo>
                  <a:pt x="14867" y="8274"/>
                </a:lnTo>
                <a:lnTo>
                  <a:pt x="14867" y="8201"/>
                </a:lnTo>
                <a:lnTo>
                  <a:pt x="14843" y="8103"/>
                </a:lnTo>
                <a:lnTo>
                  <a:pt x="14746" y="7957"/>
                </a:lnTo>
                <a:lnTo>
                  <a:pt x="14648" y="7811"/>
                </a:lnTo>
                <a:lnTo>
                  <a:pt x="14502" y="7690"/>
                </a:lnTo>
                <a:lnTo>
                  <a:pt x="14186" y="7446"/>
                </a:lnTo>
                <a:lnTo>
                  <a:pt x="13894" y="7252"/>
                </a:lnTo>
                <a:lnTo>
                  <a:pt x="13675" y="7057"/>
                </a:lnTo>
                <a:lnTo>
                  <a:pt x="13481" y="6862"/>
                </a:lnTo>
                <a:lnTo>
                  <a:pt x="13116" y="6424"/>
                </a:lnTo>
                <a:lnTo>
                  <a:pt x="12434" y="5500"/>
                </a:lnTo>
                <a:lnTo>
                  <a:pt x="12045" y="5037"/>
                </a:lnTo>
                <a:lnTo>
                  <a:pt x="11607" y="4599"/>
                </a:lnTo>
                <a:lnTo>
                  <a:pt x="11169" y="4161"/>
                </a:lnTo>
                <a:lnTo>
                  <a:pt x="10731" y="3723"/>
                </a:lnTo>
                <a:lnTo>
                  <a:pt x="10293" y="3334"/>
                </a:lnTo>
                <a:lnTo>
                  <a:pt x="9806" y="2920"/>
                </a:lnTo>
                <a:lnTo>
                  <a:pt x="9660" y="2799"/>
                </a:lnTo>
                <a:lnTo>
                  <a:pt x="9514" y="2726"/>
                </a:lnTo>
                <a:lnTo>
                  <a:pt x="9417" y="2628"/>
                </a:lnTo>
                <a:lnTo>
                  <a:pt x="9368" y="2604"/>
                </a:lnTo>
                <a:close/>
                <a:moveTo>
                  <a:pt x="9271" y="8979"/>
                </a:moveTo>
                <a:lnTo>
                  <a:pt x="9247" y="9125"/>
                </a:lnTo>
                <a:lnTo>
                  <a:pt x="9271" y="9271"/>
                </a:lnTo>
                <a:lnTo>
                  <a:pt x="9295" y="9563"/>
                </a:lnTo>
                <a:lnTo>
                  <a:pt x="8517" y="9563"/>
                </a:lnTo>
                <a:lnTo>
                  <a:pt x="8298" y="9587"/>
                </a:lnTo>
                <a:lnTo>
                  <a:pt x="8176" y="9612"/>
                </a:lnTo>
                <a:lnTo>
                  <a:pt x="8054" y="9636"/>
                </a:lnTo>
                <a:lnTo>
                  <a:pt x="8054" y="9466"/>
                </a:lnTo>
                <a:lnTo>
                  <a:pt x="8054" y="9320"/>
                </a:lnTo>
                <a:lnTo>
                  <a:pt x="8006" y="9174"/>
                </a:lnTo>
                <a:lnTo>
                  <a:pt x="7957" y="9028"/>
                </a:lnTo>
                <a:lnTo>
                  <a:pt x="8614" y="9028"/>
                </a:lnTo>
                <a:lnTo>
                  <a:pt x="9271" y="8979"/>
                </a:lnTo>
                <a:close/>
                <a:moveTo>
                  <a:pt x="10317" y="8979"/>
                </a:moveTo>
                <a:lnTo>
                  <a:pt x="10682" y="9028"/>
                </a:lnTo>
                <a:lnTo>
                  <a:pt x="11047" y="9052"/>
                </a:lnTo>
                <a:lnTo>
                  <a:pt x="11047" y="9344"/>
                </a:lnTo>
                <a:lnTo>
                  <a:pt x="11047" y="9636"/>
                </a:lnTo>
                <a:lnTo>
                  <a:pt x="10731" y="9612"/>
                </a:lnTo>
                <a:lnTo>
                  <a:pt x="9685" y="9587"/>
                </a:lnTo>
                <a:lnTo>
                  <a:pt x="9636" y="9271"/>
                </a:lnTo>
                <a:lnTo>
                  <a:pt x="9612" y="9125"/>
                </a:lnTo>
                <a:lnTo>
                  <a:pt x="9563" y="8979"/>
                </a:lnTo>
                <a:close/>
                <a:moveTo>
                  <a:pt x="8054" y="10001"/>
                </a:moveTo>
                <a:lnTo>
                  <a:pt x="8176" y="10025"/>
                </a:lnTo>
                <a:lnTo>
                  <a:pt x="8930" y="10025"/>
                </a:lnTo>
                <a:lnTo>
                  <a:pt x="9320" y="10050"/>
                </a:lnTo>
                <a:lnTo>
                  <a:pt x="9295" y="10707"/>
                </a:lnTo>
                <a:lnTo>
                  <a:pt x="8638" y="10634"/>
                </a:lnTo>
                <a:lnTo>
                  <a:pt x="8298" y="10634"/>
                </a:lnTo>
                <a:lnTo>
                  <a:pt x="8006" y="10658"/>
                </a:lnTo>
                <a:lnTo>
                  <a:pt x="8030" y="10342"/>
                </a:lnTo>
                <a:lnTo>
                  <a:pt x="8054" y="10001"/>
                </a:lnTo>
                <a:close/>
                <a:moveTo>
                  <a:pt x="9709" y="10074"/>
                </a:moveTo>
                <a:lnTo>
                  <a:pt x="10366" y="10147"/>
                </a:lnTo>
                <a:lnTo>
                  <a:pt x="10901" y="10147"/>
                </a:lnTo>
                <a:lnTo>
                  <a:pt x="11047" y="10123"/>
                </a:lnTo>
                <a:lnTo>
                  <a:pt x="11047" y="10123"/>
                </a:lnTo>
                <a:lnTo>
                  <a:pt x="11023" y="10390"/>
                </a:lnTo>
                <a:lnTo>
                  <a:pt x="10974" y="10634"/>
                </a:lnTo>
                <a:lnTo>
                  <a:pt x="10755" y="10707"/>
                </a:lnTo>
                <a:lnTo>
                  <a:pt x="10536" y="10731"/>
                </a:lnTo>
                <a:lnTo>
                  <a:pt x="10123" y="10755"/>
                </a:lnTo>
                <a:lnTo>
                  <a:pt x="9685" y="10755"/>
                </a:lnTo>
                <a:lnTo>
                  <a:pt x="9685" y="10707"/>
                </a:lnTo>
                <a:lnTo>
                  <a:pt x="9709" y="10390"/>
                </a:lnTo>
                <a:lnTo>
                  <a:pt x="9709" y="10074"/>
                </a:lnTo>
                <a:close/>
                <a:moveTo>
                  <a:pt x="8955" y="8468"/>
                </a:moveTo>
                <a:lnTo>
                  <a:pt x="8541" y="8493"/>
                </a:lnTo>
                <a:lnTo>
                  <a:pt x="8346" y="8517"/>
                </a:lnTo>
                <a:lnTo>
                  <a:pt x="8152" y="8566"/>
                </a:lnTo>
                <a:lnTo>
                  <a:pt x="7957" y="8614"/>
                </a:lnTo>
                <a:lnTo>
                  <a:pt x="7762" y="8687"/>
                </a:lnTo>
                <a:lnTo>
                  <a:pt x="7738" y="8736"/>
                </a:lnTo>
                <a:lnTo>
                  <a:pt x="7714" y="8760"/>
                </a:lnTo>
                <a:lnTo>
                  <a:pt x="7689" y="8833"/>
                </a:lnTo>
                <a:lnTo>
                  <a:pt x="7641" y="8882"/>
                </a:lnTo>
                <a:lnTo>
                  <a:pt x="7592" y="8906"/>
                </a:lnTo>
                <a:lnTo>
                  <a:pt x="7568" y="8979"/>
                </a:lnTo>
                <a:lnTo>
                  <a:pt x="7568" y="9028"/>
                </a:lnTo>
                <a:lnTo>
                  <a:pt x="7616" y="9247"/>
                </a:lnTo>
                <a:lnTo>
                  <a:pt x="7616" y="9490"/>
                </a:lnTo>
                <a:lnTo>
                  <a:pt x="7592" y="9709"/>
                </a:lnTo>
                <a:lnTo>
                  <a:pt x="7568" y="9952"/>
                </a:lnTo>
                <a:lnTo>
                  <a:pt x="7495" y="10415"/>
                </a:lnTo>
                <a:lnTo>
                  <a:pt x="7495" y="10634"/>
                </a:lnTo>
                <a:lnTo>
                  <a:pt x="7519" y="10877"/>
                </a:lnTo>
                <a:lnTo>
                  <a:pt x="7519" y="10926"/>
                </a:lnTo>
                <a:lnTo>
                  <a:pt x="7568" y="10974"/>
                </a:lnTo>
                <a:lnTo>
                  <a:pt x="7641" y="11023"/>
                </a:lnTo>
                <a:lnTo>
                  <a:pt x="7762" y="11047"/>
                </a:lnTo>
                <a:lnTo>
                  <a:pt x="7860" y="10999"/>
                </a:lnTo>
                <a:lnTo>
                  <a:pt x="8079" y="11072"/>
                </a:lnTo>
                <a:lnTo>
                  <a:pt x="8298" y="11120"/>
                </a:lnTo>
                <a:lnTo>
                  <a:pt x="8784" y="11169"/>
                </a:lnTo>
                <a:lnTo>
                  <a:pt x="9733" y="11218"/>
                </a:lnTo>
                <a:lnTo>
                  <a:pt x="10123" y="11242"/>
                </a:lnTo>
                <a:lnTo>
                  <a:pt x="10561" y="11218"/>
                </a:lnTo>
                <a:lnTo>
                  <a:pt x="10780" y="11193"/>
                </a:lnTo>
                <a:lnTo>
                  <a:pt x="10999" y="11145"/>
                </a:lnTo>
                <a:lnTo>
                  <a:pt x="11169" y="11072"/>
                </a:lnTo>
                <a:lnTo>
                  <a:pt x="11339" y="10950"/>
                </a:lnTo>
                <a:lnTo>
                  <a:pt x="11388" y="10877"/>
                </a:lnTo>
                <a:lnTo>
                  <a:pt x="11388" y="10828"/>
                </a:lnTo>
                <a:lnTo>
                  <a:pt x="11412" y="10804"/>
                </a:lnTo>
                <a:lnTo>
                  <a:pt x="11461" y="10561"/>
                </a:lnTo>
                <a:lnTo>
                  <a:pt x="11510" y="10293"/>
                </a:lnTo>
                <a:lnTo>
                  <a:pt x="11510" y="10025"/>
                </a:lnTo>
                <a:lnTo>
                  <a:pt x="11510" y="9782"/>
                </a:lnTo>
                <a:lnTo>
                  <a:pt x="11510" y="9223"/>
                </a:lnTo>
                <a:lnTo>
                  <a:pt x="11485" y="8931"/>
                </a:lnTo>
                <a:lnTo>
                  <a:pt x="11437" y="8663"/>
                </a:lnTo>
                <a:lnTo>
                  <a:pt x="11412" y="8614"/>
                </a:lnTo>
                <a:lnTo>
                  <a:pt x="11364" y="8590"/>
                </a:lnTo>
                <a:lnTo>
                  <a:pt x="11315" y="8566"/>
                </a:lnTo>
                <a:lnTo>
                  <a:pt x="11218" y="8566"/>
                </a:lnTo>
                <a:lnTo>
                  <a:pt x="10755" y="8493"/>
                </a:lnTo>
                <a:lnTo>
                  <a:pt x="10293" y="8468"/>
                </a:lnTo>
                <a:close/>
                <a:moveTo>
                  <a:pt x="10244" y="12556"/>
                </a:moveTo>
                <a:lnTo>
                  <a:pt x="10390" y="12678"/>
                </a:lnTo>
                <a:lnTo>
                  <a:pt x="10536" y="12799"/>
                </a:lnTo>
                <a:lnTo>
                  <a:pt x="10634" y="12970"/>
                </a:lnTo>
                <a:lnTo>
                  <a:pt x="10415" y="13018"/>
                </a:lnTo>
                <a:lnTo>
                  <a:pt x="10342" y="12775"/>
                </a:lnTo>
                <a:lnTo>
                  <a:pt x="10244" y="12556"/>
                </a:lnTo>
                <a:close/>
                <a:moveTo>
                  <a:pt x="10828" y="13359"/>
                </a:moveTo>
                <a:lnTo>
                  <a:pt x="10901" y="13578"/>
                </a:lnTo>
                <a:lnTo>
                  <a:pt x="10707" y="13675"/>
                </a:lnTo>
                <a:lnTo>
                  <a:pt x="10536" y="13797"/>
                </a:lnTo>
                <a:lnTo>
                  <a:pt x="10536" y="13773"/>
                </a:lnTo>
                <a:lnTo>
                  <a:pt x="10488" y="13383"/>
                </a:lnTo>
                <a:lnTo>
                  <a:pt x="10512" y="13359"/>
                </a:lnTo>
                <a:close/>
                <a:moveTo>
                  <a:pt x="10974" y="13919"/>
                </a:moveTo>
                <a:lnTo>
                  <a:pt x="11023" y="14332"/>
                </a:lnTo>
                <a:lnTo>
                  <a:pt x="10853" y="14381"/>
                </a:lnTo>
                <a:lnTo>
                  <a:pt x="10707" y="14430"/>
                </a:lnTo>
                <a:lnTo>
                  <a:pt x="10536" y="14478"/>
                </a:lnTo>
                <a:lnTo>
                  <a:pt x="10536" y="14113"/>
                </a:lnTo>
                <a:lnTo>
                  <a:pt x="10658" y="14065"/>
                </a:lnTo>
                <a:lnTo>
                  <a:pt x="10780" y="13992"/>
                </a:lnTo>
                <a:lnTo>
                  <a:pt x="10974" y="13919"/>
                </a:lnTo>
                <a:close/>
                <a:moveTo>
                  <a:pt x="11047" y="14722"/>
                </a:moveTo>
                <a:lnTo>
                  <a:pt x="11047" y="14941"/>
                </a:lnTo>
                <a:lnTo>
                  <a:pt x="10755" y="15038"/>
                </a:lnTo>
                <a:lnTo>
                  <a:pt x="10609" y="15087"/>
                </a:lnTo>
                <a:lnTo>
                  <a:pt x="10463" y="15160"/>
                </a:lnTo>
                <a:lnTo>
                  <a:pt x="10512" y="14819"/>
                </a:lnTo>
                <a:lnTo>
                  <a:pt x="10804" y="14746"/>
                </a:lnTo>
                <a:lnTo>
                  <a:pt x="11047" y="14722"/>
                </a:lnTo>
                <a:close/>
                <a:moveTo>
                  <a:pt x="11047" y="15306"/>
                </a:moveTo>
                <a:lnTo>
                  <a:pt x="11023" y="15573"/>
                </a:lnTo>
                <a:lnTo>
                  <a:pt x="11023" y="15671"/>
                </a:lnTo>
                <a:lnTo>
                  <a:pt x="10999" y="15671"/>
                </a:lnTo>
                <a:lnTo>
                  <a:pt x="10804" y="15719"/>
                </a:lnTo>
                <a:lnTo>
                  <a:pt x="10585" y="15792"/>
                </a:lnTo>
                <a:lnTo>
                  <a:pt x="10488" y="15841"/>
                </a:lnTo>
                <a:lnTo>
                  <a:pt x="10390" y="15890"/>
                </a:lnTo>
                <a:lnTo>
                  <a:pt x="10390" y="15890"/>
                </a:lnTo>
                <a:lnTo>
                  <a:pt x="10439" y="15427"/>
                </a:lnTo>
                <a:lnTo>
                  <a:pt x="10585" y="15427"/>
                </a:lnTo>
                <a:lnTo>
                  <a:pt x="10731" y="15403"/>
                </a:lnTo>
                <a:lnTo>
                  <a:pt x="11047" y="15306"/>
                </a:lnTo>
                <a:close/>
                <a:moveTo>
                  <a:pt x="9441" y="536"/>
                </a:moveTo>
                <a:lnTo>
                  <a:pt x="9612" y="804"/>
                </a:lnTo>
                <a:lnTo>
                  <a:pt x="9831" y="1023"/>
                </a:lnTo>
                <a:lnTo>
                  <a:pt x="10050" y="1242"/>
                </a:lnTo>
                <a:lnTo>
                  <a:pt x="10293" y="1460"/>
                </a:lnTo>
                <a:lnTo>
                  <a:pt x="10780" y="1825"/>
                </a:lnTo>
                <a:lnTo>
                  <a:pt x="11266" y="2215"/>
                </a:lnTo>
                <a:lnTo>
                  <a:pt x="11899" y="2750"/>
                </a:lnTo>
                <a:lnTo>
                  <a:pt x="12507" y="3334"/>
                </a:lnTo>
                <a:lnTo>
                  <a:pt x="13091" y="3942"/>
                </a:lnTo>
                <a:lnTo>
                  <a:pt x="13651" y="4575"/>
                </a:lnTo>
                <a:lnTo>
                  <a:pt x="14746" y="5792"/>
                </a:lnTo>
                <a:lnTo>
                  <a:pt x="15305" y="6376"/>
                </a:lnTo>
                <a:lnTo>
                  <a:pt x="15622" y="6668"/>
                </a:lnTo>
                <a:lnTo>
                  <a:pt x="15914" y="6935"/>
                </a:lnTo>
                <a:lnTo>
                  <a:pt x="16206" y="7179"/>
                </a:lnTo>
                <a:lnTo>
                  <a:pt x="16522" y="7398"/>
                </a:lnTo>
                <a:lnTo>
                  <a:pt x="17155" y="7884"/>
                </a:lnTo>
                <a:lnTo>
                  <a:pt x="17471" y="8128"/>
                </a:lnTo>
                <a:lnTo>
                  <a:pt x="17763" y="8371"/>
                </a:lnTo>
                <a:lnTo>
                  <a:pt x="18031" y="8639"/>
                </a:lnTo>
                <a:lnTo>
                  <a:pt x="18274" y="8931"/>
                </a:lnTo>
                <a:lnTo>
                  <a:pt x="17885" y="8955"/>
                </a:lnTo>
                <a:lnTo>
                  <a:pt x="16741" y="8955"/>
                </a:lnTo>
                <a:lnTo>
                  <a:pt x="16425" y="8931"/>
                </a:lnTo>
                <a:lnTo>
                  <a:pt x="16060" y="8931"/>
                </a:lnTo>
                <a:lnTo>
                  <a:pt x="15889" y="8955"/>
                </a:lnTo>
                <a:lnTo>
                  <a:pt x="15719" y="8979"/>
                </a:lnTo>
                <a:lnTo>
                  <a:pt x="15597" y="9052"/>
                </a:lnTo>
                <a:lnTo>
                  <a:pt x="15524" y="9125"/>
                </a:lnTo>
                <a:lnTo>
                  <a:pt x="15500" y="9174"/>
                </a:lnTo>
                <a:lnTo>
                  <a:pt x="15500" y="9223"/>
                </a:lnTo>
                <a:lnTo>
                  <a:pt x="15573" y="9296"/>
                </a:lnTo>
                <a:lnTo>
                  <a:pt x="15549" y="9369"/>
                </a:lnTo>
                <a:lnTo>
                  <a:pt x="15549" y="10317"/>
                </a:lnTo>
                <a:lnTo>
                  <a:pt x="15549" y="11266"/>
                </a:lnTo>
                <a:lnTo>
                  <a:pt x="15524" y="12215"/>
                </a:lnTo>
                <a:lnTo>
                  <a:pt x="15476" y="13164"/>
                </a:lnTo>
                <a:lnTo>
                  <a:pt x="15451" y="14065"/>
                </a:lnTo>
                <a:lnTo>
                  <a:pt x="15427" y="14989"/>
                </a:lnTo>
                <a:lnTo>
                  <a:pt x="15427" y="15427"/>
                </a:lnTo>
                <a:lnTo>
                  <a:pt x="15451" y="15646"/>
                </a:lnTo>
                <a:lnTo>
                  <a:pt x="15500" y="15890"/>
                </a:lnTo>
                <a:lnTo>
                  <a:pt x="15208" y="15938"/>
                </a:lnTo>
                <a:lnTo>
                  <a:pt x="14965" y="15987"/>
                </a:lnTo>
                <a:lnTo>
                  <a:pt x="14210" y="16060"/>
                </a:lnTo>
                <a:lnTo>
                  <a:pt x="12069" y="16060"/>
                </a:lnTo>
                <a:lnTo>
                  <a:pt x="11826" y="16036"/>
                </a:lnTo>
                <a:lnTo>
                  <a:pt x="11680" y="16011"/>
                </a:lnTo>
                <a:lnTo>
                  <a:pt x="11510" y="16011"/>
                </a:lnTo>
                <a:lnTo>
                  <a:pt x="11534" y="15744"/>
                </a:lnTo>
                <a:lnTo>
                  <a:pt x="11558" y="15500"/>
                </a:lnTo>
                <a:lnTo>
                  <a:pt x="11558" y="15135"/>
                </a:lnTo>
                <a:lnTo>
                  <a:pt x="11558" y="14795"/>
                </a:lnTo>
                <a:lnTo>
                  <a:pt x="11534" y="14454"/>
                </a:lnTo>
                <a:lnTo>
                  <a:pt x="11510" y="14113"/>
                </a:lnTo>
                <a:lnTo>
                  <a:pt x="11461" y="13821"/>
                </a:lnTo>
                <a:lnTo>
                  <a:pt x="11388" y="13505"/>
                </a:lnTo>
                <a:lnTo>
                  <a:pt x="11291" y="13213"/>
                </a:lnTo>
                <a:lnTo>
                  <a:pt x="11169" y="12921"/>
                </a:lnTo>
                <a:lnTo>
                  <a:pt x="11023" y="12629"/>
                </a:lnTo>
                <a:lnTo>
                  <a:pt x="10828" y="12410"/>
                </a:lnTo>
                <a:lnTo>
                  <a:pt x="10731" y="12288"/>
                </a:lnTo>
                <a:lnTo>
                  <a:pt x="10609" y="12191"/>
                </a:lnTo>
                <a:lnTo>
                  <a:pt x="10463" y="12118"/>
                </a:lnTo>
                <a:lnTo>
                  <a:pt x="10342" y="12045"/>
                </a:lnTo>
                <a:lnTo>
                  <a:pt x="10147" y="11972"/>
                </a:lnTo>
                <a:lnTo>
                  <a:pt x="9977" y="11948"/>
                </a:lnTo>
                <a:lnTo>
                  <a:pt x="9782" y="11923"/>
                </a:lnTo>
                <a:lnTo>
                  <a:pt x="9587" y="11923"/>
                </a:lnTo>
                <a:lnTo>
                  <a:pt x="9417" y="11948"/>
                </a:lnTo>
                <a:lnTo>
                  <a:pt x="9222" y="11996"/>
                </a:lnTo>
                <a:lnTo>
                  <a:pt x="9052" y="12045"/>
                </a:lnTo>
                <a:lnTo>
                  <a:pt x="8857" y="12118"/>
                </a:lnTo>
                <a:lnTo>
                  <a:pt x="8687" y="12215"/>
                </a:lnTo>
                <a:lnTo>
                  <a:pt x="8541" y="12313"/>
                </a:lnTo>
                <a:lnTo>
                  <a:pt x="8371" y="12434"/>
                </a:lnTo>
                <a:lnTo>
                  <a:pt x="8249" y="12580"/>
                </a:lnTo>
                <a:lnTo>
                  <a:pt x="8103" y="12702"/>
                </a:lnTo>
                <a:lnTo>
                  <a:pt x="7981" y="12848"/>
                </a:lnTo>
                <a:lnTo>
                  <a:pt x="7884" y="13018"/>
                </a:lnTo>
                <a:lnTo>
                  <a:pt x="7811" y="13164"/>
                </a:lnTo>
                <a:lnTo>
                  <a:pt x="7714" y="13383"/>
                </a:lnTo>
                <a:lnTo>
                  <a:pt x="7665" y="13578"/>
                </a:lnTo>
                <a:lnTo>
                  <a:pt x="7568" y="14016"/>
                </a:lnTo>
                <a:lnTo>
                  <a:pt x="7495" y="14454"/>
                </a:lnTo>
                <a:lnTo>
                  <a:pt x="7446" y="14892"/>
                </a:lnTo>
                <a:lnTo>
                  <a:pt x="7397" y="15281"/>
                </a:lnTo>
                <a:lnTo>
                  <a:pt x="7373" y="15525"/>
                </a:lnTo>
                <a:lnTo>
                  <a:pt x="7373" y="15768"/>
                </a:lnTo>
                <a:lnTo>
                  <a:pt x="6181" y="15768"/>
                </a:lnTo>
                <a:lnTo>
                  <a:pt x="5013" y="15817"/>
                </a:lnTo>
                <a:lnTo>
                  <a:pt x="4234" y="15817"/>
                </a:lnTo>
                <a:lnTo>
                  <a:pt x="3796" y="15841"/>
                </a:lnTo>
                <a:lnTo>
                  <a:pt x="3602" y="15865"/>
                </a:lnTo>
                <a:lnTo>
                  <a:pt x="3407" y="15914"/>
                </a:lnTo>
                <a:lnTo>
                  <a:pt x="3431" y="15598"/>
                </a:lnTo>
                <a:lnTo>
                  <a:pt x="3456" y="15281"/>
                </a:lnTo>
                <a:lnTo>
                  <a:pt x="3431" y="14965"/>
                </a:lnTo>
                <a:lnTo>
                  <a:pt x="3456" y="14673"/>
                </a:lnTo>
                <a:lnTo>
                  <a:pt x="3504" y="13651"/>
                </a:lnTo>
                <a:lnTo>
                  <a:pt x="3553" y="12605"/>
                </a:lnTo>
                <a:lnTo>
                  <a:pt x="3529" y="12191"/>
                </a:lnTo>
                <a:lnTo>
                  <a:pt x="3504" y="11777"/>
                </a:lnTo>
                <a:lnTo>
                  <a:pt x="3383" y="10950"/>
                </a:lnTo>
                <a:lnTo>
                  <a:pt x="3334" y="10512"/>
                </a:lnTo>
                <a:lnTo>
                  <a:pt x="3285" y="10098"/>
                </a:lnTo>
                <a:lnTo>
                  <a:pt x="3261" y="9685"/>
                </a:lnTo>
                <a:lnTo>
                  <a:pt x="3261" y="9271"/>
                </a:lnTo>
                <a:lnTo>
                  <a:pt x="3261" y="9247"/>
                </a:lnTo>
                <a:lnTo>
                  <a:pt x="3334" y="9198"/>
                </a:lnTo>
                <a:lnTo>
                  <a:pt x="3383" y="9125"/>
                </a:lnTo>
                <a:lnTo>
                  <a:pt x="3407" y="9028"/>
                </a:lnTo>
                <a:lnTo>
                  <a:pt x="3383" y="8931"/>
                </a:lnTo>
                <a:lnTo>
                  <a:pt x="3334" y="8833"/>
                </a:lnTo>
                <a:lnTo>
                  <a:pt x="3261" y="8760"/>
                </a:lnTo>
                <a:lnTo>
                  <a:pt x="3164" y="8736"/>
                </a:lnTo>
                <a:lnTo>
                  <a:pt x="3042" y="8736"/>
                </a:lnTo>
                <a:lnTo>
                  <a:pt x="2774" y="8760"/>
                </a:lnTo>
                <a:lnTo>
                  <a:pt x="2507" y="8785"/>
                </a:lnTo>
                <a:lnTo>
                  <a:pt x="1947" y="8809"/>
                </a:lnTo>
                <a:lnTo>
                  <a:pt x="1412" y="8785"/>
                </a:lnTo>
                <a:lnTo>
                  <a:pt x="876" y="8785"/>
                </a:lnTo>
                <a:lnTo>
                  <a:pt x="1850" y="7982"/>
                </a:lnTo>
                <a:lnTo>
                  <a:pt x="2336" y="7544"/>
                </a:lnTo>
                <a:lnTo>
                  <a:pt x="2799" y="7106"/>
                </a:lnTo>
                <a:lnTo>
                  <a:pt x="4040" y="5792"/>
                </a:lnTo>
                <a:lnTo>
                  <a:pt x="4648" y="5135"/>
                </a:lnTo>
                <a:lnTo>
                  <a:pt x="5256" y="4502"/>
                </a:lnTo>
                <a:lnTo>
                  <a:pt x="6546" y="3237"/>
                </a:lnTo>
                <a:lnTo>
                  <a:pt x="7835" y="1971"/>
                </a:lnTo>
                <a:lnTo>
                  <a:pt x="8371" y="1485"/>
                </a:lnTo>
                <a:lnTo>
                  <a:pt x="8906" y="998"/>
                </a:lnTo>
                <a:lnTo>
                  <a:pt x="9247" y="706"/>
                </a:lnTo>
                <a:lnTo>
                  <a:pt x="9368" y="609"/>
                </a:lnTo>
                <a:lnTo>
                  <a:pt x="9417" y="560"/>
                </a:lnTo>
                <a:lnTo>
                  <a:pt x="9441" y="560"/>
                </a:lnTo>
                <a:lnTo>
                  <a:pt x="9441" y="536"/>
                </a:lnTo>
                <a:close/>
                <a:moveTo>
                  <a:pt x="9198" y="1"/>
                </a:moveTo>
                <a:lnTo>
                  <a:pt x="9125" y="25"/>
                </a:lnTo>
                <a:lnTo>
                  <a:pt x="8979" y="122"/>
                </a:lnTo>
                <a:lnTo>
                  <a:pt x="8736" y="341"/>
                </a:lnTo>
                <a:lnTo>
                  <a:pt x="7884" y="1120"/>
                </a:lnTo>
                <a:lnTo>
                  <a:pt x="7227" y="1752"/>
                </a:lnTo>
                <a:lnTo>
                  <a:pt x="6546" y="2385"/>
                </a:lnTo>
                <a:lnTo>
                  <a:pt x="5232" y="3675"/>
                </a:lnTo>
                <a:lnTo>
                  <a:pt x="4551" y="4356"/>
                </a:lnTo>
                <a:lnTo>
                  <a:pt x="3918" y="5037"/>
                </a:lnTo>
                <a:lnTo>
                  <a:pt x="2628" y="6424"/>
                </a:lnTo>
                <a:lnTo>
                  <a:pt x="2020" y="7033"/>
                </a:lnTo>
                <a:lnTo>
                  <a:pt x="1704" y="7325"/>
                </a:lnTo>
                <a:lnTo>
                  <a:pt x="1387" y="7617"/>
                </a:lnTo>
                <a:lnTo>
                  <a:pt x="706" y="8176"/>
                </a:lnTo>
                <a:lnTo>
                  <a:pt x="365" y="8493"/>
                </a:lnTo>
                <a:lnTo>
                  <a:pt x="73" y="8833"/>
                </a:lnTo>
                <a:lnTo>
                  <a:pt x="25" y="8931"/>
                </a:lnTo>
                <a:lnTo>
                  <a:pt x="0" y="9028"/>
                </a:lnTo>
                <a:lnTo>
                  <a:pt x="25" y="9101"/>
                </a:lnTo>
                <a:lnTo>
                  <a:pt x="73" y="9174"/>
                </a:lnTo>
                <a:lnTo>
                  <a:pt x="146" y="9223"/>
                </a:lnTo>
                <a:lnTo>
                  <a:pt x="244" y="9247"/>
                </a:lnTo>
                <a:lnTo>
                  <a:pt x="317" y="9223"/>
                </a:lnTo>
                <a:lnTo>
                  <a:pt x="414" y="9174"/>
                </a:lnTo>
                <a:lnTo>
                  <a:pt x="560" y="9247"/>
                </a:lnTo>
                <a:lnTo>
                  <a:pt x="706" y="9296"/>
                </a:lnTo>
                <a:lnTo>
                  <a:pt x="876" y="9320"/>
                </a:lnTo>
                <a:lnTo>
                  <a:pt x="1047" y="9344"/>
                </a:lnTo>
                <a:lnTo>
                  <a:pt x="2555" y="9344"/>
                </a:lnTo>
                <a:lnTo>
                  <a:pt x="2847" y="9320"/>
                </a:lnTo>
                <a:lnTo>
                  <a:pt x="2823" y="9490"/>
                </a:lnTo>
                <a:lnTo>
                  <a:pt x="2799" y="9636"/>
                </a:lnTo>
                <a:lnTo>
                  <a:pt x="2774" y="9952"/>
                </a:lnTo>
                <a:lnTo>
                  <a:pt x="2774" y="10269"/>
                </a:lnTo>
                <a:lnTo>
                  <a:pt x="2823" y="10585"/>
                </a:lnTo>
                <a:lnTo>
                  <a:pt x="2969" y="11510"/>
                </a:lnTo>
                <a:lnTo>
                  <a:pt x="2993" y="11972"/>
                </a:lnTo>
                <a:lnTo>
                  <a:pt x="3018" y="12434"/>
                </a:lnTo>
                <a:lnTo>
                  <a:pt x="3018" y="12970"/>
                </a:lnTo>
                <a:lnTo>
                  <a:pt x="2993" y="13481"/>
                </a:lnTo>
                <a:lnTo>
                  <a:pt x="2920" y="14503"/>
                </a:lnTo>
                <a:lnTo>
                  <a:pt x="2872" y="14892"/>
                </a:lnTo>
                <a:lnTo>
                  <a:pt x="2823" y="15330"/>
                </a:lnTo>
                <a:lnTo>
                  <a:pt x="2823" y="15549"/>
                </a:lnTo>
                <a:lnTo>
                  <a:pt x="2823" y="15768"/>
                </a:lnTo>
                <a:lnTo>
                  <a:pt x="2847" y="15963"/>
                </a:lnTo>
                <a:lnTo>
                  <a:pt x="2920" y="16133"/>
                </a:lnTo>
                <a:lnTo>
                  <a:pt x="2896" y="16157"/>
                </a:lnTo>
                <a:lnTo>
                  <a:pt x="2872" y="16230"/>
                </a:lnTo>
                <a:lnTo>
                  <a:pt x="2872" y="16303"/>
                </a:lnTo>
                <a:lnTo>
                  <a:pt x="2920" y="16352"/>
                </a:lnTo>
                <a:lnTo>
                  <a:pt x="2969" y="16401"/>
                </a:lnTo>
                <a:lnTo>
                  <a:pt x="3091" y="16449"/>
                </a:lnTo>
                <a:lnTo>
                  <a:pt x="3212" y="16474"/>
                </a:lnTo>
                <a:lnTo>
                  <a:pt x="3480" y="16474"/>
                </a:lnTo>
                <a:lnTo>
                  <a:pt x="3991" y="16425"/>
                </a:lnTo>
                <a:lnTo>
                  <a:pt x="4599" y="16401"/>
                </a:lnTo>
                <a:lnTo>
                  <a:pt x="5183" y="16401"/>
                </a:lnTo>
                <a:lnTo>
                  <a:pt x="6375" y="16425"/>
                </a:lnTo>
                <a:lnTo>
                  <a:pt x="6984" y="16401"/>
                </a:lnTo>
                <a:lnTo>
                  <a:pt x="7276" y="16376"/>
                </a:lnTo>
                <a:lnTo>
                  <a:pt x="7568" y="16328"/>
                </a:lnTo>
                <a:lnTo>
                  <a:pt x="7641" y="16303"/>
                </a:lnTo>
                <a:lnTo>
                  <a:pt x="7714" y="16255"/>
                </a:lnTo>
                <a:lnTo>
                  <a:pt x="7738" y="16206"/>
                </a:lnTo>
                <a:lnTo>
                  <a:pt x="7762" y="16157"/>
                </a:lnTo>
                <a:lnTo>
                  <a:pt x="7835" y="16084"/>
                </a:lnTo>
                <a:lnTo>
                  <a:pt x="7860" y="16011"/>
                </a:lnTo>
                <a:lnTo>
                  <a:pt x="7860" y="15354"/>
                </a:lnTo>
                <a:lnTo>
                  <a:pt x="7884" y="14989"/>
                </a:lnTo>
                <a:lnTo>
                  <a:pt x="7908" y="14649"/>
                </a:lnTo>
                <a:lnTo>
                  <a:pt x="7981" y="14284"/>
                </a:lnTo>
                <a:lnTo>
                  <a:pt x="8054" y="13943"/>
                </a:lnTo>
                <a:lnTo>
                  <a:pt x="8152" y="13627"/>
                </a:lnTo>
                <a:lnTo>
                  <a:pt x="8273" y="13310"/>
                </a:lnTo>
                <a:lnTo>
                  <a:pt x="8371" y="13164"/>
                </a:lnTo>
                <a:lnTo>
                  <a:pt x="8492" y="12994"/>
                </a:lnTo>
                <a:lnTo>
                  <a:pt x="8638" y="12848"/>
                </a:lnTo>
                <a:lnTo>
                  <a:pt x="8784" y="12726"/>
                </a:lnTo>
                <a:lnTo>
                  <a:pt x="8979" y="12629"/>
                </a:lnTo>
                <a:lnTo>
                  <a:pt x="9149" y="12532"/>
                </a:lnTo>
                <a:lnTo>
                  <a:pt x="9344" y="12483"/>
                </a:lnTo>
                <a:lnTo>
                  <a:pt x="9539" y="12434"/>
                </a:lnTo>
                <a:lnTo>
                  <a:pt x="9660" y="12580"/>
                </a:lnTo>
                <a:lnTo>
                  <a:pt x="9758" y="12726"/>
                </a:lnTo>
                <a:lnTo>
                  <a:pt x="9855" y="12872"/>
                </a:lnTo>
                <a:lnTo>
                  <a:pt x="9952" y="13043"/>
                </a:lnTo>
                <a:lnTo>
                  <a:pt x="10025" y="13335"/>
                </a:lnTo>
                <a:lnTo>
                  <a:pt x="10050" y="13627"/>
                </a:lnTo>
                <a:lnTo>
                  <a:pt x="10050" y="13919"/>
                </a:lnTo>
                <a:lnTo>
                  <a:pt x="10050" y="14211"/>
                </a:lnTo>
                <a:lnTo>
                  <a:pt x="10025" y="14697"/>
                </a:lnTo>
                <a:lnTo>
                  <a:pt x="9977" y="15208"/>
                </a:lnTo>
                <a:lnTo>
                  <a:pt x="9928" y="15695"/>
                </a:lnTo>
                <a:lnTo>
                  <a:pt x="9879" y="16206"/>
                </a:lnTo>
                <a:lnTo>
                  <a:pt x="9904" y="16303"/>
                </a:lnTo>
                <a:lnTo>
                  <a:pt x="9952" y="16376"/>
                </a:lnTo>
                <a:lnTo>
                  <a:pt x="10025" y="16425"/>
                </a:lnTo>
                <a:lnTo>
                  <a:pt x="10123" y="16449"/>
                </a:lnTo>
                <a:lnTo>
                  <a:pt x="10488" y="16498"/>
                </a:lnTo>
                <a:lnTo>
                  <a:pt x="10853" y="16522"/>
                </a:lnTo>
                <a:lnTo>
                  <a:pt x="11218" y="16522"/>
                </a:lnTo>
                <a:lnTo>
                  <a:pt x="11583" y="16498"/>
                </a:lnTo>
                <a:lnTo>
                  <a:pt x="11753" y="16522"/>
                </a:lnTo>
                <a:lnTo>
                  <a:pt x="11948" y="16547"/>
                </a:lnTo>
                <a:lnTo>
                  <a:pt x="12313" y="16547"/>
                </a:lnTo>
                <a:lnTo>
                  <a:pt x="13091" y="16571"/>
                </a:lnTo>
                <a:lnTo>
                  <a:pt x="14892" y="16571"/>
                </a:lnTo>
                <a:lnTo>
                  <a:pt x="15208" y="16547"/>
                </a:lnTo>
                <a:lnTo>
                  <a:pt x="15476" y="16474"/>
                </a:lnTo>
                <a:lnTo>
                  <a:pt x="15597" y="16425"/>
                </a:lnTo>
                <a:lnTo>
                  <a:pt x="15719" y="16376"/>
                </a:lnTo>
                <a:lnTo>
                  <a:pt x="15792" y="16303"/>
                </a:lnTo>
                <a:lnTo>
                  <a:pt x="15865" y="16230"/>
                </a:lnTo>
                <a:lnTo>
                  <a:pt x="15962" y="16206"/>
                </a:lnTo>
                <a:lnTo>
                  <a:pt x="16035" y="16157"/>
                </a:lnTo>
                <a:lnTo>
                  <a:pt x="16084" y="16060"/>
                </a:lnTo>
                <a:lnTo>
                  <a:pt x="16108" y="15963"/>
                </a:lnTo>
                <a:lnTo>
                  <a:pt x="16108" y="15841"/>
                </a:lnTo>
                <a:lnTo>
                  <a:pt x="16084" y="15719"/>
                </a:lnTo>
                <a:lnTo>
                  <a:pt x="16035" y="15476"/>
                </a:lnTo>
                <a:lnTo>
                  <a:pt x="16011" y="15111"/>
                </a:lnTo>
                <a:lnTo>
                  <a:pt x="16011" y="14746"/>
                </a:lnTo>
                <a:lnTo>
                  <a:pt x="16035" y="13846"/>
                </a:lnTo>
                <a:lnTo>
                  <a:pt x="16084" y="12945"/>
                </a:lnTo>
                <a:lnTo>
                  <a:pt x="16108" y="12069"/>
                </a:lnTo>
                <a:lnTo>
                  <a:pt x="16133" y="11193"/>
                </a:lnTo>
                <a:lnTo>
                  <a:pt x="16133" y="10755"/>
                </a:lnTo>
                <a:lnTo>
                  <a:pt x="16108" y="10317"/>
                </a:lnTo>
                <a:lnTo>
                  <a:pt x="16084" y="9879"/>
                </a:lnTo>
                <a:lnTo>
                  <a:pt x="16035" y="9466"/>
                </a:lnTo>
                <a:lnTo>
                  <a:pt x="16741" y="9466"/>
                </a:lnTo>
                <a:lnTo>
                  <a:pt x="17252" y="9490"/>
                </a:lnTo>
                <a:lnTo>
                  <a:pt x="17763" y="9490"/>
                </a:lnTo>
                <a:lnTo>
                  <a:pt x="18250" y="9466"/>
                </a:lnTo>
                <a:lnTo>
                  <a:pt x="18761" y="9417"/>
                </a:lnTo>
                <a:lnTo>
                  <a:pt x="18834" y="9393"/>
                </a:lnTo>
                <a:lnTo>
                  <a:pt x="18907" y="9344"/>
                </a:lnTo>
                <a:lnTo>
                  <a:pt x="18931" y="9296"/>
                </a:lnTo>
                <a:lnTo>
                  <a:pt x="18955" y="9223"/>
                </a:lnTo>
                <a:lnTo>
                  <a:pt x="18955" y="9150"/>
                </a:lnTo>
                <a:lnTo>
                  <a:pt x="18931" y="9077"/>
                </a:lnTo>
                <a:lnTo>
                  <a:pt x="18907" y="9028"/>
                </a:lnTo>
                <a:lnTo>
                  <a:pt x="18858" y="8955"/>
                </a:lnTo>
                <a:lnTo>
                  <a:pt x="18882" y="8858"/>
                </a:lnTo>
                <a:lnTo>
                  <a:pt x="18834" y="8760"/>
                </a:lnTo>
                <a:lnTo>
                  <a:pt x="18761" y="8639"/>
                </a:lnTo>
                <a:lnTo>
                  <a:pt x="18688" y="8517"/>
                </a:lnTo>
                <a:lnTo>
                  <a:pt x="18469" y="8298"/>
                </a:lnTo>
                <a:lnTo>
                  <a:pt x="18031" y="7909"/>
                </a:lnTo>
                <a:lnTo>
                  <a:pt x="17374" y="7373"/>
                </a:lnTo>
                <a:lnTo>
                  <a:pt x="16717" y="6862"/>
                </a:lnTo>
                <a:lnTo>
                  <a:pt x="16084" y="6327"/>
                </a:lnTo>
                <a:lnTo>
                  <a:pt x="15476" y="5767"/>
                </a:lnTo>
                <a:lnTo>
                  <a:pt x="14916" y="5159"/>
                </a:lnTo>
                <a:lnTo>
                  <a:pt x="14356" y="4551"/>
                </a:lnTo>
                <a:lnTo>
                  <a:pt x="13797" y="3918"/>
                </a:lnTo>
                <a:lnTo>
                  <a:pt x="13237" y="3334"/>
                </a:lnTo>
                <a:lnTo>
                  <a:pt x="12653" y="2726"/>
                </a:lnTo>
                <a:lnTo>
                  <a:pt x="12045" y="2166"/>
                </a:lnTo>
                <a:lnTo>
                  <a:pt x="11753" y="1923"/>
                </a:lnTo>
                <a:lnTo>
                  <a:pt x="11437" y="1679"/>
                </a:lnTo>
                <a:lnTo>
                  <a:pt x="10804" y="1193"/>
                </a:lnTo>
                <a:lnTo>
                  <a:pt x="10488" y="950"/>
                </a:lnTo>
                <a:lnTo>
                  <a:pt x="10196" y="682"/>
                </a:lnTo>
                <a:lnTo>
                  <a:pt x="9904" y="414"/>
                </a:lnTo>
                <a:lnTo>
                  <a:pt x="9660" y="98"/>
                </a:lnTo>
                <a:lnTo>
                  <a:pt x="9612" y="25"/>
                </a:lnTo>
                <a:lnTo>
                  <a:pt x="9539" y="1"/>
                </a:lnTo>
                <a:lnTo>
                  <a:pt x="9466" y="1"/>
                </a:lnTo>
                <a:lnTo>
                  <a:pt x="9393" y="25"/>
                </a:lnTo>
                <a:lnTo>
                  <a:pt x="934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748;p50">
            <a:extLst>
              <a:ext uri="{FF2B5EF4-FFF2-40B4-BE49-F238E27FC236}">
                <a16:creationId xmlns:a16="http://schemas.microsoft.com/office/drawing/2014/main" id="{FFC997A5-AA82-49E9-9E67-CCBF06128D86}"/>
              </a:ext>
            </a:extLst>
          </p:cNvPr>
          <p:cNvSpPr/>
          <p:nvPr/>
        </p:nvSpPr>
        <p:spPr>
          <a:xfrm>
            <a:off x="759916" y="2813336"/>
            <a:ext cx="485006" cy="464266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718;p50">
            <a:extLst>
              <a:ext uri="{FF2B5EF4-FFF2-40B4-BE49-F238E27FC236}">
                <a16:creationId xmlns:a16="http://schemas.microsoft.com/office/drawing/2014/main" id="{EB8903A6-8912-48D1-8D44-D00654281887}"/>
              </a:ext>
            </a:extLst>
          </p:cNvPr>
          <p:cNvSpPr/>
          <p:nvPr/>
        </p:nvSpPr>
        <p:spPr>
          <a:xfrm>
            <a:off x="795278" y="1253902"/>
            <a:ext cx="492437" cy="398329"/>
          </a:xfrm>
          <a:custGeom>
            <a:avLst/>
            <a:gdLst/>
            <a:ahLst/>
            <a:cxnLst/>
            <a:rect l="l" t="t" r="r" b="b"/>
            <a:pathLst>
              <a:path w="22532" h="18226" extrusionOk="0">
                <a:moveTo>
                  <a:pt x="7640" y="5499"/>
                </a:moveTo>
                <a:lnTo>
                  <a:pt x="7859" y="5524"/>
                </a:lnTo>
                <a:lnTo>
                  <a:pt x="8078" y="5572"/>
                </a:lnTo>
                <a:lnTo>
                  <a:pt x="8297" y="5645"/>
                </a:lnTo>
                <a:lnTo>
                  <a:pt x="8492" y="5743"/>
                </a:lnTo>
                <a:lnTo>
                  <a:pt x="8662" y="5840"/>
                </a:lnTo>
                <a:lnTo>
                  <a:pt x="8833" y="5986"/>
                </a:lnTo>
                <a:lnTo>
                  <a:pt x="9003" y="6132"/>
                </a:lnTo>
                <a:lnTo>
                  <a:pt x="9125" y="6302"/>
                </a:lnTo>
                <a:lnTo>
                  <a:pt x="9246" y="6473"/>
                </a:lnTo>
                <a:lnTo>
                  <a:pt x="9344" y="6667"/>
                </a:lnTo>
                <a:lnTo>
                  <a:pt x="9417" y="6862"/>
                </a:lnTo>
                <a:lnTo>
                  <a:pt x="9465" y="7081"/>
                </a:lnTo>
                <a:lnTo>
                  <a:pt x="9490" y="7300"/>
                </a:lnTo>
                <a:lnTo>
                  <a:pt x="9514" y="7543"/>
                </a:lnTo>
                <a:lnTo>
                  <a:pt x="9490" y="7762"/>
                </a:lnTo>
                <a:lnTo>
                  <a:pt x="9441" y="7932"/>
                </a:lnTo>
                <a:lnTo>
                  <a:pt x="9392" y="8103"/>
                </a:lnTo>
                <a:lnTo>
                  <a:pt x="9319" y="8249"/>
                </a:lnTo>
                <a:lnTo>
                  <a:pt x="9246" y="8419"/>
                </a:lnTo>
                <a:lnTo>
                  <a:pt x="9149" y="8541"/>
                </a:lnTo>
                <a:lnTo>
                  <a:pt x="9027" y="8687"/>
                </a:lnTo>
                <a:lnTo>
                  <a:pt x="8784" y="8906"/>
                </a:lnTo>
                <a:lnTo>
                  <a:pt x="8516" y="9100"/>
                </a:lnTo>
                <a:lnTo>
                  <a:pt x="8200" y="9246"/>
                </a:lnTo>
                <a:lnTo>
                  <a:pt x="7884" y="9368"/>
                </a:lnTo>
                <a:lnTo>
                  <a:pt x="7543" y="9417"/>
                </a:lnTo>
                <a:lnTo>
                  <a:pt x="7348" y="9441"/>
                </a:lnTo>
                <a:lnTo>
                  <a:pt x="7178" y="9441"/>
                </a:lnTo>
                <a:lnTo>
                  <a:pt x="6984" y="9417"/>
                </a:lnTo>
                <a:lnTo>
                  <a:pt x="6789" y="9368"/>
                </a:lnTo>
                <a:lnTo>
                  <a:pt x="6619" y="9295"/>
                </a:lnTo>
                <a:lnTo>
                  <a:pt x="6448" y="9222"/>
                </a:lnTo>
                <a:lnTo>
                  <a:pt x="6278" y="9149"/>
                </a:lnTo>
                <a:lnTo>
                  <a:pt x="6132" y="9027"/>
                </a:lnTo>
                <a:lnTo>
                  <a:pt x="5986" y="8930"/>
                </a:lnTo>
                <a:lnTo>
                  <a:pt x="5840" y="8784"/>
                </a:lnTo>
                <a:lnTo>
                  <a:pt x="5718" y="8638"/>
                </a:lnTo>
                <a:lnTo>
                  <a:pt x="5621" y="8492"/>
                </a:lnTo>
                <a:lnTo>
                  <a:pt x="5524" y="8322"/>
                </a:lnTo>
                <a:lnTo>
                  <a:pt x="5451" y="8151"/>
                </a:lnTo>
                <a:lnTo>
                  <a:pt x="5402" y="7981"/>
                </a:lnTo>
                <a:lnTo>
                  <a:pt x="5378" y="7786"/>
                </a:lnTo>
                <a:lnTo>
                  <a:pt x="5378" y="7543"/>
                </a:lnTo>
                <a:lnTo>
                  <a:pt x="5402" y="7324"/>
                </a:lnTo>
                <a:lnTo>
                  <a:pt x="5451" y="7130"/>
                </a:lnTo>
                <a:lnTo>
                  <a:pt x="5524" y="6911"/>
                </a:lnTo>
                <a:lnTo>
                  <a:pt x="5621" y="6716"/>
                </a:lnTo>
                <a:lnTo>
                  <a:pt x="5743" y="6521"/>
                </a:lnTo>
                <a:lnTo>
                  <a:pt x="5889" y="6351"/>
                </a:lnTo>
                <a:lnTo>
                  <a:pt x="6035" y="6181"/>
                </a:lnTo>
                <a:lnTo>
                  <a:pt x="6181" y="6035"/>
                </a:lnTo>
                <a:lnTo>
                  <a:pt x="6351" y="5937"/>
                </a:lnTo>
                <a:lnTo>
                  <a:pt x="6521" y="5840"/>
                </a:lnTo>
                <a:lnTo>
                  <a:pt x="6692" y="5743"/>
                </a:lnTo>
                <a:lnTo>
                  <a:pt x="7032" y="5621"/>
                </a:lnTo>
                <a:lnTo>
                  <a:pt x="7421" y="5499"/>
                </a:lnTo>
                <a:close/>
                <a:moveTo>
                  <a:pt x="7665" y="4988"/>
                </a:moveTo>
                <a:lnTo>
                  <a:pt x="7373" y="5013"/>
                </a:lnTo>
                <a:lnTo>
                  <a:pt x="7300" y="5013"/>
                </a:lnTo>
                <a:lnTo>
                  <a:pt x="7251" y="5037"/>
                </a:lnTo>
                <a:lnTo>
                  <a:pt x="7178" y="5110"/>
                </a:lnTo>
                <a:lnTo>
                  <a:pt x="6984" y="5159"/>
                </a:lnTo>
                <a:lnTo>
                  <a:pt x="6789" y="5207"/>
                </a:lnTo>
                <a:lnTo>
                  <a:pt x="6619" y="5280"/>
                </a:lnTo>
                <a:lnTo>
                  <a:pt x="6424" y="5353"/>
                </a:lnTo>
                <a:lnTo>
                  <a:pt x="6083" y="5548"/>
                </a:lnTo>
                <a:lnTo>
                  <a:pt x="5791" y="5791"/>
                </a:lnTo>
                <a:lnTo>
                  <a:pt x="5597" y="5962"/>
                </a:lnTo>
                <a:lnTo>
                  <a:pt x="5426" y="6156"/>
                </a:lnTo>
                <a:lnTo>
                  <a:pt x="5280" y="6400"/>
                </a:lnTo>
                <a:lnTo>
                  <a:pt x="5134" y="6619"/>
                </a:lnTo>
                <a:lnTo>
                  <a:pt x="5037" y="6862"/>
                </a:lnTo>
                <a:lnTo>
                  <a:pt x="4964" y="7130"/>
                </a:lnTo>
                <a:lnTo>
                  <a:pt x="4915" y="7397"/>
                </a:lnTo>
                <a:lnTo>
                  <a:pt x="4891" y="7665"/>
                </a:lnTo>
                <a:lnTo>
                  <a:pt x="4915" y="7908"/>
                </a:lnTo>
                <a:lnTo>
                  <a:pt x="4940" y="8151"/>
                </a:lnTo>
                <a:lnTo>
                  <a:pt x="5013" y="8395"/>
                </a:lnTo>
                <a:lnTo>
                  <a:pt x="5110" y="8614"/>
                </a:lnTo>
                <a:lnTo>
                  <a:pt x="5232" y="8808"/>
                </a:lnTo>
                <a:lnTo>
                  <a:pt x="5378" y="9003"/>
                </a:lnTo>
                <a:lnTo>
                  <a:pt x="5548" y="9173"/>
                </a:lnTo>
                <a:lnTo>
                  <a:pt x="5743" y="9344"/>
                </a:lnTo>
                <a:lnTo>
                  <a:pt x="5937" y="9490"/>
                </a:lnTo>
                <a:lnTo>
                  <a:pt x="6132" y="9611"/>
                </a:lnTo>
                <a:lnTo>
                  <a:pt x="6351" y="9709"/>
                </a:lnTo>
                <a:lnTo>
                  <a:pt x="6594" y="9806"/>
                </a:lnTo>
                <a:lnTo>
                  <a:pt x="6838" y="9855"/>
                </a:lnTo>
                <a:lnTo>
                  <a:pt x="7057" y="9903"/>
                </a:lnTo>
                <a:lnTo>
                  <a:pt x="7300" y="9928"/>
                </a:lnTo>
                <a:lnTo>
                  <a:pt x="7543" y="9903"/>
                </a:lnTo>
                <a:lnTo>
                  <a:pt x="7762" y="9879"/>
                </a:lnTo>
                <a:lnTo>
                  <a:pt x="7981" y="9855"/>
                </a:lnTo>
                <a:lnTo>
                  <a:pt x="8176" y="9782"/>
                </a:lnTo>
                <a:lnTo>
                  <a:pt x="8395" y="9709"/>
                </a:lnTo>
                <a:lnTo>
                  <a:pt x="8589" y="9636"/>
                </a:lnTo>
                <a:lnTo>
                  <a:pt x="8784" y="9514"/>
                </a:lnTo>
                <a:lnTo>
                  <a:pt x="8954" y="9392"/>
                </a:lnTo>
                <a:lnTo>
                  <a:pt x="9125" y="9271"/>
                </a:lnTo>
                <a:lnTo>
                  <a:pt x="9295" y="9125"/>
                </a:lnTo>
                <a:lnTo>
                  <a:pt x="9441" y="8979"/>
                </a:lnTo>
                <a:lnTo>
                  <a:pt x="9563" y="8808"/>
                </a:lnTo>
                <a:lnTo>
                  <a:pt x="9684" y="8614"/>
                </a:lnTo>
                <a:lnTo>
                  <a:pt x="9782" y="8419"/>
                </a:lnTo>
                <a:lnTo>
                  <a:pt x="9855" y="8224"/>
                </a:lnTo>
                <a:lnTo>
                  <a:pt x="9928" y="8030"/>
                </a:lnTo>
                <a:lnTo>
                  <a:pt x="9976" y="7811"/>
                </a:lnTo>
                <a:lnTo>
                  <a:pt x="10001" y="7519"/>
                </a:lnTo>
                <a:lnTo>
                  <a:pt x="10001" y="7227"/>
                </a:lnTo>
                <a:lnTo>
                  <a:pt x="9952" y="6959"/>
                </a:lnTo>
                <a:lnTo>
                  <a:pt x="9903" y="6692"/>
                </a:lnTo>
                <a:lnTo>
                  <a:pt x="9806" y="6448"/>
                </a:lnTo>
                <a:lnTo>
                  <a:pt x="9660" y="6205"/>
                </a:lnTo>
                <a:lnTo>
                  <a:pt x="9514" y="5986"/>
                </a:lnTo>
                <a:lnTo>
                  <a:pt x="9344" y="5767"/>
                </a:lnTo>
                <a:lnTo>
                  <a:pt x="9149" y="5597"/>
                </a:lnTo>
                <a:lnTo>
                  <a:pt x="8930" y="5426"/>
                </a:lnTo>
                <a:lnTo>
                  <a:pt x="8711" y="5280"/>
                </a:lnTo>
                <a:lnTo>
                  <a:pt x="8468" y="5159"/>
                </a:lnTo>
                <a:lnTo>
                  <a:pt x="8200" y="5086"/>
                </a:lnTo>
                <a:lnTo>
                  <a:pt x="7932" y="5013"/>
                </a:lnTo>
                <a:lnTo>
                  <a:pt x="7665" y="4988"/>
                </a:lnTo>
                <a:close/>
                <a:moveTo>
                  <a:pt x="6570" y="414"/>
                </a:moveTo>
                <a:lnTo>
                  <a:pt x="6789" y="438"/>
                </a:lnTo>
                <a:lnTo>
                  <a:pt x="7032" y="438"/>
                </a:lnTo>
                <a:lnTo>
                  <a:pt x="7494" y="462"/>
                </a:lnTo>
                <a:lnTo>
                  <a:pt x="8103" y="487"/>
                </a:lnTo>
                <a:lnTo>
                  <a:pt x="8395" y="511"/>
                </a:lnTo>
                <a:lnTo>
                  <a:pt x="8687" y="511"/>
                </a:lnTo>
                <a:lnTo>
                  <a:pt x="8687" y="681"/>
                </a:lnTo>
                <a:lnTo>
                  <a:pt x="8687" y="852"/>
                </a:lnTo>
                <a:lnTo>
                  <a:pt x="8419" y="754"/>
                </a:lnTo>
                <a:lnTo>
                  <a:pt x="8273" y="730"/>
                </a:lnTo>
                <a:lnTo>
                  <a:pt x="8127" y="706"/>
                </a:lnTo>
                <a:lnTo>
                  <a:pt x="8005" y="706"/>
                </a:lnTo>
                <a:lnTo>
                  <a:pt x="7859" y="730"/>
                </a:lnTo>
                <a:lnTo>
                  <a:pt x="7738" y="779"/>
                </a:lnTo>
                <a:lnTo>
                  <a:pt x="7640" y="876"/>
                </a:lnTo>
                <a:lnTo>
                  <a:pt x="7616" y="925"/>
                </a:lnTo>
                <a:lnTo>
                  <a:pt x="7616" y="949"/>
                </a:lnTo>
                <a:lnTo>
                  <a:pt x="7640" y="998"/>
                </a:lnTo>
                <a:lnTo>
                  <a:pt x="7957" y="998"/>
                </a:lnTo>
                <a:lnTo>
                  <a:pt x="8224" y="1022"/>
                </a:lnTo>
                <a:lnTo>
                  <a:pt x="8468" y="1095"/>
                </a:lnTo>
                <a:lnTo>
                  <a:pt x="8735" y="1192"/>
                </a:lnTo>
                <a:lnTo>
                  <a:pt x="8760" y="1338"/>
                </a:lnTo>
                <a:lnTo>
                  <a:pt x="8565" y="1338"/>
                </a:lnTo>
                <a:lnTo>
                  <a:pt x="7932" y="1290"/>
                </a:lnTo>
                <a:lnTo>
                  <a:pt x="7713" y="1265"/>
                </a:lnTo>
                <a:lnTo>
                  <a:pt x="7616" y="1265"/>
                </a:lnTo>
                <a:lnTo>
                  <a:pt x="7494" y="1314"/>
                </a:lnTo>
                <a:lnTo>
                  <a:pt x="7470" y="1363"/>
                </a:lnTo>
                <a:lnTo>
                  <a:pt x="7470" y="1411"/>
                </a:lnTo>
                <a:lnTo>
                  <a:pt x="7519" y="1509"/>
                </a:lnTo>
                <a:lnTo>
                  <a:pt x="7592" y="1582"/>
                </a:lnTo>
                <a:lnTo>
                  <a:pt x="7689" y="1630"/>
                </a:lnTo>
                <a:lnTo>
                  <a:pt x="7786" y="1655"/>
                </a:lnTo>
                <a:lnTo>
                  <a:pt x="8030" y="1679"/>
                </a:lnTo>
                <a:lnTo>
                  <a:pt x="8224" y="1703"/>
                </a:lnTo>
                <a:lnTo>
                  <a:pt x="8516" y="1752"/>
                </a:lnTo>
                <a:lnTo>
                  <a:pt x="8833" y="1776"/>
                </a:lnTo>
                <a:lnTo>
                  <a:pt x="8881" y="2117"/>
                </a:lnTo>
                <a:lnTo>
                  <a:pt x="8857" y="2117"/>
                </a:lnTo>
                <a:lnTo>
                  <a:pt x="8711" y="2068"/>
                </a:lnTo>
                <a:lnTo>
                  <a:pt x="8565" y="2020"/>
                </a:lnTo>
                <a:lnTo>
                  <a:pt x="8249" y="1995"/>
                </a:lnTo>
                <a:lnTo>
                  <a:pt x="8005" y="1947"/>
                </a:lnTo>
                <a:lnTo>
                  <a:pt x="7713" y="1947"/>
                </a:lnTo>
                <a:lnTo>
                  <a:pt x="7713" y="1995"/>
                </a:lnTo>
                <a:lnTo>
                  <a:pt x="7689" y="2044"/>
                </a:lnTo>
                <a:lnTo>
                  <a:pt x="7762" y="2166"/>
                </a:lnTo>
                <a:lnTo>
                  <a:pt x="7835" y="2239"/>
                </a:lnTo>
                <a:lnTo>
                  <a:pt x="7957" y="2287"/>
                </a:lnTo>
                <a:lnTo>
                  <a:pt x="8078" y="2336"/>
                </a:lnTo>
                <a:lnTo>
                  <a:pt x="8419" y="2409"/>
                </a:lnTo>
                <a:lnTo>
                  <a:pt x="8760" y="2458"/>
                </a:lnTo>
                <a:lnTo>
                  <a:pt x="8833" y="2458"/>
                </a:lnTo>
                <a:lnTo>
                  <a:pt x="8881" y="2433"/>
                </a:lnTo>
                <a:lnTo>
                  <a:pt x="8930" y="2409"/>
                </a:lnTo>
                <a:lnTo>
                  <a:pt x="8954" y="2385"/>
                </a:lnTo>
                <a:lnTo>
                  <a:pt x="9027" y="2506"/>
                </a:lnTo>
                <a:lnTo>
                  <a:pt x="9076" y="2579"/>
                </a:lnTo>
                <a:lnTo>
                  <a:pt x="9125" y="2604"/>
                </a:lnTo>
                <a:lnTo>
                  <a:pt x="9198" y="2628"/>
                </a:lnTo>
                <a:lnTo>
                  <a:pt x="9246" y="2628"/>
                </a:lnTo>
                <a:lnTo>
                  <a:pt x="9490" y="2701"/>
                </a:lnTo>
                <a:lnTo>
                  <a:pt x="9733" y="2798"/>
                </a:lnTo>
                <a:lnTo>
                  <a:pt x="9952" y="2920"/>
                </a:lnTo>
                <a:lnTo>
                  <a:pt x="10171" y="3066"/>
                </a:lnTo>
                <a:lnTo>
                  <a:pt x="10220" y="3090"/>
                </a:lnTo>
                <a:lnTo>
                  <a:pt x="10268" y="3115"/>
                </a:lnTo>
                <a:lnTo>
                  <a:pt x="10390" y="3115"/>
                </a:lnTo>
                <a:lnTo>
                  <a:pt x="10463" y="3042"/>
                </a:lnTo>
                <a:lnTo>
                  <a:pt x="10512" y="2969"/>
                </a:lnTo>
                <a:lnTo>
                  <a:pt x="10633" y="2896"/>
                </a:lnTo>
                <a:lnTo>
                  <a:pt x="10755" y="2823"/>
                </a:lnTo>
                <a:lnTo>
                  <a:pt x="10950" y="2652"/>
                </a:lnTo>
                <a:lnTo>
                  <a:pt x="11412" y="2312"/>
                </a:lnTo>
                <a:lnTo>
                  <a:pt x="11655" y="2166"/>
                </a:lnTo>
                <a:lnTo>
                  <a:pt x="11899" y="2044"/>
                </a:lnTo>
                <a:lnTo>
                  <a:pt x="11972" y="1995"/>
                </a:lnTo>
                <a:lnTo>
                  <a:pt x="11996" y="1947"/>
                </a:lnTo>
                <a:lnTo>
                  <a:pt x="12093" y="2020"/>
                </a:lnTo>
                <a:lnTo>
                  <a:pt x="12385" y="2239"/>
                </a:lnTo>
                <a:lnTo>
                  <a:pt x="12653" y="2458"/>
                </a:lnTo>
                <a:lnTo>
                  <a:pt x="12872" y="2701"/>
                </a:lnTo>
                <a:lnTo>
                  <a:pt x="13091" y="2944"/>
                </a:lnTo>
                <a:lnTo>
                  <a:pt x="13188" y="3066"/>
                </a:lnTo>
                <a:lnTo>
                  <a:pt x="13286" y="3188"/>
                </a:lnTo>
                <a:lnTo>
                  <a:pt x="13115" y="3382"/>
                </a:lnTo>
                <a:lnTo>
                  <a:pt x="12896" y="3188"/>
                </a:lnTo>
                <a:lnTo>
                  <a:pt x="12677" y="2993"/>
                </a:lnTo>
                <a:lnTo>
                  <a:pt x="12580" y="2920"/>
                </a:lnTo>
                <a:lnTo>
                  <a:pt x="12458" y="2871"/>
                </a:lnTo>
                <a:lnTo>
                  <a:pt x="12337" y="2823"/>
                </a:lnTo>
                <a:lnTo>
                  <a:pt x="12215" y="2798"/>
                </a:lnTo>
                <a:lnTo>
                  <a:pt x="12166" y="2823"/>
                </a:lnTo>
                <a:lnTo>
                  <a:pt x="12142" y="2847"/>
                </a:lnTo>
                <a:lnTo>
                  <a:pt x="12118" y="2896"/>
                </a:lnTo>
                <a:lnTo>
                  <a:pt x="12142" y="2944"/>
                </a:lnTo>
                <a:lnTo>
                  <a:pt x="12215" y="3042"/>
                </a:lnTo>
                <a:lnTo>
                  <a:pt x="12288" y="3115"/>
                </a:lnTo>
                <a:lnTo>
                  <a:pt x="12458" y="3261"/>
                </a:lnTo>
                <a:lnTo>
                  <a:pt x="12677" y="3480"/>
                </a:lnTo>
                <a:lnTo>
                  <a:pt x="12896" y="3650"/>
                </a:lnTo>
                <a:lnTo>
                  <a:pt x="12921" y="3650"/>
                </a:lnTo>
                <a:lnTo>
                  <a:pt x="12750" y="3869"/>
                </a:lnTo>
                <a:lnTo>
                  <a:pt x="12653" y="3747"/>
                </a:lnTo>
                <a:lnTo>
                  <a:pt x="12531" y="3626"/>
                </a:lnTo>
                <a:lnTo>
                  <a:pt x="12458" y="3528"/>
                </a:lnTo>
                <a:lnTo>
                  <a:pt x="12361" y="3431"/>
                </a:lnTo>
                <a:lnTo>
                  <a:pt x="12264" y="3334"/>
                </a:lnTo>
                <a:lnTo>
                  <a:pt x="12142" y="3285"/>
                </a:lnTo>
                <a:lnTo>
                  <a:pt x="12118" y="3285"/>
                </a:lnTo>
                <a:lnTo>
                  <a:pt x="12069" y="3309"/>
                </a:lnTo>
                <a:lnTo>
                  <a:pt x="12069" y="3334"/>
                </a:lnTo>
                <a:lnTo>
                  <a:pt x="12069" y="3382"/>
                </a:lnTo>
                <a:lnTo>
                  <a:pt x="12093" y="3504"/>
                </a:lnTo>
                <a:lnTo>
                  <a:pt x="12142" y="3626"/>
                </a:lnTo>
                <a:lnTo>
                  <a:pt x="12288" y="3869"/>
                </a:lnTo>
                <a:lnTo>
                  <a:pt x="12385" y="4039"/>
                </a:lnTo>
                <a:lnTo>
                  <a:pt x="12531" y="4210"/>
                </a:lnTo>
                <a:lnTo>
                  <a:pt x="12434" y="4331"/>
                </a:lnTo>
                <a:lnTo>
                  <a:pt x="12312" y="4526"/>
                </a:lnTo>
                <a:lnTo>
                  <a:pt x="12215" y="4356"/>
                </a:lnTo>
                <a:lnTo>
                  <a:pt x="12069" y="4185"/>
                </a:lnTo>
                <a:lnTo>
                  <a:pt x="11947" y="4015"/>
                </a:lnTo>
                <a:lnTo>
                  <a:pt x="11850" y="3845"/>
                </a:lnTo>
                <a:lnTo>
                  <a:pt x="11801" y="3796"/>
                </a:lnTo>
                <a:lnTo>
                  <a:pt x="11753" y="3772"/>
                </a:lnTo>
                <a:lnTo>
                  <a:pt x="11680" y="3772"/>
                </a:lnTo>
                <a:lnTo>
                  <a:pt x="11631" y="3845"/>
                </a:lnTo>
                <a:lnTo>
                  <a:pt x="11631" y="3966"/>
                </a:lnTo>
                <a:lnTo>
                  <a:pt x="11655" y="4064"/>
                </a:lnTo>
                <a:lnTo>
                  <a:pt x="11704" y="4185"/>
                </a:lnTo>
                <a:lnTo>
                  <a:pt x="11753" y="4283"/>
                </a:lnTo>
                <a:lnTo>
                  <a:pt x="12118" y="4842"/>
                </a:lnTo>
                <a:lnTo>
                  <a:pt x="12166" y="4891"/>
                </a:lnTo>
                <a:lnTo>
                  <a:pt x="12239" y="4915"/>
                </a:lnTo>
                <a:lnTo>
                  <a:pt x="12264" y="4940"/>
                </a:lnTo>
                <a:lnTo>
                  <a:pt x="12288" y="4964"/>
                </a:lnTo>
                <a:lnTo>
                  <a:pt x="12410" y="5232"/>
                </a:lnTo>
                <a:lnTo>
                  <a:pt x="12458" y="5524"/>
                </a:lnTo>
                <a:lnTo>
                  <a:pt x="12483" y="5694"/>
                </a:lnTo>
                <a:lnTo>
                  <a:pt x="12507" y="5864"/>
                </a:lnTo>
                <a:lnTo>
                  <a:pt x="12507" y="6035"/>
                </a:lnTo>
                <a:lnTo>
                  <a:pt x="12531" y="6205"/>
                </a:lnTo>
                <a:lnTo>
                  <a:pt x="12580" y="6278"/>
                </a:lnTo>
                <a:lnTo>
                  <a:pt x="12629" y="6302"/>
                </a:lnTo>
                <a:lnTo>
                  <a:pt x="12702" y="6327"/>
                </a:lnTo>
                <a:lnTo>
                  <a:pt x="12775" y="6327"/>
                </a:lnTo>
                <a:lnTo>
                  <a:pt x="12994" y="6400"/>
                </a:lnTo>
                <a:lnTo>
                  <a:pt x="13213" y="6424"/>
                </a:lnTo>
                <a:lnTo>
                  <a:pt x="13651" y="6473"/>
                </a:lnTo>
                <a:lnTo>
                  <a:pt x="13967" y="6521"/>
                </a:lnTo>
                <a:lnTo>
                  <a:pt x="14283" y="6570"/>
                </a:lnTo>
                <a:lnTo>
                  <a:pt x="14502" y="6643"/>
                </a:lnTo>
                <a:lnTo>
                  <a:pt x="14600" y="6692"/>
                </a:lnTo>
                <a:lnTo>
                  <a:pt x="14697" y="6692"/>
                </a:lnTo>
                <a:lnTo>
                  <a:pt x="14673" y="6959"/>
                </a:lnTo>
                <a:lnTo>
                  <a:pt x="14648" y="7227"/>
                </a:lnTo>
                <a:lnTo>
                  <a:pt x="14673" y="7738"/>
                </a:lnTo>
                <a:lnTo>
                  <a:pt x="14648" y="8176"/>
                </a:lnTo>
                <a:lnTo>
                  <a:pt x="14648" y="8395"/>
                </a:lnTo>
                <a:lnTo>
                  <a:pt x="14673" y="8614"/>
                </a:lnTo>
                <a:lnTo>
                  <a:pt x="14454" y="8638"/>
                </a:lnTo>
                <a:lnTo>
                  <a:pt x="14454" y="8638"/>
                </a:lnTo>
                <a:lnTo>
                  <a:pt x="14478" y="8541"/>
                </a:lnTo>
                <a:lnTo>
                  <a:pt x="14478" y="8443"/>
                </a:lnTo>
                <a:lnTo>
                  <a:pt x="14454" y="8249"/>
                </a:lnTo>
                <a:lnTo>
                  <a:pt x="14405" y="7981"/>
                </a:lnTo>
                <a:lnTo>
                  <a:pt x="14381" y="7884"/>
                </a:lnTo>
                <a:lnTo>
                  <a:pt x="14332" y="7762"/>
                </a:lnTo>
                <a:lnTo>
                  <a:pt x="14308" y="7738"/>
                </a:lnTo>
                <a:lnTo>
                  <a:pt x="14283" y="7713"/>
                </a:lnTo>
                <a:lnTo>
                  <a:pt x="14235" y="7738"/>
                </a:lnTo>
                <a:lnTo>
                  <a:pt x="14210" y="7762"/>
                </a:lnTo>
                <a:lnTo>
                  <a:pt x="14162" y="7884"/>
                </a:lnTo>
                <a:lnTo>
                  <a:pt x="14137" y="7981"/>
                </a:lnTo>
                <a:lnTo>
                  <a:pt x="14113" y="8249"/>
                </a:lnTo>
                <a:lnTo>
                  <a:pt x="14113" y="8468"/>
                </a:lnTo>
                <a:lnTo>
                  <a:pt x="14137" y="8565"/>
                </a:lnTo>
                <a:lnTo>
                  <a:pt x="14186" y="8662"/>
                </a:lnTo>
                <a:lnTo>
                  <a:pt x="13797" y="8687"/>
                </a:lnTo>
                <a:lnTo>
                  <a:pt x="13699" y="8687"/>
                </a:lnTo>
                <a:lnTo>
                  <a:pt x="13748" y="8589"/>
                </a:lnTo>
                <a:lnTo>
                  <a:pt x="13797" y="8346"/>
                </a:lnTo>
                <a:lnTo>
                  <a:pt x="13845" y="8103"/>
                </a:lnTo>
                <a:lnTo>
                  <a:pt x="13870" y="7835"/>
                </a:lnTo>
                <a:lnTo>
                  <a:pt x="13845" y="7762"/>
                </a:lnTo>
                <a:lnTo>
                  <a:pt x="13772" y="7713"/>
                </a:lnTo>
                <a:lnTo>
                  <a:pt x="13699" y="7713"/>
                </a:lnTo>
                <a:lnTo>
                  <a:pt x="13651" y="7762"/>
                </a:lnTo>
                <a:lnTo>
                  <a:pt x="13626" y="7811"/>
                </a:lnTo>
                <a:lnTo>
                  <a:pt x="13480" y="8273"/>
                </a:lnTo>
                <a:lnTo>
                  <a:pt x="13407" y="8492"/>
                </a:lnTo>
                <a:lnTo>
                  <a:pt x="13407" y="8614"/>
                </a:lnTo>
                <a:lnTo>
                  <a:pt x="13407" y="8662"/>
                </a:lnTo>
                <a:lnTo>
                  <a:pt x="13432" y="8711"/>
                </a:lnTo>
                <a:lnTo>
                  <a:pt x="13237" y="8711"/>
                </a:lnTo>
                <a:lnTo>
                  <a:pt x="13042" y="8735"/>
                </a:lnTo>
                <a:lnTo>
                  <a:pt x="13091" y="8443"/>
                </a:lnTo>
                <a:lnTo>
                  <a:pt x="13115" y="8176"/>
                </a:lnTo>
                <a:lnTo>
                  <a:pt x="13091" y="8030"/>
                </a:lnTo>
                <a:lnTo>
                  <a:pt x="13067" y="7908"/>
                </a:lnTo>
                <a:lnTo>
                  <a:pt x="13042" y="7859"/>
                </a:lnTo>
                <a:lnTo>
                  <a:pt x="13018" y="7835"/>
                </a:lnTo>
                <a:lnTo>
                  <a:pt x="12969" y="7835"/>
                </a:lnTo>
                <a:lnTo>
                  <a:pt x="12921" y="7859"/>
                </a:lnTo>
                <a:lnTo>
                  <a:pt x="12848" y="7957"/>
                </a:lnTo>
                <a:lnTo>
                  <a:pt x="12823" y="8054"/>
                </a:lnTo>
                <a:lnTo>
                  <a:pt x="12750" y="8273"/>
                </a:lnTo>
                <a:lnTo>
                  <a:pt x="12604" y="8906"/>
                </a:lnTo>
                <a:lnTo>
                  <a:pt x="12604" y="8954"/>
                </a:lnTo>
                <a:lnTo>
                  <a:pt x="12629" y="9027"/>
                </a:lnTo>
                <a:lnTo>
                  <a:pt x="12507" y="9271"/>
                </a:lnTo>
                <a:lnTo>
                  <a:pt x="12385" y="9514"/>
                </a:lnTo>
                <a:lnTo>
                  <a:pt x="12288" y="9660"/>
                </a:lnTo>
                <a:lnTo>
                  <a:pt x="12191" y="9806"/>
                </a:lnTo>
                <a:lnTo>
                  <a:pt x="11996" y="10049"/>
                </a:lnTo>
                <a:lnTo>
                  <a:pt x="11947" y="10122"/>
                </a:lnTo>
                <a:lnTo>
                  <a:pt x="11947" y="10171"/>
                </a:lnTo>
                <a:lnTo>
                  <a:pt x="11972" y="10244"/>
                </a:lnTo>
                <a:lnTo>
                  <a:pt x="11996" y="10293"/>
                </a:lnTo>
                <a:lnTo>
                  <a:pt x="12045" y="10341"/>
                </a:lnTo>
                <a:lnTo>
                  <a:pt x="12166" y="10341"/>
                </a:lnTo>
                <a:lnTo>
                  <a:pt x="12239" y="10317"/>
                </a:lnTo>
                <a:lnTo>
                  <a:pt x="12337" y="10487"/>
                </a:lnTo>
                <a:lnTo>
                  <a:pt x="12483" y="10633"/>
                </a:lnTo>
                <a:lnTo>
                  <a:pt x="12726" y="10950"/>
                </a:lnTo>
                <a:lnTo>
                  <a:pt x="12994" y="11339"/>
                </a:lnTo>
                <a:lnTo>
                  <a:pt x="13237" y="11728"/>
                </a:lnTo>
                <a:lnTo>
                  <a:pt x="13067" y="11947"/>
                </a:lnTo>
                <a:lnTo>
                  <a:pt x="12872" y="12166"/>
                </a:lnTo>
                <a:lnTo>
                  <a:pt x="12483" y="12556"/>
                </a:lnTo>
                <a:lnTo>
                  <a:pt x="12191" y="12848"/>
                </a:lnTo>
                <a:lnTo>
                  <a:pt x="12045" y="12994"/>
                </a:lnTo>
                <a:lnTo>
                  <a:pt x="11923" y="13164"/>
                </a:lnTo>
                <a:lnTo>
                  <a:pt x="11704" y="13018"/>
                </a:lnTo>
                <a:lnTo>
                  <a:pt x="11874" y="12945"/>
                </a:lnTo>
                <a:lnTo>
                  <a:pt x="12020" y="12848"/>
                </a:lnTo>
                <a:lnTo>
                  <a:pt x="12288" y="12677"/>
                </a:lnTo>
                <a:lnTo>
                  <a:pt x="12337" y="12629"/>
                </a:lnTo>
                <a:lnTo>
                  <a:pt x="12361" y="12580"/>
                </a:lnTo>
                <a:lnTo>
                  <a:pt x="12361" y="12507"/>
                </a:lnTo>
                <a:lnTo>
                  <a:pt x="12337" y="12458"/>
                </a:lnTo>
                <a:lnTo>
                  <a:pt x="12312" y="12434"/>
                </a:lnTo>
                <a:lnTo>
                  <a:pt x="12264" y="12385"/>
                </a:lnTo>
                <a:lnTo>
                  <a:pt x="12191" y="12385"/>
                </a:lnTo>
                <a:lnTo>
                  <a:pt x="12118" y="12410"/>
                </a:lnTo>
                <a:lnTo>
                  <a:pt x="11899" y="12531"/>
                </a:lnTo>
                <a:lnTo>
                  <a:pt x="11655" y="12677"/>
                </a:lnTo>
                <a:lnTo>
                  <a:pt x="11388" y="12799"/>
                </a:lnTo>
                <a:lnTo>
                  <a:pt x="11266" y="12726"/>
                </a:lnTo>
                <a:lnTo>
                  <a:pt x="11315" y="12702"/>
                </a:lnTo>
                <a:lnTo>
                  <a:pt x="11534" y="12556"/>
                </a:lnTo>
                <a:lnTo>
                  <a:pt x="11631" y="12458"/>
                </a:lnTo>
                <a:lnTo>
                  <a:pt x="11704" y="12337"/>
                </a:lnTo>
                <a:lnTo>
                  <a:pt x="11728" y="12288"/>
                </a:lnTo>
                <a:lnTo>
                  <a:pt x="11728" y="12239"/>
                </a:lnTo>
                <a:lnTo>
                  <a:pt x="11704" y="12166"/>
                </a:lnTo>
                <a:lnTo>
                  <a:pt x="11680" y="12118"/>
                </a:lnTo>
                <a:lnTo>
                  <a:pt x="11631" y="12093"/>
                </a:lnTo>
                <a:lnTo>
                  <a:pt x="11582" y="12069"/>
                </a:lnTo>
                <a:lnTo>
                  <a:pt x="11534" y="12069"/>
                </a:lnTo>
                <a:lnTo>
                  <a:pt x="11461" y="12093"/>
                </a:lnTo>
                <a:lnTo>
                  <a:pt x="11290" y="12264"/>
                </a:lnTo>
                <a:lnTo>
                  <a:pt x="11096" y="12410"/>
                </a:lnTo>
                <a:lnTo>
                  <a:pt x="10974" y="12507"/>
                </a:lnTo>
                <a:lnTo>
                  <a:pt x="10731" y="12288"/>
                </a:lnTo>
                <a:lnTo>
                  <a:pt x="10950" y="12142"/>
                </a:lnTo>
                <a:lnTo>
                  <a:pt x="11071" y="12069"/>
                </a:lnTo>
                <a:lnTo>
                  <a:pt x="11193" y="11996"/>
                </a:lnTo>
                <a:lnTo>
                  <a:pt x="11242" y="11947"/>
                </a:lnTo>
                <a:lnTo>
                  <a:pt x="11266" y="11899"/>
                </a:lnTo>
                <a:lnTo>
                  <a:pt x="11290" y="11826"/>
                </a:lnTo>
                <a:lnTo>
                  <a:pt x="11290" y="11753"/>
                </a:lnTo>
                <a:lnTo>
                  <a:pt x="11266" y="11704"/>
                </a:lnTo>
                <a:lnTo>
                  <a:pt x="11217" y="11680"/>
                </a:lnTo>
                <a:lnTo>
                  <a:pt x="11096" y="11680"/>
                </a:lnTo>
                <a:lnTo>
                  <a:pt x="10974" y="11753"/>
                </a:lnTo>
                <a:lnTo>
                  <a:pt x="10877" y="11801"/>
                </a:lnTo>
                <a:lnTo>
                  <a:pt x="10633" y="11947"/>
                </a:lnTo>
                <a:lnTo>
                  <a:pt x="10390" y="12093"/>
                </a:lnTo>
                <a:lnTo>
                  <a:pt x="10293" y="12069"/>
                </a:lnTo>
                <a:lnTo>
                  <a:pt x="10147" y="12069"/>
                </a:lnTo>
                <a:lnTo>
                  <a:pt x="10098" y="12118"/>
                </a:lnTo>
                <a:lnTo>
                  <a:pt x="9952" y="12118"/>
                </a:lnTo>
                <a:lnTo>
                  <a:pt x="9855" y="12191"/>
                </a:lnTo>
                <a:lnTo>
                  <a:pt x="9733" y="12264"/>
                </a:lnTo>
                <a:lnTo>
                  <a:pt x="9587" y="12312"/>
                </a:lnTo>
                <a:lnTo>
                  <a:pt x="9319" y="12385"/>
                </a:lnTo>
                <a:lnTo>
                  <a:pt x="9198" y="12434"/>
                </a:lnTo>
                <a:lnTo>
                  <a:pt x="9100" y="12507"/>
                </a:lnTo>
                <a:lnTo>
                  <a:pt x="8979" y="12507"/>
                </a:lnTo>
                <a:lnTo>
                  <a:pt x="8930" y="12556"/>
                </a:lnTo>
                <a:lnTo>
                  <a:pt x="8906" y="12604"/>
                </a:lnTo>
                <a:lnTo>
                  <a:pt x="8906" y="12629"/>
                </a:lnTo>
                <a:lnTo>
                  <a:pt x="8857" y="12629"/>
                </a:lnTo>
                <a:lnTo>
                  <a:pt x="8735" y="12677"/>
                </a:lnTo>
                <a:lnTo>
                  <a:pt x="8638" y="12726"/>
                </a:lnTo>
                <a:lnTo>
                  <a:pt x="8419" y="12848"/>
                </a:lnTo>
                <a:lnTo>
                  <a:pt x="8297" y="12872"/>
                </a:lnTo>
                <a:lnTo>
                  <a:pt x="8200" y="12896"/>
                </a:lnTo>
                <a:lnTo>
                  <a:pt x="8103" y="12921"/>
                </a:lnTo>
                <a:lnTo>
                  <a:pt x="8005" y="12945"/>
                </a:lnTo>
                <a:lnTo>
                  <a:pt x="7957" y="13018"/>
                </a:lnTo>
                <a:lnTo>
                  <a:pt x="7981" y="13067"/>
                </a:lnTo>
                <a:lnTo>
                  <a:pt x="8030" y="13140"/>
                </a:lnTo>
                <a:lnTo>
                  <a:pt x="8127" y="13188"/>
                </a:lnTo>
                <a:lnTo>
                  <a:pt x="8224" y="13213"/>
                </a:lnTo>
                <a:lnTo>
                  <a:pt x="8346" y="13188"/>
                </a:lnTo>
                <a:lnTo>
                  <a:pt x="8468" y="13164"/>
                </a:lnTo>
                <a:lnTo>
                  <a:pt x="8589" y="13115"/>
                </a:lnTo>
                <a:lnTo>
                  <a:pt x="8833" y="12994"/>
                </a:lnTo>
                <a:lnTo>
                  <a:pt x="8808" y="13115"/>
                </a:lnTo>
                <a:lnTo>
                  <a:pt x="8638" y="13213"/>
                </a:lnTo>
                <a:lnTo>
                  <a:pt x="8443" y="13310"/>
                </a:lnTo>
                <a:lnTo>
                  <a:pt x="8224" y="13383"/>
                </a:lnTo>
                <a:lnTo>
                  <a:pt x="8127" y="13432"/>
                </a:lnTo>
                <a:lnTo>
                  <a:pt x="8054" y="13480"/>
                </a:lnTo>
                <a:lnTo>
                  <a:pt x="8030" y="13553"/>
                </a:lnTo>
                <a:lnTo>
                  <a:pt x="8054" y="13602"/>
                </a:lnTo>
                <a:lnTo>
                  <a:pt x="8103" y="13651"/>
                </a:lnTo>
                <a:lnTo>
                  <a:pt x="8176" y="13675"/>
                </a:lnTo>
                <a:lnTo>
                  <a:pt x="8297" y="13699"/>
                </a:lnTo>
                <a:lnTo>
                  <a:pt x="8443" y="13651"/>
                </a:lnTo>
                <a:lnTo>
                  <a:pt x="8589" y="13626"/>
                </a:lnTo>
                <a:lnTo>
                  <a:pt x="8760" y="13553"/>
                </a:lnTo>
                <a:lnTo>
                  <a:pt x="8711" y="13797"/>
                </a:lnTo>
                <a:lnTo>
                  <a:pt x="8711" y="13821"/>
                </a:lnTo>
                <a:lnTo>
                  <a:pt x="8662" y="13845"/>
                </a:lnTo>
                <a:lnTo>
                  <a:pt x="8419" y="13918"/>
                </a:lnTo>
                <a:lnTo>
                  <a:pt x="8176" y="13991"/>
                </a:lnTo>
                <a:lnTo>
                  <a:pt x="8030" y="14016"/>
                </a:lnTo>
                <a:lnTo>
                  <a:pt x="7957" y="14040"/>
                </a:lnTo>
                <a:lnTo>
                  <a:pt x="7957" y="14089"/>
                </a:lnTo>
                <a:lnTo>
                  <a:pt x="7932" y="14113"/>
                </a:lnTo>
                <a:lnTo>
                  <a:pt x="7932" y="14162"/>
                </a:lnTo>
                <a:lnTo>
                  <a:pt x="7957" y="14186"/>
                </a:lnTo>
                <a:lnTo>
                  <a:pt x="8030" y="14235"/>
                </a:lnTo>
                <a:lnTo>
                  <a:pt x="8127" y="14259"/>
                </a:lnTo>
                <a:lnTo>
                  <a:pt x="8224" y="14283"/>
                </a:lnTo>
                <a:lnTo>
                  <a:pt x="8322" y="14283"/>
                </a:lnTo>
                <a:lnTo>
                  <a:pt x="8419" y="14259"/>
                </a:lnTo>
                <a:lnTo>
                  <a:pt x="8614" y="14210"/>
                </a:lnTo>
                <a:lnTo>
                  <a:pt x="8614" y="14210"/>
                </a:lnTo>
                <a:lnTo>
                  <a:pt x="8589" y="14381"/>
                </a:lnTo>
                <a:lnTo>
                  <a:pt x="8589" y="14575"/>
                </a:lnTo>
                <a:lnTo>
                  <a:pt x="8103" y="14575"/>
                </a:lnTo>
                <a:lnTo>
                  <a:pt x="7616" y="14624"/>
                </a:lnTo>
                <a:lnTo>
                  <a:pt x="6765" y="14624"/>
                </a:lnTo>
                <a:lnTo>
                  <a:pt x="6765" y="14405"/>
                </a:lnTo>
                <a:lnTo>
                  <a:pt x="6740" y="14162"/>
                </a:lnTo>
                <a:lnTo>
                  <a:pt x="6692" y="13748"/>
                </a:lnTo>
                <a:lnTo>
                  <a:pt x="6643" y="13432"/>
                </a:lnTo>
                <a:lnTo>
                  <a:pt x="6570" y="13042"/>
                </a:lnTo>
                <a:lnTo>
                  <a:pt x="6521" y="12848"/>
                </a:lnTo>
                <a:lnTo>
                  <a:pt x="6448" y="12702"/>
                </a:lnTo>
                <a:lnTo>
                  <a:pt x="6351" y="12556"/>
                </a:lnTo>
                <a:lnTo>
                  <a:pt x="6302" y="12531"/>
                </a:lnTo>
                <a:lnTo>
                  <a:pt x="6229" y="12483"/>
                </a:lnTo>
                <a:lnTo>
                  <a:pt x="6156" y="12483"/>
                </a:lnTo>
                <a:lnTo>
                  <a:pt x="6083" y="12507"/>
                </a:lnTo>
                <a:lnTo>
                  <a:pt x="5864" y="12434"/>
                </a:lnTo>
                <a:lnTo>
                  <a:pt x="5670" y="12385"/>
                </a:lnTo>
                <a:lnTo>
                  <a:pt x="5524" y="12312"/>
                </a:lnTo>
                <a:lnTo>
                  <a:pt x="5378" y="12239"/>
                </a:lnTo>
                <a:lnTo>
                  <a:pt x="5232" y="12166"/>
                </a:lnTo>
                <a:lnTo>
                  <a:pt x="5086" y="12118"/>
                </a:lnTo>
                <a:lnTo>
                  <a:pt x="5013" y="12045"/>
                </a:lnTo>
                <a:lnTo>
                  <a:pt x="4940" y="11996"/>
                </a:lnTo>
                <a:lnTo>
                  <a:pt x="4842" y="11996"/>
                </a:lnTo>
                <a:lnTo>
                  <a:pt x="4794" y="12020"/>
                </a:lnTo>
                <a:lnTo>
                  <a:pt x="4745" y="12069"/>
                </a:lnTo>
                <a:lnTo>
                  <a:pt x="4429" y="11923"/>
                </a:lnTo>
                <a:lnTo>
                  <a:pt x="4210" y="11826"/>
                </a:lnTo>
                <a:lnTo>
                  <a:pt x="4112" y="11801"/>
                </a:lnTo>
                <a:lnTo>
                  <a:pt x="4064" y="11801"/>
                </a:lnTo>
                <a:lnTo>
                  <a:pt x="4015" y="11826"/>
                </a:lnTo>
                <a:lnTo>
                  <a:pt x="3966" y="11850"/>
                </a:lnTo>
                <a:lnTo>
                  <a:pt x="3966" y="11899"/>
                </a:lnTo>
                <a:lnTo>
                  <a:pt x="3966" y="11947"/>
                </a:lnTo>
                <a:lnTo>
                  <a:pt x="3991" y="12020"/>
                </a:lnTo>
                <a:lnTo>
                  <a:pt x="4088" y="12093"/>
                </a:lnTo>
                <a:lnTo>
                  <a:pt x="4307" y="12239"/>
                </a:lnTo>
                <a:lnTo>
                  <a:pt x="4477" y="12361"/>
                </a:lnTo>
                <a:lnTo>
                  <a:pt x="4356" y="12507"/>
                </a:lnTo>
                <a:lnTo>
                  <a:pt x="4331" y="12434"/>
                </a:lnTo>
                <a:lnTo>
                  <a:pt x="4283" y="12385"/>
                </a:lnTo>
                <a:lnTo>
                  <a:pt x="4185" y="12337"/>
                </a:lnTo>
                <a:lnTo>
                  <a:pt x="4088" y="12337"/>
                </a:lnTo>
                <a:lnTo>
                  <a:pt x="3942" y="12312"/>
                </a:lnTo>
                <a:lnTo>
                  <a:pt x="3820" y="12264"/>
                </a:lnTo>
                <a:lnTo>
                  <a:pt x="3723" y="12191"/>
                </a:lnTo>
                <a:lnTo>
                  <a:pt x="3601" y="12118"/>
                </a:lnTo>
                <a:lnTo>
                  <a:pt x="3504" y="12045"/>
                </a:lnTo>
                <a:lnTo>
                  <a:pt x="3382" y="11996"/>
                </a:lnTo>
                <a:lnTo>
                  <a:pt x="3334" y="11996"/>
                </a:lnTo>
                <a:lnTo>
                  <a:pt x="3309" y="12020"/>
                </a:lnTo>
                <a:lnTo>
                  <a:pt x="3285" y="12045"/>
                </a:lnTo>
                <a:lnTo>
                  <a:pt x="3285" y="12142"/>
                </a:lnTo>
                <a:lnTo>
                  <a:pt x="3309" y="12215"/>
                </a:lnTo>
                <a:lnTo>
                  <a:pt x="3334" y="12288"/>
                </a:lnTo>
                <a:lnTo>
                  <a:pt x="3382" y="12337"/>
                </a:lnTo>
                <a:lnTo>
                  <a:pt x="3504" y="12458"/>
                </a:lnTo>
                <a:lnTo>
                  <a:pt x="3650" y="12556"/>
                </a:lnTo>
                <a:lnTo>
                  <a:pt x="3747" y="12629"/>
                </a:lnTo>
                <a:lnTo>
                  <a:pt x="3869" y="12677"/>
                </a:lnTo>
                <a:lnTo>
                  <a:pt x="4015" y="12702"/>
                </a:lnTo>
                <a:lnTo>
                  <a:pt x="4137" y="12702"/>
                </a:lnTo>
                <a:lnTo>
                  <a:pt x="3820" y="12969"/>
                </a:lnTo>
                <a:lnTo>
                  <a:pt x="3796" y="12921"/>
                </a:lnTo>
                <a:lnTo>
                  <a:pt x="3772" y="12872"/>
                </a:lnTo>
                <a:lnTo>
                  <a:pt x="3723" y="12848"/>
                </a:lnTo>
                <a:lnTo>
                  <a:pt x="3650" y="12823"/>
                </a:lnTo>
                <a:lnTo>
                  <a:pt x="3553" y="12823"/>
                </a:lnTo>
                <a:lnTo>
                  <a:pt x="3480" y="12799"/>
                </a:lnTo>
                <a:lnTo>
                  <a:pt x="3334" y="12702"/>
                </a:lnTo>
                <a:lnTo>
                  <a:pt x="3188" y="12580"/>
                </a:lnTo>
                <a:lnTo>
                  <a:pt x="3163" y="12556"/>
                </a:lnTo>
                <a:lnTo>
                  <a:pt x="3115" y="12531"/>
                </a:lnTo>
                <a:lnTo>
                  <a:pt x="3066" y="12507"/>
                </a:lnTo>
                <a:lnTo>
                  <a:pt x="3017" y="12483"/>
                </a:lnTo>
                <a:lnTo>
                  <a:pt x="2993" y="12483"/>
                </a:lnTo>
                <a:lnTo>
                  <a:pt x="2969" y="12507"/>
                </a:lnTo>
                <a:lnTo>
                  <a:pt x="2944" y="12604"/>
                </a:lnTo>
                <a:lnTo>
                  <a:pt x="2944" y="12677"/>
                </a:lnTo>
                <a:lnTo>
                  <a:pt x="2944" y="12726"/>
                </a:lnTo>
                <a:lnTo>
                  <a:pt x="2969" y="12799"/>
                </a:lnTo>
                <a:lnTo>
                  <a:pt x="3017" y="12872"/>
                </a:lnTo>
                <a:lnTo>
                  <a:pt x="3115" y="12969"/>
                </a:lnTo>
                <a:lnTo>
                  <a:pt x="3285" y="13115"/>
                </a:lnTo>
                <a:lnTo>
                  <a:pt x="3382" y="13164"/>
                </a:lnTo>
                <a:lnTo>
                  <a:pt x="3504" y="13213"/>
                </a:lnTo>
                <a:lnTo>
                  <a:pt x="3309" y="13310"/>
                </a:lnTo>
                <a:lnTo>
                  <a:pt x="3261" y="13286"/>
                </a:lnTo>
                <a:lnTo>
                  <a:pt x="2896" y="12969"/>
                </a:lnTo>
                <a:lnTo>
                  <a:pt x="2531" y="12629"/>
                </a:lnTo>
                <a:lnTo>
                  <a:pt x="2214" y="12312"/>
                </a:lnTo>
                <a:lnTo>
                  <a:pt x="2068" y="12118"/>
                </a:lnTo>
                <a:lnTo>
                  <a:pt x="1947" y="11947"/>
                </a:lnTo>
                <a:lnTo>
                  <a:pt x="2093" y="11777"/>
                </a:lnTo>
                <a:lnTo>
                  <a:pt x="2214" y="11607"/>
                </a:lnTo>
                <a:lnTo>
                  <a:pt x="2433" y="11242"/>
                </a:lnTo>
                <a:lnTo>
                  <a:pt x="2798" y="10779"/>
                </a:lnTo>
                <a:lnTo>
                  <a:pt x="3139" y="10317"/>
                </a:lnTo>
                <a:lnTo>
                  <a:pt x="3163" y="10293"/>
                </a:lnTo>
                <a:lnTo>
                  <a:pt x="3236" y="10244"/>
                </a:lnTo>
                <a:lnTo>
                  <a:pt x="3285" y="10147"/>
                </a:lnTo>
                <a:lnTo>
                  <a:pt x="3285" y="10074"/>
                </a:lnTo>
                <a:lnTo>
                  <a:pt x="3261" y="10025"/>
                </a:lnTo>
                <a:lnTo>
                  <a:pt x="3212" y="9976"/>
                </a:lnTo>
                <a:lnTo>
                  <a:pt x="3090" y="9855"/>
                </a:lnTo>
                <a:lnTo>
                  <a:pt x="2969" y="9709"/>
                </a:lnTo>
                <a:lnTo>
                  <a:pt x="2750" y="9441"/>
                </a:lnTo>
                <a:lnTo>
                  <a:pt x="2628" y="9246"/>
                </a:lnTo>
                <a:lnTo>
                  <a:pt x="2628" y="9222"/>
                </a:lnTo>
                <a:lnTo>
                  <a:pt x="2628" y="9149"/>
                </a:lnTo>
                <a:lnTo>
                  <a:pt x="2604" y="9076"/>
                </a:lnTo>
                <a:lnTo>
                  <a:pt x="2579" y="9003"/>
                </a:lnTo>
                <a:lnTo>
                  <a:pt x="2506" y="8954"/>
                </a:lnTo>
                <a:lnTo>
                  <a:pt x="2409" y="8930"/>
                </a:lnTo>
                <a:lnTo>
                  <a:pt x="1460" y="8881"/>
                </a:lnTo>
                <a:lnTo>
                  <a:pt x="998" y="8808"/>
                </a:lnTo>
                <a:lnTo>
                  <a:pt x="754" y="8784"/>
                </a:lnTo>
                <a:lnTo>
                  <a:pt x="535" y="8711"/>
                </a:lnTo>
                <a:lnTo>
                  <a:pt x="535" y="8614"/>
                </a:lnTo>
                <a:lnTo>
                  <a:pt x="511" y="8492"/>
                </a:lnTo>
                <a:lnTo>
                  <a:pt x="462" y="8273"/>
                </a:lnTo>
                <a:lnTo>
                  <a:pt x="462" y="7908"/>
                </a:lnTo>
                <a:lnTo>
                  <a:pt x="462" y="7567"/>
                </a:lnTo>
                <a:lnTo>
                  <a:pt x="511" y="7105"/>
                </a:lnTo>
                <a:lnTo>
                  <a:pt x="535" y="6862"/>
                </a:lnTo>
                <a:lnTo>
                  <a:pt x="535" y="6740"/>
                </a:lnTo>
                <a:lnTo>
                  <a:pt x="511" y="6619"/>
                </a:lnTo>
                <a:lnTo>
                  <a:pt x="681" y="6570"/>
                </a:lnTo>
                <a:lnTo>
                  <a:pt x="1046" y="6497"/>
                </a:lnTo>
                <a:lnTo>
                  <a:pt x="949" y="6643"/>
                </a:lnTo>
                <a:lnTo>
                  <a:pt x="876" y="6789"/>
                </a:lnTo>
                <a:lnTo>
                  <a:pt x="754" y="7105"/>
                </a:lnTo>
                <a:lnTo>
                  <a:pt x="754" y="7203"/>
                </a:lnTo>
                <a:lnTo>
                  <a:pt x="779" y="7227"/>
                </a:lnTo>
                <a:lnTo>
                  <a:pt x="803" y="7276"/>
                </a:lnTo>
                <a:lnTo>
                  <a:pt x="876" y="7324"/>
                </a:lnTo>
                <a:lnTo>
                  <a:pt x="973" y="7324"/>
                </a:lnTo>
                <a:lnTo>
                  <a:pt x="1022" y="7300"/>
                </a:lnTo>
                <a:lnTo>
                  <a:pt x="1046" y="7276"/>
                </a:lnTo>
                <a:lnTo>
                  <a:pt x="1095" y="7203"/>
                </a:lnTo>
                <a:lnTo>
                  <a:pt x="1168" y="6984"/>
                </a:lnTo>
                <a:lnTo>
                  <a:pt x="1265" y="6765"/>
                </a:lnTo>
                <a:lnTo>
                  <a:pt x="1338" y="6619"/>
                </a:lnTo>
                <a:lnTo>
                  <a:pt x="1436" y="6448"/>
                </a:lnTo>
                <a:lnTo>
                  <a:pt x="1606" y="6424"/>
                </a:lnTo>
                <a:lnTo>
                  <a:pt x="1509" y="6570"/>
                </a:lnTo>
                <a:lnTo>
                  <a:pt x="1436" y="6740"/>
                </a:lnTo>
                <a:lnTo>
                  <a:pt x="1387" y="6911"/>
                </a:lnTo>
                <a:lnTo>
                  <a:pt x="1338" y="7057"/>
                </a:lnTo>
                <a:lnTo>
                  <a:pt x="1338" y="7105"/>
                </a:lnTo>
                <a:lnTo>
                  <a:pt x="1363" y="7154"/>
                </a:lnTo>
                <a:lnTo>
                  <a:pt x="1387" y="7203"/>
                </a:lnTo>
                <a:lnTo>
                  <a:pt x="1436" y="7251"/>
                </a:lnTo>
                <a:lnTo>
                  <a:pt x="1484" y="7276"/>
                </a:lnTo>
                <a:lnTo>
                  <a:pt x="1557" y="7276"/>
                </a:lnTo>
                <a:lnTo>
                  <a:pt x="1630" y="7227"/>
                </a:lnTo>
                <a:lnTo>
                  <a:pt x="1679" y="7178"/>
                </a:lnTo>
                <a:lnTo>
                  <a:pt x="1679" y="7154"/>
                </a:lnTo>
                <a:lnTo>
                  <a:pt x="1728" y="6935"/>
                </a:lnTo>
                <a:lnTo>
                  <a:pt x="1801" y="6716"/>
                </a:lnTo>
                <a:lnTo>
                  <a:pt x="1898" y="6570"/>
                </a:lnTo>
                <a:lnTo>
                  <a:pt x="1947" y="6424"/>
                </a:lnTo>
                <a:lnTo>
                  <a:pt x="2093" y="6424"/>
                </a:lnTo>
                <a:lnTo>
                  <a:pt x="2044" y="6546"/>
                </a:lnTo>
                <a:lnTo>
                  <a:pt x="1947" y="6813"/>
                </a:lnTo>
                <a:lnTo>
                  <a:pt x="1922" y="6935"/>
                </a:lnTo>
                <a:lnTo>
                  <a:pt x="1898" y="7057"/>
                </a:lnTo>
                <a:lnTo>
                  <a:pt x="1922" y="7105"/>
                </a:lnTo>
                <a:lnTo>
                  <a:pt x="1947" y="7154"/>
                </a:lnTo>
                <a:lnTo>
                  <a:pt x="2020" y="7203"/>
                </a:lnTo>
                <a:lnTo>
                  <a:pt x="2117" y="7203"/>
                </a:lnTo>
                <a:lnTo>
                  <a:pt x="2166" y="7178"/>
                </a:lnTo>
                <a:lnTo>
                  <a:pt x="2190" y="7130"/>
                </a:lnTo>
                <a:lnTo>
                  <a:pt x="2239" y="6935"/>
                </a:lnTo>
                <a:lnTo>
                  <a:pt x="2287" y="6716"/>
                </a:lnTo>
                <a:lnTo>
                  <a:pt x="2336" y="6546"/>
                </a:lnTo>
                <a:lnTo>
                  <a:pt x="2360" y="6400"/>
                </a:lnTo>
                <a:lnTo>
                  <a:pt x="2482" y="6375"/>
                </a:lnTo>
                <a:lnTo>
                  <a:pt x="2531" y="6351"/>
                </a:lnTo>
                <a:lnTo>
                  <a:pt x="2579" y="6302"/>
                </a:lnTo>
                <a:lnTo>
                  <a:pt x="2604" y="6254"/>
                </a:lnTo>
                <a:lnTo>
                  <a:pt x="2604" y="6205"/>
                </a:lnTo>
                <a:lnTo>
                  <a:pt x="2652" y="6132"/>
                </a:lnTo>
                <a:lnTo>
                  <a:pt x="2677" y="6059"/>
                </a:lnTo>
                <a:lnTo>
                  <a:pt x="2677" y="5913"/>
                </a:lnTo>
                <a:lnTo>
                  <a:pt x="2701" y="5767"/>
                </a:lnTo>
                <a:lnTo>
                  <a:pt x="2798" y="5499"/>
                </a:lnTo>
                <a:lnTo>
                  <a:pt x="2993" y="4964"/>
                </a:lnTo>
                <a:lnTo>
                  <a:pt x="3090" y="4891"/>
                </a:lnTo>
                <a:lnTo>
                  <a:pt x="3139" y="4794"/>
                </a:lnTo>
                <a:lnTo>
                  <a:pt x="3139" y="4745"/>
                </a:lnTo>
                <a:lnTo>
                  <a:pt x="3139" y="4696"/>
                </a:lnTo>
                <a:lnTo>
                  <a:pt x="3115" y="4648"/>
                </a:lnTo>
                <a:lnTo>
                  <a:pt x="3066" y="4575"/>
                </a:lnTo>
                <a:lnTo>
                  <a:pt x="2750" y="4234"/>
                </a:lnTo>
                <a:lnTo>
                  <a:pt x="2433" y="3893"/>
                </a:lnTo>
                <a:lnTo>
                  <a:pt x="2117" y="3528"/>
                </a:lnTo>
                <a:lnTo>
                  <a:pt x="1801" y="3188"/>
                </a:lnTo>
                <a:lnTo>
                  <a:pt x="1971" y="3042"/>
                </a:lnTo>
                <a:lnTo>
                  <a:pt x="2141" y="2871"/>
                </a:lnTo>
                <a:lnTo>
                  <a:pt x="2433" y="2506"/>
                </a:lnTo>
                <a:lnTo>
                  <a:pt x="2604" y="2336"/>
                </a:lnTo>
                <a:lnTo>
                  <a:pt x="2774" y="2166"/>
                </a:lnTo>
                <a:lnTo>
                  <a:pt x="2944" y="2044"/>
                </a:lnTo>
                <a:lnTo>
                  <a:pt x="3163" y="1947"/>
                </a:lnTo>
                <a:lnTo>
                  <a:pt x="3236" y="1922"/>
                </a:lnTo>
                <a:lnTo>
                  <a:pt x="3261" y="1922"/>
                </a:lnTo>
                <a:lnTo>
                  <a:pt x="3115" y="2020"/>
                </a:lnTo>
                <a:lnTo>
                  <a:pt x="2993" y="2117"/>
                </a:lnTo>
                <a:lnTo>
                  <a:pt x="2847" y="2263"/>
                </a:lnTo>
                <a:lnTo>
                  <a:pt x="2725" y="2409"/>
                </a:lnTo>
                <a:lnTo>
                  <a:pt x="2701" y="2506"/>
                </a:lnTo>
                <a:lnTo>
                  <a:pt x="2701" y="2579"/>
                </a:lnTo>
                <a:lnTo>
                  <a:pt x="2701" y="2652"/>
                </a:lnTo>
                <a:lnTo>
                  <a:pt x="2750" y="2701"/>
                </a:lnTo>
                <a:lnTo>
                  <a:pt x="2798" y="2725"/>
                </a:lnTo>
                <a:lnTo>
                  <a:pt x="2871" y="2725"/>
                </a:lnTo>
                <a:lnTo>
                  <a:pt x="2944" y="2677"/>
                </a:lnTo>
                <a:lnTo>
                  <a:pt x="2993" y="2628"/>
                </a:lnTo>
                <a:lnTo>
                  <a:pt x="3090" y="2506"/>
                </a:lnTo>
                <a:lnTo>
                  <a:pt x="3212" y="2360"/>
                </a:lnTo>
                <a:lnTo>
                  <a:pt x="3358" y="2239"/>
                </a:lnTo>
                <a:lnTo>
                  <a:pt x="3553" y="2117"/>
                </a:lnTo>
                <a:lnTo>
                  <a:pt x="3626" y="2166"/>
                </a:lnTo>
                <a:lnTo>
                  <a:pt x="3504" y="2263"/>
                </a:lnTo>
                <a:lnTo>
                  <a:pt x="3407" y="2336"/>
                </a:lnTo>
                <a:lnTo>
                  <a:pt x="3285" y="2458"/>
                </a:lnTo>
                <a:lnTo>
                  <a:pt x="3188" y="2579"/>
                </a:lnTo>
                <a:lnTo>
                  <a:pt x="3115" y="2725"/>
                </a:lnTo>
                <a:lnTo>
                  <a:pt x="3090" y="2798"/>
                </a:lnTo>
                <a:lnTo>
                  <a:pt x="3090" y="2871"/>
                </a:lnTo>
                <a:lnTo>
                  <a:pt x="3115" y="2920"/>
                </a:lnTo>
                <a:lnTo>
                  <a:pt x="3139" y="2944"/>
                </a:lnTo>
                <a:lnTo>
                  <a:pt x="3212" y="2969"/>
                </a:lnTo>
                <a:lnTo>
                  <a:pt x="3285" y="2969"/>
                </a:lnTo>
                <a:lnTo>
                  <a:pt x="3358" y="2944"/>
                </a:lnTo>
                <a:lnTo>
                  <a:pt x="3431" y="2847"/>
                </a:lnTo>
                <a:lnTo>
                  <a:pt x="3480" y="2750"/>
                </a:lnTo>
                <a:lnTo>
                  <a:pt x="3577" y="2652"/>
                </a:lnTo>
                <a:lnTo>
                  <a:pt x="3674" y="2555"/>
                </a:lnTo>
                <a:lnTo>
                  <a:pt x="3869" y="2360"/>
                </a:lnTo>
                <a:lnTo>
                  <a:pt x="3966" y="2433"/>
                </a:lnTo>
                <a:lnTo>
                  <a:pt x="4112" y="2506"/>
                </a:lnTo>
                <a:lnTo>
                  <a:pt x="3893" y="2628"/>
                </a:lnTo>
                <a:lnTo>
                  <a:pt x="3699" y="2750"/>
                </a:lnTo>
                <a:lnTo>
                  <a:pt x="3553" y="2871"/>
                </a:lnTo>
                <a:lnTo>
                  <a:pt x="3407" y="3017"/>
                </a:lnTo>
                <a:lnTo>
                  <a:pt x="3334" y="3115"/>
                </a:lnTo>
                <a:lnTo>
                  <a:pt x="3309" y="3188"/>
                </a:lnTo>
                <a:lnTo>
                  <a:pt x="3309" y="3285"/>
                </a:lnTo>
                <a:lnTo>
                  <a:pt x="3334" y="3382"/>
                </a:lnTo>
                <a:lnTo>
                  <a:pt x="3382" y="3431"/>
                </a:lnTo>
                <a:lnTo>
                  <a:pt x="3455" y="3455"/>
                </a:lnTo>
                <a:lnTo>
                  <a:pt x="3528" y="3431"/>
                </a:lnTo>
                <a:lnTo>
                  <a:pt x="3577" y="3382"/>
                </a:lnTo>
                <a:lnTo>
                  <a:pt x="3674" y="3261"/>
                </a:lnTo>
                <a:lnTo>
                  <a:pt x="3747" y="3139"/>
                </a:lnTo>
                <a:lnTo>
                  <a:pt x="3869" y="3042"/>
                </a:lnTo>
                <a:lnTo>
                  <a:pt x="3991" y="2969"/>
                </a:lnTo>
                <a:lnTo>
                  <a:pt x="4185" y="2847"/>
                </a:lnTo>
                <a:lnTo>
                  <a:pt x="4380" y="2701"/>
                </a:lnTo>
                <a:lnTo>
                  <a:pt x="4623" y="2871"/>
                </a:lnTo>
                <a:lnTo>
                  <a:pt x="4356" y="3066"/>
                </a:lnTo>
                <a:lnTo>
                  <a:pt x="4234" y="3139"/>
                </a:lnTo>
                <a:lnTo>
                  <a:pt x="4088" y="3261"/>
                </a:lnTo>
                <a:lnTo>
                  <a:pt x="3966" y="3382"/>
                </a:lnTo>
                <a:lnTo>
                  <a:pt x="3942" y="3455"/>
                </a:lnTo>
                <a:lnTo>
                  <a:pt x="3918" y="3528"/>
                </a:lnTo>
                <a:lnTo>
                  <a:pt x="3942" y="3577"/>
                </a:lnTo>
                <a:lnTo>
                  <a:pt x="3966" y="3601"/>
                </a:lnTo>
                <a:lnTo>
                  <a:pt x="4015" y="3626"/>
                </a:lnTo>
                <a:lnTo>
                  <a:pt x="4064" y="3626"/>
                </a:lnTo>
                <a:lnTo>
                  <a:pt x="4112" y="3601"/>
                </a:lnTo>
                <a:lnTo>
                  <a:pt x="4161" y="3553"/>
                </a:lnTo>
                <a:lnTo>
                  <a:pt x="4258" y="3480"/>
                </a:lnTo>
                <a:lnTo>
                  <a:pt x="4380" y="3358"/>
                </a:lnTo>
                <a:lnTo>
                  <a:pt x="4526" y="3261"/>
                </a:lnTo>
                <a:lnTo>
                  <a:pt x="4842" y="3042"/>
                </a:lnTo>
                <a:lnTo>
                  <a:pt x="4891" y="3066"/>
                </a:lnTo>
                <a:lnTo>
                  <a:pt x="4964" y="3090"/>
                </a:lnTo>
                <a:lnTo>
                  <a:pt x="5037" y="3090"/>
                </a:lnTo>
                <a:lnTo>
                  <a:pt x="5110" y="3042"/>
                </a:lnTo>
                <a:lnTo>
                  <a:pt x="5159" y="2993"/>
                </a:lnTo>
                <a:lnTo>
                  <a:pt x="5378" y="2896"/>
                </a:lnTo>
                <a:lnTo>
                  <a:pt x="5645" y="2798"/>
                </a:lnTo>
                <a:lnTo>
                  <a:pt x="6156" y="2652"/>
                </a:lnTo>
                <a:lnTo>
                  <a:pt x="6229" y="2604"/>
                </a:lnTo>
                <a:lnTo>
                  <a:pt x="6278" y="2531"/>
                </a:lnTo>
                <a:lnTo>
                  <a:pt x="6302" y="2506"/>
                </a:lnTo>
                <a:lnTo>
                  <a:pt x="6351" y="2360"/>
                </a:lnTo>
                <a:lnTo>
                  <a:pt x="6400" y="2214"/>
                </a:lnTo>
                <a:lnTo>
                  <a:pt x="6424" y="1922"/>
                </a:lnTo>
                <a:lnTo>
                  <a:pt x="6473" y="1314"/>
                </a:lnTo>
                <a:lnTo>
                  <a:pt x="6546" y="876"/>
                </a:lnTo>
                <a:lnTo>
                  <a:pt x="6570" y="633"/>
                </a:lnTo>
                <a:lnTo>
                  <a:pt x="6570" y="535"/>
                </a:lnTo>
                <a:lnTo>
                  <a:pt x="6570" y="414"/>
                </a:lnTo>
                <a:close/>
                <a:moveTo>
                  <a:pt x="17519" y="12093"/>
                </a:moveTo>
                <a:lnTo>
                  <a:pt x="17544" y="12142"/>
                </a:lnTo>
                <a:lnTo>
                  <a:pt x="17592" y="12191"/>
                </a:lnTo>
                <a:lnTo>
                  <a:pt x="17665" y="12215"/>
                </a:lnTo>
                <a:lnTo>
                  <a:pt x="17738" y="12215"/>
                </a:lnTo>
                <a:lnTo>
                  <a:pt x="18030" y="12239"/>
                </a:lnTo>
                <a:lnTo>
                  <a:pt x="18322" y="12312"/>
                </a:lnTo>
                <a:lnTo>
                  <a:pt x="18590" y="12434"/>
                </a:lnTo>
                <a:lnTo>
                  <a:pt x="18712" y="12507"/>
                </a:lnTo>
                <a:lnTo>
                  <a:pt x="18809" y="12604"/>
                </a:lnTo>
                <a:lnTo>
                  <a:pt x="18906" y="12702"/>
                </a:lnTo>
                <a:lnTo>
                  <a:pt x="18979" y="12799"/>
                </a:lnTo>
                <a:lnTo>
                  <a:pt x="19052" y="12921"/>
                </a:lnTo>
                <a:lnTo>
                  <a:pt x="19101" y="13042"/>
                </a:lnTo>
                <a:lnTo>
                  <a:pt x="19125" y="13188"/>
                </a:lnTo>
                <a:lnTo>
                  <a:pt x="19150" y="13334"/>
                </a:lnTo>
                <a:lnTo>
                  <a:pt x="19150" y="13480"/>
                </a:lnTo>
                <a:lnTo>
                  <a:pt x="19125" y="13651"/>
                </a:lnTo>
                <a:lnTo>
                  <a:pt x="19052" y="13870"/>
                </a:lnTo>
                <a:lnTo>
                  <a:pt x="18955" y="14089"/>
                </a:lnTo>
                <a:lnTo>
                  <a:pt x="18809" y="14283"/>
                </a:lnTo>
                <a:lnTo>
                  <a:pt x="18663" y="14454"/>
                </a:lnTo>
                <a:lnTo>
                  <a:pt x="18493" y="14624"/>
                </a:lnTo>
                <a:lnTo>
                  <a:pt x="18298" y="14770"/>
                </a:lnTo>
                <a:lnTo>
                  <a:pt x="18103" y="14867"/>
                </a:lnTo>
                <a:lnTo>
                  <a:pt x="17884" y="14965"/>
                </a:lnTo>
                <a:lnTo>
                  <a:pt x="17738" y="14989"/>
                </a:lnTo>
                <a:lnTo>
                  <a:pt x="17446" y="14989"/>
                </a:lnTo>
                <a:lnTo>
                  <a:pt x="17300" y="14965"/>
                </a:lnTo>
                <a:lnTo>
                  <a:pt x="17154" y="14916"/>
                </a:lnTo>
                <a:lnTo>
                  <a:pt x="17033" y="14843"/>
                </a:lnTo>
                <a:lnTo>
                  <a:pt x="16911" y="14746"/>
                </a:lnTo>
                <a:lnTo>
                  <a:pt x="16814" y="14648"/>
                </a:lnTo>
                <a:lnTo>
                  <a:pt x="16619" y="14429"/>
                </a:lnTo>
                <a:lnTo>
                  <a:pt x="16449" y="14186"/>
                </a:lnTo>
                <a:lnTo>
                  <a:pt x="16351" y="13894"/>
                </a:lnTo>
                <a:lnTo>
                  <a:pt x="16303" y="13626"/>
                </a:lnTo>
                <a:lnTo>
                  <a:pt x="16303" y="13456"/>
                </a:lnTo>
                <a:lnTo>
                  <a:pt x="16303" y="13286"/>
                </a:lnTo>
                <a:lnTo>
                  <a:pt x="16351" y="13115"/>
                </a:lnTo>
                <a:lnTo>
                  <a:pt x="16424" y="12969"/>
                </a:lnTo>
                <a:lnTo>
                  <a:pt x="16497" y="12823"/>
                </a:lnTo>
                <a:lnTo>
                  <a:pt x="16595" y="12677"/>
                </a:lnTo>
                <a:lnTo>
                  <a:pt x="16692" y="12556"/>
                </a:lnTo>
                <a:lnTo>
                  <a:pt x="16814" y="12434"/>
                </a:lnTo>
                <a:lnTo>
                  <a:pt x="16960" y="12312"/>
                </a:lnTo>
                <a:lnTo>
                  <a:pt x="17130" y="12215"/>
                </a:lnTo>
                <a:lnTo>
                  <a:pt x="17300" y="12142"/>
                </a:lnTo>
                <a:lnTo>
                  <a:pt x="17495" y="12093"/>
                </a:lnTo>
                <a:close/>
                <a:moveTo>
                  <a:pt x="7008" y="0"/>
                </a:moveTo>
                <a:lnTo>
                  <a:pt x="6692" y="24"/>
                </a:lnTo>
                <a:lnTo>
                  <a:pt x="6521" y="73"/>
                </a:lnTo>
                <a:lnTo>
                  <a:pt x="6375" y="122"/>
                </a:lnTo>
                <a:lnTo>
                  <a:pt x="6327" y="146"/>
                </a:lnTo>
                <a:lnTo>
                  <a:pt x="6302" y="170"/>
                </a:lnTo>
                <a:lnTo>
                  <a:pt x="6278" y="219"/>
                </a:lnTo>
                <a:lnTo>
                  <a:pt x="6278" y="268"/>
                </a:lnTo>
                <a:lnTo>
                  <a:pt x="6205" y="365"/>
                </a:lnTo>
                <a:lnTo>
                  <a:pt x="6156" y="462"/>
                </a:lnTo>
                <a:lnTo>
                  <a:pt x="6108" y="608"/>
                </a:lnTo>
                <a:lnTo>
                  <a:pt x="6083" y="730"/>
                </a:lnTo>
                <a:lnTo>
                  <a:pt x="6035" y="1265"/>
                </a:lnTo>
                <a:lnTo>
                  <a:pt x="5937" y="1776"/>
                </a:lnTo>
                <a:lnTo>
                  <a:pt x="5913" y="2020"/>
                </a:lnTo>
                <a:lnTo>
                  <a:pt x="5913" y="2287"/>
                </a:lnTo>
                <a:lnTo>
                  <a:pt x="5670" y="2360"/>
                </a:lnTo>
                <a:lnTo>
                  <a:pt x="5451" y="2458"/>
                </a:lnTo>
                <a:lnTo>
                  <a:pt x="4988" y="2677"/>
                </a:lnTo>
                <a:lnTo>
                  <a:pt x="4161" y="2093"/>
                </a:lnTo>
                <a:lnTo>
                  <a:pt x="3966" y="1947"/>
                </a:lnTo>
                <a:lnTo>
                  <a:pt x="3723" y="1776"/>
                </a:lnTo>
                <a:lnTo>
                  <a:pt x="3601" y="1703"/>
                </a:lnTo>
                <a:lnTo>
                  <a:pt x="3480" y="1630"/>
                </a:lnTo>
                <a:lnTo>
                  <a:pt x="3334" y="1606"/>
                </a:lnTo>
                <a:lnTo>
                  <a:pt x="3236" y="1606"/>
                </a:lnTo>
                <a:lnTo>
                  <a:pt x="3163" y="1557"/>
                </a:lnTo>
                <a:lnTo>
                  <a:pt x="3042" y="1557"/>
                </a:lnTo>
                <a:lnTo>
                  <a:pt x="2944" y="1606"/>
                </a:lnTo>
                <a:lnTo>
                  <a:pt x="2823" y="1679"/>
                </a:lnTo>
                <a:lnTo>
                  <a:pt x="2604" y="1825"/>
                </a:lnTo>
                <a:lnTo>
                  <a:pt x="2409" y="1995"/>
                </a:lnTo>
                <a:lnTo>
                  <a:pt x="2239" y="2190"/>
                </a:lnTo>
                <a:lnTo>
                  <a:pt x="1849" y="2604"/>
                </a:lnTo>
                <a:lnTo>
                  <a:pt x="1655" y="2798"/>
                </a:lnTo>
                <a:lnTo>
                  <a:pt x="1484" y="3042"/>
                </a:lnTo>
                <a:lnTo>
                  <a:pt x="1436" y="3066"/>
                </a:lnTo>
                <a:lnTo>
                  <a:pt x="1387" y="3115"/>
                </a:lnTo>
                <a:lnTo>
                  <a:pt x="1363" y="3163"/>
                </a:lnTo>
                <a:lnTo>
                  <a:pt x="1387" y="3236"/>
                </a:lnTo>
                <a:lnTo>
                  <a:pt x="1509" y="3455"/>
                </a:lnTo>
                <a:lnTo>
                  <a:pt x="1655" y="3650"/>
                </a:lnTo>
                <a:lnTo>
                  <a:pt x="1971" y="4039"/>
                </a:lnTo>
                <a:lnTo>
                  <a:pt x="2287" y="4477"/>
                </a:lnTo>
                <a:lnTo>
                  <a:pt x="2482" y="4672"/>
                </a:lnTo>
                <a:lnTo>
                  <a:pt x="2652" y="4867"/>
                </a:lnTo>
                <a:lnTo>
                  <a:pt x="2531" y="5061"/>
                </a:lnTo>
                <a:lnTo>
                  <a:pt x="2433" y="5280"/>
                </a:lnTo>
                <a:lnTo>
                  <a:pt x="2312" y="5597"/>
                </a:lnTo>
                <a:lnTo>
                  <a:pt x="2263" y="5791"/>
                </a:lnTo>
                <a:lnTo>
                  <a:pt x="2263" y="5962"/>
                </a:lnTo>
                <a:lnTo>
                  <a:pt x="1995" y="5962"/>
                </a:lnTo>
                <a:lnTo>
                  <a:pt x="1703" y="5986"/>
                </a:lnTo>
                <a:lnTo>
                  <a:pt x="1192" y="6083"/>
                </a:lnTo>
                <a:lnTo>
                  <a:pt x="973" y="6108"/>
                </a:lnTo>
                <a:lnTo>
                  <a:pt x="706" y="6181"/>
                </a:lnTo>
                <a:lnTo>
                  <a:pt x="584" y="6229"/>
                </a:lnTo>
                <a:lnTo>
                  <a:pt x="462" y="6278"/>
                </a:lnTo>
                <a:lnTo>
                  <a:pt x="365" y="6351"/>
                </a:lnTo>
                <a:lnTo>
                  <a:pt x="292" y="6424"/>
                </a:lnTo>
                <a:lnTo>
                  <a:pt x="243" y="6448"/>
                </a:lnTo>
                <a:lnTo>
                  <a:pt x="195" y="6473"/>
                </a:lnTo>
                <a:lnTo>
                  <a:pt x="146" y="6570"/>
                </a:lnTo>
                <a:lnTo>
                  <a:pt x="97" y="6692"/>
                </a:lnTo>
                <a:lnTo>
                  <a:pt x="73" y="6935"/>
                </a:lnTo>
                <a:lnTo>
                  <a:pt x="0" y="7738"/>
                </a:lnTo>
                <a:lnTo>
                  <a:pt x="0" y="8005"/>
                </a:lnTo>
                <a:lnTo>
                  <a:pt x="0" y="8346"/>
                </a:lnTo>
                <a:lnTo>
                  <a:pt x="24" y="8492"/>
                </a:lnTo>
                <a:lnTo>
                  <a:pt x="73" y="8638"/>
                </a:lnTo>
                <a:lnTo>
                  <a:pt x="122" y="8760"/>
                </a:lnTo>
                <a:lnTo>
                  <a:pt x="243" y="8833"/>
                </a:lnTo>
                <a:lnTo>
                  <a:pt x="219" y="8906"/>
                </a:lnTo>
                <a:lnTo>
                  <a:pt x="243" y="8954"/>
                </a:lnTo>
                <a:lnTo>
                  <a:pt x="268" y="9003"/>
                </a:lnTo>
                <a:lnTo>
                  <a:pt x="316" y="9027"/>
                </a:lnTo>
                <a:lnTo>
                  <a:pt x="560" y="9125"/>
                </a:lnTo>
                <a:lnTo>
                  <a:pt x="779" y="9198"/>
                </a:lnTo>
                <a:lnTo>
                  <a:pt x="1046" y="9246"/>
                </a:lnTo>
                <a:lnTo>
                  <a:pt x="1290" y="9271"/>
                </a:lnTo>
                <a:lnTo>
                  <a:pt x="1801" y="9344"/>
                </a:lnTo>
                <a:lnTo>
                  <a:pt x="2312" y="9368"/>
                </a:lnTo>
                <a:lnTo>
                  <a:pt x="2385" y="9538"/>
                </a:lnTo>
                <a:lnTo>
                  <a:pt x="2458" y="9660"/>
                </a:lnTo>
                <a:lnTo>
                  <a:pt x="2628" y="9952"/>
                </a:lnTo>
                <a:lnTo>
                  <a:pt x="2847" y="10195"/>
                </a:lnTo>
                <a:lnTo>
                  <a:pt x="2652" y="10366"/>
                </a:lnTo>
                <a:lnTo>
                  <a:pt x="2506" y="10560"/>
                </a:lnTo>
                <a:lnTo>
                  <a:pt x="2190" y="10925"/>
                </a:lnTo>
                <a:lnTo>
                  <a:pt x="1849" y="11363"/>
                </a:lnTo>
                <a:lnTo>
                  <a:pt x="1679" y="11558"/>
                </a:lnTo>
                <a:lnTo>
                  <a:pt x="1630" y="11680"/>
                </a:lnTo>
                <a:lnTo>
                  <a:pt x="1582" y="11777"/>
                </a:lnTo>
                <a:lnTo>
                  <a:pt x="1582" y="11850"/>
                </a:lnTo>
                <a:lnTo>
                  <a:pt x="1606" y="11923"/>
                </a:lnTo>
                <a:lnTo>
                  <a:pt x="1606" y="12045"/>
                </a:lnTo>
                <a:lnTo>
                  <a:pt x="1630" y="12166"/>
                </a:lnTo>
                <a:lnTo>
                  <a:pt x="1679" y="12264"/>
                </a:lnTo>
                <a:lnTo>
                  <a:pt x="1752" y="12385"/>
                </a:lnTo>
                <a:lnTo>
                  <a:pt x="1922" y="12604"/>
                </a:lnTo>
                <a:lnTo>
                  <a:pt x="2093" y="12775"/>
                </a:lnTo>
                <a:lnTo>
                  <a:pt x="2312" y="13018"/>
                </a:lnTo>
                <a:lnTo>
                  <a:pt x="2531" y="13237"/>
                </a:lnTo>
                <a:lnTo>
                  <a:pt x="2798" y="13456"/>
                </a:lnTo>
                <a:lnTo>
                  <a:pt x="3042" y="13651"/>
                </a:lnTo>
                <a:lnTo>
                  <a:pt x="3090" y="13699"/>
                </a:lnTo>
                <a:lnTo>
                  <a:pt x="3139" y="13699"/>
                </a:lnTo>
                <a:lnTo>
                  <a:pt x="3236" y="13675"/>
                </a:lnTo>
                <a:lnTo>
                  <a:pt x="3358" y="13699"/>
                </a:lnTo>
                <a:lnTo>
                  <a:pt x="3455" y="13675"/>
                </a:lnTo>
                <a:lnTo>
                  <a:pt x="3577" y="13651"/>
                </a:lnTo>
                <a:lnTo>
                  <a:pt x="3699" y="13602"/>
                </a:lnTo>
                <a:lnTo>
                  <a:pt x="3918" y="13456"/>
                </a:lnTo>
                <a:lnTo>
                  <a:pt x="4088" y="13334"/>
                </a:lnTo>
                <a:lnTo>
                  <a:pt x="4331" y="13140"/>
                </a:lnTo>
                <a:lnTo>
                  <a:pt x="4575" y="12921"/>
                </a:lnTo>
                <a:lnTo>
                  <a:pt x="5013" y="12434"/>
                </a:lnTo>
                <a:lnTo>
                  <a:pt x="5110" y="12531"/>
                </a:lnTo>
                <a:lnTo>
                  <a:pt x="5232" y="12580"/>
                </a:lnTo>
                <a:lnTo>
                  <a:pt x="5451" y="12677"/>
                </a:lnTo>
                <a:lnTo>
                  <a:pt x="5767" y="12823"/>
                </a:lnTo>
                <a:lnTo>
                  <a:pt x="5937" y="12872"/>
                </a:lnTo>
                <a:lnTo>
                  <a:pt x="6108" y="12896"/>
                </a:lnTo>
                <a:lnTo>
                  <a:pt x="6156" y="13091"/>
                </a:lnTo>
                <a:lnTo>
                  <a:pt x="6181" y="13261"/>
                </a:lnTo>
                <a:lnTo>
                  <a:pt x="6254" y="13651"/>
                </a:lnTo>
                <a:lnTo>
                  <a:pt x="6302" y="14040"/>
                </a:lnTo>
                <a:lnTo>
                  <a:pt x="6302" y="14259"/>
                </a:lnTo>
                <a:lnTo>
                  <a:pt x="6302" y="14502"/>
                </a:lnTo>
                <a:lnTo>
                  <a:pt x="6327" y="14600"/>
                </a:lnTo>
                <a:lnTo>
                  <a:pt x="6351" y="14721"/>
                </a:lnTo>
                <a:lnTo>
                  <a:pt x="6400" y="14794"/>
                </a:lnTo>
                <a:lnTo>
                  <a:pt x="6473" y="14867"/>
                </a:lnTo>
                <a:lnTo>
                  <a:pt x="6497" y="14892"/>
                </a:lnTo>
                <a:lnTo>
                  <a:pt x="6521" y="14940"/>
                </a:lnTo>
                <a:lnTo>
                  <a:pt x="6619" y="14989"/>
                </a:lnTo>
                <a:lnTo>
                  <a:pt x="6716" y="15038"/>
                </a:lnTo>
                <a:lnTo>
                  <a:pt x="6838" y="15062"/>
                </a:lnTo>
                <a:lnTo>
                  <a:pt x="6959" y="15086"/>
                </a:lnTo>
                <a:lnTo>
                  <a:pt x="7203" y="15086"/>
                </a:lnTo>
                <a:lnTo>
                  <a:pt x="7421" y="15062"/>
                </a:lnTo>
                <a:lnTo>
                  <a:pt x="8030" y="15038"/>
                </a:lnTo>
                <a:lnTo>
                  <a:pt x="8638" y="15038"/>
                </a:lnTo>
                <a:lnTo>
                  <a:pt x="8735" y="15013"/>
                </a:lnTo>
                <a:lnTo>
                  <a:pt x="8808" y="14965"/>
                </a:lnTo>
                <a:lnTo>
                  <a:pt x="8857" y="14867"/>
                </a:lnTo>
                <a:lnTo>
                  <a:pt x="8881" y="14794"/>
                </a:lnTo>
                <a:lnTo>
                  <a:pt x="8906" y="14770"/>
                </a:lnTo>
                <a:lnTo>
                  <a:pt x="8979" y="14673"/>
                </a:lnTo>
                <a:lnTo>
                  <a:pt x="9027" y="14551"/>
                </a:lnTo>
                <a:lnTo>
                  <a:pt x="9100" y="14283"/>
                </a:lnTo>
                <a:lnTo>
                  <a:pt x="9149" y="13772"/>
                </a:lnTo>
                <a:lnTo>
                  <a:pt x="9222" y="13286"/>
                </a:lnTo>
                <a:lnTo>
                  <a:pt x="9246" y="13042"/>
                </a:lnTo>
                <a:lnTo>
                  <a:pt x="9246" y="12799"/>
                </a:lnTo>
                <a:lnTo>
                  <a:pt x="9514" y="12799"/>
                </a:lnTo>
                <a:lnTo>
                  <a:pt x="9757" y="12726"/>
                </a:lnTo>
                <a:lnTo>
                  <a:pt x="10001" y="12629"/>
                </a:lnTo>
                <a:lnTo>
                  <a:pt x="10122" y="12556"/>
                </a:lnTo>
                <a:lnTo>
                  <a:pt x="10220" y="12483"/>
                </a:lnTo>
                <a:lnTo>
                  <a:pt x="10341" y="12604"/>
                </a:lnTo>
                <a:lnTo>
                  <a:pt x="10487" y="12726"/>
                </a:lnTo>
                <a:lnTo>
                  <a:pt x="10779" y="12945"/>
                </a:lnTo>
                <a:lnTo>
                  <a:pt x="11290" y="13310"/>
                </a:lnTo>
                <a:lnTo>
                  <a:pt x="11826" y="13675"/>
                </a:lnTo>
                <a:lnTo>
                  <a:pt x="11874" y="13699"/>
                </a:lnTo>
                <a:lnTo>
                  <a:pt x="11947" y="13724"/>
                </a:lnTo>
                <a:lnTo>
                  <a:pt x="11996" y="13699"/>
                </a:lnTo>
                <a:lnTo>
                  <a:pt x="12045" y="13675"/>
                </a:lnTo>
                <a:lnTo>
                  <a:pt x="12142" y="13602"/>
                </a:lnTo>
                <a:lnTo>
                  <a:pt x="12166" y="13480"/>
                </a:lnTo>
                <a:lnTo>
                  <a:pt x="12361" y="13334"/>
                </a:lnTo>
                <a:lnTo>
                  <a:pt x="12531" y="13164"/>
                </a:lnTo>
                <a:lnTo>
                  <a:pt x="12872" y="12799"/>
                </a:lnTo>
                <a:lnTo>
                  <a:pt x="13286" y="12385"/>
                </a:lnTo>
                <a:lnTo>
                  <a:pt x="13480" y="12166"/>
                </a:lnTo>
                <a:lnTo>
                  <a:pt x="13675" y="11947"/>
                </a:lnTo>
                <a:lnTo>
                  <a:pt x="13699" y="11874"/>
                </a:lnTo>
                <a:lnTo>
                  <a:pt x="13699" y="11801"/>
                </a:lnTo>
                <a:lnTo>
                  <a:pt x="13724" y="11704"/>
                </a:lnTo>
                <a:lnTo>
                  <a:pt x="13699" y="11607"/>
                </a:lnTo>
                <a:lnTo>
                  <a:pt x="13553" y="11363"/>
                </a:lnTo>
                <a:lnTo>
                  <a:pt x="13407" y="11120"/>
                </a:lnTo>
                <a:lnTo>
                  <a:pt x="13067" y="10682"/>
                </a:lnTo>
                <a:lnTo>
                  <a:pt x="12945" y="10512"/>
                </a:lnTo>
                <a:lnTo>
                  <a:pt x="12799" y="10341"/>
                </a:lnTo>
                <a:lnTo>
                  <a:pt x="12629" y="10195"/>
                </a:lnTo>
                <a:lnTo>
                  <a:pt x="12458" y="10074"/>
                </a:lnTo>
                <a:lnTo>
                  <a:pt x="12604" y="9855"/>
                </a:lnTo>
                <a:lnTo>
                  <a:pt x="12750" y="9611"/>
                </a:lnTo>
                <a:lnTo>
                  <a:pt x="12823" y="9368"/>
                </a:lnTo>
                <a:lnTo>
                  <a:pt x="12872" y="9125"/>
                </a:lnTo>
                <a:lnTo>
                  <a:pt x="12994" y="9149"/>
                </a:lnTo>
                <a:lnTo>
                  <a:pt x="13091" y="9173"/>
                </a:lnTo>
                <a:lnTo>
                  <a:pt x="13334" y="9173"/>
                </a:lnTo>
                <a:lnTo>
                  <a:pt x="13797" y="9149"/>
                </a:lnTo>
                <a:lnTo>
                  <a:pt x="14283" y="9125"/>
                </a:lnTo>
                <a:lnTo>
                  <a:pt x="14794" y="9076"/>
                </a:lnTo>
                <a:lnTo>
                  <a:pt x="14867" y="9052"/>
                </a:lnTo>
                <a:lnTo>
                  <a:pt x="14916" y="9003"/>
                </a:lnTo>
                <a:lnTo>
                  <a:pt x="14940" y="8954"/>
                </a:lnTo>
                <a:lnTo>
                  <a:pt x="14965" y="8906"/>
                </a:lnTo>
                <a:lnTo>
                  <a:pt x="15038" y="8881"/>
                </a:lnTo>
                <a:lnTo>
                  <a:pt x="15086" y="8833"/>
                </a:lnTo>
                <a:lnTo>
                  <a:pt x="15135" y="8760"/>
                </a:lnTo>
                <a:lnTo>
                  <a:pt x="15135" y="8687"/>
                </a:lnTo>
                <a:lnTo>
                  <a:pt x="15135" y="7689"/>
                </a:lnTo>
                <a:lnTo>
                  <a:pt x="15135" y="7203"/>
                </a:lnTo>
                <a:lnTo>
                  <a:pt x="15086" y="6716"/>
                </a:lnTo>
                <a:lnTo>
                  <a:pt x="15062" y="6643"/>
                </a:lnTo>
                <a:lnTo>
                  <a:pt x="15013" y="6570"/>
                </a:lnTo>
                <a:lnTo>
                  <a:pt x="14940" y="6546"/>
                </a:lnTo>
                <a:lnTo>
                  <a:pt x="14867" y="6521"/>
                </a:lnTo>
                <a:lnTo>
                  <a:pt x="14819" y="6400"/>
                </a:lnTo>
                <a:lnTo>
                  <a:pt x="14746" y="6302"/>
                </a:lnTo>
                <a:lnTo>
                  <a:pt x="14648" y="6229"/>
                </a:lnTo>
                <a:lnTo>
                  <a:pt x="14527" y="6181"/>
                </a:lnTo>
                <a:lnTo>
                  <a:pt x="14259" y="6108"/>
                </a:lnTo>
                <a:lnTo>
                  <a:pt x="14016" y="6083"/>
                </a:lnTo>
                <a:lnTo>
                  <a:pt x="13480" y="6010"/>
                </a:lnTo>
                <a:lnTo>
                  <a:pt x="13213" y="5986"/>
                </a:lnTo>
                <a:lnTo>
                  <a:pt x="12921" y="5986"/>
                </a:lnTo>
                <a:lnTo>
                  <a:pt x="12896" y="5694"/>
                </a:lnTo>
                <a:lnTo>
                  <a:pt x="12848" y="5426"/>
                </a:lnTo>
                <a:lnTo>
                  <a:pt x="12823" y="5256"/>
                </a:lnTo>
                <a:lnTo>
                  <a:pt x="12775" y="5086"/>
                </a:lnTo>
                <a:lnTo>
                  <a:pt x="12702" y="4915"/>
                </a:lnTo>
                <a:lnTo>
                  <a:pt x="12629" y="4769"/>
                </a:lnTo>
                <a:lnTo>
                  <a:pt x="12750" y="4599"/>
                </a:lnTo>
                <a:lnTo>
                  <a:pt x="12848" y="4453"/>
                </a:lnTo>
                <a:lnTo>
                  <a:pt x="13213" y="3918"/>
                </a:lnTo>
                <a:lnTo>
                  <a:pt x="13432" y="3650"/>
                </a:lnTo>
                <a:lnTo>
                  <a:pt x="13651" y="3407"/>
                </a:lnTo>
                <a:lnTo>
                  <a:pt x="13699" y="3309"/>
                </a:lnTo>
                <a:lnTo>
                  <a:pt x="13699" y="3261"/>
                </a:lnTo>
                <a:lnTo>
                  <a:pt x="13699" y="3212"/>
                </a:lnTo>
                <a:lnTo>
                  <a:pt x="13675" y="3139"/>
                </a:lnTo>
                <a:lnTo>
                  <a:pt x="13699" y="3090"/>
                </a:lnTo>
                <a:lnTo>
                  <a:pt x="13675" y="3017"/>
                </a:lnTo>
                <a:lnTo>
                  <a:pt x="13675" y="2944"/>
                </a:lnTo>
                <a:lnTo>
                  <a:pt x="13602" y="2847"/>
                </a:lnTo>
                <a:lnTo>
                  <a:pt x="13407" y="2628"/>
                </a:lnTo>
                <a:lnTo>
                  <a:pt x="13164" y="2360"/>
                </a:lnTo>
                <a:lnTo>
                  <a:pt x="12896" y="2093"/>
                </a:lnTo>
                <a:lnTo>
                  <a:pt x="12702" y="1922"/>
                </a:lnTo>
                <a:lnTo>
                  <a:pt x="12434" y="1728"/>
                </a:lnTo>
                <a:lnTo>
                  <a:pt x="12312" y="1655"/>
                </a:lnTo>
                <a:lnTo>
                  <a:pt x="12166" y="1582"/>
                </a:lnTo>
                <a:lnTo>
                  <a:pt x="12020" y="1557"/>
                </a:lnTo>
                <a:lnTo>
                  <a:pt x="11899" y="1582"/>
                </a:lnTo>
                <a:lnTo>
                  <a:pt x="11850" y="1582"/>
                </a:lnTo>
                <a:lnTo>
                  <a:pt x="11777" y="1606"/>
                </a:lnTo>
                <a:lnTo>
                  <a:pt x="11534" y="1728"/>
                </a:lnTo>
                <a:lnTo>
                  <a:pt x="11290" y="1874"/>
                </a:lnTo>
                <a:lnTo>
                  <a:pt x="10828" y="2190"/>
                </a:lnTo>
                <a:lnTo>
                  <a:pt x="10560" y="2385"/>
                </a:lnTo>
                <a:lnTo>
                  <a:pt x="10414" y="2506"/>
                </a:lnTo>
                <a:lnTo>
                  <a:pt x="10293" y="2628"/>
                </a:lnTo>
                <a:lnTo>
                  <a:pt x="10098" y="2506"/>
                </a:lnTo>
                <a:lnTo>
                  <a:pt x="9879" y="2409"/>
                </a:lnTo>
                <a:lnTo>
                  <a:pt x="9636" y="2336"/>
                </a:lnTo>
                <a:lnTo>
                  <a:pt x="9417" y="2312"/>
                </a:lnTo>
                <a:lnTo>
                  <a:pt x="9392" y="2287"/>
                </a:lnTo>
                <a:lnTo>
                  <a:pt x="9295" y="1995"/>
                </a:lnTo>
                <a:lnTo>
                  <a:pt x="9246" y="1703"/>
                </a:lnTo>
                <a:lnTo>
                  <a:pt x="9246" y="1679"/>
                </a:lnTo>
                <a:lnTo>
                  <a:pt x="9271" y="1630"/>
                </a:lnTo>
                <a:lnTo>
                  <a:pt x="9271" y="1606"/>
                </a:lnTo>
                <a:lnTo>
                  <a:pt x="9198" y="1484"/>
                </a:lnTo>
                <a:lnTo>
                  <a:pt x="9149" y="949"/>
                </a:lnTo>
                <a:lnTo>
                  <a:pt x="9125" y="681"/>
                </a:lnTo>
                <a:lnTo>
                  <a:pt x="9052" y="438"/>
                </a:lnTo>
                <a:lnTo>
                  <a:pt x="9100" y="389"/>
                </a:lnTo>
                <a:lnTo>
                  <a:pt x="9100" y="341"/>
                </a:lnTo>
                <a:lnTo>
                  <a:pt x="9125" y="292"/>
                </a:lnTo>
                <a:lnTo>
                  <a:pt x="9100" y="243"/>
                </a:lnTo>
                <a:lnTo>
                  <a:pt x="9076" y="170"/>
                </a:lnTo>
                <a:lnTo>
                  <a:pt x="9052" y="146"/>
                </a:lnTo>
                <a:lnTo>
                  <a:pt x="9003" y="97"/>
                </a:lnTo>
                <a:lnTo>
                  <a:pt x="8930" y="97"/>
                </a:lnTo>
                <a:lnTo>
                  <a:pt x="8614" y="49"/>
                </a:lnTo>
                <a:lnTo>
                  <a:pt x="8297" y="49"/>
                </a:lnTo>
                <a:lnTo>
                  <a:pt x="7665" y="24"/>
                </a:lnTo>
                <a:lnTo>
                  <a:pt x="7348" y="24"/>
                </a:lnTo>
                <a:lnTo>
                  <a:pt x="7008" y="0"/>
                </a:lnTo>
                <a:close/>
                <a:moveTo>
                  <a:pt x="17471" y="11655"/>
                </a:moveTo>
                <a:lnTo>
                  <a:pt x="17300" y="11704"/>
                </a:lnTo>
                <a:lnTo>
                  <a:pt x="16960" y="11801"/>
                </a:lnTo>
                <a:lnTo>
                  <a:pt x="16692" y="11923"/>
                </a:lnTo>
                <a:lnTo>
                  <a:pt x="16522" y="12045"/>
                </a:lnTo>
                <a:lnTo>
                  <a:pt x="16351" y="12191"/>
                </a:lnTo>
                <a:lnTo>
                  <a:pt x="16205" y="12385"/>
                </a:lnTo>
                <a:lnTo>
                  <a:pt x="16084" y="12556"/>
                </a:lnTo>
                <a:lnTo>
                  <a:pt x="15986" y="12750"/>
                </a:lnTo>
                <a:lnTo>
                  <a:pt x="15913" y="12969"/>
                </a:lnTo>
                <a:lnTo>
                  <a:pt x="15865" y="13188"/>
                </a:lnTo>
                <a:lnTo>
                  <a:pt x="15816" y="13407"/>
                </a:lnTo>
                <a:lnTo>
                  <a:pt x="15816" y="13602"/>
                </a:lnTo>
                <a:lnTo>
                  <a:pt x="15816" y="13797"/>
                </a:lnTo>
                <a:lnTo>
                  <a:pt x="15865" y="13991"/>
                </a:lnTo>
                <a:lnTo>
                  <a:pt x="15913" y="14186"/>
                </a:lnTo>
                <a:lnTo>
                  <a:pt x="16011" y="14381"/>
                </a:lnTo>
                <a:lnTo>
                  <a:pt x="16108" y="14551"/>
                </a:lnTo>
                <a:lnTo>
                  <a:pt x="16230" y="14721"/>
                </a:lnTo>
                <a:lnTo>
                  <a:pt x="16351" y="14892"/>
                </a:lnTo>
                <a:lnTo>
                  <a:pt x="16497" y="15038"/>
                </a:lnTo>
                <a:lnTo>
                  <a:pt x="16668" y="15159"/>
                </a:lnTo>
                <a:lnTo>
                  <a:pt x="16838" y="15257"/>
                </a:lnTo>
                <a:lnTo>
                  <a:pt x="17008" y="15354"/>
                </a:lnTo>
                <a:lnTo>
                  <a:pt x="17203" y="15427"/>
                </a:lnTo>
                <a:lnTo>
                  <a:pt x="17398" y="15476"/>
                </a:lnTo>
                <a:lnTo>
                  <a:pt x="17787" y="15476"/>
                </a:lnTo>
                <a:lnTo>
                  <a:pt x="17957" y="15427"/>
                </a:lnTo>
                <a:lnTo>
                  <a:pt x="18128" y="15403"/>
                </a:lnTo>
                <a:lnTo>
                  <a:pt x="18420" y="15257"/>
                </a:lnTo>
                <a:lnTo>
                  <a:pt x="18712" y="15086"/>
                </a:lnTo>
                <a:lnTo>
                  <a:pt x="18955" y="14867"/>
                </a:lnTo>
                <a:lnTo>
                  <a:pt x="19174" y="14600"/>
                </a:lnTo>
                <a:lnTo>
                  <a:pt x="19369" y="14308"/>
                </a:lnTo>
                <a:lnTo>
                  <a:pt x="19515" y="14016"/>
                </a:lnTo>
                <a:lnTo>
                  <a:pt x="19612" y="13699"/>
                </a:lnTo>
                <a:lnTo>
                  <a:pt x="19636" y="13505"/>
                </a:lnTo>
                <a:lnTo>
                  <a:pt x="19661" y="13286"/>
                </a:lnTo>
                <a:lnTo>
                  <a:pt x="19636" y="13115"/>
                </a:lnTo>
                <a:lnTo>
                  <a:pt x="19588" y="12921"/>
                </a:lnTo>
                <a:lnTo>
                  <a:pt x="19539" y="12775"/>
                </a:lnTo>
                <a:lnTo>
                  <a:pt x="19466" y="12604"/>
                </a:lnTo>
                <a:lnTo>
                  <a:pt x="19344" y="12458"/>
                </a:lnTo>
                <a:lnTo>
                  <a:pt x="19247" y="12337"/>
                </a:lnTo>
                <a:lnTo>
                  <a:pt x="19101" y="12215"/>
                </a:lnTo>
                <a:lnTo>
                  <a:pt x="18979" y="12093"/>
                </a:lnTo>
                <a:lnTo>
                  <a:pt x="18809" y="11996"/>
                </a:lnTo>
                <a:lnTo>
                  <a:pt x="18639" y="11923"/>
                </a:lnTo>
                <a:lnTo>
                  <a:pt x="18468" y="11850"/>
                </a:lnTo>
                <a:lnTo>
                  <a:pt x="18298" y="11801"/>
                </a:lnTo>
                <a:lnTo>
                  <a:pt x="18103" y="11753"/>
                </a:lnTo>
                <a:lnTo>
                  <a:pt x="17933" y="11728"/>
                </a:lnTo>
                <a:lnTo>
                  <a:pt x="17787" y="11680"/>
                </a:lnTo>
                <a:lnTo>
                  <a:pt x="17617" y="11655"/>
                </a:lnTo>
                <a:close/>
                <a:moveTo>
                  <a:pt x="17957" y="9417"/>
                </a:moveTo>
                <a:lnTo>
                  <a:pt x="17860" y="9490"/>
                </a:lnTo>
                <a:lnTo>
                  <a:pt x="17860" y="9514"/>
                </a:lnTo>
                <a:lnTo>
                  <a:pt x="17811" y="9587"/>
                </a:lnTo>
                <a:lnTo>
                  <a:pt x="17836" y="9660"/>
                </a:lnTo>
                <a:lnTo>
                  <a:pt x="17884" y="9709"/>
                </a:lnTo>
                <a:lnTo>
                  <a:pt x="17811" y="9757"/>
                </a:lnTo>
                <a:lnTo>
                  <a:pt x="17763" y="9782"/>
                </a:lnTo>
                <a:lnTo>
                  <a:pt x="17738" y="9830"/>
                </a:lnTo>
                <a:lnTo>
                  <a:pt x="17738" y="9879"/>
                </a:lnTo>
                <a:lnTo>
                  <a:pt x="17738" y="9928"/>
                </a:lnTo>
                <a:lnTo>
                  <a:pt x="17787" y="10001"/>
                </a:lnTo>
                <a:lnTo>
                  <a:pt x="17836" y="10049"/>
                </a:lnTo>
                <a:lnTo>
                  <a:pt x="17884" y="10098"/>
                </a:lnTo>
                <a:lnTo>
                  <a:pt x="17957" y="10122"/>
                </a:lnTo>
                <a:lnTo>
                  <a:pt x="17933" y="10147"/>
                </a:lnTo>
                <a:lnTo>
                  <a:pt x="17884" y="10195"/>
                </a:lnTo>
                <a:lnTo>
                  <a:pt x="17860" y="10244"/>
                </a:lnTo>
                <a:lnTo>
                  <a:pt x="17884" y="10317"/>
                </a:lnTo>
                <a:lnTo>
                  <a:pt x="17933" y="10414"/>
                </a:lnTo>
                <a:lnTo>
                  <a:pt x="18006" y="10487"/>
                </a:lnTo>
                <a:lnTo>
                  <a:pt x="18103" y="10512"/>
                </a:lnTo>
                <a:lnTo>
                  <a:pt x="18176" y="10536"/>
                </a:lnTo>
                <a:lnTo>
                  <a:pt x="18444" y="10585"/>
                </a:lnTo>
                <a:lnTo>
                  <a:pt x="18590" y="10609"/>
                </a:lnTo>
                <a:lnTo>
                  <a:pt x="18639" y="10633"/>
                </a:lnTo>
                <a:lnTo>
                  <a:pt x="18687" y="10609"/>
                </a:lnTo>
                <a:lnTo>
                  <a:pt x="18760" y="10682"/>
                </a:lnTo>
                <a:lnTo>
                  <a:pt x="18858" y="10731"/>
                </a:lnTo>
                <a:lnTo>
                  <a:pt x="18906" y="10731"/>
                </a:lnTo>
                <a:lnTo>
                  <a:pt x="19174" y="10828"/>
                </a:lnTo>
                <a:lnTo>
                  <a:pt x="19296" y="10877"/>
                </a:lnTo>
                <a:lnTo>
                  <a:pt x="19393" y="10950"/>
                </a:lnTo>
                <a:lnTo>
                  <a:pt x="19466" y="10998"/>
                </a:lnTo>
                <a:lnTo>
                  <a:pt x="19539" y="11023"/>
                </a:lnTo>
                <a:lnTo>
                  <a:pt x="19612" y="10998"/>
                </a:lnTo>
                <a:lnTo>
                  <a:pt x="19661" y="10974"/>
                </a:lnTo>
                <a:lnTo>
                  <a:pt x="19709" y="10950"/>
                </a:lnTo>
                <a:lnTo>
                  <a:pt x="19734" y="10901"/>
                </a:lnTo>
                <a:lnTo>
                  <a:pt x="19904" y="10779"/>
                </a:lnTo>
                <a:lnTo>
                  <a:pt x="19977" y="10706"/>
                </a:lnTo>
                <a:lnTo>
                  <a:pt x="20074" y="10658"/>
                </a:lnTo>
                <a:lnTo>
                  <a:pt x="20293" y="10487"/>
                </a:lnTo>
                <a:lnTo>
                  <a:pt x="20537" y="10366"/>
                </a:lnTo>
                <a:lnTo>
                  <a:pt x="20561" y="10341"/>
                </a:lnTo>
                <a:lnTo>
                  <a:pt x="20707" y="10463"/>
                </a:lnTo>
                <a:lnTo>
                  <a:pt x="20877" y="10609"/>
                </a:lnTo>
                <a:lnTo>
                  <a:pt x="21096" y="10828"/>
                </a:lnTo>
                <a:lnTo>
                  <a:pt x="21096" y="10828"/>
                </a:lnTo>
                <a:lnTo>
                  <a:pt x="21023" y="10779"/>
                </a:lnTo>
                <a:lnTo>
                  <a:pt x="20877" y="10682"/>
                </a:lnTo>
                <a:lnTo>
                  <a:pt x="20804" y="10658"/>
                </a:lnTo>
                <a:lnTo>
                  <a:pt x="20707" y="10633"/>
                </a:lnTo>
                <a:lnTo>
                  <a:pt x="20683" y="10633"/>
                </a:lnTo>
                <a:lnTo>
                  <a:pt x="20610" y="10658"/>
                </a:lnTo>
                <a:lnTo>
                  <a:pt x="20561" y="10731"/>
                </a:lnTo>
                <a:lnTo>
                  <a:pt x="20537" y="10779"/>
                </a:lnTo>
                <a:lnTo>
                  <a:pt x="20561" y="10852"/>
                </a:lnTo>
                <a:lnTo>
                  <a:pt x="20610" y="10925"/>
                </a:lnTo>
                <a:lnTo>
                  <a:pt x="20537" y="10974"/>
                </a:lnTo>
                <a:lnTo>
                  <a:pt x="20488" y="11023"/>
                </a:lnTo>
                <a:lnTo>
                  <a:pt x="20488" y="11096"/>
                </a:lnTo>
                <a:lnTo>
                  <a:pt x="20561" y="11266"/>
                </a:lnTo>
                <a:lnTo>
                  <a:pt x="20634" y="11436"/>
                </a:lnTo>
                <a:lnTo>
                  <a:pt x="20756" y="11582"/>
                </a:lnTo>
                <a:lnTo>
                  <a:pt x="20707" y="11534"/>
                </a:lnTo>
                <a:lnTo>
                  <a:pt x="20610" y="11412"/>
                </a:lnTo>
                <a:lnTo>
                  <a:pt x="20561" y="11315"/>
                </a:lnTo>
                <a:lnTo>
                  <a:pt x="20537" y="11266"/>
                </a:lnTo>
                <a:lnTo>
                  <a:pt x="20488" y="11242"/>
                </a:lnTo>
                <a:lnTo>
                  <a:pt x="20439" y="11217"/>
                </a:lnTo>
                <a:lnTo>
                  <a:pt x="20342" y="11217"/>
                </a:lnTo>
                <a:lnTo>
                  <a:pt x="20293" y="11242"/>
                </a:lnTo>
                <a:lnTo>
                  <a:pt x="20269" y="11290"/>
                </a:lnTo>
                <a:lnTo>
                  <a:pt x="20245" y="11339"/>
                </a:lnTo>
                <a:lnTo>
                  <a:pt x="20245" y="11436"/>
                </a:lnTo>
                <a:lnTo>
                  <a:pt x="20245" y="11509"/>
                </a:lnTo>
                <a:lnTo>
                  <a:pt x="20318" y="11680"/>
                </a:lnTo>
                <a:lnTo>
                  <a:pt x="20537" y="12020"/>
                </a:lnTo>
                <a:lnTo>
                  <a:pt x="20585" y="12069"/>
                </a:lnTo>
                <a:lnTo>
                  <a:pt x="20658" y="12093"/>
                </a:lnTo>
                <a:lnTo>
                  <a:pt x="20707" y="12239"/>
                </a:lnTo>
                <a:lnTo>
                  <a:pt x="20731" y="12385"/>
                </a:lnTo>
                <a:lnTo>
                  <a:pt x="20756" y="12556"/>
                </a:lnTo>
                <a:lnTo>
                  <a:pt x="20756" y="12677"/>
                </a:lnTo>
                <a:lnTo>
                  <a:pt x="20780" y="12799"/>
                </a:lnTo>
                <a:lnTo>
                  <a:pt x="20804" y="12872"/>
                </a:lnTo>
                <a:lnTo>
                  <a:pt x="20853" y="12921"/>
                </a:lnTo>
                <a:lnTo>
                  <a:pt x="20926" y="12945"/>
                </a:lnTo>
                <a:lnTo>
                  <a:pt x="21023" y="12945"/>
                </a:lnTo>
                <a:lnTo>
                  <a:pt x="21218" y="12994"/>
                </a:lnTo>
                <a:lnTo>
                  <a:pt x="21413" y="13018"/>
                </a:lnTo>
                <a:lnTo>
                  <a:pt x="21534" y="13042"/>
                </a:lnTo>
                <a:lnTo>
                  <a:pt x="21705" y="13067"/>
                </a:lnTo>
                <a:lnTo>
                  <a:pt x="21899" y="13091"/>
                </a:lnTo>
                <a:lnTo>
                  <a:pt x="21997" y="13115"/>
                </a:lnTo>
                <a:lnTo>
                  <a:pt x="22070" y="13164"/>
                </a:lnTo>
                <a:lnTo>
                  <a:pt x="22070" y="13359"/>
                </a:lnTo>
                <a:lnTo>
                  <a:pt x="22070" y="13578"/>
                </a:lnTo>
                <a:lnTo>
                  <a:pt x="22070" y="13699"/>
                </a:lnTo>
                <a:lnTo>
                  <a:pt x="22045" y="13675"/>
                </a:lnTo>
                <a:lnTo>
                  <a:pt x="21997" y="13626"/>
                </a:lnTo>
                <a:lnTo>
                  <a:pt x="21924" y="13602"/>
                </a:lnTo>
                <a:lnTo>
                  <a:pt x="21851" y="13626"/>
                </a:lnTo>
                <a:lnTo>
                  <a:pt x="21802" y="13675"/>
                </a:lnTo>
                <a:lnTo>
                  <a:pt x="21778" y="13724"/>
                </a:lnTo>
                <a:lnTo>
                  <a:pt x="21729" y="13651"/>
                </a:lnTo>
                <a:lnTo>
                  <a:pt x="21680" y="13602"/>
                </a:lnTo>
                <a:lnTo>
                  <a:pt x="21656" y="13602"/>
                </a:lnTo>
                <a:lnTo>
                  <a:pt x="21607" y="13578"/>
                </a:lnTo>
                <a:lnTo>
                  <a:pt x="21534" y="13602"/>
                </a:lnTo>
                <a:lnTo>
                  <a:pt x="21486" y="13651"/>
                </a:lnTo>
                <a:lnTo>
                  <a:pt x="21437" y="13699"/>
                </a:lnTo>
                <a:lnTo>
                  <a:pt x="21388" y="13894"/>
                </a:lnTo>
                <a:lnTo>
                  <a:pt x="21364" y="13991"/>
                </a:lnTo>
                <a:lnTo>
                  <a:pt x="21315" y="14137"/>
                </a:lnTo>
                <a:lnTo>
                  <a:pt x="21315" y="14089"/>
                </a:lnTo>
                <a:lnTo>
                  <a:pt x="21315" y="13918"/>
                </a:lnTo>
                <a:lnTo>
                  <a:pt x="21291" y="13772"/>
                </a:lnTo>
                <a:lnTo>
                  <a:pt x="21267" y="13724"/>
                </a:lnTo>
                <a:lnTo>
                  <a:pt x="21242" y="13699"/>
                </a:lnTo>
                <a:lnTo>
                  <a:pt x="21194" y="13675"/>
                </a:lnTo>
                <a:lnTo>
                  <a:pt x="21145" y="13651"/>
                </a:lnTo>
                <a:lnTo>
                  <a:pt x="21072" y="13675"/>
                </a:lnTo>
                <a:lnTo>
                  <a:pt x="21023" y="13724"/>
                </a:lnTo>
                <a:lnTo>
                  <a:pt x="20999" y="13772"/>
                </a:lnTo>
                <a:lnTo>
                  <a:pt x="20975" y="13845"/>
                </a:lnTo>
                <a:lnTo>
                  <a:pt x="20926" y="13967"/>
                </a:lnTo>
                <a:lnTo>
                  <a:pt x="20926" y="14016"/>
                </a:lnTo>
                <a:lnTo>
                  <a:pt x="20829" y="14381"/>
                </a:lnTo>
                <a:lnTo>
                  <a:pt x="20829" y="14454"/>
                </a:lnTo>
                <a:lnTo>
                  <a:pt x="20756" y="14600"/>
                </a:lnTo>
                <a:lnTo>
                  <a:pt x="20707" y="14721"/>
                </a:lnTo>
                <a:lnTo>
                  <a:pt x="20610" y="14867"/>
                </a:lnTo>
                <a:lnTo>
                  <a:pt x="20512" y="14989"/>
                </a:lnTo>
                <a:lnTo>
                  <a:pt x="20488" y="15038"/>
                </a:lnTo>
                <a:lnTo>
                  <a:pt x="20439" y="15086"/>
                </a:lnTo>
                <a:lnTo>
                  <a:pt x="20439" y="15135"/>
                </a:lnTo>
                <a:lnTo>
                  <a:pt x="20439" y="15184"/>
                </a:lnTo>
                <a:lnTo>
                  <a:pt x="20439" y="15257"/>
                </a:lnTo>
                <a:lnTo>
                  <a:pt x="20488" y="15305"/>
                </a:lnTo>
                <a:lnTo>
                  <a:pt x="20512" y="15330"/>
                </a:lnTo>
                <a:lnTo>
                  <a:pt x="20585" y="15354"/>
                </a:lnTo>
                <a:lnTo>
                  <a:pt x="20634" y="15378"/>
                </a:lnTo>
                <a:lnTo>
                  <a:pt x="20658" y="15378"/>
                </a:lnTo>
                <a:lnTo>
                  <a:pt x="20804" y="15548"/>
                </a:lnTo>
                <a:lnTo>
                  <a:pt x="20926" y="15694"/>
                </a:lnTo>
                <a:lnTo>
                  <a:pt x="21048" y="15889"/>
                </a:lnTo>
                <a:lnTo>
                  <a:pt x="21194" y="16108"/>
                </a:lnTo>
                <a:lnTo>
                  <a:pt x="21048" y="16254"/>
                </a:lnTo>
                <a:lnTo>
                  <a:pt x="20902" y="16424"/>
                </a:lnTo>
                <a:lnTo>
                  <a:pt x="20829" y="16473"/>
                </a:lnTo>
                <a:lnTo>
                  <a:pt x="20756" y="16424"/>
                </a:lnTo>
                <a:lnTo>
                  <a:pt x="20683" y="16400"/>
                </a:lnTo>
                <a:lnTo>
                  <a:pt x="20585" y="16424"/>
                </a:lnTo>
                <a:lnTo>
                  <a:pt x="20488" y="16473"/>
                </a:lnTo>
                <a:lnTo>
                  <a:pt x="20488" y="16376"/>
                </a:lnTo>
                <a:lnTo>
                  <a:pt x="20464" y="16303"/>
                </a:lnTo>
                <a:lnTo>
                  <a:pt x="20391" y="16230"/>
                </a:lnTo>
                <a:lnTo>
                  <a:pt x="20293" y="16205"/>
                </a:lnTo>
                <a:lnTo>
                  <a:pt x="20220" y="16230"/>
                </a:lnTo>
                <a:lnTo>
                  <a:pt x="20220" y="16157"/>
                </a:lnTo>
                <a:lnTo>
                  <a:pt x="20220" y="16108"/>
                </a:lnTo>
                <a:lnTo>
                  <a:pt x="20196" y="16035"/>
                </a:lnTo>
                <a:lnTo>
                  <a:pt x="20172" y="16011"/>
                </a:lnTo>
                <a:lnTo>
                  <a:pt x="20123" y="15986"/>
                </a:lnTo>
                <a:lnTo>
                  <a:pt x="20074" y="15962"/>
                </a:lnTo>
                <a:lnTo>
                  <a:pt x="20001" y="15986"/>
                </a:lnTo>
                <a:lnTo>
                  <a:pt x="19928" y="16011"/>
                </a:lnTo>
                <a:lnTo>
                  <a:pt x="19831" y="16059"/>
                </a:lnTo>
                <a:lnTo>
                  <a:pt x="19636" y="16181"/>
                </a:lnTo>
                <a:lnTo>
                  <a:pt x="19588" y="16230"/>
                </a:lnTo>
                <a:lnTo>
                  <a:pt x="19466" y="16205"/>
                </a:lnTo>
                <a:lnTo>
                  <a:pt x="19417" y="16205"/>
                </a:lnTo>
                <a:lnTo>
                  <a:pt x="19369" y="16230"/>
                </a:lnTo>
                <a:lnTo>
                  <a:pt x="19271" y="16254"/>
                </a:lnTo>
                <a:lnTo>
                  <a:pt x="19198" y="16303"/>
                </a:lnTo>
                <a:lnTo>
                  <a:pt x="19077" y="16376"/>
                </a:lnTo>
                <a:lnTo>
                  <a:pt x="18979" y="16400"/>
                </a:lnTo>
                <a:lnTo>
                  <a:pt x="18882" y="16424"/>
                </a:lnTo>
                <a:lnTo>
                  <a:pt x="18785" y="16473"/>
                </a:lnTo>
                <a:lnTo>
                  <a:pt x="18687" y="16497"/>
                </a:lnTo>
                <a:lnTo>
                  <a:pt x="18614" y="16546"/>
                </a:lnTo>
                <a:lnTo>
                  <a:pt x="18517" y="16595"/>
                </a:lnTo>
                <a:lnTo>
                  <a:pt x="18444" y="16619"/>
                </a:lnTo>
                <a:lnTo>
                  <a:pt x="18371" y="16668"/>
                </a:lnTo>
                <a:lnTo>
                  <a:pt x="18274" y="16692"/>
                </a:lnTo>
                <a:lnTo>
                  <a:pt x="18176" y="16716"/>
                </a:lnTo>
                <a:lnTo>
                  <a:pt x="18079" y="16765"/>
                </a:lnTo>
                <a:lnTo>
                  <a:pt x="18055" y="16814"/>
                </a:lnTo>
                <a:lnTo>
                  <a:pt x="18030" y="16838"/>
                </a:lnTo>
                <a:lnTo>
                  <a:pt x="18030" y="16911"/>
                </a:lnTo>
                <a:lnTo>
                  <a:pt x="18055" y="16960"/>
                </a:lnTo>
                <a:lnTo>
                  <a:pt x="18079" y="17008"/>
                </a:lnTo>
                <a:lnTo>
                  <a:pt x="18152" y="17057"/>
                </a:lnTo>
                <a:lnTo>
                  <a:pt x="18103" y="17106"/>
                </a:lnTo>
                <a:lnTo>
                  <a:pt x="18079" y="17154"/>
                </a:lnTo>
                <a:lnTo>
                  <a:pt x="18055" y="17203"/>
                </a:lnTo>
                <a:lnTo>
                  <a:pt x="18079" y="17252"/>
                </a:lnTo>
                <a:lnTo>
                  <a:pt x="18103" y="17300"/>
                </a:lnTo>
                <a:lnTo>
                  <a:pt x="18152" y="17349"/>
                </a:lnTo>
                <a:lnTo>
                  <a:pt x="18225" y="17373"/>
                </a:lnTo>
                <a:lnTo>
                  <a:pt x="18201" y="17373"/>
                </a:lnTo>
                <a:lnTo>
                  <a:pt x="18103" y="17398"/>
                </a:lnTo>
                <a:lnTo>
                  <a:pt x="18055" y="17446"/>
                </a:lnTo>
                <a:lnTo>
                  <a:pt x="18006" y="17519"/>
                </a:lnTo>
                <a:lnTo>
                  <a:pt x="18030" y="17592"/>
                </a:lnTo>
                <a:lnTo>
                  <a:pt x="18055" y="17641"/>
                </a:lnTo>
                <a:lnTo>
                  <a:pt x="18128" y="17690"/>
                </a:lnTo>
                <a:lnTo>
                  <a:pt x="18225" y="17714"/>
                </a:lnTo>
                <a:lnTo>
                  <a:pt x="17909" y="17738"/>
                </a:lnTo>
                <a:lnTo>
                  <a:pt x="17519" y="17738"/>
                </a:lnTo>
                <a:lnTo>
                  <a:pt x="17495" y="17568"/>
                </a:lnTo>
                <a:lnTo>
                  <a:pt x="17471" y="17398"/>
                </a:lnTo>
                <a:lnTo>
                  <a:pt x="17446" y="17300"/>
                </a:lnTo>
                <a:lnTo>
                  <a:pt x="17446" y="17203"/>
                </a:lnTo>
                <a:lnTo>
                  <a:pt x="17422" y="16984"/>
                </a:lnTo>
                <a:lnTo>
                  <a:pt x="17373" y="16765"/>
                </a:lnTo>
                <a:lnTo>
                  <a:pt x="17325" y="16668"/>
                </a:lnTo>
                <a:lnTo>
                  <a:pt x="17276" y="16595"/>
                </a:lnTo>
                <a:lnTo>
                  <a:pt x="17203" y="16522"/>
                </a:lnTo>
                <a:lnTo>
                  <a:pt x="17106" y="16473"/>
                </a:lnTo>
                <a:lnTo>
                  <a:pt x="17057" y="16449"/>
                </a:lnTo>
                <a:lnTo>
                  <a:pt x="17008" y="16449"/>
                </a:lnTo>
                <a:lnTo>
                  <a:pt x="16862" y="16424"/>
                </a:lnTo>
                <a:lnTo>
                  <a:pt x="16789" y="16400"/>
                </a:lnTo>
                <a:lnTo>
                  <a:pt x="16643" y="16327"/>
                </a:lnTo>
                <a:lnTo>
                  <a:pt x="16449" y="16254"/>
                </a:lnTo>
                <a:lnTo>
                  <a:pt x="16376" y="16181"/>
                </a:lnTo>
                <a:lnTo>
                  <a:pt x="16278" y="16157"/>
                </a:lnTo>
                <a:lnTo>
                  <a:pt x="16181" y="16181"/>
                </a:lnTo>
                <a:lnTo>
                  <a:pt x="16157" y="16181"/>
                </a:lnTo>
                <a:lnTo>
                  <a:pt x="16035" y="16132"/>
                </a:lnTo>
                <a:lnTo>
                  <a:pt x="16011" y="16108"/>
                </a:lnTo>
                <a:lnTo>
                  <a:pt x="15913" y="16059"/>
                </a:lnTo>
                <a:lnTo>
                  <a:pt x="15792" y="16035"/>
                </a:lnTo>
                <a:lnTo>
                  <a:pt x="15694" y="16059"/>
                </a:lnTo>
                <a:lnTo>
                  <a:pt x="15646" y="16132"/>
                </a:lnTo>
                <a:lnTo>
                  <a:pt x="15621" y="16205"/>
                </a:lnTo>
                <a:lnTo>
                  <a:pt x="15646" y="16303"/>
                </a:lnTo>
                <a:lnTo>
                  <a:pt x="15646" y="16303"/>
                </a:lnTo>
                <a:lnTo>
                  <a:pt x="15597" y="16278"/>
                </a:lnTo>
                <a:lnTo>
                  <a:pt x="15500" y="16205"/>
                </a:lnTo>
                <a:lnTo>
                  <a:pt x="15402" y="16157"/>
                </a:lnTo>
                <a:lnTo>
                  <a:pt x="15354" y="16157"/>
                </a:lnTo>
                <a:lnTo>
                  <a:pt x="15305" y="16181"/>
                </a:lnTo>
                <a:lnTo>
                  <a:pt x="15256" y="16205"/>
                </a:lnTo>
                <a:lnTo>
                  <a:pt x="15232" y="16230"/>
                </a:lnTo>
                <a:lnTo>
                  <a:pt x="15208" y="16278"/>
                </a:lnTo>
                <a:lnTo>
                  <a:pt x="15232" y="16400"/>
                </a:lnTo>
                <a:lnTo>
                  <a:pt x="15281" y="16497"/>
                </a:lnTo>
                <a:lnTo>
                  <a:pt x="15232" y="16497"/>
                </a:lnTo>
                <a:lnTo>
                  <a:pt x="15183" y="16473"/>
                </a:lnTo>
                <a:lnTo>
                  <a:pt x="15135" y="16449"/>
                </a:lnTo>
                <a:lnTo>
                  <a:pt x="15062" y="16473"/>
                </a:lnTo>
                <a:lnTo>
                  <a:pt x="15038" y="16546"/>
                </a:lnTo>
                <a:lnTo>
                  <a:pt x="15013" y="16570"/>
                </a:lnTo>
                <a:lnTo>
                  <a:pt x="15013" y="16643"/>
                </a:lnTo>
                <a:lnTo>
                  <a:pt x="14916" y="16570"/>
                </a:lnTo>
                <a:lnTo>
                  <a:pt x="14770" y="16424"/>
                </a:lnTo>
                <a:lnTo>
                  <a:pt x="14624" y="16254"/>
                </a:lnTo>
                <a:lnTo>
                  <a:pt x="14721" y="16132"/>
                </a:lnTo>
                <a:lnTo>
                  <a:pt x="14794" y="15986"/>
                </a:lnTo>
                <a:lnTo>
                  <a:pt x="14892" y="15865"/>
                </a:lnTo>
                <a:lnTo>
                  <a:pt x="15062" y="15621"/>
                </a:lnTo>
                <a:lnTo>
                  <a:pt x="15305" y="15305"/>
                </a:lnTo>
                <a:lnTo>
                  <a:pt x="15378" y="15232"/>
                </a:lnTo>
                <a:lnTo>
                  <a:pt x="15402" y="15159"/>
                </a:lnTo>
                <a:lnTo>
                  <a:pt x="15402" y="15062"/>
                </a:lnTo>
                <a:lnTo>
                  <a:pt x="15329" y="14965"/>
                </a:lnTo>
                <a:lnTo>
                  <a:pt x="15183" y="14819"/>
                </a:lnTo>
                <a:lnTo>
                  <a:pt x="15086" y="14673"/>
                </a:lnTo>
                <a:lnTo>
                  <a:pt x="15038" y="14624"/>
                </a:lnTo>
                <a:lnTo>
                  <a:pt x="15013" y="14575"/>
                </a:lnTo>
                <a:lnTo>
                  <a:pt x="15013" y="14551"/>
                </a:lnTo>
                <a:lnTo>
                  <a:pt x="14989" y="14454"/>
                </a:lnTo>
                <a:lnTo>
                  <a:pt x="14940" y="14405"/>
                </a:lnTo>
                <a:lnTo>
                  <a:pt x="14892" y="14356"/>
                </a:lnTo>
                <a:lnTo>
                  <a:pt x="14794" y="14332"/>
                </a:lnTo>
                <a:lnTo>
                  <a:pt x="14478" y="14308"/>
                </a:lnTo>
                <a:lnTo>
                  <a:pt x="14113" y="14283"/>
                </a:lnTo>
                <a:lnTo>
                  <a:pt x="13748" y="14210"/>
                </a:lnTo>
                <a:lnTo>
                  <a:pt x="13724" y="14089"/>
                </a:lnTo>
                <a:lnTo>
                  <a:pt x="13724" y="14016"/>
                </a:lnTo>
                <a:lnTo>
                  <a:pt x="13699" y="13821"/>
                </a:lnTo>
                <a:lnTo>
                  <a:pt x="13724" y="13602"/>
                </a:lnTo>
                <a:lnTo>
                  <a:pt x="13724" y="13456"/>
                </a:lnTo>
                <a:lnTo>
                  <a:pt x="13748" y="13505"/>
                </a:lnTo>
                <a:lnTo>
                  <a:pt x="13821" y="13529"/>
                </a:lnTo>
                <a:lnTo>
                  <a:pt x="13894" y="13553"/>
                </a:lnTo>
                <a:lnTo>
                  <a:pt x="13943" y="13553"/>
                </a:lnTo>
                <a:lnTo>
                  <a:pt x="13991" y="13529"/>
                </a:lnTo>
                <a:lnTo>
                  <a:pt x="14016" y="13505"/>
                </a:lnTo>
                <a:lnTo>
                  <a:pt x="14089" y="13432"/>
                </a:lnTo>
                <a:lnTo>
                  <a:pt x="14137" y="13480"/>
                </a:lnTo>
                <a:lnTo>
                  <a:pt x="14186" y="13505"/>
                </a:lnTo>
                <a:lnTo>
                  <a:pt x="14235" y="13529"/>
                </a:lnTo>
                <a:lnTo>
                  <a:pt x="14308" y="13505"/>
                </a:lnTo>
                <a:lnTo>
                  <a:pt x="14381" y="13480"/>
                </a:lnTo>
                <a:lnTo>
                  <a:pt x="14429" y="13407"/>
                </a:lnTo>
                <a:lnTo>
                  <a:pt x="14502" y="13456"/>
                </a:lnTo>
                <a:lnTo>
                  <a:pt x="14575" y="13480"/>
                </a:lnTo>
                <a:lnTo>
                  <a:pt x="14624" y="13480"/>
                </a:lnTo>
                <a:lnTo>
                  <a:pt x="14673" y="13456"/>
                </a:lnTo>
                <a:lnTo>
                  <a:pt x="14721" y="13432"/>
                </a:lnTo>
                <a:lnTo>
                  <a:pt x="14746" y="13383"/>
                </a:lnTo>
                <a:lnTo>
                  <a:pt x="14770" y="13261"/>
                </a:lnTo>
                <a:lnTo>
                  <a:pt x="14794" y="13164"/>
                </a:lnTo>
                <a:lnTo>
                  <a:pt x="14819" y="13115"/>
                </a:lnTo>
                <a:lnTo>
                  <a:pt x="14819" y="13042"/>
                </a:lnTo>
                <a:lnTo>
                  <a:pt x="14843" y="12969"/>
                </a:lnTo>
                <a:lnTo>
                  <a:pt x="14916" y="12945"/>
                </a:lnTo>
                <a:lnTo>
                  <a:pt x="14965" y="12921"/>
                </a:lnTo>
                <a:lnTo>
                  <a:pt x="14989" y="12872"/>
                </a:lnTo>
                <a:lnTo>
                  <a:pt x="15013" y="12799"/>
                </a:lnTo>
                <a:lnTo>
                  <a:pt x="15038" y="12750"/>
                </a:lnTo>
                <a:lnTo>
                  <a:pt x="15038" y="12702"/>
                </a:lnTo>
                <a:lnTo>
                  <a:pt x="15062" y="12580"/>
                </a:lnTo>
                <a:lnTo>
                  <a:pt x="15086" y="12458"/>
                </a:lnTo>
                <a:lnTo>
                  <a:pt x="15159" y="12239"/>
                </a:lnTo>
                <a:lnTo>
                  <a:pt x="15232" y="12093"/>
                </a:lnTo>
                <a:lnTo>
                  <a:pt x="15281" y="12020"/>
                </a:lnTo>
                <a:lnTo>
                  <a:pt x="15329" y="11923"/>
                </a:lnTo>
                <a:lnTo>
                  <a:pt x="15305" y="11826"/>
                </a:lnTo>
                <a:lnTo>
                  <a:pt x="15256" y="11728"/>
                </a:lnTo>
                <a:lnTo>
                  <a:pt x="15062" y="11534"/>
                </a:lnTo>
                <a:lnTo>
                  <a:pt x="14867" y="11315"/>
                </a:lnTo>
                <a:lnTo>
                  <a:pt x="14575" y="10974"/>
                </a:lnTo>
                <a:lnTo>
                  <a:pt x="14697" y="10828"/>
                </a:lnTo>
                <a:lnTo>
                  <a:pt x="14819" y="10682"/>
                </a:lnTo>
                <a:lnTo>
                  <a:pt x="14867" y="10633"/>
                </a:lnTo>
                <a:lnTo>
                  <a:pt x="14892" y="10706"/>
                </a:lnTo>
                <a:lnTo>
                  <a:pt x="14940" y="10731"/>
                </a:lnTo>
                <a:lnTo>
                  <a:pt x="14989" y="10779"/>
                </a:lnTo>
                <a:lnTo>
                  <a:pt x="15111" y="10779"/>
                </a:lnTo>
                <a:lnTo>
                  <a:pt x="15111" y="10828"/>
                </a:lnTo>
                <a:lnTo>
                  <a:pt x="15159" y="10877"/>
                </a:lnTo>
                <a:lnTo>
                  <a:pt x="15232" y="10925"/>
                </a:lnTo>
                <a:lnTo>
                  <a:pt x="15232" y="11023"/>
                </a:lnTo>
                <a:lnTo>
                  <a:pt x="15256" y="11120"/>
                </a:lnTo>
                <a:lnTo>
                  <a:pt x="15329" y="11193"/>
                </a:lnTo>
                <a:lnTo>
                  <a:pt x="15427" y="11217"/>
                </a:lnTo>
                <a:lnTo>
                  <a:pt x="15524" y="11193"/>
                </a:lnTo>
                <a:lnTo>
                  <a:pt x="15573" y="11120"/>
                </a:lnTo>
                <a:lnTo>
                  <a:pt x="15646" y="11023"/>
                </a:lnTo>
                <a:lnTo>
                  <a:pt x="15621" y="11096"/>
                </a:lnTo>
                <a:lnTo>
                  <a:pt x="15597" y="11169"/>
                </a:lnTo>
                <a:lnTo>
                  <a:pt x="15621" y="11217"/>
                </a:lnTo>
                <a:lnTo>
                  <a:pt x="15646" y="11290"/>
                </a:lnTo>
                <a:lnTo>
                  <a:pt x="15694" y="11315"/>
                </a:lnTo>
                <a:lnTo>
                  <a:pt x="15816" y="11315"/>
                </a:lnTo>
                <a:lnTo>
                  <a:pt x="15889" y="11266"/>
                </a:lnTo>
                <a:lnTo>
                  <a:pt x="15938" y="11217"/>
                </a:lnTo>
                <a:lnTo>
                  <a:pt x="15962" y="11217"/>
                </a:lnTo>
                <a:lnTo>
                  <a:pt x="16108" y="11071"/>
                </a:lnTo>
                <a:lnTo>
                  <a:pt x="16181" y="11047"/>
                </a:lnTo>
                <a:lnTo>
                  <a:pt x="16254" y="10998"/>
                </a:lnTo>
                <a:lnTo>
                  <a:pt x="16327" y="10998"/>
                </a:lnTo>
                <a:lnTo>
                  <a:pt x="16424" y="10974"/>
                </a:lnTo>
                <a:lnTo>
                  <a:pt x="16497" y="10925"/>
                </a:lnTo>
                <a:lnTo>
                  <a:pt x="16765" y="10828"/>
                </a:lnTo>
                <a:lnTo>
                  <a:pt x="17057" y="10731"/>
                </a:lnTo>
                <a:lnTo>
                  <a:pt x="17154" y="10682"/>
                </a:lnTo>
                <a:lnTo>
                  <a:pt x="17203" y="10609"/>
                </a:lnTo>
                <a:lnTo>
                  <a:pt x="17227" y="10585"/>
                </a:lnTo>
                <a:lnTo>
                  <a:pt x="17252" y="10463"/>
                </a:lnTo>
                <a:lnTo>
                  <a:pt x="17300" y="10317"/>
                </a:lnTo>
                <a:lnTo>
                  <a:pt x="17300" y="10049"/>
                </a:lnTo>
                <a:lnTo>
                  <a:pt x="17325" y="9855"/>
                </a:lnTo>
                <a:lnTo>
                  <a:pt x="17349" y="9709"/>
                </a:lnTo>
                <a:lnTo>
                  <a:pt x="17373" y="9563"/>
                </a:lnTo>
                <a:lnTo>
                  <a:pt x="17398" y="9417"/>
                </a:lnTo>
                <a:close/>
                <a:moveTo>
                  <a:pt x="17568" y="8954"/>
                </a:moveTo>
                <a:lnTo>
                  <a:pt x="17325" y="8979"/>
                </a:lnTo>
                <a:lnTo>
                  <a:pt x="17130" y="9027"/>
                </a:lnTo>
                <a:lnTo>
                  <a:pt x="17057" y="9076"/>
                </a:lnTo>
                <a:lnTo>
                  <a:pt x="17008" y="9173"/>
                </a:lnTo>
                <a:lnTo>
                  <a:pt x="16960" y="9271"/>
                </a:lnTo>
                <a:lnTo>
                  <a:pt x="16911" y="9392"/>
                </a:lnTo>
                <a:lnTo>
                  <a:pt x="16887" y="9660"/>
                </a:lnTo>
                <a:lnTo>
                  <a:pt x="16862" y="9782"/>
                </a:lnTo>
                <a:lnTo>
                  <a:pt x="16838" y="9928"/>
                </a:lnTo>
                <a:lnTo>
                  <a:pt x="16814" y="10147"/>
                </a:lnTo>
                <a:lnTo>
                  <a:pt x="16789" y="10341"/>
                </a:lnTo>
                <a:lnTo>
                  <a:pt x="16570" y="10439"/>
                </a:lnTo>
                <a:lnTo>
                  <a:pt x="16351" y="10536"/>
                </a:lnTo>
                <a:lnTo>
                  <a:pt x="16157" y="10414"/>
                </a:lnTo>
                <a:lnTo>
                  <a:pt x="15889" y="10220"/>
                </a:lnTo>
                <a:lnTo>
                  <a:pt x="15792" y="10147"/>
                </a:lnTo>
                <a:lnTo>
                  <a:pt x="15573" y="10001"/>
                </a:lnTo>
                <a:lnTo>
                  <a:pt x="15451" y="9928"/>
                </a:lnTo>
                <a:lnTo>
                  <a:pt x="15305" y="9903"/>
                </a:lnTo>
                <a:lnTo>
                  <a:pt x="15208" y="9879"/>
                </a:lnTo>
                <a:lnTo>
                  <a:pt x="15135" y="9903"/>
                </a:lnTo>
                <a:lnTo>
                  <a:pt x="14989" y="9976"/>
                </a:lnTo>
                <a:lnTo>
                  <a:pt x="14843" y="10074"/>
                </a:lnTo>
                <a:lnTo>
                  <a:pt x="14624" y="10293"/>
                </a:lnTo>
                <a:lnTo>
                  <a:pt x="14502" y="10414"/>
                </a:lnTo>
                <a:lnTo>
                  <a:pt x="14332" y="10609"/>
                </a:lnTo>
                <a:lnTo>
                  <a:pt x="14162" y="10779"/>
                </a:lnTo>
                <a:lnTo>
                  <a:pt x="14113" y="10828"/>
                </a:lnTo>
                <a:lnTo>
                  <a:pt x="14089" y="10877"/>
                </a:lnTo>
                <a:lnTo>
                  <a:pt x="14064" y="10950"/>
                </a:lnTo>
                <a:lnTo>
                  <a:pt x="14089" y="11023"/>
                </a:lnTo>
                <a:lnTo>
                  <a:pt x="14137" y="11120"/>
                </a:lnTo>
                <a:lnTo>
                  <a:pt x="14186" y="11217"/>
                </a:lnTo>
                <a:lnTo>
                  <a:pt x="14332" y="11412"/>
                </a:lnTo>
                <a:lnTo>
                  <a:pt x="14454" y="11534"/>
                </a:lnTo>
                <a:lnTo>
                  <a:pt x="14478" y="11607"/>
                </a:lnTo>
                <a:lnTo>
                  <a:pt x="14648" y="11801"/>
                </a:lnTo>
                <a:lnTo>
                  <a:pt x="14819" y="11996"/>
                </a:lnTo>
                <a:lnTo>
                  <a:pt x="14721" y="12166"/>
                </a:lnTo>
                <a:lnTo>
                  <a:pt x="14721" y="12191"/>
                </a:lnTo>
                <a:lnTo>
                  <a:pt x="14648" y="12361"/>
                </a:lnTo>
                <a:lnTo>
                  <a:pt x="14600" y="12531"/>
                </a:lnTo>
                <a:lnTo>
                  <a:pt x="14381" y="12556"/>
                </a:lnTo>
                <a:lnTo>
                  <a:pt x="14162" y="12580"/>
                </a:lnTo>
                <a:lnTo>
                  <a:pt x="14040" y="12604"/>
                </a:lnTo>
                <a:lnTo>
                  <a:pt x="13991" y="12604"/>
                </a:lnTo>
                <a:lnTo>
                  <a:pt x="13845" y="12653"/>
                </a:lnTo>
                <a:lnTo>
                  <a:pt x="13675" y="12677"/>
                </a:lnTo>
                <a:lnTo>
                  <a:pt x="13553" y="12750"/>
                </a:lnTo>
                <a:lnTo>
                  <a:pt x="13456" y="12823"/>
                </a:lnTo>
                <a:lnTo>
                  <a:pt x="13407" y="12872"/>
                </a:lnTo>
                <a:lnTo>
                  <a:pt x="13334" y="12945"/>
                </a:lnTo>
                <a:lnTo>
                  <a:pt x="13310" y="13018"/>
                </a:lnTo>
                <a:lnTo>
                  <a:pt x="13286" y="13164"/>
                </a:lnTo>
                <a:lnTo>
                  <a:pt x="13286" y="13213"/>
                </a:lnTo>
                <a:lnTo>
                  <a:pt x="13237" y="13699"/>
                </a:lnTo>
                <a:lnTo>
                  <a:pt x="13237" y="13748"/>
                </a:lnTo>
                <a:lnTo>
                  <a:pt x="13237" y="13918"/>
                </a:lnTo>
                <a:lnTo>
                  <a:pt x="13237" y="14113"/>
                </a:lnTo>
                <a:lnTo>
                  <a:pt x="13286" y="14283"/>
                </a:lnTo>
                <a:lnTo>
                  <a:pt x="13310" y="14356"/>
                </a:lnTo>
                <a:lnTo>
                  <a:pt x="13383" y="14405"/>
                </a:lnTo>
                <a:lnTo>
                  <a:pt x="13407" y="14502"/>
                </a:lnTo>
                <a:lnTo>
                  <a:pt x="13480" y="14551"/>
                </a:lnTo>
                <a:lnTo>
                  <a:pt x="13724" y="14648"/>
                </a:lnTo>
                <a:lnTo>
                  <a:pt x="13991" y="14697"/>
                </a:lnTo>
                <a:lnTo>
                  <a:pt x="14259" y="14746"/>
                </a:lnTo>
                <a:lnTo>
                  <a:pt x="14527" y="14770"/>
                </a:lnTo>
                <a:lnTo>
                  <a:pt x="14673" y="14770"/>
                </a:lnTo>
                <a:lnTo>
                  <a:pt x="14697" y="14867"/>
                </a:lnTo>
                <a:lnTo>
                  <a:pt x="14721" y="14916"/>
                </a:lnTo>
                <a:lnTo>
                  <a:pt x="14819" y="15038"/>
                </a:lnTo>
                <a:lnTo>
                  <a:pt x="14916" y="15184"/>
                </a:lnTo>
                <a:lnTo>
                  <a:pt x="14746" y="15330"/>
                </a:lnTo>
                <a:lnTo>
                  <a:pt x="14624" y="15500"/>
                </a:lnTo>
                <a:lnTo>
                  <a:pt x="14575" y="15573"/>
                </a:lnTo>
                <a:lnTo>
                  <a:pt x="14381" y="15816"/>
                </a:lnTo>
                <a:lnTo>
                  <a:pt x="14332" y="15865"/>
                </a:lnTo>
                <a:lnTo>
                  <a:pt x="14235" y="15986"/>
                </a:lnTo>
                <a:lnTo>
                  <a:pt x="14210" y="16059"/>
                </a:lnTo>
                <a:lnTo>
                  <a:pt x="14186" y="16108"/>
                </a:lnTo>
                <a:lnTo>
                  <a:pt x="14210" y="16230"/>
                </a:lnTo>
                <a:lnTo>
                  <a:pt x="14210" y="16303"/>
                </a:lnTo>
                <a:lnTo>
                  <a:pt x="14235" y="16376"/>
                </a:lnTo>
                <a:lnTo>
                  <a:pt x="14283" y="16522"/>
                </a:lnTo>
                <a:lnTo>
                  <a:pt x="14381" y="16643"/>
                </a:lnTo>
                <a:lnTo>
                  <a:pt x="14478" y="16765"/>
                </a:lnTo>
                <a:lnTo>
                  <a:pt x="14527" y="16789"/>
                </a:lnTo>
                <a:lnTo>
                  <a:pt x="14794" y="17081"/>
                </a:lnTo>
                <a:lnTo>
                  <a:pt x="15111" y="17349"/>
                </a:lnTo>
                <a:lnTo>
                  <a:pt x="15183" y="17373"/>
                </a:lnTo>
                <a:lnTo>
                  <a:pt x="15232" y="17398"/>
                </a:lnTo>
                <a:lnTo>
                  <a:pt x="15305" y="17373"/>
                </a:lnTo>
                <a:lnTo>
                  <a:pt x="15354" y="17373"/>
                </a:lnTo>
                <a:lnTo>
                  <a:pt x="15475" y="17349"/>
                </a:lnTo>
                <a:lnTo>
                  <a:pt x="15621" y="17300"/>
                </a:lnTo>
                <a:lnTo>
                  <a:pt x="15840" y="17154"/>
                </a:lnTo>
                <a:lnTo>
                  <a:pt x="15865" y="17130"/>
                </a:lnTo>
                <a:lnTo>
                  <a:pt x="16132" y="16911"/>
                </a:lnTo>
                <a:lnTo>
                  <a:pt x="16376" y="16668"/>
                </a:lnTo>
                <a:lnTo>
                  <a:pt x="16546" y="16741"/>
                </a:lnTo>
                <a:lnTo>
                  <a:pt x="16570" y="16765"/>
                </a:lnTo>
                <a:lnTo>
                  <a:pt x="16619" y="16789"/>
                </a:lnTo>
                <a:lnTo>
                  <a:pt x="16765" y="16862"/>
                </a:lnTo>
                <a:lnTo>
                  <a:pt x="16935" y="16887"/>
                </a:lnTo>
                <a:lnTo>
                  <a:pt x="16935" y="16960"/>
                </a:lnTo>
                <a:lnTo>
                  <a:pt x="16960" y="17033"/>
                </a:lnTo>
                <a:lnTo>
                  <a:pt x="17008" y="17276"/>
                </a:lnTo>
                <a:lnTo>
                  <a:pt x="17033" y="17495"/>
                </a:lnTo>
                <a:lnTo>
                  <a:pt x="17033" y="17617"/>
                </a:lnTo>
                <a:lnTo>
                  <a:pt x="17033" y="17738"/>
                </a:lnTo>
                <a:lnTo>
                  <a:pt x="17033" y="17860"/>
                </a:lnTo>
                <a:lnTo>
                  <a:pt x="17081" y="17982"/>
                </a:lnTo>
                <a:lnTo>
                  <a:pt x="17179" y="18079"/>
                </a:lnTo>
                <a:lnTo>
                  <a:pt x="17203" y="18103"/>
                </a:lnTo>
                <a:lnTo>
                  <a:pt x="17276" y="18152"/>
                </a:lnTo>
                <a:lnTo>
                  <a:pt x="17398" y="18201"/>
                </a:lnTo>
                <a:lnTo>
                  <a:pt x="17592" y="18225"/>
                </a:lnTo>
                <a:lnTo>
                  <a:pt x="17714" y="18201"/>
                </a:lnTo>
                <a:lnTo>
                  <a:pt x="18152" y="18201"/>
                </a:lnTo>
                <a:lnTo>
                  <a:pt x="18541" y="18176"/>
                </a:lnTo>
                <a:lnTo>
                  <a:pt x="18614" y="18176"/>
                </a:lnTo>
                <a:lnTo>
                  <a:pt x="18687" y="18128"/>
                </a:lnTo>
                <a:lnTo>
                  <a:pt x="18736" y="18055"/>
                </a:lnTo>
                <a:lnTo>
                  <a:pt x="18760" y="17982"/>
                </a:lnTo>
                <a:lnTo>
                  <a:pt x="18833" y="17860"/>
                </a:lnTo>
                <a:lnTo>
                  <a:pt x="18882" y="17738"/>
                </a:lnTo>
                <a:lnTo>
                  <a:pt x="18931" y="17471"/>
                </a:lnTo>
                <a:lnTo>
                  <a:pt x="18931" y="17349"/>
                </a:lnTo>
                <a:lnTo>
                  <a:pt x="18931" y="17325"/>
                </a:lnTo>
                <a:lnTo>
                  <a:pt x="18979" y="17081"/>
                </a:lnTo>
                <a:lnTo>
                  <a:pt x="19004" y="16838"/>
                </a:lnTo>
                <a:lnTo>
                  <a:pt x="19125" y="16814"/>
                </a:lnTo>
                <a:lnTo>
                  <a:pt x="19223" y="16789"/>
                </a:lnTo>
                <a:lnTo>
                  <a:pt x="19369" y="16741"/>
                </a:lnTo>
                <a:lnTo>
                  <a:pt x="19466" y="16692"/>
                </a:lnTo>
                <a:lnTo>
                  <a:pt x="19661" y="16838"/>
                </a:lnTo>
                <a:lnTo>
                  <a:pt x="19758" y="16911"/>
                </a:lnTo>
                <a:lnTo>
                  <a:pt x="20074" y="17130"/>
                </a:lnTo>
                <a:lnTo>
                  <a:pt x="20391" y="17349"/>
                </a:lnTo>
                <a:lnTo>
                  <a:pt x="20464" y="17398"/>
                </a:lnTo>
                <a:lnTo>
                  <a:pt x="20512" y="17398"/>
                </a:lnTo>
                <a:lnTo>
                  <a:pt x="20585" y="17373"/>
                </a:lnTo>
                <a:lnTo>
                  <a:pt x="20658" y="17349"/>
                </a:lnTo>
                <a:lnTo>
                  <a:pt x="20707" y="17276"/>
                </a:lnTo>
                <a:lnTo>
                  <a:pt x="20756" y="17203"/>
                </a:lnTo>
                <a:lnTo>
                  <a:pt x="20999" y="16984"/>
                </a:lnTo>
                <a:lnTo>
                  <a:pt x="21145" y="16814"/>
                </a:lnTo>
                <a:lnTo>
                  <a:pt x="21413" y="16570"/>
                </a:lnTo>
                <a:lnTo>
                  <a:pt x="21632" y="16278"/>
                </a:lnTo>
                <a:lnTo>
                  <a:pt x="21680" y="16230"/>
                </a:lnTo>
                <a:lnTo>
                  <a:pt x="21680" y="16157"/>
                </a:lnTo>
                <a:lnTo>
                  <a:pt x="21680" y="16084"/>
                </a:lnTo>
                <a:lnTo>
                  <a:pt x="21656" y="15986"/>
                </a:lnTo>
                <a:lnTo>
                  <a:pt x="21486" y="15670"/>
                </a:lnTo>
                <a:lnTo>
                  <a:pt x="21267" y="15403"/>
                </a:lnTo>
                <a:lnTo>
                  <a:pt x="21145" y="15232"/>
                </a:lnTo>
                <a:lnTo>
                  <a:pt x="20975" y="15086"/>
                </a:lnTo>
                <a:lnTo>
                  <a:pt x="21096" y="14867"/>
                </a:lnTo>
                <a:lnTo>
                  <a:pt x="21169" y="14648"/>
                </a:lnTo>
                <a:lnTo>
                  <a:pt x="21291" y="14673"/>
                </a:lnTo>
                <a:lnTo>
                  <a:pt x="21510" y="14648"/>
                </a:lnTo>
                <a:lnTo>
                  <a:pt x="21753" y="14648"/>
                </a:lnTo>
                <a:lnTo>
                  <a:pt x="21997" y="14624"/>
                </a:lnTo>
                <a:lnTo>
                  <a:pt x="22264" y="14600"/>
                </a:lnTo>
                <a:lnTo>
                  <a:pt x="22362" y="14551"/>
                </a:lnTo>
                <a:lnTo>
                  <a:pt x="22410" y="14478"/>
                </a:lnTo>
                <a:lnTo>
                  <a:pt x="22459" y="14429"/>
                </a:lnTo>
                <a:lnTo>
                  <a:pt x="22508" y="14381"/>
                </a:lnTo>
                <a:lnTo>
                  <a:pt x="22532" y="14332"/>
                </a:lnTo>
                <a:lnTo>
                  <a:pt x="22532" y="14259"/>
                </a:lnTo>
                <a:lnTo>
                  <a:pt x="22532" y="13845"/>
                </a:lnTo>
                <a:lnTo>
                  <a:pt x="22532" y="13456"/>
                </a:lnTo>
                <a:lnTo>
                  <a:pt x="22508" y="13067"/>
                </a:lnTo>
                <a:lnTo>
                  <a:pt x="22508" y="13018"/>
                </a:lnTo>
                <a:lnTo>
                  <a:pt x="22459" y="12945"/>
                </a:lnTo>
                <a:lnTo>
                  <a:pt x="22410" y="12921"/>
                </a:lnTo>
                <a:lnTo>
                  <a:pt x="22362" y="12896"/>
                </a:lnTo>
                <a:lnTo>
                  <a:pt x="22313" y="12823"/>
                </a:lnTo>
                <a:lnTo>
                  <a:pt x="22264" y="12750"/>
                </a:lnTo>
                <a:lnTo>
                  <a:pt x="22118" y="12677"/>
                </a:lnTo>
                <a:lnTo>
                  <a:pt x="21948" y="12629"/>
                </a:lnTo>
                <a:lnTo>
                  <a:pt x="21802" y="12604"/>
                </a:lnTo>
                <a:lnTo>
                  <a:pt x="21778" y="12604"/>
                </a:lnTo>
                <a:lnTo>
                  <a:pt x="21510" y="12556"/>
                </a:lnTo>
                <a:lnTo>
                  <a:pt x="21218" y="12556"/>
                </a:lnTo>
                <a:lnTo>
                  <a:pt x="21169" y="12337"/>
                </a:lnTo>
                <a:lnTo>
                  <a:pt x="21169" y="12288"/>
                </a:lnTo>
                <a:lnTo>
                  <a:pt x="21121" y="12093"/>
                </a:lnTo>
                <a:lnTo>
                  <a:pt x="21048" y="11923"/>
                </a:lnTo>
                <a:lnTo>
                  <a:pt x="21121" y="11826"/>
                </a:lnTo>
                <a:lnTo>
                  <a:pt x="21145" y="11777"/>
                </a:lnTo>
                <a:lnTo>
                  <a:pt x="21242" y="11655"/>
                </a:lnTo>
                <a:lnTo>
                  <a:pt x="21413" y="11412"/>
                </a:lnTo>
                <a:lnTo>
                  <a:pt x="21607" y="11169"/>
                </a:lnTo>
                <a:lnTo>
                  <a:pt x="21656" y="11120"/>
                </a:lnTo>
                <a:lnTo>
                  <a:pt x="21680" y="11071"/>
                </a:lnTo>
                <a:lnTo>
                  <a:pt x="21680" y="10998"/>
                </a:lnTo>
                <a:lnTo>
                  <a:pt x="21680" y="10950"/>
                </a:lnTo>
                <a:lnTo>
                  <a:pt x="21656" y="10925"/>
                </a:lnTo>
                <a:lnTo>
                  <a:pt x="21680" y="10901"/>
                </a:lnTo>
                <a:lnTo>
                  <a:pt x="21656" y="10804"/>
                </a:lnTo>
                <a:lnTo>
                  <a:pt x="21632" y="10731"/>
                </a:lnTo>
                <a:lnTo>
                  <a:pt x="21510" y="10609"/>
                </a:lnTo>
                <a:lnTo>
                  <a:pt x="21486" y="10560"/>
                </a:lnTo>
                <a:lnTo>
                  <a:pt x="21315" y="10390"/>
                </a:lnTo>
                <a:lnTo>
                  <a:pt x="21145" y="10244"/>
                </a:lnTo>
                <a:lnTo>
                  <a:pt x="21145" y="10220"/>
                </a:lnTo>
                <a:lnTo>
                  <a:pt x="21023" y="10122"/>
                </a:lnTo>
                <a:lnTo>
                  <a:pt x="20877" y="10001"/>
                </a:lnTo>
                <a:lnTo>
                  <a:pt x="20731" y="9928"/>
                </a:lnTo>
                <a:lnTo>
                  <a:pt x="20634" y="9903"/>
                </a:lnTo>
                <a:lnTo>
                  <a:pt x="20561" y="9879"/>
                </a:lnTo>
                <a:lnTo>
                  <a:pt x="20488" y="9903"/>
                </a:lnTo>
                <a:lnTo>
                  <a:pt x="20464" y="9903"/>
                </a:lnTo>
                <a:lnTo>
                  <a:pt x="20391" y="9928"/>
                </a:lnTo>
                <a:lnTo>
                  <a:pt x="20220" y="10001"/>
                </a:lnTo>
                <a:lnTo>
                  <a:pt x="20074" y="10098"/>
                </a:lnTo>
                <a:lnTo>
                  <a:pt x="19807" y="10293"/>
                </a:lnTo>
                <a:lnTo>
                  <a:pt x="19709" y="10341"/>
                </a:lnTo>
                <a:lnTo>
                  <a:pt x="19515" y="10487"/>
                </a:lnTo>
                <a:lnTo>
                  <a:pt x="19296" y="10390"/>
                </a:lnTo>
                <a:lnTo>
                  <a:pt x="19052" y="10341"/>
                </a:lnTo>
                <a:lnTo>
                  <a:pt x="19004" y="10098"/>
                </a:lnTo>
                <a:lnTo>
                  <a:pt x="19028" y="10025"/>
                </a:lnTo>
                <a:lnTo>
                  <a:pt x="19004" y="9976"/>
                </a:lnTo>
                <a:lnTo>
                  <a:pt x="18979" y="9903"/>
                </a:lnTo>
                <a:lnTo>
                  <a:pt x="18955" y="9782"/>
                </a:lnTo>
                <a:lnTo>
                  <a:pt x="18931" y="9563"/>
                </a:lnTo>
                <a:lnTo>
                  <a:pt x="18882" y="9319"/>
                </a:lnTo>
                <a:lnTo>
                  <a:pt x="18906" y="9246"/>
                </a:lnTo>
                <a:lnTo>
                  <a:pt x="18906" y="9149"/>
                </a:lnTo>
                <a:lnTo>
                  <a:pt x="18882" y="9100"/>
                </a:lnTo>
                <a:lnTo>
                  <a:pt x="18833" y="9052"/>
                </a:lnTo>
                <a:lnTo>
                  <a:pt x="18785" y="9027"/>
                </a:lnTo>
                <a:lnTo>
                  <a:pt x="18712" y="9003"/>
                </a:lnTo>
                <a:lnTo>
                  <a:pt x="18444" y="8979"/>
                </a:lnTo>
                <a:lnTo>
                  <a:pt x="17957" y="8979"/>
                </a:lnTo>
                <a:lnTo>
                  <a:pt x="17836" y="895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695;p50">
            <a:extLst>
              <a:ext uri="{FF2B5EF4-FFF2-40B4-BE49-F238E27FC236}">
                <a16:creationId xmlns:a16="http://schemas.microsoft.com/office/drawing/2014/main" id="{8686A2A1-9350-47BF-97FA-4CA657E7F9A4}"/>
              </a:ext>
            </a:extLst>
          </p:cNvPr>
          <p:cNvSpPr/>
          <p:nvPr/>
        </p:nvSpPr>
        <p:spPr>
          <a:xfrm>
            <a:off x="844211" y="2049311"/>
            <a:ext cx="365350" cy="366945"/>
          </a:xfrm>
          <a:custGeom>
            <a:avLst/>
            <a:gdLst/>
            <a:ahLst/>
            <a:cxnLst/>
            <a:rect l="l" t="t" r="r" b="b"/>
            <a:pathLst>
              <a:path w="16717" h="16790" extrusionOk="0">
                <a:moveTo>
                  <a:pt x="8687" y="511"/>
                </a:moveTo>
                <a:lnTo>
                  <a:pt x="9174" y="1046"/>
                </a:lnTo>
                <a:lnTo>
                  <a:pt x="9660" y="1606"/>
                </a:lnTo>
                <a:lnTo>
                  <a:pt x="10025" y="2068"/>
                </a:lnTo>
                <a:lnTo>
                  <a:pt x="10196" y="2312"/>
                </a:lnTo>
                <a:lnTo>
                  <a:pt x="10390" y="2531"/>
                </a:lnTo>
                <a:lnTo>
                  <a:pt x="10585" y="2701"/>
                </a:lnTo>
                <a:lnTo>
                  <a:pt x="10780" y="2871"/>
                </a:lnTo>
                <a:lnTo>
                  <a:pt x="11023" y="2969"/>
                </a:lnTo>
                <a:lnTo>
                  <a:pt x="11242" y="3042"/>
                </a:lnTo>
                <a:lnTo>
                  <a:pt x="11485" y="3066"/>
                </a:lnTo>
                <a:lnTo>
                  <a:pt x="11729" y="3042"/>
                </a:lnTo>
                <a:lnTo>
                  <a:pt x="11972" y="2969"/>
                </a:lnTo>
                <a:lnTo>
                  <a:pt x="12215" y="2847"/>
                </a:lnTo>
                <a:lnTo>
                  <a:pt x="12337" y="2750"/>
                </a:lnTo>
                <a:lnTo>
                  <a:pt x="12434" y="2652"/>
                </a:lnTo>
                <a:lnTo>
                  <a:pt x="12605" y="2433"/>
                </a:lnTo>
                <a:lnTo>
                  <a:pt x="12726" y="2190"/>
                </a:lnTo>
                <a:lnTo>
                  <a:pt x="12824" y="1922"/>
                </a:lnTo>
                <a:lnTo>
                  <a:pt x="12921" y="1679"/>
                </a:lnTo>
                <a:lnTo>
                  <a:pt x="13043" y="1411"/>
                </a:lnTo>
                <a:lnTo>
                  <a:pt x="13164" y="1168"/>
                </a:lnTo>
                <a:lnTo>
                  <a:pt x="13335" y="973"/>
                </a:lnTo>
                <a:lnTo>
                  <a:pt x="13456" y="852"/>
                </a:lnTo>
                <a:lnTo>
                  <a:pt x="13602" y="779"/>
                </a:lnTo>
                <a:lnTo>
                  <a:pt x="13724" y="706"/>
                </a:lnTo>
                <a:lnTo>
                  <a:pt x="13870" y="657"/>
                </a:lnTo>
                <a:lnTo>
                  <a:pt x="13991" y="608"/>
                </a:lnTo>
                <a:lnTo>
                  <a:pt x="14137" y="584"/>
                </a:lnTo>
                <a:lnTo>
                  <a:pt x="14283" y="584"/>
                </a:lnTo>
                <a:lnTo>
                  <a:pt x="14429" y="608"/>
                </a:lnTo>
                <a:lnTo>
                  <a:pt x="14721" y="681"/>
                </a:lnTo>
                <a:lnTo>
                  <a:pt x="14989" y="779"/>
                </a:lnTo>
                <a:lnTo>
                  <a:pt x="15232" y="949"/>
                </a:lnTo>
                <a:lnTo>
                  <a:pt x="15451" y="1119"/>
                </a:lnTo>
                <a:lnTo>
                  <a:pt x="15403" y="1168"/>
                </a:lnTo>
                <a:lnTo>
                  <a:pt x="15354" y="1217"/>
                </a:lnTo>
                <a:lnTo>
                  <a:pt x="15354" y="1265"/>
                </a:lnTo>
                <a:lnTo>
                  <a:pt x="15354" y="1314"/>
                </a:lnTo>
                <a:lnTo>
                  <a:pt x="15403" y="1363"/>
                </a:lnTo>
                <a:lnTo>
                  <a:pt x="15646" y="1363"/>
                </a:lnTo>
                <a:lnTo>
                  <a:pt x="15670" y="1387"/>
                </a:lnTo>
                <a:lnTo>
                  <a:pt x="15768" y="1533"/>
                </a:lnTo>
                <a:lnTo>
                  <a:pt x="15646" y="1557"/>
                </a:lnTo>
                <a:lnTo>
                  <a:pt x="15500" y="1606"/>
                </a:lnTo>
                <a:lnTo>
                  <a:pt x="15427" y="1630"/>
                </a:lnTo>
                <a:lnTo>
                  <a:pt x="15378" y="1703"/>
                </a:lnTo>
                <a:lnTo>
                  <a:pt x="15354" y="1752"/>
                </a:lnTo>
                <a:lnTo>
                  <a:pt x="15378" y="1801"/>
                </a:lnTo>
                <a:lnTo>
                  <a:pt x="15451" y="1825"/>
                </a:lnTo>
                <a:lnTo>
                  <a:pt x="15500" y="1849"/>
                </a:lnTo>
                <a:lnTo>
                  <a:pt x="15646" y="1874"/>
                </a:lnTo>
                <a:lnTo>
                  <a:pt x="15914" y="1874"/>
                </a:lnTo>
                <a:lnTo>
                  <a:pt x="16011" y="2068"/>
                </a:lnTo>
                <a:lnTo>
                  <a:pt x="15841" y="2044"/>
                </a:lnTo>
                <a:lnTo>
                  <a:pt x="15695" y="2044"/>
                </a:lnTo>
                <a:lnTo>
                  <a:pt x="15573" y="2068"/>
                </a:lnTo>
                <a:lnTo>
                  <a:pt x="15451" y="2141"/>
                </a:lnTo>
                <a:lnTo>
                  <a:pt x="15427" y="2141"/>
                </a:lnTo>
                <a:lnTo>
                  <a:pt x="15451" y="2166"/>
                </a:lnTo>
                <a:lnTo>
                  <a:pt x="15500" y="2239"/>
                </a:lnTo>
                <a:lnTo>
                  <a:pt x="15573" y="2287"/>
                </a:lnTo>
                <a:lnTo>
                  <a:pt x="15743" y="2360"/>
                </a:lnTo>
                <a:lnTo>
                  <a:pt x="16084" y="2458"/>
                </a:lnTo>
                <a:lnTo>
                  <a:pt x="16084" y="2652"/>
                </a:lnTo>
                <a:lnTo>
                  <a:pt x="16060" y="2823"/>
                </a:lnTo>
                <a:lnTo>
                  <a:pt x="15646" y="2725"/>
                </a:lnTo>
                <a:lnTo>
                  <a:pt x="15427" y="2652"/>
                </a:lnTo>
                <a:lnTo>
                  <a:pt x="15330" y="2628"/>
                </a:lnTo>
                <a:lnTo>
                  <a:pt x="15184" y="2628"/>
                </a:lnTo>
                <a:lnTo>
                  <a:pt x="15184" y="2652"/>
                </a:lnTo>
                <a:lnTo>
                  <a:pt x="15281" y="2750"/>
                </a:lnTo>
                <a:lnTo>
                  <a:pt x="15378" y="2847"/>
                </a:lnTo>
                <a:lnTo>
                  <a:pt x="15622" y="2993"/>
                </a:lnTo>
                <a:lnTo>
                  <a:pt x="15768" y="3090"/>
                </a:lnTo>
                <a:lnTo>
                  <a:pt x="15962" y="3139"/>
                </a:lnTo>
                <a:lnTo>
                  <a:pt x="15841" y="3309"/>
                </a:lnTo>
                <a:lnTo>
                  <a:pt x="15768" y="3407"/>
                </a:lnTo>
                <a:lnTo>
                  <a:pt x="15670" y="3334"/>
                </a:lnTo>
                <a:lnTo>
                  <a:pt x="15573" y="3285"/>
                </a:lnTo>
                <a:lnTo>
                  <a:pt x="15378" y="3212"/>
                </a:lnTo>
                <a:lnTo>
                  <a:pt x="14989" y="3017"/>
                </a:lnTo>
                <a:lnTo>
                  <a:pt x="14794" y="2944"/>
                </a:lnTo>
                <a:lnTo>
                  <a:pt x="14600" y="2896"/>
                </a:lnTo>
                <a:lnTo>
                  <a:pt x="14575" y="2896"/>
                </a:lnTo>
                <a:lnTo>
                  <a:pt x="14575" y="2920"/>
                </a:lnTo>
                <a:lnTo>
                  <a:pt x="14673" y="3090"/>
                </a:lnTo>
                <a:lnTo>
                  <a:pt x="14819" y="3236"/>
                </a:lnTo>
                <a:lnTo>
                  <a:pt x="14965" y="3358"/>
                </a:lnTo>
                <a:lnTo>
                  <a:pt x="15135" y="3455"/>
                </a:lnTo>
                <a:lnTo>
                  <a:pt x="15427" y="3626"/>
                </a:lnTo>
                <a:lnTo>
                  <a:pt x="15086" y="3747"/>
                </a:lnTo>
                <a:lnTo>
                  <a:pt x="14989" y="3674"/>
                </a:lnTo>
                <a:lnTo>
                  <a:pt x="14867" y="3650"/>
                </a:lnTo>
                <a:lnTo>
                  <a:pt x="14770" y="3601"/>
                </a:lnTo>
                <a:lnTo>
                  <a:pt x="14673" y="3528"/>
                </a:lnTo>
                <a:lnTo>
                  <a:pt x="14527" y="3407"/>
                </a:lnTo>
                <a:lnTo>
                  <a:pt x="14429" y="3358"/>
                </a:lnTo>
                <a:lnTo>
                  <a:pt x="14332" y="3334"/>
                </a:lnTo>
                <a:lnTo>
                  <a:pt x="14308" y="3334"/>
                </a:lnTo>
                <a:lnTo>
                  <a:pt x="14259" y="3358"/>
                </a:lnTo>
                <a:lnTo>
                  <a:pt x="14235" y="3431"/>
                </a:lnTo>
                <a:lnTo>
                  <a:pt x="14259" y="3528"/>
                </a:lnTo>
                <a:lnTo>
                  <a:pt x="14308" y="3650"/>
                </a:lnTo>
                <a:lnTo>
                  <a:pt x="14478" y="3845"/>
                </a:lnTo>
                <a:lnTo>
                  <a:pt x="14551" y="3918"/>
                </a:lnTo>
                <a:lnTo>
                  <a:pt x="14308" y="4015"/>
                </a:lnTo>
                <a:lnTo>
                  <a:pt x="14186" y="3942"/>
                </a:lnTo>
                <a:lnTo>
                  <a:pt x="14064" y="3893"/>
                </a:lnTo>
                <a:lnTo>
                  <a:pt x="14016" y="3869"/>
                </a:lnTo>
                <a:lnTo>
                  <a:pt x="13943" y="3845"/>
                </a:lnTo>
                <a:lnTo>
                  <a:pt x="13918" y="3869"/>
                </a:lnTo>
                <a:lnTo>
                  <a:pt x="13894" y="3893"/>
                </a:lnTo>
                <a:lnTo>
                  <a:pt x="13894" y="3966"/>
                </a:lnTo>
                <a:lnTo>
                  <a:pt x="13918" y="4039"/>
                </a:lnTo>
                <a:lnTo>
                  <a:pt x="13991" y="4161"/>
                </a:lnTo>
                <a:lnTo>
                  <a:pt x="14040" y="4210"/>
                </a:lnTo>
                <a:lnTo>
                  <a:pt x="13967" y="4283"/>
                </a:lnTo>
                <a:lnTo>
                  <a:pt x="13870" y="4404"/>
                </a:lnTo>
                <a:lnTo>
                  <a:pt x="13845" y="4331"/>
                </a:lnTo>
                <a:lnTo>
                  <a:pt x="13797" y="4234"/>
                </a:lnTo>
                <a:lnTo>
                  <a:pt x="13724" y="4161"/>
                </a:lnTo>
                <a:lnTo>
                  <a:pt x="13651" y="4161"/>
                </a:lnTo>
                <a:lnTo>
                  <a:pt x="13626" y="4234"/>
                </a:lnTo>
                <a:lnTo>
                  <a:pt x="13602" y="4283"/>
                </a:lnTo>
                <a:lnTo>
                  <a:pt x="13602" y="4380"/>
                </a:lnTo>
                <a:lnTo>
                  <a:pt x="13602" y="4428"/>
                </a:lnTo>
                <a:lnTo>
                  <a:pt x="13675" y="4550"/>
                </a:lnTo>
                <a:lnTo>
                  <a:pt x="13748" y="4647"/>
                </a:lnTo>
                <a:lnTo>
                  <a:pt x="13699" y="4842"/>
                </a:lnTo>
                <a:lnTo>
                  <a:pt x="13675" y="5037"/>
                </a:lnTo>
                <a:lnTo>
                  <a:pt x="13699" y="5231"/>
                </a:lnTo>
                <a:lnTo>
                  <a:pt x="13724" y="5426"/>
                </a:lnTo>
                <a:lnTo>
                  <a:pt x="13797" y="5621"/>
                </a:lnTo>
                <a:lnTo>
                  <a:pt x="13870" y="5815"/>
                </a:lnTo>
                <a:lnTo>
                  <a:pt x="13967" y="5986"/>
                </a:lnTo>
                <a:lnTo>
                  <a:pt x="14089" y="6132"/>
                </a:lnTo>
                <a:lnTo>
                  <a:pt x="14308" y="6351"/>
                </a:lnTo>
                <a:lnTo>
                  <a:pt x="14527" y="6570"/>
                </a:lnTo>
                <a:lnTo>
                  <a:pt x="14746" y="6764"/>
                </a:lnTo>
                <a:lnTo>
                  <a:pt x="14965" y="6983"/>
                </a:lnTo>
                <a:lnTo>
                  <a:pt x="15597" y="7640"/>
                </a:lnTo>
                <a:lnTo>
                  <a:pt x="15914" y="7981"/>
                </a:lnTo>
                <a:lnTo>
                  <a:pt x="16254" y="8273"/>
                </a:lnTo>
                <a:lnTo>
                  <a:pt x="16279" y="8297"/>
                </a:lnTo>
                <a:lnTo>
                  <a:pt x="16230" y="8443"/>
                </a:lnTo>
                <a:lnTo>
                  <a:pt x="16133" y="8346"/>
                </a:lnTo>
                <a:lnTo>
                  <a:pt x="16035" y="8249"/>
                </a:lnTo>
                <a:lnTo>
                  <a:pt x="15768" y="8078"/>
                </a:lnTo>
                <a:lnTo>
                  <a:pt x="15573" y="7981"/>
                </a:lnTo>
                <a:lnTo>
                  <a:pt x="15378" y="7884"/>
                </a:lnTo>
                <a:lnTo>
                  <a:pt x="15159" y="7811"/>
                </a:lnTo>
                <a:lnTo>
                  <a:pt x="14940" y="7738"/>
                </a:lnTo>
                <a:lnTo>
                  <a:pt x="14892" y="7762"/>
                </a:lnTo>
                <a:lnTo>
                  <a:pt x="14892" y="7786"/>
                </a:lnTo>
                <a:lnTo>
                  <a:pt x="15013" y="7932"/>
                </a:lnTo>
                <a:lnTo>
                  <a:pt x="15159" y="8078"/>
                </a:lnTo>
                <a:lnTo>
                  <a:pt x="15476" y="8297"/>
                </a:lnTo>
                <a:lnTo>
                  <a:pt x="15695" y="8468"/>
                </a:lnTo>
                <a:lnTo>
                  <a:pt x="15889" y="8614"/>
                </a:lnTo>
                <a:lnTo>
                  <a:pt x="15987" y="8687"/>
                </a:lnTo>
                <a:lnTo>
                  <a:pt x="16060" y="8711"/>
                </a:lnTo>
                <a:lnTo>
                  <a:pt x="15865" y="9003"/>
                </a:lnTo>
                <a:lnTo>
                  <a:pt x="15816" y="9076"/>
                </a:lnTo>
                <a:lnTo>
                  <a:pt x="15816" y="9052"/>
                </a:lnTo>
                <a:lnTo>
                  <a:pt x="15768" y="8954"/>
                </a:lnTo>
                <a:lnTo>
                  <a:pt x="15695" y="8881"/>
                </a:lnTo>
                <a:lnTo>
                  <a:pt x="15597" y="8833"/>
                </a:lnTo>
                <a:lnTo>
                  <a:pt x="15524" y="8784"/>
                </a:lnTo>
                <a:lnTo>
                  <a:pt x="15135" y="8614"/>
                </a:lnTo>
                <a:lnTo>
                  <a:pt x="14916" y="8516"/>
                </a:lnTo>
                <a:lnTo>
                  <a:pt x="14721" y="8395"/>
                </a:lnTo>
                <a:lnTo>
                  <a:pt x="14527" y="8273"/>
                </a:lnTo>
                <a:lnTo>
                  <a:pt x="14332" y="8176"/>
                </a:lnTo>
                <a:lnTo>
                  <a:pt x="14283" y="8176"/>
                </a:lnTo>
                <a:lnTo>
                  <a:pt x="14283" y="8200"/>
                </a:lnTo>
                <a:lnTo>
                  <a:pt x="14259" y="8249"/>
                </a:lnTo>
                <a:lnTo>
                  <a:pt x="14308" y="8346"/>
                </a:lnTo>
                <a:lnTo>
                  <a:pt x="14356" y="8419"/>
                </a:lnTo>
                <a:lnTo>
                  <a:pt x="14527" y="8589"/>
                </a:lnTo>
                <a:lnTo>
                  <a:pt x="14721" y="8735"/>
                </a:lnTo>
                <a:lnTo>
                  <a:pt x="14892" y="8833"/>
                </a:lnTo>
                <a:lnTo>
                  <a:pt x="15086" y="8954"/>
                </a:lnTo>
                <a:lnTo>
                  <a:pt x="15305" y="9076"/>
                </a:lnTo>
                <a:lnTo>
                  <a:pt x="15427" y="9100"/>
                </a:lnTo>
                <a:lnTo>
                  <a:pt x="15549" y="9149"/>
                </a:lnTo>
                <a:lnTo>
                  <a:pt x="15743" y="9149"/>
                </a:lnTo>
                <a:lnTo>
                  <a:pt x="15768" y="9125"/>
                </a:lnTo>
                <a:lnTo>
                  <a:pt x="15451" y="9587"/>
                </a:lnTo>
                <a:lnTo>
                  <a:pt x="15330" y="9490"/>
                </a:lnTo>
                <a:lnTo>
                  <a:pt x="15208" y="9417"/>
                </a:lnTo>
                <a:lnTo>
                  <a:pt x="14965" y="9246"/>
                </a:lnTo>
                <a:lnTo>
                  <a:pt x="14746" y="9100"/>
                </a:lnTo>
                <a:lnTo>
                  <a:pt x="14502" y="8954"/>
                </a:lnTo>
                <a:lnTo>
                  <a:pt x="14381" y="8881"/>
                </a:lnTo>
                <a:lnTo>
                  <a:pt x="14235" y="8833"/>
                </a:lnTo>
                <a:lnTo>
                  <a:pt x="14113" y="8808"/>
                </a:lnTo>
                <a:lnTo>
                  <a:pt x="13991" y="8808"/>
                </a:lnTo>
                <a:lnTo>
                  <a:pt x="13943" y="8833"/>
                </a:lnTo>
                <a:lnTo>
                  <a:pt x="13943" y="8857"/>
                </a:lnTo>
                <a:lnTo>
                  <a:pt x="14016" y="8954"/>
                </a:lnTo>
                <a:lnTo>
                  <a:pt x="14089" y="9052"/>
                </a:lnTo>
                <a:lnTo>
                  <a:pt x="14283" y="9222"/>
                </a:lnTo>
                <a:lnTo>
                  <a:pt x="14673" y="9514"/>
                </a:lnTo>
                <a:lnTo>
                  <a:pt x="14916" y="9709"/>
                </a:lnTo>
                <a:lnTo>
                  <a:pt x="15062" y="9806"/>
                </a:lnTo>
                <a:lnTo>
                  <a:pt x="15208" y="9903"/>
                </a:lnTo>
                <a:lnTo>
                  <a:pt x="15086" y="10049"/>
                </a:lnTo>
                <a:lnTo>
                  <a:pt x="15013" y="10122"/>
                </a:lnTo>
                <a:lnTo>
                  <a:pt x="14843" y="10001"/>
                </a:lnTo>
                <a:lnTo>
                  <a:pt x="14721" y="9928"/>
                </a:lnTo>
                <a:lnTo>
                  <a:pt x="14405" y="9782"/>
                </a:lnTo>
                <a:lnTo>
                  <a:pt x="14089" y="9636"/>
                </a:lnTo>
                <a:lnTo>
                  <a:pt x="13943" y="9538"/>
                </a:lnTo>
                <a:lnTo>
                  <a:pt x="13797" y="9441"/>
                </a:lnTo>
                <a:lnTo>
                  <a:pt x="13699" y="9319"/>
                </a:lnTo>
                <a:lnTo>
                  <a:pt x="13626" y="9149"/>
                </a:lnTo>
                <a:lnTo>
                  <a:pt x="13578" y="9149"/>
                </a:lnTo>
                <a:lnTo>
                  <a:pt x="13554" y="9295"/>
                </a:lnTo>
                <a:lnTo>
                  <a:pt x="13578" y="9392"/>
                </a:lnTo>
                <a:lnTo>
                  <a:pt x="13602" y="9514"/>
                </a:lnTo>
                <a:lnTo>
                  <a:pt x="13651" y="9611"/>
                </a:lnTo>
                <a:lnTo>
                  <a:pt x="13724" y="9709"/>
                </a:lnTo>
                <a:lnTo>
                  <a:pt x="13797" y="9782"/>
                </a:lnTo>
                <a:lnTo>
                  <a:pt x="13991" y="9952"/>
                </a:lnTo>
                <a:lnTo>
                  <a:pt x="14283" y="10122"/>
                </a:lnTo>
                <a:lnTo>
                  <a:pt x="14600" y="10268"/>
                </a:lnTo>
                <a:lnTo>
                  <a:pt x="14746" y="10390"/>
                </a:lnTo>
                <a:lnTo>
                  <a:pt x="14551" y="10512"/>
                </a:lnTo>
                <a:lnTo>
                  <a:pt x="14356" y="10633"/>
                </a:lnTo>
                <a:lnTo>
                  <a:pt x="14259" y="10512"/>
                </a:lnTo>
                <a:lnTo>
                  <a:pt x="14137" y="10414"/>
                </a:lnTo>
                <a:lnTo>
                  <a:pt x="13894" y="10244"/>
                </a:lnTo>
                <a:lnTo>
                  <a:pt x="13724" y="10122"/>
                </a:lnTo>
                <a:lnTo>
                  <a:pt x="13578" y="9976"/>
                </a:lnTo>
                <a:lnTo>
                  <a:pt x="13456" y="9855"/>
                </a:lnTo>
                <a:lnTo>
                  <a:pt x="13408" y="9782"/>
                </a:lnTo>
                <a:lnTo>
                  <a:pt x="13359" y="9733"/>
                </a:lnTo>
                <a:lnTo>
                  <a:pt x="13310" y="9733"/>
                </a:lnTo>
                <a:lnTo>
                  <a:pt x="13286" y="9757"/>
                </a:lnTo>
                <a:lnTo>
                  <a:pt x="13262" y="9830"/>
                </a:lnTo>
                <a:lnTo>
                  <a:pt x="13262" y="9928"/>
                </a:lnTo>
                <a:lnTo>
                  <a:pt x="13262" y="10001"/>
                </a:lnTo>
                <a:lnTo>
                  <a:pt x="13310" y="10098"/>
                </a:lnTo>
                <a:lnTo>
                  <a:pt x="13408" y="10244"/>
                </a:lnTo>
                <a:lnTo>
                  <a:pt x="13529" y="10390"/>
                </a:lnTo>
                <a:lnTo>
                  <a:pt x="13699" y="10536"/>
                </a:lnTo>
                <a:lnTo>
                  <a:pt x="13894" y="10682"/>
                </a:lnTo>
                <a:lnTo>
                  <a:pt x="13991" y="10779"/>
                </a:lnTo>
                <a:lnTo>
                  <a:pt x="13894" y="10828"/>
                </a:lnTo>
                <a:lnTo>
                  <a:pt x="13578" y="10828"/>
                </a:lnTo>
                <a:lnTo>
                  <a:pt x="13505" y="10804"/>
                </a:lnTo>
                <a:lnTo>
                  <a:pt x="13335" y="10706"/>
                </a:lnTo>
                <a:lnTo>
                  <a:pt x="13213" y="10560"/>
                </a:lnTo>
                <a:lnTo>
                  <a:pt x="13116" y="10414"/>
                </a:lnTo>
                <a:lnTo>
                  <a:pt x="13018" y="10244"/>
                </a:lnTo>
                <a:lnTo>
                  <a:pt x="12872" y="9879"/>
                </a:lnTo>
                <a:lnTo>
                  <a:pt x="12775" y="9636"/>
                </a:lnTo>
                <a:lnTo>
                  <a:pt x="12653" y="9392"/>
                </a:lnTo>
                <a:lnTo>
                  <a:pt x="12532" y="9173"/>
                </a:lnTo>
                <a:lnTo>
                  <a:pt x="12386" y="8979"/>
                </a:lnTo>
                <a:lnTo>
                  <a:pt x="12215" y="8808"/>
                </a:lnTo>
                <a:lnTo>
                  <a:pt x="12021" y="8662"/>
                </a:lnTo>
                <a:lnTo>
                  <a:pt x="11777" y="8565"/>
                </a:lnTo>
                <a:lnTo>
                  <a:pt x="11510" y="8468"/>
                </a:lnTo>
                <a:lnTo>
                  <a:pt x="11218" y="8443"/>
                </a:lnTo>
                <a:lnTo>
                  <a:pt x="10926" y="8443"/>
                </a:lnTo>
                <a:lnTo>
                  <a:pt x="10634" y="8492"/>
                </a:lnTo>
                <a:lnTo>
                  <a:pt x="10366" y="8589"/>
                </a:lnTo>
                <a:lnTo>
                  <a:pt x="10098" y="8687"/>
                </a:lnTo>
                <a:lnTo>
                  <a:pt x="9855" y="8833"/>
                </a:lnTo>
                <a:lnTo>
                  <a:pt x="9612" y="9027"/>
                </a:lnTo>
                <a:lnTo>
                  <a:pt x="9393" y="9198"/>
                </a:lnTo>
                <a:lnTo>
                  <a:pt x="9198" y="9392"/>
                </a:lnTo>
                <a:lnTo>
                  <a:pt x="9028" y="9611"/>
                </a:lnTo>
                <a:lnTo>
                  <a:pt x="8906" y="9855"/>
                </a:lnTo>
                <a:lnTo>
                  <a:pt x="8784" y="10122"/>
                </a:lnTo>
                <a:lnTo>
                  <a:pt x="8711" y="10366"/>
                </a:lnTo>
                <a:lnTo>
                  <a:pt x="8663" y="10633"/>
                </a:lnTo>
                <a:lnTo>
                  <a:pt x="8638" y="10925"/>
                </a:lnTo>
                <a:lnTo>
                  <a:pt x="8663" y="11193"/>
                </a:lnTo>
                <a:lnTo>
                  <a:pt x="8736" y="11461"/>
                </a:lnTo>
                <a:lnTo>
                  <a:pt x="8833" y="11680"/>
                </a:lnTo>
                <a:lnTo>
                  <a:pt x="8955" y="11874"/>
                </a:lnTo>
                <a:lnTo>
                  <a:pt x="9101" y="12045"/>
                </a:lnTo>
                <a:lnTo>
                  <a:pt x="9295" y="12191"/>
                </a:lnTo>
                <a:lnTo>
                  <a:pt x="9514" y="12312"/>
                </a:lnTo>
                <a:lnTo>
                  <a:pt x="9733" y="12409"/>
                </a:lnTo>
                <a:lnTo>
                  <a:pt x="10001" y="12507"/>
                </a:lnTo>
                <a:lnTo>
                  <a:pt x="10220" y="12580"/>
                </a:lnTo>
                <a:lnTo>
                  <a:pt x="10463" y="12677"/>
                </a:lnTo>
                <a:lnTo>
                  <a:pt x="10658" y="12799"/>
                </a:lnTo>
                <a:lnTo>
                  <a:pt x="10731" y="12872"/>
                </a:lnTo>
                <a:lnTo>
                  <a:pt x="10804" y="12969"/>
                </a:lnTo>
                <a:lnTo>
                  <a:pt x="10780" y="12969"/>
                </a:lnTo>
                <a:lnTo>
                  <a:pt x="10536" y="12920"/>
                </a:lnTo>
                <a:lnTo>
                  <a:pt x="10317" y="12872"/>
                </a:lnTo>
                <a:lnTo>
                  <a:pt x="10098" y="12847"/>
                </a:lnTo>
                <a:lnTo>
                  <a:pt x="9855" y="12847"/>
                </a:lnTo>
                <a:lnTo>
                  <a:pt x="9831" y="12872"/>
                </a:lnTo>
                <a:lnTo>
                  <a:pt x="9831" y="12896"/>
                </a:lnTo>
                <a:lnTo>
                  <a:pt x="9831" y="12920"/>
                </a:lnTo>
                <a:lnTo>
                  <a:pt x="9831" y="12945"/>
                </a:lnTo>
                <a:lnTo>
                  <a:pt x="10293" y="13139"/>
                </a:lnTo>
                <a:lnTo>
                  <a:pt x="10609" y="13285"/>
                </a:lnTo>
                <a:lnTo>
                  <a:pt x="10780" y="13334"/>
                </a:lnTo>
                <a:lnTo>
                  <a:pt x="10926" y="13358"/>
                </a:lnTo>
                <a:lnTo>
                  <a:pt x="10901" y="13504"/>
                </a:lnTo>
                <a:lnTo>
                  <a:pt x="10877" y="13650"/>
                </a:lnTo>
                <a:lnTo>
                  <a:pt x="10634" y="13602"/>
                </a:lnTo>
                <a:lnTo>
                  <a:pt x="10366" y="13577"/>
                </a:lnTo>
                <a:lnTo>
                  <a:pt x="10098" y="13504"/>
                </a:lnTo>
                <a:lnTo>
                  <a:pt x="9879" y="13383"/>
                </a:lnTo>
                <a:lnTo>
                  <a:pt x="9855" y="13407"/>
                </a:lnTo>
                <a:lnTo>
                  <a:pt x="9831" y="13431"/>
                </a:lnTo>
                <a:lnTo>
                  <a:pt x="10025" y="13650"/>
                </a:lnTo>
                <a:lnTo>
                  <a:pt x="10123" y="13748"/>
                </a:lnTo>
                <a:lnTo>
                  <a:pt x="10269" y="13821"/>
                </a:lnTo>
                <a:lnTo>
                  <a:pt x="10512" y="13918"/>
                </a:lnTo>
                <a:lnTo>
                  <a:pt x="10780" y="13991"/>
                </a:lnTo>
                <a:lnTo>
                  <a:pt x="10609" y="14283"/>
                </a:lnTo>
                <a:lnTo>
                  <a:pt x="9952" y="14113"/>
                </a:lnTo>
                <a:lnTo>
                  <a:pt x="9490" y="13967"/>
                </a:lnTo>
                <a:lnTo>
                  <a:pt x="9271" y="13894"/>
                </a:lnTo>
                <a:lnTo>
                  <a:pt x="9028" y="13845"/>
                </a:lnTo>
                <a:lnTo>
                  <a:pt x="9003" y="13869"/>
                </a:lnTo>
                <a:lnTo>
                  <a:pt x="8979" y="13869"/>
                </a:lnTo>
                <a:lnTo>
                  <a:pt x="8955" y="13918"/>
                </a:lnTo>
                <a:lnTo>
                  <a:pt x="8979" y="13942"/>
                </a:lnTo>
                <a:lnTo>
                  <a:pt x="9271" y="14137"/>
                </a:lnTo>
                <a:lnTo>
                  <a:pt x="9587" y="14356"/>
                </a:lnTo>
                <a:lnTo>
                  <a:pt x="9952" y="14526"/>
                </a:lnTo>
                <a:lnTo>
                  <a:pt x="10147" y="14599"/>
                </a:lnTo>
                <a:lnTo>
                  <a:pt x="10317" y="14648"/>
                </a:lnTo>
                <a:lnTo>
                  <a:pt x="10074" y="14916"/>
                </a:lnTo>
                <a:lnTo>
                  <a:pt x="9855" y="14867"/>
                </a:lnTo>
                <a:lnTo>
                  <a:pt x="9685" y="14867"/>
                </a:lnTo>
                <a:lnTo>
                  <a:pt x="9393" y="14818"/>
                </a:lnTo>
                <a:lnTo>
                  <a:pt x="9101" y="14721"/>
                </a:lnTo>
                <a:lnTo>
                  <a:pt x="8809" y="14599"/>
                </a:lnTo>
                <a:lnTo>
                  <a:pt x="8541" y="14429"/>
                </a:lnTo>
                <a:lnTo>
                  <a:pt x="8517" y="14429"/>
                </a:lnTo>
                <a:lnTo>
                  <a:pt x="8517" y="14453"/>
                </a:lnTo>
                <a:lnTo>
                  <a:pt x="8565" y="14624"/>
                </a:lnTo>
                <a:lnTo>
                  <a:pt x="8687" y="14770"/>
                </a:lnTo>
                <a:lnTo>
                  <a:pt x="8809" y="14891"/>
                </a:lnTo>
                <a:lnTo>
                  <a:pt x="8955" y="14989"/>
                </a:lnTo>
                <a:lnTo>
                  <a:pt x="9125" y="15086"/>
                </a:lnTo>
                <a:lnTo>
                  <a:pt x="9295" y="15159"/>
                </a:lnTo>
                <a:lnTo>
                  <a:pt x="9490" y="15208"/>
                </a:lnTo>
                <a:lnTo>
                  <a:pt x="9660" y="15232"/>
                </a:lnTo>
                <a:lnTo>
                  <a:pt x="9320" y="15500"/>
                </a:lnTo>
                <a:lnTo>
                  <a:pt x="9271" y="15451"/>
                </a:lnTo>
                <a:lnTo>
                  <a:pt x="9125" y="15354"/>
                </a:lnTo>
                <a:lnTo>
                  <a:pt x="8955" y="15281"/>
                </a:lnTo>
                <a:lnTo>
                  <a:pt x="8590" y="15135"/>
                </a:lnTo>
                <a:lnTo>
                  <a:pt x="8298" y="14989"/>
                </a:lnTo>
                <a:lnTo>
                  <a:pt x="8152" y="14940"/>
                </a:lnTo>
                <a:lnTo>
                  <a:pt x="8030" y="14867"/>
                </a:lnTo>
                <a:lnTo>
                  <a:pt x="8006" y="14867"/>
                </a:lnTo>
                <a:lnTo>
                  <a:pt x="7981" y="14891"/>
                </a:lnTo>
                <a:lnTo>
                  <a:pt x="7957" y="14989"/>
                </a:lnTo>
                <a:lnTo>
                  <a:pt x="7981" y="15062"/>
                </a:lnTo>
                <a:lnTo>
                  <a:pt x="8006" y="15135"/>
                </a:lnTo>
                <a:lnTo>
                  <a:pt x="8054" y="15208"/>
                </a:lnTo>
                <a:lnTo>
                  <a:pt x="8152" y="15329"/>
                </a:lnTo>
                <a:lnTo>
                  <a:pt x="8298" y="15427"/>
                </a:lnTo>
                <a:lnTo>
                  <a:pt x="8590" y="15597"/>
                </a:lnTo>
                <a:lnTo>
                  <a:pt x="8930" y="15767"/>
                </a:lnTo>
                <a:lnTo>
                  <a:pt x="8614" y="15986"/>
                </a:lnTo>
                <a:lnTo>
                  <a:pt x="8322" y="15792"/>
                </a:lnTo>
                <a:lnTo>
                  <a:pt x="8054" y="15597"/>
                </a:lnTo>
                <a:lnTo>
                  <a:pt x="7762" y="15402"/>
                </a:lnTo>
                <a:lnTo>
                  <a:pt x="7470" y="15183"/>
                </a:lnTo>
                <a:lnTo>
                  <a:pt x="7203" y="14916"/>
                </a:lnTo>
                <a:lnTo>
                  <a:pt x="6935" y="14599"/>
                </a:lnTo>
                <a:lnTo>
                  <a:pt x="6667" y="14307"/>
                </a:lnTo>
                <a:lnTo>
                  <a:pt x="6375" y="14040"/>
                </a:lnTo>
                <a:lnTo>
                  <a:pt x="6229" y="13942"/>
                </a:lnTo>
                <a:lnTo>
                  <a:pt x="6083" y="13845"/>
                </a:lnTo>
                <a:lnTo>
                  <a:pt x="5937" y="13772"/>
                </a:lnTo>
                <a:lnTo>
                  <a:pt x="5767" y="13699"/>
                </a:lnTo>
                <a:lnTo>
                  <a:pt x="5597" y="13650"/>
                </a:lnTo>
                <a:lnTo>
                  <a:pt x="5427" y="13626"/>
                </a:lnTo>
                <a:lnTo>
                  <a:pt x="5256" y="13626"/>
                </a:lnTo>
                <a:lnTo>
                  <a:pt x="5086" y="13650"/>
                </a:lnTo>
                <a:lnTo>
                  <a:pt x="4916" y="13529"/>
                </a:lnTo>
                <a:lnTo>
                  <a:pt x="4843" y="13456"/>
                </a:lnTo>
                <a:lnTo>
                  <a:pt x="4745" y="13383"/>
                </a:lnTo>
                <a:lnTo>
                  <a:pt x="4697" y="13407"/>
                </a:lnTo>
                <a:lnTo>
                  <a:pt x="4672" y="13456"/>
                </a:lnTo>
                <a:lnTo>
                  <a:pt x="4697" y="13529"/>
                </a:lnTo>
                <a:lnTo>
                  <a:pt x="4721" y="13602"/>
                </a:lnTo>
                <a:lnTo>
                  <a:pt x="4843" y="13772"/>
                </a:lnTo>
                <a:lnTo>
                  <a:pt x="4818" y="13772"/>
                </a:lnTo>
                <a:lnTo>
                  <a:pt x="4697" y="13869"/>
                </a:lnTo>
                <a:lnTo>
                  <a:pt x="4502" y="13748"/>
                </a:lnTo>
                <a:lnTo>
                  <a:pt x="4380" y="13723"/>
                </a:lnTo>
                <a:lnTo>
                  <a:pt x="4283" y="13699"/>
                </a:lnTo>
                <a:lnTo>
                  <a:pt x="4259" y="13723"/>
                </a:lnTo>
                <a:lnTo>
                  <a:pt x="4259" y="13748"/>
                </a:lnTo>
                <a:lnTo>
                  <a:pt x="4356" y="13918"/>
                </a:lnTo>
                <a:lnTo>
                  <a:pt x="4478" y="14088"/>
                </a:lnTo>
                <a:lnTo>
                  <a:pt x="4356" y="14234"/>
                </a:lnTo>
                <a:lnTo>
                  <a:pt x="4259" y="14405"/>
                </a:lnTo>
                <a:lnTo>
                  <a:pt x="4161" y="14307"/>
                </a:lnTo>
                <a:lnTo>
                  <a:pt x="4064" y="14186"/>
                </a:lnTo>
                <a:lnTo>
                  <a:pt x="3918" y="13942"/>
                </a:lnTo>
                <a:lnTo>
                  <a:pt x="3894" y="13942"/>
                </a:lnTo>
                <a:lnTo>
                  <a:pt x="3869" y="13967"/>
                </a:lnTo>
                <a:lnTo>
                  <a:pt x="3869" y="14186"/>
                </a:lnTo>
                <a:lnTo>
                  <a:pt x="3894" y="14380"/>
                </a:lnTo>
                <a:lnTo>
                  <a:pt x="3967" y="14575"/>
                </a:lnTo>
                <a:lnTo>
                  <a:pt x="4015" y="14648"/>
                </a:lnTo>
                <a:lnTo>
                  <a:pt x="4088" y="14721"/>
                </a:lnTo>
                <a:lnTo>
                  <a:pt x="3821" y="15329"/>
                </a:lnTo>
                <a:lnTo>
                  <a:pt x="3772" y="15281"/>
                </a:lnTo>
                <a:lnTo>
                  <a:pt x="3699" y="15110"/>
                </a:lnTo>
                <a:lnTo>
                  <a:pt x="3650" y="14916"/>
                </a:lnTo>
                <a:lnTo>
                  <a:pt x="3602" y="14794"/>
                </a:lnTo>
                <a:lnTo>
                  <a:pt x="3553" y="14672"/>
                </a:lnTo>
                <a:lnTo>
                  <a:pt x="3456" y="14551"/>
                </a:lnTo>
                <a:lnTo>
                  <a:pt x="3407" y="14526"/>
                </a:lnTo>
                <a:lnTo>
                  <a:pt x="3358" y="14478"/>
                </a:lnTo>
                <a:lnTo>
                  <a:pt x="3334" y="14502"/>
                </a:lnTo>
                <a:lnTo>
                  <a:pt x="3310" y="14526"/>
                </a:lnTo>
                <a:lnTo>
                  <a:pt x="3285" y="14794"/>
                </a:lnTo>
                <a:lnTo>
                  <a:pt x="3310" y="15013"/>
                </a:lnTo>
                <a:lnTo>
                  <a:pt x="3334" y="15208"/>
                </a:lnTo>
                <a:lnTo>
                  <a:pt x="3358" y="15354"/>
                </a:lnTo>
                <a:lnTo>
                  <a:pt x="3431" y="15475"/>
                </a:lnTo>
                <a:lnTo>
                  <a:pt x="3504" y="15597"/>
                </a:lnTo>
                <a:lnTo>
                  <a:pt x="3626" y="15694"/>
                </a:lnTo>
                <a:lnTo>
                  <a:pt x="3480" y="15865"/>
                </a:lnTo>
                <a:lnTo>
                  <a:pt x="3334" y="16035"/>
                </a:lnTo>
                <a:lnTo>
                  <a:pt x="3358" y="15986"/>
                </a:lnTo>
                <a:lnTo>
                  <a:pt x="3358" y="15913"/>
                </a:lnTo>
                <a:lnTo>
                  <a:pt x="3358" y="15865"/>
                </a:lnTo>
                <a:lnTo>
                  <a:pt x="3334" y="15816"/>
                </a:lnTo>
                <a:lnTo>
                  <a:pt x="3188" y="15621"/>
                </a:lnTo>
                <a:lnTo>
                  <a:pt x="3091" y="15402"/>
                </a:lnTo>
                <a:lnTo>
                  <a:pt x="2920" y="14940"/>
                </a:lnTo>
                <a:lnTo>
                  <a:pt x="2896" y="14916"/>
                </a:lnTo>
                <a:lnTo>
                  <a:pt x="2872" y="14916"/>
                </a:lnTo>
                <a:lnTo>
                  <a:pt x="2847" y="14940"/>
                </a:lnTo>
                <a:lnTo>
                  <a:pt x="2823" y="15232"/>
                </a:lnTo>
                <a:lnTo>
                  <a:pt x="2823" y="15378"/>
                </a:lnTo>
                <a:lnTo>
                  <a:pt x="2823" y="15524"/>
                </a:lnTo>
                <a:lnTo>
                  <a:pt x="2872" y="15670"/>
                </a:lnTo>
                <a:lnTo>
                  <a:pt x="2896" y="15792"/>
                </a:lnTo>
                <a:lnTo>
                  <a:pt x="2969" y="15938"/>
                </a:lnTo>
                <a:lnTo>
                  <a:pt x="3066" y="16059"/>
                </a:lnTo>
                <a:lnTo>
                  <a:pt x="3164" y="16108"/>
                </a:lnTo>
                <a:lnTo>
                  <a:pt x="3237" y="16108"/>
                </a:lnTo>
                <a:lnTo>
                  <a:pt x="3115" y="16181"/>
                </a:lnTo>
                <a:lnTo>
                  <a:pt x="2993" y="16230"/>
                </a:lnTo>
                <a:lnTo>
                  <a:pt x="2872" y="16254"/>
                </a:lnTo>
                <a:lnTo>
                  <a:pt x="2726" y="16278"/>
                </a:lnTo>
                <a:lnTo>
                  <a:pt x="2774" y="16181"/>
                </a:lnTo>
                <a:lnTo>
                  <a:pt x="2750" y="16132"/>
                </a:lnTo>
                <a:lnTo>
                  <a:pt x="2750" y="16084"/>
                </a:lnTo>
                <a:lnTo>
                  <a:pt x="2555" y="15646"/>
                </a:lnTo>
                <a:lnTo>
                  <a:pt x="2458" y="15427"/>
                </a:lnTo>
                <a:lnTo>
                  <a:pt x="2336" y="15232"/>
                </a:lnTo>
                <a:lnTo>
                  <a:pt x="2312" y="15208"/>
                </a:lnTo>
                <a:lnTo>
                  <a:pt x="2263" y="15232"/>
                </a:lnTo>
                <a:lnTo>
                  <a:pt x="2190" y="15354"/>
                </a:lnTo>
                <a:lnTo>
                  <a:pt x="2166" y="15500"/>
                </a:lnTo>
                <a:lnTo>
                  <a:pt x="2166" y="15621"/>
                </a:lnTo>
                <a:lnTo>
                  <a:pt x="2190" y="15767"/>
                </a:lnTo>
                <a:lnTo>
                  <a:pt x="2263" y="16035"/>
                </a:lnTo>
                <a:lnTo>
                  <a:pt x="2385" y="16278"/>
                </a:lnTo>
                <a:lnTo>
                  <a:pt x="2166" y="16230"/>
                </a:lnTo>
                <a:lnTo>
                  <a:pt x="1971" y="16132"/>
                </a:lnTo>
                <a:lnTo>
                  <a:pt x="1971" y="16059"/>
                </a:lnTo>
                <a:lnTo>
                  <a:pt x="1874" y="15573"/>
                </a:lnTo>
                <a:lnTo>
                  <a:pt x="1850" y="15475"/>
                </a:lnTo>
                <a:lnTo>
                  <a:pt x="1777" y="15402"/>
                </a:lnTo>
                <a:lnTo>
                  <a:pt x="1704" y="15329"/>
                </a:lnTo>
                <a:lnTo>
                  <a:pt x="1606" y="15305"/>
                </a:lnTo>
                <a:lnTo>
                  <a:pt x="1558" y="15305"/>
                </a:lnTo>
                <a:lnTo>
                  <a:pt x="1533" y="15354"/>
                </a:lnTo>
                <a:lnTo>
                  <a:pt x="1509" y="15451"/>
                </a:lnTo>
                <a:lnTo>
                  <a:pt x="1485" y="15548"/>
                </a:lnTo>
                <a:lnTo>
                  <a:pt x="1509" y="15767"/>
                </a:lnTo>
                <a:lnTo>
                  <a:pt x="1509" y="15792"/>
                </a:lnTo>
                <a:lnTo>
                  <a:pt x="1387" y="15646"/>
                </a:lnTo>
                <a:lnTo>
                  <a:pt x="1266" y="15500"/>
                </a:lnTo>
                <a:lnTo>
                  <a:pt x="1144" y="15329"/>
                </a:lnTo>
                <a:lnTo>
                  <a:pt x="1047" y="15135"/>
                </a:lnTo>
                <a:lnTo>
                  <a:pt x="876" y="14770"/>
                </a:lnTo>
                <a:lnTo>
                  <a:pt x="779" y="14405"/>
                </a:lnTo>
                <a:lnTo>
                  <a:pt x="730" y="14234"/>
                </a:lnTo>
                <a:lnTo>
                  <a:pt x="706" y="14040"/>
                </a:lnTo>
                <a:lnTo>
                  <a:pt x="706" y="13869"/>
                </a:lnTo>
                <a:lnTo>
                  <a:pt x="730" y="13699"/>
                </a:lnTo>
                <a:lnTo>
                  <a:pt x="779" y="13529"/>
                </a:lnTo>
                <a:lnTo>
                  <a:pt x="828" y="13358"/>
                </a:lnTo>
                <a:lnTo>
                  <a:pt x="925" y="13212"/>
                </a:lnTo>
                <a:lnTo>
                  <a:pt x="1047" y="13066"/>
                </a:lnTo>
                <a:lnTo>
                  <a:pt x="1168" y="12969"/>
                </a:lnTo>
                <a:lnTo>
                  <a:pt x="1314" y="12872"/>
                </a:lnTo>
                <a:lnTo>
                  <a:pt x="1606" y="12726"/>
                </a:lnTo>
                <a:lnTo>
                  <a:pt x="1923" y="12580"/>
                </a:lnTo>
                <a:lnTo>
                  <a:pt x="2239" y="12458"/>
                </a:lnTo>
                <a:lnTo>
                  <a:pt x="2507" y="12288"/>
                </a:lnTo>
                <a:lnTo>
                  <a:pt x="2726" y="12118"/>
                </a:lnTo>
                <a:lnTo>
                  <a:pt x="2896" y="11899"/>
                </a:lnTo>
                <a:lnTo>
                  <a:pt x="2945" y="11777"/>
                </a:lnTo>
                <a:lnTo>
                  <a:pt x="2993" y="11680"/>
                </a:lnTo>
                <a:lnTo>
                  <a:pt x="3018" y="11558"/>
                </a:lnTo>
                <a:lnTo>
                  <a:pt x="3042" y="11436"/>
                </a:lnTo>
                <a:lnTo>
                  <a:pt x="3042" y="11315"/>
                </a:lnTo>
                <a:lnTo>
                  <a:pt x="3018" y="11193"/>
                </a:lnTo>
                <a:lnTo>
                  <a:pt x="2969" y="11047"/>
                </a:lnTo>
                <a:lnTo>
                  <a:pt x="2896" y="10925"/>
                </a:lnTo>
                <a:lnTo>
                  <a:pt x="2823" y="10804"/>
                </a:lnTo>
                <a:lnTo>
                  <a:pt x="2701" y="10682"/>
                </a:lnTo>
                <a:lnTo>
                  <a:pt x="2361" y="10341"/>
                </a:lnTo>
                <a:lnTo>
                  <a:pt x="1996" y="10025"/>
                </a:lnTo>
                <a:lnTo>
                  <a:pt x="1655" y="9709"/>
                </a:lnTo>
                <a:lnTo>
                  <a:pt x="1290" y="9392"/>
                </a:lnTo>
                <a:lnTo>
                  <a:pt x="1095" y="9149"/>
                </a:lnTo>
                <a:lnTo>
                  <a:pt x="901" y="8906"/>
                </a:lnTo>
                <a:lnTo>
                  <a:pt x="706" y="8662"/>
                </a:lnTo>
                <a:lnTo>
                  <a:pt x="487" y="8443"/>
                </a:lnTo>
                <a:lnTo>
                  <a:pt x="925" y="7932"/>
                </a:lnTo>
                <a:lnTo>
                  <a:pt x="1363" y="7397"/>
                </a:lnTo>
                <a:lnTo>
                  <a:pt x="1777" y="6886"/>
                </a:lnTo>
                <a:lnTo>
                  <a:pt x="2239" y="6375"/>
                </a:lnTo>
                <a:lnTo>
                  <a:pt x="2458" y="6156"/>
                </a:lnTo>
                <a:lnTo>
                  <a:pt x="2604" y="6059"/>
                </a:lnTo>
                <a:lnTo>
                  <a:pt x="2750" y="5961"/>
                </a:lnTo>
                <a:lnTo>
                  <a:pt x="2896" y="5888"/>
                </a:lnTo>
                <a:lnTo>
                  <a:pt x="3042" y="5840"/>
                </a:lnTo>
                <a:lnTo>
                  <a:pt x="3212" y="5815"/>
                </a:lnTo>
                <a:lnTo>
                  <a:pt x="3358" y="5815"/>
                </a:lnTo>
                <a:lnTo>
                  <a:pt x="3456" y="5864"/>
                </a:lnTo>
                <a:lnTo>
                  <a:pt x="3529" y="5888"/>
                </a:lnTo>
                <a:lnTo>
                  <a:pt x="3675" y="6010"/>
                </a:lnTo>
                <a:lnTo>
                  <a:pt x="3796" y="6156"/>
                </a:lnTo>
                <a:lnTo>
                  <a:pt x="3894" y="6326"/>
                </a:lnTo>
                <a:lnTo>
                  <a:pt x="4113" y="6667"/>
                </a:lnTo>
                <a:lnTo>
                  <a:pt x="4307" y="7032"/>
                </a:lnTo>
                <a:lnTo>
                  <a:pt x="4502" y="7373"/>
                </a:lnTo>
                <a:lnTo>
                  <a:pt x="4624" y="7543"/>
                </a:lnTo>
                <a:lnTo>
                  <a:pt x="4745" y="7713"/>
                </a:lnTo>
                <a:lnTo>
                  <a:pt x="4916" y="7859"/>
                </a:lnTo>
                <a:lnTo>
                  <a:pt x="5110" y="7981"/>
                </a:lnTo>
                <a:lnTo>
                  <a:pt x="5305" y="8054"/>
                </a:lnTo>
                <a:lnTo>
                  <a:pt x="5500" y="8103"/>
                </a:lnTo>
                <a:lnTo>
                  <a:pt x="5913" y="8103"/>
                </a:lnTo>
                <a:lnTo>
                  <a:pt x="6132" y="8054"/>
                </a:lnTo>
                <a:lnTo>
                  <a:pt x="6351" y="7981"/>
                </a:lnTo>
                <a:lnTo>
                  <a:pt x="6643" y="7859"/>
                </a:lnTo>
                <a:lnTo>
                  <a:pt x="6935" y="7713"/>
                </a:lnTo>
                <a:lnTo>
                  <a:pt x="7227" y="7519"/>
                </a:lnTo>
                <a:lnTo>
                  <a:pt x="7470" y="7324"/>
                </a:lnTo>
                <a:lnTo>
                  <a:pt x="7689" y="7105"/>
                </a:lnTo>
                <a:lnTo>
                  <a:pt x="7884" y="6837"/>
                </a:lnTo>
                <a:lnTo>
                  <a:pt x="8054" y="6570"/>
                </a:lnTo>
                <a:lnTo>
                  <a:pt x="8176" y="6253"/>
                </a:lnTo>
                <a:lnTo>
                  <a:pt x="8249" y="5937"/>
                </a:lnTo>
                <a:lnTo>
                  <a:pt x="8273" y="5645"/>
                </a:lnTo>
                <a:lnTo>
                  <a:pt x="8225" y="5353"/>
                </a:lnTo>
                <a:lnTo>
                  <a:pt x="8127" y="5110"/>
                </a:lnTo>
                <a:lnTo>
                  <a:pt x="7981" y="4866"/>
                </a:lnTo>
                <a:lnTo>
                  <a:pt x="7787" y="4672"/>
                </a:lnTo>
                <a:lnTo>
                  <a:pt x="7568" y="4501"/>
                </a:lnTo>
                <a:lnTo>
                  <a:pt x="7276" y="4355"/>
                </a:lnTo>
                <a:lnTo>
                  <a:pt x="7008" y="4234"/>
                </a:lnTo>
                <a:lnTo>
                  <a:pt x="6716" y="4137"/>
                </a:lnTo>
                <a:lnTo>
                  <a:pt x="6424" y="4039"/>
                </a:lnTo>
                <a:lnTo>
                  <a:pt x="6156" y="3918"/>
                </a:lnTo>
                <a:lnTo>
                  <a:pt x="6059" y="3845"/>
                </a:lnTo>
                <a:lnTo>
                  <a:pt x="5986" y="3772"/>
                </a:lnTo>
                <a:lnTo>
                  <a:pt x="5913" y="3699"/>
                </a:lnTo>
                <a:lnTo>
                  <a:pt x="5864" y="3626"/>
                </a:lnTo>
                <a:lnTo>
                  <a:pt x="5816" y="3455"/>
                </a:lnTo>
                <a:lnTo>
                  <a:pt x="5791" y="3261"/>
                </a:lnTo>
                <a:lnTo>
                  <a:pt x="5816" y="3066"/>
                </a:lnTo>
                <a:lnTo>
                  <a:pt x="5864" y="2896"/>
                </a:lnTo>
                <a:lnTo>
                  <a:pt x="5962" y="2701"/>
                </a:lnTo>
                <a:lnTo>
                  <a:pt x="6059" y="2531"/>
                </a:lnTo>
                <a:lnTo>
                  <a:pt x="6302" y="2214"/>
                </a:lnTo>
                <a:lnTo>
                  <a:pt x="6594" y="1898"/>
                </a:lnTo>
                <a:lnTo>
                  <a:pt x="6911" y="1630"/>
                </a:lnTo>
                <a:lnTo>
                  <a:pt x="7227" y="1363"/>
                </a:lnTo>
                <a:lnTo>
                  <a:pt x="7592" y="1119"/>
                </a:lnTo>
                <a:lnTo>
                  <a:pt x="7957" y="900"/>
                </a:lnTo>
                <a:lnTo>
                  <a:pt x="8322" y="706"/>
                </a:lnTo>
                <a:lnTo>
                  <a:pt x="8687" y="511"/>
                </a:lnTo>
                <a:close/>
                <a:moveTo>
                  <a:pt x="8590" y="0"/>
                </a:moveTo>
                <a:lnTo>
                  <a:pt x="8541" y="24"/>
                </a:lnTo>
                <a:lnTo>
                  <a:pt x="8176" y="219"/>
                </a:lnTo>
                <a:lnTo>
                  <a:pt x="7811" y="414"/>
                </a:lnTo>
                <a:lnTo>
                  <a:pt x="7470" y="608"/>
                </a:lnTo>
                <a:lnTo>
                  <a:pt x="7130" y="827"/>
                </a:lnTo>
                <a:lnTo>
                  <a:pt x="6813" y="1071"/>
                </a:lnTo>
                <a:lnTo>
                  <a:pt x="6497" y="1314"/>
                </a:lnTo>
                <a:lnTo>
                  <a:pt x="6205" y="1606"/>
                </a:lnTo>
                <a:lnTo>
                  <a:pt x="5913" y="1874"/>
                </a:lnTo>
                <a:lnTo>
                  <a:pt x="5694" y="2117"/>
                </a:lnTo>
                <a:lnTo>
                  <a:pt x="5524" y="2360"/>
                </a:lnTo>
                <a:lnTo>
                  <a:pt x="5378" y="2628"/>
                </a:lnTo>
                <a:lnTo>
                  <a:pt x="5281" y="2920"/>
                </a:lnTo>
                <a:lnTo>
                  <a:pt x="5256" y="3066"/>
                </a:lnTo>
                <a:lnTo>
                  <a:pt x="5232" y="3212"/>
                </a:lnTo>
                <a:lnTo>
                  <a:pt x="5232" y="3382"/>
                </a:lnTo>
                <a:lnTo>
                  <a:pt x="5256" y="3528"/>
                </a:lnTo>
                <a:lnTo>
                  <a:pt x="5281" y="3650"/>
                </a:lnTo>
                <a:lnTo>
                  <a:pt x="5354" y="3796"/>
                </a:lnTo>
                <a:lnTo>
                  <a:pt x="5427" y="3942"/>
                </a:lnTo>
                <a:lnTo>
                  <a:pt x="5524" y="4064"/>
                </a:lnTo>
                <a:lnTo>
                  <a:pt x="5645" y="4185"/>
                </a:lnTo>
                <a:lnTo>
                  <a:pt x="5767" y="4283"/>
                </a:lnTo>
                <a:lnTo>
                  <a:pt x="6035" y="4428"/>
                </a:lnTo>
                <a:lnTo>
                  <a:pt x="6327" y="4550"/>
                </a:lnTo>
                <a:lnTo>
                  <a:pt x="6643" y="4647"/>
                </a:lnTo>
                <a:lnTo>
                  <a:pt x="6935" y="4745"/>
                </a:lnTo>
                <a:lnTo>
                  <a:pt x="7203" y="4891"/>
                </a:lnTo>
                <a:lnTo>
                  <a:pt x="7349" y="4964"/>
                </a:lnTo>
                <a:lnTo>
                  <a:pt x="7446" y="5061"/>
                </a:lnTo>
                <a:lnTo>
                  <a:pt x="7543" y="5158"/>
                </a:lnTo>
                <a:lnTo>
                  <a:pt x="7641" y="5280"/>
                </a:lnTo>
                <a:lnTo>
                  <a:pt x="7689" y="5377"/>
                </a:lnTo>
                <a:lnTo>
                  <a:pt x="7714" y="5475"/>
                </a:lnTo>
                <a:lnTo>
                  <a:pt x="7738" y="5669"/>
                </a:lnTo>
                <a:lnTo>
                  <a:pt x="7714" y="5864"/>
                </a:lnTo>
                <a:lnTo>
                  <a:pt x="7665" y="6083"/>
                </a:lnTo>
                <a:lnTo>
                  <a:pt x="7592" y="6278"/>
                </a:lnTo>
                <a:lnTo>
                  <a:pt x="7495" y="6472"/>
                </a:lnTo>
                <a:lnTo>
                  <a:pt x="7373" y="6643"/>
                </a:lnTo>
                <a:lnTo>
                  <a:pt x="7251" y="6789"/>
                </a:lnTo>
                <a:lnTo>
                  <a:pt x="7105" y="6910"/>
                </a:lnTo>
                <a:lnTo>
                  <a:pt x="6959" y="7056"/>
                </a:lnTo>
                <a:lnTo>
                  <a:pt x="6789" y="7154"/>
                </a:lnTo>
                <a:lnTo>
                  <a:pt x="6619" y="7275"/>
                </a:lnTo>
                <a:lnTo>
                  <a:pt x="6254" y="7446"/>
                </a:lnTo>
                <a:lnTo>
                  <a:pt x="5864" y="7567"/>
                </a:lnTo>
                <a:lnTo>
                  <a:pt x="5767" y="7592"/>
                </a:lnTo>
                <a:lnTo>
                  <a:pt x="5645" y="7592"/>
                </a:lnTo>
                <a:lnTo>
                  <a:pt x="5548" y="7567"/>
                </a:lnTo>
                <a:lnTo>
                  <a:pt x="5451" y="7543"/>
                </a:lnTo>
                <a:lnTo>
                  <a:pt x="5281" y="7446"/>
                </a:lnTo>
                <a:lnTo>
                  <a:pt x="5135" y="7300"/>
                </a:lnTo>
                <a:lnTo>
                  <a:pt x="4989" y="7154"/>
                </a:lnTo>
                <a:lnTo>
                  <a:pt x="4891" y="6959"/>
                </a:lnTo>
                <a:lnTo>
                  <a:pt x="4672" y="6594"/>
                </a:lnTo>
                <a:lnTo>
                  <a:pt x="4502" y="6253"/>
                </a:lnTo>
                <a:lnTo>
                  <a:pt x="4283" y="5888"/>
                </a:lnTo>
                <a:lnTo>
                  <a:pt x="4161" y="5742"/>
                </a:lnTo>
                <a:lnTo>
                  <a:pt x="4040" y="5596"/>
                </a:lnTo>
                <a:lnTo>
                  <a:pt x="3869" y="5475"/>
                </a:lnTo>
                <a:lnTo>
                  <a:pt x="3699" y="5377"/>
                </a:lnTo>
                <a:lnTo>
                  <a:pt x="3577" y="5304"/>
                </a:lnTo>
                <a:lnTo>
                  <a:pt x="3456" y="5280"/>
                </a:lnTo>
                <a:lnTo>
                  <a:pt x="3334" y="5256"/>
                </a:lnTo>
                <a:lnTo>
                  <a:pt x="3188" y="5256"/>
                </a:lnTo>
                <a:lnTo>
                  <a:pt x="2945" y="5304"/>
                </a:lnTo>
                <a:lnTo>
                  <a:pt x="2701" y="5377"/>
                </a:lnTo>
                <a:lnTo>
                  <a:pt x="2458" y="5499"/>
                </a:lnTo>
                <a:lnTo>
                  <a:pt x="2239" y="5645"/>
                </a:lnTo>
                <a:lnTo>
                  <a:pt x="2044" y="5815"/>
                </a:lnTo>
                <a:lnTo>
                  <a:pt x="1850" y="5986"/>
                </a:lnTo>
                <a:lnTo>
                  <a:pt x="1606" y="6229"/>
                </a:lnTo>
                <a:lnTo>
                  <a:pt x="1387" y="6521"/>
                </a:lnTo>
                <a:lnTo>
                  <a:pt x="998" y="7081"/>
                </a:lnTo>
                <a:lnTo>
                  <a:pt x="730" y="7397"/>
                </a:lnTo>
                <a:lnTo>
                  <a:pt x="487" y="7713"/>
                </a:lnTo>
                <a:lnTo>
                  <a:pt x="244" y="8030"/>
                </a:lnTo>
                <a:lnTo>
                  <a:pt x="25" y="8395"/>
                </a:lnTo>
                <a:lnTo>
                  <a:pt x="0" y="8492"/>
                </a:lnTo>
                <a:lnTo>
                  <a:pt x="25" y="8565"/>
                </a:lnTo>
                <a:lnTo>
                  <a:pt x="98" y="8638"/>
                </a:lnTo>
                <a:lnTo>
                  <a:pt x="171" y="8662"/>
                </a:lnTo>
                <a:lnTo>
                  <a:pt x="341" y="8906"/>
                </a:lnTo>
                <a:lnTo>
                  <a:pt x="487" y="9149"/>
                </a:lnTo>
                <a:lnTo>
                  <a:pt x="730" y="9441"/>
                </a:lnTo>
                <a:lnTo>
                  <a:pt x="974" y="9709"/>
                </a:lnTo>
                <a:lnTo>
                  <a:pt x="1290" y="10049"/>
                </a:lnTo>
                <a:lnTo>
                  <a:pt x="1655" y="10390"/>
                </a:lnTo>
                <a:lnTo>
                  <a:pt x="2361" y="10998"/>
                </a:lnTo>
                <a:lnTo>
                  <a:pt x="2458" y="11120"/>
                </a:lnTo>
                <a:lnTo>
                  <a:pt x="2531" y="11217"/>
                </a:lnTo>
                <a:lnTo>
                  <a:pt x="2580" y="11290"/>
                </a:lnTo>
                <a:lnTo>
                  <a:pt x="2580" y="11388"/>
                </a:lnTo>
                <a:lnTo>
                  <a:pt x="2580" y="11485"/>
                </a:lnTo>
                <a:lnTo>
                  <a:pt x="2531" y="11582"/>
                </a:lnTo>
                <a:lnTo>
                  <a:pt x="2482" y="11655"/>
                </a:lnTo>
                <a:lnTo>
                  <a:pt x="2409" y="11728"/>
                </a:lnTo>
                <a:lnTo>
                  <a:pt x="2239" y="11874"/>
                </a:lnTo>
                <a:lnTo>
                  <a:pt x="2044" y="11996"/>
                </a:lnTo>
                <a:lnTo>
                  <a:pt x="1655" y="12191"/>
                </a:lnTo>
                <a:lnTo>
                  <a:pt x="1387" y="12312"/>
                </a:lnTo>
                <a:lnTo>
                  <a:pt x="1095" y="12458"/>
                </a:lnTo>
                <a:lnTo>
                  <a:pt x="852" y="12604"/>
                </a:lnTo>
                <a:lnTo>
                  <a:pt x="609" y="12799"/>
                </a:lnTo>
                <a:lnTo>
                  <a:pt x="511" y="12920"/>
                </a:lnTo>
                <a:lnTo>
                  <a:pt x="438" y="13042"/>
                </a:lnTo>
                <a:lnTo>
                  <a:pt x="365" y="13164"/>
                </a:lnTo>
                <a:lnTo>
                  <a:pt x="317" y="13285"/>
                </a:lnTo>
                <a:lnTo>
                  <a:pt x="244" y="13577"/>
                </a:lnTo>
                <a:lnTo>
                  <a:pt x="219" y="13869"/>
                </a:lnTo>
                <a:lnTo>
                  <a:pt x="244" y="14161"/>
                </a:lnTo>
                <a:lnTo>
                  <a:pt x="268" y="14453"/>
                </a:lnTo>
                <a:lnTo>
                  <a:pt x="341" y="14745"/>
                </a:lnTo>
                <a:lnTo>
                  <a:pt x="438" y="15013"/>
                </a:lnTo>
                <a:lnTo>
                  <a:pt x="536" y="15281"/>
                </a:lnTo>
                <a:lnTo>
                  <a:pt x="682" y="15524"/>
                </a:lnTo>
                <a:lnTo>
                  <a:pt x="852" y="15767"/>
                </a:lnTo>
                <a:lnTo>
                  <a:pt x="1022" y="16011"/>
                </a:lnTo>
                <a:lnTo>
                  <a:pt x="1241" y="16205"/>
                </a:lnTo>
                <a:lnTo>
                  <a:pt x="1460" y="16400"/>
                </a:lnTo>
                <a:lnTo>
                  <a:pt x="1704" y="16546"/>
                </a:lnTo>
                <a:lnTo>
                  <a:pt x="1971" y="16668"/>
                </a:lnTo>
                <a:lnTo>
                  <a:pt x="2190" y="16741"/>
                </a:lnTo>
                <a:lnTo>
                  <a:pt x="2434" y="16765"/>
                </a:lnTo>
                <a:lnTo>
                  <a:pt x="2653" y="16789"/>
                </a:lnTo>
                <a:lnTo>
                  <a:pt x="2896" y="16765"/>
                </a:lnTo>
                <a:lnTo>
                  <a:pt x="3115" y="16716"/>
                </a:lnTo>
                <a:lnTo>
                  <a:pt x="3334" y="16643"/>
                </a:lnTo>
                <a:lnTo>
                  <a:pt x="3529" y="16522"/>
                </a:lnTo>
                <a:lnTo>
                  <a:pt x="3723" y="16351"/>
                </a:lnTo>
                <a:lnTo>
                  <a:pt x="3869" y="16205"/>
                </a:lnTo>
                <a:lnTo>
                  <a:pt x="3991" y="16035"/>
                </a:lnTo>
                <a:lnTo>
                  <a:pt x="4113" y="15840"/>
                </a:lnTo>
                <a:lnTo>
                  <a:pt x="4210" y="15646"/>
                </a:lnTo>
                <a:lnTo>
                  <a:pt x="4405" y="15256"/>
                </a:lnTo>
                <a:lnTo>
                  <a:pt x="4575" y="14867"/>
                </a:lnTo>
                <a:lnTo>
                  <a:pt x="4697" y="14648"/>
                </a:lnTo>
                <a:lnTo>
                  <a:pt x="4818" y="14478"/>
                </a:lnTo>
                <a:lnTo>
                  <a:pt x="4940" y="14332"/>
                </a:lnTo>
                <a:lnTo>
                  <a:pt x="5086" y="14234"/>
                </a:lnTo>
                <a:lnTo>
                  <a:pt x="5232" y="14161"/>
                </a:lnTo>
                <a:lnTo>
                  <a:pt x="5402" y="14137"/>
                </a:lnTo>
                <a:lnTo>
                  <a:pt x="5621" y="14186"/>
                </a:lnTo>
                <a:lnTo>
                  <a:pt x="5840" y="14259"/>
                </a:lnTo>
                <a:lnTo>
                  <a:pt x="6010" y="14380"/>
                </a:lnTo>
                <a:lnTo>
                  <a:pt x="6181" y="14502"/>
                </a:lnTo>
                <a:lnTo>
                  <a:pt x="6327" y="14648"/>
                </a:lnTo>
                <a:lnTo>
                  <a:pt x="6473" y="14818"/>
                </a:lnTo>
                <a:lnTo>
                  <a:pt x="6740" y="15135"/>
                </a:lnTo>
                <a:lnTo>
                  <a:pt x="7032" y="15451"/>
                </a:lnTo>
                <a:lnTo>
                  <a:pt x="7154" y="15597"/>
                </a:lnTo>
                <a:lnTo>
                  <a:pt x="7324" y="15719"/>
                </a:lnTo>
                <a:lnTo>
                  <a:pt x="7641" y="15938"/>
                </a:lnTo>
                <a:lnTo>
                  <a:pt x="7957" y="16157"/>
                </a:lnTo>
                <a:lnTo>
                  <a:pt x="8273" y="16400"/>
                </a:lnTo>
                <a:lnTo>
                  <a:pt x="8298" y="16473"/>
                </a:lnTo>
                <a:lnTo>
                  <a:pt x="8346" y="16522"/>
                </a:lnTo>
                <a:lnTo>
                  <a:pt x="8395" y="16546"/>
                </a:lnTo>
                <a:lnTo>
                  <a:pt x="8468" y="16546"/>
                </a:lnTo>
                <a:lnTo>
                  <a:pt x="8784" y="16424"/>
                </a:lnTo>
                <a:lnTo>
                  <a:pt x="9052" y="16254"/>
                </a:lnTo>
                <a:lnTo>
                  <a:pt x="9587" y="15889"/>
                </a:lnTo>
                <a:lnTo>
                  <a:pt x="9879" y="15670"/>
                </a:lnTo>
                <a:lnTo>
                  <a:pt x="10147" y="15475"/>
                </a:lnTo>
                <a:lnTo>
                  <a:pt x="10390" y="15256"/>
                </a:lnTo>
                <a:lnTo>
                  <a:pt x="10634" y="15013"/>
                </a:lnTo>
                <a:lnTo>
                  <a:pt x="10828" y="14794"/>
                </a:lnTo>
                <a:lnTo>
                  <a:pt x="10999" y="14575"/>
                </a:lnTo>
                <a:lnTo>
                  <a:pt x="11145" y="14332"/>
                </a:lnTo>
                <a:lnTo>
                  <a:pt x="11242" y="14088"/>
                </a:lnTo>
                <a:lnTo>
                  <a:pt x="11339" y="13821"/>
                </a:lnTo>
                <a:lnTo>
                  <a:pt x="11388" y="13553"/>
                </a:lnTo>
                <a:lnTo>
                  <a:pt x="11388" y="13261"/>
                </a:lnTo>
                <a:lnTo>
                  <a:pt x="11339" y="12993"/>
                </a:lnTo>
                <a:lnTo>
                  <a:pt x="11315" y="12847"/>
                </a:lnTo>
                <a:lnTo>
                  <a:pt x="11242" y="12726"/>
                </a:lnTo>
                <a:lnTo>
                  <a:pt x="11169" y="12628"/>
                </a:lnTo>
                <a:lnTo>
                  <a:pt x="11096" y="12531"/>
                </a:lnTo>
                <a:lnTo>
                  <a:pt x="10877" y="12361"/>
                </a:lnTo>
                <a:lnTo>
                  <a:pt x="10658" y="12239"/>
                </a:lnTo>
                <a:lnTo>
                  <a:pt x="10390" y="12118"/>
                </a:lnTo>
                <a:lnTo>
                  <a:pt x="10147" y="12045"/>
                </a:lnTo>
                <a:lnTo>
                  <a:pt x="9879" y="11947"/>
                </a:lnTo>
                <a:lnTo>
                  <a:pt x="9636" y="11850"/>
                </a:lnTo>
                <a:lnTo>
                  <a:pt x="9466" y="11753"/>
                </a:lnTo>
                <a:lnTo>
                  <a:pt x="9320" y="11631"/>
                </a:lnTo>
                <a:lnTo>
                  <a:pt x="9222" y="11485"/>
                </a:lnTo>
                <a:lnTo>
                  <a:pt x="9149" y="11315"/>
                </a:lnTo>
                <a:lnTo>
                  <a:pt x="9125" y="11169"/>
                </a:lnTo>
                <a:lnTo>
                  <a:pt x="9101" y="10974"/>
                </a:lnTo>
                <a:lnTo>
                  <a:pt x="9125" y="10804"/>
                </a:lnTo>
                <a:lnTo>
                  <a:pt x="9149" y="10633"/>
                </a:lnTo>
                <a:lnTo>
                  <a:pt x="9198" y="10439"/>
                </a:lnTo>
                <a:lnTo>
                  <a:pt x="9271" y="10268"/>
                </a:lnTo>
                <a:lnTo>
                  <a:pt x="9466" y="9903"/>
                </a:lnTo>
                <a:lnTo>
                  <a:pt x="9685" y="9611"/>
                </a:lnTo>
                <a:lnTo>
                  <a:pt x="9928" y="9368"/>
                </a:lnTo>
                <a:lnTo>
                  <a:pt x="10074" y="9246"/>
                </a:lnTo>
                <a:lnTo>
                  <a:pt x="10244" y="9149"/>
                </a:lnTo>
                <a:lnTo>
                  <a:pt x="10415" y="9076"/>
                </a:lnTo>
                <a:lnTo>
                  <a:pt x="10609" y="9003"/>
                </a:lnTo>
                <a:lnTo>
                  <a:pt x="10804" y="8954"/>
                </a:lnTo>
                <a:lnTo>
                  <a:pt x="10999" y="8930"/>
                </a:lnTo>
                <a:lnTo>
                  <a:pt x="11193" y="8930"/>
                </a:lnTo>
                <a:lnTo>
                  <a:pt x="11388" y="8954"/>
                </a:lnTo>
                <a:lnTo>
                  <a:pt x="11583" y="8979"/>
                </a:lnTo>
                <a:lnTo>
                  <a:pt x="11729" y="9052"/>
                </a:lnTo>
                <a:lnTo>
                  <a:pt x="11875" y="9149"/>
                </a:lnTo>
                <a:lnTo>
                  <a:pt x="11996" y="9271"/>
                </a:lnTo>
                <a:lnTo>
                  <a:pt x="12118" y="9417"/>
                </a:lnTo>
                <a:lnTo>
                  <a:pt x="12215" y="9563"/>
                </a:lnTo>
                <a:lnTo>
                  <a:pt x="12361" y="9903"/>
                </a:lnTo>
                <a:lnTo>
                  <a:pt x="12580" y="10390"/>
                </a:lnTo>
                <a:lnTo>
                  <a:pt x="12702" y="10633"/>
                </a:lnTo>
                <a:lnTo>
                  <a:pt x="12824" y="10828"/>
                </a:lnTo>
                <a:lnTo>
                  <a:pt x="12994" y="11023"/>
                </a:lnTo>
                <a:lnTo>
                  <a:pt x="13189" y="11169"/>
                </a:lnTo>
                <a:lnTo>
                  <a:pt x="13310" y="11217"/>
                </a:lnTo>
                <a:lnTo>
                  <a:pt x="13432" y="11266"/>
                </a:lnTo>
                <a:lnTo>
                  <a:pt x="13554" y="11290"/>
                </a:lnTo>
                <a:lnTo>
                  <a:pt x="13724" y="11315"/>
                </a:lnTo>
                <a:lnTo>
                  <a:pt x="13870" y="11315"/>
                </a:lnTo>
                <a:lnTo>
                  <a:pt x="14016" y="11290"/>
                </a:lnTo>
                <a:lnTo>
                  <a:pt x="14186" y="11266"/>
                </a:lnTo>
                <a:lnTo>
                  <a:pt x="14332" y="11217"/>
                </a:lnTo>
                <a:lnTo>
                  <a:pt x="14600" y="11071"/>
                </a:lnTo>
                <a:lnTo>
                  <a:pt x="14867" y="10877"/>
                </a:lnTo>
                <a:lnTo>
                  <a:pt x="15111" y="10682"/>
                </a:lnTo>
                <a:lnTo>
                  <a:pt x="15330" y="10439"/>
                </a:lnTo>
                <a:lnTo>
                  <a:pt x="15549" y="10195"/>
                </a:lnTo>
                <a:lnTo>
                  <a:pt x="15719" y="9952"/>
                </a:lnTo>
                <a:lnTo>
                  <a:pt x="16352" y="9027"/>
                </a:lnTo>
                <a:lnTo>
                  <a:pt x="16473" y="8833"/>
                </a:lnTo>
                <a:lnTo>
                  <a:pt x="16619" y="8614"/>
                </a:lnTo>
                <a:lnTo>
                  <a:pt x="16692" y="8395"/>
                </a:lnTo>
                <a:lnTo>
                  <a:pt x="16717" y="8273"/>
                </a:lnTo>
                <a:lnTo>
                  <a:pt x="16717" y="8151"/>
                </a:lnTo>
                <a:lnTo>
                  <a:pt x="16717" y="8127"/>
                </a:lnTo>
                <a:lnTo>
                  <a:pt x="16717" y="8078"/>
                </a:lnTo>
                <a:lnTo>
                  <a:pt x="16717" y="8005"/>
                </a:lnTo>
                <a:lnTo>
                  <a:pt x="16692" y="7957"/>
                </a:lnTo>
                <a:lnTo>
                  <a:pt x="16644" y="7908"/>
                </a:lnTo>
                <a:lnTo>
                  <a:pt x="16327" y="7640"/>
                </a:lnTo>
                <a:lnTo>
                  <a:pt x="16011" y="7348"/>
                </a:lnTo>
                <a:lnTo>
                  <a:pt x="15451" y="6740"/>
                </a:lnTo>
                <a:lnTo>
                  <a:pt x="15232" y="6521"/>
                </a:lnTo>
                <a:lnTo>
                  <a:pt x="14989" y="6302"/>
                </a:lnTo>
                <a:lnTo>
                  <a:pt x="14527" y="5888"/>
                </a:lnTo>
                <a:lnTo>
                  <a:pt x="14381" y="5742"/>
                </a:lnTo>
                <a:lnTo>
                  <a:pt x="14283" y="5572"/>
                </a:lnTo>
                <a:lnTo>
                  <a:pt x="14210" y="5402"/>
                </a:lnTo>
                <a:lnTo>
                  <a:pt x="14162" y="5231"/>
                </a:lnTo>
                <a:lnTo>
                  <a:pt x="14162" y="5061"/>
                </a:lnTo>
                <a:lnTo>
                  <a:pt x="14186" y="4866"/>
                </a:lnTo>
                <a:lnTo>
                  <a:pt x="14259" y="4696"/>
                </a:lnTo>
                <a:lnTo>
                  <a:pt x="14381" y="4526"/>
                </a:lnTo>
                <a:lnTo>
                  <a:pt x="14478" y="4428"/>
                </a:lnTo>
                <a:lnTo>
                  <a:pt x="14600" y="4355"/>
                </a:lnTo>
                <a:lnTo>
                  <a:pt x="14746" y="4283"/>
                </a:lnTo>
                <a:lnTo>
                  <a:pt x="14892" y="4234"/>
                </a:lnTo>
                <a:lnTo>
                  <a:pt x="15476" y="4039"/>
                </a:lnTo>
                <a:lnTo>
                  <a:pt x="15719" y="3942"/>
                </a:lnTo>
                <a:lnTo>
                  <a:pt x="15938" y="3820"/>
                </a:lnTo>
                <a:lnTo>
                  <a:pt x="16108" y="3674"/>
                </a:lnTo>
                <a:lnTo>
                  <a:pt x="16230" y="3504"/>
                </a:lnTo>
                <a:lnTo>
                  <a:pt x="16352" y="3334"/>
                </a:lnTo>
                <a:lnTo>
                  <a:pt x="16425" y="3139"/>
                </a:lnTo>
                <a:lnTo>
                  <a:pt x="16473" y="2920"/>
                </a:lnTo>
                <a:lnTo>
                  <a:pt x="16498" y="2701"/>
                </a:lnTo>
                <a:lnTo>
                  <a:pt x="16522" y="2482"/>
                </a:lnTo>
                <a:lnTo>
                  <a:pt x="16498" y="2263"/>
                </a:lnTo>
                <a:lnTo>
                  <a:pt x="16449" y="2044"/>
                </a:lnTo>
                <a:lnTo>
                  <a:pt x="16376" y="1825"/>
                </a:lnTo>
                <a:lnTo>
                  <a:pt x="16303" y="1606"/>
                </a:lnTo>
                <a:lnTo>
                  <a:pt x="16206" y="1387"/>
                </a:lnTo>
                <a:lnTo>
                  <a:pt x="16084" y="1192"/>
                </a:lnTo>
                <a:lnTo>
                  <a:pt x="15938" y="998"/>
                </a:lnTo>
                <a:lnTo>
                  <a:pt x="15768" y="779"/>
                </a:lnTo>
                <a:lnTo>
                  <a:pt x="15573" y="608"/>
                </a:lnTo>
                <a:lnTo>
                  <a:pt x="15354" y="462"/>
                </a:lnTo>
                <a:lnTo>
                  <a:pt x="15111" y="341"/>
                </a:lnTo>
                <a:lnTo>
                  <a:pt x="14892" y="268"/>
                </a:lnTo>
                <a:lnTo>
                  <a:pt x="14648" y="195"/>
                </a:lnTo>
                <a:lnTo>
                  <a:pt x="14137" y="195"/>
                </a:lnTo>
                <a:lnTo>
                  <a:pt x="13894" y="219"/>
                </a:lnTo>
                <a:lnTo>
                  <a:pt x="13675" y="292"/>
                </a:lnTo>
                <a:lnTo>
                  <a:pt x="13432" y="389"/>
                </a:lnTo>
                <a:lnTo>
                  <a:pt x="13213" y="535"/>
                </a:lnTo>
                <a:lnTo>
                  <a:pt x="13018" y="681"/>
                </a:lnTo>
                <a:lnTo>
                  <a:pt x="12848" y="876"/>
                </a:lnTo>
                <a:lnTo>
                  <a:pt x="12702" y="1095"/>
                </a:lnTo>
                <a:lnTo>
                  <a:pt x="12580" y="1338"/>
                </a:lnTo>
                <a:lnTo>
                  <a:pt x="12459" y="1630"/>
                </a:lnTo>
                <a:lnTo>
                  <a:pt x="12337" y="1898"/>
                </a:lnTo>
                <a:lnTo>
                  <a:pt x="12191" y="2166"/>
                </a:lnTo>
                <a:lnTo>
                  <a:pt x="12118" y="2287"/>
                </a:lnTo>
                <a:lnTo>
                  <a:pt x="12021" y="2385"/>
                </a:lnTo>
                <a:lnTo>
                  <a:pt x="11850" y="2531"/>
                </a:lnTo>
                <a:lnTo>
                  <a:pt x="11680" y="2579"/>
                </a:lnTo>
                <a:lnTo>
                  <a:pt x="11510" y="2604"/>
                </a:lnTo>
                <a:lnTo>
                  <a:pt x="11339" y="2579"/>
                </a:lnTo>
                <a:lnTo>
                  <a:pt x="11169" y="2506"/>
                </a:lnTo>
                <a:lnTo>
                  <a:pt x="10999" y="2433"/>
                </a:lnTo>
                <a:lnTo>
                  <a:pt x="10853" y="2312"/>
                </a:lnTo>
                <a:lnTo>
                  <a:pt x="10707" y="2190"/>
                </a:lnTo>
                <a:lnTo>
                  <a:pt x="10488" y="1947"/>
                </a:lnTo>
                <a:lnTo>
                  <a:pt x="10269" y="1679"/>
                </a:lnTo>
                <a:lnTo>
                  <a:pt x="9855" y="1168"/>
                </a:lnTo>
                <a:lnTo>
                  <a:pt x="9636" y="900"/>
                </a:lnTo>
                <a:lnTo>
                  <a:pt x="9417" y="657"/>
                </a:lnTo>
                <a:lnTo>
                  <a:pt x="9174" y="414"/>
                </a:lnTo>
                <a:lnTo>
                  <a:pt x="8906" y="219"/>
                </a:lnTo>
                <a:lnTo>
                  <a:pt x="8857" y="122"/>
                </a:lnTo>
                <a:lnTo>
                  <a:pt x="8784" y="24"/>
                </a:lnTo>
                <a:lnTo>
                  <a:pt x="866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675;p50">
            <a:extLst>
              <a:ext uri="{FF2B5EF4-FFF2-40B4-BE49-F238E27FC236}">
                <a16:creationId xmlns:a16="http://schemas.microsoft.com/office/drawing/2014/main" id="{1D97A387-1815-4FE5-B7D7-A68CD413F8F2}"/>
              </a:ext>
            </a:extLst>
          </p:cNvPr>
          <p:cNvSpPr/>
          <p:nvPr/>
        </p:nvSpPr>
        <p:spPr>
          <a:xfrm>
            <a:off x="888166" y="5646893"/>
            <a:ext cx="268576" cy="357373"/>
          </a:xfrm>
          <a:custGeom>
            <a:avLst/>
            <a:gdLst/>
            <a:ahLst/>
            <a:cxnLst/>
            <a:rect l="l" t="t" r="r" b="b"/>
            <a:pathLst>
              <a:path w="12289" h="16352" extrusionOk="0">
                <a:moveTo>
                  <a:pt x="6303" y="3991"/>
                </a:moveTo>
                <a:lnTo>
                  <a:pt x="6546" y="4015"/>
                </a:lnTo>
                <a:lnTo>
                  <a:pt x="6789" y="4064"/>
                </a:lnTo>
                <a:lnTo>
                  <a:pt x="7008" y="4137"/>
                </a:lnTo>
                <a:lnTo>
                  <a:pt x="7252" y="4234"/>
                </a:lnTo>
                <a:lnTo>
                  <a:pt x="7446" y="4356"/>
                </a:lnTo>
                <a:lnTo>
                  <a:pt x="7665" y="4502"/>
                </a:lnTo>
                <a:lnTo>
                  <a:pt x="7836" y="4672"/>
                </a:lnTo>
                <a:lnTo>
                  <a:pt x="8030" y="4842"/>
                </a:lnTo>
                <a:lnTo>
                  <a:pt x="8176" y="5037"/>
                </a:lnTo>
                <a:lnTo>
                  <a:pt x="8322" y="5256"/>
                </a:lnTo>
                <a:lnTo>
                  <a:pt x="8468" y="5475"/>
                </a:lnTo>
                <a:lnTo>
                  <a:pt x="8566" y="5718"/>
                </a:lnTo>
                <a:lnTo>
                  <a:pt x="8639" y="5986"/>
                </a:lnTo>
                <a:lnTo>
                  <a:pt x="8712" y="6229"/>
                </a:lnTo>
                <a:lnTo>
                  <a:pt x="8736" y="6473"/>
                </a:lnTo>
                <a:lnTo>
                  <a:pt x="8712" y="6716"/>
                </a:lnTo>
                <a:lnTo>
                  <a:pt x="8687" y="6959"/>
                </a:lnTo>
                <a:lnTo>
                  <a:pt x="8639" y="7178"/>
                </a:lnTo>
                <a:lnTo>
                  <a:pt x="8541" y="7397"/>
                </a:lnTo>
                <a:lnTo>
                  <a:pt x="8444" y="7592"/>
                </a:lnTo>
                <a:lnTo>
                  <a:pt x="8322" y="7787"/>
                </a:lnTo>
                <a:lnTo>
                  <a:pt x="8152" y="7981"/>
                </a:lnTo>
                <a:lnTo>
                  <a:pt x="7982" y="8152"/>
                </a:lnTo>
                <a:lnTo>
                  <a:pt x="7811" y="8298"/>
                </a:lnTo>
                <a:lnTo>
                  <a:pt x="7592" y="8419"/>
                </a:lnTo>
                <a:lnTo>
                  <a:pt x="7373" y="8517"/>
                </a:lnTo>
                <a:lnTo>
                  <a:pt x="7130" y="8614"/>
                </a:lnTo>
                <a:lnTo>
                  <a:pt x="6887" y="8687"/>
                </a:lnTo>
                <a:lnTo>
                  <a:pt x="6668" y="8711"/>
                </a:lnTo>
                <a:lnTo>
                  <a:pt x="6424" y="8736"/>
                </a:lnTo>
                <a:lnTo>
                  <a:pt x="6205" y="8736"/>
                </a:lnTo>
                <a:lnTo>
                  <a:pt x="5986" y="8711"/>
                </a:lnTo>
                <a:lnTo>
                  <a:pt x="5743" y="8663"/>
                </a:lnTo>
                <a:lnTo>
                  <a:pt x="5524" y="8614"/>
                </a:lnTo>
                <a:lnTo>
                  <a:pt x="5305" y="8541"/>
                </a:lnTo>
                <a:lnTo>
                  <a:pt x="5110" y="8444"/>
                </a:lnTo>
                <a:lnTo>
                  <a:pt x="4891" y="8346"/>
                </a:lnTo>
                <a:lnTo>
                  <a:pt x="4697" y="8225"/>
                </a:lnTo>
                <a:lnTo>
                  <a:pt x="4502" y="8103"/>
                </a:lnTo>
                <a:lnTo>
                  <a:pt x="4332" y="7957"/>
                </a:lnTo>
                <a:lnTo>
                  <a:pt x="4186" y="7787"/>
                </a:lnTo>
                <a:lnTo>
                  <a:pt x="4015" y="7616"/>
                </a:lnTo>
                <a:lnTo>
                  <a:pt x="3894" y="7446"/>
                </a:lnTo>
                <a:lnTo>
                  <a:pt x="3772" y="7251"/>
                </a:lnTo>
                <a:lnTo>
                  <a:pt x="3723" y="7105"/>
                </a:lnTo>
                <a:lnTo>
                  <a:pt x="3650" y="6935"/>
                </a:lnTo>
                <a:lnTo>
                  <a:pt x="3602" y="6643"/>
                </a:lnTo>
                <a:lnTo>
                  <a:pt x="3577" y="6327"/>
                </a:lnTo>
                <a:lnTo>
                  <a:pt x="3602" y="6010"/>
                </a:lnTo>
                <a:lnTo>
                  <a:pt x="3699" y="5718"/>
                </a:lnTo>
                <a:lnTo>
                  <a:pt x="3821" y="5426"/>
                </a:lnTo>
                <a:lnTo>
                  <a:pt x="3967" y="5134"/>
                </a:lnTo>
                <a:lnTo>
                  <a:pt x="4161" y="4891"/>
                </a:lnTo>
                <a:lnTo>
                  <a:pt x="4332" y="4696"/>
                </a:lnTo>
                <a:lnTo>
                  <a:pt x="4551" y="4502"/>
                </a:lnTo>
                <a:lnTo>
                  <a:pt x="4794" y="4356"/>
                </a:lnTo>
                <a:lnTo>
                  <a:pt x="5037" y="4210"/>
                </a:lnTo>
                <a:lnTo>
                  <a:pt x="5062" y="4210"/>
                </a:lnTo>
                <a:lnTo>
                  <a:pt x="5110" y="4234"/>
                </a:lnTo>
                <a:lnTo>
                  <a:pt x="5232" y="4234"/>
                </a:lnTo>
                <a:lnTo>
                  <a:pt x="5305" y="4210"/>
                </a:lnTo>
                <a:lnTo>
                  <a:pt x="5548" y="4112"/>
                </a:lnTo>
                <a:lnTo>
                  <a:pt x="5816" y="4039"/>
                </a:lnTo>
                <a:lnTo>
                  <a:pt x="6059" y="4015"/>
                </a:lnTo>
                <a:lnTo>
                  <a:pt x="6303" y="3991"/>
                </a:lnTo>
                <a:close/>
                <a:moveTo>
                  <a:pt x="6254" y="3480"/>
                </a:moveTo>
                <a:lnTo>
                  <a:pt x="5986" y="3504"/>
                </a:lnTo>
                <a:lnTo>
                  <a:pt x="5694" y="3553"/>
                </a:lnTo>
                <a:lnTo>
                  <a:pt x="5427" y="3626"/>
                </a:lnTo>
                <a:lnTo>
                  <a:pt x="5305" y="3650"/>
                </a:lnTo>
                <a:lnTo>
                  <a:pt x="5183" y="3699"/>
                </a:lnTo>
                <a:lnTo>
                  <a:pt x="4916" y="3796"/>
                </a:lnTo>
                <a:lnTo>
                  <a:pt x="4599" y="3966"/>
                </a:lnTo>
                <a:lnTo>
                  <a:pt x="4283" y="4161"/>
                </a:lnTo>
                <a:lnTo>
                  <a:pt x="3991" y="4404"/>
                </a:lnTo>
                <a:lnTo>
                  <a:pt x="3748" y="4672"/>
                </a:lnTo>
                <a:lnTo>
                  <a:pt x="3529" y="4940"/>
                </a:lnTo>
                <a:lnTo>
                  <a:pt x="3359" y="5232"/>
                </a:lnTo>
                <a:lnTo>
                  <a:pt x="3237" y="5572"/>
                </a:lnTo>
                <a:lnTo>
                  <a:pt x="3164" y="5889"/>
                </a:lnTo>
                <a:lnTo>
                  <a:pt x="3115" y="6229"/>
                </a:lnTo>
                <a:lnTo>
                  <a:pt x="3140" y="6570"/>
                </a:lnTo>
                <a:lnTo>
                  <a:pt x="3188" y="6911"/>
                </a:lnTo>
                <a:lnTo>
                  <a:pt x="3261" y="7251"/>
                </a:lnTo>
                <a:lnTo>
                  <a:pt x="3383" y="7495"/>
                </a:lnTo>
                <a:lnTo>
                  <a:pt x="3529" y="7762"/>
                </a:lnTo>
                <a:lnTo>
                  <a:pt x="3699" y="7981"/>
                </a:lnTo>
                <a:lnTo>
                  <a:pt x="3869" y="8200"/>
                </a:lnTo>
                <a:lnTo>
                  <a:pt x="4088" y="8371"/>
                </a:lnTo>
                <a:lnTo>
                  <a:pt x="4307" y="8541"/>
                </a:lnTo>
                <a:lnTo>
                  <a:pt x="4551" y="8711"/>
                </a:lnTo>
                <a:lnTo>
                  <a:pt x="4794" y="8833"/>
                </a:lnTo>
                <a:lnTo>
                  <a:pt x="5062" y="8930"/>
                </a:lnTo>
                <a:lnTo>
                  <a:pt x="5329" y="9028"/>
                </a:lnTo>
                <a:lnTo>
                  <a:pt x="5597" y="9101"/>
                </a:lnTo>
                <a:lnTo>
                  <a:pt x="5889" y="9149"/>
                </a:lnTo>
                <a:lnTo>
                  <a:pt x="6181" y="9174"/>
                </a:lnTo>
                <a:lnTo>
                  <a:pt x="6449" y="9198"/>
                </a:lnTo>
                <a:lnTo>
                  <a:pt x="6741" y="9174"/>
                </a:lnTo>
                <a:lnTo>
                  <a:pt x="7008" y="9149"/>
                </a:lnTo>
                <a:lnTo>
                  <a:pt x="7325" y="9076"/>
                </a:lnTo>
                <a:lnTo>
                  <a:pt x="7617" y="8979"/>
                </a:lnTo>
                <a:lnTo>
                  <a:pt x="7884" y="8833"/>
                </a:lnTo>
                <a:lnTo>
                  <a:pt x="8128" y="8687"/>
                </a:lnTo>
                <a:lnTo>
                  <a:pt x="8347" y="8492"/>
                </a:lnTo>
                <a:lnTo>
                  <a:pt x="8541" y="8273"/>
                </a:lnTo>
                <a:lnTo>
                  <a:pt x="8712" y="8054"/>
                </a:lnTo>
                <a:lnTo>
                  <a:pt x="8858" y="7787"/>
                </a:lnTo>
                <a:lnTo>
                  <a:pt x="8979" y="7543"/>
                </a:lnTo>
                <a:lnTo>
                  <a:pt x="9052" y="7251"/>
                </a:lnTo>
                <a:lnTo>
                  <a:pt x="9125" y="6959"/>
                </a:lnTo>
                <a:lnTo>
                  <a:pt x="9150" y="6667"/>
                </a:lnTo>
                <a:lnTo>
                  <a:pt x="9150" y="6375"/>
                </a:lnTo>
                <a:lnTo>
                  <a:pt x="9125" y="6083"/>
                </a:lnTo>
                <a:lnTo>
                  <a:pt x="9052" y="5791"/>
                </a:lnTo>
                <a:lnTo>
                  <a:pt x="8955" y="5499"/>
                </a:lnTo>
                <a:lnTo>
                  <a:pt x="8858" y="5232"/>
                </a:lnTo>
                <a:lnTo>
                  <a:pt x="8712" y="4988"/>
                </a:lnTo>
                <a:lnTo>
                  <a:pt x="8566" y="4769"/>
                </a:lnTo>
                <a:lnTo>
                  <a:pt x="8395" y="4550"/>
                </a:lnTo>
                <a:lnTo>
                  <a:pt x="8201" y="4356"/>
                </a:lnTo>
                <a:lnTo>
                  <a:pt x="7982" y="4161"/>
                </a:lnTo>
                <a:lnTo>
                  <a:pt x="7763" y="3991"/>
                </a:lnTo>
                <a:lnTo>
                  <a:pt x="7544" y="3845"/>
                </a:lnTo>
                <a:lnTo>
                  <a:pt x="7300" y="3723"/>
                </a:lnTo>
                <a:lnTo>
                  <a:pt x="7033" y="3626"/>
                </a:lnTo>
                <a:lnTo>
                  <a:pt x="6789" y="3553"/>
                </a:lnTo>
                <a:lnTo>
                  <a:pt x="6522" y="3504"/>
                </a:lnTo>
                <a:lnTo>
                  <a:pt x="6254" y="3480"/>
                </a:lnTo>
                <a:close/>
                <a:moveTo>
                  <a:pt x="6303" y="536"/>
                </a:moveTo>
                <a:lnTo>
                  <a:pt x="6668" y="560"/>
                </a:lnTo>
                <a:lnTo>
                  <a:pt x="7033" y="633"/>
                </a:lnTo>
                <a:lnTo>
                  <a:pt x="7422" y="706"/>
                </a:lnTo>
                <a:lnTo>
                  <a:pt x="7763" y="828"/>
                </a:lnTo>
                <a:lnTo>
                  <a:pt x="8128" y="949"/>
                </a:lnTo>
                <a:lnTo>
                  <a:pt x="8468" y="1095"/>
                </a:lnTo>
                <a:lnTo>
                  <a:pt x="8809" y="1266"/>
                </a:lnTo>
                <a:lnTo>
                  <a:pt x="9125" y="1460"/>
                </a:lnTo>
                <a:lnTo>
                  <a:pt x="9442" y="1679"/>
                </a:lnTo>
                <a:lnTo>
                  <a:pt x="9734" y="1898"/>
                </a:lnTo>
                <a:lnTo>
                  <a:pt x="10026" y="2166"/>
                </a:lnTo>
                <a:lnTo>
                  <a:pt x="10050" y="2287"/>
                </a:lnTo>
                <a:lnTo>
                  <a:pt x="10074" y="2409"/>
                </a:lnTo>
                <a:lnTo>
                  <a:pt x="10196" y="2798"/>
                </a:lnTo>
                <a:lnTo>
                  <a:pt x="10220" y="2847"/>
                </a:lnTo>
                <a:lnTo>
                  <a:pt x="10269" y="2871"/>
                </a:lnTo>
                <a:lnTo>
                  <a:pt x="10342" y="2896"/>
                </a:lnTo>
                <a:lnTo>
                  <a:pt x="10391" y="2896"/>
                </a:lnTo>
                <a:lnTo>
                  <a:pt x="10439" y="2871"/>
                </a:lnTo>
                <a:lnTo>
                  <a:pt x="10464" y="2847"/>
                </a:lnTo>
                <a:lnTo>
                  <a:pt x="10488" y="2798"/>
                </a:lnTo>
                <a:lnTo>
                  <a:pt x="10512" y="2677"/>
                </a:lnTo>
                <a:lnTo>
                  <a:pt x="10585" y="2774"/>
                </a:lnTo>
                <a:lnTo>
                  <a:pt x="10537" y="3090"/>
                </a:lnTo>
                <a:lnTo>
                  <a:pt x="10537" y="3261"/>
                </a:lnTo>
                <a:lnTo>
                  <a:pt x="10561" y="3334"/>
                </a:lnTo>
                <a:lnTo>
                  <a:pt x="10610" y="3382"/>
                </a:lnTo>
                <a:lnTo>
                  <a:pt x="10634" y="3431"/>
                </a:lnTo>
                <a:lnTo>
                  <a:pt x="10683" y="3407"/>
                </a:lnTo>
                <a:lnTo>
                  <a:pt x="10756" y="3382"/>
                </a:lnTo>
                <a:lnTo>
                  <a:pt x="10804" y="3309"/>
                </a:lnTo>
                <a:lnTo>
                  <a:pt x="10877" y="3163"/>
                </a:lnTo>
                <a:lnTo>
                  <a:pt x="10877" y="3188"/>
                </a:lnTo>
                <a:lnTo>
                  <a:pt x="10950" y="3285"/>
                </a:lnTo>
                <a:lnTo>
                  <a:pt x="10853" y="3553"/>
                </a:lnTo>
                <a:lnTo>
                  <a:pt x="10804" y="3674"/>
                </a:lnTo>
                <a:lnTo>
                  <a:pt x="10756" y="3796"/>
                </a:lnTo>
                <a:lnTo>
                  <a:pt x="10756" y="3893"/>
                </a:lnTo>
                <a:lnTo>
                  <a:pt x="10804" y="4015"/>
                </a:lnTo>
                <a:lnTo>
                  <a:pt x="10829" y="4088"/>
                </a:lnTo>
                <a:lnTo>
                  <a:pt x="10902" y="4112"/>
                </a:lnTo>
                <a:lnTo>
                  <a:pt x="10975" y="4112"/>
                </a:lnTo>
                <a:lnTo>
                  <a:pt x="11023" y="4088"/>
                </a:lnTo>
                <a:lnTo>
                  <a:pt x="11096" y="4039"/>
                </a:lnTo>
                <a:lnTo>
                  <a:pt x="11169" y="3966"/>
                </a:lnTo>
                <a:lnTo>
                  <a:pt x="11242" y="3820"/>
                </a:lnTo>
                <a:lnTo>
                  <a:pt x="11340" y="4039"/>
                </a:lnTo>
                <a:lnTo>
                  <a:pt x="11194" y="4307"/>
                </a:lnTo>
                <a:lnTo>
                  <a:pt x="11048" y="4575"/>
                </a:lnTo>
                <a:lnTo>
                  <a:pt x="11023" y="4696"/>
                </a:lnTo>
                <a:lnTo>
                  <a:pt x="11023" y="4794"/>
                </a:lnTo>
                <a:lnTo>
                  <a:pt x="11048" y="4867"/>
                </a:lnTo>
                <a:lnTo>
                  <a:pt x="11121" y="4915"/>
                </a:lnTo>
                <a:lnTo>
                  <a:pt x="11169" y="4915"/>
                </a:lnTo>
                <a:lnTo>
                  <a:pt x="11218" y="4891"/>
                </a:lnTo>
                <a:lnTo>
                  <a:pt x="11340" y="4794"/>
                </a:lnTo>
                <a:lnTo>
                  <a:pt x="11510" y="4575"/>
                </a:lnTo>
                <a:lnTo>
                  <a:pt x="11534" y="4550"/>
                </a:lnTo>
                <a:lnTo>
                  <a:pt x="11607" y="4818"/>
                </a:lnTo>
                <a:lnTo>
                  <a:pt x="11510" y="4940"/>
                </a:lnTo>
                <a:lnTo>
                  <a:pt x="11388" y="5061"/>
                </a:lnTo>
                <a:lnTo>
                  <a:pt x="11291" y="5183"/>
                </a:lnTo>
                <a:lnTo>
                  <a:pt x="11218" y="5280"/>
                </a:lnTo>
                <a:lnTo>
                  <a:pt x="11096" y="5524"/>
                </a:lnTo>
                <a:lnTo>
                  <a:pt x="11072" y="5548"/>
                </a:lnTo>
                <a:lnTo>
                  <a:pt x="11096" y="5572"/>
                </a:lnTo>
                <a:lnTo>
                  <a:pt x="11121" y="5597"/>
                </a:lnTo>
                <a:lnTo>
                  <a:pt x="11145" y="5572"/>
                </a:lnTo>
                <a:lnTo>
                  <a:pt x="11388" y="5475"/>
                </a:lnTo>
                <a:lnTo>
                  <a:pt x="11510" y="5402"/>
                </a:lnTo>
                <a:lnTo>
                  <a:pt x="11631" y="5305"/>
                </a:lnTo>
                <a:lnTo>
                  <a:pt x="11680" y="5256"/>
                </a:lnTo>
                <a:lnTo>
                  <a:pt x="11729" y="5499"/>
                </a:lnTo>
                <a:lnTo>
                  <a:pt x="11364" y="5840"/>
                </a:lnTo>
                <a:lnTo>
                  <a:pt x="11048" y="6229"/>
                </a:lnTo>
                <a:lnTo>
                  <a:pt x="11023" y="6278"/>
                </a:lnTo>
                <a:lnTo>
                  <a:pt x="11048" y="6327"/>
                </a:lnTo>
                <a:lnTo>
                  <a:pt x="11072" y="6351"/>
                </a:lnTo>
                <a:lnTo>
                  <a:pt x="11121" y="6351"/>
                </a:lnTo>
                <a:lnTo>
                  <a:pt x="11291" y="6254"/>
                </a:lnTo>
                <a:lnTo>
                  <a:pt x="11461" y="6156"/>
                </a:lnTo>
                <a:lnTo>
                  <a:pt x="11753" y="5913"/>
                </a:lnTo>
                <a:lnTo>
                  <a:pt x="11753" y="6302"/>
                </a:lnTo>
                <a:lnTo>
                  <a:pt x="11631" y="6424"/>
                </a:lnTo>
                <a:lnTo>
                  <a:pt x="11534" y="6546"/>
                </a:lnTo>
                <a:lnTo>
                  <a:pt x="11412" y="6692"/>
                </a:lnTo>
                <a:lnTo>
                  <a:pt x="11291" y="6789"/>
                </a:lnTo>
                <a:lnTo>
                  <a:pt x="11048" y="6935"/>
                </a:lnTo>
                <a:lnTo>
                  <a:pt x="10999" y="6984"/>
                </a:lnTo>
                <a:lnTo>
                  <a:pt x="10950" y="7032"/>
                </a:lnTo>
                <a:lnTo>
                  <a:pt x="10926" y="7105"/>
                </a:lnTo>
                <a:lnTo>
                  <a:pt x="10950" y="7154"/>
                </a:lnTo>
                <a:lnTo>
                  <a:pt x="11023" y="7203"/>
                </a:lnTo>
                <a:lnTo>
                  <a:pt x="11096" y="7251"/>
                </a:lnTo>
                <a:lnTo>
                  <a:pt x="11169" y="7251"/>
                </a:lnTo>
                <a:lnTo>
                  <a:pt x="11267" y="7227"/>
                </a:lnTo>
                <a:lnTo>
                  <a:pt x="11437" y="7178"/>
                </a:lnTo>
                <a:lnTo>
                  <a:pt x="11583" y="7081"/>
                </a:lnTo>
                <a:lnTo>
                  <a:pt x="11704" y="6984"/>
                </a:lnTo>
                <a:lnTo>
                  <a:pt x="11631" y="7470"/>
                </a:lnTo>
                <a:lnTo>
                  <a:pt x="11583" y="7470"/>
                </a:lnTo>
                <a:lnTo>
                  <a:pt x="11534" y="7495"/>
                </a:lnTo>
                <a:lnTo>
                  <a:pt x="11291" y="7665"/>
                </a:lnTo>
                <a:lnTo>
                  <a:pt x="11023" y="7811"/>
                </a:lnTo>
                <a:lnTo>
                  <a:pt x="10902" y="7884"/>
                </a:lnTo>
                <a:lnTo>
                  <a:pt x="10804" y="7957"/>
                </a:lnTo>
                <a:lnTo>
                  <a:pt x="10731" y="8054"/>
                </a:lnTo>
                <a:lnTo>
                  <a:pt x="10707" y="8103"/>
                </a:lnTo>
                <a:lnTo>
                  <a:pt x="10707" y="8176"/>
                </a:lnTo>
                <a:lnTo>
                  <a:pt x="10707" y="8200"/>
                </a:lnTo>
                <a:lnTo>
                  <a:pt x="10853" y="8200"/>
                </a:lnTo>
                <a:lnTo>
                  <a:pt x="10950" y="8176"/>
                </a:lnTo>
                <a:lnTo>
                  <a:pt x="11194" y="8079"/>
                </a:lnTo>
                <a:lnTo>
                  <a:pt x="11534" y="7933"/>
                </a:lnTo>
                <a:lnTo>
                  <a:pt x="11437" y="8273"/>
                </a:lnTo>
                <a:lnTo>
                  <a:pt x="11340" y="8298"/>
                </a:lnTo>
                <a:lnTo>
                  <a:pt x="11242" y="8322"/>
                </a:lnTo>
                <a:lnTo>
                  <a:pt x="11072" y="8419"/>
                </a:lnTo>
                <a:lnTo>
                  <a:pt x="10829" y="8541"/>
                </a:lnTo>
                <a:lnTo>
                  <a:pt x="10561" y="8614"/>
                </a:lnTo>
                <a:lnTo>
                  <a:pt x="10537" y="8638"/>
                </a:lnTo>
                <a:lnTo>
                  <a:pt x="10512" y="8663"/>
                </a:lnTo>
                <a:lnTo>
                  <a:pt x="10537" y="8687"/>
                </a:lnTo>
                <a:lnTo>
                  <a:pt x="10561" y="8711"/>
                </a:lnTo>
                <a:lnTo>
                  <a:pt x="10731" y="8736"/>
                </a:lnTo>
                <a:lnTo>
                  <a:pt x="10926" y="8736"/>
                </a:lnTo>
                <a:lnTo>
                  <a:pt x="11121" y="8711"/>
                </a:lnTo>
                <a:lnTo>
                  <a:pt x="11315" y="8663"/>
                </a:lnTo>
                <a:lnTo>
                  <a:pt x="11169" y="9028"/>
                </a:lnTo>
                <a:lnTo>
                  <a:pt x="10926" y="9028"/>
                </a:lnTo>
                <a:lnTo>
                  <a:pt x="10683" y="9052"/>
                </a:lnTo>
                <a:lnTo>
                  <a:pt x="10439" y="9125"/>
                </a:lnTo>
                <a:lnTo>
                  <a:pt x="10220" y="9198"/>
                </a:lnTo>
                <a:lnTo>
                  <a:pt x="10196" y="9222"/>
                </a:lnTo>
                <a:lnTo>
                  <a:pt x="10196" y="9247"/>
                </a:lnTo>
                <a:lnTo>
                  <a:pt x="10220" y="9271"/>
                </a:lnTo>
                <a:lnTo>
                  <a:pt x="10245" y="9295"/>
                </a:lnTo>
                <a:lnTo>
                  <a:pt x="10488" y="9295"/>
                </a:lnTo>
                <a:lnTo>
                  <a:pt x="10731" y="9320"/>
                </a:lnTo>
                <a:lnTo>
                  <a:pt x="11048" y="9368"/>
                </a:lnTo>
                <a:lnTo>
                  <a:pt x="10853" y="9757"/>
                </a:lnTo>
                <a:lnTo>
                  <a:pt x="10561" y="9733"/>
                </a:lnTo>
                <a:lnTo>
                  <a:pt x="10245" y="9709"/>
                </a:lnTo>
                <a:lnTo>
                  <a:pt x="10099" y="9709"/>
                </a:lnTo>
                <a:lnTo>
                  <a:pt x="9977" y="9733"/>
                </a:lnTo>
                <a:lnTo>
                  <a:pt x="9904" y="9782"/>
                </a:lnTo>
                <a:lnTo>
                  <a:pt x="9880" y="9806"/>
                </a:lnTo>
                <a:lnTo>
                  <a:pt x="9880" y="9830"/>
                </a:lnTo>
                <a:lnTo>
                  <a:pt x="9928" y="9928"/>
                </a:lnTo>
                <a:lnTo>
                  <a:pt x="9977" y="10001"/>
                </a:lnTo>
                <a:lnTo>
                  <a:pt x="10050" y="10074"/>
                </a:lnTo>
                <a:lnTo>
                  <a:pt x="10147" y="10122"/>
                </a:lnTo>
                <a:lnTo>
                  <a:pt x="10391" y="10171"/>
                </a:lnTo>
                <a:lnTo>
                  <a:pt x="10610" y="10220"/>
                </a:lnTo>
                <a:lnTo>
                  <a:pt x="10439" y="10512"/>
                </a:lnTo>
                <a:lnTo>
                  <a:pt x="10439" y="10439"/>
                </a:lnTo>
                <a:lnTo>
                  <a:pt x="10391" y="10390"/>
                </a:lnTo>
                <a:lnTo>
                  <a:pt x="10342" y="10341"/>
                </a:lnTo>
                <a:lnTo>
                  <a:pt x="10220" y="10293"/>
                </a:lnTo>
                <a:lnTo>
                  <a:pt x="9977" y="10268"/>
                </a:lnTo>
                <a:lnTo>
                  <a:pt x="9709" y="10220"/>
                </a:lnTo>
                <a:lnTo>
                  <a:pt x="9588" y="10220"/>
                </a:lnTo>
                <a:lnTo>
                  <a:pt x="9466" y="10244"/>
                </a:lnTo>
                <a:lnTo>
                  <a:pt x="9417" y="10268"/>
                </a:lnTo>
                <a:lnTo>
                  <a:pt x="9393" y="10317"/>
                </a:lnTo>
                <a:lnTo>
                  <a:pt x="9393" y="10366"/>
                </a:lnTo>
                <a:lnTo>
                  <a:pt x="9417" y="10414"/>
                </a:lnTo>
                <a:lnTo>
                  <a:pt x="9515" y="10487"/>
                </a:lnTo>
                <a:lnTo>
                  <a:pt x="9636" y="10560"/>
                </a:lnTo>
                <a:lnTo>
                  <a:pt x="9880" y="10633"/>
                </a:lnTo>
                <a:lnTo>
                  <a:pt x="10123" y="10682"/>
                </a:lnTo>
                <a:lnTo>
                  <a:pt x="10245" y="10682"/>
                </a:lnTo>
                <a:lnTo>
                  <a:pt x="10366" y="10633"/>
                </a:lnTo>
                <a:lnTo>
                  <a:pt x="10001" y="11242"/>
                </a:lnTo>
                <a:lnTo>
                  <a:pt x="9782" y="11169"/>
                </a:lnTo>
                <a:lnTo>
                  <a:pt x="9588" y="11144"/>
                </a:lnTo>
                <a:lnTo>
                  <a:pt x="9417" y="11096"/>
                </a:lnTo>
                <a:lnTo>
                  <a:pt x="9247" y="11071"/>
                </a:lnTo>
                <a:lnTo>
                  <a:pt x="9052" y="11047"/>
                </a:lnTo>
                <a:lnTo>
                  <a:pt x="8882" y="11096"/>
                </a:lnTo>
                <a:lnTo>
                  <a:pt x="8858" y="11120"/>
                </a:lnTo>
                <a:lnTo>
                  <a:pt x="8833" y="11169"/>
                </a:lnTo>
                <a:lnTo>
                  <a:pt x="8833" y="11193"/>
                </a:lnTo>
                <a:lnTo>
                  <a:pt x="8858" y="11242"/>
                </a:lnTo>
                <a:lnTo>
                  <a:pt x="9052" y="11315"/>
                </a:lnTo>
                <a:lnTo>
                  <a:pt x="9223" y="11363"/>
                </a:lnTo>
                <a:lnTo>
                  <a:pt x="9588" y="11485"/>
                </a:lnTo>
                <a:lnTo>
                  <a:pt x="9782" y="11558"/>
                </a:lnTo>
                <a:lnTo>
                  <a:pt x="9490" y="11996"/>
                </a:lnTo>
                <a:lnTo>
                  <a:pt x="9344" y="11923"/>
                </a:lnTo>
                <a:lnTo>
                  <a:pt x="9223" y="11874"/>
                </a:lnTo>
                <a:lnTo>
                  <a:pt x="8931" y="11801"/>
                </a:lnTo>
                <a:lnTo>
                  <a:pt x="8566" y="11704"/>
                </a:lnTo>
                <a:lnTo>
                  <a:pt x="8371" y="11655"/>
                </a:lnTo>
                <a:lnTo>
                  <a:pt x="8176" y="11655"/>
                </a:lnTo>
                <a:lnTo>
                  <a:pt x="8103" y="11680"/>
                </a:lnTo>
                <a:lnTo>
                  <a:pt x="8079" y="11728"/>
                </a:lnTo>
                <a:lnTo>
                  <a:pt x="8055" y="11801"/>
                </a:lnTo>
                <a:lnTo>
                  <a:pt x="8103" y="11850"/>
                </a:lnTo>
                <a:lnTo>
                  <a:pt x="8249" y="11947"/>
                </a:lnTo>
                <a:lnTo>
                  <a:pt x="8395" y="12045"/>
                </a:lnTo>
                <a:lnTo>
                  <a:pt x="8736" y="12166"/>
                </a:lnTo>
                <a:lnTo>
                  <a:pt x="8979" y="12239"/>
                </a:lnTo>
                <a:lnTo>
                  <a:pt x="9247" y="12312"/>
                </a:lnTo>
                <a:lnTo>
                  <a:pt x="9004" y="12629"/>
                </a:lnTo>
                <a:lnTo>
                  <a:pt x="8712" y="12580"/>
                </a:lnTo>
                <a:lnTo>
                  <a:pt x="8420" y="12531"/>
                </a:lnTo>
                <a:lnTo>
                  <a:pt x="8201" y="12458"/>
                </a:lnTo>
                <a:lnTo>
                  <a:pt x="8006" y="12361"/>
                </a:lnTo>
                <a:lnTo>
                  <a:pt x="7787" y="12239"/>
                </a:lnTo>
                <a:lnTo>
                  <a:pt x="7592" y="12142"/>
                </a:lnTo>
                <a:lnTo>
                  <a:pt x="7544" y="12142"/>
                </a:lnTo>
                <a:lnTo>
                  <a:pt x="7495" y="12166"/>
                </a:lnTo>
                <a:lnTo>
                  <a:pt x="7495" y="12215"/>
                </a:lnTo>
                <a:lnTo>
                  <a:pt x="7471" y="12264"/>
                </a:lnTo>
                <a:lnTo>
                  <a:pt x="7519" y="12385"/>
                </a:lnTo>
                <a:lnTo>
                  <a:pt x="7592" y="12507"/>
                </a:lnTo>
                <a:lnTo>
                  <a:pt x="7690" y="12604"/>
                </a:lnTo>
                <a:lnTo>
                  <a:pt x="7811" y="12677"/>
                </a:lnTo>
                <a:lnTo>
                  <a:pt x="8055" y="12823"/>
                </a:lnTo>
                <a:lnTo>
                  <a:pt x="8298" y="12921"/>
                </a:lnTo>
                <a:lnTo>
                  <a:pt x="8493" y="12994"/>
                </a:lnTo>
                <a:lnTo>
                  <a:pt x="8687" y="13018"/>
                </a:lnTo>
                <a:lnTo>
                  <a:pt x="8371" y="13407"/>
                </a:lnTo>
                <a:lnTo>
                  <a:pt x="8274" y="13310"/>
                </a:lnTo>
                <a:lnTo>
                  <a:pt x="8152" y="13261"/>
                </a:lnTo>
                <a:lnTo>
                  <a:pt x="7909" y="13188"/>
                </a:lnTo>
                <a:lnTo>
                  <a:pt x="7471" y="12994"/>
                </a:lnTo>
                <a:lnTo>
                  <a:pt x="7252" y="12921"/>
                </a:lnTo>
                <a:lnTo>
                  <a:pt x="7033" y="12896"/>
                </a:lnTo>
                <a:lnTo>
                  <a:pt x="7008" y="12896"/>
                </a:lnTo>
                <a:lnTo>
                  <a:pt x="7008" y="12945"/>
                </a:lnTo>
                <a:lnTo>
                  <a:pt x="7057" y="13042"/>
                </a:lnTo>
                <a:lnTo>
                  <a:pt x="7130" y="13115"/>
                </a:lnTo>
                <a:lnTo>
                  <a:pt x="7300" y="13261"/>
                </a:lnTo>
                <a:lnTo>
                  <a:pt x="7495" y="13359"/>
                </a:lnTo>
                <a:lnTo>
                  <a:pt x="7690" y="13456"/>
                </a:lnTo>
                <a:lnTo>
                  <a:pt x="7909" y="13578"/>
                </a:lnTo>
                <a:lnTo>
                  <a:pt x="8006" y="13626"/>
                </a:lnTo>
                <a:lnTo>
                  <a:pt x="8128" y="13675"/>
                </a:lnTo>
                <a:lnTo>
                  <a:pt x="7836" y="14016"/>
                </a:lnTo>
                <a:lnTo>
                  <a:pt x="7665" y="13967"/>
                </a:lnTo>
                <a:lnTo>
                  <a:pt x="7179" y="13724"/>
                </a:lnTo>
                <a:lnTo>
                  <a:pt x="6814" y="13553"/>
                </a:lnTo>
                <a:lnTo>
                  <a:pt x="6619" y="13480"/>
                </a:lnTo>
                <a:lnTo>
                  <a:pt x="6424" y="13480"/>
                </a:lnTo>
                <a:lnTo>
                  <a:pt x="6400" y="13505"/>
                </a:lnTo>
                <a:lnTo>
                  <a:pt x="6400" y="13553"/>
                </a:lnTo>
                <a:lnTo>
                  <a:pt x="6449" y="13651"/>
                </a:lnTo>
                <a:lnTo>
                  <a:pt x="6497" y="13724"/>
                </a:lnTo>
                <a:lnTo>
                  <a:pt x="6595" y="13821"/>
                </a:lnTo>
                <a:lnTo>
                  <a:pt x="6692" y="13894"/>
                </a:lnTo>
                <a:lnTo>
                  <a:pt x="6887" y="14016"/>
                </a:lnTo>
                <a:lnTo>
                  <a:pt x="7081" y="14137"/>
                </a:lnTo>
                <a:lnTo>
                  <a:pt x="7276" y="14235"/>
                </a:lnTo>
                <a:lnTo>
                  <a:pt x="7519" y="14381"/>
                </a:lnTo>
                <a:lnTo>
                  <a:pt x="7106" y="14843"/>
                </a:lnTo>
                <a:lnTo>
                  <a:pt x="6814" y="14697"/>
                </a:lnTo>
                <a:lnTo>
                  <a:pt x="6546" y="14527"/>
                </a:lnTo>
                <a:lnTo>
                  <a:pt x="6376" y="14405"/>
                </a:lnTo>
                <a:lnTo>
                  <a:pt x="6230" y="14259"/>
                </a:lnTo>
                <a:lnTo>
                  <a:pt x="6157" y="14162"/>
                </a:lnTo>
                <a:lnTo>
                  <a:pt x="6035" y="14064"/>
                </a:lnTo>
                <a:lnTo>
                  <a:pt x="5962" y="14064"/>
                </a:lnTo>
                <a:lnTo>
                  <a:pt x="5913" y="14089"/>
                </a:lnTo>
                <a:lnTo>
                  <a:pt x="5840" y="14186"/>
                </a:lnTo>
                <a:lnTo>
                  <a:pt x="5840" y="14283"/>
                </a:lnTo>
                <a:lnTo>
                  <a:pt x="5865" y="14381"/>
                </a:lnTo>
                <a:lnTo>
                  <a:pt x="5913" y="14478"/>
                </a:lnTo>
                <a:lnTo>
                  <a:pt x="6059" y="14673"/>
                </a:lnTo>
                <a:lnTo>
                  <a:pt x="6205" y="14794"/>
                </a:lnTo>
                <a:lnTo>
                  <a:pt x="6449" y="15013"/>
                </a:lnTo>
                <a:lnTo>
                  <a:pt x="6595" y="15135"/>
                </a:lnTo>
                <a:lnTo>
                  <a:pt x="6765" y="15208"/>
                </a:lnTo>
                <a:lnTo>
                  <a:pt x="6132" y="15816"/>
                </a:lnTo>
                <a:lnTo>
                  <a:pt x="5986" y="15573"/>
                </a:lnTo>
                <a:lnTo>
                  <a:pt x="5792" y="15354"/>
                </a:lnTo>
                <a:lnTo>
                  <a:pt x="5402" y="14916"/>
                </a:lnTo>
                <a:lnTo>
                  <a:pt x="5013" y="14527"/>
                </a:lnTo>
                <a:lnTo>
                  <a:pt x="4818" y="14332"/>
                </a:lnTo>
                <a:lnTo>
                  <a:pt x="4648" y="14113"/>
                </a:lnTo>
                <a:lnTo>
                  <a:pt x="4332" y="13724"/>
                </a:lnTo>
                <a:lnTo>
                  <a:pt x="3991" y="13359"/>
                </a:lnTo>
                <a:lnTo>
                  <a:pt x="3310" y="12629"/>
                </a:lnTo>
                <a:lnTo>
                  <a:pt x="2969" y="12264"/>
                </a:lnTo>
                <a:lnTo>
                  <a:pt x="2653" y="11874"/>
                </a:lnTo>
                <a:lnTo>
                  <a:pt x="2361" y="11485"/>
                </a:lnTo>
                <a:lnTo>
                  <a:pt x="2069" y="11071"/>
                </a:lnTo>
                <a:lnTo>
                  <a:pt x="1704" y="10439"/>
                </a:lnTo>
                <a:lnTo>
                  <a:pt x="1363" y="9757"/>
                </a:lnTo>
                <a:lnTo>
                  <a:pt x="1096" y="9052"/>
                </a:lnTo>
                <a:lnTo>
                  <a:pt x="974" y="8711"/>
                </a:lnTo>
                <a:lnTo>
                  <a:pt x="877" y="8346"/>
                </a:lnTo>
                <a:lnTo>
                  <a:pt x="779" y="7981"/>
                </a:lnTo>
                <a:lnTo>
                  <a:pt x="706" y="7616"/>
                </a:lnTo>
                <a:lnTo>
                  <a:pt x="633" y="7251"/>
                </a:lnTo>
                <a:lnTo>
                  <a:pt x="609" y="6862"/>
                </a:lnTo>
                <a:lnTo>
                  <a:pt x="585" y="6497"/>
                </a:lnTo>
                <a:lnTo>
                  <a:pt x="585" y="6132"/>
                </a:lnTo>
                <a:lnTo>
                  <a:pt x="585" y="5743"/>
                </a:lnTo>
                <a:lnTo>
                  <a:pt x="609" y="5378"/>
                </a:lnTo>
                <a:lnTo>
                  <a:pt x="682" y="4988"/>
                </a:lnTo>
                <a:lnTo>
                  <a:pt x="755" y="4599"/>
                </a:lnTo>
                <a:lnTo>
                  <a:pt x="877" y="4210"/>
                </a:lnTo>
                <a:lnTo>
                  <a:pt x="1023" y="3845"/>
                </a:lnTo>
                <a:lnTo>
                  <a:pt x="1193" y="3504"/>
                </a:lnTo>
                <a:lnTo>
                  <a:pt x="1363" y="3163"/>
                </a:lnTo>
                <a:lnTo>
                  <a:pt x="1582" y="2823"/>
                </a:lnTo>
                <a:lnTo>
                  <a:pt x="1826" y="2506"/>
                </a:lnTo>
                <a:lnTo>
                  <a:pt x="2093" y="2214"/>
                </a:lnTo>
                <a:lnTo>
                  <a:pt x="2361" y="1947"/>
                </a:lnTo>
                <a:lnTo>
                  <a:pt x="2653" y="1679"/>
                </a:lnTo>
                <a:lnTo>
                  <a:pt x="2969" y="1460"/>
                </a:lnTo>
                <a:lnTo>
                  <a:pt x="3310" y="1241"/>
                </a:lnTo>
                <a:lnTo>
                  <a:pt x="3650" y="1047"/>
                </a:lnTo>
                <a:lnTo>
                  <a:pt x="4015" y="901"/>
                </a:lnTo>
                <a:lnTo>
                  <a:pt x="4405" y="755"/>
                </a:lnTo>
                <a:lnTo>
                  <a:pt x="4770" y="657"/>
                </a:lnTo>
                <a:lnTo>
                  <a:pt x="5159" y="584"/>
                </a:lnTo>
                <a:lnTo>
                  <a:pt x="5524" y="536"/>
                </a:lnTo>
                <a:close/>
                <a:moveTo>
                  <a:pt x="5646" y="0"/>
                </a:moveTo>
                <a:lnTo>
                  <a:pt x="5256" y="49"/>
                </a:lnTo>
                <a:lnTo>
                  <a:pt x="4843" y="98"/>
                </a:lnTo>
                <a:lnTo>
                  <a:pt x="4453" y="195"/>
                </a:lnTo>
                <a:lnTo>
                  <a:pt x="4088" y="317"/>
                </a:lnTo>
                <a:lnTo>
                  <a:pt x="3723" y="438"/>
                </a:lnTo>
                <a:lnTo>
                  <a:pt x="3359" y="609"/>
                </a:lnTo>
                <a:lnTo>
                  <a:pt x="2994" y="803"/>
                </a:lnTo>
                <a:lnTo>
                  <a:pt x="2653" y="998"/>
                </a:lnTo>
                <a:lnTo>
                  <a:pt x="2337" y="1241"/>
                </a:lnTo>
                <a:lnTo>
                  <a:pt x="2020" y="1509"/>
                </a:lnTo>
                <a:lnTo>
                  <a:pt x="1728" y="1776"/>
                </a:lnTo>
                <a:lnTo>
                  <a:pt x="1461" y="2093"/>
                </a:lnTo>
                <a:lnTo>
                  <a:pt x="1193" y="2409"/>
                </a:lnTo>
                <a:lnTo>
                  <a:pt x="925" y="2798"/>
                </a:lnTo>
                <a:lnTo>
                  <a:pt x="682" y="3188"/>
                </a:lnTo>
                <a:lnTo>
                  <a:pt x="487" y="3601"/>
                </a:lnTo>
                <a:lnTo>
                  <a:pt x="341" y="4015"/>
                </a:lnTo>
                <a:lnTo>
                  <a:pt x="220" y="4453"/>
                </a:lnTo>
                <a:lnTo>
                  <a:pt x="122" y="4891"/>
                </a:lnTo>
                <a:lnTo>
                  <a:pt x="49" y="5329"/>
                </a:lnTo>
                <a:lnTo>
                  <a:pt x="25" y="5791"/>
                </a:lnTo>
                <a:lnTo>
                  <a:pt x="1" y="6254"/>
                </a:lnTo>
                <a:lnTo>
                  <a:pt x="25" y="6692"/>
                </a:lnTo>
                <a:lnTo>
                  <a:pt x="74" y="7154"/>
                </a:lnTo>
                <a:lnTo>
                  <a:pt x="122" y="7616"/>
                </a:lnTo>
                <a:lnTo>
                  <a:pt x="220" y="8054"/>
                </a:lnTo>
                <a:lnTo>
                  <a:pt x="317" y="8492"/>
                </a:lnTo>
                <a:lnTo>
                  <a:pt x="463" y="8930"/>
                </a:lnTo>
                <a:lnTo>
                  <a:pt x="609" y="9368"/>
                </a:lnTo>
                <a:lnTo>
                  <a:pt x="779" y="9806"/>
                </a:lnTo>
                <a:lnTo>
                  <a:pt x="974" y="10244"/>
                </a:lnTo>
                <a:lnTo>
                  <a:pt x="1193" y="10682"/>
                </a:lnTo>
                <a:lnTo>
                  <a:pt x="1412" y="11096"/>
                </a:lnTo>
                <a:lnTo>
                  <a:pt x="1680" y="11509"/>
                </a:lnTo>
                <a:lnTo>
                  <a:pt x="1947" y="11899"/>
                </a:lnTo>
                <a:lnTo>
                  <a:pt x="2239" y="12288"/>
                </a:lnTo>
                <a:lnTo>
                  <a:pt x="2531" y="12677"/>
                </a:lnTo>
                <a:lnTo>
                  <a:pt x="2969" y="13213"/>
                </a:lnTo>
                <a:lnTo>
                  <a:pt x="3407" y="13748"/>
                </a:lnTo>
                <a:lnTo>
                  <a:pt x="3626" y="14040"/>
                </a:lnTo>
                <a:lnTo>
                  <a:pt x="3869" y="14283"/>
                </a:lnTo>
                <a:lnTo>
                  <a:pt x="4113" y="14527"/>
                </a:lnTo>
                <a:lnTo>
                  <a:pt x="4380" y="14746"/>
                </a:lnTo>
                <a:lnTo>
                  <a:pt x="4502" y="14867"/>
                </a:lnTo>
                <a:lnTo>
                  <a:pt x="4697" y="15086"/>
                </a:lnTo>
                <a:lnTo>
                  <a:pt x="5159" y="15622"/>
                </a:lnTo>
                <a:lnTo>
                  <a:pt x="5621" y="16133"/>
                </a:lnTo>
                <a:lnTo>
                  <a:pt x="5792" y="16303"/>
                </a:lnTo>
                <a:lnTo>
                  <a:pt x="5865" y="16352"/>
                </a:lnTo>
                <a:lnTo>
                  <a:pt x="5913" y="16352"/>
                </a:lnTo>
                <a:lnTo>
                  <a:pt x="6084" y="16327"/>
                </a:lnTo>
                <a:lnTo>
                  <a:pt x="6230" y="16279"/>
                </a:lnTo>
                <a:lnTo>
                  <a:pt x="6351" y="16230"/>
                </a:lnTo>
                <a:lnTo>
                  <a:pt x="6473" y="16157"/>
                </a:lnTo>
                <a:lnTo>
                  <a:pt x="6716" y="15962"/>
                </a:lnTo>
                <a:lnTo>
                  <a:pt x="6911" y="15743"/>
                </a:lnTo>
                <a:lnTo>
                  <a:pt x="8176" y="14259"/>
                </a:lnTo>
                <a:lnTo>
                  <a:pt x="8833" y="13480"/>
                </a:lnTo>
                <a:lnTo>
                  <a:pt x="9466" y="12677"/>
                </a:lnTo>
                <a:lnTo>
                  <a:pt x="10074" y="11874"/>
                </a:lnTo>
                <a:lnTo>
                  <a:pt x="10634" y="11023"/>
                </a:lnTo>
                <a:lnTo>
                  <a:pt x="10877" y="10609"/>
                </a:lnTo>
                <a:lnTo>
                  <a:pt x="11121" y="10195"/>
                </a:lnTo>
                <a:lnTo>
                  <a:pt x="11340" y="9782"/>
                </a:lnTo>
                <a:lnTo>
                  <a:pt x="11534" y="9344"/>
                </a:lnTo>
                <a:lnTo>
                  <a:pt x="11704" y="8930"/>
                </a:lnTo>
                <a:lnTo>
                  <a:pt x="11875" y="8492"/>
                </a:lnTo>
                <a:lnTo>
                  <a:pt x="12021" y="8030"/>
                </a:lnTo>
                <a:lnTo>
                  <a:pt x="12118" y="7592"/>
                </a:lnTo>
                <a:lnTo>
                  <a:pt x="12215" y="7130"/>
                </a:lnTo>
                <a:lnTo>
                  <a:pt x="12264" y="6667"/>
                </a:lnTo>
                <a:lnTo>
                  <a:pt x="12288" y="6205"/>
                </a:lnTo>
                <a:lnTo>
                  <a:pt x="12288" y="5743"/>
                </a:lnTo>
                <a:lnTo>
                  <a:pt x="12240" y="5280"/>
                </a:lnTo>
                <a:lnTo>
                  <a:pt x="12167" y="4818"/>
                </a:lnTo>
                <a:lnTo>
                  <a:pt x="12045" y="4380"/>
                </a:lnTo>
                <a:lnTo>
                  <a:pt x="11899" y="3918"/>
                </a:lnTo>
                <a:lnTo>
                  <a:pt x="11729" y="3528"/>
                </a:lnTo>
                <a:lnTo>
                  <a:pt x="11534" y="3163"/>
                </a:lnTo>
                <a:lnTo>
                  <a:pt x="11315" y="2798"/>
                </a:lnTo>
                <a:lnTo>
                  <a:pt x="11096" y="2458"/>
                </a:lnTo>
                <a:lnTo>
                  <a:pt x="10829" y="2141"/>
                </a:lnTo>
                <a:lnTo>
                  <a:pt x="10537" y="1825"/>
                </a:lnTo>
                <a:lnTo>
                  <a:pt x="10245" y="1557"/>
                </a:lnTo>
                <a:lnTo>
                  <a:pt x="9928" y="1290"/>
                </a:lnTo>
                <a:lnTo>
                  <a:pt x="9588" y="1047"/>
                </a:lnTo>
                <a:lnTo>
                  <a:pt x="9223" y="828"/>
                </a:lnTo>
                <a:lnTo>
                  <a:pt x="8858" y="633"/>
                </a:lnTo>
                <a:lnTo>
                  <a:pt x="8493" y="463"/>
                </a:lnTo>
                <a:lnTo>
                  <a:pt x="8103" y="317"/>
                </a:lnTo>
                <a:lnTo>
                  <a:pt x="7714" y="195"/>
                </a:lnTo>
                <a:lnTo>
                  <a:pt x="7300" y="98"/>
                </a:lnTo>
                <a:lnTo>
                  <a:pt x="6887" y="49"/>
                </a:lnTo>
                <a:lnTo>
                  <a:pt x="647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352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1F39-456E-4CF6-B900-592762F9C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05" y="4879455"/>
            <a:ext cx="3850105" cy="2108219"/>
          </a:xfrm>
        </p:spPr>
        <p:txBody>
          <a:bodyPr anchor="b">
            <a:normAutofit fontScale="90000"/>
          </a:bodyPr>
          <a:lstStyle/>
          <a:p>
            <a:r>
              <a:rPr lang="en-GB" altLang="en-US" sz="4400" dirty="0">
                <a:solidFill>
                  <a:srgbClr val="72396C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Interdisciplinary ‘team alongside the School’</a:t>
            </a:r>
            <a:br>
              <a:rPr lang="en-GB" altLang="en-US" sz="4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GB" altLang="en-US" sz="44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GB" sz="3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Meet at least termly to consider work at 3 levels:</a:t>
            </a:r>
            <a:br>
              <a:rPr lang="en-GB" sz="3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GB" sz="3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Universal</a:t>
            </a:r>
            <a:br>
              <a:rPr lang="en-GB" sz="3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GB" sz="3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Targeted</a:t>
            </a:r>
            <a:br>
              <a:rPr lang="en-GB" sz="3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GB" sz="3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Specialist </a:t>
            </a:r>
            <a:br>
              <a:rPr lang="en-GB" sz="3600" dirty="0"/>
            </a:br>
            <a:br>
              <a:rPr lang="en-GB" altLang="en-US" sz="4400" dirty="0">
                <a:latin typeface="Calibri" panose="020F0502020204030204" pitchFamily="34" charset="0"/>
              </a:rPr>
            </a:br>
            <a:br>
              <a:rPr lang="en-GB" altLang="en-US" sz="4400" dirty="0">
                <a:latin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95575C-5A7F-47D4-B00D-6AC8323B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8C081E3-A7FD-4A04-A4BF-80FF8835C95A}" type="slidenum"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5A2123A9-763B-4212-A55B-1F5671C2D3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79821" y="429962"/>
          <a:ext cx="10515600" cy="623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475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BAA5C72C9FF1489D5006A25021FE39" ma:contentTypeVersion="13" ma:contentTypeDescription="Create a new document." ma:contentTypeScope="" ma:versionID="54635ede43a5b4f1c39c862eab894c8b">
  <xsd:schema xmlns:xsd="http://www.w3.org/2001/XMLSchema" xmlns:xs="http://www.w3.org/2001/XMLSchema" xmlns:p="http://schemas.microsoft.com/office/2006/metadata/properties" xmlns:ns3="7387711d-0c06-4dbf-9da9-8741be361eeb" xmlns:ns4="969c0c31-551d-41f1-9bca-42f1e5dbc0a3" targetNamespace="http://schemas.microsoft.com/office/2006/metadata/properties" ma:root="true" ma:fieldsID="985d00e065df39cb0fa24c8ab74d14f4" ns3:_="" ns4:_="">
    <xsd:import namespace="7387711d-0c06-4dbf-9da9-8741be361eeb"/>
    <xsd:import namespace="969c0c31-551d-41f1-9bca-42f1e5dbc0a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87711d-0c06-4dbf-9da9-8741be361ee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c0c31-551d-41f1-9bca-42f1e5dbc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FC4FDF-72A6-43DF-BDF4-CB2192EEA69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B89674-F2CD-4E8C-B7A5-7CE193B34B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87711d-0c06-4dbf-9da9-8741be361eeb"/>
    <ds:schemaRef ds:uri="969c0c31-551d-41f1-9bca-42f1e5dbc0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BADDCA-1BB6-4859-8796-8F1F2697D6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415</Words>
  <Application>Microsoft Office PowerPoint</Application>
  <PresentationFormat>Widescreen</PresentationFormat>
  <Paragraphs>85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Nirmala UI</vt:lpstr>
      <vt:lpstr>Nirmala UI Semilight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How might we work?  </vt:lpstr>
      <vt:lpstr>Areas of EP contribution to the MHST </vt:lpstr>
      <vt:lpstr>PowerPoint Presentation</vt:lpstr>
      <vt:lpstr>Interdisciplinary ‘team alongside the School’  Meet at least termly to consider work at 3 levels: - Universal - Targeted - Specialist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Dawson, Holly</dc:creator>
  <cp:lastModifiedBy>Erica Deti</cp:lastModifiedBy>
  <cp:revision>34</cp:revision>
  <dcterms:created xsi:type="dcterms:W3CDTF">2021-08-11T08:57:19Z</dcterms:created>
  <dcterms:modified xsi:type="dcterms:W3CDTF">2022-03-18T08:28:01Z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0x01010084BAA5C72C9FF1489D5006A25021FE39</vt:lpwstr>
  </property>
</Properties>
</file>