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 id="2147483731" r:id="rId5"/>
  </p:sldMasterIdLst>
  <p:notesMasterIdLst>
    <p:notesMasterId r:id="rId59"/>
  </p:notesMasterIdLst>
  <p:handoutMasterIdLst>
    <p:handoutMasterId r:id="rId60"/>
  </p:handoutMasterIdLst>
  <p:sldIdLst>
    <p:sldId id="2145707726" r:id="rId6"/>
    <p:sldId id="2145707764" r:id="rId7"/>
    <p:sldId id="3499" r:id="rId8"/>
    <p:sldId id="747" r:id="rId9"/>
    <p:sldId id="2145707780" r:id="rId10"/>
    <p:sldId id="718" r:id="rId11"/>
    <p:sldId id="2145707743" r:id="rId12"/>
    <p:sldId id="2145707704" r:id="rId13"/>
    <p:sldId id="2145707766" r:id="rId14"/>
    <p:sldId id="719" r:id="rId15"/>
    <p:sldId id="2145707697" r:id="rId16"/>
    <p:sldId id="2145707754" r:id="rId17"/>
    <p:sldId id="2145707778" r:id="rId18"/>
    <p:sldId id="2145707744" r:id="rId19"/>
    <p:sldId id="2145707731" r:id="rId20"/>
    <p:sldId id="2145707689" r:id="rId21"/>
    <p:sldId id="2145707690" r:id="rId22"/>
    <p:sldId id="2145706306" r:id="rId23"/>
    <p:sldId id="2145707680" r:id="rId24"/>
    <p:sldId id="2145707760" r:id="rId25"/>
    <p:sldId id="2145707770" r:id="rId26"/>
    <p:sldId id="2145707730" r:id="rId27"/>
    <p:sldId id="2145707779" r:id="rId28"/>
    <p:sldId id="2145707772" r:id="rId29"/>
    <p:sldId id="2145707773" r:id="rId30"/>
    <p:sldId id="3520" r:id="rId31"/>
    <p:sldId id="2145707774" r:id="rId32"/>
    <p:sldId id="2145707775" r:id="rId33"/>
    <p:sldId id="3512" r:id="rId34"/>
    <p:sldId id="2145707741" r:id="rId35"/>
    <p:sldId id="720" r:id="rId36"/>
    <p:sldId id="2145707776" r:id="rId37"/>
    <p:sldId id="726" r:id="rId38"/>
    <p:sldId id="739" r:id="rId39"/>
    <p:sldId id="3519" r:id="rId40"/>
    <p:sldId id="734" r:id="rId41"/>
    <p:sldId id="748" r:id="rId42"/>
    <p:sldId id="2145707777" r:id="rId43"/>
    <p:sldId id="2145707711" r:id="rId44"/>
    <p:sldId id="3531" r:id="rId45"/>
    <p:sldId id="2145707712" r:id="rId46"/>
    <p:sldId id="2145707750" r:id="rId47"/>
    <p:sldId id="2145707713" r:id="rId48"/>
    <p:sldId id="2145707714" r:id="rId49"/>
    <p:sldId id="2145707724" r:id="rId50"/>
    <p:sldId id="2145707725" r:id="rId51"/>
    <p:sldId id="2145707763" r:id="rId52"/>
    <p:sldId id="2145707717" r:id="rId53"/>
    <p:sldId id="2145707718" r:id="rId54"/>
    <p:sldId id="2145707737" r:id="rId55"/>
    <p:sldId id="2145707738" r:id="rId56"/>
    <p:sldId id="2145707722" r:id="rId57"/>
    <p:sldId id="2145707723"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189D0ED-9DF5-4DE7-8B5A-64A079378460}">
          <p14:sldIdLst>
            <p14:sldId id="2145707726"/>
            <p14:sldId id="2145707764"/>
            <p14:sldId id="3499"/>
            <p14:sldId id="747"/>
            <p14:sldId id="2145707780"/>
            <p14:sldId id="718"/>
            <p14:sldId id="2145707743"/>
            <p14:sldId id="2145707704"/>
            <p14:sldId id="2145707766"/>
            <p14:sldId id="719"/>
            <p14:sldId id="2145707697"/>
            <p14:sldId id="2145707754"/>
            <p14:sldId id="2145707778"/>
            <p14:sldId id="2145707744"/>
            <p14:sldId id="2145707731"/>
            <p14:sldId id="2145707689"/>
            <p14:sldId id="2145707690"/>
            <p14:sldId id="2145706306"/>
            <p14:sldId id="2145707680"/>
            <p14:sldId id="2145707760"/>
            <p14:sldId id="2145707770"/>
            <p14:sldId id="2145707730"/>
            <p14:sldId id="2145707779"/>
            <p14:sldId id="2145707772"/>
            <p14:sldId id="2145707773"/>
            <p14:sldId id="3520"/>
            <p14:sldId id="2145707774"/>
            <p14:sldId id="2145707775"/>
            <p14:sldId id="3512"/>
            <p14:sldId id="2145707741"/>
            <p14:sldId id="720"/>
            <p14:sldId id="2145707776"/>
            <p14:sldId id="726"/>
            <p14:sldId id="739"/>
            <p14:sldId id="3519"/>
            <p14:sldId id="734"/>
            <p14:sldId id="748"/>
            <p14:sldId id="2145707777"/>
            <p14:sldId id="2145707711"/>
            <p14:sldId id="3531"/>
            <p14:sldId id="2145707712"/>
            <p14:sldId id="2145707750"/>
            <p14:sldId id="2145707713"/>
            <p14:sldId id="2145707714"/>
            <p14:sldId id="2145707724"/>
            <p14:sldId id="2145707725"/>
            <p14:sldId id="2145707763"/>
            <p14:sldId id="2145707717"/>
            <p14:sldId id="2145707718"/>
            <p14:sldId id="2145707737"/>
            <p14:sldId id="2145707738"/>
            <p14:sldId id="2145707722"/>
            <p14:sldId id="214570772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C5FE1D-92CC-77D6-1784-518E9D70B0D9}" name="Daniel Heller" initials="DH" userId="S::Daniel.Heller@hlp.nhs.uk::f8c99429-a11b-4699-98f9-6159d8a2f7e4" providerId="AD"/>
  <p188:author id="{FA653196-879D-19AA-A29C-7C8D242BB9C8}" name="Yasir Saleem" initials="YS" userId="S::Yasir.Saleem@hlp.nhs.uk::3fc1ac17-af16-4ad8-8e33-782d551708d8" providerId="AD"/>
  <p188:author id="{D6D62DAB-9810-6733-788E-EDAC2AA9AEE2}" name="Daniel Short" initials="DS" userId="9e5d0628609c5e94"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Cook" initials="LC" lastIdx="21" clrIdx="0"/>
  <p:cmAuthor id="2" name="Sproat, Jane" initials="SJ" lastIdx="5" clrIdx="1"/>
  <p:cmAuthor id="3" name="Josh Brewster" initials="JB" lastIdx="1" clrIdx="2"/>
  <p:cmAuthor id="4" name="Daniel Heller" initials="DH" lastIdx="76" clrIdx="3"/>
  <p:cmAuthor id="5" name="Ezra Kanyimo" initials="EK" lastIdx="17" clrIdx="4"/>
  <p:cmAuthor id="6" name="Lorraine Van Barthold" initials="LVB" lastIdx="40" clrIdx="5"/>
  <p:cmAuthor id="7" name="Carrie" initials="C" lastIdx="11" clrIdx="6"/>
  <p:cmAuthor id="8" name="Kanyimo, Ezra" initials="KE" lastIdx="21" clrIdx="7"/>
  <p:cmAuthor id="9" name="Stephanie Kendrick (Croydon CCG)" initials="SK(C" lastIdx="3" clrIdx="8"/>
  <p:cmAuthor id="10" name="May Cahill" initials="MC" lastIdx="3" clrIdx="9"/>
  <p:cmAuthor id="11" name="Liz Henderson" initials="LH" lastIdx="6" clrIdx="10"/>
  <p:cmAuthor id="12" name="Daniel Short" initials="DS" lastIdx="1" clrIdx="11">
    <p:extLst>
      <p:ext uri="{19B8F6BF-5375-455C-9EA6-DF929625EA0E}">
        <p15:presenceInfo xmlns:p15="http://schemas.microsoft.com/office/powerpoint/2012/main" userId="9e5d0628609c5e94" providerId="Windows Live"/>
      </p:ext>
    </p:extLst>
  </p:cmAuthor>
  <p:cmAuthor id="13" name="Datapwa Mujong" initials="DM" lastIdx="8" clrIdx="12">
    <p:extLst>
      <p:ext uri="{19B8F6BF-5375-455C-9EA6-DF929625EA0E}">
        <p15:presenceInfo xmlns:p15="http://schemas.microsoft.com/office/powerpoint/2012/main" userId="S::Datapwa.Mujong@phe.gov.uk::354acbe2-b2d7-4565-8e03-fc797746e2df" providerId="AD"/>
      </p:ext>
    </p:extLst>
  </p:cmAuthor>
  <p:cmAuthor id="14" name="Jane Kachika" initials="JK" lastIdx="3" clrIdx="13">
    <p:extLst>
      <p:ext uri="{19B8F6BF-5375-455C-9EA6-DF929625EA0E}">
        <p15:presenceInfo xmlns:p15="http://schemas.microsoft.com/office/powerpoint/2012/main" userId="S::Jane.Kachika@england.nhs.uk::012a7f32-7176-4b1b-9423-1cbdd8cf705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CC"/>
    <a:srgbClr val="FF6600"/>
    <a:srgbClr val="005EB8"/>
    <a:srgbClr val="FDBF35"/>
    <a:srgbClr val="FDC74D"/>
    <a:srgbClr val="CCFFCC"/>
    <a:srgbClr val="8FFFC2"/>
    <a:srgbClr val="CCE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234BCC-C9F6-4843-A408-C2D127B24742}" v="18" dt="2022-04-12T10:32:46.9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60"/>
  </p:normalViewPr>
  <p:slideViewPr>
    <p:cSldViewPr snapToGrid="0">
      <p:cViewPr varScale="1">
        <p:scale>
          <a:sx n="62" d="100"/>
          <a:sy n="62" d="100"/>
        </p:scale>
        <p:origin x="812" y="5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68"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commentAuthors" Target="commen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67"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Heller" userId="f8c99429-a11b-4699-98f9-6159d8a2f7e4" providerId="ADAL" clId="{D96150D9-A0C9-47C1-AA61-0B26238B91FA}"/>
    <pc:docChg chg="undo redo custSel delSld modSld modSection">
      <pc:chgData name="Daniel Heller" userId="f8c99429-a11b-4699-98f9-6159d8a2f7e4" providerId="ADAL" clId="{D96150D9-A0C9-47C1-AA61-0B26238B91FA}" dt="2022-02-17T15:51:57.587" v="345" actId="20577"/>
      <pc:docMkLst>
        <pc:docMk/>
      </pc:docMkLst>
      <pc:sldChg chg="addSp modSp mod">
        <pc:chgData name="Daniel Heller" userId="f8c99429-a11b-4699-98f9-6159d8a2f7e4" providerId="ADAL" clId="{D96150D9-A0C9-47C1-AA61-0B26238B91FA}" dt="2022-02-17T15:51:14.507" v="334" actId="20577"/>
        <pc:sldMkLst>
          <pc:docMk/>
          <pc:sldMk cId="456887656" sldId="718"/>
        </pc:sldMkLst>
        <pc:spChg chg="add mod">
          <ac:chgData name="Daniel Heller" userId="f8c99429-a11b-4699-98f9-6159d8a2f7e4" providerId="ADAL" clId="{D96150D9-A0C9-47C1-AA61-0B26238B91FA}" dt="2022-02-17T15:51:14.507" v="334" actId="20577"/>
          <ac:spMkLst>
            <pc:docMk/>
            <pc:sldMk cId="456887656" sldId="718"/>
            <ac:spMk id="6" creationId="{F083F17B-C2B5-4A7B-9354-E4B329DBF824}"/>
          </ac:spMkLst>
        </pc:spChg>
      </pc:sldChg>
      <pc:sldChg chg="addSp modSp mod">
        <pc:chgData name="Daniel Heller" userId="f8c99429-a11b-4699-98f9-6159d8a2f7e4" providerId="ADAL" clId="{D96150D9-A0C9-47C1-AA61-0B26238B91FA}" dt="2022-02-17T15:49:12.715" v="306" actId="20577"/>
        <pc:sldMkLst>
          <pc:docMk/>
          <pc:sldMk cId="2736528592" sldId="723"/>
        </pc:sldMkLst>
        <pc:spChg chg="add mod">
          <ac:chgData name="Daniel Heller" userId="f8c99429-a11b-4699-98f9-6159d8a2f7e4" providerId="ADAL" clId="{D96150D9-A0C9-47C1-AA61-0B26238B91FA}" dt="2022-02-17T15:49:12.715" v="306" actId="20577"/>
          <ac:spMkLst>
            <pc:docMk/>
            <pc:sldMk cId="2736528592" sldId="723"/>
            <ac:spMk id="6" creationId="{FDFC6146-4BE9-40BD-9F0F-BB5B1F4AD092}"/>
          </ac:spMkLst>
        </pc:spChg>
      </pc:sldChg>
      <pc:sldChg chg="addSp delSp modSp mod">
        <pc:chgData name="Daniel Heller" userId="f8c99429-a11b-4699-98f9-6159d8a2f7e4" providerId="ADAL" clId="{D96150D9-A0C9-47C1-AA61-0B26238B91FA}" dt="2022-02-17T15:51:01.060" v="331" actId="20577"/>
        <pc:sldMkLst>
          <pc:docMk/>
          <pc:sldMk cId="2161098202" sldId="724"/>
        </pc:sldMkLst>
        <pc:spChg chg="add mod">
          <ac:chgData name="Daniel Heller" userId="f8c99429-a11b-4699-98f9-6159d8a2f7e4" providerId="ADAL" clId="{D96150D9-A0C9-47C1-AA61-0B26238B91FA}" dt="2022-02-17T15:51:01.060" v="331" actId="20577"/>
          <ac:spMkLst>
            <pc:docMk/>
            <pc:sldMk cId="2161098202" sldId="724"/>
            <ac:spMk id="7" creationId="{CC10854D-39D9-4F19-9D9F-530132CA5F54}"/>
          </ac:spMkLst>
        </pc:spChg>
        <pc:spChg chg="del">
          <ac:chgData name="Daniel Heller" userId="f8c99429-a11b-4699-98f9-6159d8a2f7e4" providerId="ADAL" clId="{D96150D9-A0C9-47C1-AA61-0B26238B91FA}" dt="2022-02-17T15:45:23.235" v="213" actId="478"/>
          <ac:spMkLst>
            <pc:docMk/>
            <pc:sldMk cId="2161098202" sldId="724"/>
            <ac:spMk id="8" creationId="{1F3E9E67-AB03-453D-B8EF-AC4DB5308A28}"/>
          </ac:spMkLst>
        </pc:spChg>
      </pc:sldChg>
      <pc:sldChg chg="addSp modSp mod">
        <pc:chgData name="Daniel Heller" userId="f8c99429-a11b-4699-98f9-6159d8a2f7e4" providerId="ADAL" clId="{D96150D9-A0C9-47C1-AA61-0B26238B91FA}" dt="2022-02-17T15:49:08.120" v="305" actId="20577"/>
        <pc:sldMkLst>
          <pc:docMk/>
          <pc:sldMk cId="2514971919" sldId="726"/>
        </pc:sldMkLst>
        <pc:spChg chg="add mod">
          <ac:chgData name="Daniel Heller" userId="f8c99429-a11b-4699-98f9-6159d8a2f7e4" providerId="ADAL" clId="{D96150D9-A0C9-47C1-AA61-0B26238B91FA}" dt="2022-02-17T15:49:08.120" v="305" actId="20577"/>
          <ac:spMkLst>
            <pc:docMk/>
            <pc:sldMk cId="2514971919" sldId="726"/>
            <ac:spMk id="3" creationId="{127EC37A-B55E-45B4-9B07-7DCA21B12CED}"/>
          </ac:spMkLst>
        </pc:spChg>
      </pc:sldChg>
      <pc:sldChg chg="addSp modSp mod delCm">
        <pc:chgData name="Daniel Heller" userId="f8c99429-a11b-4699-98f9-6159d8a2f7e4" providerId="ADAL" clId="{D96150D9-A0C9-47C1-AA61-0B26238B91FA}" dt="2022-02-17T15:51:22.758" v="336" actId="20577"/>
        <pc:sldMkLst>
          <pc:docMk/>
          <pc:sldMk cId="930348021" sldId="747"/>
        </pc:sldMkLst>
        <pc:spChg chg="mod">
          <ac:chgData name="Daniel Heller" userId="f8c99429-a11b-4699-98f9-6159d8a2f7e4" providerId="ADAL" clId="{D96150D9-A0C9-47C1-AA61-0B26238B91FA}" dt="2022-02-15T10:22:37.470" v="1" actId="13926"/>
          <ac:spMkLst>
            <pc:docMk/>
            <pc:sldMk cId="930348021" sldId="747"/>
            <ac:spMk id="2" creationId="{E439AF66-270F-4537-8DC2-9D0D6F4796C9}"/>
          </ac:spMkLst>
        </pc:spChg>
        <pc:spChg chg="add mod">
          <ac:chgData name="Daniel Heller" userId="f8c99429-a11b-4699-98f9-6159d8a2f7e4" providerId="ADAL" clId="{D96150D9-A0C9-47C1-AA61-0B26238B91FA}" dt="2022-02-17T15:51:22.758" v="336" actId="20577"/>
          <ac:spMkLst>
            <pc:docMk/>
            <pc:sldMk cId="930348021" sldId="747"/>
            <ac:spMk id="8" creationId="{DD1A4610-C9BB-4715-8A3B-281D99500339}"/>
          </ac:spMkLst>
        </pc:spChg>
      </pc:sldChg>
      <pc:sldChg chg="addSp modSp mod">
        <pc:chgData name="Daniel Heller" userId="f8c99429-a11b-4699-98f9-6159d8a2f7e4" providerId="ADAL" clId="{D96150D9-A0C9-47C1-AA61-0B26238B91FA}" dt="2022-02-17T15:48:50.512" v="301" actId="20577"/>
        <pc:sldMkLst>
          <pc:docMk/>
          <pc:sldMk cId="1973440127" sldId="748"/>
        </pc:sldMkLst>
        <pc:spChg chg="mod">
          <ac:chgData name="Daniel Heller" userId="f8c99429-a11b-4699-98f9-6159d8a2f7e4" providerId="ADAL" clId="{D96150D9-A0C9-47C1-AA61-0B26238B91FA}" dt="2022-02-15T10:35:53.626" v="12" actId="20577"/>
          <ac:spMkLst>
            <pc:docMk/>
            <pc:sldMk cId="1973440127" sldId="748"/>
            <ac:spMk id="3" creationId="{CE4DA92B-77A7-4138-BCB6-A9957CCFB952}"/>
          </ac:spMkLst>
        </pc:spChg>
        <pc:spChg chg="add mod">
          <ac:chgData name="Daniel Heller" userId="f8c99429-a11b-4699-98f9-6159d8a2f7e4" providerId="ADAL" clId="{D96150D9-A0C9-47C1-AA61-0B26238B91FA}" dt="2022-02-17T15:48:50.512" v="301" actId="20577"/>
          <ac:spMkLst>
            <pc:docMk/>
            <pc:sldMk cId="1973440127" sldId="748"/>
            <ac:spMk id="7" creationId="{D3B8D9CD-FFA4-44A8-A413-1CCFDAD78F9B}"/>
          </ac:spMkLst>
        </pc:spChg>
      </pc:sldChg>
      <pc:sldChg chg="addSp modSp mod">
        <pc:chgData name="Daniel Heller" userId="f8c99429-a11b-4699-98f9-6159d8a2f7e4" providerId="ADAL" clId="{D96150D9-A0C9-47C1-AA61-0B26238B91FA}" dt="2022-02-17T15:51:47.542" v="343" actId="6549"/>
        <pc:sldMkLst>
          <pc:docMk/>
          <pc:sldMk cId="1766570752" sldId="3499"/>
        </pc:sldMkLst>
        <pc:spChg chg="mod">
          <ac:chgData name="Daniel Heller" userId="f8c99429-a11b-4699-98f9-6159d8a2f7e4" providerId="ADAL" clId="{D96150D9-A0C9-47C1-AA61-0B26238B91FA}" dt="2022-02-17T15:51:42.963" v="340" actId="21"/>
          <ac:spMkLst>
            <pc:docMk/>
            <pc:sldMk cId="1766570752" sldId="3499"/>
            <ac:spMk id="5" creationId="{2BB4368C-2828-4567-B08A-A08C10EFED85}"/>
          </ac:spMkLst>
        </pc:spChg>
        <pc:spChg chg="mod">
          <ac:chgData name="Daniel Heller" userId="f8c99429-a11b-4699-98f9-6159d8a2f7e4" providerId="ADAL" clId="{D96150D9-A0C9-47C1-AA61-0B26238B91FA}" dt="2022-02-17T15:51:47.542" v="343" actId="6549"/>
          <ac:spMkLst>
            <pc:docMk/>
            <pc:sldMk cId="1766570752" sldId="3499"/>
            <ac:spMk id="6" creationId="{FC0EE4DF-4F0E-4627-AF8F-372B23E03636}"/>
          </ac:spMkLst>
        </pc:spChg>
        <pc:spChg chg="add mod">
          <ac:chgData name="Daniel Heller" userId="f8c99429-a11b-4699-98f9-6159d8a2f7e4" providerId="ADAL" clId="{D96150D9-A0C9-47C1-AA61-0B26238B91FA}" dt="2022-02-17T15:51:38.991" v="339" actId="20577"/>
          <ac:spMkLst>
            <pc:docMk/>
            <pc:sldMk cId="1766570752" sldId="3499"/>
            <ac:spMk id="7" creationId="{4AC34DA9-557C-48EB-91A0-8A775F28D553}"/>
          </ac:spMkLst>
        </pc:spChg>
      </pc:sldChg>
      <pc:sldChg chg="addSp delSp modSp mod">
        <pc:chgData name="Daniel Heller" userId="f8c99429-a11b-4699-98f9-6159d8a2f7e4" providerId="ADAL" clId="{D96150D9-A0C9-47C1-AA61-0B26238B91FA}" dt="2022-02-17T15:48:30.066" v="298"/>
        <pc:sldMkLst>
          <pc:docMk/>
          <pc:sldMk cId="3657593891" sldId="3531"/>
        </pc:sldMkLst>
        <pc:spChg chg="del">
          <ac:chgData name="Daniel Heller" userId="f8c99429-a11b-4699-98f9-6159d8a2f7e4" providerId="ADAL" clId="{D96150D9-A0C9-47C1-AA61-0B26238B91FA}" dt="2022-02-17T15:46:41.187" v="261" actId="478"/>
          <ac:spMkLst>
            <pc:docMk/>
            <pc:sldMk cId="3657593891" sldId="3531"/>
            <ac:spMk id="6" creationId="{5B984D84-B824-47DF-A8FD-7D390E492A89}"/>
          </ac:spMkLst>
        </pc:spChg>
        <pc:spChg chg="add del mod">
          <ac:chgData name="Daniel Heller" userId="f8c99429-a11b-4699-98f9-6159d8a2f7e4" providerId="ADAL" clId="{D96150D9-A0C9-47C1-AA61-0B26238B91FA}" dt="2022-02-17T15:46:38.027" v="260"/>
          <ac:spMkLst>
            <pc:docMk/>
            <pc:sldMk cId="3657593891" sldId="3531"/>
            <ac:spMk id="7" creationId="{3F291EAF-DBD2-445B-9896-9AE5070E21F5}"/>
          </ac:spMkLst>
        </pc:spChg>
        <pc:spChg chg="add del mod">
          <ac:chgData name="Daniel Heller" userId="f8c99429-a11b-4699-98f9-6159d8a2f7e4" providerId="ADAL" clId="{D96150D9-A0C9-47C1-AA61-0B26238B91FA}" dt="2022-02-17T15:48:29.770" v="297" actId="478"/>
          <ac:spMkLst>
            <pc:docMk/>
            <pc:sldMk cId="3657593891" sldId="3531"/>
            <ac:spMk id="8" creationId="{6BD3BE49-DA11-4ECF-BBDA-2F8946A540A2}"/>
          </ac:spMkLst>
        </pc:spChg>
        <pc:spChg chg="add mod">
          <ac:chgData name="Daniel Heller" userId="f8c99429-a11b-4699-98f9-6159d8a2f7e4" providerId="ADAL" clId="{D96150D9-A0C9-47C1-AA61-0B26238B91FA}" dt="2022-02-17T15:48:30.066" v="298"/>
          <ac:spMkLst>
            <pc:docMk/>
            <pc:sldMk cId="3657593891" sldId="3531"/>
            <ac:spMk id="9" creationId="{D3EAE1EB-7D14-4396-916E-A42FC49FB1E0}"/>
          </ac:spMkLst>
        </pc:spChg>
      </pc:sldChg>
      <pc:sldChg chg="addSp modSp mod">
        <pc:chgData name="Daniel Heller" userId="f8c99429-a11b-4699-98f9-6159d8a2f7e4" providerId="ADAL" clId="{D96150D9-A0C9-47C1-AA61-0B26238B91FA}" dt="2022-02-17T15:50:18.994" v="322" actId="20577"/>
        <pc:sldMkLst>
          <pc:docMk/>
          <pc:sldMk cId="3637460540" sldId="2145706306"/>
        </pc:sldMkLst>
        <pc:spChg chg="add mod">
          <ac:chgData name="Daniel Heller" userId="f8c99429-a11b-4699-98f9-6159d8a2f7e4" providerId="ADAL" clId="{D96150D9-A0C9-47C1-AA61-0B26238B91FA}" dt="2022-02-17T15:50:18.994" v="322" actId="20577"/>
          <ac:spMkLst>
            <pc:docMk/>
            <pc:sldMk cId="3637460540" sldId="2145706306"/>
            <ac:spMk id="5" creationId="{0DC5E2A0-F509-46EF-9E94-09BF33D90F62}"/>
          </ac:spMkLst>
        </pc:spChg>
      </pc:sldChg>
      <pc:sldChg chg="addSp modSp mod">
        <pc:chgData name="Daniel Heller" userId="f8c99429-a11b-4699-98f9-6159d8a2f7e4" providerId="ADAL" clId="{D96150D9-A0C9-47C1-AA61-0B26238B91FA}" dt="2022-02-17T15:50:14.829" v="321" actId="20577"/>
        <pc:sldMkLst>
          <pc:docMk/>
          <pc:sldMk cId="2193342196" sldId="2145707680"/>
        </pc:sldMkLst>
        <pc:spChg chg="add mod">
          <ac:chgData name="Daniel Heller" userId="f8c99429-a11b-4699-98f9-6159d8a2f7e4" providerId="ADAL" clId="{D96150D9-A0C9-47C1-AA61-0B26238B91FA}" dt="2022-02-17T15:50:14.829" v="321" actId="20577"/>
          <ac:spMkLst>
            <pc:docMk/>
            <pc:sldMk cId="2193342196" sldId="2145707680"/>
            <ac:spMk id="8" creationId="{67D0C383-144A-4C70-A662-E817EE3EEF22}"/>
          </ac:spMkLst>
        </pc:spChg>
      </pc:sldChg>
      <pc:sldChg chg="addSp modSp mod delCm">
        <pc:chgData name="Daniel Heller" userId="f8c99429-a11b-4699-98f9-6159d8a2f7e4" providerId="ADAL" clId="{D96150D9-A0C9-47C1-AA61-0B26238B91FA}" dt="2022-02-17T15:51:18.999" v="335" actId="20577"/>
        <pc:sldMkLst>
          <pc:docMk/>
          <pc:sldMk cId="4263265749" sldId="2145707681"/>
        </pc:sldMkLst>
        <pc:spChg chg="mod">
          <ac:chgData name="Daniel Heller" userId="f8c99429-a11b-4699-98f9-6159d8a2f7e4" providerId="ADAL" clId="{D96150D9-A0C9-47C1-AA61-0B26238B91FA}" dt="2022-02-16T17:39:32.887" v="72"/>
          <ac:spMkLst>
            <pc:docMk/>
            <pc:sldMk cId="4263265749" sldId="2145707681"/>
            <ac:spMk id="2" creationId="{7946A1FB-FAB3-43E0-94DA-4F03865E74AA}"/>
          </ac:spMkLst>
        </pc:spChg>
        <pc:spChg chg="add mod">
          <ac:chgData name="Daniel Heller" userId="f8c99429-a11b-4699-98f9-6159d8a2f7e4" providerId="ADAL" clId="{D96150D9-A0C9-47C1-AA61-0B26238B91FA}" dt="2022-02-17T15:51:18.999" v="335" actId="20577"/>
          <ac:spMkLst>
            <pc:docMk/>
            <pc:sldMk cId="4263265749" sldId="2145707681"/>
            <ac:spMk id="4" creationId="{404A82A7-7896-4036-A87C-1A776F5A2F8F}"/>
          </ac:spMkLst>
        </pc:spChg>
      </pc:sldChg>
      <pc:sldChg chg="addSp modSp mod">
        <pc:chgData name="Daniel Heller" userId="f8c99429-a11b-4699-98f9-6159d8a2f7e4" providerId="ADAL" clId="{D96150D9-A0C9-47C1-AA61-0B26238B91FA}" dt="2022-02-17T15:50:57.227" v="330" actId="20577"/>
        <pc:sldMkLst>
          <pc:docMk/>
          <pc:sldMk cId="1854250145" sldId="2145707687"/>
        </pc:sldMkLst>
        <pc:spChg chg="add mod">
          <ac:chgData name="Daniel Heller" userId="f8c99429-a11b-4699-98f9-6159d8a2f7e4" providerId="ADAL" clId="{D96150D9-A0C9-47C1-AA61-0B26238B91FA}" dt="2022-02-17T15:50:57.227" v="330" actId="20577"/>
          <ac:spMkLst>
            <pc:docMk/>
            <pc:sldMk cId="1854250145" sldId="2145707687"/>
            <ac:spMk id="19" creationId="{55310BD1-FA5B-462E-BECD-896D2112A3E1}"/>
          </ac:spMkLst>
        </pc:spChg>
      </pc:sldChg>
      <pc:sldChg chg="addSp modSp mod">
        <pc:chgData name="Daniel Heller" userId="f8c99429-a11b-4699-98f9-6159d8a2f7e4" providerId="ADAL" clId="{D96150D9-A0C9-47C1-AA61-0B26238B91FA}" dt="2022-02-17T15:50:53.239" v="329" actId="20577"/>
        <pc:sldMkLst>
          <pc:docMk/>
          <pc:sldMk cId="4268796115" sldId="2145707688"/>
        </pc:sldMkLst>
        <pc:spChg chg="add mod">
          <ac:chgData name="Daniel Heller" userId="f8c99429-a11b-4699-98f9-6159d8a2f7e4" providerId="ADAL" clId="{D96150D9-A0C9-47C1-AA61-0B26238B91FA}" dt="2022-02-17T15:50:53.239" v="329" actId="20577"/>
          <ac:spMkLst>
            <pc:docMk/>
            <pc:sldMk cId="4268796115" sldId="2145707688"/>
            <ac:spMk id="20" creationId="{869D4B5F-E8CE-45FA-B22C-5E8A150A0887}"/>
          </ac:spMkLst>
        </pc:spChg>
      </pc:sldChg>
      <pc:sldChg chg="addSp modSp mod">
        <pc:chgData name="Daniel Heller" userId="f8c99429-a11b-4699-98f9-6159d8a2f7e4" providerId="ADAL" clId="{D96150D9-A0C9-47C1-AA61-0B26238B91FA}" dt="2022-02-17T15:50:31.807" v="324" actId="20577"/>
        <pc:sldMkLst>
          <pc:docMk/>
          <pc:sldMk cId="939053498" sldId="2145707689"/>
        </pc:sldMkLst>
        <pc:spChg chg="add mod">
          <ac:chgData name="Daniel Heller" userId="f8c99429-a11b-4699-98f9-6159d8a2f7e4" providerId="ADAL" clId="{D96150D9-A0C9-47C1-AA61-0B26238B91FA}" dt="2022-02-17T15:50:31.807" v="324" actId="20577"/>
          <ac:spMkLst>
            <pc:docMk/>
            <pc:sldMk cId="939053498" sldId="2145707689"/>
            <ac:spMk id="9" creationId="{D670553B-0478-432F-9771-02972C5172B6}"/>
          </ac:spMkLst>
        </pc:spChg>
      </pc:sldChg>
      <pc:sldChg chg="addSp modSp mod">
        <pc:chgData name="Daniel Heller" userId="f8c99429-a11b-4699-98f9-6159d8a2f7e4" providerId="ADAL" clId="{D96150D9-A0C9-47C1-AA61-0B26238B91FA}" dt="2022-02-17T15:50:24.690" v="323" actId="20577"/>
        <pc:sldMkLst>
          <pc:docMk/>
          <pc:sldMk cId="3360580859" sldId="2145707690"/>
        </pc:sldMkLst>
        <pc:spChg chg="add mod">
          <ac:chgData name="Daniel Heller" userId="f8c99429-a11b-4699-98f9-6159d8a2f7e4" providerId="ADAL" clId="{D96150D9-A0C9-47C1-AA61-0B26238B91FA}" dt="2022-02-17T15:50:24.690" v="323" actId="20577"/>
          <ac:spMkLst>
            <pc:docMk/>
            <pc:sldMk cId="3360580859" sldId="2145707690"/>
            <ac:spMk id="8" creationId="{C2D9275F-5B56-41F5-97D0-B710B458DE08}"/>
          </ac:spMkLst>
        </pc:spChg>
      </pc:sldChg>
      <pc:sldChg chg="addSp modSp mod delCm">
        <pc:chgData name="Daniel Heller" userId="f8c99429-a11b-4699-98f9-6159d8a2f7e4" providerId="ADAL" clId="{D96150D9-A0C9-47C1-AA61-0B26238B91FA}" dt="2022-02-17T15:49:46.028" v="314" actId="20577"/>
        <pc:sldMkLst>
          <pc:docMk/>
          <pc:sldMk cId="2438469734" sldId="2145707691"/>
        </pc:sldMkLst>
        <pc:spChg chg="add mod">
          <ac:chgData name="Daniel Heller" userId="f8c99429-a11b-4699-98f9-6159d8a2f7e4" providerId="ADAL" clId="{D96150D9-A0C9-47C1-AA61-0B26238B91FA}" dt="2022-02-17T15:49:46.028" v="314" actId="20577"/>
          <ac:spMkLst>
            <pc:docMk/>
            <pc:sldMk cId="2438469734" sldId="2145707691"/>
            <ac:spMk id="4" creationId="{0B29CC3B-D2FC-4C0E-A85F-A4B2155E7293}"/>
          </ac:spMkLst>
        </pc:spChg>
      </pc:sldChg>
      <pc:sldChg chg="addSp modSp mod delCm">
        <pc:chgData name="Daniel Heller" userId="f8c99429-a11b-4699-98f9-6159d8a2f7e4" providerId="ADAL" clId="{D96150D9-A0C9-47C1-AA61-0B26238B91FA}" dt="2022-02-17T15:50:10.945" v="320" actId="20577"/>
        <pc:sldMkLst>
          <pc:docMk/>
          <pc:sldMk cId="2004549900" sldId="2145707692"/>
        </pc:sldMkLst>
        <pc:spChg chg="add mod">
          <ac:chgData name="Daniel Heller" userId="f8c99429-a11b-4699-98f9-6159d8a2f7e4" providerId="ADAL" clId="{D96150D9-A0C9-47C1-AA61-0B26238B91FA}" dt="2022-02-17T15:50:10.945" v="320" actId="20577"/>
          <ac:spMkLst>
            <pc:docMk/>
            <pc:sldMk cId="2004549900" sldId="2145707692"/>
            <ac:spMk id="6" creationId="{7424DB5D-B2D9-4028-A3C9-9C6562CB9B00}"/>
          </ac:spMkLst>
        </pc:spChg>
        <pc:graphicFrameChg chg="mod modGraphic">
          <ac:chgData name="Daniel Heller" userId="f8c99429-a11b-4699-98f9-6159d8a2f7e4" providerId="ADAL" clId="{D96150D9-A0C9-47C1-AA61-0B26238B91FA}" dt="2022-02-17T15:45:53.950" v="231" actId="14100"/>
          <ac:graphicFrameMkLst>
            <pc:docMk/>
            <pc:sldMk cId="2004549900" sldId="2145707692"/>
            <ac:graphicFrameMk id="5" creationId="{F97F9D60-A9E2-427A-BF74-AB7F011DE783}"/>
          </ac:graphicFrameMkLst>
        </pc:graphicFrameChg>
      </pc:sldChg>
      <pc:sldChg chg="addSp modSp mod">
        <pc:chgData name="Daniel Heller" userId="f8c99429-a11b-4699-98f9-6159d8a2f7e4" providerId="ADAL" clId="{D96150D9-A0C9-47C1-AA61-0B26238B91FA}" dt="2022-02-17T15:49:42.250" v="313" actId="20577"/>
        <pc:sldMkLst>
          <pc:docMk/>
          <pc:sldMk cId="3750552743" sldId="2145707695"/>
        </pc:sldMkLst>
        <pc:spChg chg="add mod">
          <ac:chgData name="Daniel Heller" userId="f8c99429-a11b-4699-98f9-6159d8a2f7e4" providerId="ADAL" clId="{D96150D9-A0C9-47C1-AA61-0B26238B91FA}" dt="2022-02-17T15:49:42.250" v="313" actId="20577"/>
          <ac:spMkLst>
            <pc:docMk/>
            <pc:sldMk cId="3750552743" sldId="2145707695"/>
            <ac:spMk id="6" creationId="{979551C4-1184-4625-9A6A-5B55DB9FD07C}"/>
          </ac:spMkLst>
        </pc:spChg>
      </pc:sldChg>
      <pc:sldChg chg="addSp modSp mod">
        <pc:chgData name="Daniel Heller" userId="f8c99429-a11b-4699-98f9-6159d8a2f7e4" providerId="ADAL" clId="{D96150D9-A0C9-47C1-AA61-0B26238B91FA}" dt="2022-02-17T15:49:16.783" v="307" actId="20577"/>
        <pc:sldMkLst>
          <pc:docMk/>
          <pc:sldMk cId="2231245637" sldId="2145707699"/>
        </pc:sldMkLst>
        <pc:spChg chg="add mod">
          <ac:chgData name="Daniel Heller" userId="f8c99429-a11b-4699-98f9-6159d8a2f7e4" providerId="ADAL" clId="{D96150D9-A0C9-47C1-AA61-0B26238B91FA}" dt="2022-02-17T15:49:16.783" v="307" actId="20577"/>
          <ac:spMkLst>
            <pc:docMk/>
            <pc:sldMk cId="2231245637" sldId="2145707699"/>
            <ac:spMk id="4" creationId="{5109D286-F837-43D5-B7FA-94430434F81E}"/>
          </ac:spMkLst>
        </pc:spChg>
      </pc:sldChg>
      <pc:sldChg chg="addSp modSp mod">
        <pc:chgData name="Daniel Heller" userId="f8c99429-a11b-4699-98f9-6159d8a2f7e4" providerId="ADAL" clId="{D96150D9-A0C9-47C1-AA61-0B26238B91FA}" dt="2022-02-17T15:49:02.314" v="304" actId="20577"/>
        <pc:sldMkLst>
          <pc:docMk/>
          <pc:sldMk cId="4025023398" sldId="2145707701"/>
        </pc:sldMkLst>
        <pc:spChg chg="add mod">
          <ac:chgData name="Daniel Heller" userId="f8c99429-a11b-4699-98f9-6159d8a2f7e4" providerId="ADAL" clId="{D96150D9-A0C9-47C1-AA61-0B26238B91FA}" dt="2022-02-17T15:49:02.314" v="304" actId="20577"/>
          <ac:spMkLst>
            <pc:docMk/>
            <pc:sldMk cId="4025023398" sldId="2145707701"/>
            <ac:spMk id="7" creationId="{687E46B7-DEDB-46B8-958D-5FDC6D631D5B}"/>
          </ac:spMkLst>
        </pc:spChg>
      </pc:sldChg>
      <pc:sldChg chg="addSp modSp mod">
        <pc:chgData name="Daniel Heller" userId="f8c99429-a11b-4699-98f9-6159d8a2f7e4" providerId="ADAL" clId="{D96150D9-A0C9-47C1-AA61-0B26238B91FA}" dt="2022-02-17T15:48:59.023" v="303" actId="20577"/>
        <pc:sldMkLst>
          <pc:docMk/>
          <pc:sldMk cId="659362193" sldId="2145707702"/>
        </pc:sldMkLst>
        <pc:spChg chg="mod">
          <ac:chgData name="Daniel Heller" userId="f8c99429-a11b-4699-98f9-6159d8a2f7e4" providerId="ADAL" clId="{D96150D9-A0C9-47C1-AA61-0B26238B91FA}" dt="2022-02-15T10:53:19.035" v="69"/>
          <ac:spMkLst>
            <pc:docMk/>
            <pc:sldMk cId="659362193" sldId="2145707702"/>
            <ac:spMk id="2" creationId="{DB0B68FC-54CA-480A-88DD-C06924D284D8}"/>
          </ac:spMkLst>
        </pc:spChg>
        <pc:spChg chg="add mod">
          <ac:chgData name="Daniel Heller" userId="f8c99429-a11b-4699-98f9-6159d8a2f7e4" providerId="ADAL" clId="{D96150D9-A0C9-47C1-AA61-0B26238B91FA}" dt="2022-02-17T15:48:59.023" v="303" actId="20577"/>
          <ac:spMkLst>
            <pc:docMk/>
            <pc:sldMk cId="659362193" sldId="2145707702"/>
            <ac:spMk id="7" creationId="{534C4325-F4A6-4362-B255-88029FBBEE3F}"/>
          </ac:spMkLst>
        </pc:spChg>
      </pc:sldChg>
      <pc:sldChg chg="addSp modSp mod">
        <pc:chgData name="Daniel Heller" userId="f8c99429-a11b-4699-98f9-6159d8a2f7e4" providerId="ADAL" clId="{D96150D9-A0C9-47C1-AA61-0B26238B91FA}" dt="2022-02-17T15:48:55.301" v="302" actId="20577"/>
        <pc:sldMkLst>
          <pc:docMk/>
          <pc:sldMk cId="2418533328" sldId="2145707703"/>
        </pc:sldMkLst>
        <pc:spChg chg="add mod">
          <ac:chgData name="Daniel Heller" userId="f8c99429-a11b-4699-98f9-6159d8a2f7e4" providerId="ADAL" clId="{D96150D9-A0C9-47C1-AA61-0B26238B91FA}" dt="2022-02-17T15:48:55.301" v="302" actId="20577"/>
          <ac:spMkLst>
            <pc:docMk/>
            <pc:sldMk cId="2418533328" sldId="2145707703"/>
            <ac:spMk id="5" creationId="{3EA51E45-6987-494B-A865-4AD540C189E0}"/>
          </ac:spMkLst>
        </pc:spChg>
      </pc:sldChg>
      <pc:sldChg chg="addSp modSp mod">
        <pc:chgData name="Daniel Heller" userId="f8c99429-a11b-4699-98f9-6159d8a2f7e4" providerId="ADAL" clId="{D96150D9-A0C9-47C1-AA61-0B26238B91FA}" dt="2022-02-17T15:51:05.748" v="332" actId="20577"/>
        <pc:sldMkLst>
          <pc:docMk/>
          <pc:sldMk cId="1111961601" sldId="2145707704"/>
        </pc:sldMkLst>
        <pc:spChg chg="add mod">
          <ac:chgData name="Daniel Heller" userId="f8c99429-a11b-4699-98f9-6159d8a2f7e4" providerId="ADAL" clId="{D96150D9-A0C9-47C1-AA61-0B26238B91FA}" dt="2022-02-17T15:51:05.748" v="332" actId="20577"/>
          <ac:spMkLst>
            <pc:docMk/>
            <pc:sldMk cId="1111961601" sldId="2145707704"/>
            <ac:spMk id="4" creationId="{E42CBE39-7728-48DD-A291-AAC3EB7E46C8}"/>
          </ac:spMkLst>
        </pc:spChg>
      </pc:sldChg>
      <pc:sldChg chg="del">
        <pc:chgData name="Daniel Heller" userId="f8c99429-a11b-4699-98f9-6159d8a2f7e4" providerId="ADAL" clId="{D96150D9-A0C9-47C1-AA61-0B26238B91FA}" dt="2022-02-15T10:31:16.404" v="8" actId="47"/>
        <pc:sldMkLst>
          <pc:docMk/>
          <pc:sldMk cId="2173520702" sldId="2145707707"/>
        </pc:sldMkLst>
      </pc:sldChg>
      <pc:sldChg chg="addSp modSp mod">
        <pc:chgData name="Daniel Heller" userId="f8c99429-a11b-4699-98f9-6159d8a2f7e4" providerId="ADAL" clId="{D96150D9-A0C9-47C1-AA61-0B26238B91FA}" dt="2022-02-17T15:48:09.760" v="292" actId="20577"/>
        <pc:sldMkLst>
          <pc:docMk/>
          <pc:sldMk cId="4285315750" sldId="2145707709"/>
        </pc:sldMkLst>
        <pc:spChg chg="add mod">
          <ac:chgData name="Daniel Heller" userId="f8c99429-a11b-4699-98f9-6159d8a2f7e4" providerId="ADAL" clId="{D96150D9-A0C9-47C1-AA61-0B26238B91FA}" dt="2022-02-17T15:48:09.760" v="292" actId="20577"/>
          <ac:spMkLst>
            <pc:docMk/>
            <pc:sldMk cId="4285315750" sldId="2145707709"/>
            <ac:spMk id="6" creationId="{437D6E92-28AE-4053-840A-281E0FF7FC8E}"/>
          </ac:spMkLst>
        </pc:spChg>
      </pc:sldChg>
      <pc:sldChg chg="addSp modSp mod delCm">
        <pc:chgData name="Daniel Heller" userId="f8c99429-a11b-4699-98f9-6159d8a2f7e4" providerId="ADAL" clId="{D96150D9-A0C9-47C1-AA61-0B26238B91FA}" dt="2022-02-17T15:48:34.350" v="299" actId="20577"/>
        <pc:sldMkLst>
          <pc:docMk/>
          <pc:sldMk cId="2860723940" sldId="2145707711"/>
        </pc:sldMkLst>
        <pc:spChg chg="mod">
          <ac:chgData name="Daniel Heller" userId="f8c99429-a11b-4699-98f9-6159d8a2f7e4" providerId="ADAL" clId="{D96150D9-A0C9-47C1-AA61-0B26238B91FA}" dt="2022-02-16T17:44:05.766" v="131" actId="20577"/>
          <ac:spMkLst>
            <pc:docMk/>
            <pc:sldMk cId="2860723940" sldId="2145707711"/>
            <ac:spMk id="2" creationId="{EA56345F-200A-4E01-AB01-21FD614E57C5}"/>
          </ac:spMkLst>
        </pc:spChg>
        <pc:spChg chg="add mod">
          <ac:chgData name="Daniel Heller" userId="f8c99429-a11b-4699-98f9-6159d8a2f7e4" providerId="ADAL" clId="{D96150D9-A0C9-47C1-AA61-0B26238B91FA}" dt="2022-02-17T15:48:34.350" v="299" actId="20577"/>
          <ac:spMkLst>
            <pc:docMk/>
            <pc:sldMk cId="2860723940" sldId="2145707711"/>
            <ac:spMk id="6" creationId="{BCCB56F2-4BED-4016-ABDE-253940C79B26}"/>
          </ac:spMkLst>
        </pc:spChg>
      </pc:sldChg>
      <pc:sldChg chg="addSp modSp mod">
        <pc:chgData name="Daniel Heller" userId="f8c99429-a11b-4699-98f9-6159d8a2f7e4" providerId="ADAL" clId="{D96150D9-A0C9-47C1-AA61-0B26238B91FA}" dt="2022-02-17T15:48:24.988" v="296"/>
        <pc:sldMkLst>
          <pc:docMk/>
          <pc:sldMk cId="3346800509" sldId="2145707712"/>
        </pc:sldMkLst>
        <pc:spChg chg="add mod">
          <ac:chgData name="Daniel Heller" userId="f8c99429-a11b-4699-98f9-6159d8a2f7e4" providerId="ADAL" clId="{D96150D9-A0C9-47C1-AA61-0B26238B91FA}" dt="2022-02-17T15:48:20.311" v="294" actId="20577"/>
          <ac:spMkLst>
            <pc:docMk/>
            <pc:sldMk cId="3346800509" sldId="2145707712"/>
            <ac:spMk id="6" creationId="{D49BA9D3-368D-4983-86DC-1F03AE228B21}"/>
          </ac:spMkLst>
        </pc:spChg>
        <pc:spChg chg="add mod">
          <ac:chgData name="Daniel Heller" userId="f8c99429-a11b-4699-98f9-6159d8a2f7e4" providerId="ADAL" clId="{D96150D9-A0C9-47C1-AA61-0B26238B91FA}" dt="2022-02-17T15:48:24.988" v="296"/>
          <ac:spMkLst>
            <pc:docMk/>
            <pc:sldMk cId="3346800509" sldId="2145707712"/>
            <ac:spMk id="7" creationId="{39DD6DCA-047E-4D19-99C7-27F4295CE704}"/>
          </ac:spMkLst>
        </pc:spChg>
      </pc:sldChg>
      <pc:sldChg chg="addSp modSp mod">
        <pc:chgData name="Daniel Heller" userId="f8c99429-a11b-4699-98f9-6159d8a2f7e4" providerId="ADAL" clId="{D96150D9-A0C9-47C1-AA61-0B26238B91FA}" dt="2022-02-17T15:48:00.778" v="291" actId="20577"/>
        <pc:sldMkLst>
          <pc:docMk/>
          <pc:sldMk cId="2834081630" sldId="2145707713"/>
        </pc:sldMkLst>
        <pc:spChg chg="add mod">
          <ac:chgData name="Daniel Heller" userId="f8c99429-a11b-4699-98f9-6159d8a2f7e4" providerId="ADAL" clId="{D96150D9-A0C9-47C1-AA61-0B26238B91FA}" dt="2022-02-17T15:48:00.778" v="291" actId="20577"/>
          <ac:spMkLst>
            <pc:docMk/>
            <pc:sldMk cId="2834081630" sldId="2145707713"/>
            <ac:spMk id="6" creationId="{69D649C1-FD84-44A3-B385-D3C00C1033E5}"/>
          </ac:spMkLst>
        </pc:spChg>
      </pc:sldChg>
      <pc:sldChg chg="addSp modSp mod">
        <pc:chgData name="Daniel Heller" userId="f8c99429-a11b-4699-98f9-6159d8a2f7e4" providerId="ADAL" clId="{D96150D9-A0C9-47C1-AA61-0B26238B91FA}" dt="2022-02-17T15:47:56.444" v="290" actId="20577"/>
        <pc:sldMkLst>
          <pc:docMk/>
          <pc:sldMk cId="740479232" sldId="2145707714"/>
        </pc:sldMkLst>
        <pc:spChg chg="add mod">
          <ac:chgData name="Daniel Heller" userId="f8c99429-a11b-4699-98f9-6159d8a2f7e4" providerId="ADAL" clId="{D96150D9-A0C9-47C1-AA61-0B26238B91FA}" dt="2022-02-17T15:47:56.444" v="290" actId="20577"/>
          <ac:spMkLst>
            <pc:docMk/>
            <pc:sldMk cId="740479232" sldId="2145707714"/>
            <ac:spMk id="6" creationId="{6BBB37EF-B51A-413F-BAEF-271F37FF1B59}"/>
          </ac:spMkLst>
        </pc:spChg>
      </pc:sldChg>
      <pc:sldChg chg="addSp modSp mod">
        <pc:chgData name="Daniel Heller" userId="f8c99429-a11b-4699-98f9-6159d8a2f7e4" providerId="ADAL" clId="{D96150D9-A0C9-47C1-AA61-0B26238B91FA}" dt="2022-02-17T15:47:40.793" v="286" actId="20577"/>
        <pc:sldMkLst>
          <pc:docMk/>
          <pc:sldMk cId="1476244803" sldId="2145707717"/>
        </pc:sldMkLst>
        <pc:spChg chg="add mod">
          <ac:chgData name="Daniel Heller" userId="f8c99429-a11b-4699-98f9-6159d8a2f7e4" providerId="ADAL" clId="{D96150D9-A0C9-47C1-AA61-0B26238B91FA}" dt="2022-02-17T15:47:40.793" v="286" actId="20577"/>
          <ac:spMkLst>
            <pc:docMk/>
            <pc:sldMk cId="1476244803" sldId="2145707717"/>
            <ac:spMk id="6" creationId="{016BBD6C-94F9-4193-8779-E249099DAA3A}"/>
          </ac:spMkLst>
        </pc:spChg>
      </pc:sldChg>
      <pc:sldChg chg="addSp modSp mod">
        <pc:chgData name="Daniel Heller" userId="f8c99429-a11b-4699-98f9-6159d8a2f7e4" providerId="ADAL" clId="{D96150D9-A0C9-47C1-AA61-0B26238B91FA}" dt="2022-02-17T15:47:36.992" v="285" actId="20577"/>
        <pc:sldMkLst>
          <pc:docMk/>
          <pc:sldMk cId="102414194" sldId="2145707718"/>
        </pc:sldMkLst>
        <pc:spChg chg="add mod">
          <ac:chgData name="Daniel Heller" userId="f8c99429-a11b-4699-98f9-6159d8a2f7e4" providerId="ADAL" clId="{D96150D9-A0C9-47C1-AA61-0B26238B91FA}" dt="2022-02-17T15:47:36.992" v="285" actId="20577"/>
          <ac:spMkLst>
            <pc:docMk/>
            <pc:sldMk cId="102414194" sldId="2145707718"/>
            <ac:spMk id="6" creationId="{D9C279EC-3507-4225-9416-BA2C3064DC6F}"/>
          </ac:spMkLst>
        </pc:spChg>
      </pc:sldChg>
      <pc:sldChg chg="addSp modSp mod">
        <pc:chgData name="Daniel Heller" userId="f8c99429-a11b-4699-98f9-6159d8a2f7e4" providerId="ADAL" clId="{D96150D9-A0C9-47C1-AA61-0B26238B91FA}" dt="2022-02-17T15:47:24.853" v="282" actId="20577"/>
        <pc:sldMkLst>
          <pc:docMk/>
          <pc:sldMk cId="2625730738" sldId="2145707722"/>
        </pc:sldMkLst>
        <pc:spChg chg="add mod">
          <ac:chgData name="Daniel Heller" userId="f8c99429-a11b-4699-98f9-6159d8a2f7e4" providerId="ADAL" clId="{D96150D9-A0C9-47C1-AA61-0B26238B91FA}" dt="2022-02-17T15:47:24.853" v="282" actId="20577"/>
          <ac:spMkLst>
            <pc:docMk/>
            <pc:sldMk cId="2625730738" sldId="2145707722"/>
            <ac:spMk id="4" creationId="{0CC7C3E4-8302-4D47-B413-1F5B88B39ED1}"/>
          </ac:spMkLst>
        </pc:spChg>
      </pc:sldChg>
      <pc:sldChg chg="addSp modSp mod">
        <pc:chgData name="Daniel Heller" userId="f8c99429-a11b-4699-98f9-6159d8a2f7e4" providerId="ADAL" clId="{D96150D9-A0C9-47C1-AA61-0B26238B91FA}" dt="2022-02-17T15:47:19.496" v="281" actId="20577"/>
        <pc:sldMkLst>
          <pc:docMk/>
          <pc:sldMk cId="2230739324" sldId="2145707723"/>
        </pc:sldMkLst>
        <pc:spChg chg="add mod">
          <ac:chgData name="Daniel Heller" userId="f8c99429-a11b-4699-98f9-6159d8a2f7e4" providerId="ADAL" clId="{D96150D9-A0C9-47C1-AA61-0B26238B91FA}" dt="2022-02-17T15:47:19.496" v="281" actId="20577"/>
          <ac:spMkLst>
            <pc:docMk/>
            <pc:sldMk cId="2230739324" sldId="2145707723"/>
            <ac:spMk id="4" creationId="{FBAFDD67-0DE6-4A3F-95B7-69AAD0B4CE48}"/>
          </ac:spMkLst>
        </pc:spChg>
      </pc:sldChg>
      <pc:sldChg chg="addSp modSp mod">
        <pc:chgData name="Daniel Heller" userId="f8c99429-a11b-4699-98f9-6159d8a2f7e4" providerId="ADAL" clId="{D96150D9-A0C9-47C1-AA61-0B26238B91FA}" dt="2022-02-17T15:47:52.342" v="289" actId="20577"/>
        <pc:sldMkLst>
          <pc:docMk/>
          <pc:sldMk cId="2759062226" sldId="2145707724"/>
        </pc:sldMkLst>
        <pc:spChg chg="add mod">
          <ac:chgData name="Daniel Heller" userId="f8c99429-a11b-4699-98f9-6159d8a2f7e4" providerId="ADAL" clId="{D96150D9-A0C9-47C1-AA61-0B26238B91FA}" dt="2022-02-17T15:47:52.342" v="289" actId="20577"/>
          <ac:spMkLst>
            <pc:docMk/>
            <pc:sldMk cId="2759062226" sldId="2145707724"/>
            <ac:spMk id="5" creationId="{F7667113-4C54-4194-9B5F-4CEED177A3D1}"/>
          </ac:spMkLst>
        </pc:spChg>
      </pc:sldChg>
      <pc:sldChg chg="addSp modSp mod">
        <pc:chgData name="Daniel Heller" userId="f8c99429-a11b-4699-98f9-6159d8a2f7e4" providerId="ADAL" clId="{D96150D9-A0C9-47C1-AA61-0B26238B91FA}" dt="2022-02-17T15:47:49.331" v="288" actId="20577"/>
        <pc:sldMkLst>
          <pc:docMk/>
          <pc:sldMk cId="3913291873" sldId="2145707725"/>
        </pc:sldMkLst>
        <pc:spChg chg="add mod">
          <ac:chgData name="Daniel Heller" userId="f8c99429-a11b-4699-98f9-6159d8a2f7e4" providerId="ADAL" clId="{D96150D9-A0C9-47C1-AA61-0B26238B91FA}" dt="2022-02-17T15:47:49.331" v="288" actId="20577"/>
          <ac:spMkLst>
            <pc:docMk/>
            <pc:sldMk cId="3913291873" sldId="2145707725"/>
            <ac:spMk id="5" creationId="{229B7E68-BDFD-4FFD-9A96-BCDDE88362B3}"/>
          </ac:spMkLst>
        </pc:spChg>
      </pc:sldChg>
      <pc:sldChg chg="addSp delSp modSp mod">
        <pc:chgData name="Daniel Heller" userId="f8c99429-a11b-4699-98f9-6159d8a2f7e4" providerId="ADAL" clId="{D96150D9-A0C9-47C1-AA61-0B26238B91FA}" dt="2022-02-17T15:51:57.587" v="345" actId="20577"/>
        <pc:sldMkLst>
          <pc:docMk/>
          <pc:sldMk cId="1031246838" sldId="2145707726"/>
        </pc:sldMkLst>
        <pc:spChg chg="mod">
          <ac:chgData name="Daniel Heller" userId="f8c99429-a11b-4699-98f9-6159d8a2f7e4" providerId="ADAL" clId="{D96150D9-A0C9-47C1-AA61-0B26238B91FA}" dt="2022-02-17T15:45:01.704" v="201" actId="20577"/>
          <ac:spMkLst>
            <pc:docMk/>
            <pc:sldMk cId="1031246838" sldId="2145707726"/>
            <ac:spMk id="3" creationId="{00000000-0000-0000-0000-000000000000}"/>
          </ac:spMkLst>
        </pc:spChg>
        <pc:spChg chg="del">
          <ac:chgData name="Daniel Heller" userId="f8c99429-a11b-4699-98f9-6159d8a2f7e4" providerId="ADAL" clId="{D96150D9-A0C9-47C1-AA61-0B26238B91FA}" dt="2022-02-17T15:45:05.912" v="202" actId="478"/>
          <ac:spMkLst>
            <pc:docMk/>
            <pc:sldMk cId="1031246838" sldId="2145707726"/>
            <ac:spMk id="7" creationId="{6D8B2536-9E52-4B48-998B-B529A2358A53}"/>
          </ac:spMkLst>
        </pc:spChg>
        <pc:spChg chg="add mod">
          <ac:chgData name="Daniel Heller" userId="f8c99429-a11b-4699-98f9-6159d8a2f7e4" providerId="ADAL" clId="{D96150D9-A0C9-47C1-AA61-0B26238B91FA}" dt="2022-02-17T15:51:57.587" v="345" actId="20577"/>
          <ac:spMkLst>
            <pc:docMk/>
            <pc:sldMk cId="1031246838" sldId="2145707726"/>
            <ac:spMk id="20" creationId="{32983958-F506-4C0B-B9C6-7D40AC03F8FD}"/>
          </ac:spMkLst>
        </pc:spChg>
      </pc:sldChg>
      <pc:sldChg chg="addSp delSp modSp mod">
        <pc:chgData name="Daniel Heller" userId="f8c99429-a11b-4699-98f9-6159d8a2f7e4" providerId="ADAL" clId="{D96150D9-A0C9-47C1-AA61-0B26238B91FA}" dt="2022-02-17T15:50:36.532" v="325" actId="20577"/>
        <pc:sldMkLst>
          <pc:docMk/>
          <pc:sldMk cId="1374702005" sldId="2145707731"/>
        </pc:sldMkLst>
        <pc:spChg chg="add del mod">
          <ac:chgData name="Daniel Heller" userId="f8c99429-a11b-4699-98f9-6159d8a2f7e4" providerId="ADAL" clId="{D96150D9-A0C9-47C1-AA61-0B26238B91FA}" dt="2022-02-17T15:45:36.691" v="223"/>
          <ac:spMkLst>
            <pc:docMk/>
            <pc:sldMk cId="1374702005" sldId="2145707731"/>
            <ac:spMk id="6" creationId="{8A5113D3-98DB-406C-B3AD-1DA2FE5DCCCD}"/>
          </ac:spMkLst>
        </pc:spChg>
        <pc:spChg chg="del">
          <ac:chgData name="Daniel Heller" userId="f8c99429-a11b-4699-98f9-6159d8a2f7e4" providerId="ADAL" clId="{D96150D9-A0C9-47C1-AA61-0B26238B91FA}" dt="2022-02-17T15:45:39.099" v="224" actId="478"/>
          <ac:spMkLst>
            <pc:docMk/>
            <pc:sldMk cId="1374702005" sldId="2145707731"/>
            <ac:spMk id="7" creationId="{1FBEF215-59B6-417B-8EBF-44791DECED99}"/>
          </ac:spMkLst>
        </pc:spChg>
        <pc:spChg chg="add mod">
          <ac:chgData name="Daniel Heller" userId="f8c99429-a11b-4699-98f9-6159d8a2f7e4" providerId="ADAL" clId="{D96150D9-A0C9-47C1-AA61-0B26238B91FA}" dt="2022-02-17T15:50:36.532" v="325" actId="20577"/>
          <ac:spMkLst>
            <pc:docMk/>
            <pc:sldMk cId="1374702005" sldId="2145707731"/>
            <ac:spMk id="9" creationId="{49A4DD80-4E41-49FE-9554-4B882EF4A0F2}"/>
          </ac:spMkLst>
        </pc:spChg>
      </pc:sldChg>
      <pc:sldChg chg="del">
        <pc:chgData name="Daniel Heller" userId="f8c99429-a11b-4699-98f9-6159d8a2f7e4" providerId="ADAL" clId="{D96150D9-A0C9-47C1-AA61-0B26238B91FA}" dt="2022-02-15T10:28:29.612" v="4" actId="47"/>
        <pc:sldMkLst>
          <pc:docMk/>
          <pc:sldMk cId="281945062" sldId="2145707733"/>
        </pc:sldMkLst>
      </pc:sldChg>
      <pc:sldChg chg="addSp modSp mod">
        <pc:chgData name="Daniel Heller" userId="f8c99429-a11b-4699-98f9-6159d8a2f7e4" providerId="ADAL" clId="{D96150D9-A0C9-47C1-AA61-0B26238B91FA}" dt="2022-02-17T15:49:50.974" v="315" actId="20577"/>
        <pc:sldMkLst>
          <pc:docMk/>
          <pc:sldMk cId="2404417943" sldId="2145707735"/>
        </pc:sldMkLst>
        <pc:spChg chg="mod">
          <ac:chgData name="Daniel Heller" userId="f8c99429-a11b-4699-98f9-6159d8a2f7e4" providerId="ADAL" clId="{D96150D9-A0C9-47C1-AA61-0B26238B91FA}" dt="2022-02-15T10:32:13.486" v="10" actId="20577"/>
          <ac:spMkLst>
            <pc:docMk/>
            <pc:sldMk cId="2404417943" sldId="2145707735"/>
            <ac:spMk id="2" creationId="{F26EEDD0-14B9-4E36-8BE2-CC84C2772070}"/>
          </ac:spMkLst>
        </pc:spChg>
        <pc:spChg chg="add mod">
          <ac:chgData name="Daniel Heller" userId="f8c99429-a11b-4699-98f9-6159d8a2f7e4" providerId="ADAL" clId="{D96150D9-A0C9-47C1-AA61-0B26238B91FA}" dt="2022-02-17T15:49:50.974" v="315" actId="20577"/>
          <ac:spMkLst>
            <pc:docMk/>
            <pc:sldMk cId="2404417943" sldId="2145707735"/>
            <ac:spMk id="4" creationId="{F641ABA4-5C57-4AB3-9AB5-3B0FAD6E82B8}"/>
          </ac:spMkLst>
        </pc:spChg>
      </pc:sldChg>
      <pc:sldChg chg="addSp modSp mod">
        <pc:chgData name="Daniel Heller" userId="f8c99429-a11b-4699-98f9-6159d8a2f7e4" providerId="ADAL" clId="{D96150D9-A0C9-47C1-AA61-0B26238B91FA}" dt="2022-02-17T15:50:03.034" v="318" actId="20577"/>
        <pc:sldMkLst>
          <pc:docMk/>
          <pc:sldMk cId="635830333" sldId="2145707736"/>
        </pc:sldMkLst>
        <pc:spChg chg="mod">
          <ac:chgData name="Daniel Heller" userId="f8c99429-a11b-4699-98f9-6159d8a2f7e4" providerId="ADAL" clId="{D96150D9-A0C9-47C1-AA61-0B26238B91FA}" dt="2022-02-15T10:30:27.294" v="7" actId="20577"/>
          <ac:spMkLst>
            <pc:docMk/>
            <pc:sldMk cId="635830333" sldId="2145707736"/>
            <ac:spMk id="3" creationId="{162EB664-A3B7-4733-AD08-1CAC8EAAA76A}"/>
          </ac:spMkLst>
        </pc:spChg>
        <pc:spChg chg="add mod">
          <ac:chgData name="Daniel Heller" userId="f8c99429-a11b-4699-98f9-6159d8a2f7e4" providerId="ADAL" clId="{D96150D9-A0C9-47C1-AA61-0B26238B91FA}" dt="2022-02-17T15:50:03.034" v="318" actId="20577"/>
          <ac:spMkLst>
            <pc:docMk/>
            <pc:sldMk cId="635830333" sldId="2145707736"/>
            <ac:spMk id="5" creationId="{F7312E6A-9DE7-4B63-A586-1915573620D3}"/>
          </ac:spMkLst>
        </pc:spChg>
      </pc:sldChg>
      <pc:sldChg chg="addSp modSp mod">
        <pc:chgData name="Daniel Heller" userId="f8c99429-a11b-4699-98f9-6159d8a2f7e4" providerId="ADAL" clId="{D96150D9-A0C9-47C1-AA61-0B26238B91FA}" dt="2022-02-17T15:47:32.462" v="284" actId="20577"/>
        <pc:sldMkLst>
          <pc:docMk/>
          <pc:sldMk cId="3072860650" sldId="2145707737"/>
        </pc:sldMkLst>
        <pc:spChg chg="add mod">
          <ac:chgData name="Daniel Heller" userId="f8c99429-a11b-4699-98f9-6159d8a2f7e4" providerId="ADAL" clId="{D96150D9-A0C9-47C1-AA61-0B26238B91FA}" dt="2022-02-17T15:47:32.462" v="284" actId="20577"/>
          <ac:spMkLst>
            <pc:docMk/>
            <pc:sldMk cId="3072860650" sldId="2145707737"/>
            <ac:spMk id="6" creationId="{7F4497FD-0671-43B0-A609-A0F6348D1C85}"/>
          </ac:spMkLst>
        </pc:spChg>
      </pc:sldChg>
      <pc:sldChg chg="addSp modSp mod delCm">
        <pc:chgData name="Daniel Heller" userId="f8c99429-a11b-4699-98f9-6159d8a2f7e4" providerId="ADAL" clId="{D96150D9-A0C9-47C1-AA61-0B26238B91FA}" dt="2022-02-17T15:47:28.656" v="283" actId="20577"/>
        <pc:sldMkLst>
          <pc:docMk/>
          <pc:sldMk cId="2482834101" sldId="2145707738"/>
        </pc:sldMkLst>
        <pc:spChg chg="mod">
          <ac:chgData name="Daniel Heller" userId="f8c99429-a11b-4699-98f9-6159d8a2f7e4" providerId="ADAL" clId="{D96150D9-A0C9-47C1-AA61-0B26238B91FA}" dt="2022-02-15T10:43:34.546" v="65" actId="20577"/>
          <ac:spMkLst>
            <pc:docMk/>
            <pc:sldMk cId="2482834101" sldId="2145707738"/>
            <ac:spMk id="3" creationId="{B9530433-94F7-43C4-A4BD-0C54770E0C60}"/>
          </ac:spMkLst>
        </pc:spChg>
        <pc:spChg chg="add mod">
          <ac:chgData name="Daniel Heller" userId="f8c99429-a11b-4699-98f9-6159d8a2f7e4" providerId="ADAL" clId="{D96150D9-A0C9-47C1-AA61-0B26238B91FA}" dt="2022-02-17T15:47:28.656" v="283" actId="20577"/>
          <ac:spMkLst>
            <pc:docMk/>
            <pc:sldMk cId="2482834101" sldId="2145707738"/>
            <ac:spMk id="6" creationId="{2351BC8A-F467-4E8F-90F8-C8DBEB6A78ED}"/>
          </ac:spMkLst>
        </pc:spChg>
      </pc:sldChg>
      <pc:sldChg chg="addSp modSp mod">
        <pc:chgData name="Daniel Heller" userId="f8c99429-a11b-4699-98f9-6159d8a2f7e4" providerId="ADAL" clId="{D96150D9-A0C9-47C1-AA61-0B26238B91FA}" dt="2022-02-17T15:50:07.115" v="319" actId="20577"/>
        <pc:sldMkLst>
          <pc:docMk/>
          <pc:sldMk cId="183552044" sldId="2145707739"/>
        </pc:sldMkLst>
        <pc:spChg chg="mod">
          <ac:chgData name="Daniel Heller" userId="f8c99429-a11b-4699-98f9-6159d8a2f7e4" providerId="ADAL" clId="{D96150D9-A0C9-47C1-AA61-0B26238B91FA}" dt="2022-02-15T10:30:09.404" v="6"/>
          <ac:spMkLst>
            <pc:docMk/>
            <pc:sldMk cId="183552044" sldId="2145707739"/>
            <ac:spMk id="2" creationId="{7C1E6155-5030-4DB5-99EF-D4CFE7ABE0FE}"/>
          </ac:spMkLst>
        </pc:spChg>
        <pc:spChg chg="add mod">
          <ac:chgData name="Daniel Heller" userId="f8c99429-a11b-4699-98f9-6159d8a2f7e4" providerId="ADAL" clId="{D96150D9-A0C9-47C1-AA61-0B26238B91FA}" dt="2022-02-17T15:50:07.115" v="319" actId="20577"/>
          <ac:spMkLst>
            <pc:docMk/>
            <pc:sldMk cId="183552044" sldId="2145707739"/>
            <ac:spMk id="4" creationId="{8845392C-5048-482C-A255-362AFAFC1C25}"/>
          </ac:spMkLst>
        </pc:spChg>
      </pc:sldChg>
      <pc:sldChg chg="addSp modSp mod">
        <pc:chgData name="Daniel Heller" userId="f8c99429-a11b-4699-98f9-6159d8a2f7e4" providerId="ADAL" clId="{D96150D9-A0C9-47C1-AA61-0B26238B91FA}" dt="2022-02-17T15:49:58.528" v="317" actId="20577"/>
        <pc:sldMkLst>
          <pc:docMk/>
          <pc:sldMk cId="2583432828" sldId="2145707740"/>
        </pc:sldMkLst>
        <pc:spChg chg="add mod">
          <ac:chgData name="Daniel Heller" userId="f8c99429-a11b-4699-98f9-6159d8a2f7e4" providerId="ADAL" clId="{D96150D9-A0C9-47C1-AA61-0B26238B91FA}" dt="2022-02-17T15:49:58.528" v="317" actId="20577"/>
          <ac:spMkLst>
            <pc:docMk/>
            <pc:sldMk cId="2583432828" sldId="2145707740"/>
            <ac:spMk id="4" creationId="{6F68BDE5-2E28-4728-8375-176556B02F93}"/>
          </ac:spMkLst>
        </pc:spChg>
      </pc:sldChg>
      <pc:sldChg chg="addSp delSp modSp mod">
        <pc:chgData name="Daniel Heller" userId="f8c99429-a11b-4699-98f9-6159d8a2f7e4" providerId="ADAL" clId="{D96150D9-A0C9-47C1-AA61-0B26238B91FA}" dt="2022-02-17T15:49:20.853" v="308" actId="20577"/>
        <pc:sldMkLst>
          <pc:docMk/>
          <pc:sldMk cId="988215799" sldId="2145707742"/>
        </pc:sldMkLst>
        <pc:spChg chg="del">
          <ac:chgData name="Daniel Heller" userId="f8c99429-a11b-4699-98f9-6159d8a2f7e4" providerId="ADAL" clId="{D96150D9-A0C9-47C1-AA61-0B26238B91FA}" dt="2022-02-17T15:46:20.098" v="248" actId="478"/>
          <ac:spMkLst>
            <pc:docMk/>
            <pc:sldMk cId="988215799" sldId="2145707742"/>
            <ac:spMk id="8" creationId="{6D8B2536-9E52-4B48-998B-B529A2358A53}"/>
          </ac:spMkLst>
        </pc:spChg>
        <pc:spChg chg="add del mod">
          <ac:chgData name="Daniel Heller" userId="f8c99429-a11b-4699-98f9-6159d8a2f7e4" providerId="ADAL" clId="{D96150D9-A0C9-47C1-AA61-0B26238B91FA}" dt="2022-02-17T15:46:18.309" v="247"/>
          <ac:spMkLst>
            <pc:docMk/>
            <pc:sldMk cId="988215799" sldId="2145707742"/>
            <ac:spMk id="9" creationId="{C8FE40EF-9E82-4675-9F7A-785C8E1723E8}"/>
          </ac:spMkLst>
        </pc:spChg>
        <pc:spChg chg="add mod">
          <ac:chgData name="Daniel Heller" userId="f8c99429-a11b-4699-98f9-6159d8a2f7e4" providerId="ADAL" clId="{D96150D9-A0C9-47C1-AA61-0B26238B91FA}" dt="2022-02-17T15:49:20.853" v="308" actId="20577"/>
          <ac:spMkLst>
            <pc:docMk/>
            <pc:sldMk cId="988215799" sldId="2145707742"/>
            <ac:spMk id="10" creationId="{7A47ABB5-9801-4861-B3C9-67B0790BCB12}"/>
          </ac:spMkLst>
        </pc:spChg>
      </pc:sldChg>
      <pc:sldChg chg="addSp modSp mod">
        <pc:chgData name="Daniel Heller" userId="f8c99429-a11b-4699-98f9-6159d8a2f7e4" providerId="ADAL" clId="{D96150D9-A0C9-47C1-AA61-0B26238B91FA}" dt="2022-02-17T15:51:10.060" v="333" actId="20577"/>
        <pc:sldMkLst>
          <pc:docMk/>
          <pc:sldMk cId="3843501248" sldId="2145707743"/>
        </pc:sldMkLst>
        <pc:spChg chg="add mod">
          <ac:chgData name="Daniel Heller" userId="f8c99429-a11b-4699-98f9-6159d8a2f7e4" providerId="ADAL" clId="{D96150D9-A0C9-47C1-AA61-0B26238B91FA}" dt="2022-02-17T15:51:10.060" v="333" actId="20577"/>
          <ac:spMkLst>
            <pc:docMk/>
            <pc:sldMk cId="3843501248" sldId="2145707743"/>
            <ac:spMk id="11" creationId="{5561F59C-9942-4C05-AD29-AB7232111656}"/>
          </ac:spMkLst>
        </pc:spChg>
      </pc:sldChg>
      <pc:sldChg chg="addSp modSp mod">
        <pc:chgData name="Daniel Heller" userId="f8c99429-a11b-4699-98f9-6159d8a2f7e4" providerId="ADAL" clId="{D96150D9-A0C9-47C1-AA61-0B26238B91FA}" dt="2022-02-17T15:50:41.029" v="326" actId="20577"/>
        <pc:sldMkLst>
          <pc:docMk/>
          <pc:sldMk cId="540910640" sldId="2145707744"/>
        </pc:sldMkLst>
        <pc:spChg chg="add mod">
          <ac:chgData name="Daniel Heller" userId="f8c99429-a11b-4699-98f9-6159d8a2f7e4" providerId="ADAL" clId="{D96150D9-A0C9-47C1-AA61-0B26238B91FA}" dt="2022-02-17T15:50:41.029" v="326" actId="20577"/>
          <ac:spMkLst>
            <pc:docMk/>
            <pc:sldMk cId="540910640" sldId="2145707744"/>
            <ac:spMk id="5" creationId="{9225BD56-D602-41BF-8A5D-8827C044A68C}"/>
          </ac:spMkLst>
        </pc:spChg>
      </pc:sldChg>
      <pc:sldChg chg="addSp modSp mod">
        <pc:chgData name="Daniel Heller" userId="f8c99429-a11b-4699-98f9-6159d8a2f7e4" providerId="ADAL" clId="{D96150D9-A0C9-47C1-AA61-0B26238B91FA}" dt="2022-02-17T15:49:25.060" v="309" actId="20577"/>
        <pc:sldMkLst>
          <pc:docMk/>
          <pc:sldMk cId="921118745" sldId="2145707746"/>
        </pc:sldMkLst>
        <pc:spChg chg="add mod">
          <ac:chgData name="Daniel Heller" userId="f8c99429-a11b-4699-98f9-6159d8a2f7e4" providerId="ADAL" clId="{D96150D9-A0C9-47C1-AA61-0B26238B91FA}" dt="2022-02-17T15:49:25.060" v="309" actId="20577"/>
          <ac:spMkLst>
            <pc:docMk/>
            <pc:sldMk cId="921118745" sldId="2145707746"/>
            <ac:spMk id="6" creationId="{40E9F52A-180A-4AA6-979E-99C20A4CC1D6}"/>
          </ac:spMkLst>
        </pc:spChg>
      </pc:sldChg>
      <pc:sldChg chg="addSp modSp mod">
        <pc:chgData name="Daniel Heller" userId="f8c99429-a11b-4699-98f9-6159d8a2f7e4" providerId="ADAL" clId="{D96150D9-A0C9-47C1-AA61-0B26238B91FA}" dt="2022-02-17T15:48:37.928" v="300" actId="20577"/>
        <pc:sldMkLst>
          <pc:docMk/>
          <pc:sldMk cId="1425239124" sldId="2145707747"/>
        </pc:sldMkLst>
        <pc:spChg chg="add mod">
          <ac:chgData name="Daniel Heller" userId="f8c99429-a11b-4699-98f9-6159d8a2f7e4" providerId="ADAL" clId="{D96150D9-A0C9-47C1-AA61-0B26238B91FA}" dt="2022-02-17T15:48:37.928" v="300" actId="20577"/>
          <ac:spMkLst>
            <pc:docMk/>
            <pc:sldMk cId="1425239124" sldId="2145707747"/>
            <ac:spMk id="6" creationId="{9E892E22-879D-4CC4-9C85-852C2BC7443A}"/>
          </ac:spMkLst>
        </pc:spChg>
      </pc:sldChg>
      <pc:sldChg chg="addSp delSp modSp mod">
        <pc:chgData name="Daniel Heller" userId="f8c99429-a11b-4699-98f9-6159d8a2f7e4" providerId="ADAL" clId="{D96150D9-A0C9-47C1-AA61-0B26238B91FA}" dt="2022-02-17T15:48:16.053" v="293" actId="20577"/>
        <pc:sldMkLst>
          <pc:docMk/>
          <pc:sldMk cId="1251474198" sldId="2145707750"/>
        </pc:sldMkLst>
        <pc:spChg chg="mod">
          <ac:chgData name="Daniel Heller" userId="f8c99429-a11b-4699-98f9-6159d8a2f7e4" providerId="ADAL" clId="{D96150D9-A0C9-47C1-AA61-0B26238B91FA}" dt="2022-02-16T17:45:44.064" v="137" actId="20577"/>
          <ac:spMkLst>
            <pc:docMk/>
            <pc:sldMk cId="1251474198" sldId="2145707750"/>
            <ac:spMk id="2" creationId="{732FA81E-2D96-46F9-A31B-B10765169AA8}"/>
          </ac:spMkLst>
        </pc:spChg>
        <pc:spChg chg="del">
          <ac:chgData name="Daniel Heller" userId="f8c99429-a11b-4699-98f9-6159d8a2f7e4" providerId="ADAL" clId="{D96150D9-A0C9-47C1-AA61-0B26238B91FA}" dt="2022-02-17T15:46:47.667" v="266" actId="478"/>
          <ac:spMkLst>
            <pc:docMk/>
            <pc:sldMk cId="1251474198" sldId="2145707750"/>
            <ac:spMk id="6" creationId="{99F0F676-1D02-46D4-A8FF-AF9CF6A27F24}"/>
          </ac:spMkLst>
        </pc:spChg>
        <pc:spChg chg="add del mod">
          <ac:chgData name="Daniel Heller" userId="f8c99429-a11b-4699-98f9-6159d8a2f7e4" providerId="ADAL" clId="{D96150D9-A0C9-47C1-AA61-0B26238B91FA}" dt="2022-02-17T15:46:45.480" v="265"/>
          <ac:spMkLst>
            <pc:docMk/>
            <pc:sldMk cId="1251474198" sldId="2145707750"/>
            <ac:spMk id="7" creationId="{43F60A44-E908-4277-A71F-ACEB9DC182BD}"/>
          </ac:spMkLst>
        </pc:spChg>
        <pc:spChg chg="add mod">
          <ac:chgData name="Daniel Heller" userId="f8c99429-a11b-4699-98f9-6159d8a2f7e4" providerId="ADAL" clId="{D96150D9-A0C9-47C1-AA61-0B26238B91FA}" dt="2022-02-17T15:48:16.053" v="293" actId="20577"/>
          <ac:spMkLst>
            <pc:docMk/>
            <pc:sldMk cId="1251474198" sldId="2145707750"/>
            <ac:spMk id="8" creationId="{71F18E85-5174-43EB-85B9-2F5841321DC7}"/>
          </ac:spMkLst>
        </pc:spChg>
      </pc:sldChg>
      <pc:sldChg chg="addSp modSp mod">
        <pc:chgData name="Daniel Heller" userId="f8c99429-a11b-4699-98f9-6159d8a2f7e4" providerId="ADAL" clId="{D96150D9-A0C9-47C1-AA61-0B26238B91FA}" dt="2022-02-17T15:50:49.460" v="328" actId="20577"/>
        <pc:sldMkLst>
          <pc:docMk/>
          <pc:sldMk cId="3650092443" sldId="2145707754"/>
        </pc:sldMkLst>
        <pc:spChg chg="add mod">
          <ac:chgData name="Daniel Heller" userId="f8c99429-a11b-4699-98f9-6159d8a2f7e4" providerId="ADAL" clId="{D96150D9-A0C9-47C1-AA61-0B26238B91FA}" dt="2022-02-17T15:50:49.460" v="328" actId="20577"/>
          <ac:spMkLst>
            <pc:docMk/>
            <pc:sldMk cId="3650092443" sldId="2145707754"/>
            <ac:spMk id="15" creationId="{F3634905-093C-47EA-B80D-35E396DBFE0F}"/>
          </ac:spMkLst>
        </pc:spChg>
      </pc:sldChg>
      <pc:sldChg chg="addSp modSp mod delCm">
        <pc:chgData name="Daniel Heller" userId="f8c99429-a11b-4699-98f9-6159d8a2f7e4" providerId="ADAL" clId="{D96150D9-A0C9-47C1-AA61-0B26238B91FA}" dt="2022-02-17T15:50:45.857" v="327" actId="20577"/>
        <pc:sldMkLst>
          <pc:docMk/>
          <pc:sldMk cId="469702346" sldId="2145707755"/>
        </pc:sldMkLst>
        <pc:spChg chg="add mod">
          <ac:chgData name="Daniel Heller" userId="f8c99429-a11b-4699-98f9-6159d8a2f7e4" providerId="ADAL" clId="{D96150D9-A0C9-47C1-AA61-0B26238B91FA}" dt="2022-02-17T15:50:45.857" v="327" actId="20577"/>
          <ac:spMkLst>
            <pc:docMk/>
            <pc:sldMk cId="469702346" sldId="2145707755"/>
            <ac:spMk id="10" creationId="{D987DE1D-48AB-4CB9-A21B-93EFFC97403A}"/>
          </ac:spMkLst>
        </pc:spChg>
      </pc:sldChg>
      <pc:sldChg chg="addSp delSp modSp mod">
        <pc:chgData name="Daniel Heller" userId="f8c99429-a11b-4699-98f9-6159d8a2f7e4" providerId="ADAL" clId="{D96150D9-A0C9-47C1-AA61-0B26238B91FA}" dt="2022-02-17T15:49:32.613" v="311" actId="20577"/>
        <pc:sldMkLst>
          <pc:docMk/>
          <pc:sldMk cId="533165655" sldId="2145707758"/>
        </pc:sldMkLst>
        <pc:spChg chg="mod">
          <ac:chgData name="Daniel Heller" userId="f8c99429-a11b-4699-98f9-6159d8a2f7e4" providerId="ADAL" clId="{D96150D9-A0C9-47C1-AA61-0B26238B91FA}" dt="2022-02-16T17:41:57.669" v="86" actId="20577"/>
          <ac:spMkLst>
            <pc:docMk/>
            <pc:sldMk cId="533165655" sldId="2145707758"/>
            <ac:spMk id="5" creationId="{AC014460-E1A0-4C9D-8A0D-DA33D0B9E423}"/>
          </ac:spMkLst>
        </pc:spChg>
        <pc:spChg chg="del">
          <ac:chgData name="Daniel Heller" userId="f8c99429-a11b-4699-98f9-6159d8a2f7e4" providerId="ADAL" clId="{D96150D9-A0C9-47C1-AA61-0B26238B91FA}" dt="2022-02-17T15:46:12.330" v="242" actId="478"/>
          <ac:spMkLst>
            <pc:docMk/>
            <pc:sldMk cId="533165655" sldId="2145707758"/>
            <ac:spMk id="7" creationId="{ED881DCA-EBBE-43B0-8CF8-09125E5D9151}"/>
          </ac:spMkLst>
        </pc:spChg>
        <pc:spChg chg="add del mod">
          <ac:chgData name="Daniel Heller" userId="f8c99429-a11b-4699-98f9-6159d8a2f7e4" providerId="ADAL" clId="{D96150D9-A0C9-47C1-AA61-0B26238B91FA}" dt="2022-02-17T15:46:09.762" v="241"/>
          <ac:spMkLst>
            <pc:docMk/>
            <pc:sldMk cId="533165655" sldId="2145707758"/>
            <ac:spMk id="8" creationId="{38F23189-B932-4125-9B45-C77E4242EFBD}"/>
          </ac:spMkLst>
        </pc:spChg>
        <pc:spChg chg="add mod">
          <ac:chgData name="Daniel Heller" userId="f8c99429-a11b-4699-98f9-6159d8a2f7e4" providerId="ADAL" clId="{D96150D9-A0C9-47C1-AA61-0B26238B91FA}" dt="2022-02-17T15:49:32.613" v="311" actId="20577"/>
          <ac:spMkLst>
            <pc:docMk/>
            <pc:sldMk cId="533165655" sldId="2145707758"/>
            <ac:spMk id="9" creationId="{0F219F36-68C8-4BAD-9B87-FA428A63A7C0}"/>
          </ac:spMkLst>
        </pc:spChg>
      </pc:sldChg>
      <pc:sldChg chg="addSp modSp mod">
        <pc:chgData name="Daniel Heller" userId="f8c99429-a11b-4699-98f9-6159d8a2f7e4" providerId="ADAL" clId="{D96150D9-A0C9-47C1-AA61-0B26238B91FA}" dt="2022-02-17T15:51:52.611" v="344" actId="20577"/>
        <pc:sldMkLst>
          <pc:docMk/>
          <pc:sldMk cId="1982122100" sldId="2145707759"/>
        </pc:sldMkLst>
        <pc:spChg chg="mod">
          <ac:chgData name="Daniel Heller" userId="f8c99429-a11b-4699-98f9-6159d8a2f7e4" providerId="ADAL" clId="{D96150D9-A0C9-47C1-AA61-0B26238B91FA}" dt="2022-02-17T11:57:28.222" v="163" actId="20577"/>
          <ac:spMkLst>
            <pc:docMk/>
            <pc:sldMk cId="1982122100" sldId="2145707759"/>
            <ac:spMk id="2" creationId="{3686D5D6-3472-4950-9967-A6215675AFCB}"/>
          </ac:spMkLst>
        </pc:spChg>
        <pc:spChg chg="add mod">
          <ac:chgData name="Daniel Heller" userId="f8c99429-a11b-4699-98f9-6159d8a2f7e4" providerId="ADAL" clId="{D96150D9-A0C9-47C1-AA61-0B26238B91FA}" dt="2022-02-17T15:51:52.611" v="344" actId="20577"/>
          <ac:spMkLst>
            <pc:docMk/>
            <pc:sldMk cId="1982122100" sldId="2145707759"/>
            <ac:spMk id="4" creationId="{4EF21322-666F-44AF-8D6B-A28B7FFE4754}"/>
          </ac:spMkLst>
        </pc:spChg>
      </pc:sldChg>
      <pc:sldChg chg="addSp modSp mod">
        <pc:chgData name="Daniel Heller" userId="f8c99429-a11b-4699-98f9-6159d8a2f7e4" providerId="ADAL" clId="{D96150D9-A0C9-47C1-AA61-0B26238B91FA}" dt="2022-02-17T15:49:54.881" v="316" actId="20577"/>
        <pc:sldMkLst>
          <pc:docMk/>
          <pc:sldMk cId="1808907388" sldId="2145707760"/>
        </pc:sldMkLst>
        <pc:spChg chg="add mod">
          <ac:chgData name="Daniel Heller" userId="f8c99429-a11b-4699-98f9-6159d8a2f7e4" providerId="ADAL" clId="{D96150D9-A0C9-47C1-AA61-0B26238B91FA}" dt="2022-02-17T15:49:54.881" v="316" actId="20577"/>
          <ac:spMkLst>
            <pc:docMk/>
            <pc:sldMk cId="1808907388" sldId="2145707760"/>
            <ac:spMk id="4" creationId="{B3384F51-CD19-4AF5-9A3D-EB4BF4A41C60}"/>
          </ac:spMkLst>
        </pc:spChg>
      </pc:sldChg>
      <pc:sldChg chg="addSp modSp mod">
        <pc:chgData name="Daniel Heller" userId="f8c99429-a11b-4699-98f9-6159d8a2f7e4" providerId="ADAL" clId="{D96150D9-A0C9-47C1-AA61-0B26238B91FA}" dt="2022-02-17T15:49:28.654" v="310" actId="20577"/>
        <pc:sldMkLst>
          <pc:docMk/>
          <pc:sldMk cId="3958087919" sldId="2145707761"/>
        </pc:sldMkLst>
        <pc:spChg chg="add mod">
          <ac:chgData name="Daniel Heller" userId="f8c99429-a11b-4699-98f9-6159d8a2f7e4" providerId="ADAL" clId="{D96150D9-A0C9-47C1-AA61-0B26238B91FA}" dt="2022-02-17T15:49:28.654" v="310" actId="20577"/>
          <ac:spMkLst>
            <pc:docMk/>
            <pc:sldMk cId="3958087919" sldId="2145707761"/>
            <ac:spMk id="4" creationId="{13708CE7-31E6-4092-B223-E7CD95FB2FD3}"/>
          </ac:spMkLst>
        </pc:spChg>
      </pc:sldChg>
      <pc:sldChg chg="addSp modSp mod">
        <pc:chgData name="Daniel Heller" userId="f8c99429-a11b-4699-98f9-6159d8a2f7e4" providerId="ADAL" clId="{D96150D9-A0C9-47C1-AA61-0B26238B91FA}" dt="2022-02-17T15:49:37.657" v="312" actId="20577"/>
        <pc:sldMkLst>
          <pc:docMk/>
          <pc:sldMk cId="324164165" sldId="2145707762"/>
        </pc:sldMkLst>
        <pc:spChg chg="mod">
          <ac:chgData name="Daniel Heller" userId="f8c99429-a11b-4699-98f9-6159d8a2f7e4" providerId="ADAL" clId="{D96150D9-A0C9-47C1-AA61-0B26238B91FA}" dt="2022-02-17T09:59:00.245" v="151" actId="13926"/>
          <ac:spMkLst>
            <pc:docMk/>
            <pc:sldMk cId="324164165" sldId="2145707762"/>
            <ac:spMk id="2" creationId="{B76D19BA-8001-441D-9EF8-63165E1F0C32}"/>
          </ac:spMkLst>
        </pc:spChg>
        <pc:spChg chg="mod">
          <ac:chgData name="Daniel Heller" userId="f8c99429-a11b-4699-98f9-6159d8a2f7e4" providerId="ADAL" clId="{D96150D9-A0C9-47C1-AA61-0B26238B91FA}" dt="2022-02-16T17:41:03.857" v="75" actId="20577"/>
          <ac:spMkLst>
            <pc:docMk/>
            <pc:sldMk cId="324164165" sldId="2145707762"/>
            <ac:spMk id="3" creationId="{3E512577-2DCF-40BB-AC0A-93C5E6BD89C9}"/>
          </ac:spMkLst>
        </pc:spChg>
        <pc:spChg chg="add mod">
          <ac:chgData name="Daniel Heller" userId="f8c99429-a11b-4699-98f9-6159d8a2f7e4" providerId="ADAL" clId="{D96150D9-A0C9-47C1-AA61-0B26238B91FA}" dt="2022-02-17T15:49:37.657" v="312" actId="20577"/>
          <ac:spMkLst>
            <pc:docMk/>
            <pc:sldMk cId="324164165" sldId="2145707762"/>
            <ac:spMk id="7" creationId="{66E54CB3-4A7F-48C8-9365-CBB7CBEACA24}"/>
          </ac:spMkLst>
        </pc:spChg>
      </pc:sldChg>
      <pc:sldChg chg="addSp modSp mod">
        <pc:chgData name="Daniel Heller" userId="f8c99429-a11b-4699-98f9-6159d8a2f7e4" providerId="ADAL" clId="{D96150D9-A0C9-47C1-AA61-0B26238B91FA}" dt="2022-02-17T15:47:45.942" v="287" actId="20577"/>
        <pc:sldMkLst>
          <pc:docMk/>
          <pc:sldMk cId="1995522030" sldId="2145707763"/>
        </pc:sldMkLst>
        <pc:spChg chg="add mod">
          <ac:chgData name="Daniel Heller" userId="f8c99429-a11b-4699-98f9-6159d8a2f7e4" providerId="ADAL" clId="{D96150D9-A0C9-47C1-AA61-0B26238B91FA}" dt="2022-02-17T15:47:45.942" v="287" actId="20577"/>
          <ac:spMkLst>
            <pc:docMk/>
            <pc:sldMk cId="1995522030" sldId="2145707763"/>
            <ac:spMk id="6" creationId="{5C5381F9-BB8B-49ED-9F71-88A431BAA5F2}"/>
          </ac:spMkLst>
        </pc:spChg>
      </pc:sldChg>
    </pc:docChg>
  </pc:docChgLst>
  <pc:docChgLst>
    <pc:chgData name="Yasir Saleem" userId="3fc1ac17-af16-4ad8-8e33-782d551708d8" providerId="ADAL" clId="{45234BCC-C9F6-4843-A408-C2D127B24742}"/>
    <pc:docChg chg="undo custSel addSld delSld modSld sldOrd addSection delSection modSection">
      <pc:chgData name="Yasir Saleem" userId="3fc1ac17-af16-4ad8-8e33-782d551708d8" providerId="ADAL" clId="{45234BCC-C9F6-4843-A408-C2D127B24742}" dt="2022-04-21T11:01:16.199" v="221" actId="20577"/>
      <pc:docMkLst>
        <pc:docMk/>
      </pc:docMkLst>
      <pc:sldChg chg="delSp mod">
        <pc:chgData name="Yasir Saleem" userId="3fc1ac17-af16-4ad8-8e33-782d551708d8" providerId="ADAL" clId="{45234BCC-C9F6-4843-A408-C2D127B24742}" dt="2022-03-10T10:10:18.904" v="47" actId="478"/>
        <pc:sldMkLst>
          <pc:docMk/>
          <pc:sldMk cId="456887656" sldId="718"/>
        </pc:sldMkLst>
        <pc:spChg chg="del">
          <ac:chgData name="Yasir Saleem" userId="3fc1ac17-af16-4ad8-8e33-782d551708d8" providerId="ADAL" clId="{45234BCC-C9F6-4843-A408-C2D127B24742}" dt="2022-03-10T10:10:18.904" v="47" actId="478"/>
          <ac:spMkLst>
            <pc:docMk/>
            <pc:sldMk cId="456887656" sldId="718"/>
            <ac:spMk id="6" creationId="{F083F17B-C2B5-4A7B-9354-E4B329DBF824}"/>
          </ac:spMkLst>
        </pc:spChg>
      </pc:sldChg>
      <pc:sldChg chg="delSp mod">
        <pc:chgData name="Yasir Saleem" userId="3fc1ac17-af16-4ad8-8e33-782d551708d8" providerId="ADAL" clId="{45234BCC-C9F6-4843-A408-C2D127B24742}" dt="2022-03-10T10:10:28.394" v="51" actId="478"/>
        <pc:sldMkLst>
          <pc:docMk/>
          <pc:sldMk cId="3454809166" sldId="719"/>
        </pc:sldMkLst>
        <pc:spChg chg="del">
          <ac:chgData name="Yasir Saleem" userId="3fc1ac17-af16-4ad8-8e33-782d551708d8" providerId="ADAL" clId="{45234BCC-C9F6-4843-A408-C2D127B24742}" dt="2022-03-10T10:10:28.394" v="51" actId="478"/>
          <ac:spMkLst>
            <pc:docMk/>
            <pc:sldMk cId="3454809166" sldId="719"/>
            <ac:spMk id="20" creationId="{4267D98C-4FBF-4EC0-B007-9893B72BE3A4}"/>
          </ac:spMkLst>
        </pc:spChg>
      </pc:sldChg>
      <pc:sldChg chg="delSp mod">
        <pc:chgData name="Yasir Saleem" userId="3fc1ac17-af16-4ad8-8e33-782d551708d8" providerId="ADAL" clId="{45234BCC-C9F6-4843-A408-C2D127B24742}" dt="2022-03-10T10:11:20.239" v="72" actId="478"/>
        <pc:sldMkLst>
          <pc:docMk/>
          <pc:sldMk cId="15374367" sldId="720"/>
        </pc:sldMkLst>
        <pc:spChg chg="del">
          <ac:chgData name="Yasir Saleem" userId="3fc1ac17-af16-4ad8-8e33-782d551708d8" providerId="ADAL" clId="{45234BCC-C9F6-4843-A408-C2D127B24742}" dt="2022-03-10T10:11:20.239" v="72" actId="478"/>
          <ac:spMkLst>
            <pc:docMk/>
            <pc:sldMk cId="15374367" sldId="720"/>
            <ac:spMk id="6" creationId="{022AACA6-6ECD-459E-BA14-EC50F102CEBF}"/>
          </ac:spMkLst>
        </pc:spChg>
      </pc:sldChg>
      <pc:sldChg chg="add del">
        <pc:chgData name="Yasir Saleem" userId="3fc1ac17-af16-4ad8-8e33-782d551708d8" providerId="ADAL" clId="{45234BCC-C9F6-4843-A408-C2D127B24742}" dt="2022-03-10T10:05:25.076" v="29" actId="2696"/>
        <pc:sldMkLst>
          <pc:docMk/>
          <pc:sldMk cId="2736528592" sldId="723"/>
        </pc:sldMkLst>
      </pc:sldChg>
      <pc:sldChg chg="del">
        <pc:chgData name="Yasir Saleem" userId="3fc1ac17-af16-4ad8-8e33-782d551708d8" providerId="ADAL" clId="{45234BCC-C9F6-4843-A408-C2D127B24742}" dt="2022-03-10T10:02:58.882" v="19" actId="2696"/>
        <pc:sldMkLst>
          <pc:docMk/>
          <pc:sldMk cId="2161098202" sldId="724"/>
        </pc:sldMkLst>
      </pc:sldChg>
      <pc:sldChg chg="delSp add del mod">
        <pc:chgData name="Yasir Saleem" userId="3fc1ac17-af16-4ad8-8e33-782d551708d8" providerId="ADAL" clId="{45234BCC-C9F6-4843-A408-C2D127B24742}" dt="2022-03-10T10:11:24.871" v="74" actId="478"/>
        <pc:sldMkLst>
          <pc:docMk/>
          <pc:sldMk cId="2514971919" sldId="726"/>
        </pc:sldMkLst>
        <pc:spChg chg="del">
          <ac:chgData name="Yasir Saleem" userId="3fc1ac17-af16-4ad8-8e33-782d551708d8" providerId="ADAL" clId="{45234BCC-C9F6-4843-A408-C2D127B24742}" dt="2022-03-10T10:11:24.871" v="74" actId="478"/>
          <ac:spMkLst>
            <pc:docMk/>
            <pc:sldMk cId="2514971919" sldId="726"/>
            <ac:spMk id="3" creationId="{127EC37A-B55E-45B4-9B07-7DCA21B12CED}"/>
          </ac:spMkLst>
        </pc:spChg>
      </pc:sldChg>
      <pc:sldChg chg="delSp mod">
        <pc:chgData name="Yasir Saleem" userId="3fc1ac17-af16-4ad8-8e33-782d551708d8" providerId="ADAL" clId="{45234BCC-C9F6-4843-A408-C2D127B24742}" dt="2022-03-10T10:11:31.391" v="77" actId="478"/>
        <pc:sldMkLst>
          <pc:docMk/>
          <pc:sldMk cId="4051890848" sldId="734"/>
        </pc:sldMkLst>
        <pc:spChg chg="del">
          <ac:chgData name="Yasir Saleem" userId="3fc1ac17-af16-4ad8-8e33-782d551708d8" providerId="ADAL" clId="{45234BCC-C9F6-4843-A408-C2D127B24742}" dt="2022-03-10T10:11:31.391" v="77" actId="478"/>
          <ac:spMkLst>
            <pc:docMk/>
            <pc:sldMk cId="4051890848" sldId="734"/>
            <ac:spMk id="7" creationId="{D4CF45E1-680C-40D9-B66A-EF7C3C1153D2}"/>
          </ac:spMkLst>
        </pc:spChg>
      </pc:sldChg>
      <pc:sldChg chg="delSp mod">
        <pc:chgData name="Yasir Saleem" userId="3fc1ac17-af16-4ad8-8e33-782d551708d8" providerId="ADAL" clId="{45234BCC-C9F6-4843-A408-C2D127B24742}" dt="2022-03-10T10:11:27.207" v="75" actId="478"/>
        <pc:sldMkLst>
          <pc:docMk/>
          <pc:sldMk cId="3722724000" sldId="739"/>
        </pc:sldMkLst>
        <pc:spChg chg="del">
          <ac:chgData name="Yasir Saleem" userId="3fc1ac17-af16-4ad8-8e33-782d551708d8" providerId="ADAL" clId="{45234BCC-C9F6-4843-A408-C2D127B24742}" dt="2022-03-10T10:11:27.207" v="75" actId="478"/>
          <ac:spMkLst>
            <pc:docMk/>
            <pc:sldMk cId="3722724000" sldId="739"/>
            <ac:spMk id="7" creationId="{59971CD5-DF9B-49F2-B91A-3602EA4013CC}"/>
          </ac:spMkLst>
        </pc:spChg>
      </pc:sldChg>
      <pc:sldChg chg="delSp modSp mod">
        <pc:chgData name="Yasir Saleem" userId="3fc1ac17-af16-4ad8-8e33-782d551708d8" providerId="ADAL" clId="{45234BCC-C9F6-4843-A408-C2D127B24742}" dt="2022-03-10T10:10:13.992" v="45" actId="478"/>
        <pc:sldMkLst>
          <pc:docMk/>
          <pc:sldMk cId="930348021" sldId="747"/>
        </pc:sldMkLst>
        <pc:spChg chg="mod">
          <ac:chgData name="Yasir Saleem" userId="3fc1ac17-af16-4ad8-8e33-782d551708d8" providerId="ADAL" clId="{45234BCC-C9F6-4843-A408-C2D127B24742}" dt="2022-03-10T10:01:36.924" v="15" actId="20577"/>
          <ac:spMkLst>
            <pc:docMk/>
            <pc:sldMk cId="930348021" sldId="747"/>
            <ac:spMk id="2" creationId="{E439AF66-270F-4537-8DC2-9D0D6F4796C9}"/>
          </ac:spMkLst>
        </pc:spChg>
        <pc:spChg chg="del">
          <ac:chgData name="Yasir Saleem" userId="3fc1ac17-af16-4ad8-8e33-782d551708d8" providerId="ADAL" clId="{45234BCC-C9F6-4843-A408-C2D127B24742}" dt="2022-03-10T10:10:13.992" v="45" actId="478"/>
          <ac:spMkLst>
            <pc:docMk/>
            <pc:sldMk cId="930348021" sldId="747"/>
            <ac:spMk id="8" creationId="{DD1A4610-C9BB-4715-8A3B-281D99500339}"/>
          </ac:spMkLst>
        </pc:spChg>
        <pc:picChg chg="mod">
          <ac:chgData name="Yasir Saleem" userId="3fc1ac17-af16-4ad8-8e33-782d551708d8" providerId="ADAL" clId="{45234BCC-C9F6-4843-A408-C2D127B24742}" dt="2022-03-10T10:01:39.664" v="16" actId="1076"/>
          <ac:picMkLst>
            <pc:docMk/>
            <pc:sldMk cId="930348021" sldId="747"/>
            <ac:picMk id="7" creationId="{BEA3E682-ABE2-4864-ADBB-B5C2A33C0DD0}"/>
          </ac:picMkLst>
        </pc:picChg>
      </pc:sldChg>
      <pc:sldChg chg="delSp modSp add del mod">
        <pc:chgData name="Yasir Saleem" userId="3fc1ac17-af16-4ad8-8e33-782d551708d8" providerId="ADAL" clId="{45234BCC-C9F6-4843-A408-C2D127B24742}" dt="2022-03-10T10:11:33.635" v="78" actId="478"/>
        <pc:sldMkLst>
          <pc:docMk/>
          <pc:sldMk cId="1973440127" sldId="748"/>
        </pc:sldMkLst>
        <pc:spChg chg="mod">
          <ac:chgData name="Yasir Saleem" userId="3fc1ac17-af16-4ad8-8e33-782d551708d8" providerId="ADAL" clId="{45234BCC-C9F6-4843-A408-C2D127B24742}" dt="2022-03-10T10:06:33.925" v="32" actId="404"/>
          <ac:spMkLst>
            <pc:docMk/>
            <pc:sldMk cId="1973440127" sldId="748"/>
            <ac:spMk id="2" creationId="{10EF945F-AE5B-4C7C-BAE1-77B63BF8A8BB}"/>
          </ac:spMkLst>
        </pc:spChg>
        <pc:spChg chg="del">
          <ac:chgData name="Yasir Saleem" userId="3fc1ac17-af16-4ad8-8e33-782d551708d8" providerId="ADAL" clId="{45234BCC-C9F6-4843-A408-C2D127B24742}" dt="2022-03-10T10:11:33.635" v="78" actId="478"/>
          <ac:spMkLst>
            <pc:docMk/>
            <pc:sldMk cId="1973440127" sldId="748"/>
            <ac:spMk id="7" creationId="{D3B8D9CD-FFA4-44A8-A413-1CCFDAD78F9B}"/>
          </ac:spMkLst>
        </pc:spChg>
        <pc:graphicFrameChg chg="mod">
          <ac:chgData name="Yasir Saleem" userId="3fc1ac17-af16-4ad8-8e33-782d551708d8" providerId="ADAL" clId="{45234BCC-C9F6-4843-A408-C2D127B24742}" dt="2022-03-10T10:06:37.721" v="33" actId="1076"/>
          <ac:graphicFrameMkLst>
            <pc:docMk/>
            <pc:sldMk cId="1973440127" sldId="748"/>
            <ac:graphicFrameMk id="6" creationId="{F82F0082-A2FC-4DE8-92D8-2BBAE4BBE077}"/>
          </ac:graphicFrameMkLst>
        </pc:graphicFrameChg>
      </pc:sldChg>
      <pc:sldChg chg="delSp modSp mod">
        <pc:chgData name="Yasir Saleem" userId="3fc1ac17-af16-4ad8-8e33-782d551708d8" providerId="ADAL" clId="{45234BCC-C9F6-4843-A408-C2D127B24742}" dt="2022-03-10T10:10:11.807" v="44" actId="478"/>
        <pc:sldMkLst>
          <pc:docMk/>
          <pc:sldMk cId="1766570752" sldId="3499"/>
        </pc:sldMkLst>
        <pc:spChg chg="mod">
          <ac:chgData name="Yasir Saleem" userId="3fc1ac17-af16-4ad8-8e33-782d551708d8" providerId="ADAL" clId="{45234BCC-C9F6-4843-A408-C2D127B24742}" dt="2022-03-10T10:08:09.105" v="39" actId="21"/>
          <ac:spMkLst>
            <pc:docMk/>
            <pc:sldMk cId="1766570752" sldId="3499"/>
            <ac:spMk id="5" creationId="{2BB4368C-2828-4567-B08A-A08C10EFED85}"/>
          </ac:spMkLst>
        </pc:spChg>
        <pc:spChg chg="mod">
          <ac:chgData name="Yasir Saleem" userId="3fc1ac17-af16-4ad8-8e33-782d551708d8" providerId="ADAL" clId="{45234BCC-C9F6-4843-A408-C2D127B24742}" dt="2022-03-10T10:08:11.172" v="40"/>
          <ac:spMkLst>
            <pc:docMk/>
            <pc:sldMk cId="1766570752" sldId="3499"/>
            <ac:spMk id="6" creationId="{FC0EE4DF-4F0E-4627-AF8F-372B23E03636}"/>
          </ac:spMkLst>
        </pc:spChg>
        <pc:spChg chg="del">
          <ac:chgData name="Yasir Saleem" userId="3fc1ac17-af16-4ad8-8e33-782d551708d8" providerId="ADAL" clId="{45234BCC-C9F6-4843-A408-C2D127B24742}" dt="2022-03-10T10:10:11.807" v="44" actId="478"/>
          <ac:spMkLst>
            <pc:docMk/>
            <pc:sldMk cId="1766570752" sldId="3499"/>
            <ac:spMk id="7" creationId="{4AC34DA9-557C-48EB-91A0-8A775F28D553}"/>
          </ac:spMkLst>
        </pc:spChg>
      </pc:sldChg>
      <pc:sldChg chg="delSp mod">
        <pc:chgData name="Yasir Saleem" userId="3fc1ac17-af16-4ad8-8e33-782d551708d8" providerId="ADAL" clId="{45234BCC-C9F6-4843-A408-C2D127B24742}" dt="2022-03-10T10:11:16.112" v="70" actId="478"/>
        <pc:sldMkLst>
          <pc:docMk/>
          <pc:sldMk cId="1911356412" sldId="3512"/>
        </pc:sldMkLst>
        <pc:spChg chg="del">
          <ac:chgData name="Yasir Saleem" userId="3fc1ac17-af16-4ad8-8e33-782d551708d8" providerId="ADAL" clId="{45234BCC-C9F6-4843-A408-C2D127B24742}" dt="2022-03-10T10:11:16.112" v="70" actId="478"/>
          <ac:spMkLst>
            <pc:docMk/>
            <pc:sldMk cId="1911356412" sldId="3512"/>
            <ac:spMk id="6" creationId="{F3C26332-35C6-4502-A9DC-B09DB628009A}"/>
          </ac:spMkLst>
        </pc:spChg>
      </pc:sldChg>
      <pc:sldChg chg="delSp mod">
        <pc:chgData name="Yasir Saleem" userId="3fc1ac17-af16-4ad8-8e33-782d551708d8" providerId="ADAL" clId="{45234BCC-C9F6-4843-A408-C2D127B24742}" dt="2022-03-10T10:11:29.431" v="76" actId="478"/>
        <pc:sldMkLst>
          <pc:docMk/>
          <pc:sldMk cId="4120839840" sldId="3519"/>
        </pc:sldMkLst>
        <pc:spChg chg="del">
          <ac:chgData name="Yasir Saleem" userId="3fc1ac17-af16-4ad8-8e33-782d551708d8" providerId="ADAL" clId="{45234BCC-C9F6-4843-A408-C2D127B24742}" dt="2022-03-10T10:11:29.431" v="76" actId="478"/>
          <ac:spMkLst>
            <pc:docMk/>
            <pc:sldMk cId="4120839840" sldId="3519"/>
            <ac:spMk id="9" creationId="{71146DA6-5EBD-4E3B-AAA0-D762CA293900}"/>
          </ac:spMkLst>
        </pc:spChg>
      </pc:sldChg>
      <pc:sldChg chg="delSp mod">
        <pc:chgData name="Yasir Saleem" userId="3fc1ac17-af16-4ad8-8e33-782d551708d8" providerId="ADAL" clId="{45234BCC-C9F6-4843-A408-C2D127B24742}" dt="2022-03-10T10:11:07.986" v="67" actId="478"/>
        <pc:sldMkLst>
          <pc:docMk/>
          <pc:sldMk cId="421334453" sldId="3520"/>
        </pc:sldMkLst>
        <pc:spChg chg="del">
          <ac:chgData name="Yasir Saleem" userId="3fc1ac17-af16-4ad8-8e33-782d551708d8" providerId="ADAL" clId="{45234BCC-C9F6-4843-A408-C2D127B24742}" dt="2022-03-10T10:11:07.986" v="67" actId="478"/>
          <ac:spMkLst>
            <pc:docMk/>
            <pc:sldMk cId="421334453" sldId="3520"/>
            <ac:spMk id="6" creationId="{4F3D9C81-CC7D-4642-9423-4428E165CFD6}"/>
          </ac:spMkLst>
        </pc:spChg>
      </pc:sldChg>
      <pc:sldChg chg="delSp modSp add del mod">
        <pc:chgData name="Yasir Saleem" userId="3fc1ac17-af16-4ad8-8e33-782d551708d8" providerId="ADAL" clId="{45234BCC-C9F6-4843-A408-C2D127B24742}" dt="2022-03-10T10:11:53.535" v="87" actId="1076"/>
        <pc:sldMkLst>
          <pc:docMk/>
          <pc:sldMk cId="3657593891" sldId="3531"/>
        </pc:sldMkLst>
        <pc:spChg chg="del">
          <ac:chgData name="Yasir Saleem" userId="3fc1ac17-af16-4ad8-8e33-782d551708d8" providerId="ADAL" clId="{45234BCC-C9F6-4843-A408-C2D127B24742}" dt="2022-03-10T10:11:40.320" v="81" actId="478"/>
          <ac:spMkLst>
            <pc:docMk/>
            <pc:sldMk cId="3657593891" sldId="3531"/>
            <ac:spMk id="9" creationId="{D3EAE1EB-7D14-4396-916E-A42FC49FB1E0}"/>
          </ac:spMkLst>
        </pc:spChg>
        <pc:picChg chg="mod">
          <ac:chgData name="Yasir Saleem" userId="3fc1ac17-af16-4ad8-8e33-782d551708d8" providerId="ADAL" clId="{45234BCC-C9F6-4843-A408-C2D127B24742}" dt="2022-03-10T10:11:53.535" v="87" actId="1076"/>
          <ac:picMkLst>
            <pc:docMk/>
            <pc:sldMk cId="3657593891" sldId="3531"/>
            <ac:picMk id="5" creationId="{B0E0C03E-32A5-4351-AF7A-DADB2CD7E116}"/>
          </ac:picMkLst>
        </pc:picChg>
      </pc:sldChg>
      <pc:sldChg chg="delSp add del mod">
        <pc:chgData name="Yasir Saleem" userId="3fc1ac17-af16-4ad8-8e33-782d551708d8" providerId="ADAL" clId="{45234BCC-C9F6-4843-A408-C2D127B24742}" dt="2022-03-10T10:10:47.164" v="59" actId="478"/>
        <pc:sldMkLst>
          <pc:docMk/>
          <pc:sldMk cId="3637460540" sldId="2145706306"/>
        </pc:sldMkLst>
        <pc:spChg chg="del">
          <ac:chgData name="Yasir Saleem" userId="3fc1ac17-af16-4ad8-8e33-782d551708d8" providerId="ADAL" clId="{45234BCC-C9F6-4843-A408-C2D127B24742}" dt="2022-03-10T10:10:47.164" v="59" actId="478"/>
          <ac:spMkLst>
            <pc:docMk/>
            <pc:sldMk cId="3637460540" sldId="2145706306"/>
            <ac:spMk id="5" creationId="{0DC5E2A0-F509-46EF-9E94-09BF33D90F62}"/>
          </ac:spMkLst>
        </pc:spChg>
      </pc:sldChg>
      <pc:sldChg chg="delSp add del mod">
        <pc:chgData name="Yasir Saleem" userId="3fc1ac17-af16-4ad8-8e33-782d551708d8" providerId="ADAL" clId="{45234BCC-C9F6-4843-A408-C2D127B24742}" dt="2022-03-10T10:10:49.168" v="60" actId="478"/>
        <pc:sldMkLst>
          <pc:docMk/>
          <pc:sldMk cId="2193342196" sldId="2145707680"/>
        </pc:sldMkLst>
        <pc:spChg chg="del">
          <ac:chgData name="Yasir Saleem" userId="3fc1ac17-af16-4ad8-8e33-782d551708d8" providerId="ADAL" clId="{45234BCC-C9F6-4843-A408-C2D127B24742}" dt="2022-03-10T10:10:49.168" v="60" actId="478"/>
          <ac:spMkLst>
            <pc:docMk/>
            <pc:sldMk cId="2193342196" sldId="2145707680"/>
            <ac:spMk id="8" creationId="{67D0C383-144A-4C70-A662-E817EE3EEF22}"/>
          </ac:spMkLst>
        </pc:spChg>
      </pc:sldChg>
      <pc:sldChg chg="del">
        <pc:chgData name="Yasir Saleem" userId="3fc1ac17-af16-4ad8-8e33-782d551708d8" providerId="ADAL" clId="{45234BCC-C9F6-4843-A408-C2D127B24742}" dt="2022-04-12T10:32:52.549" v="219" actId="2696"/>
        <pc:sldMkLst>
          <pc:docMk/>
          <pc:sldMk cId="4263265749" sldId="2145707681"/>
        </pc:sldMkLst>
      </pc:sldChg>
      <pc:sldChg chg="add del">
        <pc:chgData name="Yasir Saleem" userId="3fc1ac17-af16-4ad8-8e33-782d551708d8" providerId="ADAL" clId="{45234BCC-C9F6-4843-A408-C2D127B24742}" dt="2022-03-10T10:03:36.133" v="24" actId="2696"/>
        <pc:sldMkLst>
          <pc:docMk/>
          <pc:sldMk cId="1854250145" sldId="2145707687"/>
        </pc:sldMkLst>
      </pc:sldChg>
      <pc:sldChg chg="add del">
        <pc:chgData name="Yasir Saleem" userId="3fc1ac17-af16-4ad8-8e33-782d551708d8" providerId="ADAL" clId="{45234BCC-C9F6-4843-A408-C2D127B24742}" dt="2022-03-10T10:03:36.133" v="24" actId="2696"/>
        <pc:sldMkLst>
          <pc:docMk/>
          <pc:sldMk cId="4268796115" sldId="2145707688"/>
        </pc:sldMkLst>
      </pc:sldChg>
      <pc:sldChg chg="delSp add del mod">
        <pc:chgData name="Yasir Saleem" userId="3fc1ac17-af16-4ad8-8e33-782d551708d8" providerId="ADAL" clId="{45234BCC-C9F6-4843-A408-C2D127B24742}" dt="2022-03-10T10:10:43.432" v="57" actId="478"/>
        <pc:sldMkLst>
          <pc:docMk/>
          <pc:sldMk cId="939053498" sldId="2145707689"/>
        </pc:sldMkLst>
        <pc:spChg chg="del">
          <ac:chgData name="Yasir Saleem" userId="3fc1ac17-af16-4ad8-8e33-782d551708d8" providerId="ADAL" clId="{45234BCC-C9F6-4843-A408-C2D127B24742}" dt="2022-03-10T10:10:43.432" v="57" actId="478"/>
          <ac:spMkLst>
            <pc:docMk/>
            <pc:sldMk cId="939053498" sldId="2145707689"/>
            <ac:spMk id="9" creationId="{D670553B-0478-432F-9771-02972C5172B6}"/>
          </ac:spMkLst>
        </pc:spChg>
      </pc:sldChg>
      <pc:sldChg chg="delSp add del mod">
        <pc:chgData name="Yasir Saleem" userId="3fc1ac17-af16-4ad8-8e33-782d551708d8" providerId="ADAL" clId="{45234BCC-C9F6-4843-A408-C2D127B24742}" dt="2022-03-10T10:10:45.191" v="58" actId="478"/>
        <pc:sldMkLst>
          <pc:docMk/>
          <pc:sldMk cId="3360580859" sldId="2145707690"/>
        </pc:sldMkLst>
        <pc:spChg chg="del">
          <ac:chgData name="Yasir Saleem" userId="3fc1ac17-af16-4ad8-8e33-782d551708d8" providerId="ADAL" clId="{45234BCC-C9F6-4843-A408-C2D127B24742}" dt="2022-03-10T10:10:45.191" v="58" actId="478"/>
          <ac:spMkLst>
            <pc:docMk/>
            <pc:sldMk cId="3360580859" sldId="2145707690"/>
            <ac:spMk id="8" creationId="{C2D9275F-5B56-41F5-97D0-B710B458DE08}"/>
          </ac:spMkLst>
        </pc:spChg>
      </pc:sldChg>
      <pc:sldChg chg="add del">
        <pc:chgData name="Yasir Saleem" userId="3fc1ac17-af16-4ad8-8e33-782d551708d8" providerId="ADAL" clId="{45234BCC-C9F6-4843-A408-C2D127B24742}" dt="2022-03-10T10:04:58.204" v="28" actId="2696"/>
        <pc:sldMkLst>
          <pc:docMk/>
          <pc:sldMk cId="2438469734" sldId="2145707691"/>
        </pc:sldMkLst>
      </pc:sldChg>
      <pc:sldChg chg="add del">
        <pc:chgData name="Yasir Saleem" userId="3fc1ac17-af16-4ad8-8e33-782d551708d8" providerId="ADAL" clId="{45234BCC-C9F6-4843-A408-C2D127B24742}" dt="2022-03-10T10:04:04.872" v="25" actId="2696"/>
        <pc:sldMkLst>
          <pc:docMk/>
          <pc:sldMk cId="2004549900" sldId="2145707692"/>
        </pc:sldMkLst>
      </pc:sldChg>
      <pc:sldChg chg="add del">
        <pc:chgData name="Yasir Saleem" userId="3fc1ac17-af16-4ad8-8e33-782d551708d8" providerId="ADAL" clId="{45234BCC-C9F6-4843-A408-C2D127B24742}" dt="2022-03-10T10:04:58.204" v="28" actId="2696"/>
        <pc:sldMkLst>
          <pc:docMk/>
          <pc:sldMk cId="3750552743" sldId="2145707695"/>
        </pc:sldMkLst>
      </pc:sldChg>
      <pc:sldChg chg="delSp mod">
        <pc:chgData name="Yasir Saleem" userId="3fc1ac17-af16-4ad8-8e33-782d551708d8" providerId="ADAL" clId="{45234BCC-C9F6-4843-A408-C2D127B24742}" dt="2022-03-10T10:10:30.930" v="52" actId="478"/>
        <pc:sldMkLst>
          <pc:docMk/>
          <pc:sldMk cId="4022565335" sldId="2145707697"/>
        </pc:sldMkLst>
        <pc:spChg chg="del">
          <ac:chgData name="Yasir Saleem" userId="3fc1ac17-af16-4ad8-8e33-782d551708d8" providerId="ADAL" clId="{45234BCC-C9F6-4843-A408-C2D127B24742}" dt="2022-03-10T10:10:30.930" v="52" actId="478"/>
          <ac:spMkLst>
            <pc:docMk/>
            <pc:sldMk cId="4022565335" sldId="2145707697"/>
            <ac:spMk id="20" creationId="{3744D3C9-7C24-4094-AC37-B8250E9CFE46}"/>
          </ac:spMkLst>
        </pc:spChg>
      </pc:sldChg>
      <pc:sldChg chg="add del">
        <pc:chgData name="Yasir Saleem" userId="3fc1ac17-af16-4ad8-8e33-782d551708d8" providerId="ADAL" clId="{45234BCC-C9F6-4843-A408-C2D127B24742}" dt="2022-03-10T10:05:25.076" v="29" actId="2696"/>
        <pc:sldMkLst>
          <pc:docMk/>
          <pc:sldMk cId="2231245637" sldId="2145707699"/>
        </pc:sldMkLst>
      </pc:sldChg>
      <pc:sldChg chg="add del">
        <pc:chgData name="Yasir Saleem" userId="3fc1ac17-af16-4ad8-8e33-782d551708d8" providerId="ADAL" clId="{45234BCC-C9F6-4843-A408-C2D127B24742}" dt="2022-03-10T10:05:55.631" v="30" actId="2696"/>
        <pc:sldMkLst>
          <pc:docMk/>
          <pc:sldMk cId="4025023398" sldId="2145707701"/>
        </pc:sldMkLst>
      </pc:sldChg>
      <pc:sldChg chg="add del">
        <pc:chgData name="Yasir Saleem" userId="3fc1ac17-af16-4ad8-8e33-782d551708d8" providerId="ADAL" clId="{45234BCC-C9F6-4843-A408-C2D127B24742}" dt="2022-03-10T10:05:55.631" v="30" actId="2696"/>
        <pc:sldMkLst>
          <pc:docMk/>
          <pc:sldMk cId="659362193" sldId="2145707702"/>
        </pc:sldMkLst>
      </pc:sldChg>
      <pc:sldChg chg="add del">
        <pc:chgData name="Yasir Saleem" userId="3fc1ac17-af16-4ad8-8e33-782d551708d8" providerId="ADAL" clId="{45234BCC-C9F6-4843-A408-C2D127B24742}" dt="2022-03-10T10:05:55.631" v="30" actId="2696"/>
        <pc:sldMkLst>
          <pc:docMk/>
          <pc:sldMk cId="2418533328" sldId="2145707703"/>
        </pc:sldMkLst>
      </pc:sldChg>
      <pc:sldChg chg="delSp mod">
        <pc:chgData name="Yasir Saleem" userId="3fc1ac17-af16-4ad8-8e33-782d551708d8" providerId="ADAL" clId="{45234BCC-C9F6-4843-A408-C2D127B24742}" dt="2022-03-10T10:10:22.707" v="49" actId="478"/>
        <pc:sldMkLst>
          <pc:docMk/>
          <pc:sldMk cId="1111961601" sldId="2145707704"/>
        </pc:sldMkLst>
        <pc:spChg chg="del">
          <ac:chgData name="Yasir Saleem" userId="3fc1ac17-af16-4ad8-8e33-782d551708d8" providerId="ADAL" clId="{45234BCC-C9F6-4843-A408-C2D127B24742}" dt="2022-03-10T10:10:22.707" v="49" actId="478"/>
          <ac:spMkLst>
            <pc:docMk/>
            <pc:sldMk cId="1111961601" sldId="2145707704"/>
            <ac:spMk id="4" creationId="{E42CBE39-7728-48DD-A291-AAC3EB7E46C8}"/>
          </ac:spMkLst>
        </pc:spChg>
      </pc:sldChg>
      <pc:sldChg chg="add del">
        <pc:chgData name="Yasir Saleem" userId="3fc1ac17-af16-4ad8-8e33-782d551708d8" providerId="ADAL" clId="{45234BCC-C9F6-4843-A408-C2D127B24742}" dt="2022-03-10T10:07:30.692" v="35" actId="2696"/>
        <pc:sldMkLst>
          <pc:docMk/>
          <pc:sldMk cId="4285315750" sldId="2145707709"/>
        </pc:sldMkLst>
      </pc:sldChg>
      <pc:sldChg chg="delSp modSp add del mod">
        <pc:chgData name="Yasir Saleem" userId="3fc1ac17-af16-4ad8-8e33-782d551708d8" providerId="ADAL" clId="{45234BCC-C9F6-4843-A408-C2D127B24742}" dt="2022-03-10T10:12:00.094" v="89" actId="1076"/>
        <pc:sldMkLst>
          <pc:docMk/>
          <pc:sldMk cId="2860723940" sldId="2145707711"/>
        </pc:sldMkLst>
        <pc:spChg chg="del">
          <ac:chgData name="Yasir Saleem" userId="3fc1ac17-af16-4ad8-8e33-782d551708d8" providerId="ADAL" clId="{45234BCC-C9F6-4843-A408-C2D127B24742}" dt="2022-03-10T10:11:38.103" v="80" actId="478"/>
          <ac:spMkLst>
            <pc:docMk/>
            <pc:sldMk cId="2860723940" sldId="2145707711"/>
            <ac:spMk id="6" creationId="{BCCB56F2-4BED-4016-ABDE-253940C79B26}"/>
          </ac:spMkLst>
        </pc:spChg>
        <pc:picChg chg="mod">
          <ac:chgData name="Yasir Saleem" userId="3fc1ac17-af16-4ad8-8e33-782d551708d8" providerId="ADAL" clId="{45234BCC-C9F6-4843-A408-C2D127B24742}" dt="2022-03-10T10:12:00.094" v="89" actId="1076"/>
          <ac:picMkLst>
            <pc:docMk/>
            <pc:sldMk cId="2860723940" sldId="2145707711"/>
            <ac:picMk id="5" creationId="{82A38B90-D84D-4FFF-85D3-E3AA0209F0BF}"/>
          </ac:picMkLst>
        </pc:picChg>
      </pc:sldChg>
      <pc:sldChg chg="delSp modSp add del mod">
        <pc:chgData name="Yasir Saleem" userId="3fc1ac17-af16-4ad8-8e33-782d551708d8" providerId="ADAL" clId="{45234BCC-C9F6-4843-A408-C2D127B24742}" dt="2022-03-10T10:11:47.974" v="85" actId="1076"/>
        <pc:sldMkLst>
          <pc:docMk/>
          <pc:sldMk cId="3346800509" sldId="2145707712"/>
        </pc:sldMkLst>
        <pc:spChg chg="del">
          <ac:chgData name="Yasir Saleem" userId="3fc1ac17-af16-4ad8-8e33-782d551708d8" providerId="ADAL" clId="{45234BCC-C9F6-4843-A408-C2D127B24742}" dt="2022-03-10T10:11:42.433" v="82" actId="478"/>
          <ac:spMkLst>
            <pc:docMk/>
            <pc:sldMk cId="3346800509" sldId="2145707712"/>
            <ac:spMk id="6" creationId="{D49BA9D3-368D-4983-86DC-1F03AE228B21}"/>
          </ac:spMkLst>
        </pc:spChg>
        <pc:picChg chg="mod">
          <ac:chgData name="Yasir Saleem" userId="3fc1ac17-af16-4ad8-8e33-782d551708d8" providerId="ADAL" clId="{45234BCC-C9F6-4843-A408-C2D127B24742}" dt="2022-03-10T10:11:47.974" v="85" actId="1076"/>
          <ac:picMkLst>
            <pc:docMk/>
            <pc:sldMk cId="3346800509" sldId="2145707712"/>
            <ac:picMk id="5" creationId="{81036376-BE74-454B-96E4-310765956F04}"/>
          </ac:picMkLst>
        </pc:picChg>
      </pc:sldChg>
      <pc:sldChg chg="delSp modSp add del mod">
        <pc:chgData name="Yasir Saleem" userId="3fc1ac17-af16-4ad8-8e33-782d551708d8" providerId="ADAL" clId="{45234BCC-C9F6-4843-A408-C2D127B24742}" dt="2022-03-10T10:12:31.831" v="99" actId="478"/>
        <pc:sldMkLst>
          <pc:docMk/>
          <pc:sldMk cId="2834081630" sldId="2145707713"/>
        </pc:sldMkLst>
        <pc:spChg chg="mod">
          <ac:chgData name="Yasir Saleem" userId="3fc1ac17-af16-4ad8-8e33-782d551708d8" providerId="ADAL" clId="{45234BCC-C9F6-4843-A408-C2D127B24742}" dt="2022-03-10T10:12:18.006" v="95" actId="1076"/>
          <ac:spMkLst>
            <pc:docMk/>
            <pc:sldMk cId="2834081630" sldId="2145707713"/>
            <ac:spMk id="2" creationId="{55883364-8557-40FE-9D9C-135951A3F1CF}"/>
          </ac:spMkLst>
        </pc:spChg>
        <pc:spChg chg="mod">
          <ac:chgData name="Yasir Saleem" userId="3fc1ac17-af16-4ad8-8e33-782d551708d8" providerId="ADAL" clId="{45234BCC-C9F6-4843-A408-C2D127B24742}" dt="2022-03-10T10:12:21.943" v="96" actId="1076"/>
          <ac:spMkLst>
            <pc:docMk/>
            <pc:sldMk cId="2834081630" sldId="2145707713"/>
            <ac:spMk id="3" creationId="{93278D89-C44E-46AF-867F-86982463CCD4}"/>
          </ac:spMkLst>
        </pc:spChg>
        <pc:spChg chg="del">
          <ac:chgData name="Yasir Saleem" userId="3fc1ac17-af16-4ad8-8e33-782d551708d8" providerId="ADAL" clId="{45234BCC-C9F6-4843-A408-C2D127B24742}" dt="2022-03-10T10:12:31.831" v="99" actId="478"/>
          <ac:spMkLst>
            <pc:docMk/>
            <pc:sldMk cId="2834081630" sldId="2145707713"/>
            <ac:spMk id="6" creationId="{69D649C1-FD84-44A3-B385-D3C00C1033E5}"/>
          </ac:spMkLst>
        </pc:spChg>
        <pc:picChg chg="mod">
          <ac:chgData name="Yasir Saleem" userId="3fc1ac17-af16-4ad8-8e33-782d551708d8" providerId="ADAL" clId="{45234BCC-C9F6-4843-A408-C2D127B24742}" dt="2022-03-10T10:12:24.318" v="97" actId="1076"/>
          <ac:picMkLst>
            <pc:docMk/>
            <pc:sldMk cId="2834081630" sldId="2145707713"/>
            <ac:picMk id="5" creationId="{CD8F7CA4-B514-49F9-9826-E45F9B0B6D4E}"/>
          </ac:picMkLst>
        </pc:picChg>
      </pc:sldChg>
      <pc:sldChg chg="delSp modSp add del mod">
        <pc:chgData name="Yasir Saleem" userId="3fc1ac17-af16-4ad8-8e33-782d551708d8" providerId="ADAL" clId="{45234BCC-C9F6-4843-A408-C2D127B24742}" dt="2022-03-10T10:12:37.663" v="103" actId="1076"/>
        <pc:sldMkLst>
          <pc:docMk/>
          <pc:sldMk cId="740479232" sldId="2145707714"/>
        </pc:sldMkLst>
        <pc:spChg chg="del">
          <ac:chgData name="Yasir Saleem" userId="3fc1ac17-af16-4ad8-8e33-782d551708d8" providerId="ADAL" clId="{45234BCC-C9F6-4843-A408-C2D127B24742}" dt="2022-03-10T10:12:33.728" v="100" actId="478"/>
          <ac:spMkLst>
            <pc:docMk/>
            <pc:sldMk cId="740479232" sldId="2145707714"/>
            <ac:spMk id="6" creationId="{6BBB37EF-B51A-413F-BAEF-271F37FF1B59}"/>
          </ac:spMkLst>
        </pc:spChg>
        <pc:picChg chg="mod">
          <ac:chgData name="Yasir Saleem" userId="3fc1ac17-af16-4ad8-8e33-782d551708d8" providerId="ADAL" clId="{45234BCC-C9F6-4843-A408-C2D127B24742}" dt="2022-03-10T10:12:37.663" v="103" actId="1076"/>
          <ac:picMkLst>
            <pc:docMk/>
            <pc:sldMk cId="740479232" sldId="2145707714"/>
            <ac:picMk id="5" creationId="{CD8F7CA4-B514-49F9-9826-E45F9B0B6D4E}"/>
          </ac:picMkLst>
        </pc:picChg>
      </pc:sldChg>
      <pc:sldChg chg="delSp modSp add del mod">
        <pc:chgData name="Yasir Saleem" userId="3fc1ac17-af16-4ad8-8e33-782d551708d8" providerId="ADAL" clId="{45234BCC-C9F6-4843-A408-C2D127B24742}" dt="2022-03-10T10:13:00.502" v="115" actId="1076"/>
        <pc:sldMkLst>
          <pc:docMk/>
          <pc:sldMk cId="1476244803" sldId="2145707717"/>
        </pc:sldMkLst>
        <pc:spChg chg="del">
          <ac:chgData name="Yasir Saleem" userId="3fc1ac17-af16-4ad8-8e33-782d551708d8" providerId="ADAL" clId="{45234BCC-C9F6-4843-A408-C2D127B24742}" dt="2022-03-10T10:12:56.326" v="113" actId="478"/>
          <ac:spMkLst>
            <pc:docMk/>
            <pc:sldMk cId="1476244803" sldId="2145707717"/>
            <ac:spMk id="6" creationId="{016BBD6C-94F9-4193-8779-E249099DAA3A}"/>
          </ac:spMkLst>
        </pc:spChg>
        <pc:picChg chg="mod">
          <ac:chgData name="Yasir Saleem" userId="3fc1ac17-af16-4ad8-8e33-782d551708d8" providerId="ADAL" clId="{45234BCC-C9F6-4843-A408-C2D127B24742}" dt="2022-03-10T10:13:00.502" v="115" actId="1076"/>
          <ac:picMkLst>
            <pc:docMk/>
            <pc:sldMk cId="1476244803" sldId="2145707717"/>
            <ac:picMk id="5" creationId="{06C6F4D1-2C00-48D7-816A-F08E984DC671}"/>
          </ac:picMkLst>
        </pc:picChg>
      </pc:sldChg>
      <pc:sldChg chg="delSp modSp add del mod">
        <pc:chgData name="Yasir Saleem" userId="3fc1ac17-af16-4ad8-8e33-782d551708d8" providerId="ADAL" clId="{45234BCC-C9F6-4843-A408-C2D127B24742}" dt="2022-03-10T10:13:06.926" v="118" actId="1076"/>
        <pc:sldMkLst>
          <pc:docMk/>
          <pc:sldMk cId="102414194" sldId="2145707718"/>
        </pc:sldMkLst>
        <pc:spChg chg="del">
          <ac:chgData name="Yasir Saleem" userId="3fc1ac17-af16-4ad8-8e33-782d551708d8" providerId="ADAL" clId="{45234BCC-C9F6-4843-A408-C2D127B24742}" dt="2022-03-10T10:13:03.831" v="116" actId="478"/>
          <ac:spMkLst>
            <pc:docMk/>
            <pc:sldMk cId="102414194" sldId="2145707718"/>
            <ac:spMk id="6" creationId="{D9C279EC-3507-4225-9416-BA2C3064DC6F}"/>
          </ac:spMkLst>
        </pc:spChg>
        <pc:picChg chg="mod">
          <ac:chgData name="Yasir Saleem" userId="3fc1ac17-af16-4ad8-8e33-782d551708d8" providerId="ADAL" clId="{45234BCC-C9F6-4843-A408-C2D127B24742}" dt="2022-03-10T10:13:06.926" v="118" actId="1076"/>
          <ac:picMkLst>
            <pc:docMk/>
            <pc:sldMk cId="102414194" sldId="2145707718"/>
            <ac:picMk id="5" creationId="{47D12D55-F643-401B-84E6-21D5AB570634}"/>
          </ac:picMkLst>
        </pc:picChg>
      </pc:sldChg>
      <pc:sldChg chg="delSp add del mod">
        <pc:chgData name="Yasir Saleem" userId="3fc1ac17-af16-4ad8-8e33-782d551708d8" providerId="ADAL" clId="{45234BCC-C9F6-4843-A408-C2D127B24742}" dt="2022-03-10T10:13:21.568" v="125" actId="478"/>
        <pc:sldMkLst>
          <pc:docMk/>
          <pc:sldMk cId="2625730738" sldId="2145707722"/>
        </pc:sldMkLst>
        <pc:spChg chg="del">
          <ac:chgData name="Yasir Saleem" userId="3fc1ac17-af16-4ad8-8e33-782d551708d8" providerId="ADAL" clId="{45234BCC-C9F6-4843-A408-C2D127B24742}" dt="2022-03-10T10:13:21.568" v="125" actId="478"/>
          <ac:spMkLst>
            <pc:docMk/>
            <pc:sldMk cId="2625730738" sldId="2145707722"/>
            <ac:spMk id="4" creationId="{0CC7C3E4-8302-4D47-B413-1F5B88B39ED1}"/>
          </ac:spMkLst>
        </pc:spChg>
      </pc:sldChg>
      <pc:sldChg chg="delSp add del mod">
        <pc:chgData name="Yasir Saleem" userId="3fc1ac17-af16-4ad8-8e33-782d551708d8" providerId="ADAL" clId="{45234BCC-C9F6-4843-A408-C2D127B24742}" dt="2022-03-10T10:13:23.846" v="126" actId="478"/>
        <pc:sldMkLst>
          <pc:docMk/>
          <pc:sldMk cId="2230739324" sldId="2145707723"/>
        </pc:sldMkLst>
        <pc:spChg chg="del">
          <ac:chgData name="Yasir Saleem" userId="3fc1ac17-af16-4ad8-8e33-782d551708d8" providerId="ADAL" clId="{45234BCC-C9F6-4843-A408-C2D127B24742}" dt="2022-03-10T10:13:23.846" v="126" actId="478"/>
          <ac:spMkLst>
            <pc:docMk/>
            <pc:sldMk cId="2230739324" sldId="2145707723"/>
            <ac:spMk id="4" creationId="{FBAFDD67-0DE6-4A3F-95B7-69AAD0B4CE48}"/>
          </ac:spMkLst>
        </pc:spChg>
      </pc:sldChg>
      <pc:sldChg chg="delSp modSp add del mod">
        <pc:chgData name="Yasir Saleem" userId="3fc1ac17-af16-4ad8-8e33-782d551708d8" providerId="ADAL" clId="{45234BCC-C9F6-4843-A408-C2D127B24742}" dt="2022-03-10T10:12:43.462" v="106" actId="1076"/>
        <pc:sldMkLst>
          <pc:docMk/>
          <pc:sldMk cId="2759062226" sldId="2145707724"/>
        </pc:sldMkLst>
        <pc:spChg chg="del">
          <ac:chgData name="Yasir Saleem" userId="3fc1ac17-af16-4ad8-8e33-782d551708d8" providerId="ADAL" clId="{45234BCC-C9F6-4843-A408-C2D127B24742}" dt="2022-03-10T10:12:40.375" v="104" actId="478"/>
          <ac:spMkLst>
            <pc:docMk/>
            <pc:sldMk cId="2759062226" sldId="2145707724"/>
            <ac:spMk id="5" creationId="{F7667113-4C54-4194-9B5F-4CEED177A3D1}"/>
          </ac:spMkLst>
        </pc:spChg>
        <pc:picChg chg="mod">
          <ac:chgData name="Yasir Saleem" userId="3fc1ac17-af16-4ad8-8e33-782d551708d8" providerId="ADAL" clId="{45234BCC-C9F6-4843-A408-C2D127B24742}" dt="2022-03-10T10:12:43.462" v="106" actId="1076"/>
          <ac:picMkLst>
            <pc:docMk/>
            <pc:sldMk cId="2759062226" sldId="2145707724"/>
            <ac:picMk id="6" creationId="{B63D498D-B68D-493C-9268-5FF8D5EF06BB}"/>
          </ac:picMkLst>
        </pc:picChg>
      </pc:sldChg>
      <pc:sldChg chg="delSp modSp add del mod">
        <pc:chgData name="Yasir Saleem" userId="3fc1ac17-af16-4ad8-8e33-782d551708d8" providerId="ADAL" clId="{45234BCC-C9F6-4843-A408-C2D127B24742}" dt="2022-03-10T10:12:50.150" v="110" actId="1076"/>
        <pc:sldMkLst>
          <pc:docMk/>
          <pc:sldMk cId="3913291873" sldId="2145707725"/>
        </pc:sldMkLst>
        <pc:spChg chg="del">
          <ac:chgData name="Yasir Saleem" userId="3fc1ac17-af16-4ad8-8e33-782d551708d8" providerId="ADAL" clId="{45234BCC-C9F6-4843-A408-C2D127B24742}" dt="2022-03-10T10:12:46.520" v="107" actId="478"/>
          <ac:spMkLst>
            <pc:docMk/>
            <pc:sldMk cId="3913291873" sldId="2145707725"/>
            <ac:spMk id="5" creationId="{229B7E68-BDFD-4FFD-9A96-BCDDE88362B3}"/>
          </ac:spMkLst>
        </pc:spChg>
        <pc:picChg chg="mod">
          <ac:chgData name="Yasir Saleem" userId="3fc1ac17-af16-4ad8-8e33-782d551708d8" providerId="ADAL" clId="{45234BCC-C9F6-4843-A408-C2D127B24742}" dt="2022-03-10T10:12:50.150" v="110" actId="1076"/>
          <ac:picMkLst>
            <pc:docMk/>
            <pc:sldMk cId="3913291873" sldId="2145707725"/>
            <ac:picMk id="6" creationId="{C309AA05-CC32-48B7-9AAA-0A8E28CDD061}"/>
          </ac:picMkLst>
        </pc:picChg>
      </pc:sldChg>
      <pc:sldChg chg="delSp modSp mod">
        <pc:chgData name="Yasir Saleem" userId="3fc1ac17-af16-4ad8-8e33-782d551708d8" providerId="ADAL" clId="{45234BCC-C9F6-4843-A408-C2D127B24742}" dt="2022-04-21T11:01:16.199" v="221" actId="20577"/>
        <pc:sldMkLst>
          <pc:docMk/>
          <pc:sldMk cId="1031246838" sldId="2145707726"/>
        </pc:sldMkLst>
        <pc:spChg chg="mod">
          <ac:chgData name="Yasir Saleem" userId="3fc1ac17-af16-4ad8-8e33-782d551708d8" providerId="ADAL" clId="{45234BCC-C9F6-4843-A408-C2D127B24742}" dt="2022-03-10T10:00:57.759" v="8" actId="1076"/>
          <ac:spMkLst>
            <pc:docMk/>
            <pc:sldMk cId="1031246838" sldId="2145707726"/>
            <ac:spMk id="2" creationId="{00000000-0000-0000-0000-000000000000}"/>
          </ac:spMkLst>
        </pc:spChg>
        <pc:spChg chg="mod">
          <ac:chgData name="Yasir Saleem" userId="3fc1ac17-af16-4ad8-8e33-782d551708d8" providerId="ADAL" clId="{45234BCC-C9F6-4843-A408-C2D127B24742}" dt="2022-04-21T11:01:16.199" v="221" actId="20577"/>
          <ac:spMkLst>
            <pc:docMk/>
            <pc:sldMk cId="1031246838" sldId="2145707726"/>
            <ac:spMk id="3" creationId="{00000000-0000-0000-0000-000000000000}"/>
          </ac:spMkLst>
        </pc:spChg>
        <pc:spChg chg="mod">
          <ac:chgData name="Yasir Saleem" userId="3fc1ac17-af16-4ad8-8e33-782d551708d8" providerId="ADAL" clId="{45234BCC-C9F6-4843-A408-C2D127B24742}" dt="2022-03-10T10:00:51.095" v="6" actId="1076"/>
          <ac:spMkLst>
            <pc:docMk/>
            <pc:sldMk cId="1031246838" sldId="2145707726"/>
            <ac:spMk id="8" creationId="{A11B4C3E-BFBE-4556-9C30-23AC4492B394}"/>
          </ac:spMkLst>
        </pc:spChg>
        <pc:spChg chg="del mod">
          <ac:chgData name="Yasir Saleem" userId="3fc1ac17-af16-4ad8-8e33-782d551708d8" providerId="ADAL" clId="{45234BCC-C9F6-4843-A408-C2D127B24742}" dt="2022-03-10T10:10:07.166" v="42" actId="478"/>
          <ac:spMkLst>
            <pc:docMk/>
            <pc:sldMk cId="1031246838" sldId="2145707726"/>
            <ac:spMk id="20" creationId="{32983958-F506-4C0B-B9C6-7D40AC03F8FD}"/>
          </ac:spMkLst>
        </pc:spChg>
      </pc:sldChg>
      <pc:sldChg chg="delSp mod">
        <pc:chgData name="Yasir Saleem" userId="3fc1ac17-af16-4ad8-8e33-782d551708d8" providerId="ADAL" clId="{45234BCC-C9F6-4843-A408-C2D127B24742}" dt="2022-03-10T10:10:55.730" v="63" actId="478"/>
        <pc:sldMkLst>
          <pc:docMk/>
          <pc:sldMk cId="2442368929" sldId="2145707730"/>
        </pc:sldMkLst>
        <pc:spChg chg="del">
          <ac:chgData name="Yasir Saleem" userId="3fc1ac17-af16-4ad8-8e33-782d551708d8" providerId="ADAL" clId="{45234BCC-C9F6-4843-A408-C2D127B24742}" dt="2022-03-10T10:10:55.730" v="63" actId="478"/>
          <ac:spMkLst>
            <pc:docMk/>
            <pc:sldMk cId="2442368929" sldId="2145707730"/>
            <ac:spMk id="5" creationId="{22965922-0F6C-45A6-8FB7-65BBD98D7600}"/>
          </ac:spMkLst>
        </pc:spChg>
      </pc:sldChg>
      <pc:sldChg chg="delSp add del mod">
        <pc:chgData name="Yasir Saleem" userId="3fc1ac17-af16-4ad8-8e33-782d551708d8" providerId="ADAL" clId="{45234BCC-C9F6-4843-A408-C2D127B24742}" dt="2022-03-10T10:10:40.424" v="56" actId="478"/>
        <pc:sldMkLst>
          <pc:docMk/>
          <pc:sldMk cId="1374702005" sldId="2145707731"/>
        </pc:sldMkLst>
        <pc:spChg chg="del">
          <ac:chgData name="Yasir Saleem" userId="3fc1ac17-af16-4ad8-8e33-782d551708d8" providerId="ADAL" clId="{45234BCC-C9F6-4843-A408-C2D127B24742}" dt="2022-03-10T10:10:40.424" v="56" actId="478"/>
          <ac:spMkLst>
            <pc:docMk/>
            <pc:sldMk cId="1374702005" sldId="2145707731"/>
            <ac:spMk id="9" creationId="{49A4DD80-4E41-49FE-9554-4B882EF4A0F2}"/>
          </ac:spMkLst>
        </pc:spChg>
      </pc:sldChg>
      <pc:sldChg chg="add del">
        <pc:chgData name="Yasir Saleem" userId="3fc1ac17-af16-4ad8-8e33-782d551708d8" providerId="ADAL" clId="{45234BCC-C9F6-4843-A408-C2D127B24742}" dt="2022-03-10T10:04:38.872" v="27" actId="2696"/>
        <pc:sldMkLst>
          <pc:docMk/>
          <pc:sldMk cId="2404417943" sldId="2145707735"/>
        </pc:sldMkLst>
      </pc:sldChg>
      <pc:sldChg chg="add del">
        <pc:chgData name="Yasir Saleem" userId="3fc1ac17-af16-4ad8-8e33-782d551708d8" providerId="ADAL" clId="{45234BCC-C9F6-4843-A408-C2D127B24742}" dt="2022-03-10T10:04:04.872" v="25" actId="2696"/>
        <pc:sldMkLst>
          <pc:docMk/>
          <pc:sldMk cId="635830333" sldId="2145707736"/>
        </pc:sldMkLst>
      </pc:sldChg>
      <pc:sldChg chg="delSp modSp add del mod">
        <pc:chgData name="Yasir Saleem" userId="3fc1ac17-af16-4ad8-8e33-782d551708d8" providerId="ADAL" clId="{45234BCC-C9F6-4843-A408-C2D127B24742}" dt="2022-03-10T10:13:13.222" v="121" actId="1076"/>
        <pc:sldMkLst>
          <pc:docMk/>
          <pc:sldMk cId="3072860650" sldId="2145707737"/>
        </pc:sldMkLst>
        <pc:spChg chg="del">
          <ac:chgData name="Yasir Saleem" userId="3fc1ac17-af16-4ad8-8e33-782d551708d8" providerId="ADAL" clId="{45234BCC-C9F6-4843-A408-C2D127B24742}" dt="2022-03-10T10:13:09.481" v="119" actId="478"/>
          <ac:spMkLst>
            <pc:docMk/>
            <pc:sldMk cId="3072860650" sldId="2145707737"/>
            <ac:spMk id="6" creationId="{7F4497FD-0671-43B0-A609-A0F6348D1C85}"/>
          </ac:spMkLst>
        </pc:spChg>
        <pc:picChg chg="mod">
          <ac:chgData name="Yasir Saleem" userId="3fc1ac17-af16-4ad8-8e33-782d551708d8" providerId="ADAL" clId="{45234BCC-C9F6-4843-A408-C2D127B24742}" dt="2022-03-10T10:13:13.222" v="121" actId="1076"/>
          <ac:picMkLst>
            <pc:docMk/>
            <pc:sldMk cId="3072860650" sldId="2145707737"/>
            <ac:picMk id="5" creationId="{8FDCC8D9-8B97-4DAA-9C73-800701C9711B}"/>
          </ac:picMkLst>
        </pc:picChg>
      </pc:sldChg>
      <pc:sldChg chg="delSp modSp add del mod">
        <pc:chgData name="Yasir Saleem" userId="3fc1ac17-af16-4ad8-8e33-782d551708d8" providerId="ADAL" clId="{45234BCC-C9F6-4843-A408-C2D127B24742}" dt="2022-03-10T10:13:18.998" v="124" actId="478"/>
        <pc:sldMkLst>
          <pc:docMk/>
          <pc:sldMk cId="2482834101" sldId="2145707738"/>
        </pc:sldMkLst>
        <pc:spChg chg="del">
          <ac:chgData name="Yasir Saleem" userId="3fc1ac17-af16-4ad8-8e33-782d551708d8" providerId="ADAL" clId="{45234BCC-C9F6-4843-A408-C2D127B24742}" dt="2022-03-10T10:13:18.998" v="124" actId="478"/>
          <ac:spMkLst>
            <pc:docMk/>
            <pc:sldMk cId="2482834101" sldId="2145707738"/>
            <ac:spMk id="6" creationId="{2351BC8A-F467-4E8F-90F8-C8DBEB6A78ED}"/>
          </ac:spMkLst>
        </pc:spChg>
        <pc:picChg chg="mod">
          <ac:chgData name="Yasir Saleem" userId="3fc1ac17-af16-4ad8-8e33-782d551708d8" providerId="ADAL" clId="{45234BCC-C9F6-4843-A408-C2D127B24742}" dt="2022-03-10T10:13:18.093" v="123" actId="1076"/>
          <ac:picMkLst>
            <pc:docMk/>
            <pc:sldMk cId="2482834101" sldId="2145707738"/>
            <ac:picMk id="5" creationId="{6B8959C9-5583-49C7-B423-CC43B5D509B0}"/>
          </ac:picMkLst>
        </pc:picChg>
      </pc:sldChg>
      <pc:sldChg chg="add del">
        <pc:chgData name="Yasir Saleem" userId="3fc1ac17-af16-4ad8-8e33-782d551708d8" providerId="ADAL" clId="{45234BCC-C9F6-4843-A408-C2D127B24742}" dt="2022-03-10T10:04:04.872" v="25" actId="2696"/>
        <pc:sldMkLst>
          <pc:docMk/>
          <pc:sldMk cId="183552044" sldId="2145707739"/>
        </pc:sldMkLst>
      </pc:sldChg>
      <pc:sldChg chg="modSp del mod">
        <pc:chgData name="Yasir Saleem" userId="3fc1ac17-af16-4ad8-8e33-782d551708d8" providerId="ADAL" clId="{45234BCC-C9F6-4843-A408-C2D127B24742}" dt="2022-03-31T08:29:01.587" v="209" actId="2696"/>
        <pc:sldMkLst>
          <pc:docMk/>
          <pc:sldMk cId="2392929032" sldId="2145707740"/>
        </pc:sldMkLst>
        <pc:spChg chg="mod">
          <ac:chgData name="Yasir Saleem" userId="3fc1ac17-af16-4ad8-8e33-782d551708d8" providerId="ADAL" clId="{45234BCC-C9F6-4843-A408-C2D127B24742}" dt="2022-03-24T10:02:04.686" v="180" actId="20577"/>
          <ac:spMkLst>
            <pc:docMk/>
            <pc:sldMk cId="2392929032" sldId="2145707740"/>
            <ac:spMk id="2" creationId="{88EE2E36-C031-420E-B75B-BE9497414A1A}"/>
          </ac:spMkLst>
        </pc:spChg>
      </pc:sldChg>
      <pc:sldChg chg="add del">
        <pc:chgData name="Yasir Saleem" userId="3fc1ac17-af16-4ad8-8e33-782d551708d8" providerId="ADAL" clId="{45234BCC-C9F6-4843-A408-C2D127B24742}" dt="2022-03-10T10:04:04.872" v="25" actId="2696"/>
        <pc:sldMkLst>
          <pc:docMk/>
          <pc:sldMk cId="2583432828" sldId="2145707740"/>
        </pc:sldMkLst>
      </pc:sldChg>
      <pc:sldChg chg="delSp mod">
        <pc:chgData name="Yasir Saleem" userId="3fc1ac17-af16-4ad8-8e33-782d551708d8" providerId="ADAL" clId="{45234BCC-C9F6-4843-A408-C2D127B24742}" dt="2022-03-10T10:11:17.967" v="71" actId="478"/>
        <pc:sldMkLst>
          <pc:docMk/>
          <pc:sldMk cId="2720789017" sldId="2145707741"/>
        </pc:sldMkLst>
        <pc:spChg chg="del">
          <ac:chgData name="Yasir Saleem" userId="3fc1ac17-af16-4ad8-8e33-782d551708d8" providerId="ADAL" clId="{45234BCC-C9F6-4843-A408-C2D127B24742}" dt="2022-03-10T10:11:17.967" v="71" actId="478"/>
          <ac:spMkLst>
            <pc:docMk/>
            <pc:sldMk cId="2720789017" sldId="2145707741"/>
            <ac:spMk id="9" creationId="{23DF2325-4BB2-4EB8-ACBE-7862CC649718}"/>
          </ac:spMkLst>
        </pc:spChg>
      </pc:sldChg>
      <pc:sldChg chg="add del">
        <pc:chgData name="Yasir Saleem" userId="3fc1ac17-af16-4ad8-8e33-782d551708d8" providerId="ADAL" clId="{45234BCC-C9F6-4843-A408-C2D127B24742}" dt="2022-03-10T10:05:25.076" v="29" actId="2696"/>
        <pc:sldMkLst>
          <pc:docMk/>
          <pc:sldMk cId="988215799" sldId="2145707742"/>
        </pc:sldMkLst>
      </pc:sldChg>
      <pc:sldChg chg="delSp mod">
        <pc:chgData name="Yasir Saleem" userId="3fc1ac17-af16-4ad8-8e33-782d551708d8" providerId="ADAL" clId="{45234BCC-C9F6-4843-A408-C2D127B24742}" dt="2022-03-10T10:10:20.835" v="48" actId="478"/>
        <pc:sldMkLst>
          <pc:docMk/>
          <pc:sldMk cId="3843501248" sldId="2145707743"/>
        </pc:sldMkLst>
        <pc:spChg chg="del">
          <ac:chgData name="Yasir Saleem" userId="3fc1ac17-af16-4ad8-8e33-782d551708d8" providerId="ADAL" clId="{45234BCC-C9F6-4843-A408-C2D127B24742}" dt="2022-03-10T10:10:20.835" v="48" actId="478"/>
          <ac:spMkLst>
            <pc:docMk/>
            <pc:sldMk cId="3843501248" sldId="2145707743"/>
            <ac:spMk id="11" creationId="{5561F59C-9942-4C05-AD29-AB7232111656}"/>
          </ac:spMkLst>
        </pc:spChg>
      </pc:sldChg>
      <pc:sldChg chg="delSp add del mod">
        <pc:chgData name="Yasir Saleem" userId="3fc1ac17-af16-4ad8-8e33-782d551708d8" providerId="ADAL" clId="{45234BCC-C9F6-4843-A408-C2D127B24742}" dt="2022-03-10T10:10:37.952" v="55" actId="478"/>
        <pc:sldMkLst>
          <pc:docMk/>
          <pc:sldMk cId="540910640" sldId="2145707744"/>
        </pc:sldMkLst>
        <pc:spChg chg="del">
          <ac:chgData name="Yasir Saleem" userId="3fc1ac17-af16-4ad8-8e33-782d551708d8" providerId="ADAL" clId="{45234BCC-C9F6-4843-A408-C2D127B24742}" dt="2022-03-10T10:10:37.952" v="55" actId="478"/>
          <ac:spMkLst>
            <pc:docMk/>
            <pc:sldMk cId="540910640" sldId="2145707744"/>
            <ac:spMk id="5" creationId="{9225BD56-D602-41BF-8A5D-8827C044A68C}"/>
          </ac:spMkLst>
        </pc:spChg>
      </pc:sldChg>
      <pc:sldChg chg="add del">
        <pc:chgData name="Yasir Saleem" userId="3fc1ac17-af16-4ad8-8e33-782d551708d8" providerId="ADAL" clId="{45234BCC-C9F6-4843-A408-C2D127B24742}" dt="2022-03-10T10:05:25.076" v="29" actId="2696"/>
        <pc:sldMkLst>
          <pc:docMk/>
          <pc:sldMk cId="921118745" sldId="2145707746"/>
        </pc:sldMkLst>
      </pc:sldChg>
      <pc:sldChg chg="add del">
        <pc:chgData name="Yasir Saleem" userId="3fc1ac17-af16-4ad8-8e33-782d551708d8" providerId="ADAL" clId="{45234BCC-C9F6-4843-A408-C2D127B24742}" dt="2022-03-10T10:06:46.194" v="34" actId="2696"/>
        <pc:sldMkLst>
          <pc:docMk/>
          <pc:sldMk cId="1425239124" sldId="2145707747"/>
        </pc:sldMkLst>
      </pc:sldChg>
      <pc:sldChg chg="delSp modSp add del mod">
        <pc:chgData name="Yasir Saleem" userId="3fc1ac17-af16-4ad8-8e33-782d551708d8" providerId="ADAL" clId="{45234BCC-C9F6-4843-A408-C2D127B24742}" dt="2022-03-10T10:12:29.583" v="98" actId="478"/>
        <pc:sldMkLst>
          <pc:docMk/>
          <pc:sldMk cId="1251474198" sldId="2145707750"/>
        </pc:sldMkLst>
        <pc:spChg chg="del">
          <ac:chgData name="Yasir Saleem" userId="3fc1ac17-af16-4ad8-8e33-782d551708d8" providerId="ADAL" clId="{45234BCC-C9F6-4843-A408-C2D127B24742}" dt="2022-03-10T10:12:29.583" v="98" actId="478"/>
          <ac:spMkLst>
            <pc:docMk/>
            <pc:sldMk cId="1251474198" sldId="2145707750"/>
            <ac:spMk id="8" creationId="{71F18E85-5174-43EB-85B9-2F5841321DC7}"/>
          </ac:spMkLst>
        </pc:spChg>
        <pc:picChg chg="mod">
          <ac:chgData name="Yasir Saleem" userId="3fc1ac17-af16-4ad8-8e33-782d551708d8" providerId="ADAL" clId="{45234BCC-C9F6-4843-A408-C2D127B24742}" dt="2022-03-10T10:12:08.031" v="91" actId="1076"/>
          <ac:picMkLst>
            <pc:docMk/>
            <pc:sldMk cId="1251474198" sldId="2145707750"/>
            <ac:picMk id="5" creationId="{C9A4698B-9DD4-4EC3-9EDF-12685CF4A49C}"/>
          </ac:picMkLst>
        </pc:picChg>
      </pc:sldChg>
      <pc:sldChg chg="add del">
        <pc:chgData name="Yasir Saleem" userId="3fc1ac17-af16-4ad8-8e33-782d551708d8" providerId="ADAL" clId="{45234BCC-C9F6-4843-A408-C2D127B24742}" dt="2022-03-10T10:03:36.133" v="24" actId="2696"/>
        <pc:sldMkLst>
          <pc:docMk/>
          <pc:sldMk cId="3650092443" sldId="2145707754"/>
        </pc:sldMkLst>
      </pc:sldChg>
      <pc:sldChg chg="add del">
        <pc:chgData name="Yasir Saleem" userId="3fc1ac17-af16-4ad8-8e33-782d551708d8" providerId="ADAL" clId="{45234BCC-C9F6-4843-A408-C2D127B24742}" dt="2022-03-10T10:03:36.133" v="24" actId="2696"/>
        <pc:sldMkLst>
          <pc:docMk/>
          <pc:sldMk cId="469702346" sldId="2145707755"/>
        </pc:sldMkLst>
      </pc:sldChg>
      <pc:sldChg chg="add del">
        <pc:chgData name="Yasir Saleem" userId="3fc1ac17-af16-4ad8-8e33-782d551708d8" providerId="ADAL" clId="{45234BCC-C9F6-4843-A408-C2D127B24742}" dt="2022-03-10T10:04:58.204" v="28" actId="2696"/>
        <pc:sldMkLst>
          <pc:docMk/>
          <pc:sldMk cId="533165655" sldId="2145707758"/>
        </pc:sldMkLst>
      </pc:sldChg>
      <pc:sldChg chg="del">
        <pc:chgData name="Yasir Saleem" userId="3fc1ac17-af16-4ad8-8e33-782d551708d8" providerId="ADAL" clId="{45234BCC-C9F6-4843-A408-C2D127B24742}" dt="2022-03-10T10:01:14.789" v="10" actId="2696"/>
        <pc:sldMkLst>
          <pc:docMk/>
          <pc:sldMk cId="1982122100" sldId="2145707759"/>
        </pc:sldMkLst>
      </pc:sldChg>
      <pc:sldChg chg="add del">
        <pc:chgData name="Yasir Saleem" userId="3fc1ac17-af16-4ad8-8e33-782d551708d8" providerId="ADAL" clId="{45234BCC-C9F6-4843-A408-C2D127B24742}" dt="2022-03-10T10:04:22.910" v="26" actId="2696"/>
        <pc:sldMkLst>
          <pc:docMk/>
          <pc:sldMk cId="1808907388" sldId="2145707760"/>
        </pc:sldMkLst>
      </pc:sldChg>
      <pc:sldChg chg="modSp mod">
        <pc:chgData name="Yasir Saleem" userId="3fc1ac17-af16-4ad8-8e33-782d551708d8" providerId="ADAL" clId="{45234BCC-C9F6-4843-A408-C2D127B24742}" dt="2022-03-31T08:28:39.301" v="208" actId="20577"/>
        <pc:sldMkLst>
          <pc:docMk/>
          <pc:sldMk cId="4279966679" sldId="2145707760"/>
        </pc:sldMkLst>
        <pc:graphicFrameChg chg="modGraphic">
          <ac:chgData name="Yasir Saleem" userId="3fc1ac17-af16-4ad8-8e33-782d551708d8" providerId="ADAL" clId="{45234BCC-C9F6-4843-A408-C2D127B24742}" dt="2022-03-31T08:28:39.301" v="208" actId="20577"/>
          <ac:graphicFrameMkLst>
            <pc:docMk/>
            <pc:sldMk cId="4279966679" sldId="2145707760"/>
            <ac:graphicFrameMk id="5" creationId="{F97F9D60-A9E2-427A-BF74-AB7F011DE783}"/>
          </ac:graphicFrameMkLst>
        </pc:graphicFrameChg>
      </pc:sldChg>
      <pc:sldChg chg="add del">
        <pc:chgData name="Yasir Saleem" userId="3fc1ac17-af16-4ad8-8e33-782d551708d8" providerId="ADAL" clId="{45234BCC-C9F6-4843-A408-C2D127B24742}" dt="2022-03-10T10:05:25.076" v="29" actId="2696"/>
        <pc:sldMkLst>
          <pc:docMk/>
          <pc:sldMk cId="3958087919" sldId="2145707761"/>
        </pc:sldMkLst>
      </pc:sldChg>
      <pc:sldChg chg="add del">
        <pc:chgData name="Yasir Saleem" userId="3fc1ac17-af16-4ad8-8e33-782d551708d8" providerId="ADAL" clId="{45234BCC-C9F6-4843-A408-C2D127B24742}" dt="2022-03-10T10:04:58.204" v="28" actId="2696"/>
        <pc:sldMkLst>
          <pc:docMk/>
          <pc:sldMk cId="324164165" sldId="2145707762"/>
        </pc:sldMkLst>
      </pc:sldChg>
      <pc:sldChg chg="delSp modSp add del mod">
        <pc:chgData name="Yasir Saleem" userId="3fc1ac17-af16-4ad8-8e33-782d551708d8" providerId="ADAL" clId="{45234BCC-C9F6-4843-A408-C2D127B24742}" dt="2022-03-10T10:12:53.886" v="112" actId="1076"/>
        <pc:sldMkLst>
          <pc:docMk/>
          <pc:sldMk cId="1995522030" sldId="2145707763"/>
        </pc:sldMkLst>
        <pc:spChg chg="del">
          <ac:chgData name="Yasir Saleem" userId="3fc1ac17-af16-4ad8-8e33-782d551708d8" providerId="ADAL" clId="{45234BCC-C9F6-4843-A408-C2D127B24742}" dt="2022-03-10T10:12:51.926" v="111" actId="478"/>
          <ac:spMkLst>
            <pc:docMk/>
            <pc:sldMk cId="1995522030" sldId="2145707763"/>
            <ac:spMk id="6" creationId="{5C5381F9-BB8B-49ED-9F71-88A431BAA5F2}"/>
          </ac:spMkLst>
        </pc:spChg>
        <pc:picChg chg="mod">
          <ac:chgData name="Yasir Saleem" userId="3fc1ac17-af16-4ad8-8e33-782d551708d8" providerId="ADAL" clId="{45234BCC-C9F6-4843-A408-C2D127B24742}" dt="2022-03-10T10:12:53.886" v="112" actId="1076"/>
          <ac:picMkLst>
            <pc:docMk/>
            <pc:sldMk cId="1995522030" sldId="2145707763"/>
            <ac:picMk id="5" creationId="{9E41F26F-A6D6-446A-B018-9B2B277F5AA7}"/>
          </ac:picMkLst>
        </pc:picChg>
      </pc:sldChg>
      <pc:sldChg chg="delSp modSp add mod">
        <pc:chgData name="Yasir Saleem" userId="3fc1ac17-af16-4ad8-8e33-782d551708d8" providerId="ADAL" clId="{45234BCC-C9F6-4843-A408-C2D127B24742}" dt="2022-03-10T10:10:09.625" v="43" actId="478"/>
        <pc:sldMkLst>
          <pc:docMk/>
          <pc:sldMk cId="1626228413" sldId="2145707764"/>
        </pc:sldMkLst>
        <pc:spChg chg="mod">
          <ac:chgData name="Yasir Saleem" userId="3fc1ac17-af16-4ad8-8e33-782d551708d8" providerId="ADAL" clId="{45234BCC-C9F6-4843-A408-C2D127B24742}" dt="2022-03-10T10:08:01.176" v="38" actId="20577"/>
          <ac:spMkLst>
            <pc:docMk/>
            <pc:sldMk cId="1626228413" sldId="2145707764"/>
            <ac:spMk id="2" creationId="{3686D5D6-3472-4950-9967-A6215675AFCB}"/>
          </ac:spMkLst>
        </pc:spChg>
        <pc:spChg chg="del">
          <ac:chgData name="Yasir Saleem" userId="3fc1ac17-af16-4ad8-8e33-782d551708d8" providerId="ADAL" clId="{45234BCC-C9F6-4843-A408-C2D127B24742}" dt="2022-03-10T10:10:09.625" v="43" actId="478"/>
          <ac:spMkLst>
            <pc:docMk/>
            <pc:sldMk cId="1626228413" sldId="2145707764"/>
            <ac:spMk id="4" creationId="{BC656674-FE1B-4C8E-BBD3-E3014CBFF71C}"/>
          </ac:spMkLst>
        </pc:spChg>
      </pc:sldChg>
      <pc:sldChg chg="del">
        <pc:chgData name="Yasir Saleem" userId="3fc1ac17-af16-4ad8-8e33-782d551708d8" providerId="ADAL" clId="{45234BCC-C9F6-4843-A408-C2D127B24742}" dt="2022-03-10T10:02:16.502" v="17"/>
        <pc:sldMkLst>
          <pc:docMk/>
          <pc:sldMk cId="3070093340" sldId="2145707765"/>
        </pc:sldMkLst>
      </pc:sldChg>
      <pc:sldChg chg="delSp del mod delCm">
        <pc:chgData name="Yasir Saleem" userId="3fc1ac17-af16-4ad8-8e33-782d551708d8" providerId="ADAL" clId="{45234BCC-C9F6-4843-A408-C2D127B24742}" dt="2022-03-31T08:27:42.205" v="189" actId="2696"/>
        <pc:sldMkLst>
          <pc:docMk/>
          <pc:sldMk cId="3589260774" sldId="2145707765"/>
        </pc:sldMkLst>
        <pc:spChg chg="del">
          <ac:chgData name="Yasir Saleem" userId="3fc1ac17-af16-4ad8-8e33-782d551708d8" providerId="ADAL" clId="{45234BCC-C9F6-4843-A408-C2D127B24742}" dt="2022-03-10T10:10:16.055" v="46" actId="478"/>
          <ac:spMkLst>
            <pc:docMk/>
            <pc:sldMk cId="3589260774" sldId="2145707765"/>
            <ac:spMk id="4" creationId="{DBD556A1-145C-4A25-A9CF-5FB39DD0413A}"/>
          </ac:spMkLst>
        </pc:spChg>
      </pc:sldChg>
      <pc:sldChg chg="delSp mod">
        <pc:chgData name="Yasir Saleem" userId="3fc1ac17-af16-4ad8-8e33-782d551708d8" providerId="ADAL" clId="{45234BCC-C9F6-4843-A408-C2D127B24742}" dt="2022-03-10T10:10:25.798" v="50" actId="478"/>
        <pc:sldMkLst>
          <pc:docMk/>
          <pc:sldMk cId="4238544949" sldId="2145707766"/>
        </pc:sldMkLst>
        <pc:spChg chg="del">
          <ac:chgData name="Yasir Saleem" userId="3fc1ac17-af16-4ad8-8e33-782d551708d8" providerId="ADAL" clId="{45234BCC-C9F6-4843-A408-C2D127B24742}" dt="2022-03-10T10:10:25.798" v="50" actId="478"/>
          <ac:spMkLst>
            <pc:docMk/>
            <pc:sldMk cId="4238544949" sldId="2145707766"/>
            <ac:spMk id="7" creationId="{005FF27E-70EA-4839-B51A-B11A653D8125}"/>
          </ac:spMkLst>
        </pc:spChg>
      </pc:sldChg>
      <pc:sldChg chg="delSp del mod">
        <pc:chgData name="Yasir Saleem" userId="3fc1ac17-af16-4ad8-8e33-782d551708d8" providerId="ADAL" clId="{45234BCC-C9F6-4843-A408-C2D127B24742}" dt="2022-03-31T08:28:10.338" v="190" actId="2696"/>
        <pc:sldMkLst>
          <pc:docMk/>
          <pc:sldMk cId="133533135" sldId="2145707767"/>
        </pc:sldMkLst>
        <pc:spChg chg="del">
          <ac:chgData name="Yasir Saleem" userId="3fc1ac17-af16-4ad8-8e33-782d551708d8" providerId="ADAL" clId="{45234BCC-C9F6-4843-A408-C2D127B24742}" dt="2022-03-10T10:10:33.159" v="53" actId="478"/>
          <ac:spMkLst>
            <pc:docMk/>
            <pc:sldMk cId="133533135" sldId="2145707767"/>
            <ac:spMk id="15" creationId="{743EAEF4-584F-46D5-AC51-1390848FAE2B}"/>
          </ac:spMkLst>
        </pc:spChg>
      </pc:sldChg>
      <pc:sldChg chg="delSp del mod ord delCm">
        <pc:chgData name="Yasir Saleem" userId="3fc1ac17-af16-4ad8-8e33-782d551708d8" providerId="ADAL" clId="{45234BCC-C9F6-4843-A408-C2D127B24742}" dt="2022-03-31T08:28:10.338" v="190" actId="2696"/>
        <pc:sldMkLst>
          <pc:docMk/>
          <pc:sldMk cId="406765414" sldId="2145707768"/>
        </pc:sldMkLst>
        <pc:spChg chg="del">
          <ac:chgData name="Yasir Saleem" userId="3fc1ac17-af16-4ad8-8e33-782d551708d8" providerId="ADAL" clId="{45234BCC-C9F6-4843-A408-C2D127B24742}" dt="2022-03-10T10:10:35.856" v="54" actId="478"/>
          <ac:spMkLst>
            <pc:docMk/>
            <pc:sldMk cId="406765414" sldId="2145707768"/>
            <ac:spMk id="10" creationId="{5FDCB297-4EDC-4A1C-A4F9-BBC4FDB051EB}"/>
          </ac:spMkLst>
        </pc:spChg>
      </pc:sldChg>
      <pc:sldChg chg="delSp del mod delCm">
        <pc:chgData name="Yasir Saleem" userId="3fc1ac17-af16-4ad8-8e33-782d551708d8" providerId="ADAL" clId="{45234BCC-C9F6-4843-A408-C2D127B24742}" dt="2022-03-31T08:28:29.686" v="191" actId="2696"/>
        <pc:sldMkLst>
          <pc:docMk/>
          <pc:sldMk cId="556547491" sldId="2145707769"/>
        </pc:sldMkLst>
        <pc:spChg chg="del">
          <ac:chgData name="Yasir Saleem" userId="3fc1ac17-af16-4ad8-8e33-782d551708d8" providerId="ADAL" clId="{45234BCC-C9F6-4843-A408-C2D127B24742}" dt="2022-03-10T10:10:51.912" v="61" actId="478"/>
          <ac:spMkLst>
            <pc:docMk/>
            <pc:sldMk cId="556547491" sldId="2145707769"/>
            <ac:spMk id="6" creationId="{A814C04E-CE62-48B2-B223-CD39E181E463}"/>
          </ac:spMkLst>
        </pc:spChg>
      </pc:sldChg>
      <pc:sldChg chg="delSp mod">
        <pc:chgData name="Yasir Saleem" userId="3fc1ac17-af16-4ad8-8e33-782d551708d8" providerId="ADAL" clId="{45234BCC-C9F6-4843-A408-C2D127B24742}" dt="2022-03-10T10:10:53.907" v="62" actId="478"/>
        <pc:sldMkLst>
          <pc:docMk/>
          <pc:sldMk cId="1713860423" sldId="2145707770"/>
        </pc:sldMkLst>
        <pc:spChg chg="del">
          <ac:chgData name="Yasir Saleem" userId="3fc1ac17-af16-4ad8-8e33-782d551708d8" providerId="ADAL" clId="{45234BCC-C9F6-4843-A408-C2D127B24742}" dt="2022-03-10T10:10:53.907" v="62" actId="478"/>
          <ac:spMkLst>
            <pc:docMk/>
            <pc:sldMk cId="1713860423" sldId="2145707770"/>
            <ac:spMk id="4" creationId="{46B1141A-1C4B-4667-8B5F-FDECF84D6F7D}"/>
          </ac:spMkLst>
        </pc:spChg>
      </pc:sldChg>
      <pc:sldChg chg="delSp del mod">
        <pc:chgData name="Yasir Saleem" userId="3fc1ac17-af16-4ad8-8e33-782d551708d8" providerId="ADAL" clId="{45234BCC-C9F6-4843-A408-C2D127B24742}" dt="2022-03-24T10:01:31.126" v="133" actId="2696"/>
        <pc:sldMkLst>
          <pc:docMk/>
          <pc:sldMk cId="3224770498" sldId="2145707771"/>
        </pc:sldMkLst>
        <pc:spChg chg="del">
          <ac:chgData name="Yasir Saleem" userId="3fc1ac17-af16-4ad8-8e33-782d551708d8" providerId="ADAL" clId="{45234BCC-C9F6-4843-A408-C2D127B24742}" dt="2022-03-10T10:10:58.120" v="64" actId="478"/>
          <ac:spMkLst>
            <pc:docMk/>
            <pc:sldMk cId="3224770498" sldId="2145707771"/>
            <ac:spMk id="4" creationId="{8024C420-0C9A-476B-A2CF-A5EB0CFC813A}"/>
          </ac:spMkLst>
        </pc:spChg>
      </pc:sldChg>
      <pc:sldChg chg="delSp mod delCm">
        <pc:chgData name="Yasir Saleem" userId="3fc1ac17-af16-4ad8-8e33-782d551708d8" providerId="ADAL" clId="{45234BCC-C9F6-4843-A408-C2D127B24742}" dt="2022-03-24T10:02:17.435" v="181"/>
        <pc:sldMkLst>
          <pc:docMk/>
          <pc:sldMk cId="3301248038" sldId="2145707772"/>
        </pc:sldMkLst>
        <pc:spChg chg="del">
          <ac:chgData name="Yasir Saleem" userId="3fc1ac17-af16-4ad8-8e33-782d551708d8" providerId="ADAL" clId="{45234BCC-C9F6-4843-A408-C2D127B24742}" dt="2022-03-10T10:11:03.831" v="65" actId="478"/>
          <ac:spMkLst>
            <pc:docMk/>
            <pc:sldMk cId="3301248038" sldId="2145707772"/>
            <ac:spMk id="4" creationId="{B130BE67-455E-4A5F-A450-CAB18C2720E4}"/>
          </ac:spMkLst>
        </pc:spChg>
      </pc:sldChg>
      <pc:sldChg chg="delSp mod delCm">
        <pc:chgData name="Yasir Saleem" userId="3fc1ac17-af16-4ad8-8e33-782d551708d8" providerId="ADAL" clId="{45234BCC-C9F6-4843-A408-C2D127B24742}" dt="2022-03-24T10:02:20.566" v="182"/>
        <pc:sldMkLst>
          <pc:docMk/>
          <pc:sldMk cId="1211133486" sldId="2145707773"/>
        </pc:sldMkLst>
        <pc:spChg chg="del">
          <ac:chgData name="Yasir Saleem" userId="3fc1ac17-af16-4ad8-8e33-782d551708d8" providerId="ADAL" clId="{45234BCC-C9F6-4843-A408-C2D127B24742}" dt="2022-03-10T10:11:05.703" v="66" actId="478"/>
          <ac:spMkLst>
            <pc:docMk/>
            <pc:sldMk cId="1211133486" sldId="2145707773"/>
            <ac:spMk id="4" creationId="{7F8A6EAD-7BA5-49FD-904C-A4470C8EADC9}"/>
          </ac:spMkLst>
        </pc:spChg>
      </pc:sldChg>
      <pc:sldChg chg="delSp mod">
        <pc:chgData name="Yasir Saleem" userId="3fc1ac17-af16-4ad8-8e33-782d551708d8" providerId="ADAL" clId="{45234BCC-C9F6-4843-A408-C2D127B24742}" dt="2022-03-10T10:11:10.650" v="68" actId="478"/>
        <pc:sldMkLst>
          <pc:docMk/>
          <pc:sldMk cId="4086578390" sldId="2145707774"/>
        </pc:sldMkLst>
        <pc:spChg chg="del">
          <ac:chgData name="Yasir Saleem" userId="3fc1ac17-af16-4ad8-8e33-782d551708d8" providerId="ADAL" clId="{45234BCC-C9F6-4843-A408-C2D127B24742}" dt="2022-03-10T10:11:10.650" v="68" actId="478"/>
          <ac:spMkLst>
            <pc:docMk/>
            <pc:sldMk cId="4086578390" sldId="2145707774"/>
            <ac:spMk id="7" creationId="{2FBCEE4F-28F9-47B5-AB2F-9919A3EBF337}"/>
          </ac:spMkLst>
        </pc:spChg>
      </pc:sldChg>
      <pc:sldChg chg="delSp mod">
        <pc:chgData name="Yasir Saleem" userId="3fc1ac17-af16-4ad8-8e33-782d551708d8" providerId="ADAL" clId="{45234BCC-C9F6-4843-A408-C2D127B24742}" dt="2022-03-10T10:11:14.170" v="69" actId="478"/>
        <pc:sldMkLst>
          <pc:docMk/>
          <pc:sldMk cId="1982489905" sldId="2145707775"/>
        </pc:sldMkLst>
        <pc:spChg chg="del">
          <ac:chgData name="Yasir Saleem" userId="3fc1ac17-af16-4ad8-8e33-782d551708d8" providerId="ADAL" clId="{45234BCC-C9F6-4843-A408-C2D127B24742}" dt="2022-03-10T10:11:14.170" v="69" actId="478"/>
          <ac:spMkLst>
            <pc:docMk/>
            <pc:sldMk cId="1982489905" sldId="2145707775"/>
            <ac:spMk id="9" creationId="{3000E8D4-9BC2-4369-A407-9936DE728578}"/>
          </ac:spMkLst>
        </pc:spChg>
      </pc:sldChg>
      <pc:sldChg chg="delSp mod">
        <pc:chgData name="Yasir Saleem" userId="3fc1ac17-af16-4ad8-8e33-782d551708d8" providerId="ADAL" clId="{45234BCC-C9F6-4843-A408-C2D127B24742}" dt="2022-03-10T10:11:22.862" v="73" actId="478"/>
        <pc:sldMkLst>
          <pc:docMk/>
          <pc:sldMk cId="1694890575" sldId="2145707776"/>
        </pc:sldMkLst>
        <pc:spChg chg="del">
          <ac:chgData name="Yasir Saleem" userId="3fc1ac17-af16-4ad8-8e33-782d551708d8" providerId="ADAL" clId="{45234BCC-C9F6-4843-A408-C2D127B24742}" dt="2022-03-10T10:11:22.862" v="73" actId="478"/>
          <ac:spMkLst>
            <pc:docMk/>
            <pc:sldMk cId="1694890575" sldId="2145707776"/>
            <ac:spMk id="6" creationId="{E0F0A92A-E51C-4186-80FC-F22F203EEAF1}"/>
          </ac:spMkLst>
        </pc:spChg>
      </pc:sldChg>
      <pc:sldChg chg="delSp mod">
        <pc:chgData name="Yasir Saleem" userId="3fc1ac17-af16-4ad8-8e33-782d551708d8" providerId="ADAL" clId="{45234BCC-C9F6-4843-A408-C2D127B24742}" dt="2022-03-10T10:11:35.536" v="79" actId="478"/>
        <pc:sldMkLst>
          <pc:docMk/>
          <pc:sldMk cId="4030466490" sldId="2145707777"/>
        </pc:sldMkLst>
        <pc:spChg chg="del">
          <ac:chgData name="Yasir Saleem" userId="3fc1ac17-af16-4ad8-8e33-782d551708d8" providerId="ADAL" clId="{45234BCC-C9F6-4843-A408-C2D127B24742}" dt="2022-03-10T10:11:35.536" v="79" actId="478"/>
          <ac:spMkLst>
            <pc:docMk/>
            <pc:sldMk cId="4030466490" sldId="2145707777"/>
            <ac:spMk id="5" creationId="{F3CACDC5-AF1D-4985-9784-4570CD03158C}"/>
          </ac:spMkLst>
        </pc:spChg>
      </pc:sldChg>
      <pc:sldChg chg="modSp mod">
        <pc:chgData name="Yasir Saleem" userId="3fc1ac17-af16-4ad8-8e33-782d551708d8" providerId="ADAL" clId="{45234BCC-C9F6-4843-A408-C2D127B24742}" dt="2022-04-07T09:54:08.428" v="218" actId="20577"/>
        <pc:sldMkLst>
          <pc:docMk/>
          <pc:sldMk cId="3224770498" sldId="2145707779"/>
        </pc:sldMkLst>
        <pc:spChg chg="mod">
          <ac:chgData name="Yasir Saleem" userId="3fc1ac17-af16-4ad8-8e33-782d551708d8" providerId="ADAL" clId="{45234BCC-C9F6-4843-A408-C2D127B24742}" dt="2022-04-07T09:54:08.428" v="218" actId="20577"/>
          <ac:spMkLst>
            <pc:docMk/>
            <pc:sldMk cId="3224770498" sldId="2145707779"/>
            <ac:spMk id="2" creationId="{88EE2E36-C031-420E-B75B-BE9497414A1A}"/>
          </ac:spMkLst>
        </pc:spChg>
      </pc:sldChg>
      <pc:sldMasterChg chg="addSldLayout delSldLayout">
        <pc:chgData name="Yasir Saleem" userId="3fc1ac17-af16-4ad8-8e33-782d551708d8" providerId="ADAL" clId="{45234BCC-C9F6-4843-A408-C2D127B24742}" dt="2022-03-10T10:03:23.892" v="22" actId="2696"/>
        <pc:sldMasterMkLst>
          <pc:docMk/>
          <pc:sldMasterMk cId="1698037718" sldId="2147483660"/>
        </pc:sldMasterMkLst>
        <pc:sldLayoutChg chg="add del">
          <pc:chgData name="Yasir Saleem" userId="3fc1ac17-af16-4ad8-8e33-782d551708d8" providerId="ADAL" clId="{45234BCC-C9F6-4843-A408-C2D127B24742}" dt="2022-03-10T10:03:23.892" v="22" actId="2696"/>
          <pc:sldLayoutMkLst>
            <pc:docMk/>
            <pc:sldMasterMk cId="1698037718" sldId="2147483660"/>
            <pc:sldLayoutMk cId="1025127547" sldId="2147483744"/>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4144C1-638D-427E-B9F3-43A0E4ED1725}"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GB"/>
        </a:p>
      </dgm:t>
    </dgm:pt>
    <dgm:pt modelId="{607683B9-EE3E-4D95-8767-44EC1AB0120A}">
      <dgm:prSet phldrT="[Text]"/>
      <dgm:spPr/>
      <dgm:t>
        <a:bodyPr/>
        <a:lstStyle/>
        <a:p>
          <a:r>
            <a:rPr lang="en-GB"/>
            <a:t>Engagement</a:t>
          </a:r>
        </a:p>
      </dgm:t>
    </dgm:pt>
    <dgm:pt modelId="{AF163B63-2EC6-464D-BFEE-90C4EC2C345D}" type="parTrans" cxnId="{7068F6FA-0C1F-4B83-8862-B97D4DFEFB99}">
      <dgm:prSet/>
      <dgm:spPr/>
      <dgm:t>
        <a:bodyPr/>
        <a:lstStyle/>
        <a:p>
          <a:endParaRPr lang="en-GB"/>
        </a:p>
      </dgm:t>
    </dgm:pt>
    <dgm:pt modelId="{894ADEC7-9067-4D89-A22E-4952ACABDD39}" type="sibTrans" cxnId="{7068F6FA-0C1F-4B83-8862-B97D4DFEFB99}">
      <dgm:prSet/>
      <dgm:spPr/>
      <dgm:t>
        <a:bodyPr/>
        <a:lstStyle/>
        <a:p>
          <a:endParaRPr lang="en-GB"/>
        </a:p>
      </dgm:t>
    </dgm:pt>
    <dgm:pt modelId="{5AE4F68E-8CC0-4160-975E-DAAA58F11A48}">
      <dgm:prSet phldrT="[Text]"/>
      <dgm:spPr/>
      <dgm:t>
        <a:bodyPr/>
        <a:lstStyle/>
        <a:p>
          <a:r>
            <a:rPr lang="en-GB"/>
            <a:t>Use a combination of different methods:</a:t>
          </a:r>
          <a:br>
            <a:rPr lang="en-GB"/>
          </a:br>
          <a:r>
            <a:rPr lang="en-GB"/>
            <a:t>- </a:t>
          </a:r>
          <a:r>
            <a:rPr lang="en-GB" b="1"/>
            <a:t>Videos</a:t>
          </a:r>
          <a:r>
            <a:rPr lang="en-GB"/>
            <a:t> of personal stories to help allay fears</a:t>
          </a:r>
          <a:br>
            <a:rPr lang="en-GB"/>
          </a:br>
          <a:r>
            <a:rPr lang="en-GB"/>
            <a:t>- </a:t>
          </a:r>
          <a:r>
            <a:rPr lang="en-GB" b="1"/>
            <a:t>1:1 conversations </a:t>
          </a:r>
          <a:r>
            <a:rPr lang="en-GB"/>
            <a:t>with people from similar backgrounds that are relatable, as well as with health professionals for conversations about specific concerns</a:t>
          </a:r>
          <a:br>
            <a:rPr lang="en-GB"/>
          </a:br>
          <a:r>
            <a:rPr lang="en-GB"/>
            <a:t>- </a:t>
          </a:r>
          <a:r>
            <a:rPr lang="en-GB" b="1"/>
            <a:t>Q&amp;A sessions and webinars</a:t>
          </a:r>
        </a:p>
      </dgm:t>
    </dgm:pt>
    <dgm:pt modelId="{FBAD69E7-A287-4BAA-9A24-A6F8212B64A0}" type="parTrans" cxnId="{4BB13F20-2AA4-4A1B-8BE2-F0D5949F469C}">
      <dgm:prSet/>
      <dgm:spPr/>
      <dgm:t>
        <a:bodyPr/>
        <a:lstStyle/>
        <a:p>
          <a:endParaRPr lang="en-GB"/>
        </a:p>
      </dgm:t>
    </dgm:pt>
    <dgm:pt modelId="{C5622744-35B8-4742-96C9-40C2837E5848}" type="sibTrans" cxnId="{4BB13F20-2AA4-4A1B-8BE2-F0D5949F469C}">
      <dgm:prSet/>
      <dgm:spPr/>
      <dgm:t>
        <a:bodyPr/>
        <a:lstStyle/>
        <a:p>
          <a:endParaRPr lang="en-GB"/>
        </a:p>
      </dgm:t>
    </dgm:pt>
    <dgm:pt modelId="{6402C662-43E2-4A62-88E1-89AF55C89A3F}">
      <dgm:prSet phldrT="[Text]"/>
      <dgm:spPr/>
      <dgm:t>
        <a:bodyPr/>
        <a:lstStyle/>
        <a:p>
          <a:r>
            <a:rPr lang="en-GB"/>
            <a:t>Access</a:t>
          </a:r>
        </a:p>
      </dgm:t>
    </dgm:pt>
    <dgm:pt modelId="{80AD7B04-AE68-4642-8D67-C197197F4BA2}" type="parTrans" cxnId="{40464987-7D0D-4235-8ECC-7350AA1EC9FF}">
      <dgm:prSet/>
      <dgm:spPr/>
      <dgm:t>
        <a:bodyPr/>
        <a:lstStyle/>
        <a:p>
          <a:endParaRPr lang="en-GB"/>
        </a:p>
      </dgm:t>
    </dgm:pt>
    <dgm:pt modelId="{4D0FDFE0-7C01-4CD5-9851-B0B778992123}" type="sibTrans" cxnId="{40464987-7D0D-4235-8ECC-7350AA1EC9FF}">
      <dgm:prSet/>
      <dgm:spPr/>
      <dgm:t>
        <a:bodyPr/>
        <a:lstStyle/>
        <a:p>
          <a:endParaRPr lang="en-GB"/>
        </a:p>
      </dgm:t>
    </dgm:pt>
    <dgm:pt modelId="{C29ECF78-C48E-43FB-B244-A53C7A374F73}">
      <dgm:prSet phldrT="[Text]"/>
      <dgm:spPr/>
      <dgm:t>
        <a:bodyPr/>
        <a:lstStyle/>
        <a:p>
          <a:r>
            <a:rPr lang="en-GB"/>
            <a:t>Connect with local </a:t>
          </a:r>
          <a:r>
            <a:rPr lang="en-GB" b="1"/>
            <a:t>community champions </a:t>
          </a:r>
          <a:r>
            <a:rPr lang="en-GB"/>
            <a:t>to widen voices staff have access to</a:t>
          </a:r>
        </a:p>
      </dgm:t>
    </dgm:pt>
    <dgm:pt modelId="{C24CBF6A-EA1F-46D9-A30D-A36062CDE934}" type="parTrans" cxnId="{1A189151-037A-459A-935F-11DA0C7982FE}">
      <dgm:prSet/>
      <dgm:spPr/>
      <dgm:t>
        <a:bodyPr/>
        <a:lstStyle/>
        <a:p>
          <a:endParaRPr lang="en-GB"/>
        </a:p>
      </dgm:t>
    </dgm:pt>
    <dgm:pt modelId="{E9E4CAD5-CF14-47DA-9651-245376F2FCAB}" type="sibTrans" cxnId="{1A189151-037A-459A-935F-11DA0C7982FE}">
      <dgm:prSet/>
      <dgm:spPr/>
      <dgm:t>
        <a:bodyPr/>
        <a:lstStyle/>
        <a:p>
          <a:endParaRPr lang="en-GB"/>
        </a:p>
      </dgm:t>
    </dgm:pt>
    <dgm:pt modelId="{873A7497-D459-430D-BF1D-83BB9C8DAFF2}">
      <dgm:prSet phldrT="[Text]"/>
      <dgm:spPr/>
      <dgm:t>
        <a:bodyPr/>
        <a:lstStyle/>
        <a:p>
          <a:r>
            <a:rPr lang="en-GB"/>
            <a:t>Partner with NHS colleagues and community groups to share </a:t>
          </a:r>
          <a:r>
            <a:rPr lang="en-GB" b="1"/>
            <a:t>up to date information </a:t>
          </a:r>
          <a:r>
            <a:rPr lang="en-GB"/>
            <a:t>with staff</a:t>
          </a:r>
        </a:p>
      </dgm:t>
    </dgm:pt>
    <dgm:pt modelId="{B2DF930C-362A-4946-98D2-30D5D8B0241F}" type="parTrans" cxnId="{70AB7E44-A77B-4498-9007-D44315BEB3EA}">
      <dgm:prSet/>
      <dgm:spPr/>
      <dgm:t>
        <a:bodyPr/>
        <a:lstStyle/>
        <a:p>
          <a:endParaRPr lang="en-GB"/>
        </a:p>
      </dgm:t>
    </dgm:pt>
    <dgm:pt modelId="{5AA501AB-7F7E-45DD-8E1B-291A5AC1148D}" type="sibTrans" cxnId="{70AB7E44-A77B-4498-9007-D44315BEB3EA}">
      <dgm:prSet/>
      <dgm:spPr/>
      <dgm:t>
        <a:bodyPr/>
        <a:lstStyle/>
        <a:p>
          <a:endParaRPr lang="en-GB"/>
        </a:p>
      </dgm:t>
    </dgm:pt>
    <dgm:pt modelId="{5CE34364-4EB6-463A-A080-49C16F9671C2}">
      <dgm:prSet phldrT="[Text]"/>
      <dgm:spPr/>
      <dgm:t>
        <a:bodyPr/>
        <a:lstStyle/>
        <a:p>
          <a:r>
            <a:rPr lang="en-GB"/>
            <a:t>Staff have been </a:t>
          </a:r>
          <a:r>
            <a:rPr lang="en-GB" b="1"/>
            <a:t>paid for the time taken to get the vaccine</a:t>
          </a:r>
          <a:r>
            <a:rPr lang="en-GB"/>
            <a:t> in their own time to remove financial barriers associated with lost earnings both to get the vaccine and for sick pay if they experience side-effects</a:t>
          </a:r>
        </a:p>
      </dgm:t>
    </dgm:pt>
    <dgm:pt modelId="{669E9E3F-BF42-402D-9856-BDB125E2CC1C}" type="parTrans" cxnId="{4727DBB1-2507-4E74-A790-8AB2E9BAE941}">
      <dgm:prSet/>
      <dgm:spPr/>
      <dgm:t>
        <a:bodyPr/>
        <a:lstStyle/>
        <a:p>
          <a:endParaRPr lang="en-GB"/>
        </a:p>
      </dgm:t>
    </dgm:pt>
    <dgm:pt modelId="{A62E80A1-355D-4DEA-B302-726F5896243A}" type="sibTrans" cxnId="{4727DBB1-2507-4E74-A790-8AB2E9BAE941}">
      <dgm:prSet/>
      <dgm:spPr/>
      <dgm:t>
        <a:bodyPr/>
        <a:lstStyle/>
        <a:p>
          <a:endParaRPr lang="en-GB"/>
        </a:p>
      </dgm:t>
    </dgm:pt>
    <dgm:pt modelId="{EAFDF767-6DE1-4EA5-80E2-22F0365BC371}">
      <dgm:prSet/>
      <dgm:spPr/>
      <dgm:t>
        <a:bodyPr/>
        <a:lstStyle/>
        <a:p>
          <a:r>
            <a:rPr lang="en-GB"/>
            <a:t>Arrange for </a:t>
          </a:r>
          <a:r>
            <a:rPr lang="en-GB" b="1"/>
            <a:t>buddy schemes </a:t>
          </a:r>
          <a:r>
            <a:rPr lang="en-GB"/>
            <a:t>for peers to get the vaccines together</a:t>
          </a:r>
        </a:p>
      </dgm:t>
    </dgm:pt>
    <dgm:pt modelId="{C9EEE8DA-5895-4B04-A838-9677F713AB14}" type="parTrans" cxnId="{8408096B-24B7-4FE9-8354-184B3D7AD632}">
      <dgm:prSet/>
      <dgm:spPr/>
      <dgm:t>
        <a:bodyPr/>
        <a:lstStyle/>
        <a:p>
          <a:endParaRPr lang="en-GB"/>
        </a:p>
      </dgm:t>
    </dgm:pt>
    <dgm:pt modelId="{DE0F675D-1FA5-46F9-A74C-C7DF6909182D}" type="sibTrans" cxnId="{8408096B-24B7-4FE9-8354-184B3D7AD632}">
      <dgm:prSet/>
      <dgm:spPr/>
      <dgm:t>
        <a:bodyPr/>
        <a:lstStyle/>
        <a:p>
          <a:endParaRPr lang="en-GB"/>
        </a:p>
      </dgm:t>
    </dgm:pt>
    <dgm:pt modelId="{A585AFC4-F96C-4EBC-811A-A251E7DAE6FF}">
      <dgm:prSet phldrT="[Text]"/>
      <dgm:spPr/>
      <dgm:t>
        <a:bodyPr/>
        <a:lstStyle/>
        <a:p>
          <a:r>
            <a:rPr lang="en-GB"/>
            <a:t>Ensure </a:t>
          </a:r>
          <a:r>
            <a:rPr lang="en-GB" b="1"/>
            <a:t>methods of booking </a:t>
          </a:r>
          <a:r>
            <a:rPr lang="en-GB"/>
            <a:t>are accessible and in multiple formats (text, phone line, online)</a:t>
          </a:r>
        </a:p>
      </dgm:t>
    </dgm:pt>
    <dgm:pt modelId="{16A8E7DF-C170-41F6-80A2-BF168992442A}" type="parTrans" cxnId="{82B2C8C4-DCD9-4173-85C9-D6C8D6571712}">
      <dgm:prSet/>
      <dgm:spPr/>
      <dgm:t>
        <a:bodyPr/>
        <a:lstStyle/>
        <a:p>
          <a:endParaRPr lang="en-GB"/>
        </a:p>
      </dgm:t>
    </dgm:pt>
    <dgm:pt modelId="{D14F79A6-8356-4F9D-A9C3-039D359800C9}" type="sibTrans" cxnId="{82B2C8C4-DCD9-4173-85C9-D6C8D6571712}">
      <dgm:prSet/>
      <dgm:spPr/>
      <dgm:t>
        <a:bodyPr/>
        <a:lstStyle/>
        <a:p>
          <a:endParaRPr lang="en-GB"/>
        </a:p>
      </dgm:t>
    </dgm:pt>
    <dgm:pt modelId="{03F4411B-51FC-4930-8439-0D23EDE3A9F2}">
      <dgm:prSet phldrT="[Text]"/>
      <dgm:spPr/>
      <dgm:t>
        <a:bodyPr/>
        <a:lstStyle/>
        <a:p>
          <a:r>
            <a:rPr lang="en-GB"/>
            <a:t>Ensure staff aware that they can </a:t>
          </a:r>
          <a:r>
            <a:rPr lang="en-GB" b="1"/>
            <a:t>drop-in for vaccine</a:t>
          </a:r>
          <a:r>
            <a:rPr lang="en-GB"/>
            <a:t> without a pre-booked appointment</a:t>
          </a:r>
        </a:p>
      </dgm:t>
    </dgm:pt>
    <dgm:pt modelId="{BF84FED3-6E85-4A6E-A3A7-A6B2647DB187}" type="parTrans" cxnId="{D980265A-C75E-4139-AD71-E217BA0AD9EA}">
      <dgm:prSet/>
      <dgm:spPr/>
      <dgm:t>
        <a:bodyPr/>
        <a:lstStyle/>
        <a:p>
          <a:endParaRPr lang="en-GB"/>
        </a:p>
      </dgm:t>
    </dgm:pt>
    <dgm:pt modelId="{6CEFC850-3335-43F6-9E0C-FEB5B9F319EC}" type="sibTrans" cxnId="{D980265A-C75E-4139-AD71-E217BA0AD9EA}">
      <dgm:prSet/>
      <dgm:spPr/>
      <dgm:t>
        <a:bodyPr/>
        <a:lstStyle/>
        <a:p>
          <a:endParaRPr lang="en-GB"/>
        </a:p>
      </dgm:t>
    </dgm:pt>
    <dgm:pt modelId="{4BBF1165-DF01-4CF5-B25B-3788889DA306}" type="pres">
      <dgm:prSet presAssocID="{A54144C1-638D-427E-B9F3-43A0E4ED1725}" presName="Name0" presStyleCnt="0">
        <dgm:presLayoutVars>
          <dgm:dir/>
          <dgm:animLvl val="lvl"/>
          <dgm:resizeHandles val="exact"/>
        </dgm:presLayoutVars>
      </dgm:prSet>
      <dgm:spPr/>
    </dgm:pt>
    <dgm:pt modelId="{1C26AD78-C3DA-4C36-8A47-F78C7C1C8B20}" type="pres">
      <dgm:prSet presAssocID="{607683B9-EE3E-4D95-8767-44EC1AB0120A}" presName="composite" presStyleCnt="0"/>
      <dgm:spPr/>
    </dgm:pt>
    <dgm:pt modelId="{F8578B83-DCA7-40EA-99C4-2E7522E1C5CD}" type="pres">
      <dgm:prSet presAssocID="{607683B9-EE3E-4D95-8767-44EC1AB0120A}" presName="parTx" presStyleLbl="alignNode1" presStyleIdx="0" presStyleCnt="2" custLinFactNeighborX="5516" custLinFactNeighborY="-3397">
        <dgm:presLayoutVars>
          <dgm:chMax val="0"/>
          <dgm:chPref val="0"/>
          <dgm:bulletEnabled val="1"/>
        </dgm:presLayoutVars>
      </dgm:prSet>
      <dgm:spPr/>
    </dgm:pt>
    <dgm:pt modelId="{D9FC5C75-171E-4865-B32A-3E95EA29FE9D}" type="pres">
      <dgm:prSet presAssocID="{607683B9-EE3E-4D95-8767-44EC1AB0120A}" presName="desTx" presStyleLbl="alignAccFollowNode1" presStyleIdx="0" presStyleCnt="2" custLinFactNeighborX="5516" custLinFactNeighborY="-494">
        <dgm:presLayoutVars>
          <dgm:bulletEnabled val="1"/>
        </dgm:presLayoutVars>
      </dgm:prSet>
      <dgm:spPr/>
    </dgm:pt>
    <dgm:pt modelId="{9FB78B12-C413-4C65-B156-4C2EEFAC0CF7}" type="pres">
      <dgm:prSet presAssocID="{894ADEC7-9067-4D89-A22E-4952ACABDD39}" presName="space" presStyleCnt="0"/>
      <dgm:spPr/>
    </dgm:pt>
    <dgm:pt modelId="{91CD1774-453D-466D-8672-6CED9F2788F3}" type="pres">
      <dgm:prSet presAssocID="{6402C662-43E2-4A62-88E1-89AF55C89A3F}" presName="composite" presStyleCnt="0"/>
      <dgm:spPr/>
    </dgm:pt>
    <dgm:pt modelId="{52901619-78C8-4EB9-B85C-3261F0F91B86}" type="pres">
      <dgm:prSet presAssocID="{6402C662-43E2-4A62-88E1-89AF55C89A3F}" presName="parTx" presStyleLbl="alignNode1" presStyleIdx="1" presStyleCnt="2" custScaleX="101200" custLinFactNeighborX="-2093" custLinFactNeighborY="-3397">
        <dgm:presLayoutVars>
          <dgm:chMax val="0"/>
          <dgm:chPref val="0"/>
          <dgm:bulletEnabled val="1"/>
        </dgm:presLayoutVars>
      </dgm:prSet>
      <dgm:spPr/>
    </dgm:pt>
    <dgm:pt modelId="{27B9BF3A-3065-4522-B241-7D1A7DDD65F2}" type="pres">
      <dgm:prSet presAssocID="{6402C662-43E2-4A62-88E1-89AF55C89A3F}" presName="desTx" presStyleLbl="alignAccFollowNode1" presStyleIdx="1" presStyleCnt="2" custScaleX="100835" custLinFactNeighborX="-1902" custLinFactNeighborY="-722">
        <dgm:presLayoutVars>
          <dgm:bulletEnabled val="1"/>
        </dgm:presLayoutVars>
      </dgm:prSet>
      <dgm:spPr/>
    </dgm:pt>
  </dgm:ptLst>
  <dgm:cxnLst>
    <dgm:cxn modelId="{61207A09-7FAC-4064-B0EA-6408A78DBBAC}" type="presOf" srcId="{A585AFC4-F96C-4EBC-811A-A251E7DAE6FF}" destId="{27B9BF3A-3065-4522-B241-7D1A7DDD65F2}" srcOrd="0" destOrd="1" presId="urn:microsoft.com/office/officeart/2005/8/layout/hList1"/>
    <dgm:cxn modelId="{4BB13F20-2AA4-4A1B-8BE2-F0D5949F469C}" srcId="{607683B9-EE3E-4D95-8767-44EC1AB0120A}" destId="{5AE4F68E-8CC0-4160-975E-DAAA58F11A48}" srcOrd="0" destOrd="0" parTransId="{FBAD69E7-A287-4BAA-9A24-A6F8212B64A0}" sibTransId="{C5622744-35B8-4742-96C9-40C2837E5848}"/>
    <dgm:cxn modelId="{087FEA5D-A00D-4375-9FEF-3B587E30E5CB}" type="presOf" srcId="{EAFDF767-6DE1-4EA5-80E2-22F0365BC371}" destId="{27B9BF3A-3065-4522-B241-7D1A7DDD65F2}" srcOrd="0" destOrd="3" presId="urn:microsoft.com/office/officeart/2005/8/layout/hList1"/>
    <dgm:cxn modelId="{70AB7E44-A77B-4498-9007-D44315BEB3EA}" srcId="{607683B9-EE3E-4D95-8767-44EC1AB0120A}" destId="{873A7497-D459-430D-BF1D-83BB9C8DAFF2}" srcOrd="2" destOrd="0" parTransId="{B2DF930C-362A-4946-98D2-30D5D8B0241F}" sibTransId="{5AA501AB-7F7E-45DD-8E1B-291A5AC1148D}"/>
    <dgm:cxn modelId="{8408096B-24B7-4FE9-8354-184B3D7AD632}" srcId="{6402C662-43E2-4A62-88E1-89AF55C89A3F}" destId="{EAFDF767-6DE1-4EA5-80E2-22F0365BC371}" srcOrd="3" destOrd="0" parTransId="{C9EEE8DA-5895-4B04-A838-9677F713AB14}" sibTransId="{DE0F675D-1FA5-46F9-A74C-C7DF6909182D}"/>
    <dgm:cxn modelId="{1A189151-037A-459A-935F-11DA0C7982FE}" srcId="{607683B9-EE3E-4D95-8767-44EC1AB0120A}" destId="{C29ECF78-C48E-43FB-B244-A53C7A374F73}" srcOrd="1" destOrd="0" parTransId="{C24CBF6A-EA1F-46D9-A30D-A36062CDE934}" sibTransId="{E9E4CAD5-CF14-47DA-9651-245376F2FCAB}"/>
    <dgm:cxn modelId="{79DB145A-9B04-4855-AF2C-5BDF44633D38}" type="presOf" srcId="{873A7497-D459-430D-BF1D-83BB9C8DAFF2}" destId="{D9FC5C75-171E-4865-B32A-3E95EA29FE9D}" srcOrd="0" destOrd="2" presId="urn:microsoft.com/office/officeart/2005/8/layout/hList1"/>
    <dgm:cxn modelId="{D980265A-C75E-4139-AD71-E217BA0AD9EA}" srcId="{6402C662-43E2-4A62-88E1-89AF55C89A3F}" destId="{03F4411B-51FC-4930-8439-0D23EDE3A9F2}" srcOrd="2" destOrd="0" parTransId="{BF84FED3-6E85-4A6E-A3A7-A6B2647DB187}" sibTransId="{6CEFC850-3335-43F6-9E0C-FEB5B9F319EC}"/>
    <dgm:cxn modelId="{C1967582-E3D2-4D8B-BCCC-546BB83B2F58}" type="presOf" srcId="{A54144C1-638D-427E-B9F3-43A0E4ED1725}" destId="{4BBF1165-DF01-4CF5-B25B-3788889DA306}" srcOrd="0" destOrd="0" presId="urn:microsoft.com/office/officeart/2005/8/layout/hList1"/>
    <dgm:cxn modelId="{06EB7185-12EE-40B4-8685-5360C7BB5051}" type="presOf" srcId="{6402C662-43E2-4A62-88E1-89AF55C89A3F}" destId="{52901619-78C8-4EB9-B85C-3261F0F91B86}" srcOrd="0" destOrd="0" presId="urn:microsoft.com/office/officeart/2005/8/layout/hList1"/>
    <dgm:cxn modelId="{40464987-7D0D-4235-8ECC-7350AA1EC9FF}" srcId="{A54144C1-638D-427E-B9F3-43A0E4ED1725}" destId="{6402C662-43E2-4A62-88E1-89AF55C89A3F}" srcOrd="1" destOrd="0" parTransId="{80AD7B04-AE68-4642-8D67-C197197F4BA2}" sibTransId="{4D0FDFE0-7C01-4CD5-9851-B0B778992123}"/>
    <dgm:cxn modelId="{0C9C9B96-8A84-4FDB-A8C5-583FE0FA964B}" type="presOf" srcId="{03F4411B-51FC-4930-8439-0D23EDE3A9F2}" destId="{27B9BF3A-3065-4522-B241-7D1A7DDD65F2}" srcOrd="0" destOrd="2" presId="urn:microsoft.com/office/officeart/2005/8/layout/hList1"/>
    <dgm:cxn modelId="{5C31FD9F-FCCB-44EE-8EDF-D68563B187C1}" type="presOf" srcId="{607683B9-EE3E-4D95-8767-44EC1AB0120A}" destId="{F8578B83-DCA7-40EA-99C4-2E7522E1C5CD}" srcOrd="0" destOrd="0" presId="urn:microsoft.com/office/officeart/2005/8/layout/hList1"/>
    <dgm:cxn modelId="{4727DBB1-2507-4E74-A790-8AB2E9BAE941}" srcId="{6402C662-43E2-4A62-88E1-89AF55C89A3F}" destId="{5CE34364-4EB6-463A-A080-49C16F9671C2}" srcOrd="0" destOrd="0" parTransId="{669E9E3F-BF42-402D-9856-BDB125E2CC1C}" sibTransId="{A62E80A1-355D-4DEA-B302-726F5896243A}"/>
    <dgm:cxn modelId="{82B2C8C4-DCD9-4173-85C9-D6C8D6571712}" srcId="{6402C662-43E2-4A62-88E1-89AF55C89A3F}" destId="{A585AFC4-F96C-4EBC-811A-A251E7DAE6FF}" srcOrd="1" destOrd="0" parTransId="{16A8E7DF-C170-41F6-80A2-BF168992442A}" sibTransId="{D14F79A6-8356-4F9D-A9C3-039D359800C9}"/>
    <dgm:cxn modelId="{A3239FD0-F166-4197-801C-14E1898A7C85}" type="presOf" srcId="{5CE34364-4EB6-463A-A080-49C16F9671C2}" destId="{27B9BF3A-3065-4522-B241-7D1A7DDD65F2}" srcOrd="0" destOrd="0" presId="urn:microsoft.com/office/officeart/2005/8/layout/hList1"/>
    <dgm:cxn modelId="{9E4D1CE6-7C80-43AC-8BAB-8957F39E2476}" type="presOf" srcId="{5AE4F68E-8CC0-4160-975E-DAAA58F11A48}" destId="{D9FC5C75-171E-4865-B32A-3E95EA29FE9D}" srcOrd="0" destOrd="0" presId="urn:microsoft.com/office/officeart/2005/8/layout/hList1"/>
    <dgm:cxn modelId="{DA54A5F0-E355-472D-AF32-3750112D88C6}" type="presOf" srcId="{C29ECF78-C48E-43FB-B244-A53C7A374F73}" destId="{D9FC5C75-171E-4865-B32A-3E95EA29FE9D}" srcOrd="0" destOrd="1" presId="urn:microsoft.com/office/officeart/2005/8/layout/hList1"/>
    <dgm:cxn modelId="{7068F6FA-0C1F-4B83-8862-B97D4DFEFB99}" srcId="{A54144C1-638D-427E-B9F3-43A0E4ED1725}" destId="{607683B9-EE3E-4D95-8767-44EC1AB0120A}" srcOrd="0" destOrd="0" parTransId="{AF163B63-2EC6-464D-BFEE-90C4EC2C345D}" sibTransId="{894ADEC7-9067-4D89-A22E-4952ACABDD39}"/>
    <dgm:cxn modelId="{42A12234-7FFD-4845-8E72-C8AD995F21E2}" type="presParOf" srcId="{4BBF1165-DF01-4CF5-B25B-3788889DA306}" destId="{1C26AD78-C3DA-4C36-8A47-F78C7C1C8B20}" srcOrd="0" destOrd="0" presId="urn:microsoft.com/office/officeart/2005/8/layout/hList1"/>
    <dgm:cxn modelId="{3E78D3EC-9DB0-4BD9-9361-7A44B15FAAB1}" type="presParOf" srcId="{1C26AD78-C3DA-4C36-8A47-F78C7C1C8B20}" destId="{F8578B83-DCA7-40EA-99C4-2E7522E1C5CD}" srcOrd="0" destOrd="0" presId="urn:microsoft.com/office/officeart/2005/8/layout/hList1"/>
    <dgm:cxn modelId="{530F4803-8976-4540-A637-91FFD8803918}" type="presParOf" srcId="{1C26AD78-C3DA-4C36-8A47-F78C7C1C8B20}" destId="{D9FC5C75-171E-4865-B32A-3E95EA29FE9D}" srcOrd="1" destOrd="0" presId="urn:microsoft.com/office/officeart/2005/8/layout/hList1"/>
    <dgm:cxn modelId="{0DF7AE9C-3D93-40D8-B4F8-415F2168DD29}" type="presParOf" srcId="{4BBF1165-DF01-4CF5-B25B-3788889DA306}" destId="{9FB78B12-C413-4C65-B156-4C2EEFAC0CF7}" srcOrd="1" destOrd="0" presId="urn:microsoft.com/office/officeart/2005/8/layout/hList1"/>
    <dgm:cxn modelId="{202DC8B1-05F6-48C6-864E-77A147E8D361}" type="presParOf" srcId="{4BBF1165-DF01-4CF5-B25B-3788889DA306}" destId="{91CD1774-453D-466D-8672-6CED9F2788F3}" srcOrd="2" destOrd="0" presId="urn:microsoft.com/office/officeart/2005/8/layout/hList1"/>
    <dgm:cxn modelId="{B44A51D5-A6F3-453B-9764-EAD4FF97ACF8}" type="presParOf" srcId="{91CD1774-453D-466D-8672-6CED9F2788F3}" destId="{52901619-78C8-4EB9-B85C-3261F0F91B86}" srcOrd="0" destOrd="0" presId="urn:microsoft.com/office/officeart/2005/8/layout/hList1"/>
    <dgm:cxn modelId="{F3694F05-FE19-46E7-BF05-7450BCF9F25B}" type="presParOf" srcId="{91CD1774-453D-466D-8672-6CED9F2788F3}" destId="{27B9BF3A-3065-4522-B241-7D1A7DDD65F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78B83-DCA7-40EA-99C4-2E7522E1C5CD}">
      <dsp:nvSpPr>
        <dsp:cNvPr id="0" name=""/>
        <dsp:cNvSpPr/>
      </dsp:nvSpPr>
      <dsp:spPr>
        <a:xfrm>
          <a:off x="295081" y="50852"/>
          <a:ext cx="5276729" cy="6048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GB" sz="2100" kern="1200"/>
            <a:t>Engagement</a:t>
          </a:r>
        </a:p>
      </dsp:txBody>
      <dsp:txXfrm>
        <a:off x="295081" y="50852"/>
        <a:ext cx="5276729" cy="604800"/>
      </dsp:txXfrm>
    </dsp:sp>
    <dsp:sp modelId="{D9FC5C75-171E-4865-B32A-3E95EA29FE9D}">
      <dsp:nvSpPr>
        <dsp:cNvPr id="0" name=""/>
        <dsp:cNvSpPr/>
      </dsp:nvSpPr>
      <dsp:spPr>
        <a:xfrm>
          <a:off x="295081" y="655124"/>
          <a:ext cx="5276729" cy="426573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GB" sz="2100" kern="1200"/>
            <a:t>Use a combination of different methods:</a:t>
          </a:r>
          <a:br>
            <a:rPr lang="en-GB" sz="2100" kern="1200"/>
          </a:br>
          <a:r>
            <a:rPr lang="en-GB" sz="2100" kern="1200"/>
            <a:t>- </a:t>
          </a:r>
          <a:r>
            <a:rPr lang="en-GB" sz="2100" b="1" kern="1200"/>
            <a:t>Videos</a:t>
          </a:r>
          <a:r>
            <a:rPr lang="en-GB" sz="2100" kern="1200"/>
            <a:t> of personal stories to help allay fears</a:t>
          </a:r>
          <a:br>
            <a:rPr lang="en-GB" sz="2100" kern="1200"/>
          </a:br>
          <a:r>
            <a:rPr lang="en-GB" sz="2100" kern="1200"/>
            <a:t>- </a:t>
          </a:r>
          <a:r>
            <a:rPr lang="en-GB" sz="2100" b="1" kern="1200"/>
            <a:t>1:1 conversations </a:t>
          </a:r>
          <a:r>
            <a:rPr lang="en-GB" sz="2100" kern="1200"/>
            <a:t>with people from similar backgrounds that are relatable, as well as with health professionals for conversations about specific concerns</a:t>
          </a:r>
          <a:br>
            <a:rPr lang="en-GB" sz="2100" kern="1200"/>
          </a:br>
          <a:r>
            <a:rPr lang="en-GB" sz="2100" kern="1200"/>
            <a:t>- </a:t>
          </a:r>
          <a:r>
            <a:rPr lang="en-GB" sz="2100" b="1" kern="1200"/>
            <a:t>Q&amp;A sessions and webinars</a:t>
          </a:r>
        </a:p>
        <a:p>
          <a:pPr marL="228600" lvl="1" indent="-228600" algn="l" defTabSz="933450">
            <a:lnSpc>
              <a:spcPct val="90000"/>
            </a:lnSpc>
            <a:spcBef>
              <a:spcPct val="0"/>
            </a:spcBef>
            <a:spcAft>
              <a:spcPct val="15000"/>
            </a:spcAft>
            <a:buChar char="•"/>
          </a:pPr>
          <a:r>
            <a:rPr lang="en-GB" sz="2100" kern="1200"/>
            <a:t>Connect with local </a:t>
          </a:r>
          <a:r>
            <a:rPr lang="en-GB" sz="2100" b="1" kern="1200"/>
            <a:t>community champions </a:t>
          </a:r>
          <a:r>
            <a:rPr lang="en-GB" sz="2100" kern="1200"/>
            <a:t>to widen voices staff have access to</a:t>
          </a:r>
        </a:p>
        <a:p>
          <a:pPr marL="228600" lvl="1" indent="-228600" algn="l" defTabSz="933450">
            <a:lnSpc>
              <a:spcPct val="90000"/>
            </a:lnSpc>
            <a:spcBef>
              <a:spcPct val="0"/>
            </a:spcBef>
            <a:spcAft>
              <a:spcPct val="15000"/>
            </a:spcAft>
            <a:buChar char="•"/>
          </a:pPr>
          <a:r>
            <a:rPr lang="en-GB" sz="2100" kern="1200"/>
            <a:t>Partner with NHS colleagues and community groups to share </a:t>
          </a:r>
          <a:r>
            <a:rPr lang="en-GB" sz="2100" b="1" kern="1200"/>
            <a:t>up to date information </a:t>
          </a:r>
          <a:r>
            <a:rPr lang="en-GB" sz="2100" kern="1200"/>
            <a:t>with staff</a:t>
          </a:r>
        </a:p>
      </dsp:txBody>
      <dsp:txXfrm>
        <a:off x="295081" y="655124"/>
        <a:ext cx="5276729" cy="4265730"/>
      </dsp:txXfrm>
    </dsp:sp>
    <dsp:sp modelId="{52901619-78C8-4EB9-B85C-3261F0F91B86}">
      <dsp:nvSpPr>
        <dsp:cNvPr id="0" name=""/>
        <dsp:cNvSpPr/>
      </dsp:nvSpPr>
      <dsp:spPr>
        <a:xfrm>
          <a:off x="5909046" y="50852"/>
          <a:ext cx="5340050" cy="604800"/>
        </a:xfrm>
        <a:prstGeom prst="rect">
          <a:avLst/>
        </a:prstGeom>
        <a:solidFill>
          <a:schemeClr val="accent5">
            <a:hueOff val="1765011"/>
            <a:satOff val="0"/>
            <a:lumOff val="20196"/>
            <a:alphaOff val="0"/>
          </a:schemeClr>
        </a:solidFill>
        <a:ln w="12700" cap="flat" cmpd="sng" algn="ctr">
          <a:solidFill>
            <a:schemeClr val="accent5">
              <a:hueOff val="1765011"/>
              <a:satOff val="0"/>
              <a:lumOff val="20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GB" sz="2100" kern="1200"/>
            <a:t>Access</a:t>
          </a:r>
        </a:p>
      </dsp:txBody>
      <dsp:txXfrm>
        <a:off x="5909046" y="50852"/>
        <a:ext cx="5340050" cy="604800"/>
      </dsp:txXfrm>
    </dsp:sp>
    <dsp:sp modelId="{27B9BF3A-3065-4522-B241-7D1A7DDD65F2}">
      <dsp:nvSpPr>
        <dsp:cNvPr id="0" name=""/>
        <dsp:cNvSpPr/>
      </dsp:nvSpPr>
      <dsp:spPr>
        <a:xfrm>
          <a:off x="5928755" y="645398"/>
          <a:ext cx="5320790" cy="4265730"/>
        </a:xfrm>
        <a:prstGeom prst="rect">
          <a:avLst/>
        </a:prstGeom>
        <a:solidFill>
          <a:schemeClr val="accent5">
            <a:tint val="40000"/>
            <a:alpha val="90000"/>
            <a:hueOff val="3110296"/>
            <a:satOff val="39869"/>
            <a:lumOff val="5018"/>
            <a:alphaOff val="0"/>
          </a:schemeClr>
        </a:solidFill>
        <a:ln w="12700" cap="flat" cmpd="sng" algn="ctr">
          <a:solidFill>
            <a:schemeClr val="accent5">
              <a:tint val="40000"/>
              <a:alpha val="90000"/>
              <a:hueOff val="3110296"/>
              <a:satOff val="39869"/>
              <a:lumOff val="501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GB" sz="2100" kern="1200"/>
            <a:t>Staff have been </a:t>
          </a:r>
          <a:r>
            <a:rPr lang="en-GB" sz="2100" b="1" kern="1200"/>
            <a:t>paid for the time taken to get the vaccine</a:t>
          </a:r>
          <a:r>
            <a:rPr lang="en-GB" sz="2100" kern="1200"/>
            <a:t> in their own time to remove financial barriers associated with lost earnings both to get the vaccine and for sick pay if they experience side-effects</a:t>
          </a:r>
        </a:p>
        <a:p>
          <a:pPr marL="228600" lvl="1" indent="-228600" algn="l" defTabSz="933450">
            <a:lnSpc>
              <a:spcPct val="90000"/>
            </a:lnSpc>
            <a:spcBef>
              <a:spcPct val="0"/>
            </a:spcBef>
            <a:spcAft>
              <a:spcPct val="15000"/>
            </a:spcAft>
            <a:buChar char="•"/>
          </a:pPr>
          <a:r>
            <a:rPr lang="en-GB" sz="2100" kern="1200"/>
            <a:t>Ensure </a:t>
          </a:r>
          <a:r>
            <a:rPr lang="en-GB" sz="2100" b="1" kern="1200"/>
            <a:t>methods of booking </a:t>
          </a:r>
          <a:r>
            <a:rPr lang="en-GB" sz="2100" kern="1200"/>
            <a:t>are accessible and in multiple formats (text, phone line, online)</a:t>
          </a:r>
        </a:p>
        <a:p>
          <a:pPr marL="228600" lvl="1" indent="-228600" algn="l" defTabSz="933450">
            <a:lnSpc>
              <a:spcPct val="90000"/>
            </a:lnSpc>
            <a:spcBef>
              <a:spcPct val="0"/>
            </a:spcBef>
            <a:spcAft>
              <a:spcPct val="15000"/>
            </a:spcAft>
            <a:buChar char="•"/>
          </a:pPr>
          <a:r>
            <a:rPr lang="en-GB" sz="2100" kern="1200"/>
            <a:t>Ensure staff aware that they can </a:t>
          </a:r>
          <a:r>
            <a:rPr lang="en-GB" sz="2100" b="1" kern="1200"/>
            <a:t>drop-in for vaccine</a:t>
          </a:r>
          <a:r>
            <a:rPr lang="en-GB" sz="2100" kern="1200"/>
            <a:t> without a pre-booked appointment</a:t>
          </a:r>
        </a:p>
        <a:p>
          <a:pPr marL="228600" lvl="1" indent="-228600" algn="l" defTabSz="933450">
            <a:lnSpc>
              <a:spcPct val="90000"/>
            </a:lnSpc>
            <a:spcBef>
              <a:spcPct val="0"/>
            </a:spcBef>
            <a:spcAft>
              <a:spcPct val="15000"/>
            </a:spcAft>
            <a:buChar char="•"/>
          </a:pPr>
          <a:r>
            <a:rPr lang="en-GB" sz="2100" kern="1200"/>
            <a:t>Arrange for </a:t>
          </a:r>
          <a:r>
            <a:rPr lang="en-GB" sz="2100" b="1" kern="1200"/>
            <a:t>buddy schemes </a:t>
          </a:r>
          <a:r>
            <a:rPr lang="en-GB" sz="2100" kern="1200"/>
            <a:t>for peers to get the vaccines together</a:t>
          </a:r>
        </a:p>
      </dsp:txBody>
      <dsp:txXfrm>
        <a:off x="5928755" y="645398"/>
        <a:ext cx="5320790" cy="426573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44C38C-EE73-48D6-AB3F-179A64BE1E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3EAF42A-772D-436C-A136-E4BFF7E88C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F52B9A-14CD-4442-BBB1-610277AE7ACF}" type="datetimeFigureOut">
              <a:rPr lang="en-GB" smtClean="0"/>
              <a:t>21/04/2022</a:t>
            </a:fld>
            <a:endParaRPr lang="en-GB"/>
          </a:p>
        </p:txBody>
      </p:sp>
      <p:sp>
        <p:nvSpPr>
          <p:cNvPr id="4" name="Footer Placeholder 3">
            <a:extLst>
              <a:ext uri="{FF2B5EF4-FFF2-40B4-BE49-F238E27FC236}">
                <a16:creationId xmlns:a16="http://schemas.microsoft.com/office/drawing/2014/main" id="{856E1529-2F1E-4445-9758-F27780EBE2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831E4A4-ECC2-4BE2-9A6A-FFE95612374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B5FA12-8709-4BCD-B2DE-EA2A4CB72994}" type="slidenum">
              <a:rPr lang="en-GB" smtClean="0"/>
              <a:t>‹#›</a:t>
            </a:fld>
            <a:endParaRPr lang="en-GB"/>
          </a:p>
        </p:txBody>
      </p:sp>
    </p:spTree>
    <p:extLst>
      <p:ext uri="{BB962C8B-B14F-4D97-AF65-F5344CB8AC3E}">
        <p14:creationId xmlns:p14="http://schemas.microsoft.com/office/powerpoint/2010/main" val="3149053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7BDEC-F3A8-49D6-8FC6-25DCBC765689}" type="datetimeFigureOut">
              <a:rPr lang="en-GB" smtClean="0"/>
              <a:t>21/04/2022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F009CC-C758-4E1C-B438-CB2226909E68}" type="slidenum">
              <a:rPr lang="en-GB" smtClean="0"/>
              <a:t>‹#›</a:t>
            </a:fld>
            <a:endParaRPr lang="en-GB"/>
          </a:p>
        </p:txBody>
      </p:sp>
    </p:spTree>
    <p:extLst>
      <p:ext uri="{BB962C8B-B14F-4D97-AF65-F5344CB8AC3E}">
        <p14:creationId xmlns:p14="http://schemas.microsoft.com/office/powerpoint/2010/main" val="4193193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F009CC-C758-4E1C-B438-CB2226909E68}" type="slidenum">
              <a:rPr lang="en-GB" smtClean="0"/>
              <a:t>6</a:t>
            </a:fld>
            <a:endParaRPr lang="en-GB"/>
          </a:p>
        </p:txBody>
      </p:sp>
    </p:spTree>
    <p:extLst>
      <p:ext uri="{BB962C8B-B14F-4D97-AF65-F5344CB8AC3E}">
        <p14:creationId xmlns:p14="http://schemas.microsoft.com/office/powerpoint/2010/main" val="3595017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F009CC-C758-4E1C-B438-CB2226909E68}" type="slidenum">
              <a:rPr lang="en-GB" smtClean="0"/>
              <a:t>11</a:t>
            </a:fld>
            <a:endParaRPr lang="en-GB"/>
          </a:p>
        </p:txBody>
      </p:sp>
    </p:spTree>
    <p:extLst>
      <p:ext uri="{BB962C8B-B14F-4D97-AF65-F5344CB8AC3E}">
        <p14:creationId xmlns:p14="http://schemas.microsoft.com/office/powerpoint/2010/main" val="1137015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Source: https://www.gavi.org/vaccineswork/t-cell-army-how-infection-busting-cells-previous-coronavirus-exposure-could-protect</a:t>
            </a:r>
          </a:p>
        </p:txBody>
      </p:sp>
      <p:sp>
        <p:nvSpPr>
          <p:cNvPr id="4" name="Slide Number Placeholder 3"/>
          <p:cNvSpPr>
            <a:spLocks noGrp="1"/>
          </p:cNvSpPr>
          <p:nvPr>
            <p:ph type="sldNum" sz="quarter" idx="5"/>
          </p:nvPr>
        </p:nvSpPr>
        <p:spPr/>
        <p:txBody>
          <a:bodyPr/>
          <a:lstStyle/>
          <a:p>
            <a:fld id="{9546EA00-4BBB-4899-8945-41D302B3ED9C}" type="slidenum">
              <a:rPr lang="en-GB" smtClean="0"/>
              <a:t>13</a:t>
            </a:fld>
            <a:endParaRPr lang="en-GB"/>
          </a:p>
        </p:txBody>
      </p:sp>
    </p:spTree>
    <p:extLst>
      <p:ext uri="{BB962C8B-B14F-4D97-AF65-F5344CB8AC3E}">
        <p14:creationId xmlns:p14="http://schemas.microsoft.com/office/powerpoint/2010/main" val="706562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F009CC-C758-4E1C-B438-CB2226909E68}" type="slidenum">
              <a:rPr lang="en-GB" smtClean="0"/>
              <a:t>21</a:t>
            </a:fld>
            <a:endParaRPr lang="en-GB"/>
          </a:p>
        </p:txBody>
      </p:sp>
    </p:spTree>
    <p:extLst>
      <p:ext uri="{BB962C8B-B14F-4D97-AF65-F5344CB8AC3E}">
        <p14:creationId xmlns:p14="http://schemas.microsoft.com/office/powerpoint/2010/main" val="1274423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F009CC-C758-4E1C-B438-CB2226909E68}" type="slidenum">
              <a:rPr lang="en-GB" smtClean="0"/>
              <a:t>35</a:t>
            </a:fld>
            <a:endParaRPr lang="en-GB"/>
          </a:p>
        </p:txBody>
      </p:sp>
    </p:spTree>
    <p:extLst>
      <p:ext uri="{BB962C8B-B14F-4D97-AF65-F5344CB8AC3E}">
        <p14:creationId xmlns:p14="http://schemas.microsoft.com/office/powerpoint/2010/main" val="2237619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F009CC-C758-4E1C-B438-CB2226909E68}" type="slidenum">
              <a:rPr lang="en-GB" smtClean="0"/>
              <a:t>45</a:t>
            </a:fld>
            <a:endParaRPr lang="en-GB"/>
          </a:p>
        </p:txBody>
      </p:sp>
    </p:spTree>
    <p:extLst>
      <p:ext uri="{BB962C8B-B14F-4D97-AF65-F5344CB8AC3E}">
        <p14:creationId xmlns:p14="http://schemas.microsoft.com/office/powerpoint/2010/main" val="2240638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F009CC-C758-4E1C-B438-CB2226909E68}" type="slidenum">
              <a:rPr lang="en-GB" smtClean="0"/>
              <a:t>46</a:t>
            </a:fld>
            <a:endParaRPr lang="en-GB"/>
          </a:p>
        </p:txBody>
      </p:sp>
    </p:spTree>
    <p:extLst>
      <p:ext uri="{BB962C8B-B14F-4D97-AF65-F5344CB8AC3E}">
        <p14:creationId xmlns:p14="http://schemas.microsoft.com/office/powerpoint/2010/main" val="45208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F009CC-C758-4E1C-B438-CB2226909E68}" type="slidenum">
              <a:rPr lang="en-GB" smtClean="0"/>
              <a:t>48</a:t>
            </a:fld>
            <a:endParaRPr lang="en-GB"/>
          </a:p>
        </p:txBody>
      </p:sp>
    </p:spTree>
    <p:extLst>
      <p:ext uri="{BB962C8B-B14F-4D97-AF65-F5344CB8AC3E}">
        <p14:creationId xmlns:p14="http://schemas.microsoft.com/office/powerpoint/2010/main" val="8580184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CECFF"/>
        </a:solidFill>
        <a:effectLst/>
      </p:bgPr>
    </p:bg>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a:t>Presentation title</a:t>
            </a:r>
          </a:p>
        </p:txBody>
      </p:sp>
      <p:sp>
        <p:nvSpPr>
          <p:cNvPr id="11" name="Subtitle 2"/>
          <p:cNvSpPr>
            <a:spLocks noGrp="1"/>
          </p:cNvSpPr>
          <p:nvPr>
            <p:ph type="subTitle" idx="1" hasCustomPrompt="1"/>
          </p:nvPr>
        </p:nvSpPr>
        <p:spPr>
          <a:xfrm>
            <a:off x="618301"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a:stretch>
            <a:fillRect/>
          </a:stretch>
        </p:blipFill>
        <p:spPr>
          <a:xfrm>
            <a:off x="10261546" y="293024"/>
            <a:ext cx="1440873" cy="545176"/>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a:stretch>
            <a:fillRect/>
          </a:stretch>
        </p:blipFill>
        <p:spPr>
          <a:xfrm>
            <a:off x="0" y="6345237"/>
            <a:ext cx="12192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3434080" y="5792942"/>
            <a:ext cx="532384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462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48C4D9-091F-4CDA-8377-2EBC7D54A412}"/>
              </a:ext>
            </a:extLst>
          </p:cNvPr>
          <p:cNvSpPr>
            <a:spLocks noGrp="1"/>
          </p:cNvSpPr>
          <p:nvPr>
            <p:ph type="dt" sz="half" idx="10"/>
          </p:nvPr>
        </p:nvSpPr>
        <p:spPr/>
        <p:txBody>
          <a:bodyPr/>
          <a:lstStyle/>
          <a:p>
            <a:fld id="{DB4C48F0-D1CB-4297-8571-33C5BBE2288E}" type="datetimeFigureOut">
              <a:rPr lang="en-GB" smtClean="0"/>
              <a:t>21/04/2022</a:t>
            </a:fld>
            <a:endParaRPr lang="en-GB"/>
          </a:p>
        </p:txBody>
      </p:sp>
      <p:sp>
        <p:nvSpPr>
          <p:cNvPr id="3" name="Footer Placeholder 2">
            <a:extLst>
              <a:ext uri="{FF2B5EF4-FFF2-40B4-BE49-F238E27FC236}">
                <a16:creationId xmlns:a16="http://schemas.microsoft.com/office/drawing/2014/main" id="{5C37B7F1-AEDB-4D40-863D-BA7AEAAAB9C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FA3B6BA-FC11-41CC-A588-0E9E5E6F0D8B}"/>
              </a:ext>
            </a:extLst>
          </p:cNvPr>
          <p:cNvSpPr>
            <a:spLocks noGrp="1"/>
          </p:cNvSpPr>
          <p:nvPr>
            <p:ph type="sldNum" sz="quarter" idx="12"/>
          </p:nvPr>
        </p:nvSpPr>
        <p:spPr/>
        <p:txBody>
          <a:bodyPr/>
          <a:lstStyle/>
          <a:p>
            <a:fld id="{58F6C19F-91D5-44A9-9B02-8209277FE0B4}" type="slidenum">
              <a:rPr lang="en-GB" smtClean="0"/>
              <a:t>‹#›</a:t>
            </a:fld>
            <a:endParaRPr lang="en-GB"/>
          </a:p>
        </p:txBody>
      </p:sp>
    </p:spTree>
    <p:extLst>
      <p:ext uri="{BB962C8B-B14F-4D97-AF65-F5344CB8AC3E}">
        <p14:creationId xmlns:p14="http://schemas.microsoft.com/office/powerpoint/2010/main" val="4062921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B070A-AA1D-415B-818E-2A5F7E3A96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C32E6C3-16AE-4B2B-864D-849EC4B0D5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EF48A93-3C4D-4851-BCB7-9A72D08EC2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9300C8-606E-471B-8FD2-BA32960993DD}"/>
              </a:ext>
            </a:extLst>
          </p:cNvPr>
          <p:cNvSpPr>
            <a:spLocks noGrp="1"/>
          </p:cNvSpPr>
          <p:nvPr>
            <p:ph type="dt" sz="half" idx="10"/>
          </p:nvPr>
        </p:nvSpPr>
        <p:spPr/>
        <p:txBody>
          <a:bodyPr/>
          <a:lstStyle/>
          <a:p>
            <a:fld id="{DB4C48F0-D1CB-4297-8571-33C5BBE2288E}" type="datetimeFigureOut">
              <a:rPr lang="en-GB" smtClean="0"/>
              <a:t>21/04/2022</a:t>
            </a:fld>
            <a:endParaRPr lang="en-GB"/>
          </a:p>
        </p:txBody>
      </p:sp>
      <p:sp>
        <p:nvSpPr>
          <p:cNvPr id="6" name="Footer Placeholder 5">
            <a:extLst>
              <a:ext uri="{FF2B5EF4-FFF2-40B4-BE49-F238E27FC236}">
                <a16:creationId xmlns:a16="http://schemas.microsoft.com/office/drawing/2014/main" id="{E2D79780-3ACF-4004-AC77-62F6BC9F4D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28D8A3-456C-40EB-B49B-DDB26662EE8B}"/>
              </a:ext>
            </a:extLst>
          </p:cNvPr>
          <p:cNvSpPr>
            <a:spLocks noGrp="1"/>
          </p:cNvSpPr>
          <p:nvPr>
            <p:ph type="sldNum" sz="quarter" idx="12"/>
          </p:nvPr>
        </p:nvSpPr>
        <p:spPr/>
        <p:txBody>
          <a:bodyPr/>
          <a:lstStyle/>
          <a:p>
            <a:fld id="{58F6C19F-91D5-44A9-9B02-8209277FE0B4}" type="slidenum">
              <a:rPr lang="en-GB" smtClean="0"/>
              <a:t>‹#›</a:t>
            </a:fld>
            <a:endParaRPr lang="en-GB"/>
          </a:p>
        </p:txBody>
      </p:sp>
    </p:spTree>
    <p:extLst>
      <p:ext uri="{BB962C8B-B14F-4D97-AF65-F5344CB8AC3E}">
        <p14:creationId xmlns:p14="http://schemas.microsoft.com/office/powerpoint/2010/main" val="2160227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D2154-29F6-4988-9A6D-94BD699920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050E1D4-B109-4D81-B5FE-901CC3D18B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184C462-88C3-49CE-990A-BC5E677938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A63C55-C7BB-43FE-A645-02CC3D15B740}"/>
              </a:ext>
            </a:extLst>
          </p:cNvPr>
          <p:cNvSpPr>
            <a:spLocks noGrp="1"/>
          </p:cNvSpPr>
          <p:nvPr>
            <p:ph type="dt" sz="half" idx="10"/>
          </p:nvPr>
        </p:nvSpPr>
        <p:spPr/>
        <p:txBody>
          <a:bodyPr/>
          <a:lstStyle/>
          <a:p>
            <a:fld id="{DB4C48F0-D1CB-4297-8571-33C5BBE2288E}" type="datetimeFigureOut">
              <a:rPr lang="en-GB" smtClean="0"/>
              <a:t>21/04/2022</a:t>
            </a:fld>
            <a:endParaRPr lang="en-GB"/>
          </a:p>
        </p:txBody>
      </p:sp>
      <p:sp>
        <p:nvSpPr>
          <p:cNvPr id="6" name="Footer Placeholder 5">
            <a:extLst>
              <a:ext uri="{FF2B5EF4-FFF2-40B4-BE49-F238E27FC236}">
                <a16:creationId xmlns:a16="http://schemas.microsoft.com/office/drawing/2014/main" id="{7B726D63-4581-4401-AC41-93C1932A4C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07D2C9-E48A-4C48-8C05-F375CF6FA033}"/>
              </a:ext>
            </a:extLst>
          </p:cNvPr>
          <p:cNvSpPr>
            <a:spLocks noGrp="1"/>
          </p:cNvSpPr>
          <p:nvPr>
            <p:ph type="sldNum" sz="quarter" idx="12"/>
          </p:nvPr>
        </p:nvSpPr>
        <p:spPr/>
        <p:txBody>
          <a:bodyPr/>
          <a:lstStyle/>
          <a:p>
            <a:fld id="{58F6C19F-91D5-44A9-9B02-8209277FE0B4}" type="slidenum">
              <a:rPr lang="en-GB" smtClean="0"/>
              <a:t>‹#›</a:t>
            </a:fld>
            <a:endParaRPr lang="en-GB"/>
          </a:p>
        </p:txBody>
      </p:sp>
    </p:spTree>
    <p:extLst>
      <p:ext uri="{BB962C8B-B14F-4D97-AF65-F5344CB8AC3E}">
        <p14:creationId xmlns:p14="http://schemas.microsoft.com/office/powerpoint/2010/main" val="3388326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09D9C-6D54-4173-9E3F-EE57BD9046A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7EBC60-E4D4-4090-A8EC-B72D777DC5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CDDEB2-BD54-4317-9098-76ACF24B3FEC}"/>
              </a:ext>
            </a:extLst>
          </p:cNvPr>
          <p:cNvSpPr>
            <a:spLocks noGrp="1"/>
          </p:cNvSpPr>
          <p:nvPr>
            <p:ph type="dt" sz="half" idx="10"/>
          </p:nvPr>
        </p:nvSpPr>
        <p:spPr/>
        <p:txBody>
          <a:bodyPr/>
          <a:lstStyle/>
          <a:p>
            <a:fld id="{DB4C48F0-D1CB-4297-8571-33C5BBE2288E}" type="datetimeFigureOut">
              <a:rPr lang="en-GB" smtClean="0"/>
              <a:t>21/04/2022</a:t>
            </a:fld>
            <a:endParaRPr lang="en-GB"/>
          </a:p>
        </p:txBody>
      </p:sp>
      <p:sp>
        <p:nvSpPr>
          <p:cNvPr id="5" name="Footer Placeholder 4">
            <a:extLst>
              <a:ext uri="{FF2B5EF4-FFF2-40B4-BE49-F238E27FC236}">
                <a16:creationId xmlns:a16="http://schemas.microsoft.com/office/drawing/2014/main" id="{30B7ED1C-A0FC-4686-872D-F008068E9A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58D75B-F9E4-4E24-A4A9-BDAE6CF3A82F}"/>
              </a:ext>
            </a:extLst>
          </p:cNvPr>
          <p:cNvSpPr>
            <a:spLocks noGrp="1"/>
          </p:cNvSpPr>
          <p:nvPr>
            <p:ph type="sldNum" sz="quarter" idx="12"/>
          </p:nvPr>
        </p:nvSpPr>
        <p:spPr/>
        <p:txBody>
          <a:bodyPr/>
          <a:lstStyle/>
          <a:p>
            <a:fld id="{58F6C19F-91D5-44A9-9B02-8209277FE0B4}" type="slidenum">
              <a:rPr lang="en-GB" smtClean="0"/>
              <a:t>‹#›</a:t>
            </a:fld>
            <a:endParaRPr lang="en-GB"/>
          </a:p>
        </p:txBody>
      </p:sp>
    </p:spTree>
    <p:extLst>
      <p:ext uri="{BB962C8B-B14F-4D97-AF65-F5344CB8AC3E}">
        <p14:creationId xmlns:p14="http://schemas.microsoft.com/office/powerpoint/2010/main" val="2025846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35CE50-6CF6-434B-9AE2-A43B3BD2EFD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03CA71D-10F7-4C67-AF07-FEF1E806D9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BFA764-D64A-4169-AF42-8F070C92D365}"/>
              </a:ext>
            </a:extLst>
          </p:cNvPr>
          <p:cNvSpPr>
            <a:spLocks noGrp="1"/>
          </p:cNvSpPr>
          <p:nvPr>
            <p:ph type="dt" sz="half" idx="10"/>
          </p:nvPr>
        </p:nvSpPr>
        <p:spPr/>
        <p:txBody>
          <a:bodyPr/>
          <a:lstStyle/>
          <a:p>
            <a:fld id="{DB4C48F0-D1CB-4297-8571-33C5BBE2288E}" type="datetimeFigureOut">
              <a:rPr lang="en-GB" smtClean="0"/>
              <a:t>21/04/2022</a:t>
            </a:fld>
            <a:endParaRPr lang="en-GB"/>
          </a:p>
        </p:txBody>
      </p:sp>
      <p:sp>
        <p:nvSpPr>
          <p:cNvPr id="5" name="Footer Placeholder 4">
            <a:extLst>
              <a:ext uri="{FF2B5EF4-FFF2-40B4-BE49-F238E27FC236}">
                <a16:creationId xmlns:a16="http://schemas.microsoft.com/office/drawing/2014/main" id="{0784A612-C0E4-4FF3-A80C-3EFE471963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E72C69-F03D-4BD0-AB3B-7C14FB7DDB8A}"/>
              </a:ext>
            </a:extLst>
          </p:cNvPr>
          <p:cNvSpPr>
            <a:spLocks noGrp="1"/>
          </p:cNvSpPr>
          <p:nvPr>
            <p:ph type="sldNum" sz="quarter" idx="12"/>
          </p:nvPr>
        </p:nvSpPr>
        <p:spPr/>
        <p:txBody>
          <a:bodyPr/>
          <a:lstStyle/>
          <a:p>
            <a:fld id="{58F6C19F-91D5-44A9-9B02-8209277FE0B4}" type="slidenum">
              <a:rPr lang="en-GB" smtClean="0"/>
              <a:t>‹#›</a:t>
            </a:fld>
            <a:endParaRPr lang="en-GB"/>
          </a:p>
        </p:txBody>
      </p:sp>
    </p:spTree>
    <p:extLst>
      <p:ext uri="{BB962C8B-B14F-4D97-AF65-F5344CB8AC3E}">
        <p14:creationId xmlns:p14="http://schemas.microsoft.com/office/powerpoint/2010/main" val="3809942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0"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09601" y="548641"/>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endParaRPr lang="en-US"/>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601325" y="209848"/>
            <a:ext cx="1282069" cy="544236"/>
          </a:xfrm>
          <a:prstGeom prst="rect">
            <a:avLst/>
          </a:prstGeom>
        </p:spPr>
      </p:pic>
    </p:spTree>
    <p:extLst>
      <p:ext uri="{BB962C8B-B14F-4D97-AF65-F5344CB8AC3E}">
        <p14:creationId xmlns:p14="http://schemas.microsoft.com/office/powerpoint/2010/main" val="2034251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0"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09601" y="548641"/>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endParaRPr lang="en-US"/>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601325" y="209848"/>
            <a:ext cx="1282069" cy="544236"/>
          </a:xfrm>
          <a:prstGeom prst="rect">
            <a:avLst/>
          </a:prstGeom>
        </p:spPr>
      </p:pic>
      <p:sp>
        <p:nvSpPr>
          <p:cNvPr id="13" name="Footer Placeholder 2">
            <a:extLst>
              <a:ext uri="{FF2B5EF4-FFF2-40B4-BE49-F238E27FC236}">
                <a16:creationId xmlns:a16="http://schemas.microsoft.com/office/drawing/2014/main" id="{560DE541-D61E-446D-A119-53B2E7D6D655}"/>
              </a:ext>
            </a:extLst>
          </p:cNvPr>
          <p:cNvSpPr txBox="1">
            <a:spLocks/>
          </p:cNvSpPr>
          <p:nvPr userDrawn="1"/>
        </p:nvSpPr>
        <p:spPr>
          <a:xfrm>
            <a:off x="1578635" y="6381330"/>
            <a:ext cx="8264105" cy="365125"/>
          </a:xfrm>
          <a:prstGeom prst="rect">
            <a:avLst/>
          </a:prstGeom>
        </p:spPr>
        <p:txBody>
          <a:bodyPr vert="horz" lIns="91368" tIns="45684" rIns="91368" bIns="45684" rtlCol="0" anchor="ctr"/>
          <a:lstStyle>
            <a:defPPr>
              <a:defRPr lang="en-US"/>
            </a:defPPr>
            <a:lvl1pPr marL="0" algn="ctr" defTabSz="914400" rtl="0" eaLnBrk="1" latinLnBrk="0" hangingPunct="1">
              <a:defRPr sz="1600" b="0" kern="1200">
                <a:solidFill>
                  <a:schemeClr val="tx1">
                    <a:tint val="75000"/>
                  </a:schemeClr>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rgbClr val="3F3F3F">
                    <a:tint val="75000"/>
                  </a:srgbClr>
                </a:solidFill>
              </a:rPr>
              <a:t>If you have any concerns please speak with your trusted healthcare professional</a:t>
            </a:r>
          </a:p>
        </p:txBody>
      </p:sp>
    </p:spTree>
    <p:extLst>
      <p:ext uri="{BB962C8B-B14F-4D97-AF65-F5344CB8AC3E}">
        <p14:creationId xmlns:p14="http://schemas.microsoft.com/office/powerpoint/2010/main" val="418482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8A8CC-1AE1-42F4-B887-34491CF047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C78943-1247-4DEE-A049-849DF67923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11AF0E-F640-44C3-A5B8-7B5A140D03B7}"/>
              </a:ext>
            </a:extLst>
          </p:cNvPr>
          <p:cNvSpPr>
            <a:spLocks noGrp="1"/>
          </p:cNvSpPr>
          <p:nvPr>
            <p:ph type="dt" sz="half" idx="10"/>
          </p:nvPr>
        </p:nvSpPr>
        <p:spPr/>
        <p:txBody>
          <a:bodyPr/>
          <a:lstStyle/>
          <a:p>
            <a:fld id="{E4EEB73F-BC39-4558-A96D-3B928E493F22}" type="datetimeFigureOut">
              <a:rPr lang="en-GB" smtClean="0"/>
              <a:t>21/04/2022</a:t>
            </a:fld>
            <a:endParaRPr lang="en-GB"/>
          </a:p>
        </p:txBody>
      </p:sp>
      <p:sp>
        <p:nvSpPr>
          <p:cNvPr id="5" name="Footer Placeholder 4">
            <a:extLst>
              <a:ext uri="{FF2B5EF4-FFF2-40B4-BE49-F238E27FC236}">
                <a16:creationId xmlns:a16="http://schemas.microsoft.com/office/drawing/2014/main" id="{57B2FDA7-1718-4503-AEB5-0E29EA0549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617D85-8C7C-4152-B6F5-040EDF334445}"/>
              </a:ext>
            </a:extLst>
          </p:cNvPr>
          <p:cNvSpPr>
            <a:spLocks noGrp="1"/>
          </p:cNvSpPr>
          <p:nvPr>
            <p:ph type="sldNum" sz="quarter" idx="12"/>
          </p:nvPr>
        </p:nvSpPr>
        <p:spPr/>
        <p:txBody>
          <a:bodyPr/>
          <a:lstStyle/>
          <a:p>
            <a:fld id="{BF96AB09-E081-4989-8BAB-1F16197DA29F}" type="slidenum">
              <a:rPr lang="en-GB" smtClean="0"/>
              <a:t>‹#›</a:t>
            </a:fld>
            <a:endParaRPr lang="en-GB"/>
          </a:p>
        </p:txBody>
      </p:sp>
    </p:spTree>
    <p:extLst>
      <p:ext uri="{BB962C8B-B14F-4D97-AF65-F5344CB8AC3E}">
        <p14:creationId xmlns:p14="http://schemas.microsoft.com/office/powerpoint/2010/main" val="1025127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70228-60A1-49C7-B2AF-4BA3422B5C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5FDCC98-8B5B-46AD-8903-742BE86432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AF0F36-8542-4E06-AF23-BC8553C9B9CE}"/>
              </a:ext>
            </a:extLst>
          </p:cNvPr>
          <p:cNvSpPr>
            <a:spLocks noGrp="1"/>
          </p:cNvSpPr>
          <p:nvPr>
            <p:ph type="dt" sz="half" idx="10"/>
          </p:nvPr>
        </p:nvSpPr>
        <p:spPr/>
        <p:txBody>
          <a:bodyPr/>
          <a:lstStyle/>
          <a:p>
            <a:fld id="{DB4C48F0-D1CB-4297-8571-33C5BBE2288E}" type="datetimeFigureOut">
              <a:rPr lang="en-GB" smtClean="0"/>
              <a:t>21/04/2022</a:t>
            </a:fld>
            <a:endParaRPr lang="en-GB"/>
          </a:p>
        </p:txBody>
      </p:sp>
      <p:sp>
        <p:nvSpPr>
          <p:cNvPr id="5" name="Footer Placeholder 4">
            <a:extLst>
              <a:ext uri="{FF2B5EF4-FFF2-40B4-BE49-F238E27FC236}">
                <a16:creationId xmlns:a16="http://schemas.microsoft.com/office/drawing/2014/main" id="{3DAA9400-DA34-4F6F-9A44-5769FBB112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EBE12A-6148-4467-8562-4C8378DBF97B}"/>
              </a:ext>
            </a:extLst>
          </p:cNvPr>
          <p:cNvSpPr>
            <a:spLocks noGrp="1"/>
          </p:cNvSpPr>
          <p:nvPr>
            <p:ph type="sldNum" sz="quarter" idx="12"/>
          </p:nvPr>
        </p:nvSpPr>
        <p:spPr/>
        <p:txBody>
          <a:bodyPr/>
          <a:lstStyle/>
          <a:p>
            <a:fld id="{58F6C19F-91D5-44A9-9B02-8209277FE0B4}" type="slidenum">
              <a:rPr lang="en-GB" smtClean="0"/>
              <a:t>‹#›</a:t>
            </a:fld>
            <a:endParaRPr lang="en-GB"/>
          </a:p>
        </p:txBody>
      </p:sp>
    </p:spTree>
    <p:extLst>
      <p:ext uri="{BB962C8B-B14F-4D97-AF65-F5344CB8AC3E}">
        <p14:creationId xmlns:p14="http://schemas.microsoft.com/office/powerpoint/2010/main" val="2608889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7AB40-80E7-4E6C-B526-B962912DB32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4DFFD5-AC8D-4DE4-B245-BACDC9D180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6B50D6-2AB8-429E-94F4-714D42982A30}"/>
              </a:ext>
            </a:extLst>
          </p:cNvPr>
          <p:cNvSpPr>
            <a:spLocks noGrp="1"/>
          </p:cNvSpPr>
          <p:nvPr>
            <p:ph type="dt" sz="half" idx="10"/>
          </p:nvPr>
        </p:nvSpPr>
        <p:spPr/>
        <p:txBody>
          <a:bodyPr/>
          <a:lstStyle/>
          <a:p>
            <a:fld id="{DB4C48F0-D1CB-4297-8571-33C5BBE2288E}" type="datetimeFigureOut">
              <a:rPr lang="en-GB" smtClean="0"/>
              <a:t>21/04/2022</a:t>
            </a:fld>
            <a:endParaRPr lang="en-GB"/>
          </a:p>
        </p:txBody>
      </p:sp>
      <p:sp>
        <p:nvSpPr>
          <p:cNvPr id="5" name="Footer Placeholder 4">
            <a:extLst>
              <a:ext uri="{FF2B5EF4-FFF2-40B4-BE49-F238E27FC236}">
                <a16:creationId xmlns:a16="http://schemas.microsoft.com/office/drawing/2014/main" id="{DE2F6895-47E4-46B5-9DD9-6157B0F1EE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973FCC-91FC-41C4-A12F-8F4ACC6932DE}"/>
              </a:ext>
            </a:extLst>
          </p:cNvPr>
          <p:cNvSpPr>
            <a:spLocks noGrp="1"/>
          </p:cNvSpPr>
          <p:nvPr>
            <p:ph type="sldNum" sz="quarter" idx="12"/>
          </p:nvPr>
        </p:nvSpPr>
        <p:spPr/>
        <p:txBody>
          <a:bodyPr/>
          <a:lstStyle/>
          <a:p>
            <a:fld id="{58F6C19F-91D5-44A9-9B02-8209277FE0B4}" type="slidenum">
              <a:rPr lang="en-GB" smtClean="0"/>
              <a:t>‹#›</a:t>
            </a:fld>
            <a:endParaRPr lang="en-GB"/>
          </a:p>
        </p:txBody>
      </p:sp>
    </p:spTree>
    <p:extLst>
      <p:ext uri="{BB962C8B-B14F-4D97-AF65-F5344CB8AC3E}">
        <p14:creationId xmlns:p14="http://schemas.microsoft.com/office/powerpoint/2010/main" val="1872956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1575B-2E47-41C6-8E72-46551994AA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AEA4A4E-BB74-4C82-8714-676E9D3509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CA8081-75F1-4358-9F15-7F98AF760988}"/>
              </a:ext>
            </a:extLst>
          </p:cNvPr>
          <p:cNvSpPr>
            <a:spLocks noGrp="1"/>
          </p:cNvSpPr>
          <p:nvPr>
            <p:ph type="dt" sz="half" idx="10"/>
          </p:nvPr>
        </p:nvSpPr>
        <p:spPr/>
        <p:txBody>
          <a:bodyPr/>
          <a:lstStyle/>
          <a:p>
            <a:fld id="{DB4C48F0-D1CB-4297-8571-33C5BBE2288E}" type="datetimeFigureOut">
              <a:rPr lang="en-GB" smtClean="0"/>
              <a:t>21/04/2022</a:t>
            </a:fld>
            <a:endParaRPr lang="en-GB"/>
          </a:p>
        </p:txBody>
      </p:sp>
      <p:sp>
        <p:nvSpPr>
          <p:cNvPr id="5" name="Footer Placeholder 4">
            <a:extLst>
              <a:ext uri="{FF2B5EF4-FFF2-40B4-BE49-F238E27FC236}">
                <a16:creationId xmlns:a16="http://schemas.microsoft.com/office/drawing/2014/main" id="{82F77897-2177-4E20-8284-536B557934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A5AEC8-57A7-4168-B417-F79D499B4D54}"/>
              </a:ext>
            </a:extLst>
          </p:cNvPr>
          <p:cNvSpPr>
            <a:spLocks noGrp="1"/>
          </p:cNvSpPr>
          <p:nvPr>
            <p:ph type="sldNum" sz="quarter" idx="12"/>
          </p:nvPr>
        </p:nvSpPr>
        <p:spPr/>
        <p:txBody>
          <a:bodyPr/>
          <a:lstStyle/>
          <a:p>
            <a:fld id="{58F6C19F-91D5-44A9-9B02-8209277FE0B4}" type="slidenum">
              <a:rPr lang="en-GB" smtClean="0"/>
              <a:t>‹#›</a:t>
            </a:fld>
            <a:endParaRPr lang="en-GB"/>
          </a:p>
        </p:txBody>
      </p:sp>
    </p:spTree>
    <p:extLst>
      <p:ext uri="{BB962C8B-B14F-4D97-AF65-F5344CB8AC3E}">
        <p14:creationId xmlns:p14="http://schemas.microsoft.com/office/powerpoint/2010/main" val="4070910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583DC-0DF5-468E-BEA3-FE78012D792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EAC20B-C6D8-417D-9450-14BF17169B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615E53D-32AB-4873-821A-36E3D7D238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5B961B-7054-4804-862C-EBCA104E3F12}"/>
              </a:ext>
            </a:extLst>
          </p:cNvPr>
          <p:cNvSpPr>
            <a:spLocks noGrp="1"/>
          </p:cNvSpPr>
          <p:nvPr>
            <p:ph type="dt" sz="half" idx="10"/>
          </p:nvPr>
        </p:nvSpPr>
        <p:spPr/>
        <p:txBody>
          <a:bodyPr/>
          <a:lstStyle/>
          <a:p>
            <a:fld id="{DB4C48F0-D1CB-4297-8571-33C5BBE2288E}" type="datetimeFigureOut">
              <a:rPr lang="en-GB" smtClean="0"/>
              <a:t>21/04/2022</a:t>
            </a:fld>
            <a:endParaRPr lang="en-GB"/>
          </a:p>
        </p:txBody>
      </p:sp>
      <p:sp>
        <p:nvSpPr>
          <p:cNvPr id="6" name="Footer Placeholder 5">
            <a:extLst>
              <a:ext uri="{FF2B5EF4-FFF2-40B4-BE49-F238E27FC236}">
                <a16:creationId xmlns:a16="http://schemas.microsoft.com/office/drawing/2014/main" id="{FE43D04E-4B5B-4AFA-A899-F26E6AB6D3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D062C8-E779-40D9-9BE5-414C0E6F1B7F}"/>
              </a:ext>
            </a:extLst>
          </p:cNvPr>
          <p:cNvSpPr>
            <a:spLocks noGrp="1"/>
          </p:cNvSpPr>
          <p:nvPr>
            <p:ph type="sldNum" sz="quarter" idx="12"/>
          </p:nvPr>
        </p:nvSpPr>
        <p:spPr/>
        <p:txBody>
          <a:bodyPr/>
          <a:lstStyle/>
          <a:p>
            <a:fld id="{58F6C19F-91D5-44A9-9B02-8209277FE0B4}" type="slidenum">
              <a:rPr lang="en-GB" smtClean="0"/>
              <a:t>‹#›</a:t>
            </a:fld>
            <a:endParaRPr lang="en-GB"/>
          </a:p>
        </p:txBody>
      </p:sp>
    </p:spTree>
    <p:extLst>
      <p:ext uri="{BB962C8B-B14F-4D97-AF65-F5344CB8AC3E}">
        <p14:creationId xmlns:p14="http://schemas.microsoft.com/office/powerpoint/2010/main" val="3626427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BAC9C-C290-432E-B1A1-7D74358A110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90CBE8-FBDB-4ED9-9BE8-30F22A6E17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B55934-C87C-4598-B1CA-7C91C7C243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3C5A583-B2EC-48DC-A5BF-0E4B478768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080EE6-1D23-4220-B278-944983F2BD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6FB6C49-208E-43DA-BF41-71E48D4B94E1}"/>
              </a:ext>
            </a:extLst>
          </p:cNvPr>
          <p:cNvSpPr>
            <a:spLocks noGrp="1"/>
          </p:cNvSpPr>
          <p:nvPr>
            <p:ph type="dt" sz="half" idx="10"/>
          </p:nvPr>
        </p:nvSpPr>
        <p:spPr/>
        <p:txBody>
          <a:bodyPr/>
          <a:lstStyle/>
          <a:p>
            <a:fld id="{DB4C48F0-D1CB-4297-8571-33C5BBE2288E}" type="datetimeFigureOut">
              <a:rPr lang="en-GB" smtClean="0"/>
              <a:t>21/04/2022</a:t>
            </a:fld>
            <a:endParaRPr lang="en-GB"/>
          </a:p>
        </p:txBody>
      </p:sp>
      <p:sp>
        <p:nvSpPr>
          <p:cNvPr id="8" name="Footer Placeholder 7">
            <a:extLst>
              <a:ext uri="{FF2B5EF4-FFF2-40B4-BE49-F238E27FC236}">
                <a16:creationId xmlns:a16="http://schemas.microsoft.com/office/drawing/2014/main" id="{A8767A05-D2B6-4AED-9EDF-B502F73752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61F765-B4F9-4043-B603-F93032771311}"/>
              </a:ext>
            </a:extLst>
          </p:cNvPr>
          <p:cNvSpPr>
            <a:spLocks noGrp="1"/>
          </p:cNvSpPr>
          <p:nvPr>
            <p:ph type="sldNum" sz="quarter" idx="12"/>
          </p:nvPr>
        </p:nvSpPr>
        <p:spPr/>
        <p:txBody>
          <a:bodyPr/>
          <a:lstStyle/>
          <a:p>
            <a:fld id="{58F6C19F-91D5-44A9-9B02-8209277FE0B4}" type="slidenum">
              <a:rPr lang="en-GB" smtClean="0"/>
              <a:t>‹#›</a:t>
            </a:fld>
            <a:endParaRPr lang="en-GB"/>
          </a:p>
        </p:txBody>
      </p:sp>
    </p:spTree>
    <p:extLst>
      <p:ext uri="{BB962C8B-B14F-4D97-AF65-F5344CB8AC3E}">
        <p14:creationId xmlns:p14="http://schemas.microsoft.com/office/powerpoint/2010/main" val="1259204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2FCB2-1025-492D-A10C-980FBFD0E00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B3A874D-89AA-4458-8CCD-336BA0B9E2C5}"/>
              </a:ext>
            </a:extLst>
          </p:cNvPr>
          <p:cNvSpPr>
            <a:spLocks noGrp="1"/>
          </p:cNvSpPr>
          <p:nvPr>
            <p:ph type="dt" sz="half" idx="10"/>
          </p:nvPr>
        </p:nvSpPr>
        <p:spPr/>
        <p:txBody>
          <a:bodyPr/>
          <a:lstStyle/>
          <a:p>
            <a:fld id="{DB4C48F0-D1CB-4297-8571-33C5BBE2288E}" type="datetimeFigureOut">
              <a:rPr lang="en-GB" smtClean="0"/>
              <a:t>21/04/2022</a:t>
            </a:fld>
            <a:endParaRPr lang="en-GB"/>
          </a:p>
        </p:txBody>
      </p:sp>
      <p:sp>
        <p:nvSpPr>
          <p:cNvPr id="4" name="Footer Placeholder 3">
            <a:extLst>
              <a:ext uri="{FF2B5EF4-FFF2-40B4-BE49-F238E27FC236}">
                <a16:creationId xmlns:a16="http://schemas.microsoft.com/office/drawing/2014/main" id="{FE8F626E-E98E-4D8A-BAC8-B4D39803966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13E6D2F-65D3-4CA7-8392-14775461E215}"/>
              </a:ext>
            </a:extLst>
          </p:cNvPr>
          <p:cNvSpPr>
            <a:spLocks noGrp="1"/>
          </p:cNvSpPr>
          <p:nvPr>
            <p:ph type="sldNum" sz="quarter" idx="12"/>
          </p:nvPr>
        </p:nvSpPr>
        <p:spPr/>
        <p:txBody>
          <a:bodyPr/>
          <a:lstStyle/>
          <a:p>
            <a:fld id="{58F6C19F-91D5-44A9-9B02-8209277FE0B4}" type="slidenum">
              <a:rPr lang="en-GB" smtClean="0"/>
              <a:t>‹#›</a:t>
            </a:fld>
            <a:endParaRPr lang="en-GB"/>
          </a:p>
        </p:txBody>
      </p:sp>
    </p:spTree>
    <p:extLst>
      <p:ext uri="{BB962C8B-B14F-4D97-AF65-F5344CB8AC3E}">
        <p14:creationId xmlns:p14="http://schemas.microsoft.com/office/powerpoint/2010/main" val="30324173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endParaRPr lang="en-US"/>
          </a:p>
        </p:txBody>
      </p:sp>
    </p:spTree>
    <p:extLst>
      <p:ext uri="{BB962C8B-B14F-4D97-AF65-F5344CB8AC3E}">
        <p14:creationId xmlns:p14="http://schemas.microsoft.com/office/powerpoint/2010/main" val="169803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44" r:id="rId3"/>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44BCA5-00E7-4F30-99C0-1EC26D01D6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B11E3A3-65D8-4847-A08D-713021FCF8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569807-0314-4E9B-9259-487B6D3637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4C48F0-D1CB-4297-8571-33C5BBE2288E}" type="datetimeFigureOut">
              <a:rPr lang="en-GB" smtClean="0"/>
              <a:t>21/04/2022</a:t>
            </a:fld>
            <a:endParaRPr lang="en-GB"/>
          </a:p>
        </p:txBody>
      </p:sp>
      <p:sp>
        <p:nvSpPr>
          <p:cNvPr id="5" name="Footer Placeholder 4">
            <a:extLst>
              <a:ext uri="{FF2B5EF4-FFF2-40B4-BE49-F238E27FC236}">
                <a16:creationId xmlns:a16="http://schemas.microsoft.com/office/drawing/2014/main" id="{E82549C0-6CE6-44DC-B6C4-0B91762A10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01B95E1-097A-48F6-8AAA-3C50719FA4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F6C19F-91D5-44A9-9B02-8209277FE0B4}" type="slidenum">
              <a:rPr lang="en-GB" smtClean="0"/>
              <a:t>‹#›</a:t>
            </a:fld>
            <a:endParaRPr lang="en-GB"/>
          </a:p>
        </p:txBody>
      </p:sp>
    </p:spTree>
    <p:extLst>
      <p:ext uri="{BB962C8B-B14F-4D97-AF65-F5344CB8AC3E}">
        <p14:creationId xmlns:p14="http://schemas.microsoft.com/office/powerpoint/2010/main" val="80357142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emf"/></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hdphoto" Target="../media/hdphoto1.wdp"/><Relationship Id="rId7" Type="http://schemas.openxmlformats.org/officeDocument/2006/relationships/image" Target="../media/image20.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svg"/></Relationships>
</file>

<file path=ppt/slides/_rels/slide11.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6.png"/><Relationship Id="rId3" Type="http://schemas.openxmlformats.org/officeDocument/2006/relationships/image" Target="../media/image17.jpeg"/><Relationship Id="rId7" Type="http://schemas.openxmlformats.org/officeDocument/2006/relationships/image" Target="../media/image21.png"/><Relationship Id="rId12"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5.svg"/><Relationship Id="rId11" Type="http://schemas.openxmlformats.org/officeDocument/2006/relationships/image" Target="../media/image16.png"/><Relationship Id="rId5" Type="http://schemas.openxmlformats.org/officeDocument/2006/relationships/image" Target="../media/image24.png"/><Relationship Id="rId10" Type="http://schemas.openxmlformats.org/officeDocument/2006/relationships/image" Target="../media/image20.svg"/><Relationship Id="rId4" Type="http://schemas.openxmlformats.org/officeDocument/2006/relationships/hyperlink" Target="https://www.youtube.com/watch?v=DUTRaOOblI8&amp;feature=youtu.be&amp;app=desktop" TargetMode="External"/><Relationship Id="rId9" Type="http://schemas.openxmlformats.org/officeDocument/2006/relationships/image" Target="../media/image19.png"/><Relationship Id="rId1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7.jpe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png"/><Relationship Id="rId5" Type="http://schemas.microsoft.com/office/2007/relationships/hdphoto" Target="../media/hdphoto1.wdp"/><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gov.uk/government/publications/covid-19-vaccine-weekly-surveillance-report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video" Target="https://www.youtube.com/embed/r7M8YPQwxEs?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bt.com/content/dam/bt-sft/assets/documents/bt-skills-for-tomorrow-helping-others-nhs-app-guide-leaflet.pdf" TargetMode="External"/><Relationship Id="rId2" Type="http://schemas.openxmlformats.org/officeDocument/2006/relationships/hyperlink" Target="https://digital.nhs.uk/services/nhs-app/faces-of-the-nhs-app" TargetMode="Externa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hyperlink" Target="https://www.bt.com/skillsfortomorrow/home-life/helping-others-nhs-app-guid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video" Target="https://www.youtube.com/embed/CN4OxM2fVFk?feature=oembed" TargetMode="External"/><Relationship Id="rId4" Type="http://schemas.openxmlformats.org/officeDocument/2006/relationships/hyperlink" Target="https://www.youtube.com/watch?v=CN4OxM2fVFk"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23.xml"/><Relationship Id="rId4" Type="http://schemas.openxmlformats.org/officeDocument/2006/relationships/slide" Target="slide20.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Hr4t7XurmpY&amp;list=PLFwV3fL04NbHvXWD_ocXAi1Yf2ASTcgzI&amp;index=5" TargetMode="External"/><Relationship Id="rId2" Type="http://schemas.openxmlformats.org/officeDocument/2006/relationships/hyperlink" Target="https://www.youtube.com/watch?v=Iaf45O8yNVM&amp;list=PLFwV3fL04NbHvXWD_ocXAi1Yf2ASTcgzI&amp;index=2" TargetMode="External"/><Relationship Id="rId1" Type="http://schemas.openxmlformats.org/officeDocument/2006/relationships/slideLayout" Target="../slideLayouts/slideLayout2.xml"/><Relationship Id="rId6" Type="http://schemas.openxmlformats.org/officeDocument/2006/relationships/hyperlink" Target="https://www.england.nhs.uk/statistics/statistical-work-areas/covid-19-vaccinations/" TargetMode="External"/><Relationship Id="rId5" Type="http://schemas.openxmlformats.org/officeDocument/2006/relationships/slide" Target="slide14.xml"/><Relationship Id="rId4" Type="http://schemas.openxmlformats.org/officeDocument/2006/relationships/slide" Target="slide21.xml"/></Relationships>
</file>

<file path=ppt/slides/_rels/slide21.xml.rels><?xml version="1.0" encoding="UTF-8" standalone="yes"?>
<Relationships xmlns="http://schemas.openxmlformats.org/package/2006/relationships"><Relationship Id="rId3" Type="http://schemas.openxmlformats.org/officeDocument/2006/relationships/hyperlink" Target="https://www.gov.uk/government/publications/priority-groups-for-coronavirus-covid-19-vaccination-advice-from-the-jcvi-2-december-202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2.xml"/><Relationship Id="rId1" Type="http://schemas.openxmlformats.org/officeDocument/2006/relationships/video" Target="https://www.youtube.com/embed/tLjI-izQaiI?feature=oembed"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www.gov.uk/government/publications/covid-19-vaccination-spring-booster-resources/a-guide-to-the-spring-booster-for-those-aged-75-years-and-older-residents-in-care-home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nhs.uk/conditions/coronavirus-covid-19/coronavirus-vaccination/find-a-walk-in-coronavirus-covid-19-vaccination-site/" TargetMode="External"/><Relationship Id="rId2" Type="http://schemas.openxmlformats.org/officeDocument/2006/relationships/hyperlink" Target="https://www.nhs.uk/conditions/coronavirus-covid-19/coronavirus-vaccination/book-coronavirus-vaccination/"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nhs.uk/conditions/coronavirus-covid-19/coronavirus-vaccination/health-conditions/" TargetMode="External"/><Relationship Id="rId2" Type="http://schemas.openxmlformats.org/officeDocument/2006/relationships/hyperlink" Target="https://www.gov.uk/government/news/jcvi-advises-on-covid-19-vaccine-for-people-aged-under-40" TargetMode="External"/><Relationship Id="rId1" Type="http://schemas.openxmlformats.org/officeDocument/2006/relationships/slideLayout" Target="../slideLayouts/slideLayout2.xml"/><Relationship Id="rId4" Type="http://schemas.openxmlformats.org/officeDocument/2006/relationships/hyperlink" Target="https://www.gov.uk/government/publications/covid-19-vaccination-and-blood-clotting/covid-19-vaccination-and-blood-clottin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ondoncommunications.cmail19.com/t/d-l-qirhhjl-ykhtuyirjh-j/" TargetMode="External"/><Relationship Id="rId2" Type="http://schemas.openxmlformats.org/officeDocument/2006/relationships/hyperlink" Target="https://londoncommunications.cmail19.com/t/d-l-qirhhjl-ykhtuyirjh-y/" TargetMode="Externa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hyperlink" Target="https://londoncommunications.cmail19.com/t/d-l-qirhhjl-ykhtuyirjh-t/"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s://www.tiktok.com/tag/teamhalo" TargetMode="External"/><Relationship Id="rId7" Type="http://schemas.openxmlformats.org/officeDocument/2006/relationships/image" Target="../media/image41.png"/><Relationship Id="rId2" Type="http://schemas.openxmlformats.org/officeDocument/2006/relationships/hyperlink" Target="https://teamhalo.org/" TargetMode="Externa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hyperlink" Target="https://www.youtube.com/watch?v=WtXuQ-HIGd4&amp;list=PLFwV3fL04NbHvXWD_ocXAi1Yf2ASTcgzI&amp;index=1" TargetMode="External"/><Relationship Id="rId4" Type="http://schemas.openxmlformats.org/officeDocument/2006/relationships/hyperlink" Target="https://www.goviralgame.com/en"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www.pexels.com/photo/pregnant-woman-lying-on-green-grass-fields-2781219/" TargetMode="External"/><Relationship Id="rId3" Type="http://schemas.openxmlformats.org/officeDocument/2006/relationships/hyperlink" Target="https://www.rcog.org.uk/en/guidelines-research-services/coronavirus-covid-19-pregnancy-and-womens-health/" TargetMode="External"/><Relationship Id="rId7" Type="http://schemas.openxmlformats.org/officeDocument/2006/relationships/image" Target="../media/image43.jpeg"/><Relationship Id="rId2" Type="http://schemas.openxmlformats.org/officeDocument/2006/relationships/hyperlink" Target="https://www.gov.uk/government/news/jcvi-issues-new-advice-on-covid-19-vaccination-for-pregnant-women" TargetMode="External"/><Relationship Id="rId1" Type="http://schemas.openxmlformats.org/officeDocument/2006/relationships/slideLayout" Target="../slideLayouts/slideLayout2.xml"/><Relationship Id="rId6" Type="http://schemas.openxmlformats.org/officeDocument/2006/relationships/hyperlink" Target="How%20do%20we%20know%20vaccines%20are%20safe%20for%20pregnant%20people?" TargetMode="External"/><Relationship Id="rId5" Type="http://schemas.openxmlformats.org/officeDocument/2006/relationships/hyperlink" Target="https://www.gov.uk/government/publications/covid-19-vaccination-women-of-childbearing-age-currently-pregnant-planning-a-pregnancy-or-breastfeeding" TargetMode="External"/><Relationship Id="rId4" Type="http://schemas.openxmlformats.org/officeDocument/2006/relationships/hyperlink" Target="https://www.rcm.org.uk/covid-vaccines-for-pregnant-women/"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england.nhs.uk/coronavirus/wp-content/uploads/sites/52/2021/04/c1259-jcvi-announcement-regarding-covid-19-vaccination-during-pregnancy-and-next-steps.pdf" TargetMode="External"/><Relationship Id="rId2" Type="http://schemas.openxmlformats.org/officeDocument/2006/relationships/hyperlink" Target="https://assets.publishing.service.gov.uk/government/uploads/system/uploads/attachment_data/file/980176/PHE_11920_COVID-19_vaccination_pregnancy_v4.pdf" TargetMode="External"/><Relationship Id="rId1" Type="http://schemas.openxmlformats.org/officeDocument/2006/relationships/slideLayout" Target="../slideLayouts/slideLayout2.xml"/><Relationship Id="rId5" Type="http://schemas.openxmlformats.org/officeDocument/2006/relationships/hyperlink" Target="https://www.rcog.org.uk/globalassets/documents/guidelines/2022-01-11-coronavirus-covid-19-infection-in-pregnancy-v14.3.pdf" TargetMode="External"/><Relationship Id="rId4" Type="http://schemas.openxmlformats.org/officeDocument/2006/relationships/hyperlink" Target="https://www.gov.uk/government/news/jcvi-issues-new-advice-on-covid-19-vaccination-for-pregnant-women"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5.xml"/><Relationship Id="rId18" Type="http://schemas.openxmlformats.org/officeDocument/2006/relationships/slide" Target="slide26.xml"/><Relationship Id="rId26" Type="http://schemas.openxmlformats.org/officeDocument/2006/relationships/slide" Target="slide38.xml"/><Relationship Id="rId3" Type="http://schemas.openxmlformats.org/officeDocument/2006/relationships/slide" Target="slide5.xml"/><Relationship Id="rId21" Type="http://schemas.openxmlformats.org/officeDocument/2006/relationships/slide" Target="slide29.xml"/><Relationship Id="rId7" Type="http://schemas.openxmlformats.org/officeDocument/2006/relationships/slide" Target="slide9.xml"/><Relationship Id="rId12" Type="http://schemas.openxmlformats.org/officeDocument/2006/relationships/slide" Target="slide14.xml"/><Relationship Id="rId17" Type="http://schemas.openxmlformats.org/officeDocument/2006/relationships/slide" Target="slide23.xml"/><Relationship Id="rId25" Type="http://schemas.openxmlformats.org/officeDocument/2006/relationships/slide" Target="slide36.xml"/><Relationship Id="rId2" Type="http://schemas.openxmlformats.org/officeDocument/2006/relationships/slide" Target="slide4.xml"/><Relationship Id="rId16" Type="http://schemas.openxmlformats.org/officeDocument/2006/relationships/slide" Target="slide21.xml"/><Relationship Id="rId20" Type="http://schemas.openxmlformats.org/officeDocument/2006/relationships/slide" Target="slide28.xml"/><Relationship Id="rId29" Type="http://schemas.openxmlformats.org/officeDocument/2006/relationships/slide" Target="slide52.xml"/><Relationship Id="rId1" Type="http://schemas.openxmlformats.org/officeDocument/2006/relationships/slideLayout" Target="../slideLayouts/slideLayout15.xml"/><Relationship Id="rId6" Type="http://schemas.openxmlformats.org/officeDocument/2006/relationships/slide" Target="slide8.xml"/><Relationship Id="rId11" Type="http://schemas.openxmlformats.org/officeDocument/2006/relationships/slide" Target="slide13.xml"/><Relationship Id="rId24" Type="http://schemas.openxmlformats.org/officeDocument/2006/relationships/slide" Target="slide34.xml"/><Relationship Id="rId5" Type="http://schemas.openxmlformats.org/officeDocument/2006/relationships/slide" Target="slide7.xml"/><Relationship Id="rId15" Type="http://schemas.openxmlformats.org/officeDocument/2006/relationships/slide" Target="slide20.xml"/><Relationship Id="rId23" Type="http://schemas.openxmlformats.org/officeDocument/2006/relationships/slide" Target="slide33.xml"/><Relationship Id="rId28" Type="http://schemas.openxmlformats.org/officeDocument/2006/relationships/slide" Target="slide39.xml"/><Relationship Id="rId10" Type="http://schemas.openxmlformats.org/officeDocument/2006/relationships/slide" Target="slide12.xml"/><Relationship Id="rId19" Type="http://schemas.openxmlformats.org/officeDocument/2006/relationships/slide" Target="slide27.xml"/><Relationship Id="rId4" Type="http://schemas.openxmlformats.org/officeDocument/2006/relationships/slide" Target="slide6.xml"/><Relationship Id="rId9" Type="http://schemas.openxmlformats.org/officeDocument/2006/relationships/slide" Target="slide11.xml"/><Relationship Id="rId14" Type="http://schemas.openxmlformats.org/officeDocument/2006/relationships/slide" Target="slide18.xml"/><Relationship Id="rId22" Type="http://schemas.openxmlformats.org/officeDocument/2006/relationships/slide" Target="slide31.xml"/><Relationship Id="rId27" Type="http://schemas.openxmlformats.org/officeDocument/2006/relationships/slide" Target="slide37.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DV2JF2jfpiY&amp;feature=youtu.be&amp;ab_channel=WorldHealthOrganization%28WHO%29" TargetMode="External"/><Relationship Id="rId2" Type="http://schemas.openxmlformats.org/officeDocument/2006/relationships/hyperlink" Target="https://www.who.int/emergencies/diseases/novel-coronavirus-2019/media-resources/science-in-5/episode-20---covid-19---variants-vaccines" TargetMode="External"/><Relationship Id="rId1" Type="http://schemas.openxmlformats.org/officeDocument/2006/relationships/slideLayout" Target="../slideLayouts/slideLayout2.xml"/><Relationship Id="rId5" Type="http://schemas.openxmlformats.org/officeDocument/2006/relationships/hyperlink" Target="https://www.bbc.co.uk/news/world-57308592" TargetMode="External"/><Relationship Id="rId4" Type="http://schemas.openxmlformats.org/officeDocument/2006/relationships/slide" Target="slide16.xml"/></Relationships>
</file>

<file path=ppt/slides/_rels/slide31.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youtu.be/3HPpWelo1ro" TargetMode="External"/><Relationship Id="rId2" Type="http://schemas.openxmlformats.org/officeDocument/2006/relationships/hyperlink" Target="https://www.youtube.com/watch?v=ddDiyIKUP0M&amp;app=desktop"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s://www.nhs.uk/conditions/coronavirus-covid-19/symptoms/" TargetMode="External"/><Relationship Id="rId1" Type="http://schemas.openxmlformats.org/officeDocument/2006/relationships/slideLayout" Target="../slideLayouts/slideLayout2.xml"/><Relationship Id="rId4" Type="http://schemas.openxmlformats.org/officeDocument/2006/relationships/hyperlink" Target="https://www.healthylondon.org/resource/accelerated-improvement-resources/enhanced-health-in-care-homes/further-information/"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hyperlink" Target="https://www.gov.uk/government/publications/coronavirus-covid-19-admission-and-care-of-people-in-care-homes/coronavirus-covid-19-admission-and-care-of-people-in-care-homes#admission-and-isolation-of-residents" TargetMode="External"/><Relationship Id="rId7" Type="http://schemas.openxmlformats.org/officeDocument/2006/relationships/image" Target="../media/image49.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 Id="rId9" Type="http://schemas.openxmlformats.org/officeDocument/2006/relationships/image" Target="../media/image51.svg"/></Relationships>
</file>

<file path=ppt/slides/_rels/slide36.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hyperlink" Target="https://assets.publishing.service.gov.uk/government/uploads/system/uploads/attachment_data/file/944454/PHE_11843_Covid-19_social_care_staff_leaflet.pdf" TargetMode="External"/><Relationship Id="rId7" Type="http://schemas.openxmlformats.org/officeDocument/2006/relationships/hyperlink" Target="https://assets.publishing.service.gov.uk/government/uploads/system/uploads/attachment_data/file/980176/PHE_11920_COVID-19_vaccination_pregnancy_v4.pdf" TargetMode="External"/><Relationship Id="rId2" Type="http://schemas.openxmlformats.org/officeDocument/2006/relationships/hyperlink" Target="https://www.gov.uk/government/collections/covid-19-vaccination-programme" TargetMode="External"/><Relationship Id="rId1" Type="http://schemas.openxmlformats.org/officeDocument/2006/relationships/slideLayout" Target="../slideLayouts/slideLayout2.xml"/><Relationship Id="rId6" Type="http://schemas.openxmlformats.org/officeDocument/2006/relationships/hyperlink" Target="https://www.gov.uk/government/publications/covid-19-vaccination-guide-for-older-adults" TargetMode="External"/><Relationship Id="rId11" Type="http://schemas.openxmlformats.org/officeDocument/2006/relationships/image" Target="../media/image52.png"/><Relationship Id="rId5" Type="http://schemas.openxmlformats.org/officeDocument/2006/relationships/hyperlink" Target="https://www.gov.uk/government/publications/covid-19-vaccination-why-you-are-being-asked-to-wait" TargetMode="External"/><Relationship Id="rId10" Type="http://schemas.openxmlformats.org/officeDocument/2006/relationships/hyperlink" Target="https://www.mencap.org.uk/coronavirus/coronavirus-covid-19-vaccine" TargetMode="External"/><Relationship Id="rId4" Type="http://schemas.openxmlformats.org/officeDocument/2006/relationships/hyperlink" Target="https://www.gov.uk/government/publications/covid-19-vaccination-guide-for-healthcare-workers" TargetMode="External"/><Relationship Id="rId9" Type="http://schemas.openxmlformats.org/officeDocument/2006/relationships/hyperlink" Target="https://assets.publishing.service.gov.uk/government/uploads/system/uploads/attachment_data/file/943125/PHE_11843_Covid-19_what_to_expect_leaflet.pdf"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mailto:necsu.capacitytracker@nhs.net" TargetMode="External"/><Relationship Id="rId2" Type="http://schemas.openxmlformats.org/officeDocument/2006/relationships/hyperlink" Target="https://www.youtube.com/watch?v=jTMRxxPeXoo&amp;feature=youtu.be" TargetMode="External"/><Relationship Id="rId1" Type="http://schemas.openxmlformats.org/officeDocument/2006/relationships/slideLayout" Target="../slideLayouts/slideLayout2.xml"/><Relationship Id="rId4" Type="http://schemas.openxmlformats.org/officeDocument/2006/relationships/hyperlink" Target="mailto:Capacitytracker-guidance@dhsc.gov.uk"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www.youtube.com/watch?v=wQzWFef6_ig&amp;list=PLFwV3fL04NbHvXWD_ocXAi1Yf2ASTcgzI&amp;index=8" TargetMode="External"/><Relationship Id="rId1" Type="http://schemas.openxmlformats.org/officeDocument/2006/relationships/slideLayout" Target="../slideLayouts/slideLayout2.xml"/><Relationship Id="rId4" Type="http://schemas.openxmlformats.org/officeDocument/2006/relationships/hyperlink" Target="https://commons.wikimedia.org/wiki/File:Question_mark_alternate.sv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en/megaphone-loudspeaker-speech-talk-155780/"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www.bsaci.org/wp-content/uploads/2021/03/Feb-2021-COVID19-Vaccines-and-Allergy-FAQ-Nasser4.pdf" TargetMode="External"/><Relationship Id="rId1" Type="http://schemas.openxmlformats.org/officeDocument/2006/relationships/slideLayout" Target="../slideLayouts/slideLayout2.xml"/><Relationship Id="rId4" Type="http://schemas.openxmlformats.org/officeDocument/2006/relationships/hyperlink" Target="https://commons.wikimedia.org/wiki/File:Question_mark_alternate.svg"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commons.wikimedia.org/wiki/File:Question_mark_alternate.svg" TargetMode="External"/><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clicks.eventbrite.com/f/a/LxKHxHyKEbfYyqSFLnxp9w~~/AAQxAQA~/RgRjpIDBP0RnaHR0cHM6Ly93d3cuZ292LnVrL2dvdmVybm1lbnQvcHVibGljYXRpb25zL2FkdWx0LXNvY2lhbC1jYXJlLWluZmVjdGlvbi1jb250cm9sLWFuZC10ZXN0aW5nLWZ1bmQtcm91bmQtM1cDc3BjQgphu0FNw2FIVan4UhZicmlvbnkuc2xvcGVyMUBuaHMubmV0WAQAAAAA" TargetMode="External"/><Relationship Id="rId1" Type="http://schemas.openxmlformats.org/officeDocument/2006/relationships/slideLayout" Target="../slideLayouts/slideLayout2.xml"/><Relationship Id="rId4" Type="http://schemas.openxmlformats.org/officeDocument/2006/relationships/hyperlink" Target="https://commons.wikimedia.org/wiki/File:Question_mark_alternate.sv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 Target="slide36.xml"/><Relationship Id="rId1" Type="http://schemas.openxmlformats.org/officeDocument/2006/relationships/slideLayout" Target="../slideLayouts/slideLayout2.xml"/><Relationship Id="rId4" Type="http://schemas.openxmlformats.org/officeDocument/2006/relationships/hyperlink" Target="https://commons.wikimedia.org/wiki/File:Question_mark_alternate.svg"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commons.wikimedia.org/wiki/File:Question_mark_alternate.svg" TargetMode="External"/><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commons.wikimedia.org/wiki/File:Question_mark_alternate.svg" TargetMode="External"/></Relationships>
</file>

<file path=ppt/slides/_rels/slide4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hyperlink" Target="https://www.gov.uk/government/publications/covid-19-vaccination-women-of-childbearing-age-currently-pregnant-planning-a-pregnancy-or-breastfeeding/covid-19-vaccination-a-guide-for-women-of-childbearing-age-pregnant-planning-a-pregnancy-or-breastfeeding#getting-pregnant" TargetMode="External"/><Relationship Id="rId7" Type="http://schemas.openxmlformats.org/officeDocument/2006/relationships/hyperlink" Target="https://www.britishfertilitysociety.org.uk/wp-content/uploads/2021/02/Covid19-Vaccines-FAQ-1_3.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youtube.com/watch?v=l2kuAs1_UZ8" TargetMode="External"/><Relationship Id="rId5" Type="http://schemas.openxmlformats.org/officeDocument/2006/relationships/hyperlink" Target="mailto:https://www.digitalsocialcare.co.uk/latest-guidance/covid-19-vaccination-as-condition-of-deployment-data-protection-support/" TargetMode="External"/><Relationship Id="rId4" Type="http://schemas.openxmlformats.org/officeDocument/2006/relationships/hyperlink" Target="https://www.bmj.com/content/372/bmj.n509" TargetMode="External"/><Relationship Id="rId9" Type="http://schemas.openxmlformats.org/officeDocument/2006/relationships/hyperlink" Target="https://commons.wikimedia.org/wiki/File:Question_mark_alternate.svg"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commons.wikimedia.org/wiki/File:Question_mark_alternate.svg" TargetMode="External"/><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commons.wikimedia.org/wiki/File:Question_mark_alternate.svg"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commons.wikimedia.org/wiki/File:Question_mark_alternate.svg" TargetMode="External"/><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nhs.uk/conditions/coronavirus-covid-19/coronavirus-vaccination/coronavirus-vaccine/" TargetMode="External"/><Relationship Id="rId2" Type="http://schemas.openxmlformats.org/officeDocument/2006/relationships/hyperlink" Target="https://assets.publishing.service.gov.uk/government/uploads/system/uploads/attachment_data/file/1018444/Greenbook_chapter_14a_16Sept21.pdf"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commons.wikimedia.org/wiki/File:Question_mark_alternate.svg" TargetMode="External"/><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commons.wikimedia.org/wiki/File:Question_mark_alternate.svg" TargetMode="External"/><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https://assets.publishing.service.gov.uk/government/uploads/system/uploads/attachment_data/file/980176/PHE_11920_COVID-19_vaccination_pregnancy_v4.pdf" TargetMode="External"/><Relationship Id="rId13" Type="http://schemas.openxmlformats.org/officeDocument/2006/relationships/hyperlink" Target="https://www.youtube.com/watch?wp-linkindex=16&amp;utm_campaign=Coronavirus_social_care_update_17.12.20&amp;utm_content=dhsc-mail.co.uk&amp;utm_medium=email&amp;utm_source=Department_of_Health_and_Social_Care&amp;v=e6UHLCmC1vo&amp;feature=youtu.be" TargetMode="External"/><Relationship Id="rId3" Type="http://schemas.openxmlformats.org/officeDocument/2006/relationships/hyperlink" Target="https://coronavirusresources.phe.gov.uk/covid-19-vaccine/resources/" TargetMode="External"/><Relationship Id="rId7" Type="http://schemas.openxmlformats.org/officeDocument/2006/relationships/hyperlink" Target="https://www.gov.uk/government/publications/covid-19-vaccination-guide-for-older-adults" TargetMode="External"/><Relationship Id="rId12" Type="http://schemas.openxmlformats.org/officeDocument/2006/relationships/hyperlink" Target="https://www.england.nhs.uk/wp-content/uploads/sites/52/2020/12/C0993-Care-home-vaccination-guidance-31dec.pdf" TargetMode="External"/><Relationship Id="rId2" Type="http://schemas.openxmlformats.org/officeDocument/2006/relationships/hyperlink" Target="https://www.england.nhs.uk/coronavirus/publication/standard-operating-procedure-covid-19-local-vaccination-services-deployment-in-community-settings/" TargetMode="External"/><Relationship Id="rId16" Type="http://schemas.openxmlformats.org/officeDocument/2006/relationships/hyperlink" Target="mailto:https://www.rcog.org.uk/en/guidelines-research-services/guidelines/coronavirus-pregnancy/covid-19-virus-infection-and-pregnancy/" TargetMode="External"/><Relationship Id="rId1" Type="http://schemas.openxmlformats.org/officeDocument/2006/relationships/slideLayout" Target="../slideLayouts/slideLayout2.xml"/><Relationship Id="rId6" Type="http://schemas.openxmlformats.org/officeDocument/2006/relationships/hyperlink" Target="https://www.gov.uk/government/publications/covid-19-vaccination-guide-for-healthcare-workers" TargetMode="External"/><Relationship Id="rId11" Type="http://schemas.openxmlformats.org/officeDocument/2006/relationships/hyperlink" Target="https://coronavirusresources.phe.gov.uk/covid-19-vaccine/resources/social-media-resources/" TargetMode="External"/><Relationship Id="rId5" Type="http://schemas.openxmlformats.org/officeDocument/2006/relationships/hyperlink" Target="https://assets.publishing.service.gov.uk/government/uploads/system/uploads/attachment_data/file/944454/PHE_11843_Covid-19_social_care_staff_leaflet.pdf" TargetMode="External"/><Relationship Id="rId15" Type="http://schemas.openxmlformats.org/officeDocument/2006/relationships/hyperlink" Target="https://www.youtube.com/watch?v=ddDiyIKUP0M" TargetMode="External"/><Relationship Id="rId10" Type="http://schemas.openxmlformats.org/officeDocument/2006/relationships/hyperlink" Target="https://www.gov.uk/government/publications/covid-19-vaccination-consent-forms-and-letters-for-care-home-residents" TargetMode="External"/><Relationship Id="rId4" Type="http://schemas.openxmlformats.org/officeDocument/2006/relationships/hyperlink" Target="https://coronavirusresources.phe.gov.uk/covid-19-vaccine/resources/asc-comms-toolki/" TargetMode="External"/><Relationship Id="rId9" Type="http://schemas.openxmlformats.org/officeDocument/2006/relationships/hyperlink" Target="https://www.gov.uk/government/publications/covid-19-vaccination-what-to-expect-after-vaccination" TargetMode="External"/><Relationship Id="rId14" Type="http://schemas.openxmlformats.org/officeDocument/2006/relationships/hyperlink" Target="https://coronavirusresources.phe.gov.uk/covid-19-vaccine/resources/social-media-animations/"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s://www.mencap.org.uk/sites/default/files/2020-12/Vaccines%20ER%20Final%20Version%208-12-20%20(2).pdf" TargetMode="External"/><Relationship Id="rId3" Type="http://schemas.openxmlformats.org/officeDocument/2006/relationships/hyperlink" Target="https://www.healthpublications.gov.uk/ViewArticle.html?sp=Snhsenglandlearningdisabilityandautismprogrammesocialmediaclipsonvaccination" TargetMode="External"/><Relationship Id="rId7" Type="http://schemas.openxmlformats.org/officeDocument/2006/relationships/hyperlink" Target="https://www.challengingbehaviour.org.uk/wp-content/uploads/2021/03/CV024-Covid19-Vaccine-1.6.pdf" TargetMode="External"/><Relationship Id="rId2" Type="http://schemas.openxmlformats.org/officeDocument/2006/relationships/hyperlink" Target="https://www.rcpsych.ac.uk/docs/default-source/members/faculties/old-age/dementia-uk---useful-tips-on-the-covid-19-vaccine-for-people-with-dementia---december-2020-(2).pdf?sfvrsn=889b9793_2" TargetMode="External"/><Relationship Id="rId1" Type="http://schemas.openxmlformats.org/officeDocument/2006/relationships/slideLayout" Target="../slideLayouts/slideLayout2.xml"/><Relationship Id="rId6" Type="http://schemas.openxmlformats.org/officeDocument/2006/relationships/hyperlink" Target="https://www.learningdisabilityengland.org.uk/wp-content/uploads/2020/11/Advisory-paper-covid-vaccine-for-adults-with-learning-disability-241120-FINAL.pdf" TargetMode="External"/><Relationship Id="rId11" Type="http://schemas.openxmlformats.org/officeDocument/2006/relationships/hyperlink" Target="https://www.england.nhs.uk/london/london-clinical-networks/our-networks/learning-disabilities/publications/" TargetMode="External"/><Relationship Id="rId5" Type="http://schemas.openxmlformats.org/officeDocument/2006/relationships/hyperlink" Target="https://www.mencap.org.uk/advice-and-support/mental-capacity-act" TargetMode="External"/><Relationship Id="rId10" Type="http://schemas.openxmlformats.org/officeDocument/2006/relationships/hyperlink" Target="https://assets.publishing.service.gov.uk/government/uploads/system/uploads/attachment_data/file/951000/PHE_11843_Covid-19_Easy-read_leaflet.pdf?fbclid=IwAR3b3s1RkWZ93dc1tB0gxZZGUswkQG5ngKlSuvwkiO11Sh5WUatDHG60diU" TargetMode="External"/><Relationship Id="rId4" Type="http://schemas.openxmlformats.org/officeDocument/2006/relationships/hyperlink" Target="https://www.healthylondon.org/wp-content/uploads/2020/10/London-Learning-Disability-COVID-19-Vaccine-Information-Pack-V2.pdf" TargetMode="External"/><Relationship Id="rId9" Type="http://schemas.openxmlformats.org/officeDocument/2006/relationships/hyperlink" Target="https://youtu.be/M3Wh23PDnf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thebluediamondgallery.com/handwriting/b/benefits.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nhs.uk/conditions/coronavirus-covid-19/coronavirus-vaccination/book-coronavirus-vaccination/" TargetMode="External"/><Relationship Id="rId2" Type="http://schemas.openxmlformats.org/officeDocument/2006/relationships/hyperlink" Target="https://www.england.nhs.uk/coronavirus/hospital-hubs-and-local-vaccination-services/"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wp-linkindex=16&amp;utm_campaign=Coronavirus_social_care_update_17.12.20&amp;utm_content=dhsc-mail.co.uk&amp;utm_medium=email&amp;utm_source=Department_of_Health_and_Social_Care&amp;v=e6UHLCmC1vo&amp;feature=youtu.be" TargetMode="External"/><Relationship Id="rId2" Type="http://schemas.openxmlformats.org/officeDocument/2006/relationships/slide" Target="slide37.xml"/><Relationship Id="rId1" Type="http://schemas.openxmlformats.org/officeDocument/2006/relationships/slideLayout" Target="../slideLayouts/slideLayout2.xml"/><Relationship Id="rId6" Type="http://schemas.openxmlformats.org/officeDocument/2006/relationships/hyperlink" Target="mailto:england.londonehchprogramme@nhs.net" TargetMode="External"/><Relationship Id="rId5" Type="http://schemas.openxmlformats.org/officeDocument/2006/relationships/hyperlink" Target="https://www.youtube.com/watch?v=TUXQ839WZ78" TargetMode="External"/><Relationship Id="rId4" Type="http://schemas.openxmlformats.org/officeDocument/2006/relationships/hyperlink" Target="https://www.youtube.com/watch?v=CN4OxM2fVFk"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1021" y="2631964"/>
            <a:ext cx="10929959" cy="1102495"/>
          </a:xfrm>
        </p:spPr>
        <p:txBody>
          <a:bodyPr/>
          <a:lstStyle/>
          <a:p>
            <a:r>
              <a:rPr lang="en-GB" b="1" dirty="0"/>
              <a:t>London Domiciliary Care COVID-19 Vaccine information pack</a:t>
            </a:r>
            <a:endParaRPr lang="en-GB" b="1" dirty="0">
              <a:solidFill>
                <a:srgbClr val="FF0000"/>
              </a:solidFill>
              <a:highlight>
                <a:srgbClr val="FF0000"/>
              </a:highlight>
            </a:endParaRPr>
          </a:p>
        </p:txBody>
      </p:sp>
      <p:sp>
        <p:nvSpPr>
          <p:cNvPr id="3" name="Subtitle 2"/>
          <p:cNvSpPr>
            <a:spLocks noGrp="1"/>
          </p:cNvSpPr>
          <p:nvPr>
            <p:ph type="subTitle" idx="1"/>
          </p:nvPr>
        </p:nvSpPr>
        <p:spPr>
          <a:xfrm>
            <a:off x="631022" y="3871141"/>
            <a:ext cx="10929958" cy="2089625"/>
          </a:xfrm>
        </p:spPr>
        <p:txBody>
          <a:bodyPr lIns="91440" tIns="45720" rIns="91440" bIns="45720" anchor="t"/>
          <a:lstStyle/>
          <a:p>
            <a:r>
              <a:rPr lang="en-GB" dirty="0">
                <a:solidFill>
                  <a:srgbClr val="0070C0"/>
                </a:solidFill>
                <a:latin typeface="Arial"/>
                <a:cs typeface="Arial"/>
              </a:rPr>
              <a:t>Publication date</a:t>
            </a:r>
            <a:r>
              <a:rPr lang="en-GB">
                <a:solidFill>
                  <a:srgbClr val="0070C0"/>
                </a:solidFill>
                <a:latin typeface="Arial"/>
                <a:cs typeface="Arial"/>
              </a:rPr>
              <a:t>: 21/04/2022</a:t>
            </a:r>
            <a:endParaRPr lang="en-GB" dirty="0">
              <a:solidFill>
                <a:srgbClr val="0070C0"/>
              </a:solidFill>
              <a:latin typeface="Arial"/>
              <a:cs typeface="Arial"/>
            </a:endParaRPr>
          </a:p>
          <a:p>
            <a:r>
              <a:rPr lang="en-GB" dirty="0">
                <a:solidFill>
                  <a:srgbClr val="0070C0"/>
                </a:solidFill>
                <a:latin typeface="Arial"/>
                <a:cs typeface="Arial"/>
              </a:rPr>
              <a:t>Version 6</a:t>
            </a:r>
            <a:endParaRPr lang="en-GB" dirty="0">
              <a:solidFill>
                <a:srgbClr val="0070C0"/>
              </a:solidFill>
            </a:endParaRPr>
          </a:p>
          <a:p>
            <a:r>
              <a:rPr lang="en-GB" sz="1200" i="1" dirty="0">
                <a:solidFill>
                  <a:schemeClr val="bg2"/>
                </a:solidFill>
              </a:rPr>
              <a:t>This London guide is designed to complement and not replace local guidance and professional judgement. It will be updated to align with other national and regional guidance once published.</a:t>
            </a:r>
            <a:endParaRPr lang="en-GB" sz="1200" dirty="0">
              <a:solidFill>
                <a:schemeClr val="bg2"/>
              </a:solidFill>
            </a:endParaRPr>
          </a:p>
          <a:p>
            <a:endParaRPr lang="en-GB" dirty="0"/>
          </a:p>
        </p:txBody>
      </p:sp>
      <p:sp>
        <p:nvSpPr>
          <p:cNvPr id="8" name="TextBox 7">
            <a:extLst>
              <a:ext uri="{FF2B5EF4-FFF2-40B4-BE49-F238E27FC236}">
                <a16:creationId xmlns:a16="http://schemas.microsoft.com/office/drawing/2014/main" id="{A11B4C3E-BFBE-4556-9C30-23AC4492B394}"/>
              </a:ext>
            </a:extLst>
          </p:cNvPr>
          <p:cNvSpPr txBox="1"/>
          <p:nvPr/>
        </p:nvSpPr>
        <p:spPr>
          <a:xfrm>
            <a:off x="631020" y="5190290"/>
            <a:ext cx="8812306"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To provide feedback on this pack please contact: </a:t>
            </a:r>
            <a:r>
              <a:rPr kumimoji="0" lang="en-GB" sz="1200" b="0" i="0" u="none"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rPr>
              <a:t>london.hcic@nhs.net</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panose="020F0502020204030204"/>
                <a:ea typeface="+mn-ea"/>
                <a:cs typeface="+mn-cs"/>
              </a:rPr>
              <a:t> </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itle 1">
            <a:extLst>
              <a:ext uri="{FF2B5EF4-FFF2-40B4-BE49-F238E27FC236}">
                <a16:creationId xmlns:a16="http://schemas.microsoft.com/office/drawing/2014/main" id="{55856F3C-FDAB-4CA6-A325-EEDB114E7A3E}"/>
              </a:ext>
            </a:extLst>
          </p:cNvPr>
          <p:cNvSpPr txBox="1">
            <a:spLocks/>
          </p:cNvSpPr>
          <p:nvPr/>
        </p:nvSpPr>
        <p:spPr>
          <a:xfrm>
            <a:off x="168338" y="134694"/>
            <a:ext cx="10977577" cy="1102495"/>
          </a:xfrm>
          <a:prstGeom prst="rect">
            <a:avLst/>
          </a:prstGeom>
        </p:spPr>
        <p:txBody>
          <a:bodyPr/>
          <a:lstStyle>
            <a:lvl1pPr algn="l" defTabSz="914400" rtl="0" eaLnBrk="1" latinLnBrk="0" hangingPunct="1">
              <a:lnSpc>
                <a:spcPct val="90000"/>
              </a:lnSpc>
              <a:spcBef>
                <a:spcPct val="0"/>
              </a:spcBef>
              <a:buNone/>
              <a:defRPr sz="3600" kern="1200" baseline="0">
                <a:solidFill>
                  <a:srgbClr val="005EB8"/>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a:ln>
                <a:noFill/>
              </a:ln>
              <a:solidFill>
                <a:srgbClr val="005EB8"/>
              </a:solidFill>
              <a:effectLst/>
              <a:uLnTx/>
              <a:uFillTx/>
              <a:latin typeface="Arial" panose="020B0604020202020204" pitchFamily="34" charset="0"/>
              <a:ea typeface="+mj-ea"/>
              <a:cs typeface="Arial" panose="020B0604020202020204" pitchFamily="34" charset="0"/>
            </a:endParaRPr>
          </a:p>
        </p:txBody>
      </p:sp>
      <p:pic>
        <p:nvPicPr>
          <p:cNvPr id="10" name="Picture 15">
            <a:extLst>
              <a:ext uri="{FF2B5EF4-FFF2-40B4-BE49-F238E27FC236}">
                <a16:creationId xmlns:a16="http://schemas.microsoft.com/office/drawing/2014/main" id="{922000BB-8768-44CD-8365-ECFF2DAC29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2258" y="229565"/>
            <a:ext cx="1593850" cy="1122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BC2E87BA-599E-4891-BC0C-848435ECD904}"/>
              </a:ext>
            </a:extLst>
          </p:cNvPr>
          <p:cNvPicPr>
            <a:picLocks noChangeAspect="1"/>
          </p:cNvPicPr>
          <p:nvPr/>
        </p:nvPicPr>
        <p:blipFill>
          <a:blip r:embed="rId3"/>
          <a:stretch>
            <a:fillRect/>
          </a:stretch>
        </p:blipFill>
        <p:spPr>
          <a:xfrm>
            <a:off x="8636553" y="1048454"/>
            <a:ext cx="1750620" cy="795338"/>
          </a:xfrm>
          <a:prstGeom prst="rect">
            <a:avLst/>
          </a:prstGeom>
        </p:spPr>
      </p:pic>
      <p:pic>
        <p:nvPicPr>
          <p:cNvPr id="12" name="Picture 11">
            <a:extLst>
              <a:ext uri="{FF2B5EF4-FFF2-40B4-BE49-F238E27FC236}">
                <a16:creationId xmlns:a16="http://schemas.microsoft.com/office/drawing/2014/main" id="{E2B10256-9752-4CAE-939A-B9B31E63AEE1}"/>
              </a:ext>
            </a:extLst>
          </p:cNvPr>
          <p:cNvPicPr>
            <a:picLocks noChangeAspect="1"/>
          </p:cNvPicPr>
          <p:nvPr/>
        </p:nvPicPr>
        <p:blipFill>
          <a:blip r:embed="rId4"/>
          <a:stretch>
            <a:fillRect/>
          </a:stretch>
        </p:blipFill>
        <p:spPr>
          <a:xfrm>
            <a:off x="10544902" y="1101352"/>
            <a:ext cx="1145171" cy="689541"/>
          </a:xfrm>
          <a:prstGeom prst="rect">
            <a:avLst/>
          </a:prstGeom>
        </p:spPr>
      </p:pic>
      <p:pic>
        <p:nvPicPr>
          <p:cNvPr id="13" name="Picture 12">
            <a:extLst>
              <a:ext uri="{FF2B5EF4-FFF2-40B4-BE49-F238E27FC236}">
                <a16:creationId xmlns:a16="http://schemas.microsoft.com/office/drawing/2014/main" id="{CEF2B9CE-0FCA-4636-9F54-D7FB2B155392}"/>
              </a:ext>
            </a:extLst>
          </p:cNvPr>
          <p:cNvPicPr/>
          <p:nvPr/>
        </p:nvPicPr>
        <p:blipFill>
          <a:blip r:embed="rId5">
            <a:extLst>
              <a:ext uri="{28A0092B-C50C-407E-A947-70E740481C1C}">
                <a14:useLocalDpi xmlns:a14="http://schemas.microsoft.com/office/drawing/2010/main" val="0"/>
              </a:ext>
            </a:extLst>
          </a:blip>
          <a:stretch>
            <a:fillRect/>
          </a:stretch>
        </p:blipFill>
        <p:spPr>
          <a:xfrm>
            <a:off x="3459823" y="318474"/>
            <a:ext cx="1099655" cy="887623"/>
          </a:xfrm>
          <a:prstGeom prst="rect">
            <a:avLst/>
          </a:prstGeom>
        </p:spPr>
      </p:pic>
      <p:pic>
        <p:nvPicPr>
          <p:cNvPr id="15" name="Picture 14">
            <a:extLst>
              <a:ext uri="{FF2B5EF4-FFF2-40B4-BE49-F238E27FC236}">
                <a16:creationId xmlns:a16="http://schemas.microsoft.com/office/drawing/2014/main" id="{5F0CF6E2-C1E9-46C3-AD27-18837065B855}"/>
              </a:ext>
            </a:extLst>
          </p:cNvPr>
          <p:cNvPicPr>
            <a:picLocks noChangeAspect="1"/>
          </p:cNvPicPr>
          <p:nvPr/>
        </p:nvPicPr>
        <p:blipFill>
          <a:blip r:embed="rId6"/>
          <a:stretch>
            <a:fillRect/>
          </a:stretch>
        </p:blipFill>
        <p:spPr>
          <a:xfrm>
            <a:off x="4731790" y="297632"/>
            <a:ext cx="900009" cy="927854"/>
          </a:xfrm>
          <a:prstGeom prst="rect">
            <a:avLst/>
          </a:prstGeom>
        </p:spPr>
      </p:pic>
      <p:sp>
        <p:nvSpPr>
          <p:cNvPr id="16" name="Title 1">
            <a:extLst>
              <a:ext uri="{FF2B5EF4-FFF2-40B4-BE49-F238E27FC236}">
                <a16:creationId xmlns:a16="http://schemas.microsoft.com/office/drawing/2014/main" id="{998AC790-DDBD-4E4B-87E3-975743736F08}"/>
              </a:ext>
            </a:extLst>
          </p:cNvPr>
          <p:cNvSpPr txBox="1">
            <a:spLocks/>
          </p:cNvSpPr>
          <p:nvPr/>
        </p:nvSpPr>
        <p:spPr>
          <a:xfrm>
            <a:off x="298480" y="318474"/>
            <a:ext cx="3012716" cy="1687803"/>
          </a:xfrm>
          <a:prstGeom prst="rect">
            <a:avLst/>
          </a:prstGeom>
        </p:spPr>
        <p:txBody>
          <a:bodyPr/>
          <a:lstStyle>
            <a:lvl1pPr algn="l" defTabSz="914400" rtl="0" eaLnBrk="1" latinLnBrk="0" hangingPunct="1">
              <a:lnSpc>
                <a:spcPct val="90000"/>
              </a:lnSpc>
              <a:spcBef>
                <a:spcPct val="0"/>
              </a:spcBef>
              <a:buNone/>
              <a:defRPr sz="3600" kern="1200" baseline="0">
                <a:solidFill>
                  <a:srgbClr val="005EB8"/>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005EB8"/>
                </a:solidFill>
                <a:effectLst/>
                <a:uLnTx/>
                <a:uFillTx/>
                <a:latin typeface="Arial" panose="020B0604020202020204" pitchFamily="34" charset="0"/>
                <a:ea typeface="+mj-ea"/>
                <a:cs typeface="Arial" panose="020B0604020202020204" pitchFamily="34" charset="0"/>
              </a:rPr>
              <a:t>Produced by</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005EB8"/>
                </a:solidFill>
                <a:effectLst/>
                <a:uLnTx/>
                <a:uFillTx/>
                <a:latin typeface="Arial" panose="020B0604020202020204" pitchFamily="34" charset="0"/>
                <a:ea typeface="+mj-ea"/>
                <a:cs typeface="Arial" panose="020B0604020202020204" pitchFamily="34" charset="0"/>
              </a:rPr>
              <a:t>Healthy London Partnership</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005EB8"/>
                </a:solidFill>
                <a:effectLst/>
                <a:uLnTx/>
                <a:uFillTx/>
                <a:latin typeface="Arial" panose="020B0604020202020204" pitchFamily="34" charset="0"/>
                <a:ea typeface="+mj-ea"/>
                <a:cs typeface="Arial" panose="020B0604020202020204" pitchFamily="34" charset="0"/>
              </a:rPr>
              <a:t>and NHS E/I in partnership with:</a:t>
            </a:r>
          </a:p>
        </p:txBody>
      </p:sp>
      <p:pic>
        <p:nvPicPr>
          <p:cNvPr id="17" name="Picture 16">
            <a:extLst>
              <a:ext uri="{FF2B5EF4-FFF2-40B4-BE49-F238E27FC236}">
                <a16:creationId xmlns:a16="http://schemas.microsoft.com/office/drawing/2014/main" id="{66316063-4461-47D2-BA56-36705D913BBA}"/>
              </a:ext>
            </a:extLst>
          </p:cNvPr>
          <p:cNvPicPr>
            <a:picLocks noChangeAspect="1"/>
          </p:cNvPicPr>
          <p:nvPr/>
        </p:nvPicPr>
        <p:blipFill>
          <a:blip r:embed="rId7"/>
          <a:stretch>
            <a:fillRect/>
          </a:stretch>
        </p:blipFill>
        <p:spPr>
          <a:xfrm>
            <a:off x="8702211" y="297632"/>
            <a:ext cx="1518832" cy="540157"/>
          </a:xfrm>
          <a:prstGeom prst="rect">
            <a:avLst/>
          </a:prstGeom>
        </p:spPr>
      </p:pic>
      <p:pic>
        <p:nvPicPr>
          <p:cNvPr id="18" name="Picture 17">
            <a:extLst>
              <a:ext uri="{FF2B5EF4-FFF2-40B4-BE49-F238E27FC236}">
                <a16:creationId xmlns:a16="http://schemas.microsoft.com/office/drawing/2014/main" id="{54A3DEA2-6D38-4223-B1C0-E44348F4CDD4}"/>
              </a:ext>
            </a:extLst>
          </p:cNvPr>
          <p:cNvPicPr>
            <a:picLocks noChangeAspect="1"/>
          </p:cNvPicPr>
          <p:nvPr/>
        </p:nvPicPr>
        <p:blipFill>
          <a:blip r:embed="rId8"/>
          <a:stretch>
            <a:fillRect/>
          </a:stretch>
        </p:blipFill>
        <p:spPr>
          <a:xfrm>
            <a:off x="5540975" y="1303500"/>
            <a:ext cx="2338549" cy="1025310"/>
          </a:xfrm>
          <a:prstGeom prst="rect">
            <a:avLst/>
          </a:prstGeom>
        </p:spPr>
      </p:pic>
      <p:pic>
        <p:nvPicPr>
          <p:cNvPr id="19" name="Picture 18">
            <a:extLst>
              <a:ext uri="{FF2B5EF4-FFF2-40B4-BE49-F238E27FC236}">
                <a16:creationId xmlns:a16="http://schemas.microsoft.com/office/drawing/2014/main" id="{EC9B2C9E-9AC4-4121-9B7F-BE0C283B95DC}"/>
              </a:ext>
            </a:extLst>
          </p:cNvPr>
          <p:cNvPicPr>
            <a:picLocks noChangeAspect="1"/>
          </p:cNvPicPr>
          <p:nvPr/>
        </p:nvPicPr>
        <p:blipFill>
          <a:blip r:embed="rId9"/>
          <a:stretch>
            <a:fillRect/>
          </a:stretch>
        </p:blipFill>
        <p:spPr>
          <a:xfrm>
            <a:off x="5744851" y="249400"/>
            <a:ext cx="1229264" cy="1102495"/>
          </a:xfrm>
          <a:prstGeom prst="rect">
            <a:avLst/>
          </a:prstGeom>
        </p:spPr>
      </p:pic>
      <p:pic>
        <p:nvPicPr>
          <p:cNvPr id="5" name="Picture 4" descr="Text&#10;&#10;Description automatically generated with low confidence">
            <a:extLst>
              <a:ext uri="{FF2B5EF4-FFF2-40B4-BE49-F238E27FC236}">
                <a16:creationId xmlns:a16="http://schemas.microsoft.com/office/drawing/2014/main" id="{1351E383-B64E-4701-AA90-8A186D5EA2B4}"/>
              </a:ext>
            </a:extLst>
          </p:cNvPr>
          <p:cNvPicPr>
            <a:picLocks noChangeAspect="1"/>
          </p:cNvPicPr>
          <p:nvPr/>
        </p:nvPicPr>
        <p:blipFill rotWithShape="1">
          <a:blip r:embed="rId10">
            <a:extLst>
              <a:ext uri="{28A0092B-C50C-407E-A947-70E740481C1C}">
                <a14:useLocalDpi xmlns:a14="http://schemas.microsoft.com/office/drawing/2010/main" val="0"/>
              </a:ext>
            </a:extLst>
          </a:blip>
          <a:srcRect l="44344" t="-19587" b="26976"/>
          <a:stretch/>
        </p:blipFill>
        <p:spPr>
          <a:xfrm>
            <a:off x="3577982" y="1421488"/>
            <a:ext cx="1962993" cy="606603"/>
          </a:xfrm>
          <a:prstGeom prst="rect">
            <a:avLst/>
          </a:prstGeom>
        </p:spPr>
      </p:pic>
    </p:spTree>
    <p:extLst>
      <p:ext uri="{BB962C8B-B14F-4D97-AF65-F5344CB8AC3E}">
        <p14:creationId xmlns:p14="http://schemas.microsoft.com/office/powerpoint/2010/main" val="1031246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Image Library | CDC Online Newsroom | CDC">
            <a:extLst>
              <a:ext uri="{FF2B5EF4-FFF2-40B4-BE49-F238E27FC236}">
                <a16:creationId xmlns:a16="http://schemas.microsoft.com/office/drawing/2014/main" id="{16D9E6C6-24E6-4FEC-9341-023114C9BA3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584160" y="3941861"/>
            <a:ext cx="2378146" cy="13317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Library | CDC Online Newsroom | CDC">
            <a:extLst>
              <a:ext uri="{FF2B5EF4-FFF2-40B4-BE49-F238E27FC236}">
                <a16:creationId xmlns:a16="http://schemas.microsoft.com/office/drawing/2014/main" id="{3FC8DBB2-31F9-4E4B-95A1-8C62CB1539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38" y="4412169"/>
            <a:ext cx="1731074" cy="115841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7885566A-7BFF-4F60-A342-900CC74F2E00}"/>
              </a:ext>
            </a:extLst>
          </p:cNvPr>
          <p:cNvSpPr>
            <a:spLocks noGrp="1"/>
          </p:cNvSpPr>
          <p:nvPr>
            <p:ph type="title"/>
          </p:nvPr>
        </p:nvSpPr>
        <p:spPr>
          <a:xfrm>
            <a:off x="554625" y="281492"/>
            <a:ext cx="9524999" cy="1108569"/>
          </a:xfrm>
        </p:spPr>
        <p:txBody>
          <a:bodyPr/>
          <a:lstStyle/>
          <a:p>
            <a:r>
              <a:rPr lang="en-GB" dirty="0"/>
              <a:t>How do the Moderna and Pfizer/BioNTech* vaccine work?</a:t>
            </a:r>
          </a:p>
        </p:txBody>
      </p:sp>
      <p:sp>
        <p:nvSpPr>
          <p:cNvPr id="4" name="TextBox 3">
            <a:extLst>
              <a:ext uri="{FF2B5EF4-FFF2-40B4-BE49-F238E27FC236}">
                <a16:creationId xmlns:a16="http://schemas.microsoft.com/office/drawing/2014/main" id="{0675D1B6-40F7-446E-B04A-330D7855B9E9}"/>
              </a:ext>
            </a:extLst>
          </p:cNvPr>
          <p:cNvSpPr txBox="1"/>
          <p:nvPr/>
        </p:nvSpPr>
        <p:spPr>
          <a:xfrm>
            <a:off x="2892324" y="1647479"/>
            <a:ext cx="2339340" cy="1477328"/>
          </a:xfrm>
          <a:prstGeom prst="rect">
            <a:avLst/>
          </a:prstGeom>
          <a:noFill/>
        </p:spPr>
        <p:txBody>
          <a:bodyPr wrap="square" rtlCol="0">
            <a:spAutoFit/>
          </a:bodyPr>
          <a:lstStyle/>
          <a:p>
            <a:r>
              <a:rPr lang="en-GB" dirty="0"/>
              <a:t>The scientist takes part of the virus to make the vaccine. This part of the virus </a:t>
            </a:r>
            <a:r>
              <a:rPr lang="en-GB" b="1" dirty="0"/>
              <a:t>cannot</a:t>
            </a:r>
            <a:r>
              <a:rPr lang="en-GB" dirty="0"/>
              <a:t> give you COVID-19</a:t>
            </a:r>
          </a:p>
        </p:txBody>
      </p:sp>
      <p:pic>
        <p:nvPicPr>
          <p:cNvPr id="1028" name="Picture 4" descr="DNA vs. RNA — Differences &amp; Similarities - Expii">
            <a:extLst>
              <a:ext uri="{FF2B5EF4-FFF2-40B4-BE49-F238E27FC236}">
                <a16:creationId xmlns:a16="http://schemas.microsoft.com/office/drawing/2014/main" id="{B7EA6FB1-1B19-4852-A9D8-2F2B6533FB1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8182" r="56775"/>
          <a:stretch/>
        </p:blipFill>
        <p:spPr bwMode="auto">
          <a:xfrm>
            <a:off x="2338568" y="1399112"/>
            <a:ext cx="475498" cy="1555586"/>
          </a:xfrm>
          <a:prstGeom prst="rect">
            <a:avLst/>
          </a:prstGeom>
          <a:noFill/>
          <a:extLst>
            <a:ext uri="{909E8E84-426E-40DD-AFC4-6F175D3DCCD1}">
              <a14:hiddenFill xmlns:a14="http://schemas.microsoft.com/office/drawing/2010/main">
                <a:solidFill>
                  <a:srgbClr val="FFFFFF"/>
                </a:solidFill>
              </a14:hiddenFill>
            </a:ext>
          </a:extLst>
        </p:spPr>
      </p:pic>
      <p:pic>
        <p:nvPicPr>
          <p:cNvPr id="9" name="Graphic 8" descr="Woman">
            <a:extLst>
              <a:ext uri="{FF2B5EF4-FFF2-40B4-BE49-F238E27FC236}">
                <a16:creationId xmlns:a16="http://schemas.microsoft.com/office/drawing/2014/main" id="{84E05B0D-3289-4597-9B20-CE2BDFDA0EE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43600" y="1179209"/>
            <a:ext cx="2214134" cy="2214134"/>
          </a:xfrm>
          <a:prstGeom prst="rect">
            <a:avLst/>
          </a:prstGeom>
        </p:spPr>
      </p:pic>
      <p:sp>
        <p:nvSpPr>
          <p:cNvPr id="10" name="TextBox 9">
            <a:extLst>
              <a:ext uri="{FF2B5EF4-FFF2-40B4-BE49-F238E27FC236}">
                <a16:creationId xmlns:a16="http://schemas.microsoft.com/office/drawing/2014/main" id="{48B0C22F-454A-40E5-9C89-80BF53F870D4}"/>
              </a:ext>
            </a:extLst>
          </p:cNvPr>
          <p:cNvSpPr txBox="1"/>
          <p:nvPr/>
        </p:nvSpPr>
        <p:spPr>
          <a:xfrm>
            <a:off x="8419337" y="1686111"/>
            <a:ext cx="2953935" cy="2031325"/>
          </a:xfrm>
          <a:prstGeom prst="rect">
            <a:avLst/>
          </a:prstGeom>
          <a:noFill/>
        </p:spPr>
        <p:txBody>
          <a:bodyPr wrap="square" rtlCol="0">
            <a:spAutoFit/>
          </a:bodyPr>
          <a:lstStyle/>
          <a:p>
            <a:r>
              <a:rPr lang="en-GB"/>
              <a:t>Once injected the immune system produces </a:t>
            </a:r>
            <a:r>
              <a:rPr lang="en-GB" b="1"/>
              <a:t>virus fighters </a:t>
            </a:r>
            <a:r>
              <a:rPr lang="en-GB"/>
              <a:t>called anti-bodies and T-Cells</a:t>
            </a:r>
          </a:p>
          <a:p>
            <a:endParaRPr lang="en-GB"/>
          </a:p>
          <a:p>
            <a:r>
              <a:rPr lang="en-GB"/>
              <a:t>You have two injections a minimum of 8 weeks apart</a:t>
            </a:r>
          </a:p>
        </p:txBody>
      </p:sp>
      <p:pic>
        <p:nvPicPr>
          <p:cNvPr id="17" name="Picture 2" descr="Image Library | CDC Online Newsroom | CDC">
            <a:extLst>
              <a:ext uri="{FF2B5EF4-FFF2-40B4-BE49-F238E27FC236}">
                <a16:creationId xmlns:a16="http://schemas.microsoft.com/office/drawing/2014/main" id="{AE4669F7-8243-47FA-9C45-E29106136F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209" y="1617940"/>
            <a:ext cx="1731074" cy="1108569"/>
          </a:xfrm>
          <a:prstGeom prst="rect">
            <a:avLst/>
          </a:prstGeom>
          <a:noFill/>
          <a:extLst>
            <a:ext uri="{909E8E84-426E-40DD-AFC4-6F175D3DCCD1}">
              <a14:hiddenFill xmlns:a14="http://schemas.microsoft.com/office/drawing/2010/main">
                <a:solidFill>
                  <a:srgbClr val="FFFFFF"/>
                </a:solidFill>
              </a14:hiddenFill>
            </a:ext>
          </a:extLst>
        </p:spPr>
      </p:pic>
      <p:pic>
        <p:nvPicPr>
          <p:cNvPr id="18" name="Graphic 17" descr="Woman">
            <a:extLst>
              <a:ext uri="{FF2B5EF4-FFF2-40B4-BE49-F238E27FC236}">
                <a16:creationId xmlns:a16="http://schemas.microsoft.com/office/drawing/2014/main" id="{42DDA9D6-545F-47E7-B653-65319D2B8EE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59369" y="4029829"/>
            <a:ext cx="2214134" cy="2214134"/>
          </a:xfrm>
          <a:prstGeom prst="rect">
            <a:avLst/>
          </a:prstGeom>
        </p:spPr>
      </p:pic>
      <p:sp>
        <p:nvSpPr>
          <p:cNvPr id="13" name="Arrow: Right 12">
            <a:extLst>
              <a:ext uri="{FF2B5EF4-FFF2-40B4-BE49-F238E27FC236}">
                <a16:creationId xmlns:a16="http://schemas.microsoft.com/office/drawing/2014/main" id="{602C0013-7A87-4544-8ADF-C40AE6D48511}"/>
              </a:ext>
            </a:extLst>
          </p:cNvPr>
          <p:cNvSpPr/>
          <p:nvPr/>
        </p:nvSpPr>
        <p:spPr>
          <a:xfrm>
            <a:off x="1677495" y="2019762"/>
            <a:ext cx="497577" cy="2278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Right 20">
            <a:extLst>
              <a:ext uri="{FF2B5EF4-FFF2-40B4-BE49-F238E27FC236}">
                <a16:creationId xmlns:a16="http://schemas.microsoft.com/office/drawing/2014/main" id="{6B784669-8878-47AB-9A37-94F4F2BFDAAB}"/>
              </a:ext>
            </a:extLst>
          </p:cNvPr>
          <p:cNvSpPr/>
          <p:nvPr/>
        </p:nvSpPr>
        <p:spPr>
          <a:xfrm>
            <a:off x="1691284" y="4832096"/>
            <a:ext cx="497577" cy="2278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3A245C2E-9789-4326-B351-6D364F47C673}"/>
              </a:ext>
            </a:extLst>
          </p:cNvPr>
          <p:cNvSpPr txBox="1"/>
          <p:nvPr/>
        </p:nvSpPr>
        <p:spPr>
          <a:xfrm>
            <a:off x="3359534" y="4559393"/>
            <a:ext cx="2656094" cy="1477328"/>
          </a:xfrm>
          <a:prstGeom prst="rect">
            <a:avLst/>
          </a:prstGeom>
          <a:noFill/>
        </p:spPr>
        <p:txBody>
          <a:bodyPr wrap="square" rtlCol="0">
            <a:spAutoFit/>
          </a:bodyPr>
          <a:lstStyle/>
          <a:p>
            <a:r>
              <a:rPr lang="en-GB" dirty="0"/>
              <a:t>If you come into contact with COVID-19 the </a:t>
            </a:r>
            <a:r>
              <a:rPr lang="en-GB" b="1" dirty="0"/>
              <a:t>virus fighters </a:t>
            </a:r>
            <a:r>
              <a:rPr lang="en-GB" dirty="0"/>
              <a:t>(anti-bodies and T-Cells) remember it and can fight it</a:t>
            </a:r>
          </a:p>
        </p:txBody>
      </p:sp>
      <p:sp>
        <p:nvSpPr>
          <p:cNvPr id="29" name="Arrow: Right 28">
            <a:extLst>
              <a:ext uri="{FF2B5EF4-FFF2-40B4-BE49-F238E27FC236}">
                <a16:creationId xmlns:a16="http://schemas.microsoft.com/office/drawing/2014/main" id="{71B1FB29-41E8-4811-8E5C-56D6D5C0C108}"/>
              </a:ext>
            </a:extLst>
          </p:cNvPr>
          <p:cNvSpPr/>
          <p:nvPr/>
        </p:nvSpPr>
        <p:spPr>
          <a:xfrm>
            <a:off x="5432535" y="1989262"/>
            <a:ext cx="497577" cy="2278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Graphic 25" descr="Needle">
            <a:extLst>
              <a:ext uri="{FF2B5EF4-FFF2-40B4-BE49-F238E27FC236}">
                <a16:creationId xmlns:a16="http://schemas.microsoft.com/office/drawing/2014/main" id="{162CA81A-7B8D-45D2-9256-9B64A728ECD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3136092">
            <a:off x="7713074" y="1641110"/>
            <a:ext cx="640006" cy="640006"/>
          </a:xfrm>
          <a:prstGeom prst="rect">
            <a:avLst/>
          </a:prstGeom>
        </p:spPr>
      </p:pic>
      <p:pic>
        <p:nvPicPr>
          <p:cNvPr id="3074" name="Picture 5" descr="image002">
            <a:extLst>
              <a:ext uri="{FF2B5EF4-FFF2-40B4-BE49-F238E27FC236}">
                <a16:creationId xmlns:a16="http://schemas.microsoft.com/office/drawing/2014/main" id="{21DE4C06-4D4E-450A-B6C9-ADD7C7AD180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73193" y="4412169"/>
            <a:ext cx="2114000" cy="1868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000505C-AF68-4511-9608-5CAF917A804B}"/>
              </a:ext>
            </a:extLst>
          </p:cNvPr>
          <p:cNvSpPr txBox="1"/>
          <p:nvPr/>
        </p:nvSpPr>
        <p:spPr>
          <a:xfrm>
            <a:off x="9674695" y="4710540"/>
            <a:ext cx="1873739" cy="1569660"/>
          </a:xfrm>
          <a:prstGeom prst="rect">
            <a:avLst/>
          </a:prstGeom>
          <a:noFill/>
          <a:ln>
            <a:solidFill>
              <a:schemeClr val="tx2"/>
            </a:solidFill>
          </a:ln>
        </p:spPr>
        <p:txBody>
          <a:bodyPr wrap="square" rtlCol="0">
            <a:spAutoFit/>
          </a:bodyPr>
          <a:lstStyle/>
          <a:p>
            <a:r>
              <a:rPr lang="en-GB" sz="1600" dirty="0">
                <a:effectLst/>
              </a:rPr>
              <a:t>*</a:t>
            </a:r>
            <a:r>
              <a:rPr lang="en-GB" sz="1600" dirty="0">
                <a:effectLst/>
                <a:cs typeface="Arial" panose="020B0604020202020204" pitchFamily="34" charset="0"/>
              </a:rPr>
              <a:t>Pfizer BioNTech COVID-19 mRNA vaccine BNT162b2 (Comirnaty®) &amp; </a:t>
            </a:r>
          </a:p>
          <a:p>
            <a:r>
              <a:rPr lang="en-GB" sz="1600" dirty="0">
                <a:effectLst/>
                <a:cs typeface="Arial" panose="020B0604020202020204" pitchFamily="34" charset="0"/>
              </a:rPr>
              <a:t>Moderna COVID-19 vaccine (</a:t>
            </a:r>
            <a:r>
              <a:rPr lang="en-GB" sz="1600" dirty="0" err="1">
                <a:effectLst/>
                <a:cs typeface="Arial" panose="020B0604020202020204" pitchFamily="34" charset="0"/>
              </a:rPr>
              <a:t>Spikevax</a:t>
            </a:r>
            <a:r>
              <a:rPr lang="en-GB" sz="1600" dirty="0">
                <a:effectLst/>
                <a:cs typeface="Arial" panose="020B0604020202020204" pitchFamily="34" charset="0"/>
              </a:rPr>
              <a:t>®)</a:t>
            </a:r>
          </a:p>
        </p:txBody>
      </p:sp>
    </p:spTree>
    <p:extLst>
      <p:ext uri="{BB962C8B-B14F-4D97-AF65-F5344CB8AC3E}">
        <p14:creationId xmlns:p14="http://schemas.microsoft.com/office/powerpoint/2010/main" val="3454809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Image Library | CDC Online Newsroom | CDC">
            <a:extLst>
              <a:ext uri="{FF2B5EF4-FFF2-40B4-BE49-F238E27FC236}">
                <a16:creationId xmlns:a16="http://schemas.microsoft.com/office/drawing/2014/main" id="{9BDC20AA-AF95-4309-8E1C-1A3E736A0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1295" y="3362541"/>
            <a:ext cx="2378146" cy="133176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47A9C56F-89A9-4478-A15E-5AE94AD5D3B9}"/>
              </a:ext>
            </a:extLst>
          </p:cNvPr>
          <p:cNvSpPr>
            <a:spLocks noGrp="1"/>
          </p:cNvSpPr>
          <p:nvPr>
            <p:ph sz="quarter" idx="10"/>
          </p:nvPr>
        </p:nvSpPr>
        <p:spPr>
          <a:xfrm>
            <a:off x="545533" y="687581"/>
            <a:ext cx="10316899" cy="2244128"/>
          </a:xfrm>
        </p:spPr>
        <p:txBody>
          <a:bodyPr/>
          <a:lstStyle/>
          <a:p>
            <a:pPr marL="0" indent="0">
              <a:buNone/>
            </a:pPr>
            <a:endParaRPr lang="en-GB" b="1"/>
          </a:p>
          <a:p>
            <a:pPr marL="0" indent="0">
              <a:buNone/>
            </a:pPr>
            <a:endParaRPr lang="en-GB" b="1"/>
          </a:p>
          <a:p>
            <a:pPr marL="0" indent="0">
              <a:buNone/>
            </a:pPr>
            <a:endParaRPr lang="en-GB" b="1"/>
          </a:p>
          <a:p>
            <a:pPr marL="0" indent="0">
              <a:buNone/>
            </a:pPr>
            <a:endParaRPr lang="en-GB" b="1"/>
          </a:p>
          <a:p>
            <a:pPr marL="0" indent="0">
              <a:buNone/>
            </a:pPr>
            <a:endParaRPr lang="en-GB" b="1"/>
          </a:p>
          <a:p>
            <a:pPr marL="0" indent="0">
              <a:buNone/>
            </a:pPr>
            <a:endParaRPr lang="en-GB" b="1"/>
          </a:p>
          <a:p>
            <a:pPr marL="0" indent="0">
              <a:buNone/>
            </a:pPr>
            <a:endParaRPr lang="en-GB" b="1"/>
          </a:p>
          <a:p>
            <a:pPr marL="0" indent="0">
              <a:buNone/>
            </a:pPr>
            <a:endParaRPr lang="en-GB" b="1"/>
          </a:p>
        </p:txBody>
      </p:sp>
      <p:sp>
        <p:nvSpPr>
          <p:cNvPr id="3" name="Title 2">
            <a:extLst>
              <a:ext uri="{FF2B5EF4-FFF2-40B4-BE49-F238E27FC236}">
                <a16:creationId xmlns:a16="http://schemas.microsoft.com/office/drawing/2014/main" id="{B707A910-061C-455B-B468-86E1ECF3F394}"/>
              </a:ext>
            </a:extLst>
          </p:cNvPr>
          <p:cNvSpPr>
            <a:spLocks noGrp="1"/>
          </p:cNvSpPr>
          <p:nvPr>
            <p:ph type="title"/>
          </p:nvPr>
        </p:nvSpPr>
        <p:spPr>
          <a:xfrm>
            <a:off x="420975" y="268730"/>
            <a:ext cx="10046835" cy="1024354"/>
          </a:xfrm>
        </p:spPr>
        <p:txBody>
          <a:bodyPr/>
          <a:lstStyle/>
          <a:p>
            <a:r>
              <a:rPr lang="en-GB" dirty="0"/>
              <a:t>How do the Oxford</a:t>
            </a:r>
            <a:r>
              <a:rPr lang="en-US" dirty="0"/>
              <a:t>/AstraZeneca and Janssen </a:t>
            </a:r>
            <a:r>
              <a:rPr lang="en-GB" dirty="0"/>
              <a:t>vaccines work</a:t>
            </a:r>
          </a:p>
        </p:txBody>
      </p:sp>
      <p:sp>
        <p:nvSpPr>
          <p:cNvPr id="5" name="TextBox 4">
            <a:extLst>
              <a:ext uri="{FF2B5EF4-FFF2-40B4-BE49-F238E27FC236}">
                <a16:creationId xmlns:a16="http://schemas.microsoft.com/office/drawing/2014/main" id="{CE498E9A-E11D-41CA-9DB8-85C933ABE88E}"/>
              </a:ext>
            </a:extLst>
          </p:cNvPr>
          <p:cNvSpPr txBox="1"/>
          <p:nvPr/>
        </p:nvSpPr>
        <p:spPr>
          <a:xfrm>
            <a:off x="963788" y="5251165"/>
            <a:ext cx="1031689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rPr>
              <a:t>You can find a video about the Oxford vaccine here: </a:t>
            </a:r>
            <a:r>
              <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hlinkClick r:id="rId4"/>
              </a:rPr>
              <a:t>https://www.youtube.com/watch?v=DUTRaOOblI8&amp;feature=youtu.be&amp;app=desktop</a:t>
            </a:r>
            <a:r>
              <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rPr>
              <a:t> </a:t>
            </a:r>
          </a:p>
        </p:txBody>
      </p:sp>
      <p:pic>
        <p:nvPicPr>
          <p:cNvPr id="6" name="Picture 2" descr="Image Library | CDC Online Newsroom | CDC">
            <a:extLst>
              <a:ext uri="{FF2B5EF4-FFF2-40B4-BE49-F238E27FC236}">
                <a16:creationId xmlns:a16="http://schemas.microsoft.com/office/drawing/2014/main" id="{2B602606-F11D-41B7-8979-9A736527C2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99" y="1621333"/>
            <a:ext cx="2121409" cy="1331762"/>
          </a:xfrm>
          <a:prstGeom prst="rect">
            <a:avLst/>
          </a:prstGeom>
          <a:noFill/>
          <a:extLst>
            <a:ext uri="{909E8E84-426E-40DD-AFC4-6F175D3DCCD1}">
              <a14:hiddenFill xmlns:a14="http://schemas.microsoft.com/office/drawing/2010/main">
                <a:solidFill>
                  <a:srgbClr val="FFFFFF"/>
                </a:solidFill>
              </a14:hiddenFill>
            </a:ext>
          </a:extLst>
        </p:spPr>
      </p:pic>
      <p:sp>
        <p:nvSpPr>
          <p:cNvPr id="7" name="Arrow: Right 6">
            <a:extLst>
              <a:ext uri="{FF2B5EF4-FFF2-40B4-BE49-F238E27FC236}">
                <a16:creationId xmlns:a16="http://schemas.microsoft.com/office/drawing/2014/main" id="{93F45EED-7BF0-44C4-B078-571722CD8675}"/>
              </a:ext>
            </a:extLst>
          </p:cNvPr>
          <p:cNvSpPr/>
          <p:nvPr/>
        </p:nvSpPr>
        <p:spPr>
          <a:xfrm rot="9586852">
            <a:off x="1991590" y="1787117"/>
            <a:ext cx="1033272" cy="4144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0F3492F-77AC-44D1-8254-E78D9A8CDFE8}"/>
              </a:ext>
            </a:extLst>
          </p:cNvPr>
          <p:cNvSpPr txBox="1"/>
          <p:nvPr/>
        </p:nvSpPr>
        <p:spPr>
          <a:xfrm>
            <a:off x="3179001" y="1350075"/>
            <a:ext cx="251233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Instructions on how to make the protein are</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found on the surface of the COVID-19 virus</a:t>
            </a:r>
          </a:p>
        </p:txBody>
      </p:sp>
      <p:sp>
        <p:nvSpPr>
          <p:cNvPr id="10" name="TextBox 9">
            <a:extLst>
              <a:ext uri="{FF2B5EF4-FFF2-40B4-BE49-F238E27FC236}">
                <a16:creationId xmlns:a16="http://schemas.microsoft.com/office/drawing/2014/main" id="{5D56EE84-C604-441D-B51D-65867EBB738C}"/>
              </a:ext>
            </a:extLst>
          </p:cNvPr>
          <p:cNvSpPr txBox="1"/>
          <p:nvPr/>
        </p:nvSpPr>
        <p:spPr>
          <a:xfrm>
            <a:off x="8177368" y="1350075"/>
            <a:ext cx="212140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rPr>
              <a:t>The instructions are added to a </a:t>
            </a:r>
            <a:r>
              <a:rPr kumimoji="0" lang="en-GB" sz="1800" b="1" i="0" u="none" strike="noStrike" kern="1200" cap="none" spc="0" normalizeH="0" baseline="0" noProof="0">
                <a:ln>
                  <a:noFill/>
                </a:ln>
                <a:solidFill>
                  <a:srgbClr val="000000"/>
                </a:solidFill>
                <a:effectLst/>
                <a:uLnTx/>
                <a:uFillTx/>
                <a:latin typeface="Calibri" panose="020F0502020204030204"/>
                <a:ea typeface="+mn-ea"/>
                <a:cs typeface="+mn-cs"/>
              </a:rPr>
              <a:t>safe virus </a:t>
            </a:r>
            <a:r>
              <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rPr>
              <a:t>to make the vaccine</a:t>
            </a:r>
          </a:p>
        </p:txBody>
      </p:sp>
      <p:pic>
        <p:nvPicPr>
          <p:cNvPr id="12" name="Graphic 11" descr="Add">
            <a:extLst>
              <a:ext uri="{FF2B5EF4-FFF2-40B4-BE49-F238E27FC236}">
                <a16:creationId xmlns:a16="http://schemas.microsoft.com/office/drawing/2014/main" id="{67FB7906-60AC-41CD-835C-AEBB28666DC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65037" y="1399621"/>
            <a:ext cx="914400" cy="914400"/>
          </a:xfrm>
          <a:prstGeom prst="rect">
            <a:avLst/>
          </a:prstGeom>
        </p:spPr>
      </p:pic>
      <p:sp>
        <p:nvSpPr>
          <p:cNvPr id="16" name="TextBox 15">
            <a:extLst>
              <a:ext uri="{FF2B5EF4-FFF2-40B4-BE49-F238E27FC236}">
                <a16:creationId xmlns:a16="http://schemas.microsoft.com/office/drawing/2014/main" id="{51BB4EBC-0DEA-44D6-BAA1-819D7CDC1308}"/>
              </a:ext>
            </a:extLst>
          </p:cNvPr>
          <p:cNvSpPr txBox="1"/>
          <p:nvPr/>
        </p:nvSpPr>
        <p:spPr>
          <a:xfrm>
            <a:off x="2092584" y="3410963"/>
            <a:ext cx="265609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rPr>
              <a:t>Once injected the vaccine stimulates your immune system to produce </a:t>
            </a:r>
            <a:r>
              <a:rPr kumimoji="0" lang="en-GB" sz="1800" b="1" i="0" u="none" strike="noStrike" kern="1200" cap="none" spc="0" normalizeH="0" baseline="0" noProof="0">
                <a:ln>
                  <a:noFill/>
                </a:ln>
                <a:solidFill>
                  <a:srgbClr val="000000"/>
                </a:solidFill>
                <a:effectLst/>
                <a:uLnTx/>
                <a:uFillTx/>
                <a:latin typeface="Calibri" panose="020F0502020204030204"/>
                <a:ea typeface="+mn-ea"/>
                <a:cs typeface="+mn-cs"/>
              </a:rPr>
              <a:t>virus fighters </a:t>
            </a:r>
            <a:r>
              <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rPr>
              <a:t>called anti-bodies and T-Cells</a:t>
            </a:r>
          </a:p>
        </p:txBody>
      </p:sp>
      <p:pic>
        <p:nvPicPr>
          <p:cNvPr id="17" name="Graphic 16" descr="Needle">
            <a:extLst>
              <a:ext uri="{FF2B5EF4-FFF2-40B4-BE49-F238E27FC236}">
                <a16:creationId xmlns:a16="http://schemas.microsoft.com/office/drawing/2014/main" id="{DBE35C76-DB1B-4C66-96B1-0B47E2D4A95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3136092">
            <a:off x="1327007" y="3925384"/>
            <a:ext cx="640006" cy="640006"/>
          </a:xfrm>
          <a:prstGeom prst="rect">
            <a:avLst/>
          </a:prstGeom>
        </p:spPr>
      </p:pic>
      <p:pic>
        <p:nvPicPr>
          <p:cNvPr id="18" name="Graphic 17" descr="Woman">
            <a:extLst>
              <a:ext uri="{FF2B5EF4-FFF2-40B4-BE49-F238E27FC236}">
                <a16:creationId xmlns:a16="http://schemas.microsoft.com/office/drawing/2014/main" id="{07B9B4AC-9CAB-4095-814A-07E5270FE9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019" y="3514019"/>
            <a:ext cx="1585319" cy="1585319"/>
          </a:xfrm>
          <a:prstGeom prst="rect">
            <a:avLst/>
          </a:prstGeom>
        </p:spPr>
      </p:pic>
      <p:sp>
        <p:nvSpPr>
          <p:cNvPr id="23" name="TextBox 22">
            <a:extLst>
              <a:ext uri="{FF2B5EF4-FFF2-40B4-BE49-F238E27FC236}">
                <a16:creationId xmlns:a16="http://schemas.microsoft.com/office/drawing/2014/main" id="{167B96BF-2F71-4F91-93AF-E715C9FF2918}"/>
              </a:ext>
            </a:extLst>
          </p:cNvPr>
          <p:cNvSpPr txBox="1"/>
          <p:nvPr/>
        </p:nvSpPr>
        <p:spPr>
          <a:xfrm>
            <a:off x="6403100" y="3413532"/>
            <a:ext cx="314461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If you come into contact with COVID-19. The </a:t>
            </a:r>
            <a:r>
              <a:rPr kumimoji="0" lang="en-GB" sz="1800" b="1" i="0" u="none" strike="noStrike" kern="1200" cap="none" spc="0" normalizeH="0" baseline="0" noProof="0" dirty="0">
                <a:ln>
                  <a:noFill/>
                </a:ln>
                <a:solidFill>
                  <a:srgbClr val="000000"/>
                </a:solidFill>
                <a:effectLst/>
                <a:uLnTx/>
                <a:uFillTx/>
                <a:latin typeface="Calibri" panose="020F0502020204030204"/>
                <a:ea typeface="+mn-ea"/>
                <a:cs typeface="+mn-cs"/>
              </a:rPr>
              <a:t>virus fighters </a:t>
            </a: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(anti-bodies and T-Cells) can fight it</a:t>
            </a:r>
          </a:p>
        </p:txBody>
      </p:sp>
      <p:pic>
        <p:nvPicPr>
          <p:cNvPr id="19" name="Picture 2" descr="Image Library | CDC Online Newsroom | CDC">
            <a:extLst>
              <a:ext uri="{FF2B5EF4-FFF2-40B4-BE49-F238E27FC236}">
                <a16:creationId xmlns:a16="http://schemas.microsoft.com/office/drawing/2014/main" id="{C6AA9E6B-1762-42A8-A1A8-AA2F434E1290}"/>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l="19266"/>
          <a:stretch/>
        </p:blipFill>
        <p:spPr bwMode="auto">
          <a:xfrm>
            <a:off x="10467810" y="3395438"/>
            <a:ext cx="1471326" cy="109396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te, Face, Flu, Good, Happy">
            <a:extLst>
              <a:ext uri="{FF2B5EF4-FFF2-40B4-BE49-F238E27FC236}">
                <a16:creationId xmlns:a16="http://schemas.microsoft.com/office/drawing/2014/main" id="{638AED8D-4EFC-48CA-A56D-26ACCEF752E7}"/>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56212" y="1143781"/>
            <a:ext cx="1345454" cy="134150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5" descr="image002">
            <a:extLst>
              <a:ext uri="{FF2B5EF4-FFF2-40B4-BE49-F238E27FC236}">
                <a16:creationId xmlns:a16="http://schemas.microsoft.com/office/drawing/2014/main" id="{3DED5804-EF44-49C1-AD58-F65913BC4BE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32031" y="3872357"/>
            <a:ext cx="1327175" cy="117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8FE295B6-BDBD-49FD-94BB-94FB8C9D285D}"/>
              </a:ext>
            </a:extLst>
          </p:cNvPr>
          <p:cNvSpPr/>
          <p:nvPr/>
        </p:nvSpPr>
        <p:spPr>
          <a:xfrm>
            <a:off x="6513356" y="2766659"/>
            <a:ext cx="512114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rPr>
              <a:t>You have two injections a minimum of 8 weeks apart</a:t>
            </a:r>
          </a:p>
        </p:txBody>
      </p:sp>
      <p:sp>
        <p:nvSpPr>
          <p:cNvPr id="8" name="TextBox 7">
            <a:extLst>
              <a:ext uri="{FF2B5EF4-FFF2-40B4-BE49-F238E27FC236}">
                <a16:creationId xmlns:a16="http://schemas.microsoft.com/office/drawing/2014/main" id="{ED199ED8-54F3-49D9-B15F-626D0E044C62}"/>
              </a:ext>
            </a:extLst>
          </p:cNvPr>
          <p:cNvSpPr txBox="1"/>
          <p:nvPr/>
        </p:nvSpPr>
        <p:spPr>
          <a:xfrm>
            <a:off x="9479706" y="5262510"/>
            <a:ext cx="2159000" cy="1323439"/>
          </a:xfrm>
          <a:prstGeom prst="rect">
            <a:avLst/>
          </a:prstGeom>
          <a:noFill/>
          <a:ln>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AstraZeneca COVID-19 vaccine (</a:t>
            </a:r>
            <a:r>
              <a:rPr kumimoji="0" lang="en-GB" sz="1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mn-cs"/>
              </a:rPr>
              <a:t>Vaxzevria</a:t>
            </a:r>
            <a:r>
              <a:rPr kumimoji="0" lang="en-GB"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Janssen </a:t>
            </a:r>
            <a:r>
              <a:rPr lang="en-GB" sz="1600" b="0" dirty="0">
                <a:solidFill>
                  <a:srgbClr val="000000"/>
                </a:solidFill>
                <a:effectLst/>
              </a:rPr>
              <a:t>COVID-19 vaccine (Ad26.COV2-S [recombinant])</a:t>
            </a:r>
            <a:endParaRPr kumimoji="0" lang="en-GB" sz="1600" b="0" u="none" strike="noStrike" kern="1200" cap="none" spc="0" normalizeH="0" baseline="0" noProof="0" dirty="0">
              <a:ln>
                <a:noFill/>
              </a:ln>
              <a:solidFill>
                <a:srgbClr val="000000"/>
              </a:solidFill>
              <a:effectLst/>
              <a:uLnTx/>
              <a:uFillTx/>
              <a:ea typeface="+mn-ea"/>
              <a:cs typeface="+mn-cs"/>
            </a:endParaRPr>
          </a:p>
        </p:txBody>
      </p:sp>
    </p:spTree>
    <p:extLst>
      <p:ext uri="{BB962C8B-B14F-4D97-AF65-F5344CB8AC3E}">
        <p14:creationId xmlns:p14="http://schemas.microsoft.com/office/powerpoint/2010/main" val="402256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96059C-0859-49E2-BB79-539DD79D9154}"/>
              </a:ext>
            </a:extLst>
          </p:cNvPr>
          <p:cNvSpPr>
            <a:spLocks noGrp="1"/>
          </p:cNvSpPr>
          <p:nvPr>
            <p:ph type="title"/>
          </p:nvPr>
        </p:nvSpPr>
        <p:spPr>
          <a:xfrm>
            <a:off x="482923" y="317552"/>
            <a:ext cx="10112942" cy="1023120"/>
          </a:xfrm>
        </p:spPr>
        <p:txBody>
          <a:bodyPr>
            <a:noAutofit/>
          </a:bodyPr>
          <a:lstStyle/>
          <a:p>
            <a:r>
              <a:rPr lang="en-GB" sz="3400" dirty="0"/>
              <a:t>Why get vaccinated if I’ve already had COVID-19?</a:t>
            </a:r>
          </a:p>
        </p:txBody>
      </p:sp>
      <p:pic>
        <p:nvPicPr>
          <p:cNvPr id="4" name="Graphic 3" descr="Needle">
            <a:extLst>
              <a:ext uri="{FF2B5EF4-FFF2-40B4-BE49-F238E27FC236}">
                <a16:creationId xmlns:a16="http://schemas.microsoft.com/office/drawing/2014/main" id="{BE0A8E2F-8E04-442E-A387-05FEAA2D119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1979374">
            <a:off x="1301225" y="4400293"/>
            <a:ext cx="793953" cy="793953"/>
          </a:xfrm>
          <a:prstGeom prst="rect">
            <a:avLst/>
          </a:prstGeom>
        </p:spPr>
      </p:pic>
      <p:pic>
        <p:nvPicPr>
          <p:cNvPr id="10" name="Picture 2" descr="Image Library | CDC Online Newsroom | CDC">
            <a:extLst>
              <a:ext uri="{FF2B5EF4-FFF2-40B4-BE49-F238E27FC236}">
                <a16:creationId xmlns:a16="http://schemas.microsoft.com/office/drawing/2014/main" id="{4EA4DB92-2FFC-4DA6-A28B-7B8FEE603710}"/>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9267" r="15187"/>
          <a:stretch/>
        </p:blipFill>
        <p:spPr bwMode="auto">
          <a:xfrm>
            <a:off x="4488798" y="1364750"/>
            <a:ext cx="917431" cy="8401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image002">
            <a:extLst>
              <a:ext uri="{FF2B5EF4-FFF2-40B4-BE49-F238E27FC236}">
                <a16:creationId xmlns:a16="http://schemas.microsoft.com/office/drawing/2014/main" id="{A8DB55C1-F315-4DB9-8D86-425AB1B75A7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474" r="2912" b="13340"/>
          <a:stretch/>
        </p:blipFill>
        <p:spPr bwMode="auto">
          <a:xfrm rot="20350075">
            <a:off x="3318121" y="1733569"/>
            <a:ext cx="1500027" cy="1227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54E0759E-FAB1-4871-9025-091669311879}"/>
              </a:ext>
            </a:extLst>
          </p:cNvPr>
          <p:cNvSpPr txBox="1"/>
          <p:nvPr/>
        </p:nvSpPr>
        <p:spPr>
          <a:xfrm>
            <a:off x="664648" y="1432897"/>
            <a:ext cx="2866531" cy="1754326"/>
          </a:xfrm>
          <a:prstGeom prst="rect">
            <a:avLst/>
          </a:prstGeom>
          <a:noFill/>
        </p:spPr>
        <p:txBody>
          <a:bodyPr wrap="square" rtlCol="0">
            <a:spAutoFit/>
          </a:bodyPr>
          <a:lstStyle/>
          <a:p>
            <a:r>
              <a:rPr lang="en-GB" b="1" dirty="0"/>
              <a:t>1. </a:t>
            </a:r>
            <a:r>
              <a:rPr lang="en-GB" dirty="0"/>
              <a:t>Exposure to COVID-19 through infection results in antibodies. Receiving a COVID-19 vaccination, causes the body to create</a:t>
            </a:r>
            <a:r>
              <a:rPr lang="en-GB" b="1" dirty="0"/>
              <a:t>,</a:t>
            </a:r>
            <a:r>
              <a:rPr lang="en-GB" dirty="0"/>
              <a:t> T cells. Both are </a:t>
            </a:r>
            <a:r>
              <a:rPr lang="en-GB" b="1" dirty="0"/>
              <a:t>virus fighters.</a:t>
            </a:r>
            <a:endParaRPr lang="en-GB" dirty="0"/>
          </a:p>
        </p:txBody>
      </p:sp>
      <p:pic>
        <p:nvPicPr>
          <p:cNvPr id="16" name="Picture 15" descr="Stopwatch">
            <a:extLst>
              <a:ext uri="{FF2B5EF4-FFF2-40B4-BE49-F238E27FC236}">
                <a16:creationId xmlns:a16="http://schemas.microsoft.com/office/drawing/2014/main" id="{7D21A809-AEC8-4A76-A53A-C3A0C906D94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56262" y="1942270"/>
            <a:ext cx="2671090" cy="1569005"/>
          </a:xfrm>
          <a:prstGeom prst="rect">
            <a:avLst/>
          </a:prstGeom>
        </p:spPr>
      </p:pic>
      <p:sp>
        <p:nvSpPr>
          <p:cNvPr id="17" name="TextBox 16">
            <a:extLst>
              <a:ext uri="{FF2B5EF4-FFF2-40B4-BE49-F238E27FC236}">
                <a16:creationId xmlns:a16="http://schemas.microsoft.com/office/drawing/2014/main" id="{7F60335B-A983-4C5D-90B0-F50F24D3E7F1}"/>
              </a:ext>
            </a:extLst>
          </p:cNvPr>
          <p:cNvSpPr txBox="1"/>
          <p:nvPr/>
        </p:nvSpPr>
        <p:spPr>
          <a:xfrm>
            <a:off x="5759507" y="1849872"/>
            <a:ext cx="2990356" cy="1754326"/>
          </a:xfrm>
          <a:prstGeom prst="rect">
            <a:avLst/>
          </a:prstGeom>
          <a:noFill/>
        </p:spPr>
        <p:txBody>
          <a:bodyPr wrap="square" rtlCol="0">
            <a:spAutoFit/>
          </a:bodyPr>
          <a:lstStyle/>
          <a:p>
            <a:r>
              <a:rPr lang="en-GB" b="1" dirty="0"/>
              <a:t>2. </a:t>
            </a:r>
            <a:r>
              <a:rPr lang="en-GB" dirty="0"/>
              <a:t>Unfortunately, the protection against the virus that antibodies give us wears off over time, so the virus can overpower our immune system again.</a:t>
            </a:r>
          </a:p>
        </p:txBody>
      </p:sp>
      <p:sp>
        <p:nvSpPr>
          <p:cNvPr id="18" name="TextBox 17">
            <a:extLst>
              <a:ext uri="{FF2B5EF4-FFF2-40B4-BE49-F238E27FC236}">
                <a16:creationId xmlns:a16="http://schemas.microsoft.com/office/drawing/2014/main" id="{8A28F249-BF1B-46C3-9027-F7D114B09AEE}"/>
              </a:ext>
            </a:extLst>
          </p:cNvPr>
          <p:cNvSpPr txBox="1"/>
          <p:nvPr/>
        </p:nvSpPr>
        <p:spPr>
          <a:xfrm>
            <a:off x="2376764" y="3899940"/>
            <a:ext cx="3382743" cy="1754326"/>
          </a:xfrm>
          <a:prstGeom prst="rect">
            <a:avLst/>
          </a:prstGeom>
          <a:noFill/>
        </p:spPr>
        <p:txBody>
          <a:bodyPr wrap="square" rtlCol="0">
            <a:spAutoFit/>
          </a:bodyPr>
          <a:lstStyle/>
          <a:p>
            <a:r>
              <a:rPr lang="en-GB" b="1" dirty="0"/>
              <a:t>3. </a:t>
            </a:r>
            <a:r>
              <a:rPr lang="en-GB" dirty="0"/>
              <a:t>The vaccines also cause our immune systems to create a vastly increased amount of a type of white blood cell called T Cells. White blood cells, such as T Cells, are another effective </a:t>
            </a:r>
            <a:r>
              <a:rPr lang="en-GB" b="1" dirty="0"/>
              <a:t>virus fighter.</a:t>
            </a:r>
            <a:endParaRPr lang="en-GB" dirty="0"/>
          </a:p>
        </p:txBody>
      </p:sp>
      <p:sp>
        <p:nvSpPr>
          <p:cNvPr id="13" name="TextBox 12">
            <a:extLst>
              <a:ext uri="{FF2B5EF4-FFF2-40B4-BE49-F238E27FC236}">
                <a16:creationId xmlns:a16="http://schemas.microsoft.com/office/drawing/2014/main" id="{CAD96503-2096-4930-AD68-08DB7046C85D}"/>
              </a:ext>
            </a:extLst>
          </p:cNvPr>
          <p:cNvSpPr txBox="1"/>
          <p:nvPr/>
        </p:nvSpPr>
        <p:spPr>
          <a:xfrm>
            <a:off x="7116635" y="4269725"/>
            <a:ext cx="4514927" cy="1754326"/>
          </a:xfrm>
          <a:prstGeom prst="rect">
            <a:avLst/>
          </a:prstGeom>
          <a:noFill/>
        </p:spPr>
        <p:txBody>
          <a:bodyPr wrap="square" rtlCol="0">
            <a:spAutoFit/>
          </a:bodyPr>
          <a:lstStyle/>
          <a:p>
            <a:r>
              <a:rPr lang="en-GB" b="1" dirty="0"/>
              <a:t>4. What’s so good about T Cells?</a:t>
            </a:r>
          </a:p>
          <a:p>
            <a:r>
              <a:rPr lang="en-GB" dirty="0"/>
              <a:t>T Cells are ‘memory cells’, and recognise more protein snippets from viruses, than antibodies. They remember how to fight the virus, and can act quickly, which makes them more resilient in the face of new variants.</a:t>
            </a:r>
          </a:p>
        </p:txBody>
      </p:sp>
      <p:sp>
        <p:nvSpPr>
          <p:cNvPr id="14" name="Rectangle 13">
            <a:extLst>
              <a:ext uri="{FF2B5EF4-FFF2-40B4-BE49-F238E27FC236}">
                <a16:creationId xmlns:a16="http://schemas.microsoft.com/office/drawing/2014/main" id="{5BD40EA2-0EDF-4A16-B617-44EB0A2E0DF6}"/>
              </a:ext>
            </a:extLst>
          </p:cNvPr>
          <p:cNvSpPr/>
          <p:nvPr/>
        </p:nvSpPr>
        <p:spPr>
          <a:xfrm>
            <a:off x="6096000" y="4685223"/>
            <a:ext cx="1209832"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solidFill>
                  <a:schemeClr val="accent6">
                    <a:lumMod val="60000"/>
                    <a:lumOff val="40000"/>
                  </a:schemeClr>
                </a:solidFill>
                <a:effectLst>
                  <a:outerShdw dist="38100" dir="2640000" algn="bl" rotWithShape="0">
                    <a:schemeClr val="tx2">
                      <a:lumMod val="75000"/>
                    </a:schemeClr>
                  </a:outerShdw>
                </a:effectLst>
              </a:rPr>
              <a:t>T</a:t>
            </a:r>
          </a:p>
        </p:txBody>
      </p:sp>
    </p:spTree>
    <p:extLst>
      <p:ext uri="{BB962C8B-B14F-4D97-AF65-F5344CB8AC3E}">
        <p14:creationId xmlns:p14="http://schemas.microsoft.com/office/powerpoint/2010/main" val="3650092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3842BA2B-58E7-4089-87CF-B25E63B118BC}"/>
              </a:ext>
            </a:extLst>
          </p:cNvPr>
          <p:cNvSpPr>
            <a:spLocks noGrp="1"/>
          </p:cNvSpPr>
          <p:nvPr>
            <p:ph type="title"/>
          </p:nvPr>
        </p:nvSpPr>
        <p:spPr>
          <a:xfrm>
            <a:off x="613796" y="317490"/>
            <a:ext cx="10058400" cy="782371"/>
          </a:xfrm>
        </p:spPr>
        <p:txBody>
          <a:bodyPr>
            <a:normAutofit/>
          </a:bodyPr>
          <a:lstStyle/>
          <a:p>
            <a:r>
              <a:rPr lang="en-GB" dirty="0"/>
              <a:t>Why are boosters important?</a:t>
            </a:r>
          </a:p>
        </p:txBody>
      </p:sp>
      <p:sp>
        <p:nvSpPr>
          <p:cNvPr id="6" name="TextBox 5">
            <a:extLst>
              <a:ext uri="{FF2B5EF4-FFF2-40B4-BE49-F238E27FC236}">
                <a16:creationId xmlns:a16="http://schemas.microsoft.com/office/drawing/2014/main" id="{E53A582B-E4E2-4397-88FD-27878F07A6A2}"/>
              </a:ext>
            </a:extLst>
          </p:cNvPr>
          <p:cNvSpPr txBox="1"/>
          <p:nvPr/>
        </p:nvSpPr>
        <p:spPr>
          <a:xfrm>
            <a:off x="613796" y="1101555"/>
            <a:ext cx="3801380" cy="2585323"/>
          </a:xfrm>
          <a:prstGeom prst="rect">
            <a:avLst/>
          </a:prstGeom>
          <a:noFill/>
        </p:spPr>
        <p:txBody>
          <a:bodyPr wrap="square">
            <a:spAutoFit/>
          </a:bodyPr>
          <a:lstStyle/>
          <a:p>
            <a:r>
              <a:rPr lang="en-GB" dirty="0"/>
              <a:t>Getting a booster vaccine not only tops up the antibodies in our body - it also ensures that older T cells are backed up by newer ones. This helps them retain their memory of how to fight the virus for longer. </a:t>
            </a:r>
            <a:r>
              <a:rPr lang="en-GB" b="1" dirty="0"/>
              <a:t>This ensures stronger, longer lasting protection against future infection than having had COVID-19 itself.</a:t>
            </a:r>
          </a:p>
        </p:txBody>
      </p:sp>
      <p:pic>
        <p:nvPicPr>
          <p:cNvPr id="7" name="Picture 6" descr="A picture containing invertebrate, coelenterate, plant, dark&#10;&#10;Description automatically generated">
            <a:extLst>
              <a:ext uri="{FF2B5EF4-FFF2-40B4-BE49-F238E27FC236}">
                <a16:creationId xmlns:a16="http://schemas.microsoft.com/office/drawing/2014/main" id="{B04476C7-4535-41A3-AE3A-CACE8367BF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0298" y="1101555"/>
            <a:ext cx="2456238" cy="2585323"/>
          </a:xfrm>
          <a:prstGeom prst="rect">
            <a:avLst/>
          </a:prstGeom>
        </p:spPr>
      </p:pic>
      <p:sp>
        <p:nvSpPr>
          <p:cNvPr id="9" name="TextBox 8">
            <a:extLst>
              <a:ext uri="{FF2B5EF4-FFF2-40B4-BE49-F238E27FC236}">
                <a16:creationId xmlns:a16="http://schemas.microsoft.com/office/drawing/2014/main" id="{1542E859-BC03-43BB-870B-4DB51553D94B}"/>
              </a:ext>
            </a:extLst>
          </p:cNvPr>
          <p:cNvSpPr txBox="1"/>
          <p:nvPr/>
        </p:nvSpPr>
        <p:spPr>
          <a:xfrm>
            <a:off x="7323286" y="1099861"/>
            <a:ext cx="4458925" cy="2585323"/>
          </a:xfrm>
          <a:prstGeom prst="rect">
            <a:avLst/>
          </a:prstGeom>
          <a:noFill/>
        </p:spPr>
        <p:txBody>
          <a:bodyPr wrap="square">
            <a:spAutoFit/>
          </a:bodyPr>
          <a:lstStyle/>
          <a:p>
            <a:r>
              <a:rPr lang="en-GB" b="1" dirty="0"/>
              <a:t>T cells help to prevent the virus from spreading to other cells and to clear an infection that has already started</a:t>
            </a:r>
            <a:r>
              <a:rPr lang="en-GB" dirty="0"/>
              <a:t>, which could spell the difference between mild and severe disease. </a:t>
            </a:r>
          </a:p>
          <a:p>
            <a:endParaRPr lang="en-GB" dirty="0"/>
          </a:p>
          <a:p>
            <a:r>
              <a:rPr lang="en-GB" b="1" dirty="0"/>
              <a:t>They also help to reduce transmission, by reducing the amount of virus that infected people carry in their bodies.</a:t>
            </a:r>
          </a:p>
        </p:txBody>
      </p:sp>
      <p:sp>
        <p:nvSpPr>
          <p:cNvPr id="2" name="TextBox 1">
            <a:extLst>
              <a:ext uri="{FF2B5EF4-FFF2-40B4-BE49-F238E27FC236}">
                <a16:creationId xmlns:a16="http://schemas.microsoft.com/office/drawing/2014/main" id="{A134232F-994A-4152-A8F8-DDE02817C858}"/>
              </a:ext>
            </a:extLst>
          </p:cNvPr>
          <p:cNvSpPr txBox="1"/>
          <p:nvPr/>
        </p:nvSpPr>
        <p:spPr>
          <a:xfrm>
            <a:off x="613796" y="3866456"/>
            <a:ext cx="11168415" cy="2308324"/>
          </a:xfrm>
          <a:prstGeom prst="rect">
            <a:avLst/>
          </a:prstGeom>
          <a:noFill/>
        </p:spPr>
        <p:txBody>
          <a:bodyPr wrap="square" rtlCol="0">
            <a:spAutoFit/>
          </a:bodyPr>
          <a:lstStyle/>
          <a:p>
            <a:pPr marL="285750" indent="-285750" algn="l">
              <a:buFont typeface="Arial" panose="020B0604020202020204" pitchFamily="34" charset="0"/>
              <a:buChar char="•"/>
            </a:pPr>
            <a:r>
              <a:rPr lang="en-GB" b="0" i="0" dirty="0">
                <a:solidFill>
                  <a:srgbClr val="0B0C0C"/>
                </a:solidFill>
                <a:effectLst/>
              </a:rPr>
              <a:t>The </a:t>
            </a:r>
            <a:r>
              <a:rPr lang="en-GB" b="0" i="0" dirty="0">
                <a:solidFill>
                  <a:srgbClr val="1D70B8"/>
                </a:solidFill>
                <a:effectLst/>
                <a:hlinkClick r:id="rId4"/>
              </a:rPr>
              <a:t>findings show that</a:t>
            </a:r>
            <a:r>
              <a:rPr lang="en-GB" b="0" i="0" dirty="0">
                <a:solidFill>
                  <a:srgbClr val="0B0C0C"/>
                </a:solidFill>
                <a:effectLst/>
              </a:rPr>
              <a:t> around 6 months after a second dose of any of the COVID-19 vaccines, protection against death with Omicron was around 60% in those aged 50 and over. However, this increased to around 95% 2 weeks after receiving a booster vaccine dose.</a:t>
            </a:r>
          </a:p>
          <a:p>
            <a:pPr marL="285750" indent="-285750" algn="l">
              <a:buFont typeface="Arial" panose="020B0604020202020204" pitchFamily="34" charset="0"/>
              <a:buChar char="•"/>
            </a:pPr>
            <a:r>
              <a:rPr lang="en-GB" b="0" i="0" dirty="0">
                <a:solidFill>
                  <a:srgbClr val="0B0C0C"/>
                </a:solidFill>
                <a:effectLst/>
              </a:rPr>
              <a:t>The data continue to show high levels of protection against hospitalisation from the booster. After a Pfizer booster (after either primary vaccination course), vaccine effectiveness against hospitalisation started at around 90%, dropping to around 75% after 10 to 14 weeks.</a:t>
            </a:r>
          </a:p>
          <a:p>
            <a:pPr marL="285750" indent="-285750" algn="l">
              <a:buFont typeface="Arial" panose="020B0604020202020204" pitchFamily="34" charset="0"/>
              <a:buChar char="•"/>
            </a:pPr>
            <a:r>
              <a:rPr lang="en-GB" b="0" i="0" dirty="0">
                <a:solidFill>
                  <a:srgbClr val="0B0C0C"/>
                </a:solidFill>
                <a:effectLst/>
              </a:rPr>
              <a:t>After a Moderna booster (mRNA-1273) (after either primary vaccination course), vaccine effectiveness against hospitalisation was 90% to 95% up to 9 weeks after vaccination.</a:t>
            </a:r>
          </a:p>
        </p:txBody>
      </p:sp>
    </p:spTree>
    <p:extLst>
      <p:ext uri="{BB962C8B-B14F-4D97-AF65-F5344CB8AC3E}">
        <p14:creationId xmlns:p14="http://schemas.microsoft.com/office/powerpoint/2010/main" val="927620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How have Covid-19 vaccines been made quickly and safely? | Wellcome">
            <a:hlinkClick r:id="" action="ppaction://media"/>
            <a:extLst>
              <a:ext uri="{FF2B5EF4-FFF2-40B4-BE49-F238E27FC236}">
                <a16:creationId xmlns:a16="http://schemas.microsoft.com/office/drawing/2014/main" id="{1B35F71C-1778-4623-BD55-C3177476D690}"/>
              </a:ext>
            </a:extLst>
          </p:cNvPr>
          <p:cNvPicPr>
            <a:picLocks noGrp="1" noRot="1" noChangeAspect="1"/>
          </p:cNvPicPr>
          <p:nvPr>
            <p:ph sz="quarter" idx="10"/>
            <a:videoFile r:link="rId1"/>
          </p:nvPr>
        </p:nvPicPr>
        <p:blipFill>
          <a:blip r:embed="rId3"/>
          <a:stretch>
            <a:fillRect/>
          </a:stretch>
        </p:blipFill>
        <p:spPr>
          <a:xfrm>
            <a:off x="2240387" y="1376738"/>
            <a:ext cx="7711225" cy="4356242"/>
          </a:xfrm>
          <a:prstGeom prst="rect">
            <a:avLst/>
          </a:prstGeom>
        </p:spPr>
      </p:pic>
      <p:sp>
        <p:nvSpPr>
          <p:cNvPr id="3" name="Title 2">
            <a:extLst>
              <a:ext uri="{FF2B5EF4-FFF2-40B4-BE49-F238E27FC236}">
                <a16:creationId xmlns:a16="http://schemas.microsoft.com/office/drawing/2014/main" id="{D016C248-E8F4-437A-8330-B235A3AC24D8}"/>
              </a:ext>
            </a:extLst>
          </p:cNvPr>
          <p:cNvSpPr>
            <a:spLocks noGrp="1"/>
          </p:cNvSpPr>
          <p:nvPr>
            <p:ph type="title"/>
          </p:nvPr>
        </p:nvSpPr>
        <p:spPr/>
        <p:txBody>
          <a:bodyPr/>
          <a:lstStyle/>
          <a:p>
            <a:r>
              <a:rPr lang="en-GB" sz="2400"/>
              <a:t>How have the vaccines been made quickly and safely?</a:t>
            </a:r>
          </a:p>
        </p:txBody>
      </p:sp>
    </p:spTree>
    <p:extLst>
      <p:ext uri="{BB962C8B-B14F-4D97-AF65-F5344CB8AC3E}">
        <p14:creationId xmlns:p14="http://schemas.microsoft.com/office/powerpoint/2010/main" val="54091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9E9FEA-FF5C-41DC-AA69-E3CDD964FAEE}"/>
              </a:ext>
            </a:extLst>
          </p:cNvPr>
          <p:cNvSpPr>
            <a:spLocks noGrp="1"/>
          </p:cNvSpPr>
          <p:nvPr>
            <p:ph sz="quarter" idx="10"/>
          </p:nvPr>
        </p:nvSpPr>
        <p:spPr>
          <a:xfrm>
            <a:off x="609600" y="974615"/>
            <a:ext cx="6764594" cy="5532948"/>
          </a:xfrm>
        </p:spPr>
        <p:txBody>
          <a:bodyPr>
            <a:noAutofit/>
          </a:bodyPr>
          <a:lstStyle/>
          <a:p>
            <a:pPr>
              <a:lnSpc>
                <a:spcPct val="120000"/>
              </a:lnSpc>
            </a:pPr>
            <a:r>
              <a:rPr lang="en-GB" dirty="0">
                <a:effectLst/>
              </a:rPr>
              <a:t>Vaccination status means proof of vaccination, or proof of exemption from getting a vaccine.</a:t>
            </a:r>
          </a:p>
          <a:p>
            <a:pPr>
              <a:lnSpc>
                <a:spcPct val="120000"/>
              </a:lnSpc>
            </a:pPr>
            <a:r>
              <a:rPr lang="en-GB" dirty="0">
                <a:effectLst/>
              </a:rPr>
              <a:t>The NHS App is a simple and secure way to access a range of services on your smartphone or tablet. It is free from app stores. You need to be 16 or over to use the NHS COVID Pass service and registered with an NHS GP practice in England. </a:t>
            </a:r>
            <a:r>
              <a:rPr lang="en-GB" b="1" dirty="0">
                <a:effectLst/>
              </a:rPr>
              <a:t>The NHS App should not be confused with the NHS COVID-19 App </a:t>
            </a:r>
            <a:r>
              <a:rPr lang="en-GB" dirty="0">
                <a:effectLst/>
              </a:rPr>
              <a:t>which offers the fastest way to see if you’re at risk from coronavirus. </a:t>
            </a:r>
          </a:p>
          <a:p>
            <a:pPr>
              <a:lnSpc>
                <a:spcPct val="120000"/>
              </a:lnSpc>
            </a:pPr>
            <a:r>
              <a:rPr lang="en-GB" dirty="0">
                <a:effectLst/>
              </a:rPr>
              <a:t>Find out more about the app and its benefits </a:t>
            </a:r>
            <a:r>
              <a:rPr lang="en-GB" dirty="0">
                <a:effectLst/>
                <a:hlinkClick r:id="rId2"/>
              </a:rPr>
              <a:t>here</a:t>
            </a:r>
            <a:r>
              <a:rPr lang="en-GB" dirty="0">
                <a:effectLst/>
              </a:rPr>
              <a:t>.</a:t>
            </a:r>
          </a:p>
          <a:p>
            <a:pPr>
              <a:lnSpc>
                <a:spcPct val="120000"/>
              </a:lnSpc>
            </a:pPr>
            <a:r>
              <a:rPr lang="en-GB" dirty="0">
                <a:effectLst/>
              </a:rPr>
              <a:t>View and share the COVID Pass on the app to demonstrate your </a:t>
            </a:r>
            <a:r>
              <a:rPr lang="en-GB" dirty="0"/>
              <a:t>vaccine status, </a:t>
            </a:r>
            <a:r>
              <a:rPr lang="en-GB" dirty="0">
                <a:effectLst/>
              </a:rPr>
              <a:t>for domestic use or travel abroad</a:t>
            </a:r>
            <a:endParaRPr lang="en-GB" dirty="0"/>
          </a:p>
          <a:p>
            <a:pPr>
              <a:lnSpc>
                <a:spcPct val="120000"/>
              </a:lnSpc>
            </a:pPr>
            <a:r>
              <a:rPr lang="en-GB" dirty="0"/>
              <a:t>Find out more here:</a:t>
            </a:r>
          </a:p>
          <a:p>
            <a:pPr>
              <a:lnSpc>
                <a:spcPct val="120000"/>
              </a:lnSpc>
            </a:pPr>
            <a:r>
              <a:rPr lang="en-GB" dirty="0">
                <a:hlinkClick r:id="rId3"/>
              </a:rPr>
              <a:t>https://www.bt.com/content/dam/bt-sft/assets/documents/bt-skills-for-tomorrow-helping-others-nhs-app-guide-leaflet.pdf</a:t>
            </a:r>
            <a:endParaRPr lang="en-GB" dirty="0"/>
          </a:p>
          <a:p>
            <a:pPr>
              <a:lnSpc>
                <a:spcPct val="120000"/>
              </a:lnSpc>
            </a:pPr>
            <a:r>
              <a:rPr lang="en-GB" u="sng" dirty="0">
                <a:solidFill>
                  <a:srgbClr val="0563C1"/>
                </a:solidFill>
                <a:ea typeface="Calibri" panose="020F0502020204030204" pitchFamily="34" charset="0"/>
                <a:hlinkClick r:id="rId4"/>
              </a:rPr>
              <a:t>https://www.bt.com/skillsfortomorrow/home-life/helping-others-nhs-app-guide</a:t>
            </a:r>
            <a:endParaRPr lang="en-GB" u="sng" dirty="0">
              <a:solidFill>
                <a:srgbClr val="0563C1"/>
              </a:solidFill>
              <a:ea typeface="Calibri" panose="020F0502020204030204" pitchFamily="34" charset="0"/>
            </a:endParaRPr>
          </a:p>
          <a:p>
            <a:pPr marL="0" indent="0">
              <a:lnSpc>
                <a:spcPct val="120000"/>
              </a:lnSpc>
              <a:buNone/>
            </a:pPr>
            <a:r>
              <a:rPr lang="en-GB" b="1" dirty="0">
                <a:ea typeface="Calibri" panose="020F0502020204030204" pitchFamily="34" charset="0"/>
              </a:rPr>
              <a:t>If you are unable to access your vaccination status, then you should call 119 who will run through any issues with you. You should also receive a letter letting you know of any issues and who to contact.</a:t>
            </a:r>
          </a:p>
        </p:txBody>
      </p:sp>
      <p:pic>
        <p:nvPicPr>
          <p:cNvPr id="5" name="Picture 4" descr="A picture containing graphical user interface&#10;&#10;Description automatically generated">
            <a:extLst>
              <a:ext uri="{FF2B5EF4-FFF2-40B4-BE49-F238E27FC236}">
                <a16:creationId xmlns:a16="http://schemas.microsoft.com/office/drawing/2014/main" id="{9C407EE1-9EC6-48DE-AB9F-6C277550C0AB}"/>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4981" t="5000" r="50938" b="5370"/>
          <a:stretch/>
        </p:blipFill>
        <p:spPr>
          <a:xfrm>
            <a:off x="7407667" y="1222624"/>
            <a:ext cx="4174733" cy="4835275"/>
          </a:xfrm>
          <a:prstGeom prst="rect">
            <a:avLst/>
          </a:prstGeom>
        </p:spPr>
      </p:pic>
      <p:sp>
        <p:nvSpPr>
          <p:cNvPr id="8" name="Title 2">
            <a:extLst>
              <a:ext uri="{FF2B5EF4-FFF2-40B4-BE49-F238E27FC236}">
                <a16:creationId xmlns:a16="http://schemas.microsoft.com/office/drawing/2014/main" id="{585C7249-2162-45DA-824B-6A27B519F208}"/>
              </a:ext>
            </a:extLst>
          </p:cNvPr>
          <p:cNvSpPr>
            <a:spLocks noGrp="1"/>
          </p:cNvSpPr>
          <p:nvPr>
            <p:ph type="title"/>
          </p:nvPr>
        </p:nvSpPr>
        <p:spPr>
          <a:xfrm>
            <a:off x="609601" y="350437"/>
            <a:ext cx="9993140" cy="611649"/>
          </a:xfrm>
        </p:spPr>
        <p:txBody>
          <a:bodyPr/>
          <a:lstStyle/>
          <a:p>
            <a:r>
              <a:rPr lang="en-GB"/>
              <a:t>Demonstrating Vaccine Status in the NHS App</a:t>
            </a:r>
          </a:p>
        </p:txBody>
      </p:sp>
    </p:spTree>
    <p:extLst>
      <p:ext uri="{BB962C8B-B14F-4D97-AF65-F5344CB8AC3E}">
        <p14:creationId xmlns:p14="http://schemas.microsoft.com/office/powerpoint/2010/main" val="1374702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56BE3-6DD1-47FE-8B12-2D63C7695732}"/>
              </a:ext>
            </a:extLst>
          </p:cNvPr>
          <p:cNvSpPr>
            <a:spLocks noGrp="1"/>
          </p:cNvSpPr>
          <p:nvPr>
            <p:ph type="title"/>
          </p:nvPr>
        </p:nvSpPr>
        <p:spPr>
          <a:xfrm>
            <a:off x="476036" y="282197"/>
            <a:ext cx="9562104" cy="1325563"/>
          </a:xfrm>
        </p:spPr>
        <p:txBody>
          <a:bodyPr>
            <a:noAutofit/>
          </a:bodyPr>
          <a:lstStyle/>
          <a:p>
            <a:r>
              <a:rPr lang="en-GB" sz="3600">
                <a:solidFill>
                  <a:srgbClr val="005EB8"/>
                </a:solidFill>
                <a:latin typeface="Arial" panose="020B0604020202020204" pitchFamily="34" charset="0"/>
                <a:cs typeface="Arial" panose="020B0604020202020204" pitchFamily="34" charset="0"/>
              </a:rPr>
              <a:t>How to demonstrate your vaccination status in the NHS App</a:t>
            </a:r>
          </a:p>
        </p:txBody>
      </p:sp>
      <p:pic>
        <p:nvPicPr>
          <p:cNvPr id="8" name="Picture 7">
            <a:extLst>
              <a:ext uri="{FF2B5EF4-FFF2-40B4-BE49-F238E27FC236}">
                <a16:creationId xmlns:a16="http://schemas.microsoft.com/office/drawing/2014/main" id="{6162C2CC-8B4D-4154-A159-2442F6928AD1}"/>
              </a:ext>
            </a:extLst>
          </p:cNvPr>
          <p:cNvPicPr>
            <a:picLocks noChangeAspect="1"/>
          </p:cNvPicPr>
          <p:nvPr/>
        </p:nvPicPr>
        <p:blipFill rotWithShape="1">
          <a:blip r:embed="rId2"/>
          <a:srcRect t="2904" b="5644"/>
          <a:stretch/>
        </p:blipFill>
        <p:spPr>
          <a:xfrm>
            <a:off x="3703684" y="1029696"/>
            <a:ext cx="2645007" cy="5470596"/>
          </a:xfrm>
          <a:prstGeom prst="rect">
            <a:avLst/>
          </a:prstGeom>
        </p:spPr>
      </p:pic>
      <p:pic>
        <p:nvPicPr>
          <p:cNvPr id="10" name="Picture 9">
            <a:extLst>
              <a:ext uri="{FF2B5EF4-FFF2-40B4-BE49-F238E27FC236}">
                <a16:creationId xmlns:a16="http://schemas.microsoft.com/office/drawing/2014/main" id="{4A011F49-B54F-4ED2-9DB5-ED849B7F2549}"/>
              </a:ext>
            </a:extLst>
          </p:cNvPr>
          <p:cNvPicPr>
            <a:picLocks noChangeAspect="1"/>
          </p:cNvPicPr>
          <p:nvPr/>
        </p:nvPicPr>
        <p:blipFill rotWithShape="1">
          <a:blip r:embed="rId3"/>
          <a:srcRect t="3680" b="5166"/>
          <a:stretch/>
        </p:blipFill>
        <p:spPr>
          <a:xfrm>
            <a:off x="6458492" y="1063087"/>
            <a:ext cx="2645007" cy="5470596"/>
          </a:xfrm>
          <a:prstGeom prst="rect">
            <a:avLst/>
          </a:prstGeom>
        </p:spPr>
      </p:pic>
      <p:pic>
        <p:nvPicPr>
          <p:cNvPr id="11" name="Content Placeholder 4" descr="Graphical user interface, application, Teams&#10;&#10;Description automatically generated">
            <a:extLst>
              <a:ext uri="{FF2B5EF4-FFF2-40B4-BE49-F238E27FC236}">
                <a16:creationId xmlns:a16="http://schemas.microsoft.com/office/drawing/2014/main" id="{40810D8B-4001-4C35-8847-CB0DC86438AA}"/>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4203" b="4344"/>
          <a:stretch/>
        </p:blipFill>
        <p:spPr>
          <a:xfrm>
            <a:off x="9213300" y="1063087"/>
            <a:ext cx="2691836" cy="5470597"/>
          </a:xfrm>
          <a:prstGeom prst="rect">
            <a:avLst/>
          </a:prstGeom>
        </p:spPr>
      </p:pic>
      <p:sp>
        <p:nvSpPr>
          <p:cNvPr id="12" name="Rectangle 11">
            <a:extLst>
              <a:ext uri="{FF2B5EF4-FFF2-40B4-BE49-F238E27FC236}">
                <a16:creationId xmlns:a16="http://schemas.microsoft.com/office/drawing/2014/main" id="{868B7B0F-604F-441F-9699-39A2BED77104}"/>
              </a:ext>
            </a:extLst>
          </p:cNvPr>
          <p:cNvSpPr/>
          <p:nvPr/>
        </p:nvSpPr>
        <p:spPr>
          <a:xfrm>
            <a:off x="9253197" y="3071972"/>
            <a:ext cx="2541536" cy="100686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1C4451A6-33F5-4956-888D-24E0C71E30A2}"/>
              </a:ext>
            </a:extLst>
          </p:cNvPr>
          <p:cNvSpPr txBox="1"/>
          <p:nvPr/>
        </p:nvSpPr>
        <p:spPr>
          <a:xfrm>
            <a:off x="476036" y="2259502"/>
            <a:ext cx="2737100" cy="330859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600" dirty="0">
                <a:latin typeface="Arial" panose="020B0604020202020204" pitchFamily="34" charset="0"/>
                <a:cs typeface="Arial" panose="020B0604020202020204" pitchFamily="34" charset="0"/>
              </a:rPr>
              <a:t>Once you have signed in to the NHS App, click ‘Get your NHS COVID Pass’</a:t>
            </a:r>
          </a:p>
          <a:p>
            <a:pPr marL="285750" indent="-285750">
              <a:spcAft>
                <a:spcPts val="600"/>
              </a:spcAft>
              <a:buFont typeface="Arial" panose="020B0604020202020204" pitchFamily="34" charset="0"/>
              <a:buChar char="•"/>
            </a:pPr>
            <a:r>
              <a:rPr lang="en-GB" sz="1600" dirty="0">
                <a:latin typeface="Arial" panose="020B0604020202020204" pitchFamily="34" charset="0"/>
                <a:cs typeface="Arial" panose="020B0604020202020204" pitchFamily="34" charset="0"/>
              </a:rPr>
              <a:t>On the next screen, press ‘Continue’</a:t>
            </a:r>
          </a:p>
          <a:p>
            <a:pPr marL="285750" indent="-285750">
              <a:spcAft>
                <a:spcPts val="600"/>
              </a:spcAft>
              <a:buFont typeface="Arial" panose="020B0604020202020204" pitchFamily="34" charset="0"/>
              <a:buChar char="•"/>
            </a:pPr>
            <a:r>
              <a:rPr lang="en-GB" sz="1600" dirty="0">
                <a:latin typeface="Arial" panose="020B0604020202020204" pitchFamily="34" charset="0"/>
                <a:cs typeface="Arial" panose="020B0604020202020204" pitchFamily="34" charset="0"/>
              </a:rPr>
              <a:t>Select ‘Travel’. This is because the travel pass offers more detail and better evidence of vaccination status</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053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4828E6-0B7B-463C-8925-2CAADB383081}"/>
              </a:ext>
            </a:extLst>
          </p:cNvPr>
          <p:cNvPicPr>
            <a:picLocks noChangeAspect="1"/>
          </p:cNvPicPr>
          <p:nvPr/>
        </p:nvPicPr>
        <p:blipFill rotWithShape="1">
          <a:blip r:embed="rId2"/>
          <a:srcRect t="3118" b="4400"/>
          <a:stretch/>
        </p:blipFill>
        <p:spPr>
          <a:xfrm>
            <a:off x="632974" y="1454787"/>
            <a:ext cx="2676405" cy="4795054"/>
          </a:xfrm>
          <a:prstGeom prst="rect">
            <a:avLst/>
          </a:prstGeom>
        </p:spPr>
      </p:pic>
      <p:pic>
        <p:nvPicPr>
          <p:cNvPr id="6" name="Picture 5">
            <a:extLst>
              <a:ext uri="{FF2B5EF4-FFF2-40B4-BE49-F238E27FC236}">
                <a16:creationId xmlns:a16="http://schemas.microsoft.com/office/drawing/2014/main" id="{32DA2D63-7E67-4763-AC70-6FC3B31E0E69}"/>
              </a:ext>
            </a:extLst>
          </p:cNvPr>
          <p:cNvPicPr>
            <a:picLocks noChangeAspect="1"/>
          </p:cNvPicPr>
          <p:nvPr/>
        </p:nvPicPr>
        <p:blipFill>
          <a:blip r:embed="rId3"/>
          <a:stretch>
            <a:fillRect/>
          </a:stretch>
        </p:blipFill>
        <p:spPr>
          <a:xfrm>
            <a:off x="4128555" y="3423077"/>
            <a:ext cx="3487352" cy="2371023"/>
          </a:xfrm>
          <a:prstGeom prst="rect">
            <a:avLst/>
          </a:prstGeom>
        </p:spPr>
      </p:pic>
      <p:pic>
        <p:nvPicPr>
          <p:cNvPr id="13" name="Picture 12">
            <a:extLst>
              <a:ext uri="{FF2B5EF4-FFF2-40B4-BE49-F238E27FC236}">
                <a16:creationId xmlns:a16="http://schemas.microsoft.com/office/drawing/2014/main" id="{383DDB0D-99FD-4075-82AF-098D3DB33F0A}"/>
              </a:ext>
            </a:extLst>
          </p:cNvPr>
          <p:cNvPicPr>
            <a:picLocks noChangeAspect="1"/>
          </p:cNvPicPr>
          <p:nvPr/>
        </p:nvPicPr>
        <p:blipFill rotWithShape="1">
          <a:blip r:embed="rId4"/>
          <a:srcRect t="3654" b="20031"/>
          <a:stretch/>
        </p:blipFill>
        <p:spPr>
          <a:xfrm>
            <a:off x="8435083" y="1454787"/>
            <a:ext cx="3123943" cy="4795054"/>
          </a:xfrm>
          <a:prstGeom prst="rect">
            <a:avLst/>
          </a:prstGeom>
        </p:spPr>
      </p:pic>
      <p:sp>
        <p:nvSpPr>
          <p:cNvPr id="28" name="Title 1">
            <a:extLst>
              <a:ext uri="{FF2B5EF4-FFF2-40B4-BE49-F238E27FC236}">
                <a16:creationId xmlns:a16="http://schemas.microsoft.com/office/drawing/2014/main" id="{6282E477-77AF-4505-96F3-E45753172EE0}"/>
              </a:ext>
            </a:extLst>
          </p:cNvPr>
          <p:cNvSpPr>
            <a:spLocks noGrp="1"/>
          </p:cNvSpPr>
          <p:nvPr>
            <p:ph type="title"/>
          </p:nvPr>
        </p:nvSpPr>
        <p:spPr>
          <a:xfrm>
            <a:off x="540018" y="271409"/>
            <a:ext cx="10514582" cy="722697"/>
          </a:xfrm>
        </p:spPr>
        <p:txBody>
          <a:bodyPr>
            <a:noAutofit/>
          </a:bodyPr>
          <a:lstStyle/>
          <a:p>
            <a:r>
              <a:rPr lang="en-GB" sz="3600">
                <a:solidFill>
                  <a:srgbClr val="005EB8"/>
                </a:solidFill>
                <a:latin typeface="Arial" panose="020B0604020202020204" pitchFamily="34" charset="0"/>
                <a:cs typeface="Arial" panose="020B0604020202020204" pitchFamily="34" charset="0"/>
              </a:rPr>
              <a:t>How to demonstrate your vaccination status in the NHS App</a:t>
            </a:r>
          </a:p>
        </p:txBody>
      </p:sp>
      <p:sp>
        <p:nvSpPr>
          <p:cNvPr id="29" name="TextBox 28">
            <a:extLst>
              <a:ext uri="{FF2B5EF4-FFF2-40B4-BE49-F238E27FC236}">
                <a16:creationId xmlns:a16="http://schemas.microsoft.com/office/drawing/2014/main" id="{3655D0D6-BFD4-49D8-A14E-79469E5230A7}"/>
              </a:ext>
            </a:extLst>
          </p:cNvPr>
          <p:cNvSpPr txBox="1"/>
          <p:nvPr/>
        </p:nvSpPr>
        <p:spPr>
          <a:xfrm>
            <a:off x="3879526" y="1397675"/>
            <a:ext cx="3985410" cy="2031325"/>
          </a:xfrm>
          <a:prstGeom prst="rect">
            <a:avLst/>
          </a:prstGeom>
          <a:noFill/>
        </p:spPr>
        <p:txBody>
          <a:bodyPr wrap="square" rtlCol="0">
            <a:spAutoFit/>
          </a:bodyPr>
          <a:lstStyle/>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Select Download PDF copy or Receive an offline copy by email</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You will be able to print the information that you receive (see right side of this slide), or email it to managers or colleagues to demonstrate vaccination status</a:t>
            </a:r>
          </a:p>
        </p:txBody>
      </p:sp>
      <p:sp>
        <p:nvSpPr>
          <p:cNvPr id="7" name="TextBox 6">
            <a:extLst>
              <a:ext uri="{FF2B5EF4-FFF2-40B4-BE49-F238E27FC236}">
                <a16:creationId xmlns:a16="http://schemas.microsoft.com/office/drawing/2014/main" id="{F393F201-35FF-4F9E-A843-B771EAAEF0E0}"/>
              </a:ext>
            </a:extLst>
          </p:cNvPr>
          <p:cNvSpPr txBox="1"/>
          <p:nvPr/>
        </p:nvSpPr>
        <p:spPr>
          <a:xfrm>
            <a:off x="4080696" y="5794100"/>
            <a:ext cx="3583070" cy="738664"/>
          </a:xfrm>
          <a:prstGeom prst="rect">
            <a:avLst/>
          </a:prstGeom>
          <a:noFill/>
          <a:ln w="19050">
            <a:solidFill>
              <a:srgbClr val="FF0000"/>
            </a:solidFill>
          </a:ln>
        </p:spPr>
        <p:txBody>
          <a:bodyPr wrap="square" rtlCol="0">
            <a:spAutoFit/>
          </a:bodyPr>
          <a:lstStyle/>
          <a:p>
            <a:r>
              <a:rPr lang="en-GB" sz="1400" dirty="0">
                <a:latin typeface="Arial" panose="020B0604020202020204" pitchFamily="34" charset="0"/>
                <a:cs typeface="Arial" panose="020B0604020202020204" pitchFamily="34" charset="0"/>
              </a:rPr>
              <a:t>People who have had a booster vaccine are also able to demonstrate this using the NHS App COVID Pass.</a:t>
            </a:r>
          </a:p>
        </p:txBody>
      </p:sp>
    </p:spTree>
    <p:extLst>
      <p:ext uri="{BB962C8B-B14F-4D97-AF65-F5344CB8AC3E}">
        <p14:creationId xmlns:p14="http://schemas.microsoft.com/office/powerpoint/2010/main" val="3360580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EFF40-EA4F-41B6-866D-96640D0CB72F}"/>
              </a:ext>
            </a:extLst>
          </p:cNvPr>
          <p:cNvSpPr>
            <a:spLocks noGrp="1"/>
          </p:cNvSpPr>
          <p:nvPr>
            <p:ph type="title"/>
          </p:nvPr>
        </p:nvSpPr>
        <p:spPr>
          <a:xfrm>
            <a:off x="585289" y="357034"/>
            <a:ext cx="9364254" cy="611649"/>
          </a:xfrm>
        </p:spPr>
        <p:txBody>
          <a:bodyPr/>
          <a:lstStyle/>
          <a:p>
            <a:r>
              <a:rPr lang="en-GB"/>
              <a:t>Domiciliary care staff vaccinations: Top tips</a:t>
            </a:r>
          </a:p>
        </p:txBody>
      </p:sp>
      <p:graphicFrame>
        <p:nvGraphicFramePr>
          <p:cNvPr id="4" name="Content Placeholder 3">
            <a:extLst>
              <a:ext uri="{FF2B5EF4-FFF2-40B4-BE49-F238E27FC236}">
                <a16:creationId xmlns:a16="http://schemas.microsoft.com/office/drawing/2014/main" id="{35FA89A6-D55E-4896-9428-87F3977E592E}"/>
              </a:ext>
            </a:extLst>
          </p:cNvPr>
          <p:cNvGraphicFramePr>
            <a:graphicFrameLocks noGrp="1"/>
          </p:cNvGraphicFramePr>
          <p:nvPr>
            <p:ph sz="quarter" idx="10"/>
            <p:extLst>
              <p:ext uri="{D42A27DB-BD31-4B8C-83A1-F6EECF244321}">
                <p14:modId xmlns:p14="http://schemas.microsoft.com/office/powerpoint/2010/main" val="2750882440"/>
              </p:ext>
            </p:extLst>
          </p:nvPr>
        </p:nvGraphicFramePr>
        <p:xfrm>
          <a:off x="287338" y="1171968"/>
          <a:ext cx="11363556" cy="5013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7460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title="LDN London &amp; ADASS London - Go Get the Vaccine!">
            <a:hlinkClick r:id="" action="ppaction://media"/>
            <a:extLst>
              <a:ext uri="{FF2B5EF4-FFF2-40B4-BE49-F238E27FC236}">
                <a16:creationId xmlns:a16="http://schemas.microsoft.com/office/drawing/2014/main" id="{C81F4FF4-28B5-4332-AD4C-D34B96655879}"/>
              </a:ext>
            </a:extLst>
          </p:cNvPr>
          <p:cNvPicPr>
            <a:picLocks noGrp="1" noRot="1" noChangeAspect="1"/>
          </p:cNvPicPr>
          <p:nvPr>
            <p:ph sz="quarter" idx="10"/>
            <a:videoFile r:link="rId1"/>
          </p:nvPr>
        </p:nvPicPr>
        <p:blipFill>
          <a:blip r:embed="rId3"/>
          <a:stretch>
            <a:fillRect/>
          </a:stretch>
        </p:blipFill>
        <p:spPr>
          <a:xfrm>
            <a:off x="2666354" y="1362693"/>
            <a:ext cx="6859292" cy="3875500"/>
          </a:xfrm>
          <a:prstGeom prst="rect">
            <a:avLst/>
          </a:prstGeom>
        </p:spPr>
      </p:pic>
      <p:sp>
        <p:nvSpPr>
          <p:cNvPr id="2" name="Title 1">
            <a:extLst>
              <a:ext uri="{FF2B5EF4-FFF2-40B4-BE49-F238E27FC236}">
                <a16:creationId xmlns:a16="http://schemas.microsoft.com/office/drawing/2014/main" id="{4CCF56BC-98FE-4089-9C73-B56779BDF7E8}"/>
              </a:ext>
            </a:extLst>
          </p:cNvPr>
          <p:cNvSpPr>
            <a:spLocks noGrp="1"/>
          </p:cNvSpPr>
          <p:nvPr>
            <p:ph type="title"/>
          </p:nvPr>
        </p:nvSpPr>
        <p:spPr>
          <a:xfrm>
            <a:off x="436943" y="413707"/>
            <a:ext cx="8756073" cy="611649"/>
          </a:xfrm>
        </p:spPr>
        <p:txBody>
          <a:bodyPr/>
          <a:lstStyle/>
          <a:p>
            <a:r>
              <a:rPr lang="en-US" sz="3600"/>
              <a:t>London ADASS Video – Go get the vaccine!</a:t>
            </a:r>
            <a:br>
              <a:rPr lang="en-US" b="0" i="0">
                <a:effectLst/>
                <a:latin typeface="Roboto" pitchFamily="2" charset="0"/>
              </a:rPr>
            </a:br>
            <a:endParaRPr lang="en-GB"/>
          </a:p>
        </p:txBody>
      </p:sp>
      <p:sp>
        <p:nvSpPr>
          <p:cNvPr id="3" name="Slide Number Placeholder 2">
            <a:extLst>
              <a:ext uri="{FF2B5EF4-FFF2-40B4-BE49-F238E27FC236}">
                <a16:creationId xmlns:a16="http://schemas.microsoft.com/office/drawing/2014/main" id="{6F2E498A-669F-4FDD-918F-2D502C3E06B6}"/>
              </a:ext>
            </a:extLst>
          </p:cNvPr>
          <p:cNvSpPr>
            <a:spLocks noGrp="1"/>
          </p:cNvSpPr>
          <p:nvPr>
            <p:ph type="sldNum" sz="quarter" idx="4294967295"/>
          </p:nvPr>
        </p:nvSpPr>
        <p:spPr>
          <a:xfrm>
            <a:off x="0" y="0"/>
            <a:ext cx="0" cy="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6B5AACE-558D-4F65-B5B0-85C0F77FE92E}"/>
              </a:ext>
            </a:extLst>
          </p:cNvPr>
          <p:cNvSpPr txBox="1"/>
          <p:nvPr/>
        </p:nvSpPr>
        <p:spPr>
          <a:xfrm>
            <a:off x="4138870" y="5483666"/>
            <a:ext cx="3914259" cy="707886"/>
          </a:xfrm>
          <a:prstGeom prst="rect">
            <a:avLst/>
          </a:prstGeom>
          <a:noFill/>
        </p:spPr>
        <p:txBody>
          <a:bodyPr wrap="square">
            <a:spAutoFit/>
          </a:bodyPr>
          <a:lstStyle/>
          <a:p>
            <a:r>
              <a:rPr lang="en-GB" sz="4000"/>
              <a:t>Link to video </a:t>
            </a:r>
            <a:r>
              <a:rPr lang="en-GB" sz="4000">
                <a:hlinkClick r:id="rId4"/>
              </a:rPr>
              <a:t>here</a:t>
            </a:r>
            <a:endParaRPr lang="en-GB" sz="4000"/>
          </a:p>
        </p:txBody>
      </p:sp>
    </p:spTree>
    <p:extLst>
      <p:ext uri="{BB962C8B-B14F-4D97-AF65-F5344CB8AC3E}">
        <p14:creationId xmlns:p14="http://schemas.microsoft.com/office/powerpoint/2010/main" val="219334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86D5D6-3472-4950-9967-A6215675AFCB}"/>
              </a:ext>
            </a:extLst>
          </p:cNvPr>
          <p:cNvSpPr>
            <a:spLocks noGrp="1"/>
          </p:cNvSpPr>
          <p:nvPr>
            <p:ph sz="quarter" idx="10"/>
          </p:nvPr>
        </p:nvSpPr>
        <p:spPr>
          <a:xfrm>
            <a:off x="609601" y="1019119"/>
            <a:ext cx="10918003" cy="5190161"/>
          </a:xfrm>
        </p:spPr>
        <p:txBody>
          <a:bodyPr>
            <a:noAutofit/>
          </a:bodyPr>
          <a:lstStyle/>
          <a:p>
            <a:pPr marL="0" indent="0">
              <a:lnSpc>
                <a:spcPct val="100000"/>
              </a:lnSpc>
              <a:spcBef>
                <a:spcPts val="600"/>
              </a:spcBef>
              <a:buNone/>
            </a:pPr>
            <a:r>
              <a:rPr lang="en-GB" sz="1300" dirty="0"/>
              <a:t>Version 6 updates;</a:t>
            </a:r>
          </a:p>
          <a:p>
            <a:pPr marL="0" indent="0">
              <a:lnSpc>
                <a:spcPct val="100000"/>
              </a:lnSpc>
              <a:spcBef>
                <a:spcPts val="600"/>
              </a:spcBef>
              <a:buNone/>
            </a:pPr>
            <a:endParaRPr lang="en-GB" sz="1300" dirty="0"/>
          </a:p>
          <a:p>
            <a:pPr marL="0" indent="0">
              <a:lnSpc>
                <a:spcPct val="100000"/>
              </a:lnSpc>
              <a:spcBef>
                <a:spcPts val="600"/>
              </a:spcBef>
              <a:buNone/>
            </a:pPr>
            <a:r>
              <a:rPr lang="en-GB" sz="1300" b="1" dirty="0"/>
              <a:t>Updated slides:</a:t>
            </a:r>
          </a:p>
          <a:p>
            <a:pPr marL="0" indent="0">
              <a:lnSpc>
                <a:spcPct val="100000"/>
              </a:lnSpc>
              <a:spcBef>
                <a:spcPts val="600"/>
              </a:spcBef>
              <a:buNone/>
            </a:pPr>
            <a:r>
              <a:rPr lang="en-GB" dirty="0">
                <a:hlinkClick r:id="rId2" action="ppaction://hlinksldjump"/>
              </a:rPr>
              <a:t>Vaccine programme overview</a:t>
            </a:r>
            <a:endParaRPr lang="en-GB" dirty="0"/>
          </a:p>
          <a:p>
            <a:pPr marL="0" indent="0">
              <a:lnSpc>
                <a:spcPct val="100000"/>
              </a:lnSpc>
              <a:spcBef>
                <a:spcPts val="600"/>
              </a:spcBef>
              <a:buNone/>
            </a:pPr>
            <a:r>
              <a:rPr lang="en-GB" dirty="0">
                <a:hlinkClick r:id="rId3" action="ppaction://hlinksldjump"/>
              </a:rPr>
              <a:t>Why are boosters important?</a:t>
            </a:r>
            <a:endParaRPr lang="en-GB" dirty="0"/>
          </a:p>
          <a:p>
            <a:pPr marL="0" indent="0">
              <a:lnSpc>
                <a:spcPct val="100000"/>
              </a:lnSpc>
              <a:spcBef>
                <a:spcPts val="600"/>
              </a:spcBef>
              <a:buNone/>
            </a:pPr>
            <a:r>
              <a:rPr lang="en-GB" dirty="0">
                <a:hlinkClick r:id="rId4" action="ppaction://hlinksldjump"/>
              </a:rPr>
              <a:t>Truths about the vaccine</a:t>
            </a:r>
            <a:endParaRPr lang="en-GB" dirty="0"/>
          </a:p>
          <a:p>
            <a:pPr marL="0" indent="0">
              <a:lnSpc>
                <a:spcPct val="100000"/>
              </a:lnSpc>
              <a:spcBef>
                <a:spcPts val="600"/>
              </a:spcBef>
              <a:buNone/>
            </a:pPr>
            <a:r>
              <a:rPr lang="en-GB" dirty="0">
                <a:hlinkClick r:id="rId5" action="ppaction://hlinksldjump"/>
              </a:rPr>
              <a:t>Booster vaccinations</a:t>
            </a:r>
            <a:endParaRPr lang="en-GB" dirty="0"/>
          </a:p>
          <a:p>
            <a:pPr marL="0" indent="0">
              <a:lnSpc>
                <a:spcPct val="100000"/>
              </a:lnSpc>
              <a:spcBef>
                <a:spcPts val="600"/>
              </a:spcBef>
              <a:buNone/>
            </a:pPr>
            <a:endParaRPr lang="en-GB" dirty="0"/>
          </a:p>
        </p:txBody>
      </p:sp>
      <p:sp>
        <p:nvSpPr>
          <p:cNvPr id="3" name="Title 2">
            <a:extLst>
              <a:ext uri="{FF2B5EF4-FFF2-40B4-BE49-F238E27FC236}">
                <a16:creationId xmlns:a16="http://schemas.microsoft.com/office/drawing/2014/main" id="{00AA9DA5-89F4-41D2-8E09-CB7FF356493D}"/>
              </a:ext>
            </a:extLst>
          </p:cNvPr>
          <p:cNvSpPr>
            <a:spLocks noGrp="1"/>
          </p:cNvSpPr>
          <p:nvPr>
            <p:ph type="title"/>
          </p:nvPr>
        </p:nvSpPr>
        <p:spPr>
          <a:xfrm>
            <a:off x="609601" y="300066"/>
            <a:ext cx="8756073" cy="611649"/>
          </a:xfrm>
        </p:spPr>
        <p:txBody>
          <a:bodyPr/>
          <a:lstStyle/>
          <a:p>
            <a:r>
              <a:rPr lang="en-GB" dirty="0"/>
              <a:t>Change log</a:t>
            </a:r>
          </a:p>
        </p:txBody>
      </p:sp>
    </p:spTree>
    <p:extLst>
      <p:ext uri="{BB962C8B-B14F-4D97-AF65-F5344CB8AC3E}">
        <p14:creationId xmlns:p14="http://schemas.microsoft.com/office/powerpoint/2010/main" val="1626228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84F21E-038F-40BF-B6DC-0ACD08D7D7FD}"/>
              </a:ext>
            </a:extLst>
          </p:cNvPr>
          <p:cNvSpPr>
            <a:spLocks noGrp="1"/>
          </p:cNvSpPr>
          <p:nvPr>
            <p:ph type="title"/>
          </p:nvPr>
        </p:nvSpPr>
        <p:spPr>
          <a:xfrm>
            <a:off x="472583" y="345405"/>
            <a:ext cx="8756073" cy="611649"/>
          </a:xfrm>
        </p:spPr>
        <p:txBody>
          <a:bodyPr/>
          <a:lstStyle/>
          <a:p>
            <a:r>
              <a:rPr lang="en-GB"/>
              <a:t>Truths about the vaccine</a:t>
            </a:r>
          </a:p>
        </p:txBody>
      </p:sp>
      <p:graphicFrame>
        <p:nvGraphicFramePr>
          <p:cNvPr id="5" name="Table 5">
            <a:extLst>
              <a:ext uri="{FF2B5EF4-FFF2-40B4-BE49-F238E27FC236}">
                <a16:creationId xmlns:a16="http://schemas.microsoft.com/office/drawing/2014/main" id="{F97F9D60-A9E2-427A-BF74-AB7F011DE783}"/>
              </a:ext>
            </a:extLst>
          </p:cNvPr>
          <p:cNvGraphicFramePr>
            <a:graphicFrameLocks noGrp="1"/>
          </p:cNvGraphicFramePr>
          <p:nvPr>
            <p:extLst>
              <p:ext uri="{D42A27DB-BD31-4B8C-83A1-F6EECF244321}">
                <p14:modId xmlns:p14="http://schemas.microsoft.com/office/powerpoint/2010/main" val="3374378141"/>
              </p:ext>
            </p:extLst>
          </p:nvPr>
        </p:nvGraphicFramePr>
        <p:xfrm>
          <a:off x="585497" y="1649893"/>
          <a:ext cx="11270529" cy="4663440"/>
        </p:xfrm>
        <a:graphic>
          <a:graphicData uri="http://schemas.openxmlformats.org/drawingml/2006/table">
            <a:tbl>
              <a:tblPr firstRow="1" bandRow="1">
                <a:tableStyleId>{5940675A-B579-460E-94D1-54222C63F5DA}</a:tableStyleId>
              </a:tblPr>
              <a:tblGrid>
                <a:gridCol w="11270529">
                  <a:extLst>
                    <a:ext uri="{9D8B030D-6E8A-4147-A177-3AD203B41FA5}">
                      <a16:colId xmlns:a16="http://schemas.microsoft.com/office/drawing/2014/main" val="1971770775"/>
                    </a:ext>
                  </a:extLst>
                </a:gridCol>
              </a:tblGrid>
              <a:tr h="8616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vaccine does not affect fertility. There is absolutely no evidence, and no theoretical reason, that any of the vaccines can affect the fertility of women or men. This </a:t>
                      </a:r>
                      <a:r>
                        <a:rPr lang="en-GB" dirty="0">
                          <a:hlinkClick r:id="rId2"/>
                        </a:rPr>
                        <a:t>video</a:t>
                      </a:r>
                      <a:r>
                        <a:rPr lang="en-GB" dirty="0"/>
                        <a:t> has more information on the safety of vaccines for pregnant women. And this </a:t>
                      </a:r>
                      <a:r>
                        <a:rPr lang="en-GB" dirty="0">
                          <a:hlinkClick r:id="rId3"/>
                        </a:rPr>
                        <a:t>video</a:t>
                      </a:r>
                      <a:r>
                        <a:rPr lang="en-GB" dirty="0"/>
                        <a:t> discusses the impact on new-borns, of mothers getting vaccinated in or before pregnancy.</a:t>
                      </a:r>
                      <a:endParaRPr lang="en-GB" dirty="0">
                        <a:solidFill>
                          <a:srgbClr val="FF0000"/>
                        </a:solidFill>
                        <a:highlight>
                          <a:srgbClr val="FFFF00"/>
                        </a:highligh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FFCC"/>
                    </a:solidFill>
                  </a:tcPr>
                </a:tc>
                <a:extLst>
                  <a:ext uri="{0D108BD9-81ED-4DB2-BD59-A6C34878D82A}">
                    <a16:rowId xmlns:a16="http://schemas.microsoft.com/office/drawing/2014/main" val="488242542"/>
                  </a:ext>
                </a:extLst>
              </a:tr>
              <a:tr h="8616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Nothing goes into a vaccine unless it is absolutely necessary. The vaccine only contains what it needs in order to produce the virus fighting cells, be safe, be deliverable, and be stored. </a:t>
                      </a:r>
                      <a:r>
                        <a:rPr lang="en-GB" sz="1800" b="1" kern="1200" dirty="0">
                          <a:solidFill>
                            <a:schemeClr val="tx1"/>
                          </a:solidFill>
                          <a:effectLst/>
                          <a:latin typeface="+mn-lt"/>
                          <a:ea typeface="+mn-ea"/>
                          <a:cs typeface="+mn-cs"/>
                        </a:rPr>
                        <a:t>The vaccine does not contain any meat or blood products, does not contain a microchip, and is not magnetic.</a:t>
                      </a:r>
                      <a:endParaRPr lang="en-GB"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698576292"/>
                  </a:ext>
                </a:extLst>
              </a:tr>
              <a:tr h="603125">
                <a:tc>
                  <a:txBody>
                    <a:bodyPr/>
                    <a:lstStyle/>
                    <a:p>
                      <a:r>
                        <a:rPr lang="en-GB" dirty="0"/>
                        <a:t>The vaccine only gets you to produce an immune response (the “virus fighters”). </a:t>
                      </a:r>
                      <a:r>
                        <a:rPr lang="en-GB" sz="1800" kern="1200" dirty="0">
                          <a:solidFill>
                            <a:schemeClr val="tx1"/>
                          </a:solidFill>
                          <a:effectLst/>
                          <a:latin typeface="+mn-lt"/>
                          <a:ea typeface="+mn-ea"/>
                          <a:cs typeface="+mn-cs"/>
                        </a:rPr>
                        <a:t>The parts of the virus in the vaccine cannot reproduce in your body and cannot give you COVID-19.</a:t>
                      </a: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FFCC"/>
                    </a:solidFill>
                  </a:tcPr>
                </a:tc>
                <a:extLst>
                  <a:ext uri="{0D108BD9-81ED-4DB2-BD59-A6C34878D82A}">
                    <a16:rowId xmlns:a16="http://schemas.microsoft.com/office/drawing/2014/main" val="1627518259"/>
                  </a:ext>
                </a:extLst>
              </a:tr>
              <a:tr h="6031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Domiciliary Care staff are high priority to receive the vaccine due to the risk they have of catching COVID-19 (see the </a:t>
                      </a:r>
                      <a:r>
                        <a:rPr lang="en-GB" dirty="0">
                          <a:hlinkClick r:id="rId4" action="ppaction://hlinksldjump"/>
                        </a:rPr>
                        <a:t>who receives the vaccine slide</a:t>
                      </a:r>
                      <a:r>
                        <a:rPr lang="en-GB"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604932034"/>
                  </a:ext>
                </a:extLst>
              </a:tr>
              <a:tr h="3446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vaccine went through all the </a:t>
                      </a:r>
                      <a:r>
                        <a:rPr lang="en-GB" dirty="0">
                          <a:hlinkClick r:id="rId5" action="ppaction://hlinksldjump"/>
                        </a:rPr>
                        <a:t>normal stages of development and approval</a:t>
                      </a: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CFFCC"/>
                    </a:solidFill>
                  </a:tcPr>
                </a:tc>
                <a:extLst>
                  <a:ext uri="{0D108BD9-81ED-4DB2-BD59-A6C34878D82A}">
                    <a16:rowId xmlns:a16="http://schemas.microsoft.com/office/drawing/2014/main" val="971614127"/>
                  </a:ext>
                </a:extLst>
              </a:tr>
              <a:tr h="1158303">
                <a:tc>
                  <a:txBody>
                    <a:bodyPr/>
                    <a:lstStyle/>
                    <a:p>
                      <a:r>
                        <a:rPr lang="en-GB" sz="1800" kern="1200" dirty="0">
                          <a:solidFill>
                            <a:schemeClr val="tx1"/>
                          </a:solidFill>
                          <a:effectLst/>
                          <a:latin typeface="+mn-lt"/>
                          <a:ea typeface="+mn-ea"/>
                          <a:cs typeface="+mn-cs"/>
                        </a:rPr>
                        <a:t>By the beginning of March 2022, in London, almost 1.5 million vaccine doses had been delivered to Black Londoners of different backgrounds, </a:t>
                      </a:r>
                      <a:r>
                        <a:rPr lang="en-GB" sz="1800" b="1" kern="1200" dirty="0">
                          <a:solidFill>
                            <a:schemeClr val="tx1"/>
                          </a:solidFill>
                          <a:effectLst/>
                          <a:latin typeface="+mn-lt"/>
                          <a:ea typeface="+mn-ea"/>
                          <a:cs typeface="+mn-cs"/>
                        </a:rPr>
                        <a:t>with no different profile of side-effects to people from other ethnic groups</a:t>
                      </a:r>
                      <a:r>
                        <a:rPr lang="en-GB" sz="1800" kern="1200" dirty="0">
                          <a:solidFill>
                            <a:schemeClr val="tx1"/>
                          </a:solidFill>
                          <a:effectLst/>
                          <a:latin typeface="+mn-lt"/>
                          <a:ea typeface="+mn-ea"/>
                          <a:cs typeface="+mn-cs"/>
                        </a:rPr>
                        <a:t>. At the same time, over 3 million vaccine doses had been delivered to Asian or British Asian Londoners of different backgrounds, </a:t>
                      </a:r>
                      <a:r>
                        <a:rPr lang="en-GB" sz="1800" b="1" kern="1200" dirty="0">
                          <a:solidFill>
                            <a:schemeClr val="tx1"/>
                          </a:solidFill>
                          <a:effectLst/>
                          <a:latin typeface="+mn-lt"/>
                          <a:ea typeface="+mn-ea"/>
                          <a:cs typeface="+mn-cs"/>
                        </a:rPr>
                        <a:t>with no different profile of side-effects to people from other ethnic groups.</a:t>
                      </a:r>
                      <a:r>
                        <a:rPr lang="en-GB" sz="1800" kern="1200" dirty="0">
                          <a:solidFill>
                            <a:schemeClr val="tx1"/>
                          </a:solidFill>
                          <a:effectLst/>
                          <a:latin typeface="+mn-lt"/>
                          <a:ea typeface="+mn-ea"/>
                          <a:cs typeface="+mn-cs"/>
                        </a:rPr>
                        <a:t> See </a:t>
                      </a:r>
                      <a:r>
                        <a:rPr lang="en-GB" sz="1800" kern="1200" dirty="0">
                          <a:solidFill>
                            <a:schemeClr val="tx1"/>
                          </a:solidFill>
                          <a:effectLst/>
                          <a:latin typeface="+mn-lt"/>
                          <a:ea typeface="+mn-ea"/>
                          <a:cs typeface="+mn-cs"/>
                          <a:hlinkClick r:id="rId6"/>
                        </a:rPr>
                        <a:t>Weekly Data </a:t>
                      </a:r>
                      <a:r>
                        <a:rPr lang="en-GB" sz="1800" kern="1200" dirty="0">
                          <a:solidFill>
                            <a:schemeClr val="tx1"/>
                          </a:solidFill>
                          <a:effectLst/>
                          <a:latin typeface="+mn-lt"/>
                          <a:ea typeface="+mn-ea"/>
                          <a:cs typeface="+mn-cs"/>
                        </a:rPr>
                        <a:t>for more information.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637931641"/>
                  </a:ext>
                </a:extLst>
              </a:tr>
            </a:tbl>
          </a:graphicData>
        </a:graphic>
      </p:graphicFrame>
      <p:sp>
        <p:nvSpPr>
          <p:cNvPr id="4" name="TextBox 3">
            <a:extLst>
              <a:ext uri="{FF2B5EF4-FFF2-40B4-BE49-F238E27FC236}">
                <a16:creationId xmlns:a16="http://schemas.microsoft.com/office/drawing/2014/main" id="{1EE18EE3-EC02-4F58-AACF-72B019E193C9}"/>
              </a:ext>
            </a:extLst>
          </p:cNvPr>
          <p:cNvSpPr txBox="1"/>
          <p:nvPr/>
        </p:nvSpPr>
        <p:spPr>
          <a:xfrm>
            <a:off x="472583" y="980308"/>
            <a:ext cx="11075670" cy="646331"/>
          </a:xfrm>
          <a:prstGeom prst="rect">
            <a:avLst/>
          </a:prstGeom>
          <a:noFill/>
        </p:spPr>
        <p:txBody>
          <a:bodyPr wrap="square" rtlCol="0">
            <a:spAutoFit/>
          </a:bodyPr>
          <a:lstStyle/>
          <a:p>
            <a:r>
              <a:rPr lang="en-GB"/>
              <a:t>You may have seen some false information about the vaccine on the internet. </a:t>
            </a:r>
          </a:p>
          <a:p>
            <a:r>
              <a:rPr lang="en-GB"/>
              <a:t>The statements that follow are </a:t>
            </a:r>
            <a:r>
              <a:rPr lang="en-GB" b="1"/>
              <a:t>truths</a:t>
            </a:r>
            <a:r>
              <a:rPr lang="en-GB"/>
              <a:t> about the vaccine:</a:t>
            </a:r>
          </a:p>
        </p:txBody>
      </p:sp>
    </p:spTree>
    <p:extLst>
      <p:ext uri="{BB962C8B-B14F-4D97-AF65-F5344CB8AC3E}">
        <p14:creationId xmlns:p14="http://schemas.microsoft.com/office/powerpoint/2010/main" val="4279966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1E6155-5030-4DB5-99EF-D4CFE7ABE0FE}"/>
              </a:ext>
            </a:extLst>
          </p:cNvPr>
          <p:cNvSpPr>
            <a:spLocks noGrp="1"/>
          </p:cNvSpPr>
          <p:nvPr>
            <p:ph sz="quarter" idx="10"/>
          </p:nvPr>
        </p:nvSpPr>
        <p:spPr>
          <a:xfrm>
            <a:off x="552573" y="1005909"/>
            <a:ext cx="11209935" cy="5387699"/>
          </a:xfrm>
        </p:spPr>
        <p:txBody>
          <a:bodyPr lIns="91440" tIns="45720" rIns="91440" bIns="45720" anchor="t"/>
          <a:lstStyle/>
          <a:p>
            <a:pPr marL="0" indent="0">
              <a:buNone/>
            </a:pPr>
            <a:r>
              <a:rPr lang="en-GB" sz="1600" dirty="0"/>
              <a:t>The Joint Committee on Vaccination (JCVI) and Immunisation advises UK health departments on immunisation</a:t>
            </a:r>
          </a:p>
          <a:p>
            <a:pPr marL="0" indent="0">
              <a:buNone/>
            </a:pPr>
            <a:r>
              <a:rPr lang="en-GB" sz="1600" dirty="0"/>
              <a:t>The JVCI advises that the first priorities of any COVID-19 vaccination programme should be the prevention of death from COVID-19 and the protection of social care and health care staff.</a:t>
            </a:r>
          </a:p>
          <a:p>
            <a:r>
              <a:rPr lang="en-GB" sz="1600" dirty="0">
                <a:latin typeface="Arial"/>
                <a:cs typeface="Arial"/>
              </a:rPr>
              <a:t>Care home staff and residents are in the highest priority groups specified by the JCVI, meaning that their access to vaccination is prioritised.</a:t>
            </a:r>
          </a:p>
          <a:p>
            <a:r>
              <a:rPr lang="en-GB" sz="1600" dirty="0">
                <a:latin typeface="Arial"/>
                <a:cs typeface="Arial"/>
              </a:rPr>
              <a:t>Everyone aged 12 and above is now eligible for two doses of the vaccine. For those aged 12-15 the second dose should be no sooner than 12 weeks after their first.</a:t>
            </a:r>
          </a:p>
          <a:p>
            <a:r>
              <a:rPr lang="en-GB" sz="1600" dirty="0">
                <a:latin typeface="Arial"/>
                <a:cs typeface="Arial"/>
              </a:rPr>
              <a:t>People who are immunosuppressed are being offered a third primary dose 8 weeks after their second dose. . </a:t>
            </a:r>
          </a:p>
          <a:p>
            <a:r>
              <a:rPr lang="en-GB" sz="1600" dirty="0">
                <a:latin typeface="Arial"/>
                <a:cs typeface="Arial"/>
              </a:rPr>
              <a:t>5 to 11 year olds </a:t>
            </a:r>
            <a:r>
              <a:rPr lang="en-GB" sz="1600" b="0" i="0" dirty="0">
                <a:effectLst/>
              </a:rPr>
              <a:t>who are either in a clinical risk group or are a household contact of someone of any age who is immunosuppressed should be offered a vaccine.</a:t>
            </a:r>
            <a:endParaRPr lang="en-GB" sz="1600" dirty="0">
              <a:latin typeface="Arial"/>
              <a:cs typeface="Arial"/>
            </a:endParaRPr>
          </a:p>
          <a:p>
            <a:r>
              <a:rPr lang="en-GB" sz="1600" dirty="0">
                <a:latin typeface="Arial"/>
                <a:cs typeface="Arial"/>
              </a:rPr>
              <a:t>The JCVI has recommended a booster (fourth) jab, at least 3 months after their third primary dose, for those who are most vulnerable, for example those on chemotherapy or have issues with their immune system. Long term residents over the age of 65 and everyone over the age of 75 will also be eligible for the fourth jab. </a:t>
            </a:r>
          </a:p>
          <a:p>
            <a:r>
              <a:rPr lang="en-GB" sz="1600" b="1" dirty="0"/>
              <a:t>Booster vaccine doses are available on the NHS, 3 months after the second dose, for </a:t>
            </a:r>
            <a:r>
              <a:rPr lang="en-GB" sz="1600" dirty="0"/>
              <a:t>all people aged 18 and over, people aged 16 and over with a health condition that puts them at high risk of getting seriously ill from COVID-19, people aged 16 and over who are a main carer for someone at high risk from COVID-19, and people aged 16 and over who live with someone who is more likely to get infections (such as someone who has HIV, has had a transplant or is having certain treatments for cancer, lupus or rheumatoid arthritis). </a:t>
            </a:r>
          </a:p>
          <a:p>
            <a:pPr marL="0" indent="0">
              <a:buNone/>
            </a:pPr>
            <a:r>
              <a:rPr lang="en-GB" sz="1600" b="1" dirty="0"/>
              <a:t>The full information is here: </a:t>
            </a:r>
            <a:r>
              <a:rPr lang="en-GB" sz="1600" b="1" dirty="0">
                <a:solidFill>
                  <a:srgbClr val="C00000"/>
                </a:solidFill>
                <a:hlinkClick r:id="rId3"/>
              </a:rPr>
              <a:t>Priority groups for coronavirus COVID-19 vaccination</a:t>
            </a:r>
            <a:endParaRPr lang="en-GB" sz="1600" b="1" dirty="0">
              <a:solidFill>
                <a:srgbClr val="C00000"/>
              </a:solidFill>
            </a:endParaRPr>
          </a:p>
          <a:p>
            <a:endParaRPr lang="en-GB" i="1" dirty="0"/>
          </a:p>
          <a:p>
            <a:pPr marL="0" indent="0">
              <a:buNone/>
            </a:pPr>
            <a:endParaRPr lang="en-GB" dirty="0"/>
          </a:p>
          <a:p>
            <a:pPr marL="0" indent="0">
              <a:buNone/>
            </a:pPr>
            <a:r>
              <a:rPr lang="en-GB" dirty="0"/>
              <a:t> </a:t>
            </a:r>
          </a:p>
          <a:p>
            <a:pPr marL="0" indent="0">
              <a:buNone/>
            </a:pPr>
            <a:endParaRPr lang="en-GB" dirty="0"/>
          </a:p>
        </p:txBody>
      </p:sp>
      <p:sp>
        <p:nvSpPr>
          <p:cNvPr id="3" name="Title 2">
            <a:extLst>
              <a:ext uri="{FF2B5EF4-FFF2-40B4-BE49-F238E27FC236}">
                <a16:creationId xmlns:a16="http://schemas.microsoft.com/office/drawing/2014/main" id="{C8D8A438-7DEE-4D68-8C5E-8CEE58204E63}"/>
              </a:ext>
            </a:extLst>
          </p:cNvPr>
          <p:cNvSpPr>
            <a:spLocks noGrp="1"/>
          </p:cNvSpPr>
          <p:nvPr>
            <p:ph type="title"/>
          </p:nvPr>
        </p:nvSpPr>
        <p:spPr>
          <a:xfrm>
            <a:off x="552573" y="290738"/>
            <a:ext cx="8756073" cy="611649"/>
          </a:xfrm>
        </p:spPr>
        <p:txBody>
          <a:bodyPr/>
          <a:lstStyle/>
          <a:p>
            <a:r>
              <a:rPr lang="en-GB" dirty="0"/>
              <a:t>Who is receiving the vaccine?</a:t>
            </a:r>
          </a:p>
        </p:txBody>
      </p:sp>
    </p:spTree>
    <p:extLst>
      <p:ext uri="{BB962C8B-B14F-4D97-AF65-F5344CB8AC3E}">
        <p14:creationId xmlns:p14="http://schemas.microsoft.com/office/powerpoint/2010/main" val="1713860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2EB664-A3B7-4733-AD08-1CAC8EAAA76A}"/>
              </a:ext>
            </a:extLst>
          </p:cNvPr>
          <p:cNvSpPr>
            <a:spLocks noGrp="1"/>
          </p:cNvSpPr>
          <p:nvPr>
            <p:ph type="title"/>
          </p:nvPr>
        </p:nvSpPr>
        <p:spPr>
          <a:xfrm>
            <a:off x="639540" y="360803"/>
            <a:ext cx="8756073" cy="611649"/>
          </a:xfrm>
        </p:spPr>
        <p:txBody>
          <a:bodyPr/>
          <a:lstStyle/>
          <a:p>
            <a:r>
              <a:rPr lang="en-GB"/>
              <a:t>Boosters – keeping us all safe</a:t>
            </a:r>
          </a:p>
        </p:txBody>
      </p:sp>
      <p:pic>
        <p:nvPicPr>
          <p:cNvPr id="4" name="Online Media 3" title="UK study finds mRNA COVID-19 vaccines provide biggest booster impact">
            <a:hlinkClick r:id="" action="ppaction://media"/>
            <a:extLst>
              <a:ext uri="{FF2B5EF4-FFF2-40B4-BE49-F238E27FC236}">
                <a16:creationId xmlns:a16="http://schemas.microsoft.com/office/drawing/2014/main" id="{FB167F98-C32B-491B-96A8-884433C580D3}"/>
              </a:ext>
            </a:extLst>
          </p:cNvPr>
          <p:cNvPicPr>
            <a:picLocks noRot="1" noChangeAspect="1"/>
          </p:cNvPicPr>
          <p:nvPr>
            <a:videoFile r:link="rId1"/>
          </p:nvPr>
        </p:nvPicPr>
        <p:blipFill>
          <a:blip r:embed="rId3"/>
          <a:stretch>
            <a:fillRect/>
          </a:stretch>
        </p:blipFill>
        <p:spPr>
          <a:xfrm>
            <a:off x="2212910" y="1497656"/>
            <a:ext cx="7766180" cy="4387892"/>
          </a:xfrm>
          <a:prstGeom prst="rect">
            <a:avLst/>
          </a:prstGeom>
        </p:spPr>
      </p:pic>
      <p:sp>
        <p:nvSpPr>
          <p:cNvPr id="6" name="TextBox 5">
            <a:extLst>
              <a:ext uri="{FF2B5EF4-FFF2-40B4-BE49-F238E27FC236}">
                <a16:creationId xmlns:a16="http://schemas.microsoft.com/office/drawing/2014/main" id="{4FD58B74-E22F-4ACB-B2BF-2BF45BBC4554}"/>
              </a:ext>
            </a:extLst>
          </p:cNvPr>
          <p:cNvSpPr txBox="1"/>
          <p:nvPr/>
        </p:nvSpPr>
        <p:spPr>
          <a:xfrm>
            <a:off x="1563936" y="5959011"/>
            <a:ext cx="9064127" cy="369332"/>
          </a:xfrm>
          <a:prstGeom prst="rect">
            <a:avLst/>
          </a:prstGeom>
          <a:noFill/>
        </p:spPr>
        <p:txBody>
          <a:bodyPr wrap="square">
            <a:spAutoFit/>
          </a:bodyPr>
          <a:lstStyle/>
          <a:p>
            <a:r>
              <a:rPr lang="en-GB" b="1" dirty="0"/>
              <a:t>UK study finds mRNA COVID-19 vaccines provide biggest booster impact (video from Reuters)</a:t>
            </a:r>
          </a:p>
        </p:txBody>
      </p:sp>
    </p:spTree>
    <p:extLst>
      <p:ext uri="{BB962C8B-B14F-4D97-AF65-F5344CB8AC3E}">
        <p14:creationId xmlns:p14="http://schemas.microsoft.com/office/powerpoint/2010/main" val="244236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EE2E36-C031-420E-B75B-BE9497414A1A}"/>
              </a:ext>
            </a:extLst>
          </p:cNvPr>
          <p:cNvSpPr>
            <a:spLocks noGrp="1"/>
          </p:cNvSpPr>
          <p:nvPr>
            <p:ph sz="quarter" idx="10"/>
          </p:nvPr>
        </p:nvSpPr>
        <p:spPr>
          <a:xfrm>
            <a:off x="583002" y="1079298"/>
            <a:ext cx="10974589" cy="4699403"/>
          </a:xfrm>
          <a:ln>
            <a:noFill/>
          </a:ln>
        </p:spPr>
        <p:txBody>
          <a:bodyPr/>
          <a:lstStyle/>
          <a:p>
            <a:pPr marL="0" indent="0">
              <a:buNone/>
            </a:pPr>
            <a:r>
              <a:rPr lang="en-GB" sz="2000" b="1" dirty="0"/>
              <a:t>First booster vaccine doses are available on the NHS, 3 months after the second dose, </a:t>
            </a:r>
            <a:r>
              <a:rPr lang="en-GB" sz="2000" dirty="0"/>
              <a:t>for all people aged 18 and over, people aged 16 and over with a health condition that puts them at high risk of getting seriously ill from COVID-19, people aged 16 and over who are a main carer for someone at high risk from COVID-19, and people aged 16 and over who live with someone who is more likely to get infections (such as someone who has HIV, has had a transplant or is having certain treatments for cancer, lupus or rheumatoid arthritis). </a:t>
            </a:r>
          </a:p>
          <a:p>
            <a:pPr marL="0" indent="0">
              <a:buNone/>
            </a:pPr>
            <a:r>
              <a:rPr lang="en-GB" sz="2000" dirty="0">
                <a:latin typeface="Arial"/>
                <a:cs typeface="Arial"/>
              </a:rPr>
              <a:t>The JCVI has recommended a </a:t>
            </a:r>
            <a:r>
              <a:rPr lang="en-GB" sz="2000" b="1" dirty="0">
                <a:latin typeface="Arial"/>
                <a:cs typeface="Arial"/>
              </a:rPr>
              <a:t>second (Spring) booster for all residents </a:t>
            </a:r>
            <a:r>
              <a:rPr lang="en-GB" sz="2000" dirty="0">
                <a:latin typeface="Arial"/>
                <a:cs typeface="Arial"/>
              </a:rPr>
              <a:t>in an older adult care home and everyone in the general population over the age of 75, 3-6 months after their last dose. Full guidance can be found </a:t>
            </a:r>
            <a:r>
              <a:rPr lang="en-GB" sz="2000" dirty="0">
                <a:latin typeface="Arial"/>
                <a:cs typeface="Arial"/>
                <a:hlinkClick r:id="rId2"/>
              </a:rPr>
              <a:t>here</a:t>
            </a:r>
            <a:r>
              <a:rPr lang="en-GB" sz="2000" dirty="0">
                <a:latin typeface="Arial"/>
                <a:cs typeface="Arial"/>
              </a:rPr>
              <a:t>. The Spring booster will also be available to people aged </a:t>
            </a:r>
            <a:r>
              <a:rPr lang="en-GB" sz="2000" b="0" i="0" dirty="0">
                <a:solidFill>
                  <a:srgbClr val="0B0C0C"/>
                </a:solidFill>
                <a:effectLst/>
              </a:rPr>
              <a:t>12 years and over with a weakened immune system.</a:t>
            </a:r>
          </a:p>
          <a:p>
            <a:pPr marL="0" indent="0">
              <a:buNone/>
            </a:pPr>
            <a:r>
              <a:rPr lang="en-GB" sz="2000" dirty="0">
                <a:latin typeface="Arial" panose="020B0604020202020204" pitchFamily="34" charset="0"/>
                <a:cs typeface="Arial" panose="020B0604020202020204" pitchFamily="34" charset="0"/>
              </a:rPr>
              <a:t>Most people will be offered a booster dose of the Pfizer/BioNTech vaccine or a half dose of the Moderna vaccine. This means your booster dose may be different from the vaccines you had for your first and second doses and is perfectly fine. Some people may be offered a booster dose of the Oxford/AstraZeneca vaccine if they cannot have the Pfizer/BioNTech or Moderna vaccine.</a:t>
            </a:r>
          </a:p>
          <a:p>
            <a:pPr marL="0" indent="0">
              <a:buNone/>
            </a:pPr>
            <a:endParaRPr lang="en-GB" sz="1800" dirty="0"/>
          </a:p>
        </p:txBody>
      </p:sp>
      <p:sp>
        <p:nvSpPr>
          <p:cNvPr id="3" name="Title 2">
            <a:extLst>
              <a:ext uri="{FF2B5EF4-FFF2-40B4-BE49-F238E27FC236}">
                <a16:creationId xmlns:a16="http://schemas.microsoft.com/office/drawing/2014/main" id="{FFFFB97B-B79D-48A2-825A-85DCBB937124}"/>
              </a:ext>
            </a:extLst>
          </p:cNvPr>
          <p:cNvSpPr>
            <a:spLocks noGrp="1"/>
          </p:cNvSpPr>
          <p:nvPr>
            <p:ph type="title"/>
          </p:nvPr>
        </p:nvSpPr>
        <p:spPr>
          <a:xfrm>
            <a:off x="583002" y="293590"/>
            <a:ext cx="8756073" cy="611649"/>
          </a:xfrm>
        </p:spPr>
        <p:txBody>
          <a:bodyPr/>
          <a:lstStyle/>
          <a:p>
            <a:r>
              <a:rPr lang="en-GB" dirty="0"/>
              <a:t>Booster vaccinations</a:t>
            </a:r>
            <a:endParaRPr lang="en-GB" sz="1800" dirty="0">
              <a:solidFill>
                <a:srgbClr val="FF0000"/>
              </a:solidFill>
            </a:endParaRPr>
          </a:p>
        </p:txBody>
      </p:sp>
    </p:spTree>
    <p:extLst>
      <p:ext uri="{BB962C8B-B14F-4D97-AF65-F5344CB8AC3E}">
        <p14:creationId xmlns:p14="http://schemas.microsoft.com/office/powerpoint/2010/main" val="3224770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6EEDD0-14B9-4E36-8BE2-CC84C2772070}"/>
              </a:ext>
            </a:extLst>
          </p:cNvPr>
          <p:cNvSpPr>
            <a:spLocks noGrp="1"/>
          </p:cNvSpPr>
          <p:nvPr>
            <p:ph sz="quarter" idx="10"/>
          </p:nvPr>
        </p:nvSpPr>
        <p:spPr>
          <a:xfrm>
            <a:off x="614920" y="1121678"/>
            <a:ext cx="10881862" cy="5133887"/>
          </a:xfrm>
        </p:spPr>
        <p:txBody>
          <a:bodyPr/>
          <a:lstStyle/>
          <a:p>
            <a:r>
              <a:rPr lang="en-GB" sz="2000" dirty="0"/>
              <a:t>It is easier now than ever for staff to access a vaccine.</a:t>
            </a:r>
          </a:p>
          <a:p>
            <a:r>
              <a:rPr lang="en-GB" sz="2000" dirty="0"/>
              <a:t>If you had your second dose more than 3 months ago, you can get your vaccine in a local pharmacy, a vaccination centre, a walk-in centre, or a pop-up clinic.</a:t>
            </a:r>
          </a:p>
          <a:p>
            <a:r>
              <a:rPr lang="en-GB" sz="2000" dirty="0"/>
              <a:t>The </a:t>
            </a:r>
            <a:r>
              <a:rPr lang="en-GB" sz="2000" dirty="0">
                <a:hlinkClick r:id="rId2"/>
              </a:rPr>
              <a:t>COVID-19 vaccination online booking service </a:t>
            </a:r>
            <a:r>
              <a:rPr lang="en-GB" sz="2000" dirty="0"/>
              <a:t>is available to use to book into a vaccine clinic online.</a:t>
            </a:r>
          </a:p>
          <a:p>
            <a:r>
              <a:rPr lang="en-GB" sz="2000" dirty="0"/>
              <a:t>You can pre-book your COVID-19 booster dose online if it's been 2 months (61 days) since you had your 2nd dose. You'll be offered appointment dates from 3 months after the date of your 2nd dose.</a:t>
            </a:r>
          </a:p>
          <a:p>
            <a:r>
              <a:rPr lang="en-GB" sz="2000" dirty="0"/>
              <a:t>It is helpful, but not essential, to know your NHS number when booking.</a:t>
            </a:r>
          </a:p>
          <a:p>
            <a:r>
              <a:rPr lang="en-GB" sz="2000" dirty="0"/>
              <a:t>Staff can also attend a walk-in clinic from 3 months after their 2</a:t>
            </a:r>
            <a:r>
              <a:rPr lang="en-GB" sz="2000" baseline="30000" dirty="0"/>
              <a:t>nd</a:t>
            </a:r>
            <a:r>
              <a:rPr lang="en-GB" sz="2000" dirty="0"/>
              <a:t> dose. You can find your nearest or most convenient walk-in vaccination site </a:t>
            </a:r>
            <a:r>
              <a:rPr lang="en-GB" sz="2000" dirty="0">
                <a:hlinkClick r:id="rId3"/>
              </a:rPr>
              <a:t>here</a:t>
            </a:r>
            <a:r>
              <a:rPr lang="en-GB" sz="2000" dirty="0"/>
              <a:t>.</a:t>
            </a:r>
          </a:p>
          <a:p>
            <a:r>
              <a:rPr lang="en-GB" sz="2000" b="1" dirty="0"/>
              <a:t>Staff attending a walk-in site are encouraged to bring proof of employment such as staff ID, a letter or a payslip from their employer within the last 3 months.</a:t>
            </a:r>
            <a:endParaRPr lang="en-GB" sz="2000" dirty="0"/>
          </a:p>
          <a:p>
            <a:pPr marL="0" indent="0">
              <a:buNone/>
            </a:pPr>
            <a:endParaRPr lang="en-GB" dirty="0"/>
          </a:p>
        </p:txBody>
      </p:sp>
      <p:sp>
        <p:nvSpPr>
          <p:cNvPr id="3" name="Title 2">
            <a:extLst>
              <a:ext uri="{FF2B5EF4-FFF2-40B4-BE49-F238E27FC236}">
                <a16:creationId xmlns:a16="http://schemas.microsoft.com/office/drawing/2014/main" id="{8C9CDAED-0FC2-4B8C-A194-1A54DBC1BC0B}"/>
              </a:ext>
            </a:extLst>
          </p:cNvPr>
          <p:cNvSpPr>
            <a:spLocks noGrp="1"/>
          </p:cNvSpPr>
          <p:nvPr>
            <p:ph type="title"/>
          </p:nvPr>
        </p:nvSpPr>
        <p:spPr>
          <a:xfrm>
            <a:off x="614920" y="305488"/>
            <a:ext cx="8756073" cy="611649"/>
          </a:xfrm>
        </p:spPr>
        <p:txBody>
          <a:bodyPr/>
          <a:lstStyle/>
          <a:p>
            <a:r>
              <a:rPr lang="en-GB" dirty="0"/>
              <a:t>How to get a Booster Vaccine</a:t>
            </a:r>
          </a:p>
        </p:txBody>
      </p:sp>
    </p:spTree>
    <p:extLst>
      <p:ext uri="{BB962C8B-B14F-4D97-AF65-F5344CB8AC3E}">
        <p14:creationId xmlns:p14="http://schemas.microsoft.com/office/powerpoint/2010/main" val="3301248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F0937E-C8C2-4CC1-8728-C32AB2E62231}"/>
              </a:ext>
            </a:extLst>
          </p:cNvPr>
          <p:cNvSpPr>
            <a:spLocks noGrp="1"/>
          </p:cNvSpPr>
          <p:nvPr>
            <p:ph sz="quarter" idx="10"/>
          </p:nvPr>
        </p:nvSpPr>
        <p:spPr>
          <a:xfrm>
            <a:off x="544530" y="1057502"/>
            <a:ext cx="11102940" cy="5503746"/>
          </a:xfrm>
        </p:spPr>
        <p:txBody>
          <a:bodyPr/>
          <a:lstStyle/>
          <a:p>
            <a:r>
              <a:rPr lang="en-GB" sz="1600" b="1" dirty="0"/>
              <a:t>The benefits of the vaccine far outweigh the risks for the majority of adults. </a:t>
            </a:r>
            <a:r>
              <a:rPr lang="en-US" altLang="en-US" sz="1600" dirty="0"/>
              <a:t>The </a:t>
            </a:r>
            <a:r>
              <a:rPr lang="en-GB" sz="1600" dirty="0"/>
              <a:t>Joint Committee on Vaccination (</a:t>
            </a:r>
            <a:r>
              <a:rPr lang="en-US" altLang="en-US" sz="1600" dirty="0"/>
              <a:t>JCVI) has advised a preference for people under the age of 40 without underlying health conditions to receive an alternative to the Oxford/AstraZeneca vaccine – where available and only if this does not cause substantial delays in being vaccinated. See </a:t>
            </a:r>
            <a:r>
              <a:rPr lang="en-US" altLang="en-US" sz="1600" dirty="0">
                <a:hlinkClick r:id="rId2"/>
              </a:rPr>
              <a:t>here</a:t>
            </a:r>
            <a:r>
              <a:rPr lang="en-US" altLang="en-US" sz="1600" dirty="0"/>
              <a:t> for more information. </a:t>
            </a:r>
          </a:p>
          <a:p>
            <a:r>
              <a:rPr kumimoji="0" lang="en-GB" altLang="en-US" sz="1600" b="0" i="0" u="none" strike="noStrike" cap="none" normalizeH="0" baseline="0" dirty="0">
                <a:ln>
                  <a:noFill/>
                </a:ln>
                <a:solidFill>
                  <a:srgbClr val="0B0C0C"/>
                </a:solidFill>
                <a:effectLst/>
                <a:latin typeface="Arial" panose="020B0604020202020204" pitchFamily="34" charset="0"/>
                <a:ea typeface="Times New Roman" panose="02020603050405020304" pitchFamily="18" charset="0"/>
                <a:cs typeface="Arial" panose="020B0604020202020204" pitchFamily="34" charset="0"/>
              </a:rPr>
              <a:t>Up to 22 December 2021, there </a:t>
            </a:r>
            <a:r>
              <a:rPr lang="en-GB" altLang="en-US" sz="1600" dirty="0">
                <a:solidFill>
                  <a:srgbClr val="0B0C0C"/>
                </a:solidFill>
                <a:ea typeface="Times New Roman" panose="02020603050405020304" pitchFamily="18" charset="0"/>
              </a:rPr>
              <a:t>were </a:t>
            </a:r>
            <a:r>
              <a:rPr kumimoji="0" lang="en-GB" altLang="en-US" sz="1600" b="0" i="0" u="none" strike="noStrike" cap="none" normalizeH="0" baseline="0" dirty="0">
                <a:ln>
                  <a:noFill/>
                </a:ln>
                <a:solidFill>
                  <a:srgbClr val="0B0C0C"/>
                </a:solidFill>
                <a:effectLst/>
                <a:latin typeface="Arial" panose="020B0604020202020204" pitchFamily="34" charset="0"/>
                <a:ea typeface="Times New Roman" panose="02020603050405020304" pitchFamily="18" charset="0"/>
                <a:cs typeface="Arial" panose="020B0604020202020204" pitchFamily="34" charset="0"/>
              </a:rPr>
              <a:t>&lt;0.001% of extremely rare </a:t>
            </a:r>
            <a:r>
              <a:rPr kumimoji="0" lang="en-GB" altLang="en-US" sz="1600" b="0" i="0" u="none" strike="noStrike" cap="none" normalizeH="0" baseline="0" dirty="0">
                <a:ln>
                  <a:noFill/>
                </a:ln>
                <a:solidFill>
                  <a:srgbClr val="0B0C0C"/>
                </a:solidFill>
                <a:effectLst/>
                <a:ea typeface="Times New Roman" panose="02020603050405020304" pitchFamily="18" charset="0"/>
              </a:rPr>
              <a:t>blood clots </a:t>
            </a:r>
            <a:r>
              <a:rPr kumimoji="0" lang="en-GB" altLang="en-US" sz="1600" b="1" i="0" u="none" strike="noStrike" cap="none" normalizeH="0" baseline="0" dirty="0">
                <a:ln>
                  <a:noFill/>
                </a:ln>
                <a:solidFill>
                  <a:srgbClr val="0B0C0C"/>
                </a:solidFill>
                <a:effectLst/>
                <a:ea typeface="Times New Roman" panose="02020603050405020304" pitchFamily="18" charset="0"/>
              </a:rPr>
              <a:t>(</a:t>
            </a:r>
            <a:r>
              <a:rPr lang="en-GB" sz="1600" b="1" dirty="0">
                <a:effectLst/>
              </a:rPr>
              <a:t>Vaccine-induced Thrombotic Thrombocytopenia/ VITT)</a:t>
            </a:r>
            <a:r>
              <a:rPr lang="en-GB" sz="1600" dirty="0">
                <a:effectLst/>
              </a:rPr>
              <a:t> </a:t>
            </a:r>
            <a:r>
              <a:rPr kumimoji="0" lang="en-GB" altLang="en-US" sz="1600" b="0" i="0" u="none" strike="noStrike" cap="none" normalizeH="0" baseline="0" dirty="0">
                <a:ln>
                  <a:noFill/>
                </a:ln>
                <a:solidFill>
                  <a:srgbClr val="0B0C0C"/>
                </a:solidFill>
                <a:effectLst/>
                <a:latin typeface="Arial" panose="020B0604020202020204" pitchFamily="34" charset="0"/>
                <a:ea typeface="Times New Roman" panose="02020603050405020304" pitchFamily="18" charset="0"/>
                <a:cs typeface="Arial" panose="020B0604020202020204" pitchFamily="34" charset="0"/>
              </a:rPr>
              <a:t>with low platelet counts in the UK </a:t>
            </a:r>
            <a:r>
              <a:rPr lang="en-GB" sz="1600" dirty="0"/>
              <a:t>in people who have received the Oxford/AstraZeneca vaccine.</a:t>
            </a:r>
            <a:r>
              <a:rPr kumimoji="0" lang="en-GB" altLang="en-US" sz="1600" b="0" i="0" u="none" strike="noStrike" cap="none" normalizeH="0" baseline="0" dirty="0">
                <a:ln>
                  <a:noFill/>
                </a:ln>
                <a:solidFill>
                  <a:srgbClr val="0B0C0C"/>
                </a:solidFill>
                <a:effectLst/>
                <a:latin typeface="Arial" panose="020B0604020202020204" pitchFamily="34" charset="0"/>
                <a:ea typeface="Times New Roman" panose="02020603050405020304" pitchFamily="18" charset="0"/>
                <a:cs typeface="Arial" panose="020B0604020202020204" pitchFamily="34" charset="0"/>
              </a:rPr>
              <a:t> </a:t>
            </a:r>
            <a:r>
              <a:rPr lang="en-GB" sz="1600" b="0" i="0" dirty="0">
                <a:solidFill>
                  <a:srgbClr val="0B0C0C"/>
                </a:solidFill>
                <a:effectLst/>
              </a:rPr>
              <a:t>Most of these reports were reported after a </a:t>
            </a:r>
            <a:r>
              <a:rPr lang="en-GB" sz="1600" dirty="0">
                <a:solidFill>
                  <a:srgbClr val="0B0C0C"/>
                </a:solidFill>
              </a:rPr>
              <a:t>first</a:t>
            </a:r>
            <a:r>
              <a:rPr lang="en-GB" sz="1600" b="0" i="0" dirty="0">
                <a:solidFill>
                  <a:srgbClr val="0B0C0C"/>
                </a:solidFill>
                <a:effectLst/>
              </a:rPr>
              <a:t> dose. </a:t>
            </a:r>
            <a:r>
              <a:rPr lang="en-GB" sz="1600" dirty="0"/>
              <a:t>These extremely rare blood clots </a:t>
            </a:r>
            <a:r>
              <a:rPr lang="en-GB" sz="1600" b="1" dirty="0"/>
              <a:t>can occur naturally </a:t>
            </a:r>
            <a:r>
              <a:rPr lang="en-GB" sz="1600" dirty="0"/>
              <a:t>in people that have not had the vaccine and in people with COVID-19.</a:t>
            </a:r>
          </a:p>
          <a:p>
            <a:r>
              <a:rPr lang="en-GB" sz="1600" dirty="0"/>
              <a:t>People who have had their first dose of the AstraZeneca vaccine should still get their second dose (unless they had one of the rare blood clots).</a:t>
            </a:r>
          </a:p>
          <a:p>
            <a:r>
              <a:rPr lang="en-GB" sz="1600" dirty="0"/>
              <a:t>Some people should not have the AstraZeneca vaccine – Check </a:t>
            </a:r>
            <a:r>
              <a:rPr lang="en-GB" sz="1600" dirty="0">
                <a:hlinkClick r:id="rId3"/>
              </a:rPr>
              <a:t>here</a:t>
            </a:r>
            <a:r>
              <a:rPr lang="en-GB" sz="1600" dirty="0"/>
              <a:t> to find out more in relation to the vaccine, or speak to a clinician to check if your condition will impact your option of getting the vaccine.</a:t>
            </a:r>
          </a:p>
          <a:p>
            <a:pPr marL="0" indent="0">
              <a:spcBef>
                <a:spcPts val="600"/>
              </a:spcBef>
              <a:buNone/>
            </a:pPr>
            <a:endParaRPr lang="en-GB" sz="1600" dirty="0"/>
          </a:p>
          <a:p>
            <a:pPr marL="0" indent="0">
              <a:spcBef>
                <a:spcPts val="600"/>
              </a:spcBef>
              <a:buNone/>
            </a:pPr>
            <a:r>
              <a:rPr lang="en-GB" sz="1600" dirty="0"/>
              <a:t>You can find more </a:t>
            </a:r>
            <a:r>
              <a:rPr lang="en-GB" sz="1600" dirty="0">
                <a:hlinkClick r:id="rId4"/>
              </a:rPr>
              <a:t>information</a:t>
            </a:r>
            <a:r>
              <a:rPr lang="en-GB" sz="1600" dirty="0"/>
              <a:t> here.</a:t>
            </a:r>
          </a:p>
        </p:txBody>
      </p:sp>
      <p:sp>
        <p:nvSpPr>
          <p:cNvPr id="3" name="Title 2">
            <a:extLst>
              <a:ext uri="{FF2B5EF4-FFF2-40B4-BE49-F238E27FC236}">
                <a16:creationId xmlns:a16="http://schemas.microsoft.com/office/drawing/2014/main" id="{324B0554-9B34-4E96-BAE3-0F03FDDA637F}"/>
              </a:ext>
            </a:extLst>
          </p:cNvPr>
          <p:cNvSpPr>
            <a:spLocks noGrp="1"/>
          </p:cNvSpPr>
          <p:nvPr>
            <p:ph type="title"/>
          </p:nvPr>
        </p:nvSpPr>
        <p:spPr>
          <a:xfrm>
            <a:off x="544530" y="372236"/>
            <a:ext cx="9933431" cy="611649"/>
          </a:xfrm>
        </p:spPr>
        <p:txBody>
          <a:bodyPr/>
          <a:lstStyle/>
          <a:p>
            <a:r>
              <a:rPr lang="en-GB" sz="3000" dirty="0"/>
              <a:t>Information on the Oxford/AstraZeneca vaccine</a:t>
            </a:r>
          </a:p>
        </p:txBody>
      </p:sp>
    </p:spTree>
    <p:extLst>
      <p:ext uri="{BB962C8B-B14F-4D97-AF65-F5344CB8AC3E}">
        <p14:creationId xmlns:p14="http://schemas.microsoft.com/office/powerpoint/2010/main" val="1211133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8FC6CE-6E67-4213-BAFD-9D0E10B79FA3}"/>
              </a:ext>
            </a:extLst>
          </p:cNvPr>
          <p:cNvSpPr>
            <a:spLocks noGrp="1"/>
          </p:cNvSpPr>
          <p:nvPr>
            <p:ph sz="quarter" idx="10"/>
          </p:nvPr>
        </p:nvSpPr>
        <p:spPr>
          <a:xfrm>
            <a:off x="463809" y="1097766"/>
            <a:ext cx="10980106" cy="964786"/>
          </a:xfrm>
        </p:spPr>
        <p:txBody>
          <a:bodyPr/>
          <a:lstStyle/>
          <a:p>
            <a:pPr marL="0" indent="0" fontAlgn="ctr">
              <a:lnSpc>
                <a:spcPct val="100000"/>
              </a:lnSpc>
              <a:spcBef>
                <a:spcPts val="1500"/>
              </a:spcBef>
              <a:spcAft>
                <a:spcPts val="1500"/>
              </a:spcAft>
              <a:buNone/>
            </a:pPr>
            <a:r>
              <a:rPr lang="en-GB" sz="1700" dirty="0">
                <a:solidFill>
                  <a:srgbClr val="000000"/>
                </a:solidFill>
                <a:effectLst/>
                <a:latin typeface="Arial" panose="020B0604020202020204" pitchFamily="34" charset="0"/>
                <a:ea typeface="Calibri" panose="020F0502020204030204" pitchFamily="34" charset="0"/>
              </a:rPr>
              <a:t>NHSE/I has launched a series of animations and </a:t>
            </a:r>
            <a:r>
              <a:rPr lang="en-GB" sz="1700" u="sng" dirty="0">
                <a:solidFill>
                  <a:srgbClr val="005EB8"/>
                </a:solidFill>
                <a:effectLst/>
                <a:latin typeface="Arial" panose="020B0604020202020204" pitchFamily="34" charset="0"/>
                <a:ea typeface="Calibri" panose="020F0502020204030204" pitchFamily="34" charset="0"/>
                <a:hlinkClick r:id="rId2"/>
              </a:rPr>
              <a:t>suggested </a:t>
            </a:r>
            <a:r>
              <a:rPr lang="en-GB" sz="1700" u="sng" dirty="0">
                <a:solidFill>
                  <a:srgbClr val="005EB8"/>
                </a:solidFill>
                <a:effectLst/>
                <a:latin typeface="Arial" panose="020B0604020202020204" pitchFamily="34" charset="0"/>
                <a:ea typeface="Calibri" panose="020F0502020204030204" pitchFamily="34" charset="0"/>
              </a:rPr>
              <a:t>information</a:t>
            </a:r>
            <a:r>
              <a:rPr lang="en-GB" sz="1700" dirty="0">
                <a:solidFill>
                  <a:srgbClr val="000000"/>
                </a:solidFill>
                <a:effectLst/>
                <a:latin typeface="Arial" panose="020B0604020202020204" pitchFamily="34" charset="0"/>
                <a:ea typeface="Calibri" panose="020F0502020204030204" pitchFamily="34" charset="0"/>
              </a:rPr>
              <a:t> aimed at tackling disinformation about the COVID-19 vaccine and encouraging uptake among ethnic minority groups. The animations are available in 17 different languages. Download them from the </a:t>
            </a:r>
            <a:r>
              <a:rPr lang="en-GB" sz="1700" u="sng" dirty="0">
                <a:solidFill>
                  <a:srgbClr val="005EB8"/>
                </a:solidFill>
                <a:effectLst/>
                <a:latin typeface="Arial" panose="020B0604020202020204" pitchFamily="34" charset="0"/>
                <a:ea typeface="Calibri" panose="020F0502020204030204" pitchFamily="34" charset="0"/>
                <a:hlinkClick r:id="rId3"/>
              </a:rPr>
              <a:t>Campaign Resource Centre</a:t>
            </a:r>
            <a:r>
              <a:rPr lang="en-GB" sz="1700" dirty="0">
                <a:solidFill>
                  <a:srgbClr val="000000"/>
                </a:solidFill>
                <a:effectLst/>
                <a:latin typeface="Arial" panose="020B0604020202020204" pitchFamily="34" charset="0"/>
                <a:ea typeface="Calibri" panose="020F0502020204030204" pitchFamily="34" charset="0"/>
              </a:rPr>
              <a:t> or watch on </a:t>
            </a:r>
            <a:r>
              <a:rPr lang="en-GB" sz="1700" u="sng" dirty="0">
                <a:solidFill>
                  <a:srgbClr val="005EB8"/>
                </a:solidFill>
                <a:effectLst/>
                <a:latin typeface="Arial" panose="020B0604020202020204" pitchFamily="34" charset="0"/>
                <a:ea typeface="Calibri" panose="020F0502020204030204" pitchFamily="34" charset="0"/>
                <a:hlinkClick r:id="rId4"/>
              </a:rPr>
              <a:t>YouTube.</a:t>
            </a:r>
            <a:endParaRPr lang="en-GB" sz="1700" dirty="0">
              <a:effectLst/>
              <a:latin typeface="Calibri" panose="020F0502020204030204" pitchFamily="34" charset="0"/>
              <a:ea typeface="Calibri" panose="020F0502020204030204" pitchFamily="34" charset="0"/>
            </a:endParaRPr>
          </a:p>
          <a:p>
            <a:endParaRPr lang="en-GB" dirty="0"/>
          </a:p>
        </p:txBody>
      </p:sp>
      <p:sp>
        <p:nvSpPr>
          <p:cNvPr id="3" name="Title 2">
            <a:extLst>
              <a:ext uri="{FF2B5EF4-FFF2-40B4-BE49-F238E27FC236}">
                <a16:creationId xmlns:a16="http://schemas.microsoft.com/office/drawing/2014/main" id="{26102EC2-60CB-4F9B-AC98-40387D3A9608}"/>
              </a:ext>
            </a:extLst>
          </p:cNvPr>
          <p:cNvSpPr>
            <a:spLocks noGrp="1"/>
          </p:cNvSpPr>
          <p:nvPr>
            <p:ph type="title"/>
          </p:nvPr>
        </p:nvSpPr>
        <p:spPr>
          <a:xfrm>
            <a:off x="463809" y="357738"/>
            <a:ext cx="9807655" cy="611649"/>
          </a:xfrm>
        </p:spPr>
        <p:txBody>
          <a:bodyPr/>
          <a:lstStyle/>
          <a:p>
            <a:r>
              <a:rPr lang="en-GB" sz="3200" dirty="0">
                <a:ea typeface="Calibri" panose="020F0502020204030204" pitchFamily="34" charset="0"/>
              </a:rPr>
              <a:t>COVID-19 vaccine animations tackling disinformation</a:t>
            </a:r>
            <a:endParaRPr lang="en-GB" sz="3200" dirty="0"/>
          </a:p>
        </p:txBody>
      </p:sp>
      <p:pic>
        <p:nvPicPr>
          <p:cNvPr id="5" name="Picture 4">
            <a:extLst>
              <a:ext uri="{FF2B5EF4-FFF2-40B4-BE49-F238E27FC236}">
                <a16:creationId xmlns:a16="http://schemas.microsoft.com/office/drawing/2014/main" id="{FC77B2C9-3B15-40D8-8379-6D2FF64FD153}"/>
              </a:ext>
            </a:extLst>
          </p:cNvPr>
          <p:cNvPicPr>
            <a:picLocks noChangeAspect="1"/>
          </p:cNvPicPr>
          <p:nvPr/>
        </p:nvPicPr>
        <p:blipFill rotWithShape="1">
          <a:blip r:embed="rId5"/>
          <a:srcRect l="1751" t="18703" r="1666" b="5779"/>
          <a:stretch/>
        </p:blipFill>
        <p:spPr>
          <a:xfrm>
            <a:off x="609209" y="2190931"/>
            <a:ext cx="10834705" cy="3872518"/>
          </a:xfrm>
          <a:prstGeom prst="rect">
            <a:avLst/>
          </a:prstGeom>
        </p:spPr>
      </p:pic>
    </p:spTree>
    <p:extLst>
      <p:ext uri="{BB962C8B-B14F-4D97-AF65-F5344CB8AC3E}">
        <p14:creationId xmlns:p14="http://schemas.microsoft.com/office/powerpoint/2010/main" val="421334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6D19BA-8001-441D-9EF8-63165E1F0C32}"/>
              </a:ext>
            </a:extLst>
          </p:cNvPr>
          <p:cNvSpPr>
            <a:spLocks noGrp="1"/>
          </p:cNvSpPr>
          <p:nvPr>
            <p:ph sz="quarter" idx="10"/>
          </p:nvPr>
        </p:nvSpPr>
        <p:spPr>
          <a:xfrm>
            <a:off x="609601" y="1613203"/>
            <a:ext cx="6459793" cy="4438117"/>
          </a:xfrm>
        </p:spPr>
        <p:txBody>
          <a:bodyPr/>
          <a:lstStyle/>
          <a:p>
            <a:r>
              <a:rPr lang="en-GB" sz="1600" dirty="0"/>
              <a:t>There is a strong chance that staff may be getting information about vaccines from unreliable sources online - for example, content posted on social media. </a:t>
            </a:r>
          </a:p>
          <a:p>
            <a:r>
              <a:rPr lang="en-GB" sz="1600" dirty="0"/>
              <a:t>When signposting to further information online, you should check that the sources you are using are reliable. If you see a news story, try to see if you can find it on the BBC website. If you can, the chances are it’s accurate and well reported.</a:t>
            </a:r>
          </a:p>
          <a:p>
            <a:r>
              <a:rPr lang="en-GB" sz="1600" dirty="0"/>
              <a:t>As well as being full of potential misinformation, or disinformation, social media can also be a force for good. </a:t>
            </a:r>
            <a:r>
              <a:rPr lang="en-GB" sz="1600" dirty="0">
                <a:hlinkClick r:id="rId2"/>
              </a:rPr>
              <a:t>Team Halo</a:t>
            </a:r>
            <a:r>
              <a:rPr lang="en-GB" sz="1600" dirty="0"/>
              <a:t> works with science and clinical professionals </a:t>
            </a:r>
            <a:r>
              <a:rPr lang="en-GB" sz="1600" dirty="0">
                <a:hlinkClick r:id="rId3"/>
              </a:rPr>
              <a:t>on social media </a:t>
            </a:r>
            <a:r>
              <a:rPr lang="en-GB" sz="1600" dirty="0"/>
              <a:t>to spread accurate knowledge about COVID-19 and vaccines.</a:t>
            </a:r>
          </a:p>
          <a:p>
            <a:r>
              <a:rPr lang="en-GB" sz="1600" dirty="0">
                <a:hlinkClick r:id="rId4"/>
              </a:rPr>
              <a:t>GoViral</a:t>
            </a:r>
            <a:r>
              <a:rPr lang="en-GB" sz="1600" dirty="0">
                <a:hlinkClick r:id="rId2"/>
              </a:rPr>
              <a:t> </a:t>
            </a:r>
            <a:r>
              <a:rPr lang="en-GB" sz="1600" dirty="0"/>
              <a:t>runs a simulation to demonstrate to users how easy it is for misinformation (especially about the COVID-19 virus) to spread and go viral</a:t>
            </a:r>
            <a:endParaRPr lang="en-GB" sz="1600" dirty="0">
              <a:hlinkClick r:id="rId2"/>
            </a:endParaRPr>
          </a:p>
          <a:p>
            <a:r>
              <a:rPr lang="en-GB" sz="1600" dirty="0"/>
              <a:t>Check with your local authority for information about local events</a:t>
            </a:r>
          </a:p>
          <a:p>
            <a:r>
              <a:rPr lang="en-GB" sz="1600" dirty="0">
                <a:hlinkClick r:id="rId5"/>
              </a:rPr>
              <a:t>Staff vaccine Q&amp;A</a:t>
            </a:r>
            <a:r>
              <a:rPr lang="en-GB" sz="1600" dirty="0"/>
              <a:t>, presented by Professor Kevin Fenton.</a:t>
            </a:r>
          </a:p>
        </p:txBody>
      </p:sp>
      <p:sp>
        <p:nvSpPr>
          <p:cNvPr id="3" name="Title 2">
            <a:extLst>
              <a:ext uri="{FF2B5EF4-FFF2-40B4-BE49-F238E27FC236}">
                <a16:creationId xmlns:a16="http://schemas.microsoft.com/office/drawing/2014/main" id="{3E512577-2DCF-40BB-AC0A-93C5E6BD89C9}"/>
              </a:ext>
            </a:extLst>
          </p:cNvPr>
          <p:cNvSpPr>
            <a:spLocks noGrp="1"/>
          </p:cNvSpPr>
          <p:nvPr>
            <p:ph type="title"/>
          </p:nvPr>
        </p:nvSpPr>
        <p:spPr>
          <a:xfrm>
            <a:off x="609601" y="296335"/>
            <a:ext cx="8756073" cy="611649"/>
          </a:xfrm>
        </p:spPr>
        <p:txBody>
          <a:bodyPr/>
          <a:lstStyle/>
          <a:p>
            <a:r>
              <a:rPr lang="en-GB" dirty="0"/>
              <a:t>Other resources for addressing COVID-19 vaccine hesitancy and misinformation</a:t>
            </a:r>
          </a:p>
        </p:txBody>
      </p:sp>
      <p:pic>
        <p:nvPicPr>
          <p:cNvPr id="6" name="Picture 5">
            <a:extLst>
              <a:ext uri="{FF2B5EF4-FFF2-40B4-BE49-F238E27FC236}">
                <a16:creationId xmlns:a16="http://schemas.microsoft.com/office/drawing/2014/main" id="{82B03581-9664-4A58-BCFD-3FF0F3904D48}"/>
              </a:ext>
            </a:extLst>
          </p:cNvPr>
          <p:cNvPicPr>
            <a:picLocks noChangeAspect="1"/>
          </p:cNvPicPr>
          <p:nvPr/>
        </p:nvPicPr>
        <p:blipFill rotWithShape="1">
          <a:blip r:embed="rId6"/>
          <a:srcRect b="4923"/>
          <a:stretch/>
        </p:blipFill>
        <p:spPr>
          <a:xfrm>
            <a:off x="7224136" y="1678860"/>
            <a:ext cx="4248358" cy="2153402"/>
          </a:xfrm>
          <a:prstGeom prst="rect">
            <a:avLst/>
          </a:prstGeom>
        </p:spPr>
      </p:pic>
      <p:pic>
        <p:nvPicPr>
          <p:cNvPr id="8" name="Picture 7" descr="A yellow circle with a black background&#10;&#10;Description automatically generated with low confidence">
            <a:extLst>
              <a:ext uri="{FF2B5EF4-FFF2-40B4-BE49-F238E27FC236}">
                <a16:creationId xmlns:a16="http://schemas.microsoft.com/office/drawing/2014/main" id="{0386C921-2418-4DE4-BB55-2730BC7871B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61130" y="4148641"/>
            <a:ext cx="1452795" cy="536562"/>
          </a:xfrm>
          <a:prstGeom prst="rect">
            <a:avLst/>
          </a:prstGeom>
        </p:spPr>
      </p:pic>
      <p:pic>
        <p:nvPicPr>
          <p:cNvPr id="14" name="Picture 13">
            <a:extLst>
              <a:ext uri="{FF2B5EF4-FFF2-40B4-BE49-F238E27FC236}">
                <a16:creationId xmlns:a16="http://schemas.microsoft.com/office/drawing/2014/main" id="{358D67DF-4AC1-459C-9246-5AC0C035A06E}"/>
              </a:ext>
            </a:extLst>
          </p:cNvPr>
          <p:cNvPicPr>
            <a:picLocks noChangeAspect="1"/>
          </p:cNvPicPr>
          <p:nvPr/>
        </p:nvPicPr>
        <p:blipFill rotWithShape="1">
          <a:blip r:embed="rId8"/>
          <a:srcRect l="16158" r="24597"/>
          <a:stretch/>
        </p:blipFill>
        <p:spPr>
          <a:xfrm>
            <a:off x="9150918" y="3832261"/>
            <a:ext cx="2321575" cy="2526889"/>
          </a:xfrm>
          <a:prstGeom prst="rect">
            <a:avLst/>
          </a:prstGeom>
        </p:spPr>
      </p:pic>
    </p:spTree>
    <p:extLst>
      <p:ext uri="{BB962C8B-B14F-4D97-AF65-F5344CB8AC3E}">
        <p14:creationId xmlns:p14="http://schemas.microsoft.com/office/powerpoint/2010/main" val="4086578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5C1D30-1AA6-4881-95CE-09773FA4F2FD}"/>
              </a:ext>
            </a:extLst>
          </p:cNvPr>
          <p:cNvSpPr>
            <a:spLocks noGrp="1"/>
          </p:cNvSpPr>
          <p:nvPr>
            <p:ph sz="quarter" idx="10"/>
          </p:nvPr>
        </p:nvSpPr>
        <p:spPr>
          <a:xfrm>
            <a:off x="690842" y="1153043"/>
            <a:ext cx="7937535" cy="5489513"/>
          </a:xfrm>
        </p:spPr>
        <p:txBody>
          <a:bodyPr lIns="91440" tIns="45720" rIns="91440" bIns="45720" anchor="t"/>
          <a:lstStyle/>
          <a:p>
            <a:pPr marL="0" indent="0">
              <a:lnSpc>
                <a:spcPct val="100000"/>
              </a:lnSpc>
              <a:spcBef>
                <a:spcPts val="1200"/>
              </a:spcBef>
              <a:buNone/>
            </a:pPr>
            <a:r>
              <a:rPr lang="en-GB" sz="1600" b="1" dirty="0">
                <a:latin typeface="Arial"/>
                <a:cs typeface="Arial"/>
              </a:rPr>
              <a:t>The Joint Committee on Vaccination and Immunisation (JCVI) has identified pregnant women a priority group for vaccination following research showing that they are vulnerable to more serious illness and pregnancy complications if they are infected with COVID-19. Pregnant women should get primary and booster vaccines as soon as possible:</a:t>
            </a:r>
          </a:p>
          <a:p>
            <a:pPr>
              <a:lnSpc>
                <a:spcPct val="100000"/>
              </a:lnSpc>
              <a:spcBef>
                <a:spcPts val="1200"/>
              </a:spcBef>
            </a:pPr>
            <a:r>
              <a:rPr kumimoji="0" lang="en-US" altLang="en-US" sz="1600" b="0" i="0" u="none" strike="noStrike" cap="none" normalizeH="0" baseline="0" dirty="0">
                <a:ln>
                  <a:noFill/>
                </a:ln>
                <a:effectLst/>
                <a:latin typeface="Arial"/>
                <a:cs typeface="Arial"/>
              </a:rPr>
              <a:t>There is no evidence of an increased risk of miscarriage if you become infected during pregnancy. Although the overall risk from COVID-19 disease in pregnant women and their new babies is low, in later pregnancy some women may become seriously unwell and need hospital treatment. </a:t>
            </a:r>
            <a:r>
              <a:rPr kumimoji="0" lang="en-US" altLang="en-US" sz="1600" b="1" i="0" u="none" strike="noStrike" cap="none" normalizeH="0" baseline="0" dirty="0">
                <a:ln>
                  <a:noFill/>
                </a:ln>
                <a:effectLst/>
                <a:latin typeface="Arial"/>
                <a:cs typeface="Arial"/>
              </a:rPr>
              <a:t>The best precaution for pregnant women is to get the vaccine.</a:t>
            </a:r>
            <a:endParaRPr lang="en-GB" sz="1600" b="1" dirty="0">
              <a:latin typeface="Arial"/>
              <a:cs typeface="Arial"/>
            </a:endParaRPr>
          </a:p>
          <a:p>
            <a:pPr>
              <a:lnSpc>
                <a:spcPct val="100000"/>
              </a:lnSpc>
              <a:spcBef>
                <a:spcPts val="1200"/>
              </a:spcBef>
            </a:pPr>
            <a:r>
              <a:rPr lang="en-GB" sz="1600" dirty="0">
                <a:latin typeface="Arial"/>
                <a:cs typeface="Arial"/>
              </a:rPr>
              <a:t>Data from the United States shows that over 100,000 pregnant women have safely been vaccinated – mainly with Pfizer-</a:t>
            </a:r>
            <a:r>
              <a:rPr lang="en-GB" sz="1600" dirty="0" err="1">
                <a:latin typeface="Arial"/>
                <a:cs typeface="Arial"/>
              </a:rPr>
              <a:t>Biontech</a:t>
            </a:r>
            <a:r>
              <a:rPr lang="en-GB" sz="1600" dirty="0">
                <a:latin typeface="Arial"/>
                <a:cs typeface="Arial"/>
              </a:rPr>
              <a:t> and Moderna vaccines.</a:t>
            </a:r>
          </a:p>
          <a:p>
            <a:pPr>
              <a:lnSpc>
                <a:spcPct val="100000"/>
              </a:lnSpc>
              <a:spcBef>
                <a:spcPts val="1200"/>
              </a:spcBef>
            </a:pPr>
            <a:r>
              <a:rPr lang="en-GB" sz="1600" dirty="0">
                <a:latin typeface="Arial"/>
                <a:cs typeface="Arial"/>
              </a:rPr>
              <a:t>The </a:t>
            </a:r>
            <a:r>
              <a:rPr lang="en-GB" sz="1600" dirty="0">
                <a:latin typeface="Arial"/>
                <a:cs typeface="Arial"/>
                <a:hlinkClick r:id="rId2"/>
              </a:rPr>
              <a:t>JCVI</a:t>
            </a:r>
            <a:r>
              <a:rPr lang="en-GB" sz="1600" dirty="0">
                <a:latin typeface="Arial"/>
                <a:cs typeface="Arial"/>
              </a:rPr>
              <a:t> advises that it’s preferable for pregnant women in the UK to be offered the Pfizer-</a:t>
            </a:r>
            <a:r>
              <a:rPr lang="en-GB" sz="1600" dirty="0" err="1">
                <a:latin typeface="Arial"/>
                <a:cs typeface="Arial"/>
              </a:rPr>
              <a:t>BionTech</a:t>
            </a:r>
            <a:r>
              <a:rPr lang="en-GB" sz="1600" dirty="0">
                <a:latin typeface="Arial"/>
                <a:cs typeface="Arial"/>
              </a:rPr>
              <a:t> or Moderna vaccines where available – there is no evidence other vaccines are unsafe, but more research is needed. </a:t>
            </a:r>
          </a:p>
          <a:p>
            <a:pPr>
              <a:lnSpc>
                <a:spcPct val="100000"/>
              </a:lnSpc>
              <a:spcBef>
                <a:spcPts val="1200"/>
              </a:spcBef>
            </a:pPr>
            <a:r>
              <a:rPr lang="en-GB" sz="1600" dirty="0">
                <a:latin typeface="Arial"/>
                <a:cs typeface="Arial"/>
              </a:rPr>
              <a:t>If a woman finds out she is pregnant after she has started a course of vaccine, she may complete the vaccination during pregnancy using the same product (unless contraindicated)</a:t>
            </a:r>
          </a:p>
          <a:p>
            <a:pPr marL="0" indent="0">
              <a:buNone/>
            </a:pPr>
            <a:endParaRPr lang="en-GB" sz="1500" dirty="0"/>
          </a:p>
          <a:p>
            <a:pPr marL="0" indent="0">
              <a:buNone/>
            </a:pPr>
            <a:endParaRPr lang="en-GB" sz="1500" dirty="0"/>
          </a:p>
          <a:p>
            <a:endParaRPr lang="en-GB" sz="1500" b="1" dirty="0"/>
          </a:p>
          <a:p>
            <a:endParaRPr lang="en-GB" sz="2000" dirty="0"/>
          </a:p>
        </p:txBody>
      </p:sp>
      <p:sp>
        <p:nvSpPr>
          <p:cNvPr id="3" name="Title 2">
            <a:extLst>
              <a:ext uri="{FF2B5EF4-FFF2-40B4-BE49-F238E27FC236}">
                <a16:creationId xmlns:a16="http://schemas.microsoft.com/office/drawing/2014/main" id="{466C12B6-FC28-4061-A74C-8902E11935B8}"/>
              </a:ext>
            </a:extLst>
          </p:cNvPr>
          <p:cNvSpPr>
            <a:spLocks noGrp="1"/>
          </p:cNvSpPr>
          <p:nvPr>
            <p:ph type="title"/>
          </p:nvPr>
        </p:nvSpPr>
        <p:spPr>
          <a:xfrm>
            <a:off x="690842" y="310719"/>
            <a:ext cx="8756073" cy="611649"/>
          </a:xfrm>
        </p:spPr>
        <p:txBody>
          <a:bodyPr/>
          <a:lstStyle/>
          <a:p>
            <a:r>
              <a:rPr lang="en-GB" dirty="0"/>
              <a:t>Pregnancy and Breastfeeding</a:t>
            </a:r>
          </a:p>
        </p:txBody>
      </p:sp>
      <p:sp>
        <p:nvSpPr>
          <p:cNvPr id="5" name="TextBox 4">
            <a:extLst>
              <a:ext uri="{FF2B5EF4-FFF2-40B4-BE49-F238E27FC236}">
                <a16:creationId xmlns:a16="http://schemas.microsoft.com/office/drawing/2014/main" id="{AC014460-E1A0-4C9D-8A0D-DA33D0B9E423}"/>
              </a:ext>
            </a:extLst>
          </p:cNvPr>
          <p:cNvSpPr txBox="1"/>
          <p:nvPr/>
        </p:nvSpPr>
        <p:spPr>
          <a:xfrm>
            <a:off x="8691575" y="2942102"/>
            <a:ext cx="2809581" cy="3293209"/>
          </a:xfrm>
          <a:prstGeom prst="rect">
            <a:avLst/>
          </a:prstGeom>
          <a:solidFill>
            <a:schemeClr val="accent4">
              <a:lumMod val="20000"/>
              <a:lumOff val="80000"/>
            </a:schemeClr>
          </a:solidFill>
          <a:ln>
            <a:solidFill>
              <a:srgbClr val="CCFFFF"/>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b="1" dirty="0">
                <a:latin typeface="Arial"/>
                <a:ea typeface="+mn-lt"/>
                <a:cs typeface="+mn-lt"/>
              </a:rPr>
              <a:t>New assets for pregnant women getting the COVID vaccine:</a:t>
            </a:r>
            <a:endParaRPr lang="en-US" sz="1300" dirty="0">
              <a:latin typeface="Arial"/>
              <a:cs typeface="Calibri"/>
            </a:endParaRPr>
          </a:p>
          <a:p>
            <a:pPr marL="285750" indent="-285750">
              <a:buFont typeface="Arial"/>
              <a:buChar char="•"/>
            </a:pPr>
            <a:r>
              <a:rPr lang="en-US" sz="1300" dirty="0">
                <a:latin typeface="Arial"/>
                <a:ea typeface="+mn-lt"/>
                <a:cs typeface="+mn-lt"/>
                <a:hlinkClick r:id="rId3"/>
              </a:rPr>
              <a:t>Royal College of Obstetricians and </a:t>
            </a:r>
            <a:r>
              <a:rPr lang="en-US" sz="1300" dirty="0" err="1">
                <a:latin typeface="Arial"/>
                <a:ea typeface="+mn-lt"/>
                <a:cs typeface="+mn-lt"/>
                <a:hlinkClick r:id="rId3"/>
              </a:rPr>
              <a:t>Gynaecologists</a:t>
            </a:r>
            <a:r>
              <a:rPr lang="en-US" sz="1300" dirty="0">
                <a:latin typeface="Arial"/>
                <a:ea typeface="+mn-lt"/>
                <a:cs typeface="+mn-lt"/>
                <a:hlinkClick r:id="rId3"/>
              </a:rPr>
              <a:t> – COVID-19 Pregnancy and Women's Health</a:t>
            </a:r>
            <a:endParaRPr lang="en-US" sz="1300" dirty="0">
              <a:latin typeface="Arial"/>
              <a:ea typeface="+mn-lt"/>
              <a:cs typeface="+mn-lt"/>
            </a:endParaRPr>
          </a:p>
          <a:p>
            <a:pPr marL="285750" indent="-285750">
              <a:buFont typeface="Arial"/>
              <a:buChar char="•"/>
            </a:pPr>
            <a:r>
              <a:rPr lang="en-US" sz="1300" dirty="0">
                <a:latin typeface="Arial"/>
                <a:ea typeface="+mn-lt"/>
                <a:cs typeface="Calibri"/>
                <a:hlinkClick r:id="rId4"/>
              </a:rPr>
              <a:t>Royal College of Medicine – COVID Vaccines for Pregnant Women</a:t>
            </a:r>
            <a:endParaRPr lang="en-US" sz="1300" dirty="0">
              <a:latin typeface="Arial"/>
              <a:ea typeface="+mn-lt"/>
              <a:cs typeface="Calibri"/>
            </a:endParaRPr>
          </a:p>
          <a:p>
            <a:pPr marL="285750" indent="-285750">
              <a:buFont typeface="Arial"/>
              <a:buChar char="•"/>
            </a:pPr>
            <a:r>
              <a:rPr lang="en-US" sz="1300" dirty="0">
                <a:latin typeface="Arial"/>
                <a:ea typeface="+mn-lt"/>
                <a:cs typeface="+mn-lt"/>
                <a:hlinkClick r:id="rId5"/>
              </a:rPr>
              <a:t>Guidance – Women of childbearing age, currently pregnant, planning a pregnancy or breastfeeding</a:t>
            </a:r>
            <a:endParaRPr lang="en-US" sz="1300" dirty="0">
              <a:latin typeface="Arial"/>
              <a:ea typeface="+mn-lt"/>
              <a:cs typeface="+mn-lt"/>
            </a:endParaRPr>
          </a:p>
          <a:p>
            <a:pPr marL="285750" indent="-285750">
              <a:buFont typeface="Arial"/>
              <a:buChar char="•"/>
            </a:pPr>
            <a:r>
              <a:rPr lang="en-GB" sz="1300" dirty="0">
                <a:solidFill>
                  <a:srgbClr val="FF0000"/>
                </a:solidFill>
                <a:latin typeface="Arial"/>
                <a:ea typeface="+mn-lt"/>
                <a:cs typeface="+mn-lt"/>
                <a:hlinkClick r:id="rId6"/>
              </a:rPr>
              <a:t>Video - How do we know vaccines are safe for pregnant people?</a:t>
            </a:r>
            <a:endParaRPr lang="en-US" sz="1600" dirty="0">
              <a:latin typeface="Arial"/>
              <a:ea typeface="+mn-lt"/>
              <a:cs typeface="+mn-lt"/>
            </a:endParaRPr>
          </a:p>
        </p:txBody>
      </p:sp>
      <p:pic>
        <p:nvPicPr>
          <p:cNvPr id="10" name="Picture 9" descr="A person lying in the grass&#10;&#10;Description automatically generated with medium confidence">
            <a:extLst>
              <a:ext uri="{FF2B5EF4-FFF2-40B4-BE49-F238E27FC236}">
                <a16:creationId xmlns:a16="http://schemas.microsoft.com/office/drawing/2014/main" id="{DB8963A3-856D-4061-820E-4A1467A9D156}"/>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691576" y="1153043"/>
            <a:ext cx="2809581" cy="1789059"/>
          </a:xfrm>
          <a:prstGeom prst="rect">
            <a:avLst/>
          </a:prstGeom>
        </p:spPr>
      </p:pic>
    </p:spTree>
    <p:extLst>
      <p:ext uri="{BB962C8B-B14F-4D97-AF65-F5344CB8AC3E}">
        <p14:creationId xmlns:p14="http://schemas.microsoft.com/office/powerpoint/2010/main" val="1982489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226E47-4B62-4BFC-B354-365250639FC3}"/>
              </a:ext>
            </a:extLst>
          </p:cNvPr>
          <p:cNvSpPr>
            <a:spLocks noGrp="1"/>
          </p:cNvSpPr>
          <p:nvPr>
            <p:ph sz="quarter" idx="10"/>
          </p:nvPr>
        </p:nvSpPr>
        <p:spPr>
          <a:xfrm>
            <a:off x="609601" y="1322230"/>
            <a:ext cx="10897455" cy="4698325"/>
          </a:xfrm>
        </p:spPr>
        <p:txBody>
          <a:bodyPr/>
          <a:lstStyle/>
          <a:p>
            <a:pPr>
              <a:lnSpc>
                <a:spcPct val="100000"/>
              </a:lnSpc>
              <a:spcBef>
                <a:spcPts val="0"/>
              </a:spcBef>
            </a:pPr>
            <a:r>
              <a:rPr lang="en-GB" sz="1800" dirty="0">
                <a:latin typeface="Arial"/>
                <a:cs typeface="Arial"/>
              </a:rPr>
              <a:t>You can find more information </a:t>
            </a:r>
            <a:r>
              <a:rPr lang="en-GB" sz="1800" dirty="0">
                <a:latin typeface="Arial"/>
                <a:cs typeface="Arial"/>
                <a:hlinkClick r:id="rId2"/>
              </a:rPr>
              <a:t>here</a:t>
            </a:r>
            <a:r>
              <a:rPr lang="en-GB" sz="1800" dirty="0">
                <a:latin typeface="Arial"/>
                <a:cs typeface="Arial"/>
              </a:rPr>
              <a:t> and read a letter that went to NHS leads </a:t>
            </a:r>
            <a:r>
              <a:rPr lang="en-GB" sz="1800" dirty="0">
                <a:latin typeface="Arial"/>
                <a:cs typeface="Arial"/>
                <a:hlinkClick r:id="rId3"/>
              </a:rPr>
              <a:t>here</a:t>
            </a:r>
            <a:endParaRPr lang="en-GB" sz="1800" dirty="0">
              <a:latin typeface="Arial"/>
              <a:cs typeface="Arial"/>
            </a:endParaRPr>
          </a:p>
          <a:p>
            <a:pPr marL="0" indent="0">
              <a:lnSpc>
                <a:spcPct val="100000"/>
              </a:lnSpc>
              <a:spcBef>
                <a:spcPts val="0"/>
              </a:spcBef>
              <a:buNone/>
            </a:pPr>
            <a:endParaRPr lang="en-GB" sz="1800" dirty="0"/>
          </a:p>
          <a:p>
            <a:pPr marL="252000">
              <a:lnSpc>
                <a:spcPct val="100000"/>
              </a:lnSpc>
              <a:spcBef>
                <a:spcPts val="0"/>
              </a:spcBef>
            </a:pPr>
            <a:r>
              <a:rPr lang="en-GB" sz="1800" dirty="0"/>
              <a:t>The Joint Committee on Vaccination (</a:t>
            </a:r>
            <a:r>
              <a:rPr lang="en-GB" sz="1800" dirty="0">
                <a:hlinkClick r:id="rId4"/>
              </a:rPr>
              <a:t>JCVI</a:t>
            </a:r>
            <a:r>
              <a:rPr lang="en-GB" sz="1800" dirty="0"/>
              <a:t>) has recommended that the vaccine can be received by breastfeeding mothers</a:t>
            </a:r>
            <a:r>
              <a:rPr lang="en-GB" sz="1800" b="1" dirty="0"/>
              <a:t>. </a:t>
            </a:r>
          </a:p>
          <a:p>
            <a:pPr marL="252000" indent="0">
              <a:lnSpc>
                <a:spcPct val="100000"/>
              </a:lnSpc>
              <a:spcBef>
                <a:spcPts val="0"/>
              </a:spcBef>
              <a:buNone/>
            </a:pPr>
            <a:endParaRPr lang="en-GB" sz="1800" b="1" dirty="0"/>
          </a:p>
          <a:p>
            <a:pPr marL="252000">
              <a:lnSpc>
                <a:spcPct val="100000"/>
              </a:lnSpc>
              <a:spcBef>
                <a:spcPts val="0"/>
              </a:spcBef>
            </a:pPr>
            <a:r>
              <a:rPr lang="en-GB" sz="1800" dirty="0"/>
              <a:t>There is no data on the safety of COVID-19 vaccines for breastfeeding mothers or for infants. Despite this, COVID-19 vaccines are not thought to be a risk to the breastfeeding infant, and the benefits of breastfeeding are well known.</a:t>
            </a:r>
          </a:p>
          <a:p>
            <a:pPr marL="0">
              <a:lnSpc>
                <a:spcPct val="100000"/>
              </a:lnSpc>
              <a:spcBef>
                <a:spcPts val="0"/>
              </a:spcBef>
            </a:pPr>
            <a:endParaRPr lang="en-GB" sz="1800" dirty="0"/>
          </a:p>
          <a:p>
            <a:pPr marL="0">
              <a:lnSpc>
                <a:spcPct val="100000"/>
              </a:lnSpc>
              <a:spcBef>
                <a:spcPts val="0"/>
              </a:spcBef>
            </a:pPr>
            <a:r>
              <a:rPr lang="en-GB" sz="1800" dirty="0"/>
              <a:t>COVID-19 vaccination: </a:t>
            </a:r>
            <a:r>
              <a:rPr lang="en-GB" sz="1800" dirty="0">
                <a:hlinkClick r:id="rId2"/>
              </a:rPr>
              <a:t>a guide for all women of childbearing age, pregnant or breastfeeding</a:t>
            </a:r>
            <a:endParaRPr lang="en-GB" sz="1800" dirty="0"/>
          </a:p>
          <a:p>
            <a:endParaRPr lang="en-GB" sz="1800" dirty="0"/>
          </a:p>
          <a:p>
            <a:r>
              <a:rPr lang="en-GB" sz="1800" dirty="0"/>
              <a:t>The Royal College of Midwives have recently information and guidance </a:t>
            </a:r>
            <a:r>
              <a:rPr lang="en-GB" sz="1800" dirty="0">
                <a:hlinkClick r:id="rId5"/>
              </a:rPr>
              <a:t>here</a:t>
            </a:r>
            <a:r>
              <a:rPr lang="en-GB" sz="1800" dirty="0"/>
              <a:t>.</a:t>
            </a:r>
          </a:p>
          <a:p>
            <a:pPr marL="0" indent="0">
              <a:buNone/>
            </a:pPr>
            <a:endParaRPr lang="en-GB" sz="1800" dirty="0"/>
          </a:p>
          <a:p>
            <a:endParaRPr lang="en-GB" sz="1800" dirty="0"/>
          </a:p>
        </p:txBody>
      </p:sp>
      <p:sp>
        <p:nvSpPr>
          <p:cNvPr id="3" name="Title 2">
            <a:extLst>
              <a:ext uri="{FF2B5EF4-FFF2-40B4-BE49-F238E27FC236}">
                <a16:creationId xmlns:a16="http://schemas.microsoft.com/office/drawing/2014/main" id="{9665ED2B-4DCF-48E6-BED0-1BC69D2BE545}"/>
              </a:ext>
            </a:extLst>
          </p:cNvPr>
          <p:cNvSpPr>
            <a:spLocks noGrp="1"/>
          </p:cNvSpPr>
          <p:nvPr>
            <p:ph type="title"/>
          </p:nvPr>
        </p:nvSpPr>
        <p:spPr>
          <a:xfrm>
            <a:off x="609601" y="336311"/>
            <a:ext cx="8756073" cy="611649"/>
          </a:xfrm>
        </p:spPr>
        <p:txBody>
          <a:bodyPr/>
          <a:lstStyle/>
          <a:p>
            <a:r>
              <a:rPr lang="en-GB" dirty="0"/>
              <a:t>Pregnancy and Breastfeeding</a:t>
            </a:r>
          </a:p>
        </p:txBody>
      </p:sp>
    </p:spTree>
    <p:extLst>
      <p:ext uri="{BB962C8B-B14F-4D97-AF65-F5344CB8AC3E}">
        <p14:creationId xmlns:p14="http://schemas.microsoft.com/office/powerpoint/2010/main" val="1911356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1D6AD2-B8C3-479D-B349-5346ADB9CCB4}"/>
              </a:ext>
            </a:extLst>
          </p:cNvPr>
          <p:cNvSpPr>
            <a:spLocks noGrp="1"/>
          </p:cNvSpPr>
          <p:nvPr>
            <p:ph sz="quarter" idx="10"/>
          </p:nvPr>
        </p:nvSpPr>
        <p:spPr>
          <a:xfrm>
            <a:off x="509399" y="1035172"/>
            <a:ext cx="10977109" cy="852323"/>
          </a:xfrm>
        </p:spPr>
        <p:txBody>
          <a:bodyPr/>
          <a:lstStyle/>
          <a:p>
            <a:pPr marL="0" indent="0">
              <a:buNone/>
            </a:pPr>
            <a:r>
              <a:rPr lang="en-GB" dirty="0"/>
              <a:t>This resource pack has been developed to provide clear guidance for domiciliary care providers in London about the COVID-19 vaccine and bring useful resources and information together in one place to help them maximise vaccine take-up by staff.</a:t>
            </a:r>
          </a:p>
          <a:p>
            <a:pPr marL="0" indent="0">
              <a:buNone/>
            </a:pPr>
            <a:r>
              <a:rPr lang="en-GB" dirty="0"/>
              <a:t>Please note that information and process are continuing to develop, please continue to follow local process and guidance.</a:t>
            </a:r>
          </a:p>
        </p:txBody>
      </p:sp>
      <p:sp>
        <p:nvSpPr>
          <p:cNvPr id="3" name="Title 2">
            <a:extLst>
              <a:ext uri="{FF2B5EF4-FFF2-40B4-BE49-F238E27FC236}">
                <a16:creationId xmlns:a16="http://schemas.microsoft.com/office/drawing/2014/main" id="{B13AA895-5C30-401B-B5BD-B684DBA58F17}"/>
              </a:ext>
            </a:extLst>
          </p:cNvPr>
          <p:cNvSpPr>
            <a:spLocks noGrp="1"/>
          </p:cNvSpPr>
          <p:nvPr>
            <p:ph type="title"/>
          </p:nvPr>
        </p:nvSpPr>
        <p:spPr>
          <a:xfrm>
            <a:off x="509399" y="309755"/>
            <a:ext cx="9041210" cy="611649"/>
          </a:xfrm>
        </p:spPr>
        <p:txBody>
          <a:bodyPr>
            <a:normAutofit/>
          </a:bodyPr>
          <a:lstStyle/>
          <a:p>
            <a:r>
              <a:rPr lang="en-GB"/>
              <a:t>How to use this pack</a:t>
            </a:r>
            <a:endParaRPr lang="en-GB" sz="2700">
              <a:solidFill>
                <a:srgbClr val="FF0000"/>
              </a:solidFill>
              <a:highlight>
                <a:srgbClr val="FFFF00"/>
              </a:highlight>
            </a:endParaRPr>
          </a:p>
        </p:txBody>
      </p:sp>
      <p:sp>
        <p:nvSpPr>
          <p:cNvPr id="4" name="Rectangle 3">
            <a:extLst>
              <a:ext uri="{FF2B5EF4-FFF2-40B4-BE49-F238E27FC236}">
                <a16:creationId xmlns:a16="http://schemas.microsoft.com/office/drawing/2014/main" id="{52873130-0006-4CFD-B11B-CA4F79F0AD91}"/>
              </a:ext>
            </a:extLst>
          </p:cNvPr>
          <p:cNvSpPr/>
          <p:nvPr/>
        </p:nvSpPr>
        <p:spPr>
          <a:xfrm>
            <a:off x="509399" y="1861133"/>
            <a:ext cx="432177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rPr>
              <a:t>Topics covered in this resource pack:</a:t>
            </a:r>
            <a:endParaRPr kumimoji="0" lang="en-GB" sz="1800" b="0"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2BB4368C-2828-4567-B08A-A08C10EFED85}"/>
              </a:ext>
            </a:extLst>
          </p:cNvPr>
          <p:cNvSpPr txBox="1"/>
          <p:nvPr/>
        </p:nvSpPr>
        <p:spPr>
          <a:xfrm>
            <a:off x="509399" y="2264327"/>
            <a:ext cx="4811920" cy="38933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2" action="ppaction://hlinksldjump"/>
              </a:rPr>
              <a:t>Key messages</a:t>
            </a:r>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3" action="ppaction://hlinksldjump"/>
              </a:rPr>
              <a:t>Vaccine programme overview</a:t>
            </a:r>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Aft>
                <a:spcPts val="60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4" action="ppaction://hlinksldjump"/>
              </a:rPr>
              <a:t>Why should people receive a vaccine?</a:t>
            </a:r>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Aft>
                <a:spcPts val="60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5" action="ppaction://hlinksldjump"/>
              </a:rPr>
              <a:t>What is the process of getting a vaccine?</a:t>
            </a:r>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Aft>
                <a:spcPts val="60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6" action="ppaction://hlinksldjump"/>
              </a:rPr>
              <a:t>Domiciliary Care managers – preparing for staff vaccines</a:t>
            </a:r>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7" action="ppaction://hlinksldjump"/>
              </a:rPr>
              <a:t>What are vaccines?</a:t>
            </a:r>
            <a:r>
              <a:rPr kumimoji="0" lang="en-GB"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8" action="ppaction://hlinksldjump"/>
              </a:rPr>
              <a:t>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8" action="ppaction://hlinksldjump"/>
              </a:rPr>
              <a:t>How do the </a:t>
            </a:r>
            <a:r>
              <a:rPr lang="en-GB" sz="1300" dirty="0">
                <a:solidFill>
                  <a:prstClr val="black"/>
                </a:solidFill>
                <a:latin typeface="Arial" panose="020B0604020202020204" pitchFamily="34" charset="0"/>
                <a:cs typeface="Arial" panose="020B0604020202020204" pitchFamily="34" charset="0"/>
                <a:hlinkClick r:id="rId8" action="ppaction://hlinksldjump"/>
              </a:rPr>
              <a:t>Moderna and </a:t>
            </a:r>
            <a:r>
              <a:rPr kumimoji="0" lang="en-GB"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8" action="ppaction://hlinksldjump"/>
              </a:rPr>
              <a:t>Pfizer/BioNTech vaccines work?</a:t>
            </a:r>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9" action="ppaction://hlinksldjump"/>
              </a:rPr>
              <a:t>How do the Oxford/AstraZeneca and Janssen vaccines work?</a:t>
            </a:r>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300" dirty="0">
                <a:solidFill>
                  <a:prstClr val="black"/>
                </a:solidFill>
                <a:latin typeface="Arial" panose="020B0604020202020204" pitchFamily="34" charset="0"/>
                <a:cs typeface="Arial" panose="020B0604020202020204" pitchFamily="34" charset="0"/>
                <a:hlinkClick r:id="rId10" action="ppaction://hlinksldjump"/>
              </a:rPr>
              <a:t>Why get vaccinated if I’ve already had COVID-19?</a:t>
            </a:r>
            <a:endParaRPr lang="en-GB" sz="13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300" dirty="0">
                <a:solidFill>
                  <a:prstClr val="black"/>
                </a:solidFill>
                <a:latin typeface="Arial" panose="020B0604020202020204" pitchFamily="34" charset="0"/>
                <a:cs typeface="Arial" panose="020B0604020202020204" pitchFamily="34" charset="0"/>
                <a:hlinkClick r:id="rId11" action="ppaction://hlinksldjump"/>
              </a:rPr>
              <a:t>Why do I need a booster?</a:t>
            </a:r>
            <a:endParaRPr lang="en-GB" sz="13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300" dirty="0">
                <a:solidFill>
                  <a:prstClr val="black"/>
                </a:solidFill>
                <a:latin typeface="Arial" panose="020B0604020202020204" pitchFamily="34" charset="0"/>
                <a:cs typeface="Arial" panose="020B0604020202020204" pitchFamily="34" charset="0"/>
                <a:hlinkClick r:id="rId12" action="ppaction://hlinksldjump"/>
              </a:rPr>
              <a:t>How have the vaccines been made quickly and safely?</a:t>
            </a:r>
            <a:endParaRPr lang="en-GB" sz="1300" dirty="0">
              <a:solidFill>
                <a:prstClr val="black"/>
              </a:solidFill>
              <a:latin typeface="Arial" panose="020B0604020202020204" pitchFamily="34" charset="0"/>
              <a:cs typeface="Arial" panose="020B0604020202020204" pitchFamily="34" charset="0"/>
            </a:endParaRPr>
          </a:p>
          <a:p>
            <a:pPr>
              <a:spcAft>
                <a:spcPts val="600"/>
              </a:spcAft>
              <a:defRPr/>
            </a:pPr>
            <a:r>
              <a:rPr lang="en-GB" sz="1300" dirty="0">
                <a:solidFill>
                  <a:prstClr val="black"/>
                </a:solidFill>
                <a:latin typeface="Arial" panose="020B0604020202020204" pitchFamily="34" charset="0"/>
                <a:cs typeface="Arial" panose="020B0604020202020204" pitchFamily="34" charset="0"/>
                <a:hlinkClick r:id="rId13" action="ppaction://hlinksldjump"/>
              </a:rPr>
              <a:t>Demonstrating vaccine status in the NHS App</a:t>
            </a:r>
            <a:endParaRPr lang="en-GB" sz="13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300" dirty="0">
                <a:solidFill>
                  <a:prstClr val="black"/>
                </a:solidFill>
                <a:latin typeface="Arial" panose="020B0604020202020204" pitchFamily="34" charset="0"/>
                <a:cs typeface="Arial" panose="020B0604020202020204" pitchFamily="34" charset="0"/>
                <a:hlinkClick r:id="rId14" action="ppaction://hlinksldjump"/>
              </a:rPr>
              <a:t>Domiciliary care staff vaccinations: Top tips</a:t>
            </a:r>
            <a:endParaRPr lang="en-GB" sz="1300" dirty="0">
              <a:solidFill>
                <a:prstClr val="black"/>
              </a:solidFill>
              <a:latin typeface="Arial" panose="020B0604020202020204" pitchFamily="34" charset="0"/>
              <a:cs typeface="Arial" panose="020B0604020202020204" pitchFamily="34" charset="0"/>
            </a:endParaRPr>
          </a:p>
          <a:p>
            <a:pPr>
              <a:spcAft>
                <a:spcPts val="600"/>
              </a:spcAft>
              <a:defRPr/>
            </a:pPr>
            <a:r>
              <a:rPr lang="en-GB" sz="1300" dirty="0">
                <a:solidFill>
                  <a:prstClr val="black"/>
                </a:solidFill>
                <a:latin typeface="Arial" panose="020B0604020202020204" pitchFamily="34" charset="0"/>
                <a:cs typeface="Arial" panose="020B0604020202020204" pitchFamily="34" charset="0"/>
                <a:hlinkClick r:id="rId15" action="ppaction://hlinksldjump"/>
              </a:rPr>
              <a:t>Truths about the vaccine</a:t>
            </a:r>
            <a:endParaRPr lang="en-GB" sz="1300" dirty="0">
              <a:solidFill>
                <a:prstClr val="black"/>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C0EE4DF-4F0E-4627-AF8F-372B23E03636}"/>
              </a:ext>
            </a:extLst>
          </p:cNvPr>
          <p:cNvSpPr txBox="1"/>
          <p:nvPr/>
        </p:nvSpPr>
        <p:spPr>
          <a:xfrm>
            <a:off x="5632541" y="2264327"/>
            <a:ext cx="6657742" cy="3908762"/>
          </a:xfrm>
          <a:prstGeom prst="rect">
            <a:avLst/>
          </a:prstGeom>
          <a:noFill/>
        </p:spPr>
        <p:txBody>
          <a:bodyPr wrap="square" rtlCol="0">
            <a:spAutoFit/>
          </a:bodyPr>
          <a:lstStyle/>
          <a:p>
            <a:pPr>
              <a:spcAft>
                <a:spcPts val="600"/>
              </a:spcAft>
              <a:defRPr/>
            </a:pPr>
            <a:r>
              <a:rPr lang="en-GB" sz="1300" dirty="0">
                <a:solidFill>
                  <a:prstClr val="black"/>
                </a:solidFill>
                <a:latin typeface="Arial" panose="020B0604020202020204" pitchFamily="34" charset="0"/>
                <a:cs typeface="Arial" panose="020B0604020202020204" pitchFamily="34" charset="0"/>
                <a:hlinkClick r:id="rId16" action="ppaction://hlinksldjump"/>
              </a:rPr>
              <a:t>Who is receiving the vaccine?</a:t>
            </a:r>
            <a:endParaRPr lang="en-GB" sz="1300" dirty="0">
              <a:solidFill>
                <a:prstClr val="black"/>
              </a:solidFill>
              <a:latin typeface="Arial" panose="020B0604020202020204" pitchFamily="34" charset="0"/>
              <a:cs typeface="Arial" panose="020B0604020202020204" pitchFamily="34" charset="0"/>
            </a:endParaRPr>
          </a:p>
          <a:p>
            <a:pPr>
              <a:spcAft>
                <a:spcPts val="600"/>
              </a:spcAft>
              <a:defRPr/>
            </a:pPr>
            <a:r>
              <a:rPr lang="en-GB" sz="1300" dirty="0">
                <a:solidFill>
                  <a:prstClr val="black"/>
                </a:solidFill>
                <a:latin typeface="Arial" panose="020B0604020202020204" pitchFamily="34" charset="0"/>
                <a:cs typeface="Arial" panose="020B0604020202020204" pitchFamily="34" charset="0"/>
                <a:hlinkClick r:id="rId17" action="ppaction://hlinksldjump"/>
              </a:rPr>
              <a:t>Booster vaccinations</a:t>
            </a:r>
            <a:endParaRPr lang="en-GB" sz="1300" dirty="0">
              <a:solidFill>
                <a:prstClr val="black"/>
              </a:solidFill>
              <a:latin typeface="Arial" panose="020B0604020202020204" pitchFamily="34" charset="0"/>
              <a:cs typeface="Arial" panose="020B0604020202020204" pitchFamily="34" charset="0"/>
            </a:endParaRPr>
          </a:p>
          <a:p>
            <a:pPr>
              <a:spcAft>
                <a:spcPts val="600"/>
              </a:spcAft>
              <a:defRPr/>
            </a:pPr>
            <a:r>
              <a:rPr lang="en-GB" sz="1300" dirty="0">
                <a:latin typeface="Arial" panose="020B0604020202020204" pitchFamily="34" charset="0"/>
                <a:cs typeface="Arial" panose="020B0604020202020204" pitchFamily="34" charset="0"/>
                <a:hlinkClick r:id="rId18" action="ppaction://hlinksldjump"/>
              </a:rPr>
              <a:t>Information on the Oxford/AstraZeneca vaccine</a:t>
            </a:r>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a:spcAft>
                <a:spcPts val="600"/>
              </a:spcAft>
              <a:defRPr/>
            </a:pPr>
            <a:r>
              <a:rPr lang="en-GB" sz="1300" dirty="0">
                <a:latin typeface="Arial" panose="020B0604020202020204" pitchFamily="34" charset="0"/>
                <a:ea typeface="Calibri" panose="020F0502020204030204" pitchFamily="34" charset="0"/>
                <a:cs typeface="Arial" panose="020B0604020202020204" pitchFamily="34" charset="0"/>
                <a:hlinkClick r:id="rId19" action="ppaction://hlinksldjump"/>
              </a:rPr>
              <a:t>COVID-19 vaccine animations tackling misinformation</a:t>
            </a:r>
            <a:endParaRPr lang="en-GB" sz="1300" dirty="0">
              <a:latin typeface="Arial" panose="020B0604020202020204" pitchFamily="34" charset="0"/>
              <a:ea typeface="Calibri" panose="020F0502020204030204" pitchFamily="34" charset="0"/>
              <a:cs typeface="Arial" panose="020B0604020202020204" pitchFamily="34" charset="0"/>
            </a:endParaRPr>
          </a:p>
          <a:p>
            <a:pPr>
              <a:spcAft>
                <a:spcPts val="600"/>
              </a:spcAft>
              <a:defRPr/>
            </a:pPr>
            <a:r>
              <a:rPr lang="en-GB" sz="1400" dirty="0">
                <a:latin typeface="Arial" panose="020B0604020202020204" pitchFamily="34" charset="0"/>
                <a:cs typeface="Arial" panose="020B0604020202020204" pitchFamily="34" charset="0"/>
                <a:hlinkClick r:id="rId20" action="ppaction://hlinksldjump"/>
              </a:rPr>
              <a:t>Other resources for addressing COVID-19 vaccine hesitancy and misinformation</a:t>
            </a:r>
            <a:endParaRPr lang="en-GB" sz="1400" dirty="0">
              <a:latin typeface="Arial" panose="020B0604020202020204" pitchFamily="34" charset="0"/>
              <a:cs typeface="Arial" panose="020B0604020202020204" pitchFamily="34" charset="0"/>
            </a:endParaRPr>
          </a:p>
          <a:p>
            <a:pPr>
              <a:spcAft>
                <a:spcPts val="600"/>
              </a:spcAft>
              <a:defRPr/>
            </a:pPr>
            <a:r>
              <a:rPr lang="en-GB" sz="1300" dirty="0">
                <a:solidFill>
                  <a:schemeClr val="accent1"/>
                </a:solidFill>
                <a:latin typeface="Arial" panose="020B0604020202020204" pitchFamily="34" charset="0"/>
                <a:cs typeface="Arial" panose="020B0604020202020204" pitchFamily="34" charset="0"/>
                <a:hlinkClick r:id="rId21" action="ppaction://hlinksldjump">
                  <a:extLst>
                    <a:ext uri="{A12FA001-AC4F-418D-AE19-62706E023703}">
                      <ahyp:hlinkClr xmlns:ahyp="http://schemas.microsoft.com/office/drawing/2018/hyperlinkcolor" val="tx"/>
                    </a:ext>
                  </a:extLst>
                </a:hlinkClick>
              </a:rPr>
              <a:t>Pregnancy and breastfeeding</a:t>
            </a:r>
            <a:endParaRPr lang="en-GB" sz="1300" dirty="0">
              <a:solidFill>
                <a:srgbClr val="005EB8"/>
              </a:solidFill>
              <a:latin typeface="Arial" panose="020B0604020202020204" pitchFamily="34" charset="0"/>
              <a:cs typeface="Arial" panose="020B0604020202020204" pitchFamily="34" charset="0"/>
            </a:endParaRPr>
          </a:p>
          <a:p>
            <a:pPr>
              <a:spcAft>
                <a:spcPts val="600"/>
              </a:spcAft>
              <a:defRPr/>
            </a:pPr>
            <a:r>
              <a:rPr kumimoji="0" lang="en-GB" sz="1300" b="0" i="0" u="none" strike="noStrike" kern="1200" cap="none" spc="0" normalizeH="0" baseline="0" noProof="0" dirty="0">
                <a:ln>
                  <a:noFill/>
                </a:ln>
                <a:effectLst/>
                <a:uLnTx/>
                <a:uFillTx/>
                <a:latin typeface="Arial" panose="020B0604020202020204" pitchFamily="34" charset="0"/>
                <a:cs typeface="Arial" panose="020B0604020202020204" pitchFamily="34" charset="0"/>
                <a:hlinkClick r:id="rId22" action="ppaction://hlinksldjump"/>
              </a:rPr>
              <a:t>Variants of concern</a:t>
            </a:r>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a:spcAft>
                <a:spcPts val="600"/>
              </a:spcAft>
              <a:defRPr/>
            </a:pPr>
            <a:r>
              <a:rPr kumimoji="0" lang="en-GB"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23" action="ppaction://hlinksldjump"/>
              </a:rPr>
              <a:t>What are the possible side effects?</a:t>
            </a:r>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24" action="ppaction://hlinksldjump"/>
            </a:endParaRPr>
          </a:p>
          <a:p>
            <a:pPr>
              <a:spcAft>
                <a:spcPts val="600"/>
              </a:spcAft>
              <a:defRPr/>
            </a:pPr>
            <a:r>
              <a:rPr kumimoji="0" lang="en-GB"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24" action="ppaction://hlinksldjump"/>
              </a:rPr>
              <a:t>How were the vaccines approved?</a:t>
            </a:r>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4" action="ppaction://hlinksldjump"/>
            </a:endParaRPr>
          </a:p>
          <a:p>
            <a:pPr marL="0" marR="0" lvl="0" indent="0" algn="l" defTabSz="914400" rtl="0" eaLnBrk="1" fontAlgn="auto" latinLnBrk="0" hangingPunct="1">
              <a:lnSpc>
                <a:spcPct val="100000"/>
              </a:lnSpc>
              <a:spcAft>
                <a:spcPts val="60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25" action="ppaction://hlinksldjump"/>
              </a:rPr>
              <a:t>What happens after the vaccination?</a:t>
            </a:r>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Aft>
                <a:spcPts val="60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26" action="ppaction://hlinksldjump"/>
              </a:rPr>
              <a:t>Vaccine information leaflets</a:t>
            </a:r>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Aft>
                <a:spcPts val="60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27" action="ppaction://hlinksldjump"/>
              </a:rPr>
              <a:t>Capacity Tracker</a:t>
            </a:r>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a:spcAft>
                <a:spcPts val="600"/>
              </a:spcAft>
              <a:defRPr/>
            </a:pPr>
            <a:r>
              <a:rPr lang="en-GB" sz="1300" u="none" strike="noStrike" dirty="0">
                <a:effectLst/>
                <a:latin typeface="Arial" panose="020B0604020202020204" pitchFamily="34" charset="0"/>
                <a:cs typeface="Arial" panose="020B0604020202020204" pitchFamily="34" charset="0"/>
                <a:hlinkClick r:id="rId28" action="ppaction://hlinksldjump"/>
              </a:rPr>
              <a:t>FAQs section</a:t>
            </a:r>
            <a:endParaRPr lang="en-GB" sz="1300" u="none" strike="noStrike"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Aft>
                <a:spcPts val="60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29" action="ppaction://hlinksldjump"/>
              </a:rPr>
              <a:t>Resources</a:t>
            </a:r>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6570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4B0554-9B34-4E96-BAE3-0F03FDDA637F}"/>
              </a:ext>
            </a:extLst>
          </p:cNvPr>
          <p:cNvSpPr>
            <a:spLocks noGrp="1"/>
          </p:cNvSpPr>
          <p:nvPr>
            <p:ph type="title"/>
          </p:nvPr>
        </p:nvSpPr>
        <p:spPr>
          <a:xfrm>
            <a:off x="533920" y="348985"/>
            <a:ext cx="9933431" cy="611649"/>
          </a:xfrm>
        </p:spPr>
        <p:txBody>
          <a:bodyPr/>
          <a:lstStyle/>
          <a:p>
            <a:r>
              <a:rPr lang="en-GB" sz="3200"/>
              <a:t>Variants</a:t>
            </a:r>
            <a:r>
              <a:rPr lang="en-GB" sz="2800"/>
              <a:t> </a:t>
            </a:r>
            <a:r>
              <a:rPr lang="en-GB" sz="3200"/>
              <a:t>of concern</a:t>
            </a:r>
          </a:p>
        </p:txBody>
      </p:sp>
      <p:sp>
        <p:nvSpPr>
          <p:cNvPr id="4" name="Content Placeholder 1">
            <a:extLst>
              <a:ext uri="{FF2B5EF4-FFF2-40B4-BE49-F238E27FC236}">
                <a16:creationId xmlns:a16="http://schemas.microsoft.com/office/drawing/2014/main" id="{237D4DFF-C0FE-41C7-A711-E579AF4B3332}"/>
              </a:ext>
            </a:extLst>
          </p:cNvPr>
          <p:cNvSpPr txBox="1">
            <a:spLocks/>
          </p:cNvSpPr>
          <p:nvPr/>
        </p:nvSpPr>
        <p:spPr>
          <a:xfrm>
            <a:off x="533920" y="960634"/>
            <a:ext cx="10973136" cy="52496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GB" sz="1700" dirty="0"/>
              <a:t>All viruses – including SARS-CoV-2, the virus that causes COVID-19 – evolve over time. When a virus replicates or makes copies of itself, it sometimes changes a little bit, which is normal for a virus. These changes are called “mutations”, or variants.</a:t>
            </a:r>
          </a:p>
          <a:p>
            <a:pPr>
              <a:spcAft>
                <a:spcPts val="1200"/>
              </a:spcAft>
            </a:pPr>
            <a:r>
              <a:rPr lang="en-GB" sz="1700" dirty="0"/>
              <a:t>While we are learning more,</a:t>
            </a:r>
            <a:r>
              <a:rPr lang="en-GB" sz="1700" dirty="0">
                <a:hlinkClick r:id="rId2"/>
              </a:rPr>
              <a:t> we need to do everything possible to stop the spread of the virus in order to prevent mutations that may reduce the efficacy of existing vaccines</a:t>
            </a:r>
            <a:r>
              <a:rPr lang="en-GB" sz="1700" dirty="0"/>
              <a:t>.</a:t>
            </a:r>
          </a:p>
          <a:p>
            <a:pPr>
              <a:spcAft>
                <a:spcPts val="1200"/>
              </a:spcAft>
            </a:pPr>
            <a:r>
              <a:rPr lang="en-GB" sz="1700" dirty="0"/>
              <a:t>Vaccines are a critical tool in the battle against COVID-19, and there are clear public health and lifesaving benefits to using the tools we already have. </a:t>
            </a:r>
            <a:r>
              <a:rPr lang="en-GB" sz="1700" dirty="0">
                <a:hlinkClick r:id="rId3"/>
              </a:rPr>
              <a:t>We must not put off getting vaccinated because of our concerns about new variants.</a:t>
            </a:r>
            <a:r>
              <a:rPr lang="en-GB" sz="1700" dirty="0"/>
              <a:t> </a:t>
            </a:r>
          </a:p>
          <a:p>
            <a:pPr>
              <a:spcAft>
                <a:spcPts val="1200"/>
              </a:spcAft>
            </a:pPr>
            <a:r>
              <a:rPr lang="en-GB" sz="1700" dirty="0"/>
              <a:t>There is good evidence that being vaccinated offers the most effective protection against being seriously ill. Therefore, we must proceed with the vaccination programme, at pace. </a:t>
            </a:r>
            <a:r>
              <a:rPr lang="en-GB" sz="1700" dirty="0">
                <a:solidFill>
                  <a:srgbClr val="0072CE"/>
                </a:solidFill>
                <a:hlinkClick r:id="rId4" action="ppaction://hlinksldjump"/>
              </a:rPr>
              <a:t>We need to use the</a:t>
            </a:r>
            <a:r>
              <a:rPr lang="en-GB" sz="1700" dirty="0">
                <a:solidFill>
                  <a:schemeClr val="bg2"/>
                </a:solidFill>
                <a:hlinkClick r:id="rId4" action="ppaction://hlinksldjump"/>
              </a:rPr>
              <a:t> vaccines and other measures we have available </a:t>
            </a:r>
            <a:r>
              <a:rPr lang="en-GB" sz="1700" dirty="0"/>
              <a:t>even while we continue to improve those tools.</a:t>
            </a:r>
          </a:p>
          <a:p>
            <a:pPr marL="0" indent="0">
              <a:buNone/>
            </a:pPr>
            <a:endParaRPr lang="en-GB" sz="1700" dirty="0"/>
          </a:p>
          <a:p>
            <a:endParaRPr lang="en-GB" sz="1700" dirty="0">
              <a:effectLst/>
              <a:ea typeface="Times New Roman" panose="02020603050405020304" pitchFamily="18" charset="0"/>
            </a:endParaRPr>
          </a:p>
          <a:p>
            <a:r>
              <a:rPr lang="en-GB" sz="1700" dirty="0">
                <a:effectLst/>
                <a:ea typeface="Times New Roman" panose="02020603050405020304" pitchFamily="18" charset="0"/>
              </a:rPr>
              <a:t>As restrictions in the community change, enhanced infection prevention and control standards and testing in care homes must be maintained, even for people who have been fully vaccinated. </a:t>
            </a:r>
          </a:p>
        </p:txBody>
      </p:sp>
      <p:sp>
        <p:nvSpPr>
          <p:cNvPr id="7" name="TextBox 6">
            <a:extLst>
              <a:ext uri="{FF2B5EF4-FFF2-40B4-BE49-F238E27FC236}">
                <a16:creationId xmlns:a16="http://schemas.microsoft.com/office/drawing/2014/main" id="{7498BEFC-4789-48A0-A680-81F10DB11F13}"/>
              </a:ext>
            </a:extLst>
          </p:cNvPr>
          <p:cNvSpPr txBox="1"/>
          <p:nvPr/>
        </p:nvSpPr>
        <p:spPr>
          <a:xfrm>
            <a:off x="2456673" y="6025571"/>
            <a:ext cx="6599856" cy="369332"/>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Learn more about the naming conventions of the vaccines </a:t>
            </a:r>
            <a:r>
              <a:rPr lang="en-GB" dirty="0">
                <a:latin typeface="Arial" panose="020B0604020202020204" pitchFamily="34" charset="0"/>
                <a:cs typeface="Arial" panose="020B0604020202020204" pitchFamily="34" charset="0"/>
                <a:hlinkClick r:id="rId5"/>
              </a:rPr>
              <a:t>here</a:t>
            </a:r>
            <a:endParaRPr lang="en-GB"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F73E3CB-CBB2-4D22-AE55-9EDF8BB76119}"/>
              </a:ext>
            </a:extLst>
          </p:cNvPr>
          <p:cNvSpPr txBox="1"/>
          <p:nvPr/>
        </p:nvSpPr>
        <p:spPr>
          <a:xfrm>
            <a:off x="2532185" y="4681995"/>
            <a:ext cx="7127629" cy="461665"/>
          </a:xfrm>
          <a:prstGeom prst="rect">
            <a:avLst/>
          </a:prstGeom>
          <a:solidFill>
            <a:srgbClr val="FF6600"/>
          </a:solidFill>
          <a:ln>
            <a:solidFill>
              <a:schemeClr val="tx1"/>
            </a:solidFill>
          </a:ln>
        </p:spPr>
        <p:txBody>
          <a:bodyPr wrap="square" rtlCol="0">
            <a:spAutoFit/>
          </a:bodyPr>
          <a:lstStyle/>
          <a:p>
            <a:pPr marL="0" indent="0" algn="ctr">
              <a:buNone/>
            </a:pPr>
            <a:r>
              <a:rPr lang="en-GB" sz="2400" b="1" i="1" dirty="0">
                <a:latin typeface="Arial" panose="020B0604020202020204" pitchFamily="34" charset="0"/>
                <a:cs typeface="Arial" panose="020B0604020202020204" pitchFamily="34" charset="0"/>
              </a:rPr>
              <a:t>“We are all safe only if everyone is safe”</a:t>
            </a:r>
          </a:p>
        </p:txBody>
      </p:sp>
    </p:spTree>
    <p:extLst>
      <p:ext uri="{BB962C8B-B14F-4D97-AF65-F5344CB8AC3E}">
        <p14:creationId xmlns:p14="http://schemas.microsoft.com/office/powerpoint/2010/main" val="2720789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F1A196-80E3-4CD4-9DF4-9FE86422FA68}"/>
              </a:ext>
            </a:extLst>
          </p:cNvPr>
          <p:cNvSpPr>
            <a:spLocks noGrp="1"/>
          </p:cNvSpPr>
          <p:nvPr>
            <p:ph sz="quarter" idx="10"/>
          </p:nvPr>
        </p:nvSpPr>
        <p:spPr>
          <a:xfrm>
            <a:off x="614920" y="1042416"/>
            <a:ext cx="10595624" cy="5266943"/>
          </a:xfrm>
        </p:spPr>
        <p:txBody>
          <a:bodyPr/>
          <a:lstStyle/>
          <a:p>
            <a:r>
              <a:rPr lang="en-GB" sz="1800"/>
              <a:t>Like all medicines, vaccines can cause side effects.</a:t>
            </a:r>
          </a:p>
          <a:p>
            <a:r>
              <a:rPr lang="en-GB" sz="1800"/>
              <a:t>Most are mild or moderate, tend to be less common in older people and </a:t>
            </a:r>
            <a:r>
              <a:rPr lang="en-GB" sz="1800" b="1"/>
              <a:t>go away within a few days</a:t>
            </a:r>
            <a:endParaRPr lang="en-GB" sz="1800"/>
          </a:p>
          <a:p>
            <a:r>
              <a:rPr lang="en-GB" sz="1800"/>
              <a:t>If side effects such as pain and/or fever are troublesome, they can be treated by medicines for pain and fever such as paracetamol. </a:t>
            </a:r>
          </a:p>
          <a:p>
            <a:pPr marL="0" indent="0">
              <a:buNone/>
            </a:pPr>
            <a:endParaRPr lang="en-GB" sz="400"/>
          </a:p>
          <a:p>
            <a:pPr marL="0" indent="0">
              <a:buNone/>
            </a:pPr>
            <a:r>
              <a:rPr lang="en-GB" sz="1800"/>
              <a:t>Common side effects:  may affect more than 1 in 10 people </a:t>
            </a:r>
          </a:p>
          <a:p>
            <a:r>
              <a:rPr lang="en-GB" sz="1800"/>
              <a:t>having a painful, heavy feeling and tenderness in the arm where you had your injection. This tends to be worst around 1-2 days after the vaccine </a:t>
            </a:r>
          </a:p>
          <a:p>
            <a:r>
              <a:rPr lang="en-GB" sz="1800"/>
              <a:t>feeling tired </a:t>
            </a:r>
          </a:p>
          <a:p>
            <a:r>
              <a:rPr lang="en-GB" sz="1800"/>
              <a:t>headache </a:t>
            </a:r>
          </a:p>
          <a:p>
            <a:r>
              <a:rPr lang="en-GB" sz="1800"/>
              <a:t>general aches, or mild flu like symptoms.</a:t>
            </a:r>
          </a:p>
          <a:p>
            <a:pPr marL="0" indent="0">
              <a:buNone/>
            </a:pPr>
            <a:r>
              <a:rPr lang="en-GB" sz="1800"/>
              <a:t>Although feeling feverish is not uncommon for two to three days, a high temperature is unusual.</a:t>
            </a:r>
          </a:p>
          <a:p>
            <a:pPr marL="0" indent="0">
              <a:buNone/>
            </a:pPr>
            <a:r>
              <a:rPr lang="en-GB" sz="1800"/>
              <a:t>In some rare cases the Pfizer and Moderna vaccines have known to cause chest pain and have a rare link to Myocarditis and Pericarditis.</a:t>
            </a:r>
          </a:p>
          <a:p>
            <a:pPr marL="0" indent="0">
              <a:buNone/>
            </a:pPr>
            <a:endParaRPr lang="en-GB" sz="400"/>
          </a:p>
          <a:p>
            <a:pPr marL="0" indent="0">
              <a:buNone/>
            </a:pPr>
            <a:r>
              <a:rPr lang="en-GB" sz="1800"/>
              <a:t>You can find further information on the </a:t>
            </a:r>
            <a:r>
              <a:rPr lang="en-GB" sz="1800">
                <a:hlinkClick r:id="rId2" action="ppaction://hlinksldjump"/>
              </a:rPr>
              <a:t>vaccine information leaflets</a:t>
            </a:r>
            <a:endParaRPr lang="en-GB" sz="1800"/>
          </a:p>
        </p:txBody>
      </p:sp>
      <p:sp>
        <p:nvSpPr>
          <p:cNvPr id="3" name="Title 2">
            <a:extLst>
              <a:ext uri="{FF2B5EF4-FFF2-40B4-BE49-F238E27FC236}">
                <a16:creationId xmlns:a16="http://schemas.microsoft.com/office/drawing/2014/main" id="{F979FDF7-5DAB-456E-9065-A5B90904463B}"/>
              </a:ext>
            </a:extLst>
          </p:cNvPr>
          <p:cNvSpPr>
            <a:spLocks noGrp="1"/>
          </p:cNvSpPr>
          <p:nvPr>
            <p:ph type="title"/>
          </p:nvPr>
        </p:nvSpPr>
        <p:spPr>
          <a:xfrm>
            <a:off x="614920" y="345558"/>
            <a:ext cx="8756073" cy="611649"/>
          </a:xfrm>
        </p:spPr>
        <p:txBody>
          <a:bodyPr/>
          <a:lstStyle/>
          <a:p>
            <a:r>
              <a:rPr lang="en-GB"/>
              <a:t>What are the possible side effects?</a:t>
            </a:r>
          </a:p>
        </p:txBody>
      </p:sp>
    </p:spTree>
    <p:extLst>
      <p:ext uri="{BB962C8B-B14F-4D97-AF65-F5344CB8AC3E}">
        <p14:creationId xmlns:p14="http://schemas.microsoft.com/office/powerpoint/2010/main" val="153743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33D257-4F81-4ACD-A32C-E2D45AE560F0}"/>
              </a:ext>
            </a:extLst>
          </p:cNvPr>
          <p:cNvSpPr>
            <a:spLocks noGrp="1"/>
          </p:cNvSpPr>
          <p:nvPr>
            <p:ph sz="quarter" idx="10"/>
          </p:nvPr>
        </p:nvSpPr>
        <p:spPr>
          <a:xfrm>
            <a:off x="614920" y="1086352"/>
            <a:ext cx="10316899" cy="2244128"/>
          </a:xfrm>
        </p:spPr>
        <p:txBody>
          <a:bodyPr/>
          <a:lstStyle/>
          <a:p>
            <a:pPr marL="0" indent="0">
              <a:buNone/>
            </a:pPr>
            <a:r>
              <a:rPr lang="en-US" sz="1700" dirty="0"/>
              <a:t>The NHS will offer a COVID-19 vaccination </a:t>
            </a:r>
            <a:r>
              <a:rPr lang="en-US" sz="1700" b="1" dirty="0"/>
              <a:t>only</a:t>
            </a:r>
            <a:r>
              <a:rPr lang="en-US" sz="1700" dirty="0"/>
              <a:t> when it has been approved by the Medicines and Healthcare products Regulatory Agency (MHRA), the official UK regulator, like all other medicines and devices.</a:t>
            </a:r>
          </a:p>
          <a:p>
            <a:pPr marL="0" indent="0">
              <a:buNone/>
            </a:pPr>
            <a:endParaRPr lang="en-US" sz="1700" dirty="0"/>
          </a:p>
          <a:p>
            <a:pPr marL="0" indent="0">
              <a:buNone/>
            </a:pPr>
            <a:r>
              <a:rPr lang="en-US" sz="1700" dirty="0"/>
              <a:t>Vaccines go through three phases of clinical trials – in the third phase the Pfizer vaccine was given to 21,000 volunteers including older people with </a:t>
            </a:r>
            <a:r>
              <a:rPr lang="en-US" sz="1700" b="1" dirty="0"/>
              <a:t>no serious safety concerns</a:t>
            </a:r>
          </a:p>
          <a:p>
            <a:pPr marL="0" indent="0">
              <a:buNone/>
            </a:pPr>
            <a:endParaRPr lang="en-US" sz="1700" b="1" dirty="0"/>
          </a:p>
          <a:p>
            <a:pPr marL="0" indent="0">
              <a:buNone/>
            </a:pPr>
            <a:r>
              <a:rPr lang="en-US" sz="1700" b="1" dirty="0"/>
              <a:t>The vaccine went through all the normal stages of development and approval. It happened more quickly </a:t>
            </a:r>
            <a:r>
              <a:rPr lang="en-US" sz="1700" dirty="0"/>
              <a:t>because of several reasons including: </a:t>
            </a:r>
          </a:p>
          <a:p>
            <a:r>
              <a:rPr lang="en-US" sz="1700" dirty="0"/>
              <a:t>There had been vaccine work on other coronaviruses </a:t>
            </a:r>
          </a:p>
          <a:p>
            <a:r>
              <a:rPr lang="en-US" sz="1700" dirty="0"/>
              <a:t>There was no waiting for funding </a:t>
            </a:r>
          </a:p>
          <a:p>
            <a:r>
              <a:rPr lang="en-US" sz="1700" dirty="0"/>
              <a:t>Development stages were run in parallel</a:t>
            </a:r>
          </a:p>
          <a:p>
            <a:pPr marL="0" indent="0">
              <a:buNone/>
            </a:pPr>
            <a:r>
              <a:rPr lang="en-US" sz="1700" dirty="0"/>
              <a:t>This video explains how COVID-19 vaccines were developed quickly: </a:t>
            </a:r>
            <a:r>
              <a:rPr lang="en-US" sz="1700" dirty="0">
                <a:hlinkClick r:id="rId2"/>
              </a:rPr>
              <a:t>https://www.youtube.com/watch?v=ddDiyIKUP0M&amp;app=desktop</a:t>
            </a:r>
            <a:r>
              <a:rPr lang="en-US" sz="1700" dirty="0"/>
              <a:t>                                      </a:t>
            </a:r>
          </a:p>
          <a:p>
            <a:pPr marL="0" indent="0">
              <a:buNone/>
            </a:pPr>
            <a:r>
              <a:rPr lang="en-US" sz="1700" dirty="0"/>
              <a:t>You can also find a video from the MHRA here: </a:t>
            </a:r>
            <a:r>
              <a:rPr lang="en-US" sz="1700" dirty="0">
                <a:hlinkClick r:id="rId3"/>
              </a:rPr>
              <a:t>https://youtu.be/3HPpWelo1ro</a:t>
            </a:r>
            <a:endParaRPr lang="en-US" sz="1700" dirty="0"/>
          </a:p>
          <a:p>
            <a:pPr marL="0" indent="0">
              <a:buNone/>
            </a:pPr>
            <a:endParaRPr lang="en-US" sz="1800" b="1" dirty="0"/>
          </a:p>
          <a:p>
            <a:pPr marL="0" indent="0">
              <a:buNone/>
            </a:pPr>
            <a:endParaRPr lang="en-GB" sz="1800" b="1" dirty="0"/>
          </a:p>
        </p:txBody>
      </p:sp>
      <p:sp>
        <p:nvSpPr>
          <p:cNvPr id="3" name="Title 2">
            <a:extLst>
              <a:ext uri="{FF2B5EF4-FFF2-40B4-BE49-F238E27FC236}">
                <a16:creationId xmlns:a16="http://schemas.microsoft.com/office/drawing/2014/main" id="{ABB9D010-52B9-499A-8F72-F736E46E7C99}"/>
              </a:ext>
            </a:extLst>
          </p:cNvPr>
          <p:cNvSpPr>
            <a:spLocks noGrp="1"/>
          </p:cNvSpPr>
          <p:nvPr>
            <p:ph type="title"/>
          </p:nvPr>
        </p:nvSpPr>
        <p:spPr>
          <a:xfrm>
            <a:off x="614920" y="261364"/>
            <a:ext cx="8756073" cy="611649"/>
          </a:xfrm>
        </p:spPr>
        <p:txBody>
          <a:bodyPr/>
          <a:lstStyle/>
          <a:p>
            <a:r>
              <a:rPr lang="en-GB" dirty="0"/>
              <a:t>How were the vaccines approved?</a:t>
            </a:r>
          </a:p>
        </p:txBody>
      </p:sp>
    </p:spTree>
    <p:extLst>
      <p:ext uri="{BB962C8B-B14F-4D97-AF65-F5344CB8AC3E}">
        <p14:creationId xmlns:p14="http://schemas.microsoft.com/office/powerpoint/2010/main" val="16948905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7603411E-79FB-47F2-AF31-7B2FD25FAA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867875"/>
            <a:ext cx="9505950" cy="5281083"/>
          </a:xfrm>
          <a:prstGeom prst="rect">
            <a:avLst/>
          </a:prstGeom>
        </p:spPr>
      </p:pic>
    </p:spTree>
    <p:extLst>
      <p:ext uri="{BB962C8B-B14F-4D97-AF65-F5344CB8AC3E}">
        <p14:creationId xmlns:p14="http://schemas.microsoft.com/office/powerpoint/2010/main" val="2514971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F266C2-033C-495B-92C6-C620B9D66B6B}"/>
              </a:ext>
            </a:extLst>
          </p:cNvPr>
          <p:cNvSpPr>
            <a:spLocks noGrp="1"/>
          </p:cNvSpPr>
          <p:nvPr>
            <p:ph sz="quarter" idx="10"/>
          </p:nvPr>
        </p:nvSpPr>
        <p:spPr>
          <a:xfrm>
            <a:off x="609601" y="1121862"/>
            <a:ext cx="8244600" cy="2244128"/>
          </a:xfrm>
        </p:spPr>
        <p:txBody>
          <a:bodyPr/>
          <a:lstStyle/>
          <a:p>
            <a:pPr marL="0" indent="0">
              <a:buNone/>
            </a:pPr>
            <a:r>
              <a:rPr lang="en-GB" sz="2200" dirty="0"/>
              <a:t>The vaccine is just one tool in our tool box to prevent COVID-19, you should still;</a:t>
            </a:r>
          </a:p>
          <a:p>
            <a:pPr>
              <a:buClr>
                <a:srgbClr val="00B050"/>
              </a:buClr>
              <a:buFont typeface="Wingdings" panose="05000000000000000000" pitchFamily="2" charset="2"/>
              <a:buChar char="ü"/>
            </a:pPr>
            <a:r>
              <a:rPr lang="en-GB" sz="2200" dirty="0"/>
              <a:t>Continue to wear PPE</a:t>
            </a:r>
          </a:p>
          <a:p>
            <a:pPr>
              <a:buClr>
                <a:srgbClr val="00B050"/>
              </a:buClr>
              <a:buFont typeface="Wingdings" panose="05000000000000000000" pitchFamily="2" charset="2"/>
              <a:buChar char="ü"/>
            </a:pPr>
            <a:r>
              <a:rPr lang="en-GB" sz="2200" dirty="0"/>
              <a:t>Continue to follow infection prevention and control guidance</a:t>
            </a:r>
          </a:p>
          <a:p>
            <a:pPr>
              <a:buClr>
                <a:srgbClr val="00B050"/>
              </a:buClr>
              <a:buFont typeface="Wingdings" panose="05000000000000000000" pitchFamily="2" charset="2"/>
              <a:buChar char="ü"/>
            </a:pPr>
            <a:r>
              <a:rPr lang="en-GB" sz="2200" dirty="0"/>
              <a:t>Continue with testing</a:t>
            </a:r>
          </a:p>
          <a:p>
            <a:pPr>
              <a:buClr>
                <a:srgbClr val="00B050"/>
              </a:buClr>
              <a:buFont typeface="Wingdings" panose="05000000000000000000" pitchFamily="2" charset="2"/>
              <a:buChar char="ü"/>
            </a:pPr>
            <a:r>
              <a:rPr lang="en-GB" sz="2200" dirty="0"/>
              <a:t>Continue to follow guidance if anyone has </a:t>
            </a:r>
            <a:r>
              <a:rPr lang="en-GB" sz="2200" dirty="0">
                <a:hlinkClick r:id="rId2"/>
              </a:rPr>
              <a:t>symptoms of COVID-19</a:t>
            </a:r>
            <a:endParaRPr lang="en-GB" sz="2200" dirty="0"/>
          </a:p>
          <a:p>
            <a:pPr>
              <a:buClr>
                <a:srgbClr val="00B050"/>
              </a:buClr>
              <a:buFont typeface="Wingdings" panose="05000000000000000000" pitchFamily="2" charset="2"/>
              <a:buChar char="ü"/>
            </a:pPr>
            <a:r>
              <a:rPr lang="en-GB" sz="2200" dirty="0"/>
              <a:t>Download  the NHS App, as you’ll be able to demonstrate your COVID-19 vaccination history using it</a:t>
            </a:r>
          </a:p>
          <a:p>
            <a:pPr>
              <a:buClr>
                <a:srgbClr val="00B050"/>
              </a:buClr>
              <a:buFont typeface="Wingdings" panose="05000000000000000000" pitchFamily="2" charset="2"/>
              <a:buChar char="ü"/>
            </a:pPr>
            <a:r>
              <a:rPr lang="en-GB" sz="2200" dirty="0"/>
              <a:t>Notify your employer after each dose you receive.</a:t>
            </a:r>
          </a:p>
          <a:p>
            <a:pPr marL="0" indent="0">
              <a:buNone/>
            </a:pPr>
            <a:endParaRPr lang="en-GB" sz="2400" dirty="0"/>
          </a:p>
        </p:txBody>
      </p:sp>
      <p:sp>
        <p:nvSpPr>
          <p:cNvPr id="3" name="Title 2">
            <a:extLst>
              <a:ext uri="{FF2B5EF4-FFF2-40B4-BE49-F238E27FC236}">
                <a16:creationId xmlns:a16="http://schemas.microsoft.com/office/drawing/2014/main" id="{53411D3B-C483-4C44-BF6D-FBDC6CBEA211}"/>
              </a:ext>
            </a:extLst>
          </p:cNvPr>
          <p:cNvSpPr>
            <a:spLocks noGrp="1"/>
          </p:cNvSpPr>
          <p:nvPr>
            <p:ph type="title"/>
          </p:nvPr>
        </p:nvSpPr>
        <p:spPr>
          <a:xfrm>
            <a:off x="609601" y="289278"/>
            <a:ext cx="8756073" cy="611649"/>
          </a:xfrm>
        </p:spPr>
        <p:txBody>
          <a:bodyPr/>
          <a:lstStyle/>
          <a:p>
            <a:r>
              <a:rPr lang="en-GB" dirty="0"/>
              <a:t>What happens after the vaccine?</a:t>
            </a:r>
          </a:p>
        </p:txBody>
      </p:sp>
      <p:pic>
        <p:nvPicPr>
          <p:cNvPr id="1026" name="Picture 2" descr="Toolbox in hand. Work tools in a blue box Toolbox in hand. Work tools in a blue box. There is a drill, hammer, screwdriver, wrench, pliers, ruler in the picture. Vector illustration on a white background toolbox stock illustrations">
            <a:extLst>
              <a:ext uri="{FF2B5EF4-FFF2-40B4-BE49-F238E27FC236}">
                <a16:creationId xmlns:a16="http://schemas.microsoft.com/office/drawing/2014/main" id="{78B949A6-371B-4795-A2B2-D9237C33C9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777" y="1647117"/>
            <a:ext cx="2902469" cy="343774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15B5D0A-4BD3-4766-AF63-D8A28E67703A}"/>
              </a:ext>
            </a:extLst>
          </p:cNvPr>
          <p:cNvSpPr/>
          <p:nvPr/>
        </p:nvSpPr>
        <p:spPr>
          <a:xfrm>
            <a:off x="785674" y="5463599"/>
            <a:ext cx="10620651" cy="400110"/>
          </a:xfrm>
          <a:prstGeom prst="rect">
            <a:avLst/>
          </a:prstGeom>
        </p:spPr>
        <p:txBody>
          <a:bodyPr wrap="square" lIns="91440" tIns="45720" rIns="91440" bIns="45720" anchor="t">
            <a:spAutoFit/>
          </a:bodyPr>
          <a:lstStyle/>
          <a:p>
            <a:r>
              <a:rPr lang="en-GB" sz="2000" dirty="0">
                <a:latin typeface="Arial"/>
                <a:cs typeface="Arial"/>
              </a:rPr>
              <a:t>You can find lots of useful information on the above in the </a:t>
            </a:r>
            <a:r>
              <a:rPr lang="en-GB" sz="2000" dirty="0">
                <a:latin typeface="Arial"/>
                <a:cs typeface="Arial"/>
                <a:hlinkClick r:id="rId4"/>
              </a:rPr>
              <a:t>COVID care home resource pack</a:t>
            </a:r>
            <a:endParaRPr lang="en-GB" sz="2000" dirty="0">
              <a:latin typeface="Arial"/>
              <a:cs typeface="Arial"/>
            </a:endParaRPr>
          </a:p>
        </p:txBody>
      </p:sp>
    </p:spTree>
    <p:extLst>
      <p:ext uri="{BB962C8B-B14F-4D97-AF65-F5344CB8AC3E}">
        <p14:creationId xmlns:p14="http://schemas.microsoft.com/office/powerpoint/2010/main" val="3722724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0B68FC-54CA-480A-88DD-C06924D284D8}"/>
              </a:ext>
            </a:extLst>
          </p:cNvPr>
          <p:cNvSpPr>
            <a:spLocks noGrp="1"/>
          </p:cNvSpPr>
          <p:nvPr>
            <p:ph sz="quarter" idx="10"/>
          </p:nvPr>
        </p:nvSpPr>
        <p:spPr>
          <a:xfrm>
            <a:off x="611562" y="1121213"/>
            <a:ext cx="9648963" cy="4615573"/>
          </a:xfrm>
        </p:spPr>
        <p:txBody>
          <a:bodyPr lIns="91440" tIns="45720" rIns="91440" bIns="45720" anchor="t"/>
          <a:lstStyle/>
          <a:p>
            <a:pPr marL="342900" lvl="0" indent="-342900">
              <a:buFont typeface="Symbol" panose="05050102010706020507" pitchFamily="18" charset="2"/>
              <a:buChar char=""/>
            </a:pPr>
            <a:r>
              <a:rPr lang="en-GB" sz="2200" dirty="0">
                <a:latin typeface="Arial"/>
                <a:ea typeface="Times New Roman" panose="02020603050405020304" pitchFamily="18" charset="0"/>
                <a:cs typeface="Arial"/>
              </a:rPr>
              <a:t>Lifting</a:t>
            </a:r>
            <a:r>
              <a:rPr lang="en-GB" sz="2200" dirty="0">
                <a:effectLst/>
                <a:latin typeface="Arial"/>
                <a:ea typeface="Times New Roman" panose="02020603050405020304" pitchFamily="18" charset="0"/>
                <a:cs typeface="Arial"/>
              </a:rPr>
              <a:t> restrictions are partly thanks to the precautions taken by everyone. We need to be careful to continue with these.</a:t>
            </a:r>
          </a:p>
          <a:p>
            <a:pPr marL="342900" indent="-342900">
              <a:buFont typeface="Symbol" panose="05050102010706020507" pitchFamily="18" charset="2"/>
              <a:buChar char=""/>
            </a:pPr>
            <a:r>
              <a:rPr lang="en-GB" sz="2200" dirty="0">
                <a:ea typeface="Times New Roman" panose="02020603050405020304" pitchFamily="18" charset="0"/>
              </a:rPr>
              <a:t>Vaccination, though highly effective, is not 100% effective. Scientists are still investigating variants which are still circulating, in order to understand how these will affect people or spread.</a:t>
            </a:r>
            <a:endParaRPr lang="en-GB" sz="2200" dirty="0">
              <a:ea typeface="Calibri" panose="020F0502020204030204" pitchFamily="34" charset="0"/>
            </a:endParaRPr>
          </a:p>
          <a:p>
            <a:pPr marL="342900" lvl="0" indent="-342900">
              <a:buFont typeface="Symbol" panose="05050102010706020507" pitchFamily="18" charset="2"/>
              <a:buChar char=""/>
            </a:pPr>
            <a:r>
              <a:rPr lang="en-GB" sz="2200" dirty="0">
                <a:effectLst/>
                <a:ea typeface="Times New Roman" panose="02020603050405020304" pitchFamily="18" charset="0"/>
              </a:rPr>
              <a:t>As restrictions in the community lift, enhanced infection prevention and control standards and testing in care homes must be maintained. </a:t>
            </a:r>
          </a:p>
          <a:p>
            <a:pPr marL="342900" indent="-342900">
              <a:buFont typeface="Symbol" panose="05050102010706020507" pitchFamily="18" charset="2"/>
              <a:buChar char=""/>
            </a:pPr>
            <a:r>
              <a:rPr lang="en-GB" sz="2200" dirty="0">
                <a:latin typeface="Arial"/>
                <a:ea typeface="Times New Roman" panose="02020603050405020304" pitchFamily="18" charset="0"/>
                <a:cs typeface="Arial"/>
              </a:rPr>
              <a:t>The majority of people vaccinated will develop immunity after approximately 3 weeks. Since protection is not 100%, anyone with new symptoms or testing positive should be managed as an infectious case. They will still need to self-isolate and take all the same precautions that they would following a positive result before vaccination to avoid spreading the virus. Latest guidance on self-isolation can be found </a:t>
            </a:r>
            <a:r>
              <a:rPr lang="en-GB" sz="2200" dirty="0">
                <a:latin typeface="Arial"/>
                <a:ea typeface="Times New Roman" panose="02020603050405020304" pitchFamily="18" charset="0"/>
                <a:cs typeface="Arial"/>
                <a:hlinkClick r:id="rId3"/>
              </a:rPr>
              <a:t>here</a:t>
            </a:r>
            <a:r>
              <a:rPr lang="en-GB" sz="2200" dirty="0">
                <a:latin typeface="Arial"/>
                <a:ea typeface="Times New Roman" panose="02020603050405020304" pitchFamily="18" charset="0"/>
                <a:cs typeface="Arial"/>
              </a:rPr>
              <a:t>.</a:t>
            </a:r>
          </a:p>
          <a:p>
            <a:endParaRPr lang="en-GB" sz="1600" dirty="0"/>
          </a:p>
        </p:txBody>
      </p:sp>
      <p:sp>
        <p:nvSpPr>
          <p:cNvPr id="3" name="Title 2">
            <a:extLst>
              <a:ext uri="{FF2B5EF4-FFF2-40B4-BE49-F238E27FC236}">
                <a16:creationId xmlns:a16="http://schemas.microsoft.com/office/drawing/2014/main" id="{2E8B6DF7-37E3-40A8-AE9F-146F6E2ABC50}"/>
              </a:ext>
            </a:extLst>
          </p:cNvPr>
          <p:cNvSpPr>
            <a:spLocks noGrp="1"/>
          </p:cNvSpPr>
          <p:nvPr>
            <p:ph type="title"/>
          </p:nvPr>
        </p:nvSpPr>
        <p:spPr>
          <a:xfrm>
            <a:off x="614920" y="362209"/>
            <a:ext cx="8756073" cy="611649"/>
          </a:xfrm>
        </p:spPr>
        <p:txBody>
          <a:bodyPr/>
          <a:lstStyle/>
          <a:p>
            <a:r>
              <a:rPr lang="en-GB" dirty="0"/>
              <a:t>After vaccinations</a:t>
            </a:r>
          </a:p>
        </p:txBody>
      </p:sp>
      <p:pic>
        <p:nvPicPr>
          <p:cNvPr id="6" name="Graphic 5" descr="Face with mask with solid fill">
            <a:extLst>
              <a:ext uri="{FF2B5EF4-FFF2-40B4-BE49-F238E27FC236}">
                <a16:creationId xmlns:a16="http://schemas.microsoft.com/office/drawing/2014/main" id="{661EBBDA-2717-4B77-B9AF-2FC315E8A78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62680" y="1478012"/>
            <a:ext cx="914400" cy="914400"/>
          </a:xfrm>
          <a:prstGeom prst="rect">
            <a:avLst/>
          </a:prstGeom>
        </p:spPr>
      </p:pic>
      <p:pic>
        <p:nvPicPr>
          <p:cNvPr id="8" name="Graphic 7" descr="Badge Follow with solid fill">
            <a:extLst>
              <a:ext uri="{FF2B5EF4-FFF2-40B4-BE49-F238E27FC236}">
                <a16:creationId xmlns:a16="http://schemas.microsoft.com/office/drawing/2014/main" id="{AB1FDF22-459C-4294-AE42-A8BBA7FB6BF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666038" y="4465588"/>
            <a:ext cx="914400" cy="914400"/>
          </a:xfrm>
          <a:prstGeom prst="rect">
            <a:avLst/>
          </a:prstGeom>
        </p:spPr>
      </p:pic>
      <p:pic>
        <p:nvPicPr>
          <p:cNvPr id="10" name="Graphic 9" descr="Share with solid fill">
            <a:extLst>
              <a:ext uri="{FF2B5EF4-FFF2-40B4-BE49-F238E27FC236}">
                <a16:creationId xmlns:a16="http://schemas.microsoft.com/office/drawing/2014/main" id="{882D4F42-221B-4DD8-8BF6-0A45F4A1D1E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62680" y="2971800"/>
            <a:ext cx="914400" cy="914400"/>
          </a:xfrm>
          <a:prstGeom prst="rect">
            <a:avLst/>
          </a:prstGeom>
        </p:spPr>
      </p:pic>
    </p:spTree>
    <p:extLst>
      <p:ext uri="{BB962C8B-B14F-4D97-AF65-F5344CB8AC3E}">
        <p14:creationId xmlns:p14="http://schemas.microsoft.com/office/powerpoint/2010/main" val="4120839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06A8C6-C70E-41F6-A1E6-95C3A8EED197}"/>
              </a:ext>
            </a:extLst>
          </p:cNvPr>
          <p:cNvSpPr>
            <a:spLocks noGrp="1"/>
          </p:cNvSpPr>
          <p:nvPr>
            <p:ph sz="quarter" idx="10"/>
          </p:nvPr>
        </p:nvSpPr>
        <p:spPr>
          <a:xfrm>
            <a:off x="586214" y="1129845"/>
            <a:ext cx="7715775" cy="4040607"/>
          </a:xfrm>
        </p:spPr>
        <p:txBody>
          <a:bodyPr/>
          <a:lstStyle/>
          <a:p>
            <a:r>
              <a:rPr lang="en-US" sz="1700" dirty="0"/>
              <a:t>You can find documents relating to the COVID-19 vaccination </a:t>
            </a:r>
            <a:r>
              <a:rPr lang="en-US" sz="1700" dirty="0">
                <a:hlinkClick r:id="rId2"/>
              </a:rPr>
              <a:t>here</a:t>
            </a:r>
            <a:endParaRPr lang="en-US" sz="1700" dirty="0"/>
          </a:p>
          <a:p>
            <a:pPr marL="0" indent="0">
              <a:buNone/>
            </a:pPr>
            <a:endParaRPr lang="en-US" sz="1700" dirty="0"/>
          </a:p>
          <a:p>
            <a:r>
              <a:rPr lang="en-GB" sz="1700" dirty="0"/>
              <a:t>COVID-19 vaccine information for </a:t>
            </a:r>
            <a:r>
              <a:rPr lang="en-GB" sz="1700" dirty="0">
                <a:hlinkClick r:id="rId3"/>
              </a:rPr>
              <a:t>social care staff</a:t>
            </a:r>
            <a:endParaRPr lang="en-GB" sz="1700" dirty="0"/>
          </a:p>
          <a:p>
            <a:r>
              <a:rPr lang="en-GB" sz="1700" dirty="0"/>
              <a:t>COVID-19 vaccination guide for </a:t>
            </a:r>
            <a:r>
              <a:rPr lang="en-GB" sz="1700" dirty="0">
                <a:hlinkClick r:id="rId4"/>
              </a:rPr>
              <a:t>healthcare workers</a:t>
            </a:r>
            <a:endParaRPr lang="en-GB" sz="1700" dirty="0"/>
          </a:p>
          <a:p>
            <a:r>
              <a:rPr lang="en-GB" sz="1700" dirty="0"/>
              <a:t>Leaflet on why you are being </a:t>
            </a:r>
            <a:r>
              <a:rPr lang="en-GB" sz="1700" dirty="0">
                <a:hlinkClick r:id="rId5"/>
              </a:rPr>
              <a:t>asked to wait</a:t>
            </a:r>
            <a:endParaRPr lang="en-GB" sz="1700" dirty="0"/>
          </a:p>
          <a:p>
            <a:r>
              <a:rPr lang="en-GB" sz="1700" dirty="0"/>
              <a:t>COVID-19 vaccination guide for </a:t>
            </a:r>
            <a:r>
              <a:rPr lang="en-GB" sz="1700" dirty="0">
                <a:hlinkClick r:id="rId6"/>
              </a:rPr>
              <a:t>older adults</a:t>
            </a:r>
            <a:endParaRPr lang="en-GB" sz="1700" dirty="0"/>
          </a:p>
          <a:p>
            <a:r>
              <a:rPr lang="en-GB" sz="1700" dirty="0"/>
              <a:t>COVID-19 vaccination: </a:t>
            </a:r>
            <a:r>
              <a:rPr lang="en-GB" sz="1700" dirty="0">
                <a:hlinkClick r:id="rId7"/>
              </a:rPr>
              <a:t>a guide for all women of childbearing age, pregnant or breastfeeding</a:t>
            </a:r>
            <a:endParaRPr lang="en-GB" sz="1700" dirty="0"/>
          </a:p>
          <a:p>
            <a:pPr marL="0" indent="0">
              <a:buNone/>
            </a:pPr>
            <a:endParaRPr lang="en-GB" sz="1700" dirty="0"/>
          </a:p>
          <a:p>
            <a:pPr lvl="0"/>
            <a:r>
              <a:rPr lang="en-US" sz="1700" dirty="0"/>
              <a:t>There are template letters for residents and relatives – see the </a:t>
            </a:r>
            <a:r>
              <a:rPr lang="en-US" sz="1700" dirty="0">
                <a:hlinkClick r:id="rId8" action="ppaction://hlinksldjump"/>
              </a:rPr>
              <a:t>consent form slide</a:t>
            </a:r>
            <a:endParaRPr lang="en-US" sz="1700" dirty="0"/>
          </a:p>
          <a:p>
            <a:pPr lvl="0"/>
            <a:r>
              <a:rPr lang="en-US" sz="1700" dirty="0"/>
              <a:t>Public Health England  Leaflet - what to expect </a:t>
            </a:r>
            <a:r>
              <a:rPr lang="en-US" sz="1700" dirty="0">
                <a:hlinkClick r:id="rId9"/>
              </a:rPr>
              <a:t>after your COVID-19 vaccinations</a:t>
            </a:r>
            <a:endParaRPr lang="en-US" sz="1700" dirty="0"/>
          </a:p>
          <a:p>
            <a:pPr marL="0" lvl="0" indent="0">
              <a:buNone/>
            </a:pPr>
            <a:endParaRPr lang="en-US" sz="1700" dirty="0"/>
          </a:p>
          <a:p>
            <a:r>
              <a:rPr lang="en-US" sz="1700" dirty="0">
                <a:hlinkClick r:id="rId10"/>
              </a:rPr>
              <a:t>Accessible Information from Mencap on the Vaccine </a:t>
            </a:r>
            <a:endParaRPr lang="en-US" sz="1700" dirty="0"/>
          </a:p>
        </p:txBody>
      </p:sp>
      <p:sp>
        <p:nvSpPr>
          <p:cNvPr id="3" name="Title 2">
            <a:extLst>
              <a:ext uri="{FF2B5EF4-FFF2-40B4-BE49-F238E27FC236}">
                <a16:creationId xmlns:a16="http://schemas.microsoft.com/office/drawing/2014/main" id="{C3C498E9-46F6-4A51-9227-8EA8DCB39CB4}"/>
              </a:ext>
            </a:extLst>
          </p:cNvPr>
          <p:cNvSpPr>
            <a:spLocks noGrp="1"/>
          </p:cNvSpPr>
          <p:nvPr>
            <p:ph type="title"/>
          </p:nvPr>
        </p:nvSpPr>
        <p:spPr>
          <a:xfrm>
            <a:off x="586214" y="348977"/>
            <a:ext cx="8756073" cy="611649"/>
          </a:xfrm>
        </p:spPr>
        <p:txBody>
          <a:bodyPr/>
          <a:lstStyle/>
          <a:p>
            <a:r>
              <a:rPr lang="en-GB"/>
              <a:t>Vaccine information leaflets</a:t>
            </a:r>
          </a:p>
        </p:txBody>
      </p:sp>
      <p:pic>
        <p:nvPicPr>
          <p:cNvPr id="4" name="Picture 3">
            <a:extLst>
              <a:ext uri="{FF2B5EF4-FFF2-40B4-BE49-F238E27FC236}">
                <a16:creationId xmlns:a16="http://schemas.microsoft.com/office/drawing/2014/main" id="{ED94E124-649F-4AC9-B7D5-5583C8EC3376}"/>
              </a:ext>
            </a:extLst>
          </p:cNvPr>
          <p:cNvPicPr>
            <a:picLocks noChangeAspect="1"/>
          </p:cNvPicPr>
          <p:nvPr/>
        </p:nvPicPr>
        <p:blipFill rotWithShape="1">
          <a:blip r:embed="rId11"/>
          <a:srcRect l="29700" t="21628" r="51925"/>
          <a:stretch/>
        </p:blipFill>
        <p:spPr>
          <a:xfrm>
            <a:off x="8866598" y="960626"/>
            <a:ext cx="2739188" cy="5203868"/>
          </a:xfrm>
          <a:prstGeom prst="rect">
            <a:avLst/>
          </a:prstGeom>
        </p:spPr>
      </p:pic>
    </p:spTree>
    <p:extLst>
      <p:ext uri="{BB962C8B-B14F-4D97-AF65-F5344CB8AC3E}">
        <p14:creationId xmlns:p14="http://schemas.microsoft.com/office/powerpoint/2010/main" val="40518908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EF945F-AE5B-4C7C-BAE1-77B63BF8A8BB}"/>
              </a:ext>
            </a:extLst>
          </p:cNvPr>
          <p:cNvSpPr>
            <a:spLocks noGrp="1"/>
          </p:cNvSpPr>
          <p:nvPr>
            <p:ph sz="quarter" idx="10"/>
          </p:nvPr>
        </p:nvSpPr>
        <p:spPr>
          <a:xfrm>
            <a:off x="599325" y="1126577"/>
            <a:ext cx="10897455" cy="3465971"/>
          </a:xfrm>
        </p:spPr>
        <p:txBody>
          <a:bodyPr/>
          <a:lstStyle/>
          <a:p>
            <a:r>
              <a:rPr lang="en-GB" dirty="0"/>
              <a:t>To track COVID-19 vaccinations in care homes care providers, the below questions are included in Capacity Tracker;</a:t>
            </a:r>
          </a:p>
          <a:p>
            <a:r>
              <a:rPr lang="en-GB" b="1" i="1" dirty="0">
                <a:solidFill>
                  <a:schemeClr val="bg2"/>
                </a:solidFill>
              </a:rPr>
              <a:t>Number of </a:t>
            </a:r>
            <a:r>
              <a:rPr lang="en-GB" b="1" i="1" u="sng" dirty="0">
                <a:solidFill>
                  <a:schemeClr val="bg2"/>
                </a:solidFill>
              </a:rPr>
              <a:t>staff and residents</a:t>
            </a:r>
            <a:r>
              <a:rPr lang="en-GB" b="1" i="1" dirty="0">
                <a:solidFill>
                  <a:schemeClr val="bg2"/>
                </a:solidFill>
              </a:rPr>
              <a:t> known to have had the first dose of the COVID-19 vaccination</a:t>
            </a:r>
          </a:p>
          <a:p>
            <a:r>
              <a:rPr lang="en-GB" b="1" i="1" dirty="0">
                <a:solidFill>
                  <a:schemeClr val="bg2"/>
                </a:solidFill>
              </a:rPr>
              <a:t>Number known to have had the second dose of the COVID-19 vaccination</a:t>
            </a:r>
          </a:p>
          <a:p>
            <a:r>
              <a:rPr lang="en-GB" b="1" i="1" dirty="0">
                <a:solidFill>
                  <a:schemeClr val="bg2"/>
                </a:solidFill>
              </a:rPr>
              <a:t>Number known to have had the COVID-19 booster vaccination</a:t>
            </a:r>
          </a:p>
          <a:p>
            <a:r>
              <a:rPr lang="en-GB" b="1" i="1" dirty="0">
                <a:solidFill>
                  <a:schemeClr val="bg2"/>
                </a:solidFill>
              </a:rPr>
              <a:t>Number known to have had this season’s flu vaccination</a:t>
            </a:r>
          </a:p>
          <a:p>
            <a:r>
              <a:rPr lang="en-GB" b="1" i="1" dirty="0">
                <a:solidFill>
                  <a:schemeClr val="bg2"/>
                </a:solidFill>
              </a:rPr>
              <a:t>Details of staff who are or may be exempt from getting vaccinated against COVID-19</a:t>
            </a:r>
            <a:endParaRPr lang="en-GB" dirty="0"/>
          </a:p>
          <a:p>
            <a:r>
              <a:rPr lang="en-GB" dirty="0"/>
              <a:t>During the vaccination roll-out it is vitally important to find out how many staff and residents are being vaccinated. This will also create an opportunity to see where additional support is needed to ensure we can maximise access to the vaccination.</a:t>
            </a:r>
          </a:p>
          <a:p>
            <a:pPr marL="285750" indent="-285750"/>
            <a:r>
              <a:rPr lang="en-GB" dirty="0"/>
              <a:t>Guidance will be available in Capacity Tracker to support filling in the questions as accurately as possible</a:t>
            </a:r>
          </a:p>
          <a:p>
            <a:pPr marL="285750" indent="-285750"/>
            <a:r>
              <a:rPr lang="en-GB" dirty="0"/>
              <a:t>You may find this video on capacity tracker useful: </a:t>
            </a:r>
            <a:r>
              <a:rPr lang="en-GB" dirty="0">
                <a:hlinkClick r:id="rId2"/>
              </a:rPr>
              <a:t>https://www.youtube.com/watch?v=jTMRxxPeXoo&amp;feature=youtu.be</a:t>
            </a:r>
            <a:r>
              <a:rPr lang="en-GB" dirty="0">
                <a:solidFill>
                  <a:srgbClr val="C00000"/>
                </a:solidFill>
              </a:rPr>
              <a:t> </a:t>
            </a:r>
            <a:r>
              <a:rPr lang="en-GB" dirty="0"/>
              <a:t>(specific information on the vaccine at 7mins 23secs)</a:t>
            </a:r>
          </a:p>
          <a:p>
            <a:pPr marL="0" indent="0">
              <a:buNone/>
            </a:pPr>
            <a:endParaRPr lang="en-GB" altLang="en-US" dirty="0">
              <a:ea typeface="Calibri" panose="020F0502020204030204" pitchFamily="34" charset="0"/>
            </a:endParaRPr>
          </a:p>
          <a:p>
            <a:pPr marL="0" indent="0">
              <a:buNone/>
            </a:pPr>
            <a:endParaRPr lang="en-GB" sz="1600" dirty="0"/>
          </a:p>
        </p:txBody>
      </p:sp>
      <p:sp>
        <p:nvSpPr>
          <p:cNvPr id="3" name="Title 2">
            <a:extLst>
              <a:ext uri="{FF2B5EF4-FFF2-40B4-BE49-F238E27FC236}">
                <a16:creationId xmlns:a16="http://schemas.microsoft.com/office/drawing/2014/main" id="{CE4DA92B-77A7-4138-BCB6-A9957CCFB952}"/>
              </a:ext>
            </a:extLst>
          </p:cNvPr>
          <p:cNvSpPr>
            <a:spLocks noGrp="1"/>
          </p:cNvSpPr>
          <p:nvPr>
            <p:ph type="title"/>
          </p:nvPr>
        </p:nvSpPr>
        <p:spPr>
          <a:xfrm>
            <a:off x="599327" y="361123"/>
            <a:ext cx="8756073" cy="611649"/>
          </a:xfrm>
        </p:spPr>
        <p:txBody>
          <a:bodyPr/>
          <a:lstStyle/>
          <a:p>
            <a:r>
              <a:rPr lang="en-GB" dirty="0"/>
              <a:t>Capacity Tracker</a:t>
            </a:r>
            <a:endParaRPr lang="en-GB" dirty="0">
              <a:solidFill>
                <a:srgbClr val="FF0000"/>
              </a:solidFill>
              <a:highlight>
                <a:srgbClr val="FFFF66"/>
              </a:highlight>
            </a:endParaRPr>
          </a:p>
        </p:txBody>
      </p:sp>
      <p:sp>
        <p:nvSpPr>
          <p:cNvPr id="4" name="Rectangle 3">
            <a:extLst>
              <a:ext uri="{FF2B5EF4-FFF2-40B4-BE49-F238E27FC236}">
                <a16:creationId xmlns:a16="http://schemas.microsoft.com/office/drawing/2014/main" id="{2967AF3A-05C4-4034-B588-BE1A7116A4A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6" name="Table 5">
            <a:extLst>
              <a:ext uri="{FF2B5EF4-FFF2-40B4-BE49-F238E27FC236}">
                <a16:creationId xmlns:a16="http://schemas.microsoft.com/office/drawing/2014/main" id="{F82F0082-A2FC-4DE8-92D8-2BBAE4BBE077}"/>
              </a:ext>
            </a:extLst>
          </p:cNvPr>
          <p:cNvGraphicFramePr>
            <a:graphicFrameLocks noGrp="1"/>
          </p:cNvGraphicFramePr>
          <p:nvPr>
            <p:extLst>
              <p:ext uri="{D42A27DB-BD31-4B8C-83A1-F6EECF244321}">
                <p14:modId xmlns:p14="http://schemas.microsoft.com/office/powerpoint/2010/main" val="3278439815"/>
              </p:ext>
            </p:extLst>
          </p:nvPr>
        </p:nvGraphicFramePr>
        <p:xfrm>
          <a:off x="599325" y="4407390"/>
          <a:ext cx="10897455" cy="1893138"/>
        </p:xfrm>
        <a:graphic>
          <a:graphicData uri="http://schemas.openxmlformats.org/drawingml/2006/table">
            <a:tbl>
              <a:tblPr firstRow="1" bandRow="1">
                <a:tableStyleId>{5C22544A-7EE6-4342-B048-85BDC9FD1C3A}</a:tableStyleId>
              </a:tblPr>
              <a:tblGrid>
                <a:gridCol w="3247279">
                  <a:extLst>
                    <a:ext uri="{9D8B030D-6E8A-4147-A177-3AD203B41FA5}">
                      <a16:colId xmlns:a16="http://schemas.microsoft.com/office/drawing/2014/main" val="2900749947"/>
                    </a:ext>
                  </a:extLst>
                </a:gridCol>
                <a:gridCol w="2557046">
                  <a:extLst>
                    <a:ext uri="{9D8B030D-6E8A-4147-A177-3AD203B41FA5}">
                      <a16:colId xmlns:a16="http://schemas.microsoft.com/office/drawing/2014/main" val="375316083"/>
                    </a:ext>
                  </a:extLst>
                </a:gridCol>
                <a:gridCol w="3637414">
                  <a:extLst>
                    <a:ext uri="{9D8B030D-6E8A-4147-A177-3AD203B41FA5}">
                      <a16:colId xmlns:a16="http://schemas.microsoft.com/office/drawing/2014/main" val="3538827437"/>
                    </a:ext>
                  </a:extLst>
                </a:gridCol>
                <a:gridCol w="1455716">
                  <a:extLst>
                    <a:ext uri="{9D8B030D-6E8A-4147-A177-3AD203B41FA5}">
                      <a16:colId xmlns:a16="http://schemas.microsoft.com/office/drawing/2014/main" val="435393837"/>
                    </a:ext>
                  </a:extLst>
                </a:gridCol>
              </a:tblGrid>
              <a:tr h="313609">
                <a:tc>
                  <a:txBody>
                    <a:bodyPr/>
                    <a:lstStyle/>
                    <a:p>
                      <a:pPr algn="ctr"/>
                      <a:r>
                        <a:rPr lang="en-GB" sz="1050">
                          <a:latin typeface="Arial" panose="020B0604020202020204" pitchFamily="34" charset="0"/>
                          <a:cs typeface="Arial" panose="020B0604020202020204" pitchFamily="34" charset="0"/>
                        </a:rPr>
                        <a:t>Contact</a:t>
                      </a:r>
                    </a:p>
                  </a:txBody>
                  <a:tcPr anchor="ctr"/>
                </a:tc>
                <a:tc>
                  <a:txBody>
                    <a:bodyPr/>
                    <a:lstStyle/>
                    <a:p>
                      <a:pPr algn="ctr"/>
                      <a:r>
                        <a:rPr lang="en-GB" sz="1050" dirty="0">
                          <a:latin typeface="Arial" panose="020B0604020202020204" pitchFamily="34" charset="0"/>
                          <a:cs typeface="Arial" panose="020B0604020202020204" pitchFamily="34" charset="0"/>
                        </a:rPr>
                        <a:t>Name</a:t>
                      </a:r>
                    </a:p>
                  </a:txBody>
                  <a:tcPr anchor="ctr"/>
                </a:tc>
                <a:tc>
                  <a:txBody>
                    <a:bodyPr/>
                    <a:lstStyle/>
                    <a:p>
                      <a:pPr algn="ctr"/>
                      <a:r>
                        <a:rPr lang="en-GB" sz="1050">
                          <a:latin typeface="Arial" panose="020B0604020202020204" pitchFamily="34" charset="0"/>
                          <a:cs typeface="Arial" panose="020B0604020202020204" pitchFamily="34" charset="0"/>
                        </a:rPr>
                        <a:t>Email</a:t>
                      </a:r>
                    </a:p>
                  </a:txBody>
                  <a:tcPr anchor="ctr"/>
                </a:tc>
                <a:tc>
                  <a:txBody>
                    <a:bodyPr/>
                    <a:lstStyle/>
                    <a:p>
                      <a:pPr algn="ctr"/>
                      <a:r>
                        <a:rPr lang="en-GB" sz="1050">
                          <a:latin typeface="Arial" panose="020B0604020202020204" pitchFamily="34" charset="0"/>
                          <a:cs typeface="Arial" panose="020B0604020202020204" pitchFamily="34" charset="0"/>
                        </a:rPr>
                        <a:t>Phone</a:t>
                      </a:r>
                    </a:p>
                  </a:txBody>
                  <a:tcPr anchor="ctr"/>
                </a:tc>
                <a:extLst>
                  <a:ext uri="{0D108BD9-81ED-4DB2-BD59-A6C34878D82A}">
                    <a16:rowId xmlns:a16="http://schemas.microsoft.com/office/drawing/2014/main" val="1620046287"/>
                  </a:ext>
                </a:extLst>
              </a:tr>
              <a:tr h="317141">
                <a:tc>
                  <a:txBody>
                    <a:bodyPr/>
                    <a:lstStyle/>
                    <a:p>
                      <a:pPr algn="l"/>
                      <a:r>
                        <a:rPr lang="en-GB" sz="1050" b="1">
                          <a:latin typeface="Arial" panose="020B0604020202020204" pitchFamily="34" charset="0"/>
                          <a:cs typeface="Arial" panose="020B0604020202020204" pitchFamily="34" charset="0"/>
                        </a:rPr>
                        <a:t>Capacity Tracker Technical Support Centre</a:t>
                      </a:r>
                    </a:p>
                  </a:txBody>
                  <a:tcPr anchor="ctr"/>
                </a:tc>
                <a:tc>
                  <a:txBody>
                    <a:bodyPr/>
                    <a:lstStyle/>
                    <a:p>
                      <a:pPr algn="ctr"/>
                      <a:r>
                        <a:rPr lang="en-GB" sz="1050" b="0">
                          <a:latin typeface="Arial" panose="020B0604020202020204" pitchFamily="34" charset="0"/>
                          <a:cs typeface="Arial" panose="020B0604020202020204" pitchFamily="34" charset="0"/>
                        </a:rPr>
                        <a:t>n/a</a:t>
                      </a:r>
                    </a:p>
                  </a:txBody>
                  <a:tcPr anchor="ctr"/>
                </a:tc>
                <a:tc>
                  <a:txBody>
                    <a:bodyPr/>
                    <a:lstStyle/>
                    <a:p>
                      <a:pPr algn="ctr"/>
                      <a:r>
                        <a:rPr lang="en-GB" sz="1050">
                          <a:latin typeface="Arial" panose="020B0604020202020204" pitchFamily="34" charset="0"/>
                          <a:cs typeface="Arial" panose="020B0604020202020204" pitchFamily="34" charset="0"/>
                          <a:hlinkClick r:id="rId3"/>
                        </a:rPr>
                        <a:t>necsu.capacitytracker@nhs.net</a:t>
                      </a:r>
                      <a:endParaRPr lang="en-GB" sz="1050">
                        <a:latin typeface="Arial" panose="020B0604020202020204" pitchFamily="34" charset="0"/>
                        <a:cs typeface="Arial" panose="020B0604020202020204" pitchFamily="34" charset="0"/>
                      </a:endParaRPr>
                    </a:p>
                  </a:txBody>
                  <a:tcPr anchor="ctr"/>
                </a:tc>
                <a:tc>
                  <a:txBody>
                    <a:bodyPr/>
                    <a:lstStyle/>
                    <a:p>
                      <a:pPr algn="ctr"/>
                      <a:r>
                        <a:rPr lang="en-GB" sz="1050">
                          <a:latin typeface="Arial" panose="020B0604020202020204" pitchFamily="34" charset="0"/>
                          <a:cs typeface="Arial" panose="020B0604020202020204" pitchFamily="34" charset="0"/>
                        </a:rPr>
                        <a:t>0191 691 3729</a:t>
                      </a:r>
                    </a:p>
                  </a:txBody>
                  <a:tcPr anchor="ctr"/>
                </a:tc>
                <a:extLst>
                  <a:ext uri="{0D108BD9-81ED-4DB2-BD59-A6C34878D82A}">
                    <a16:rowId xmlns:a16="http://schemas.microsoft.com/office/drawing/2014/main" val="2083132962"/>
                  </a:ext>
                </a:extLst>
              </a:tr>
              <a:tr h="317141">
                <a:tc>
                  <a:txBody>
                    <a:bodyPr/>
                    <a:lstStyle/>
                    <a:p>
                      <a:pPr algn="l"/>
                      <a:r>
                        <a:rPr lang="en-GB" sz="1050" b="1">
                          <a:latin typeface="Arial" panose="020B0604020202020204" pitchFamily="34" charset="0"/>
                          <a:cs typeface="Arial" panose="020B0604020202020204" pitchFamily="34" charset="0"/>
                        </a:rPr>
                        <a:t>Interpretation of questions support</a:t>
                      </a:r>
                    </a:p>
                  </a:txBody>
                  <a:tcPr anchor="ctr"/>
                </a:tc>
                <a:tc>
                  <a:txBody>
                    <a:bodyPr/>
                    <a:lstStyle/>
                    <a:p>
                      <a:pPr algn="ctr"/>
                      <a:r>
                        <a:rPr lang="en-GB" sz="1050" b="0">
                          <a:latin typeface="Arial" panose="020B0604020202020204" pitchFamily="34" charset="0"/>
                          <a:cs typeface="Arial" panose="020B0604020202020204" pitchFamily="34" charset="0"/>
                        </a:rPr>
                        <a:t>n/a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1050" b="1">
                          <a:ea typeface="Calibri" panose="020F0502020204030204" pitchFamily="34" charset="0"/>
                          <a:hlinkClick r:id="rId4"/>
                        </a:rPr>
                        <a:t>Capacitytracker-guidance@dhsc.gov.uk</a:t>
                      </a:r>
                      <a:endParaRPr lang="en-GB" altLang="en-US" sz="1050"/>
                    </a:p>
                  </a:txBody>
                  <a:tcPr anchor="ctr"/>
                </a:tc>
                <a:tc>
                  <a:txBody>
                    <a:bodyPr/>
                    <a:lstStyle/>
                    <a:p>
                      <a:pPr algn="ctr"/>
                      <a:endParaRPr lang="en-GB" sz="105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563200149"/>
                  </a:ext>
                </a:extLst>
              </a:tr>
              <a:tr h="396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a:ln>
                            <a:noFill/>
                          </a:ln>
                          <a:solidFill>
                            <a:srgbClr val="3F3F3F">
                              <a:lumMod val="50000"/>
                            </a:srgbClr>
                          </a:solidFill>
                          <a:effectLst/>
                          <a:uLnTx/>
                          <a:uFillTx/>
                          <a:latin typeface="Arial" panose="020B0604020202020204" pitchFamily="34" charset="0"/>
                          <a:ea typeface="+mn-ea"/>
                          <a:cs typeface="Arial" panose="020B0604020202020204" pitchFamily="34" charset="0"/>
                        </a:rPr>
                        <a:t>NHSEI London Capacity Tracker Regional Lead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srgbClr val="3F3F3F">
                              <a:lumMod val="50000"/>
                            </a:srgbClr>
                          </a:solidFill>
                          <a:effectLst/>
                          <a:uLnTx/>
                          <a:uFillTx/>
                          <a:latin typeface="Arial" panose="020B0604020202020204" pitchFamily="34" charset="0"/>
                          <a:ea typeface="+mn-ea"/>
                          <a:cs typeface="Arial" panose="020B0604020202020204" pitchFamily="34" charset="0"/>
                        </a:rPr>
                        <a:t>Dan Heller</a:t>
                      </a:r>
                    </a:p>
                  </a:txBody>
                  <a:tcPr anchor="ctr"/>
                </a:tc>
                <a:tc>
                  <a:txBody>
                    <a:bodyPr/>
                    <a:lstStyle/>
                    <a:p>
                      <a:pPr algn="ctr"/>
                      <a:r>
                        <a:rPr lang="en-GB" sz="1050">
                          <a:latin typeface="Arial" panose="020B0604020202020204" pitchFamily="34" charset="0"/>
                          <a:cs typeface="Arial" panose="020B0604020202020204" pitchFamily="34" charset="0"/>
                        </a:rPr>
                        <a:t>daniel.heller@nhs.net</a:t>
                      </a:r>
                    </a:p>
                  </a:txBody>
                  <a:tcPr anchor="ctr"/>
                </a:tc>
                <a:tc>
                  <a:txBody>
                    <a:bodyPr/>
                    <a:lstStyle/>
                    <a:p>
                      <a:pPr algn="ctr"/>
                      <a:r>
                        <a:rPr lang="en-US" sz="1050" kern="1200">
                          <a:solidFill>
                            <a:schemeClr val="dk1"/>
                          </a:solidFill>
                          <a:effectLst/>
                          <a:latin typeface="+mn-lt"/>
                          <a:ea typeface="+mn-ea"/>
                          <a:cs typeface="+mn-cs"/>
                        </a:rPr>
                        <a:t>n/a</a:t>
                      </a:r>
                      <a:endParaRPr lang="en-GB" sz="105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98709137"/>
                  </a:ext>
                </a:extLst>
              </a:tr>
              <a:tr h="2975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a:ln>
                            <a:noFill/>
                          </a:ln>
                          <a:solidFill>
                            <a:srgbClr val="3F3F3F">
                              <a:lumMod val="50000"/>
                            </a:srgbClr>
                          </a:solidFill>
                          <a:effectLst/>
                          <a:uLnTx/>
                          <a:uFillTx/>
                          <a:latin typeface="Arial" panose="020B0604020202020204" pitchFamily="34" charset="0"/>
                          <a:ea typeface="+mn-ea"/>
                          <a:cs typeface="Arial" panose="020B0604020202020204" pitchFamily="34" charset="0"/>
                        </a:rPr>
                        <a:t>London Support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srgbClr val="3F3F3F">
                              <a:lumMod val="50000"/>
                            </a:srgbClr>
                          </a:solidFill>
                          <a:effectLst/>
                          <a:uLnTx/>
                          <a:uFillTx/>
                          <a:latin typeface="Arial" panose="020B0604020202020204" pitchFamily="34" charset="0"/>
                          <a:ea typeface="+mn-ea"/>
                          <a:cs typeface="Arial" panose="020B0604020202020204" pitchFamily="34" charset="0"/>
                        </a:rPr>
                        <a:t>n/a</a:t>
                      </a:r>
                    </a:p>
                  </a:txBody>
                  <a:tcPr anchor="ctr"/>
                </a:tc>
                <a:tc>
                  <a:txBody>
                    <a:bodyPr/>
                    <a:lstStyle/>
                    <a:p>
                      <a:pPr algn="ctr"/>
                      <a:r>
                        <a:rPr lang="en-GB" sz="1050">
                          <a:latin typeface="Arial" panose="020B0604020202020204" pitchFamily="34" charset="0"/>
                          <a:cs typeface="Arial" panose="020B0604020202020204" pitchFamily="34" charset="0"/>
                        </a:rPr>
                        <a:t>london.capacitytracker@nhs.net</a:t>
                      </a:r>
                    </a:p>
                  </a:txBody>
                  <a:tcPr anchor="ctr"/>
                </a:tc>
                <a:tc>
                  <a:txBody>
                    <a:bodyPr/>
                    <a:lstStyle/>
                    <a:p>
                      <a:pPr algn="ctr"/>
                      <a:r>
                        <a:rPr lang="en-GB" sz="1050">
                          <a:latin typeface="Arial" panose="020B0604020202020204" pitchFamily="34" charset="0"/>
                          <a:cs typeface="Arial" panose="020B0604020202020204" pitchFamily="34" charset="0"/>
                        </a:rPr>
                        <a:t>n/a</a:t>
                      </a:r>
                    </a:p>
                  </a:txBody>
                  <a:tcPr anchor="ctr"/>
                </a:tc>
                <a:extLst>
                  <a:ext uri="{0D108BD9-81ED-4DB2-BD59-A6C34878D82A}">
                    <a16:rowId xmlns:a16="http://schemas.microsoft.com/office/drawing/2014/main" val="2905921227"/>
                  </a:ext>
                </a:extLst>
              </a:tr>
              <a:tr h="1197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a:ln>
                            <a:noFill/>
                          </a:ln>
                          <a:solidFill>
                            <a:srgbClr val="3F3F3F">
                              <a:lumMod val="50000"/>
                            </a:srgbClr>
                          </a:solidFill>
                          <a:effectLst/>
                          <a:uLnTx/>
                          <a:uFillTx/>
                          <a:latin typeface="Arial" panose="020B0604020202020204" pitchFamily="34" charset="0"/>
                          <a:ea typeface="+mn-ea"/>
                          <a:cs typeface="Arial" panose="020B0604020202020204" pitchFamily="34" charset="0"/>
                        </a:rPr>
                        <a:t>NECSU Capacity Tracker Regional Lead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srgbClr val="3F3F3F">
                              <a:lumMod val="50000"/>
                            </a:srgbClr>
                          </a:solidFill>
                          <a:effectLst/>
                          <a:uLnTx/>
                          <a:uFillTx/>
                          <a:latin typeface="Arial" panose="020B0604020202020204" pitchFamily="34" charset="0"/>
                          <a:ea typeface="+mn-ea"/>
                          <a:cs typeface="Arial" panose="020B0604020202020204" pitchFamily="34" charset="0"/>
                        </a:rPr>
                        <a:t>Jennifer Kamau</a:t>
                      </a:r>
                    </a:p>
                  </a:txBody>
                  <a:tcPr anchor="ctr"/>
                </a:tc>
                <a:tc>
                  <a:txBody>
                    <a:bodyPr/>
                    <a:lstStyle/>
                    <a:p>
                      <a:pPr algn="ctr"/>
                      <a:r>
                        <a:rPr lang="en-GB" sz="1050">
                          <a:latin typeface="Arial" panose="020B0604020202020204" pitchFamily="34" charset="0"/>
                          <a:cs typeface="Arial" panose="020B0604020202020204" pitchFamily="34" charset="0"/>
                        </a:rPr>
                        <a:t>jennifer.kamau1@nhs.net</a:t>
                      </a:r>
                    </a:p>
                  </a:txBody>
                  <a:tcPr anchor="ctr"/>
                </a:tc>
                <a:tc>
                  <a:txBody>
                    <a:bodyPr/>
                    <a:lstStyle/>
                    <a:p>
                      <a:pPr algn="ctr"/>
                      <a:r>
                        <a:rPr lang="en-GB" sz="1050" dirty="0">
                          <a:latin typeface="Arial" panose="020B0604020202020204" pitchFamily="34" charset="0"/>
                          <a:cs typeface="Arial" panose="020B0604020202020204" pitchFamily="34" charset="0"/>
                        </a:rPr>
                        <a:t>n/a</a:t>
                      </a:r>
                    </a:p>
                  </a:txBody>
                  <a:tcPr anchor="ctr"/>
                </a:tc>
                <a:extLst>
                  <a:ext uri="{0D108BD9-81ED-4DB2-BD59-A6C34878D82A}">
                    <a16:rowId xmlns:a16="http://schemas.microsoft.com/office/drawing/2014/main" val="2445061314"/>
                  </a:ext>
                </a:extLst>
              </a:tr>
            </a:tbl>
          </a:graphicData>
        </a:graphic>
      </p:graphicFrame>
    </p:spTree>
    <p:extLst>
      <p:ext uri="{BB962C8B-B14F-4D97-AF65-F5344CB8AC3E}">
        <p14:creationId xmlns:p14="http://schemas.microsoft.com/office/powerpoint/2010/main" val="19734401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8E2E85-76D9-423C-A780-E071F7BFE12E}"/>
              </a:ext>
            </a:extLst>
          </p:cNvPr>
          <p:cNvSpPr>
            <a:spLocks noGrp="1"/>
          </p:cNvSpPr>
          <p:nvPr>
            <p:ph sz="quarter" idx="10"/>
          </p:nvPr>
        </p:nvSpPr>
        <p:spPr>
          <a:xfrm>
            <a:off x="8503301" y="2515412"/>
            <a:ext cx="2979241" cy="1827175"/>
          </a:xfrm>
        </p:spPr>
        <p:txBody>
          <a:bodyPr/>
          <a:lstStyle/>
          <a:p>
            <a:r>
              <a:rPr lang="en-GB" dirty="0"/>
              <a:t>Please note that Capacity Tracker questions change over time to reflect national priorities and developments. These questions are correct at the time of publishing.</a:t>
            </a:r>
          </a:p>
        </p:txBody>
      </p:sp>
      <p:sp>
        <p:nvSpPr>
          <p:cNvPr id="3" name="Title 2">
            <a:extLst>
              <a:ext uri="{FF2B5EF4-FFF2-40B4-BE49-F238E27FC236}">
                <a16:creationId xmlns:a16="http://schemas.microsoft.com/office/drawing/2014/main" id="{EBF5D774-6E1C-4A1E-B1E5-56A5A4327130}"/>
              </a:ext>
            </a:extLst>
          </p:cNvPr>
          <p:cNvSpPr>
            <a:spLocks noGrp="1"/>
          </p:cNvSpPr>
          <p:nvPr>
            <p:ph type="title"/>
          </p:nvPr>
        </p:nvSpPr>
        <p:spPr>
          <a:xfrm>
            <a:off x="599935" y="306188"/>
            <a:ext cx="8756073" cy="611649"/>
          </a:xfrm>
        </p:spPr>
        <p:txBody>
          <a:bodyPr/>
          <a:lstStyle/>
          <a:p>
            <a:r>
              <a:rPr lang="en-GB" dirty="0"/>
              <a:t>Capacity Tracker vaccination questions</a:t>
            </a:r>
          </a:p>
        </p:txBody>
      </p:sp>
      <p:pic>
        <p:nvPicPr>
          <p:cNvPr id="1026" name="Picture 5">
            <a:extLst>
              <a:ext uri="{FF2B5EF4-FFF2-40B4-BE49-F238E27FC236}">
                <a16:creationId xmlns:a16="http://schemas.microsoft.com/office/drawing/2014/main" id="{3E645002-C405-49EA-8DEB-934D38562C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458" y="1072589"/>
            <a:ext cx="7573408" cy="5238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0466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56345F-200A-4E01-AB01-21FD614E57C5}"/>
              </a:ext>
            </a:extLst>
          </p:cNvPr>
          <p:cNvSpPr>
            <a:spLocks noGrp="1"/>
          </p:cNvSpPr>
          <p:nvPr>
            <p:ph sz="quarter" idx="10"/>
          </p:nvPr>
        </p:nvSpPr>
        <p:spPr>
          <a:xfrm>
            <a:off x="543694" y="1081442"/>
            <a:ext cx="10842062" cy="4962506"/>
          </a:xfrm>
        </p:spPr>
        <p:txBody>
          <a:bodyPr lIns="91440" tIns="45720" rIns="91440" bIns="45720" anchor="t"/>
          <a:lstStyle/>
          <a:p>
            <a:pPr marL="0" indent="0">
              <a:lnSpc>
                <a:spcPct val="100000"/>
              </a:lnSpc>
              <a:buNone/>
            </a:pPr>
            <a:r>
              <a:rPr lang="en-GB" sz="1800" b="1" dirty="0"/>
              <a:t>Do we need to have the vaccine if we have already had COVID-19 and if we have antibodies?</a:t>
            </a:r>
          </a:p>
          <a:p>
            <a:pPr marL="0" indent="0">
              <a:lnSpc>
                <a:spcPct val="100000"/>
              </a:lnSpc>
              <a:buNone/>
            </a:pPr>
            <a:r>
              <a:rPr lang="en-GB" sz="1800" dirty="0"/>
              <a:t>Yes, you still need to get the vaccine. The vaccine offers longer protection than natural protection.</a:t>
            </a:r>
          </a:p>
          <a:p>
            <a:pPr marL="0" indent="0">
              <a:lnSpc>
                <a:spcPct val="100000"/>
              </a:lnSpc>
              <a:spcAft>
                <a:spcPts val="600"/>
              </a:spcAft>
              <a:buNone/>
            </a:pPr>
            <a:r>
              <a:rPr lang="en-GB" sz="1800" b="1" dirty="0"/>
              <a:t>How do we know if the vaccine has worked?</a:t>
            </a:r>
          </a:p>
          <a:p>
            <a:pPr marL="0" indent="0">
              <a:lnSpc>
                <a:spcPct val="100000"/>
              </a:lnSpc>
              <a:spcBef>
                <a:spcPts val="0"/>
              </a:spcBef>
              <a:buNone/>
            </a:pPr>
            <a:r>
              <a:rPr lang="en-GB" sz="1800" dirty="0">
                <a:ea typeface="Calibri" panose="020F0502020204030204" pitchFamily="34" charset="0"/>
              </a:rPr>
              <a:t>The vaccines have drastically reduced the numbers of people getting seriously ill and dying from COVID-19. </a:t>
            </a:r>
            <a:r>
              <a:rPr lang="en-GB" sz="1800" dirty="0">
                <a:effectLst/>
                <a:latin typeface="Arial" panose="020B0604020202020204" pitchFamily="34" charset="0"/>
                <a:ea typeface="Calibri" panose="020F0502020204030204" pitchFamily="34" charset="0"/>
              </a:rPr>
              <a:t>Most</a:t>
            </a:r>
            <a:r>
              <a:rPr lang="en-GB" sz="1800" dirty="0">
                <a:ea typeface="Calibri" panose="020F0502020204030204" pitchFamily="34" charset="0"/>
              </a:rPr>
              <a:t> people who fall critically ill with COVID-19 have either not been vaccinated at all or are only partially vaccinated.</a:t>
            </a:r>
          </a:p>
          <a:p>
            <a:pPr marL="0" indent="0">
              <a:lnSpc>
                <a:spcPct val="100000"/>
              </a:lnSpc>
              <a:buNone/>
            </a:pPr>
            <a:r>
              <a:rPr lang="en-GB" sz="1800" b="1" dirty="0"/>
              <a:t>How long will the vaccine/booster last for, will we need another one? </a:t>
            </a:r>
          </a:p>
          <a:p>
            <a:pPr marL="0" indent="0">
              <a:lnSpc>
                <a:spcPct val="100000"/>
              </a:lnSpc>
              <a:buNone/>
            </a:pPr>
            <a:r>
              <a:rPr lang="en-GB" sz="1800" dirty="0">
                <a:ea typeface="Calibri" panose="020F0502020204030204" pitchFamily="34" charset="0"/>
              </a:rPr>
              <a:t>The JCVI is constantly monitoring the need or timing of booster doses of the COVID-19 vaccine, and whether further boosters will be needed. More information will be available once more is known. Watch this video for more </a:t>
            </a:r>
            <a:r>
              <a:rPr lang="en-GB" sz="1800" dirty="0">
                <a:ea typeface="Calibri" panose="020F0502020204030204" pitchFamily="34" charset="0"/>
                <a:hlinkClick r:id="rId2"/>
              </a:rPr>
              <a:t>information</a:t>
            </a:r>
            <a:r>
              <a:rPr lang="en-GB" sz="1800" dirty="0">
                <a:ea typeface="Calibri" panose="020F0502020204030204" pitchFamily="34" charset="0"/>
              </a:rPr>
              <a:t>.</a:t>
            </a:r>
          </a:p>
          <a:p>
            <a:pPr marL="0" indent="0">
              <a:lnSpc>
                <a:spcPct val="100000"/>
              </a:lnSpc>
              <a:buNone/>
            </a:pPr>
            <a:r>
              <a:rPr lang="en-GB" sz="1800" b="1" dirty="0">
                <a:effectLst/>
                <a:ea typeface="Calibri" panose="020F0502020204030204" pitchFamily="34" charset="0"/>
              </a:rPr>
              <a:t>How do I get the vaccine?</a:t>
            </a:r>
          </a:p>
          <a:p>
            <a:pPr marL="0" indent="0">
              <a:lnSpc>
                <a:spcPct val="100000"/>
              </a:lnSpc>
              <a:buNone/>
            </a:pPr>
            <a:r>
              <a:rPr lang="en-GB" sz="1800" dirty="0">
                <a:effectLst/>
                <a:ea typeface="Calibri" panose="020F0502020204030204" pitchFamily="34" charset="0"/>
              </a:rPr>
              <a:t>Walk-in centres and pharmacies in London will accept health and social care workers such </a:t>
            </a:r>
          </a:p>
          <a:p>
            <a:pPr marL="0" indent="0">
              <a:lnSpc>
                <a:spcPct val="100000"/>
              </a:lnSpc>
              <a:spcBef>
                <a:spcPts val="0"/>
              </a:spcBef>
              <a:buNone/>
            </a:pPr>
            <a:r>
              <a:rPr lang="en-GB" sz="1800" dirty="0">
                <a:effectLst/>
                <a:ea typeface="Calibri" panose="020F0502020204030204" pitchFamily="34" charset="0"/>
              </a:rPr>
              <a:t>as domiciliary care staff who bring a valid ID badge for a walk-in booster vaccination. Your employer may be able to arrange a vaccine. You can also book online using the NHS App.</a:t>
            </a:r>
            <a:endParaRPr lang="en-GB" sz="1800" dirty="0"/>
          </a:p>
        </p:txBody>
      </p:sp>
      <p:sp>
        <p:nvSpPr>
          <p:cNvPr id="3" name="Title 2">
            <a:extLst>
              <a:ext uri="{FF2B5EF4-FFF2-40B4-BE49-F238E27FC236}">
                <a16:creationId xmlns:a16="http://schemas.microsoft.com/office/drawing/2014/main" id="{3CD767FD-EDB3-4F9A-A40B-744451ACDB3C}"/>
              </a:ext>
            </a:extLst>
          </p:cNvPr>
          <p:cNvSpPr>
            <a:spLocks noGrp="1"/>
          </p:cNvSpPr>
          <p:nvPr>
            <p:ph type="title"/>
          </p:nvPr>
        </p:nvSpPr>
        <p:spPr>
          <a:xfrm>
            <a:off x="543694" y="343980"/>
            <a:ext cx="8756073" cy="611649"/>
          </a:xfrm>
        </p:spPr>
        <p:txBody>
          <a:bodyPr/>
          <a:lstStyle/>
          <a:p>
            <a:r>
              <a:rPr lang="en-GB" dirty="0"/>
              <a:t>FAQs regarding the vaccine</a:t>
            </a:r>
          </a:p>
        </p:txBody>
      </p:sp>
      <p:pic>
        <p:nvPicPr>
          <p:cNvPr id="5" name="Picture 4" descr="Shape&#10;&#10;Description automatically generated with medium confidence">
            <a:extLst>
              <a:ext uri="{FF2B5EF4-FFF2-40B4-BE49-F238E27FC236}">
                <a16:creationId xmlns:a16="http://schemas.microsoft.com/office/drawing/2014/main" id="{82A38B90-D84D-4FFF-85D3-E3AA0209F0B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102729" y="4243133"/>
            <a:ext cx="747525" cy="971160"/>
          </a:xfrm>
          <a:prstGeom prst="rect">
            <a:avLst/>
          </a:prstGeom>
        </p:spPr>
      </p:pic>
    </p:spTree>
    <p:extLst>
      <p:ext uri="{BB962C8B-B14F-4D97-AF65-F5344CB8AC3E}">
        <p14:creationId xmlns:p14="http://schemas.microsoft.com/office/powerpoint/2010/main" val="2860723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39AF66-270F-4537-8DC2-9D0D6F4796C9}"/>
              </a:ext>
            </a:extLst>
          </p:cNvPr>
          <p:cNvSpPr>
            <a:spLocks noGrp="1"/>
          </p:cNvSpPr>
          <p:nvPr>
            <p:ph sz="quarter" idx="10"/>
          </p:nvPr>
        </p:nvSpPr>
        <p:spPr>
          <a:xfrm>
            <a:off x="535138" y="1155206"/>
            <a:ext cx="10057888" cy="5614138"/>
          </a:xfrm>
        </p:spPr>
        <p:txBody>
          <a:bodyPr/>
          <a:lstStyle/>
          <a:p>
            <a:pPr>
              <a:spcBef>
                <a:spcPts val="0"/>
              </a:spcBef>
            </a:pPr>
            <a:r>
              <a:rPr lang="en-GB" sz="1800" dirty="0"/>
              <a:t>Domiciliary Care staff are at increased personal risk of catching COVID-19, and passing it on to vulnerable people.</a:t>
            </a:r>
          </a:p>
          <a:p>
            <a:pPr>
              <a:spcBef>
                <a:spcPts val="0"/>
              </a:spcBef>
            </a:pPr>
            <a:r>
              <a:rPr lang="en-GB" sz="1800" dirty="0"/>
              <a:t>People who are supported by domiciliary care staff are often vulnerable if they catch COVID-19 and many have been very badly affected by it.</a:t>
            </a:r>
          </a:p>
          <a:p>
            <a:pPr>
              <a:spcBef>
                <a:spcPts val="0"/>
              </a:spcBef>
            </a:pPr>
            <a:endParaRPr lang="en-GB" sz="1800" dirty="0"/>
          </a:p>
          <a:p>
            <a:pPr>
              <a:spcBef>
                <a:spcPts val="0"/>
              </a:spcBef>
            </a:pPr>
            <a:r>
              <a:rPr lang="en-GB" sz="1800" b="1" dirty="0"/>
              <a:t>Vaccinated people are far less likely to get COVID-19 with symptoms</a:t>
            </a:r>
            <a:r>
              <a:rPr lang="en-GB" sz="1800" dirty="0"/>
              <a:t>. Vaccinated people are less likely to get serious COVID-19, to be admitted to hospital, or to die from it and vaccinated people are less likely to pass the virus to others.</a:t>
            </a:r>
          </a:p>
          <a:p>
            <a:pPr>
              <a:spcBef>
                <a:spcPts val="0"/>
              </a:spcBef>
            </a:pPr>
            <a:r>
              <a:rPr lang="en-GB" sz="1800" dirty="0">
                <a:latin typeface="Arial" panose="020B0604020202020204" pitchFamily="34" charset="0"/>
                <a:cs typeface="Arial" panose="020B0604020202020204" pitchFamily="34" charset="0"/>
              </a:rPr>
              <a:t>Booster jabs are important for staff to maintain high levels of protection so will be available to all staff 3 months after the last dose was received.</a:t>
            </a:r>
          </a:p>
          <a:p>
            <a:pPr>
              <a:spcBef>
                <a:spcPts val="0"/>
              </a:spcBef>
            </a:pPr>
            <a:r>
              <a:rPr lang="en-GB" sz="1800" dirty="0">
                <a:effectLst/>
                <a:latin typeface="Arial" panose="020B0604020202020204" pitchFamily="34" charset="0"/>
              </a:rPr>
              <a:t>In the UK, four vaccines have been authorised by the </a:t>
            </a:r>
            <a:r>
              <a:rPr lang="en-GB" sz="1800" dirty="0"/>
              <a:t>Joint Committee for Vaccination and Immunisation.</a:t>
            </a:r>
            <a:r>
              <a:rPr lang="en-GB" sz="1800" dirty="0">
                <a:effectLst/>
                <a:latin typeface="Arial" panose="020B0604020202020204" pitchFamily="34" charset="0"/>
              </a:rPr>
              <a:t> </a:t>
            </a:r>
          </a:p>
          <a:p>
            <a:pPr>
              <a:spcBef>
                <a:spcPts val="0"/>
              </a:spcBef>
            </a:pPr>
            <a:r>
              <a:rPr lang="en-GB" sz="1800" dirty="0"/>
              <a:t>You get the currently available vaccines in two doses. The first dose of the vaccine offers good levels of protection, but </a:t>
            </a:r>
            <a:r>
              <a:rPr lang="en-GB" sz="1800" b="1" dirty="0"/>
              <a:t>to get maximum protection everyone must get a second dose and the booster</a:t>
            </a:r>
            <a:r>
              <a:rPr lang="en-GB" sz="1800" dirty="0"/>
              <a:t>.</a:t>
            </a:r>
          </a:p>
        </p:txBody>
      </p:sp>
      <p:sp>
        <p:nvSpPr>
          <p:cNvPr id="3" name="Title 2">
            <a:extLst>
              <a:ext uri="{FF2B5EF4-FFF2-40B4-BE49-F238E27FC236}">
                <a16:creationId xmlns:a16="http://schemas.microsoft.com/office/drawing/2014/main" id="{0A2D5695-08E2-486B-A529-E6032D54985A}"/>
              </a:ext>
            </a:extLst>
          </p:cNvPr>
          <p:cNvSpPr>
            <a:spLocks noGrp="1"/>
          </p:cNvSpPr>
          <p:nvPr>
            <p:ph type="title"/>
          </p:nvPr>
        </p:nvSpPr>
        <p:spPr>
          <a:xfrm>
            <a:off x="535138" y="348348"/>
            <a:ext cx="8756073" cy="611649"/>
          </a:xfrm>
        </p:spPr>
        <p:txBody>
          <a:bodyPr/>
          <a:lstStyle/>
          <a:p>
            <a:r>
              <a:rPr lang="en-GB"/>
              <a:t>Key messages</a:t>
            </a:r>
          </a:p>
        </p:txBody>
      </p:sp>
      <p:sp>
        <p:nvSpPr>
          <p:cNvPr id="4" name="Right Brace 3">
            <a:extLst>
              <a:ext uri="{FF2B5EF4-FFF2-40B4-BE49-F238E27FC236}">
                <a16:creationId xmlns:a16="http://schemas.microsoft.com/office/drawing/2014/main" id="{30695A36-2E5E-44FE-AA7A-6329D942A632}"/>
              </a:ext>
            </a:extLst>
          </p:cNvPr>
          <p:cNvSpPr/>
          <p:nvPr/>
        </p:nvSpPr>
        <p:spPr>
          <a:xfrm>
            <a:off x="10467154" y="1140366"/>
            <a:ext cx="472241" cy="996283"/>
          </a:xfrm>
          <a:prstGeom prst="rightBrace">
            <a:avLst>
              <a:gd name="adj1" fmla="val 8333"/>
              <a:gd name="adj2" fmla="val 4774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Content Placeholder 1">
            <a:extLst>
              <a:ext uri="{FF2B5EF4-FFF2-40B4-BE49-F238E27FC236}">
                <a16:creationId xmlns:a16="http://schemas.microsoft.com/office/drawing/2014/main" id="{E09E8087-2561-48B6-80AC-EB5A1DAEDD0A}"/>
              </a:ext>
            </a:extLst>
          </p:cNvPr>
          <p:cNvSpPr txBox="1">
            <a:spLocks/>
          </p:cNvSpPr>
          <p:nvPr/>
        </p:nvSpPr>
        <p:spPr>
          <a:xfrm>
            <a:off x="10752248" y="992332"/>
            <a:ext cx="1332215" cy="12923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dirty="0"/>
              <a:t>This is why they have been prioritised to receive the vaccine, including the booster doses</a:t>
            </a:r>
          </a:p>
        </p:txBody>
      </p:sp>
      <p:pic>
        <p:nvPicPr>
          <p:cNvPr id="7" name="Picture 6" descr="Shape&#10;&#10;Description automatically generated with medium confidence">
            <a:extLst>
              <a:ext uri="{FF2B5EF4-FFF2-40B4-BE49-F238E27FC236}">
                <a16:creationId xmlns:a16="http://schemas.microsoft.com/office/drawing/2014/main" id="{BEA3E682-ABE2-4864-ADBB-B5C2A33C0DD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021630" y="4896219"/>
            <a:ext cx="1461236" cy="1292352"/>
          </a:xfrm>
          <a:prstGeom prst="rect">
            <a:avLst/>
          </a:prstGeom>
        </p:spPr>
      </p:pic>
    </p:spTree>
    <p:extLst>
      <p:ext uri="{BB962C8B-B14F-4D97-AF65-F5344CB8AC3E}">
        <p14:creationId xmlns:p14="http://schemas.microsoft.com/office/powerpoint/2010/main" val="9303480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7806DB-8E2E-4182-98FF-7214C4AC1477}"/>
              </a:ext>
            </a:extLst>
          </p:cNvPr>
          <p:cNvSpPr>
            <a:spLocks noGrp="1"/>
          </p:cNvSpPr>
          <p:nvPr>
            <p:ph sz="quarter" idx="10"/>
          </p:nvPr>
        </p:nvSpPr>
        <p:spPr>
          <a:xfrm>
            <a:off x="600457" y="1160619"/>
            <a:ext cx="10988792" cy="6247048"/>
          </a:xfrm>
        </p:spPr>
        <p:txBody>
          <a:bodyPr/>
          <a:lstStyle/>
          <a:p>
            <a:pPr marL="0" indent="0">
              <a:lnSpc>
                <a:spcPct val="100000"/>
              </a:lnSpc>
              <a:buNone/>
            </a:pPr>
            <a:r>
              <a:rPr lang="en-GB" sz="1800" b="1" dirty="0"/>
              <a:t>Does the vaccine contain animal products?</a:t>
            </a:r>
          </a:p>
          <a:p>
            <a:pPr marL="0" indent="0">
              <a:lnSpc>
                <a:spcPct val="100000"/>
              </a:lnSpc>
              <a:buNone/>
            </a:pPr>
            <a:r>
              <a:rPr lang="en-GB" sz="1800" dirty="0"/>
              <a:t>The Pfizer/Biotech, Oxford/AstraZeneca and Moderna vaccines </a:t>
            </a:r>
            <a:r>
              <a:rPr lang="en-GB" sz="1800" b="1" dirty="0"/>
              <a:t>do not </a:t>
            </a:r>
            <a:r>
              <a:rPr lang="en-GB" sz="1800" dirty="0"/>
              <a:t>contain any meat derivatives, porcine or squalene (from sharks) products.  If, and when, further vaccines are approved, we will publish information about known allergens or ingredients that are important for certain faiths, cultures and beliefs.</a:t>
            </a:r>
          </a:p>
          <a:p>
            <a:pPr marL="0" indent="0">
              <a:lnSpc>
                <a:spcPct val="100000"/>
              </a:lnSpc>
              <a:buNone/>
            </a:pPr>
            <a:r>
              <a:rPr lang="en-GB" sz="1800" b="1" dirty="0"/>
              <a:t>Does the vaccine contain any blood products?</a:t>
            </a:r>
          </a:p>
          <a:p>
            <a:pPr marL="0" indent="0">
              <a:lnSpc>
                <a:spcPct val="100000"/>
              </a:lnSpc>
              <a:buNone/>
            </a:pPr>
            <a:r>
              <a:rPr lang="en-GB" sz="1800" dirty="0"/>
              <a:t>The Pfizer/Biotech, Oxford/AstraZeneca and Moderna vaccine </a:t>
            </a:r>
            <a:r>
              <a:rPr lang="en-GB" sz="1800" b="1" dirty="0"/>
              <a:t>do not </a:t>
            </a:r>
            <a:r>
              <a:rPr lang="en-GB" sz="1800" dirty="0"/>
              <a:t>contain any blood products.  If, and when, further vaccines are approved we will publish information about known allergens or ingredients that are important for certain faiths, cultures and beliefs. </a:t>
            </a:r>
          </a:p>
          <a:p>
            <a:pPr marL="0" indent="0">
              <a:lnSpc>
                <a:spcPct val="100000"/>
              </a:lnSpc>
              <a:buNone/>
            </a:pPr>
            <a:r>
              <a:rPr lang="en-GB" sz="1800" b="1" dirty="0"/>
              <a:t>Can people with allergies have the vaccine?</a:t>
            </a:r>
          </a:p>
          <a:p>
            <a:pPr marL="0" indent="0">
              <a:lnSpc>
                <a:spcPct val="100000"/>
              </a:lnSpc>
              <a:buNone/>
            </a:pPr>
            <a:r>
              <a:rPr lang="en-GB" sz="1800" dirty="0"/>
              <a:t>The MHRA has released some updated guidance stating that anyone with a previous history of allergic reactions to the ingredients of a particular vaccine should not receive that one, but should discuss with their GP if they can get a different vaccine. Those with any other allergies such as a food allergy can have the vaccine. You can find more information </a:t>
            </a:r>
            <a:r>
              <a:rPr lang="en-GB" sz="1800" dirty="0">
                <a:hlinkClick r:id="rId2"/>
              </a:rPr>
              <a:t>here</a:t>
            </a:r>
            <a:r>
              <a:rPr lang="en-GB" sz="1800" dirty="0"/>
              <a:t>.</a:t>
            </a:r>
          </a:p>
          <a:p>
            <a:pPr marL="0" indent="0">
              <a:buNone/>
            </a:pPr>
            <a:endParaRPr lang="en-GB" dirty="0"/>
          </a:p>
          <a:p>
            <a:pPr marL="0" indent="0">
              <a:buNone/>
            </a:pPr>
            <a:endParaRPr lang="en-GB" dirty="0"/>
          </a:p>
          <a:p>
            <a:endParaRPr lang="en-GB" dirty="0"/>
          </a:p>
        </p:txBody>
      </p:sp>
      <p:sp>
        <p:nvSpPr>
          <p:cNvPr id="3" name="Title 2">
            <a:extLst>
              <a:ext uri="{FF2B5EF4-FFF2-40B4-BE49-F238E27FC236}">
                <a16:creationId xmlns:a16="http://schemas.microsoft.com/office/drawing/2014/main" id="{A560BEE1-D65D-48E2-9772-8292B28FD2BF}"/>
              </a:ext>
            </a:extLst>
          </p:cNvPr>
          <p:cNvSpPr>
            <a:spLocks noGrp="1"/>
          </p:cNvSpPr>
          <p:nvPr>
            <p:ph type="title"/>
          </p:nvPr>
        </p:nvSpPr>
        <p:spPr>
          <a:xfrm>
            <a:off x="600457" y="366788"/>
            <a:ext cx="8756073" cy="611649"/>
          </a:xfrm>
        </p:spPr>
        <p:txBody>
          <a:bodyPr/>
          <a:lstStyle/>
          <a:p>
            <a:r>
              <a:rPr lang="en-GB" dirty="0"/>
              <a:t>FAQs regarding the vaccine</a:t>
            </a:r>
          </a:p>
        </p:txBody>
      </p:sp>
      <p:pic>
        <p:nvPicPr>
          <p:cNvPr id="5" name="Picture 4" descr="Shape&#10;&#10;Description automatically generated with medium confidence">
            <a:extLst>
              <a:ext uri="{FF2B5EF4-FFF2-40B4-BE49-F238E27FC236}">
                <a16:creationId xmlns:a16="http://schemas.microsoft.com/office/drawing/2014/main" id="{B0E0C03E-32A5-4351-AF7A-DADB2CD7E11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528735" y="5411759"/>
            <a:ext cx="739960" cy="961332"/>
          </a:xfrm>
          <a:prstGeom prst="rect">
            <a:avLst/>
          </a:prstGeom>
        </p:spPr>
      </p:pic>
    </p:spTree>
    <p:extLst>
      <p:ext uri="{BB962C8B-B14F-4D97-AF65-F5344CB8AC3E}">
        <p14:creationId xmlns:p14="http://schemas.microsoft.com/office/powerpoint/2010/main" val="36575938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A21DDC-6CE0-444A-B3BA-A8596870725D}"/>
              </a:ext>
            </a:extLst>
          </p:cNvPr>
          <p:cNvSpPr>
            <a:spLocks noGrp="1"/>
          </p:cNvSpPr>
          <p:nvPr>
            <p:ph sz="quarter" idx="10"/>
          </p:nvPr>
        </p:nvSpPr>
        <p:spPr>
          <a:xfrm>
            <a:off x="609601" y="1108807"/>
            <a:ext cx="10918003" cy="4372180"/>
          </a:xfrm>
        </p:spPr>
        <p:txBody>
          <a:bodyPr/>
          <a:lstStyle/>
          <a:p>
            <a:pPr marL="0" indent="0">
              <a:buNone/>
            </a:pPr>
            <a:r>
              <a:rPr lang="en-GB" sz="1800" b="1" dirty="0">
                <a:solidFill>
                  <a:srgbClr val="000000"/>
                </a:solidFill>
                <a:effectLst/>
                <a:latin typeface="Arial" panose="020B0604020202020204" pitchFamily="34" charset="0"/>
                <a:ea typeface="Calibri" panose="020F0502020204030204" pitchFamily="34" charset="0"/>
              </a:rPr>
              <a:t>In light of Omicron, what benefit does the booster provide over and above the two vaccine doses?  </a:t>
            </a:r>
            <a:r>
              <a:rPr lang="en-GB" sz="1800" dirty="0">
                <a:solidFill>
                  <a:srgbClr val="000000"/>
                </a:solidFill>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marL="0" indent="0">
              <a:buNone/>
            </a:pPr>
            <a:r>
              <a:rPr lang="en-GB" sz="1800" dirty="0">
                <a:solidFill>
                  <a:srgbClr val="000000"/>
                </a:solidFill>
                <a:effectLst/>
                <a:latin typeface="Arial" panose="020B0604020202020204" pitchFamily="34" charset="0"/>
                <a:ea typeface="Calibri" panose="020F0502020204030204" pitchFamily="34" charset="0"/>
              </a:rPr>
              <a:t>The Omicron variant has spread extremely fast in the UK</a:t>
            </a:r>
            <a:r>
              <a:rPr lang="en-GB" sz="1800" dirty="0">
                <a:solidFill>
                  <a:srgbClr val="000000"/>
                </a:solidFill>
                <a:ea typeface="Calibri" panose="020F0502020204030204" pitchFamily="34" charset="0"/>
              </a:rPr>
              <a:t>. T</a:t>
            </a:r>
            <a:r>
              <a:rPr lang="en-GB" sz="1800" dirty="0">
                <a:solidFill>
                  <a:srgbClr val="000000"/>
                </a:solidFill>
                <a:effectLst/>
                <a:latin typeface="Arial" panose="020B0604020202020204" pitchFamily="34" charset="0"/>
                <a:ea typeface="Calibri" panose="020F0502020204030204" pitchFamily="34" charset="0"/>
              </a:rPr>
              <a:t>wo vaccine doses are not enough to give protection from symptomatic infection. However, a third dose prevents around 75% of people getting any COVID symptoms and reduces the chance of spreading COVID-19 infection. A booster dose is now more critical than ever. </a:t>
            </a:r>
            <a:endParaRPr lang="en-GB" sz="1800" dirty="0">
              <a:effectLst/>
              <a:latin typeface="Calibri" panose="020F0502020204030204" pitchFamily="34" charset="0"/>
              <a:ea typeface="Calibri" panose="020F0502020204030204" pitchFamily="34" charset="0"/>
            </a:endParaRPr>
          </a:p>
          <a:p>
            <a:pPr marL="0" indent="0" fontAlgn="base">
              <a:buNone/>
            </a:pPr>
            <a:r>
              <a:rPr lang="en-GB" sz="1800" dirty="0">
                <a:solidFill>
                  <a:srgbClr val="000000"/>
                </a:solidFill>
                <a:effectLst/>
                <a:latin typeface="Arial" panose="020B0604020202020204" pitchFamily="34" charset="0"/>
                <a:ea typeface="Calibri" panose="020F0502020204030204" pitchFamily="34" charset="0"/>
              </a:rPr>
              <a:t>We knew from before Omicron that protection against COVID-19 begins to wane over time. Both the Moderna and Pfizer-BioNTech vaccines have been shown to substantially increase antibody and T Cell levels when offered as a booster dose. </a:t>
            </a:r>
            <a:endParaRPr lang="en-GB" sz="1800" dirty="0">
              <a:effectLst/>
              <a:latin typeface="Calibri" panose="020F0502020204030204" pitchFamily="34" charset="0"/>
              <a:ea typeface="Calibri" panose="020F0502020204030204" pitchFamily="34" charset="0"/>
            </a:endParaRPr>
          </a:p>
          <a:p>
            <a:pPr marL="0" indent="0" fontAlgn="base">
              <a:buNone/>
            </a:pPr>
            <a:r>
              <a:rPr lang="en-GB" sz="1800" dirty="0">
                <a:solidFill>
                  <a:srgbClr val="000000"/>
                </a:solidFill>
                <a:effectLst/>
                <a:latin typeface="Arial" panose="020B0604020202020204" pitchFamily="34" charset="0"/>
                <a:ea typeface="Calibri" panose="020F0502020204030204" pitchFamily="34" charset="0"/>
              </a:rPr>
              <a:t>Boosting individual protection will provide the largest benefit in terms of reducing the impact of the Omicron variant on the UK population and avoid further restrictions.</a:t>
            </a:r>
            <a:endParaRPr lang="en-GB" sz="2200" dirty="0">
              <a:solidFill>
                <a:srgbClr val="000000"/>
              </a:solidFill>
              <a:ea typeface="Calibri" panose="020F0502020204030204" pitchFamily="34" charset="0"/>
            </a:endParaRPr>
          </a:p>
          <a:p>
            <a:pPr marL="0" indent="0">
              <a:lnSpc>
                <a:spcPct val="100000"/>
              </a:lnSpc>
              <a:buNone/>
            </a:pPr>
            <a:r>
              <a:rPr lang="en-GB" sz="1800" b="1" dirty="0">
                <a:solidFill>
                  <a:srgbClr val="000000"/>
                </a:solidFill>
                <a:effectLst/>
                <a:latin typeface="Arial" panose="020B0604020202020204" pitchFamily="34" charset="0"/>
                <a:ea typeface="Calibri" panose="020F0502020204030204" pitchFamily="34" charset="0"/>
              </a:rPr>
              <a:t>Why get the booster?</a:t>
            </a:r>
          </a:p>
          <a:p>
            <a:pPr marL="0" indent="0">
              <a:lnSpc>
                <a:spcPct val="100000"/>
              </a:lnSpc>
              <a:buNone/>
            </a:pPr>
            <a:r>
              <a:rPr lang="en-GB" sz="1800" dirty="0">
                <a:solidFill>
                  <a:srgbClr val="000000"/>
                </a:solidFill>
                <a:ea typeface="Calibri" panose="020F0502020204030204" pitchFamily="34" charset="0"/>
              </a:rPr>
              <a:t>As the efficacy of the original doses of the vaccines wane, it is imperative a booster is given to keep up levels of antibodies to fight off the virus. The booster offers a 93.1% protection rate in those who had AstraZeneca as their primary vaccines, and 94% for those who had Pfizer.</a:t>
            </a:r>
            <a:endParaRPr lang="en-GB" sz="1800" dirty="0">
              <a:solidFill>
                <a:srgbClr val="000000"/>
              </a:solidFill>
              <a:effectLst/>
              <a:latin typeface="Arial" panose="020B0604020202020204" pitchFamily="34" charset="0"/>
              <a:ea typeface="Calibri" panose="020F0502020204030204" pitchFamily="34" charset="0"/>
            </a:endParaRPr>
          </a:p>
          <a:p>
            <a:pPr marL="0" indent="0">
              <a:lnSpc>
                <a:spcPct val="100000"/>
              </a:lnSpc>
              <a:buNone/>
            </a:pPr>
            <a:endParaRPr lang="en-GB" sz="1800" dirty="0"/>
          </a:p>
        </p:txBody>
      </p:sp>
      <p:sp>
        <p:nvSpPr>
          <p:cNvPr id="3" name="Title 2">
            <a:extLst>
              <a:ext uri="{FF2B5EF4-FFF2-40B4-BE49-F238E27FC236}">
                <a16:creationId xmlns:a16="http://schemas.microsoft.com/office/drawing/2014/main" id="{BAA47ACB-3FBD-4966-85B4-088C566EF91B}"/>
              </a:ext>
            </a:extLst>
          </p:cNvPr>
          <p:cNvSpPr>
            <a:spLocks noGrp="1"/>
          </p:cNvSpPr>
          <p:nvPr>
            <p:ph type="title"/>
          </p:nvPr>
        </p:nvSpPr>
        <p:spPr>
          <a:xfrm>
            <a:off x="609601" y="402971"/>
            <a:ext cx="8756073" cy="611649"/>
          </a:xfrm>
        </p:spPr>
        <p:txBody>
          <a:bodyPr/>
          <a:lstStyle/>
          <a:p>
            <a:r>
              <a:rPr lang="en-GB" dirty="0"/>
              <a:t>FAQs regarding the vaccine</a:t>
            </a:r>
          </a:p>
        </p:txBody>
      </p:sp>
      <p:pic>
        <p:nvPicPr>
          <p:cNvPr id="5" name="Picture 4" descr="Shape&#10;&#10;Description automatically generated with medium confidence">
            <a:extLst>
              <a:ext uri="{FF2B5EF4-FFF2-40B4-BE49-F238E27FC236}">
                <a16:creationId xmlns:a16="http://schemas.microsoft.com/office/drawing/2014/main" id="{81036376-BE74-454B-96E4-310765956F0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857131" y="3593583"/>
            <a:ext cx="838424" cy="1089253"/>
          </a:xfrm>
          <a:prstGeom prst="rect">
            <a:avLst/>
          </a:prstGeom>
        </p:spPr>
      </p:pic>
    </p:spTree>
    <p:extLst>
      <p:ext uri="{BB962C8B-B14F-4D97-AF65-F5344CB8AC3E}">
        <p14:creationId xmlns:p14="http://schemas.microsoft.com/office/powerpoint/2010/main" val="33468005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2FA81E-2D96-46F9-A31B-B10765169AA8}"/>
              </a:ext>
            </a:extLst>
          </p:cNvPr>
          <p:cNvSpPr>
            <a:spLocks noGrp="1"/>
          </p:cNvSpPr>
          <p:nvPr>
            <p:ph sz="quarter" idx="10"/>
          </p:nvPr>
        </p:nvSpPr>
        <p:spPr>
          <a:xfrm>
            <a:off x="518171" y="1088452"/>
            <a:ext cx="11046563" cy="5231366"/>
          </a:xfrm>
        </p:spPr>
        <p:txBody>
          <a:bodyPr/>
          <a:lstStyle/>
          <a:p>
            <a:pPr marL="0" indent="0" fontAlgn="base">
              <a:buNone/>
            </a:pPr>
            <a:r>
              <a:rPr lang="en-GB" sz="1800" b="1" dirty="0">
                <a:solidFill>
                  <a:srgbClr val="000000"/>
                </a:solidFill>
                <a:effectLst/>
                <a:latin typeface="Arial" panose="020B0604020202020204" pitchFamily="34" charset="0"/>
                <a:ea typeface="Calibri" panose="020F0502020204030204" pitchFamily="34" charset="0"/>
              </a:rPr>
              <a:t>What funding or support is available to support staff vaccination? </a:t>
            </a:r>
          </a:p>
          <a:p>
            <a:pPr marL="0" indent="0" fontAlgn="base">
              <a:buNone/>
            </a:pPr>
            <a:r>
              <a:rPr lang="en-GB" sz="1800" dirty="0">
                <a:solidFill>
                  <a:srgbClr val="000000"/>
                </a:solidFill>
                <a:effectLst/>
                <a:latin typeface="Arial" panose="020B0604020202020204" pitchFamily="34" charset="0"/>
                <a:ea typeface="Calibri" panose="020F0502020204030204" pitchFamily="34" charset="0"/>
              </a:rPr>
              <a:t>Part of the Infection Prevention and Control Funding (round 3) was made available to support social care providers with the costs associated with accessing COVID-19 and flu vaccinations. </a:t>
            </a:r>
            <a:r>
              <a:rPr lang="en-GB" sz="1800" dirty="0">
                <a:ea typeface="Calibri" panose="020F0502020204030204" pitchFamily="34" charset="0"/>
              </a:rPr>
              <a:t>This will remain available until 31 March 2022. Future plans to continue funding are unknown.</a:t>
            </a:r>
            <a:endParaRPr lang="en-GB" sz="1800" dirty="0">
              <a:effectLst/>
              <a:ea typeface="Calibri" panose="020F0502020204030204" pitchFamily="34" charset="0"/>
            </a:endParaRPr>
          </a:p>
          <a:p>
            <a:pPr marL="0" indent="0" fontAlgn="base">
              <a:buNone/>
            </a:pPr>
            <a:r>
              <a:rPr lang="en-GB" sz="1800" dirty="0">
                <a:solidFill>
                  <a:srgbClr val="000000"/>
                </a:solidFill>
                <a:effectLst/>
                <a:latin typeface="Arial" panose="020B0604020202020204" pitchFamily="34" charset="0"/>
                <a:ea typeface="Calibri" panose="020F0502020204030204" pitchFamily="34" charset="0"/>
              </a:rPr>
              <a:t>Local Authorities should pass the direct funding portion of the vaccines funding allocation to: </a:t>
            </a:r>
            <a:endParaRPr lang="en-GB" sz="1800" dirty="0">
              <a:effectLst/>
              <a:latin typeface="Calibri" panose="020F0502020204030204" pitchFamily="34" charset="0"/>
              <a:ea typeface="Calibri" panose="020F0502020204030204" pitchFamily="34" charset="0"/>
            </a:endParaRPr>
          </a:p>
          <a:p>
            <a:pPr>
              <a:buSzPts val="1000"/>
              <a:tabLst>
                <a:tab pos="457200" algn="l"/>
              </a:tabLst>
            </a:pPr>
            <a:r>
              <a:rPr lang="en-GB" sz="1800" dirty="0">
                <a:solidFill>
                  <a:srgbClr val="000000"/>
                </a:solidFill>
                <a:effectLst/>
                <a:latin typeface="Arial" panose="020B0604020202020204" pitchFamily="34" charset="0"/>
                <a:ea typeface="Times New Roman" panose="02020603050405020304" pitchFamily="18" charset="0"/>
              </a:rPr>
              <a:t>Care homes, including residential drug and alcohol services, within the Local Authority's geographical area on a 'per bed' basis </a:t>
            </a:r>
            <a:endParaRPr lang="en-GB" sz="1800" dirty="0">
              <a:solidFill>
                <a:srgbClr val="000000"/>
              </a:solidFill>
              <a:latin typeface="Calibri" panose="020F0502020204030204" pitchFamily="34" charset="0"/>
              <a:ea typeface="Times New Roman" panose="02020603050405020304" pitchFamily="18" charset="0"/>
            </a:endParaRPr>
          </a:p>
          <a:p>
            <a:pPr>
              <a:buSzPts val="1000"/>
              <a:tabLst>
                <a:tab pos="457200" algn="l"/>
              </a:tabLst>
            </a:pPr>
            <a:r>
              <a:rPr lang="en-GB" sz="1800" dirty="0">
                <a:solidFill>
                  <a:srgbClr val="000000"/>
                </a:solidFill>
                <a:effectLst/>
                <a:latin typeface="Arial" panose="020B0604020202020204" pitchFamily="34" charset="0"/>
                <a:ea typeface="Times New Roman" panose="02020603050405020304" pitchFamily="18" charset="0"/>
              </a:rPr>
              <a:t>CQC-regulated community care providers (domiciliary care, extra care and supported living) within the Local Authority's geographical area on a 'per user' basis </a:t>
            </a:r>
            <a:endParaRPr lang="en-GB" sz="1800" dirty="0">
              <a:effectLst/>
              <a:latin typeface="Calibri" panose="020F0502020204030204" pitchFamily="34" charset="0"/>
              <a:ea typeface="Calibri" panose="020F0502020204030204" pitchFamily="34" charset="0"/>
            </a:endParaRPr>
          </a:p>
          <a:p>
            <a:pPr marL="0" indent="0" fontAlgn="base">
              <a:buNone/>
            </a:pPr>
            <a:r>
              <a:rPr lang="en-GB" sz="1800" dirty="0">
                <a:solidFill>
                  <a:srgbClr val="000000"/>
                </a:solidFill>
                <a:effectLst/>
                <a:latin typeface="Arial" panose="020B0604020202020204" pitchFamily="34" charset="0"/>
                <a:ea typeface="Calibri" panose="020F0502020204030204" pitchFamily="34" charset="0"/>
              </a:rPr>
              <a:t>This funding has been made available to support the following measures: </a:t>
            </a:r>
            <a:endParaRPr lang="en-GB" sz="1800" dirty="0">
              <a:effectLst/>
              <a:latin typeface="Calibri" panose="020F0502020204030204" pitchFamily="34" charset="0"/>
              <a:ea typeface="Calibri" panose="020F0502020204030204" pitchFamily="34" charset="0"/>
            </a:endParaRPr>
          </a:p>
          <a:p>
            <a:pPr>
              <a:buSzPts val="1000"/>
              <a:tabLst>
                <a:tab pos="457200" algn="l"/>
              </a:tabLst>
            </a:pPr>
            <a:r>
              <a:rPr lang="en-GB" sz="1800" dirty="0">
                <a:solidFill>
                  <a:srgbClr val="000000"/>
                </a:solidFill>
                <a:effectLst/>
                <a:latin typeface="Arial" panose="020B0604020202020204" pitchFamily="34" charset="0"/>
                <a:ea typeface="Times New Roman" panose="02020603050405020304" pitchFamily="18" charset="0"/>
              </a:rPr>
              <a:t>Ensuring that staff who need to attend work or another location for the purposes of being vaccinated for COVID-19 or flu are paid their usual wages to do so </a:t>
            </a:r>
            <a:endParaRPr lang="en-GB" sz="1800" dirty="0">
              <a:solidFill>
                <a:srgbClr val="000000"/>
              </a:solidFill>
              <a:effectLst/>
              <a:latin typeface="Calibri" panose="020F0502020204030204" pitchFamily="34" charset="0"/>
              <a:ea typeface="Calibri" panose="020F0502020204030204" pitchFamily="34" charset="0"/>
            </a:endParaRPr>
          </a:p>
          <a:p>
            <a:pPr>
              <a:buSzPts val="1000"/>
              <a:tabLst>
                <a:tab pos="457200" algn="l"/>
              </a:tabLst>
            </a:pPr>
            <a:r>
              <a:rPr lang="en-GB" sz="1800" dirty="0">
                <a:solidFill>
                  <a:srgbClr val="000000"/>
                </a:solidFill>
                <a:effectLst/>
                <a:latin typeface="Arial" panose="020B0604020202020204" pitchFamily="34" charset="0"/>
                <a:ea typeface="Times New Roman" panose="02020603050405020304" pitchFamily="18" charset="0"/>
              </a:rPr>
              <a:t>Any costs associated with reaching a vaccination facility </a:t>
            </a:r>
            <a:endParaRPr lang="en-GB" sz="1800" dirty="0">
              <a:solidFill>
                <a:srgbClr val="000000"/>
              </a:solidFill>
              <a:effectLst/>
              <a:latin typeface="Calibri" panose="020F0502020204030204" pitchFamily="34" charset="0"/>
              <a:ea typeface="Calibri" panose="020F0502020204030204" pitchFamily="34" charset="0"/>
            </a:endParaRPr>
          </a:p>
          <a:p>
            <a:pPr>
              <a:buSzPts val="1000"/>
              <a:tabLst>
                <a:tab pos="457200" algn="l"/>
              </a:tabLst>
            </a:pPr>
            <a:r>
              <a:rPr lang="en-GB" sz="1800" dirty="0">
                <a:solidFill>
                  <a:srgbClr val="000000"/>
                </a:solidFill>
                <a:effectLst/>
                <a:latin typeface="Arial" panose="020B0604020202020204" pitchFamily="34" charset="0"/>
                <a:ea typeface="Times New Roman" panose="02020603050405020304" pitchFamily="18" charset="0"/>
              </a:rPr>
              <a:t>Any reasonable administrative costs associated with organising COVID-19 or flu vaccinations where these were not being supported by other Government funding streams </a:t>
            </a:r>
            <a:endParaRPr lang="en-GB" sz="1800" dirty="0">
              <a:solidFill>
                <a:srgbClr val="000000"/>
              </a:solidFill>
              <a:effectLst/>
              <a:latin typeface="Calibri" panose="020F0502020204030204" pitchFamily="34" charset="0"/>
              <a:ea typeface="Calibri" panose="020F0502020204030204" pitchFamily="34" charset="0"/>
            </a:endParaRPr>
          </a:p>
          <a:p>
            <a:pPr marL="0" lvl="0" indent="0">
              <a:buSzPts val="1000"/>
              <a:buNone/>
              <a:tabLst>
                <a:tab pos="457200" algn="l"/>
              </a:tabLst>
            </a:pPr>
            <a:r>
              <a:rPr lang="en-GB" sz="1800" dirty="0">
                <a:solidFill>
                  <a:srgbClr val="000000"/>
                </a:solidFill>
                <a:effectLst/>
                <a:latin typeface="Arial" panose="020B0604020202020204" pitchFamily="34" charset="0"/>
                <a:ea typeface="Calibri" panose="020F0502020204030204" pitchFamily="34" charset="0"/>
              </a:rPr>
              <a:t>Providers should aim to use this funding for the above intended purposes – more information can be found </a:t>
            </a:r>
            <a:r>
              <a:rPr lang="en-GB" sz="1800" u="sng" dirty="0">
                <a:solidFill>
                  <a:srgbClr val="0563C1"/>
                </a:solidFill>
                <a:effectLst/>
                <a:latin typeface="Arial" panose="020B0604020202020204" pitchFamily="34" charset="0"/>
                <a:ea typeface="Calibri" panose="020F0502020204030204" pitchFamily="34" charset="0"/>
                <a:hlinkClick r:id="rId2"/>
              </a:rPr>
              <a:t>here</a:t>
            </a:r>
            <a:r>
              <a:rPr lang="en-GB" sz="1800" dirty="0">
                <a:solidFill>
                  <a:srgbClr val="000000"/>
                </a:solidFill>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marL="0" indent="0">
              <a:buNone/>
            </a:pPr>
            <a:endParaRPr lang="en-GB" sz="1800" dirty="0"/>
          </a:p>
        </p:txBody>
      </p:sp>
      <p:sp>
        <p:nvSpPr>
          <p:cNvPr id="3" name="Title 2">
            <a:extLst>
              <a:ext uri="{FF2B5EF4-FFF2-40B4-BE49-F238E27FC236}">
                <a16:creationId xmlns:a16="http://schemas.microsoft.com/office/drawing/2014/main" id="{11B8115E-E5CB-4DEB-BDDE-9E457874A004}"/>
              </a:ext>
            </a:extLst>
          </p:cNvPr>
          <p:cNvSpPr>
            <a:spLocks noGrp="1"/>
          </p:cNvSpPr>
          <p:nvPr>
            <p:ph type="title"/>
          </p:nvPr>
        </p:nvSpPr>
        <p:spPr>
          <a:xfrm>
            <a:off x="518171" y="386273"/>
            <a:ext cx="8756073" cy="611649"/>
          </a:xfrm>
        </p:spPr>
        <p:txBody>
          <a:bodyPr/>
          <a:lstStyle/>
          <a:p>
            <a:r>
              <a:rPr lang="en-GB" dirty="0"/>
              <a:t>FAQs regarding the vaccine</a:t>
            </a:r>
          </a:p>
        </p:txBody>
      </p:sp>
      <p:pic>
        <p:nvPicPr>
          <p:cNvPr id="5" name="Picture 4" descr="Shape&#10;&#10;Description automatically generated with medium confidence">
            <a:extLst>
              <a:ext uri="{FF2B5EF4-FFF2-40B4-BE49-F238E27FC236}">
                <a16:creationId xmlns:a16="http://schemas.microsoft.com/office/drawing/2014/main" id="{C9A4698B-9DD4-4EC3-9EDF-12685CF4A49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948059" y="4826651"/>
            <a:ext cx="725770" cy="942897"/>
          </a:xfrm>
          <a:prstGeom prst="rect">
            <a:avLst/>
          </a:prstGeom>
        </p:spPr>
      </p:pic>
    </p:spTree>
    <p:extLst>
      <p:ext uri="{BB962C8B-B14F-4D97-AF65-F5344CB8AC3E}">
        <p14:creationId xmlns:p14="http://schemas.microsoft.com/office/powerpoint/2010/main" val="12514741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883364-8557-40FE-9D9C-135951A3F1CF}"/>
              </a:ext>
            </a:extLst>
          </p:cNvPr>
          <p:cNvSpPr>
            <a:spLocks noGrp="1"/>
          </p:cNvSpPr>
          <p:nvPr>
            <p:ph sz="quarter" idx="10"/>
          </p:nvPr>
        </p:nvSpPr>
        <p:spPr>
          <a:xfrm>
            <a:off x="609601" y="1249526"/>
            <a:ext cx="10374799" cy="5215928"/>
          </a:xfrm>
        </p:spPr>
        <p:txBody>
          <a:bodyPr/>
          <a:lstStyle/>
          <a:p>
            <a:pPr marL="0" indent="0">
              <a:lnSpc>
                <a:spcPct val="100000"/>
              </a:lnSpc>
              <a:buNone/>
            </a:pPr>
            <a:r>
              <a:rPr lang="en-GB" sz="1900" b="1" dirty="0">
                <a:solidFill>
                  <a:srgbClr val="000000"/>
                </a:solidFill>
                <a:effectLst/>
                <a:latin typeface="Arial" panose="020B0604020202020204" pitchFamily="34" charset="0"/>
                <a:ea typeface="Calibri" panose="020F0502020204030204" pitchFamily="34" charset="0"/>
              </a:rPr>
              <a:t>Can I get th</a:t>
            </a:r>
            <a:r>
              <a:rPr lang="en-GB" sz="1900" b="1" dirty="0">
                <a:solidFill>
                  <a:srgbClr val="000000"/>
                </a:solidFill>
                <a:ea typeface="Calibri" panose="020F0502020204030204" pitchFamily="34" charset="0"/>
              </a:rPr>
              <a:t>e same vaccine I had initially?</a:t>
            </a:r>
          </a:p>
          <a:p>
            <a:pPr marL="0" indent="0">
              <a:lnSpc>
                <a:spcPct val="100000"/>
              </a:lnSpc>
              <a:buNone/>
            </a:pPr>
            <a:r>
              <a:rPr lang="en-GB" sz="1900" dirty="0">
                <a:solidFill>
                  <a:srgbClr val="000000"/>
                </a:solidFill>
                <a:effectLst/>
                <a:latin typeface="Arial" panose="020B0604020202020204" pitchFamily="34" charset="0"/>
                <a:ea typeface="Calibri" panose="020F0502020204030204" pitchFamily="34" charset="0"/>
              </a:rPr>
              <a:t>The first two doses of the vaccine should be by the same company. The booster will either be one full Pfizer dose or a</a:t>
            </a:r>
            <a:r>
              <a:rPr lang="en-GB" sz="1900" dirty="0">
                <a:solidFill>
                  <a:srgbClr val="000000"/>
                </a:solidFill>
                <a:ea typeface="Calibri" panose="020F0502020204030204" pitchFamily="34" charset="0"/>
              </a:rPr>
              <a:t> half dose of Moderna. If you have had an AstraZeneca vaccine you will get a Pfizer or Moderna booster.</a:t>
            </a:r>
          </a:p>
          <a:p>
            <a:pPr marL="0" indent="0">
              <a:lnSpc>
                <a:spcPct val="100000"/>
              </a:lnSpc>
              <a:buNone/>
            </a:pPr>
            <a:r>
              <a:rPr lang="en-GB" sz="1900" b="1" dirty="0">
                <a:solidFill>
                  <a:srgbClr val="000000"/>
                </a:solidFill>
                <a:effectLst/>
                <a:latin typeface="Arial" panose="020B0604020202020204" pitchFamily="34" charset="0"/>
                <a:ea typeface="Calibri" panose="020F0502020204030204" pitchFamily="34" charset="0"/>
              </a:rPr>
              <a:t>Why is it mainly the Pfizer and Moderna vaccine available as a booster</a:t>
            </a:r>
            <a:r>
              <a:rPr lang="en-GB" sz="1900" b="1" dirty="0">
                <a:solidFill>
                  <a:srgbClr val="000000"/>
                </a:solidFill>
                <a:ea typeface="Calibri" panose="020F0502020204030204" pitchFamily="34" charset="0"/>
              </a:rPr>
              <a:t>?</a:t>
            </a:r>
          </a:p>
          <a:p>
            <a:pPr marL="0" indent="0">
              <a:lnSpc>
                <a:spcPct val="107000"/>
              </a:lnSpc>
              <a:spcAft>
                <a:spcPts val="800"/>
              </a:spcAft>
              <a:buNone/>
            </a:pPr>
            <a:r>
              <a:rPr lang="en-GB" sz="1900" dirty="0">
                <a:effectLst/>
                <a:ea typeface="Calibri" panose="020F0502020204030204" pitchFamily="34" charset="0"/>
              </a:rPr>
              <a:t>After reviewing data on booster responses from different combinations of COVID-19 vaccines, JCVI advises a preference for the Pfizer-BioNTech (Comirnaty®) vaccine to be offered as the third booster dose irrespective of which product was used in the primary schedule. There is good evidence that the vaccine is well tolerated as a third dose and will provide a strong booster response. Alternatively, individuals may be offered the Moderna (mRNA-1273/</a:t>
            </a:r>
            <a:r>
              <a:rPr lang="en-GB" sz="1900" dirty="0" err="1">
                <a:effectLst/>
                <a:ea typeface="Calibri" panose="020F0502020204030204" pitchFamily="34" charset="0"/>
              </a:rPr>
              <a:t>Spikevax</a:t>
            </a:r>
            <a:r>
              <a:rPr lang="en-GB" sz="1900" dirty="0">
                <a:effectLst/>
                <a:ea typeface="Calibri" panose="020F0502020204030204" pitchFamily="34" charset="0"/>
              </a:rPr>
              <a:t>®) vaccine, which is well tolerated and provides a strong booster response. A half dose (50µg) of Moderna (mRNA-1273/</a:t>
            </a:r>
            <a:r>
              <a:rPr lang="en-GB" sz="1900" dirty="0" err="1">
                <a:effectLst/>
                <a:ea typeface="Calibri" panose="020F0502020204030204" pitchFamily="34" charset="0"/>
              </a:rPr>
              <a:t>Spikevax</a:t>
            </a:r>
            <a:r>
              <a:rPr lang="en-GB" sz="1900" dirty="0">
                <a:effectLst/>
                <a:ea typeface="Calibri" panose="020F0502020204030204" pitchFamily="34" charset="0"/>
              </a:rPr>
              <a:t>®) vaccine is advised over a full dose due to the levels of reactogenicity seen following boosting with a full dose within the COV-BOOST trial.</a:t>
            </a:r>
          </a:p>
          <a:p>
            <a:pPr marL="0" indent="0">
              <a:lnSpc>
                <a:spcPct val="107000"/>
              </a:lnSpc>
              <a:spcAft>
                <a:spcPts val="800"/>
              </a:spcAft>
              <a:buNone/>
            </a:pPr>
            <a:endParaRPr lang="en-GB" sz="1900" dirty="0">
              <a:effectLst/>
              <a:ea typeface="Calibri" panose="020F0502020204030204" pitchFamily="34" charset="0"/>
            </a:endParaRPr>
          </a:p>
          <a:p>
            <a:pPr marL="0" indent="0">
              <a:lnSpc>
                <a:spcPct val="107000"/>
              </a:lnSpc>
              <a:spcAft>
                <a:spcPts val="800"/>
              </a:spcAft>
              <a:buNone/>
            </a:pPr>
            <a:endParaRPr lang="en-GB" sz="1900" dirty="0">
              <a:effectLst/>
              <a:ea typeface="Calibri" panose="020F0502020204030204" pitchFamily="34" charset="0"/>
            </a:endParaRPr>
          </a:p>
          <a:p>
            <a:pPr marL="0" indent="0">
              <a:lnSpc>
                <a:spcPct val="100000"/>
              </a:lnSpc>
              <a:buNone/>
            </a:pPr>
            <a:r>
              <a:rPr lang="en-GB" sz="1900" b="1" dirty="0">
                <a:solidFill>
                  <a:srgbClr val="000000"/>
                </a:solidFill>
                <a:effectLst/>
                <a:latin typeface="Arial" panose="020B0604020202020204" pitchFamily="34" charset="0"/>
                <a:ea typeface="Calibri" panose="020F0502020204030204" pitchFamily="34" charset="0"/>
              </a:rPr>
              <a:t>What if I reacted badly to my first vaccine?</a:t>
            </a:r>
          </a:p>
          <a:p>
            <a:pPr marL="0" indent="0">
              <a:lnSpc>
                <a:spcPct val="100000"/>
              </a:lnSpc>
              <a:buNone/>
            </a:pPr>
            <a:r>
              <a:rPr lang="en-GB" sz="1900" dirty="0">
                <a:solidFill>
                  <a:srgbClr val="000000"/>
                </a:solidFill>
                <a:ea typeface="Calibri" panose="020F0502020204030204" pitchFamily="34" charset="0"/>
              </a:rPr>
              <a:t>There is no clear data on the side effects of the booster, however, as with most medication, side effects are normal and usually only last for 24-48 hours. </a:t>
            </a:r>
            <a:r>
              <a:rPr lang="en-GB" sz="1900" dirty="0"/>
              <a:t>You can find further information on the </a:t>
            </a:r>
            <a:r>
              <a:rPr lang="en-GB" sz="1900" dirty="0">
                <a:hlinkClick r:id="rId2" action="ppaction://hlinksldjump"/>
              </a:rPr>
              <a:t>vaccine information leaflets</a:t>
            </a:r>
            <a:endParaRPr lang="en-GB" sz="1900" dirty="0"/>
          </a:p>
          <a:p>
            <a:pPr marL="0" indent="0">
              <a:lnSpc>
                <a:spcPct val="100000"/>
              </a:lnSpc>
              <a:buNone/>
            </a:pPr>
            <a:endParaRPr lang="en-GB" sz="2200" dirty="0">
              <a:solidFill>
                <a:srgbClr val="000000"/>
              </a:solidFill>
              <a:ea typeface="Calibri" panose="020F0502020204030204" pitchFamily="34" charset="0"/>
            </a:endParaRPr>
          </a:p>
        </p:txBody>
      </p:sp>
      <p:sp>
        <p:nvSpPr>
          <p:cNvPr id="3" name="Title 2">
            <a:extLst>
              <a:ext uri="{FF2B5EF4-FFF2-40B4-BE49-F238E27FC236}">
                <a16:creationId xmlns:a16="http://schemas.microsoft.com/office/drawing/2014/main" id="{93278D89-C44E-46AF-867F-86982463CCD4}"/>
              </a:ext>
            </a:extLst>
          </p:cNvPr>
          <p:cNvSpPr>
            <a:spLocks noGrp="1"/>
          </p:cNvSpPr>
          <p:nvPr>
            <p:ph type="title"/>
          </p:nvPr>
        </p:nvSpPr>
        <p:spPr>
          <a:xfrm>
            <a:off x="609601" y="392546"/>
            <a:ext cx="8756073" cy="611649"/>
          </a:xfrm>
        </p:spPr>
        <p:txBody>
          <a:bodyPr/>
          <a:lstStyle/>
          <a:p>
            <a:r>
              <a:rPr lang="en-GB" dirty="0"/>
              <a:t>FAQs regarding the booster</a:t>
            </a:r>
          </a:p>
        </p:txBody>
      </p:sp>
      <p:pic>
        <p:nvPicPr>
          <p:cNvPr id="5" name="Picture 4" descr="Shape&#10;&#10;Description automatically generated with medium confidence">
            <a:extLst>
              <a:ext uri="{FF2B5EF4-FFF2-40B4-BE49-F238E27FC236}">
                <a16:creationId xmlns:a16="http://schemas.microsoft.com/office/drawing/2014/main" id="{CD8F7CA4-B514-49F9-9826-E45F9B0B6D4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931072" y="3991465"/>
            <a:ext cx="755020" cy="980897"/>
          </a:xfrm>
          <a:prstGeom prst="rect">
            <a:avLst/>
          </a:prstGeom>
        </p:spPr>
      </p:pic>
    </p:spTree>
    <p:extLst>
      <p:ext uri="{BB962C8B-B14F-4D97-AF65-F5344CB8AC3E}">
        <p14:creationId xmlns:p14="http://schemas.microsoft.com/office/powerpoint/2010/main" val="28340816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883364-8557-40FE-9D9C-135951A3F1CF}"/>
              </a:ext>
            </a:extLst>
          </p:cNvPr>
          <p:cNvSpPr>
            <a:spLocks noGrp="1"/>
          </p:cNvSpPr>
          <p:nvPr>
            <p:ph sz="quarter" idx="10"/>
          </p:nvPr>
        </p:nvSpPr>
        <p:spPr>
          <a:xfrm>
            <a:off x="609601" y="1160290"/>
            <a:ext cx="10003970" cy="5215928"/>
          </a:xfrm>
        </p:spPr>
        <p:txBody>
          <a:bodyPr/>
          <a:lstStyle/>
          <a:p>
            <a:pPr marL="0" indent="0">
              <a:lnSpc>
                <a:spcPct val="100000"/>
              </a:lnSpc>
              <a:buNone/>
            </a:pPr>
            <a:r>
              <a:rPr lang="en-GB" sz="2000" b="1" dirty="0">
                <a:solidFill>
                  <a:srgbClr val="000000"/>
                </a:solidFill>
                <a:effectLst/>
                <a:latin typeface="Arial" panose="020B0604020202020204" pitchFamily="34" charset="0"/>
                <a:ea typeface="Calibri" panose="020F0502020204030204" pitchFamily="34" charset="0"/>
              </a:rPr>
              <a:t>Is it safe to mix different vaccines?</a:t>
            </a:r>
          </a:p>
          <a:p>
            <a:pPr marL="0" indent="0">
              <a:lnSpc>
                <a:spcPct val="100000"/>
              </a:lnSpc>
              <a:buNone/>
            </a:pPr>
            <a:r>
              <a:rPr lang="en-GB" sz="2000" dirty="0">
                <a:solidFill>
                  <a:srgbClr val="000000"/>
                </a:solidFill>
              </a:rPr>
              <a:t>The booster shots can be a different vaccine to your original two doses, as confirmed by the JCVI. However, it is advised that the first two doses should be the same vaccine.</a:t>
            </a:r>
            <a:endParaRPr lang="en-GB" sz="2000" dirty="0"/>
          </a:p>
          <a:p>
            <a:pPr marL="0" indent="0">
              <a:lnSpc>
                <a:spcPct val="100000"/>
              </a:lnSpc>
              <a:buNone/>
            </a:pPr>
            <a:r>
              <a:rPr lang="en-GB" sz="2000" b="1" dirty="0">
                <a:effectLst/>
                <a:ea typeface="Calibri" panose="020F0502020204030204" pitchFamily="34" charset="0"/>
              </a:rPr>
              <a:t>If I’ve had no symptoms of COVID-19 but a </a:t>
            </a:r>
            <a:r>
              <a:rPr lang="en-GB" sz="2000" b="1" dirty="0">
                <a:ea typeface="Calibri" panose="020F0502020204030204" pitchFamily="34" charset="0"/>
              </a:rPr>
              <a:t>Lateral Flow Test (</a:t>
            </a:r>
            <a:r>
              <a:rPr lang="en-GB" sz="2000" b="1" dirty="0">
                <a:effectLst/>
                <a:ea typeface="Calibri" panose="020F0502020204030204" pitchFamily="34" charset="0"/>
              </a:rPr>
              <a:t>LFT) shows positive, how long do I need to wait to get the booster? </a:t>
            </a:r>
          </a:p>
          <a:p>
            <a:pPr marL="0" indent="0">
              <a:lnSpc>
                <a:spcPct val="100000"/>
              </a:lnSpc>
              <a:buNone/>
            </a:pPr>
            <a:r>
              <a:rPr lang="en-GB" sz="2000" dirty="0">
                <a:solidFill>
                  <a:srgbClr val="000000"/>
                </a:solidFill>
                <a:ea typeface="Calibri" panose="020F0502020204030204" pitchFamily="34" charset="0"/>
              </a:rPr>
              <a:t>You must wait 28 days until you can receive the booster after testing positive for COVID-19. There must still be at least 91 days since your second dose of the vaccine and the booster.</a:t>
            </a:r>
          </a:p>
          <a:p>
            <a:pPr marL="0" indent="0">
              <a:lnSpc>
                <a:spcPct val="100000"/>
              </a:lnSpc>
              <a:buNone/>
            </a:pPr>
            <a:r>
              <a:rPr lang="en-GB" sz="2000" b="1" dirty="0">
                <a:solidFill>
                  <a:srgbClr val="000000"/>
                </a:solidFill>
                <a:ea typeface="Calibri" panose="020F0502020204030204" pitchFamily="34" charset="0"/>
              </a:rPr>
              <a:t>Where can I get a booster vaccine and will it show on the NHS App?</a:t>
            </a:r>
          </a:p>
          <a:p>
            <a:pPr marL="0" indent="0">
              <a:lnSpc>
                <a:spcPct val="100000"/>
              </a:lnSpc>
              <a:buNone/>
            </a:pPr>
            <a:r>
              <a:rPr lang="en-GB" sz="2000" dirty="0">
                <a:solidFill>
                  <a:srgbClr val="000000"/>
                </a:solidFill>
                <a:ea typeface="Calibri" panose="020F0502020204030204" pitchFamily="34" charset="0"/>
              </a:rPr>
              <a:t>You are able to go to any walk-in site to receive the booster. Booking online will allow you to chose a specific time to have your booster. All vaccinations will show up on the NHS app regardless of where in the UK they are done.</a:t>
            </a:r>
          </a:p>
        </p:txBody>
      </p:sp>
      <p:sp>
        <p:nvSpPr>
          <p:cNvPr id="3" name="Title 2">
            <a:extLst>
              <a:ext uri="{FF2B5EF4-FFF2-40B4-BE49-F238E27FC236}">
                <a16:creationId xmlns:a16="http://schemas.microsoft.com/office/drawing/2014/main" id="{93278D89-C44E-46AF-867F-86982463CCD4}"/>
              </a:ext>
            </a:extLst>
          </p:cNvPr>
          <p:cNvSpPr>
            <a:spLocks noGrp="1"/>
          </p:cNvSpPr>
          <p:nvPr>
            <p:ph type="title"/>
          </p:nvPr>
        </p:nvSpPr>
        <p:spPr>
          <a:xfrm>
            <a:off x="609601" y="481782"/>
            <a:ext cx="8756073" cy="611649"/>
          </a:xfrm>
        </p:spPr>
        <p:txBody>
          <a:bodyPr/>
          <a:lstStyle/>
          <a:p>
            <a:r>
              <a:rPr lang="en-GB" dirty="0"/>
              <a:t>FAQs regarding the booster</a:t>
            </a:r>
          </a:p>
        </p:txBody>
      </p:sp>
      <p:pic>
        <p:nvPicPr>
          <p:cNvPr id="5" name="Picture 4" descr="Shape&#10;&#10;Description automatically generated with medium confidence">
            <a:extLst>
              <a:ext uri="{FF2B5EF4-FFF2-40B4-BE49-F238E27FC236}">
                <a16:creationId xmlns:a16="http://schemas.microsoft.com/office/drawing/2014/main" id="{CD8F7CA4-B514-49F9-9826-E45F9B0B6D4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613571" y="5179329"/>
            <a:ext cx="921274" cy="1196889"/>
          </a:xfrm>
          <a:prstGeom prst="rect">
            <a:avLst/>
          </a:prstGeom>
        </p:spPr>
      </p:pic>
    </p:spTree>
    <p:extLst>
      <p:ext uri="{BB962C8B-B14F-4D97-AF65-F5344CB8AC3E}">
        <p14:creationId xmlns:p14="http://schemas.microsoft.com/office/powerpoint/2010/main" val="7404792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6E5DC0-7BDB-44B8-BBDF-CD1879D38744}"/>
              </a:ext>
            </a:extLst>
          </p:cNvPr>
          <p:cNvSpPr>
            <a:spLocks noGrp="1"/>
          </p:cNvSpPr>
          <p:nvPr>
            <p:ph sz="quarter" idx="10"/>
          </p:nvPr>
        </p:nvSpPr>
        <p:spPr>
          <a:xfrm>
            <a:off x="667820" y="1110465"/>
            <a:ext cx="10736495" cy="5480720"/>
          </a:xfrm>
        </p:spPr>
        <p:txBody>
          <a:bodyPr/>
          <a:lstStyle/>
          <a:p>
            <a:pPr marL="0" indent="0">
              <a:buNone/>
            </a:pPr>
            <a:r>
              <a:rPr lang="en-GB" sz="1700" b="1" dirty="0"/>
              <a:t>Can any of the vaccines affect fertility?</a:t>
            </a:r>
          </a:p>
          <a:p>
            <a:pPr marL="0" indent="0">
              <a:spcAft>
                <a:spcPts val="1200"/>
              </a:spcAft>
              <a:buNone/>
            </a:pPr>
            <a:r>
              <a:rPr lang="en-GB" sz="1700" dirty="0"/>
              <a:t>No – there is nothing in the vaccine that can affect the fertility of women or men.</a:t>
            </a:r>
            <a:endParaRPr lang="en-GB" sz="1700" b="1" dirty="0"/>
          </a:p>
          <a:p>
            <a:pPr marL="0" indent="0">
              <a:buNone/>
            </a:pPr>
            <a:r>
              <a:rPr lang="en-GB" sz="1700" b="1" dirty="0"/>
              <a:t>Is it safe to try for a baby straight after the vaccine?</a:t>
            </a:r>
          </a:p>
          <a:p>
            <a:pPr marL="0" indent="0">
              <a:spcAft>
                <a:spcPts val="1200"/>
              </a:spcAft>
              <a:buNone/>
            </a:pPr>
            <a:r>
              <a:rPr lang="en-GB" sz="1700" dirty="0"/>
              <a:t>Yes – there is no need to avoid pregnancy after the vaccine.</a:t>
            </a:r>
          </a:p>
          <a:p>
            <a:pPr marL="0" indent="0">
              <a:buNone/>
            </a:pPr>
            <a:r>
              <a:rPr lang="en-GB" sz="1700" b="1" dirty="0"/>
              <a:t>Is the vaccine safe for women and their baby during pregnancy?</a:t>
            </a:r>
          </a:p>
          <a:p>
            <a:pPr marL="0" indent="0">
              <a:spcBef>
                <a:spcPts val="0"/>
              </a:spcBef>
              <a:buNone/>
            </a:pPr>
            <a:r>
              <a:rPr lang="en-GB" sz="1700" dirty="0"/>
              <a:t>COVID-19 vaccines offer pregnant women the best protection against COVID-19 disease which can be very serious in later pregnancy for some women. COVID-19 vaccines do NOT contain live coronavirus or any ingredients that are harmful to pregnant women or their babies and cannot cause infection. Other non-live vaccines, such as whooping cough and flu, are considered to be safe for pregnant women and their unborn babies. mRNA vaccines (Pfizer and Moderna) are also quickly broken down once injected - within a </a:t>
            </a:r>
          </a:p>
          <a:p>
            <a:pPr marL="0" indent="0">
              <a:spcBef>
                <a:spcPts val="0"/>
              </a:spcBef>
              <a:buNone/>
            </a:pPr>
            <a:r>
              <a:rPr lang="en-GB" sz="1700" dirty="0"/>
              <a:t>few days there will be no vaccine left. World-wide many women have been safely vaccinated with </a:t>
            </a:r>
          </a:p>
          <a:p>
            <a:pPr marL="0" indent="0">
              <a:spcBef>
                <a:spcPts val="0"/>
              </a:spcBef>
              <a:buNone/>
            </a:pPr>
            <a:r>
              <a:rPr lang="en-GB" sz="1700" dirty="0"/>
              <a:t>COVID-19 vaccines in pregnancy.</a:t>
            </a:r>
          </a:p>
          <a:p>
            <a:pPr marL="0" indent="0">
              <a:spcBef>
                <a:spcPts val="0"/>
              </a:spcBef>
              <a:buNone/>
            </a:pPr>
            <a:endParaRPr lang="en-GB" sz="1700" b="1" dirty="0">
              <a:solidFill>
                <a:schemeClr val="tx2"/>
              </a:solidFill>
            </a:endParaRPr>
          </a:p>
          <a:p>
            <a:pPr marL="0" indent="0">
              <a:spcBef>
                <a:spcPts val="0"/>
              </a:spcBef>
              <a:buNone/>
            </a:pPr>
            <a:r>
              <a:rPr lang="en-GB" sz="1700" b="1" dirty="0"/>
              <a:t>Can I get an exemption if I am already pregnant/planning pregnancy? </a:t>
            </a:r>
            <a:r>
              <a:rPr lang="en-GB" sz="1700" dirty="0">
                <a:effectLst/>
                <a:ea typeface="Calibri" panose="020F0502020204030204" pitchFamily="34" charset="0"/>
              </a:rPr>
              <a:t>Women who are planning pregnancy, are in the immediate postpartum, or are breastfeeding can be vaccinated with any COVID-19 vaccine, depending on their age and clinical risk group. </a:t>
            </a:r>
            <a:r>
              <a:rPr lang="en-GB" sz="1600" dirty="0">
                <a:effectLst/>
                <a:ea typeface="Calibri" panose="020F0502020204030204" pitchFamily="34" charset="0"/>
              </a:rPr>
              <a:t>Pregnant women can alternatively use MAT B1 certificates to show their COVID status, if they choose to use a medical exemption. Pregnant women do not need to apply for a medical exemption NHS COVID Pass if they have a MAT B1 certificate.</a:t>
            </a:r>
          </a:p>
          <a:p>
            <a:pPr marL="0" indent="0">
              <a:spcBef>
                <a:spcPts val="0"/>
              </a:spcBef>
              <a:buNone/>
            </a:pPr>
            <a:endParaRPr lang="en-GB" sz="1700" dirty="0">
              <a:effectLst/>
              <a:ea typeface="Calibri" panose="020F0502020204030204" pitchFamily="34" charset="0"/>
            </a:endParaRPr>
          </a:p>
        </p:txBody>
      </p:sp>
      <p:sp>
        <p:nvSpPr>
          <p:cNvPr id="3" name="Title 2">
            <a:extLst>
              <a:ext uri="{FF2B5EF4-FFF2-40B4-BE49-F238E27FC236}">
                <a16:creationId xmlns:a16="http://schemas.microsoft.com/office/drawing/2014/main" id="{2D3DC6A0-B87F-4966-B6F1-E1E416F9BEED}"/>
              </a:ext>
            </a:extLst>
          </p:cNvPr>
          <p:cNvSpPr>
            <a:spLocks noGrp="1"/>
          </p:cNvSpPr>
          <p:nvPr>
            <p:ph type="title"/>
          </p:nvPr>
        </p:nvSpPr>
        <p:spPr>
          <a:xfrm>
            <a:off x="667820" y="355291"/>
            <a:ext cx="8756073" cy="611649"/>
          </a:xfrm>
        </p:spPr>
        <p:txBody>
          <a:bodyPr/>
          <a:lstStyle/>
          <a:p>
            <a:r>
              <a:rPr lang="en-GB" dirty="0"/>
              <a:t>FAQs regarding fertility and pregnancy</a:t>
            </a:r>
          </a:p>
        </p:txBody>
      </p:sp>
      <p:pic>
        <p:nvPicPr>
          <p:cNvPr id="6" name="Picture 5" descr="Shape&#10;&#10;Description automatically generated with medium confidence">
            <a:extLst>
              <a:ext uri="{FF2B5EF4-FFF2-40B4-BE49-F238E27FC236}">
                <a16:creationId xmlns:a16="http://schemas.microsoft.com/office/drawing/2014/main" id="{B63D498D-B68D-493C-9268-5FF8D5EF06B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734582" y="1550904"/>
            <a:ext cx="905710" cy="1176669"/>
          </a:xfrm>
          <a:prstGeom prst="rect">
            <a:avLst/>
          </a:prstGeom>
        </p:spPr>
      </p:pic>
    </p:spTree>
    <p:extLst>
      <p:ext uri="{BB962C8B-B14F-4D97-AF65-F5344CB8AC3E}">
        <p14:creationId xmlns:p14="http://schemas.microsoft.com/office/powerpoint/2010/main" val="27590622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6E5DC0-7BDB-44B8-BBDF-CD1879D38744}"/>
              </a:ext>
            </a:extLst>
          </p:cNvPr>
          <p:cNvSpPr>
            <a:spLocks noGrp="1"/>
          </p:cNvSpPr>
          <p:nvPr>
            <p:ph sz="quarter" idx="10"/>
          </p:nvPr>
        </p:nvSpPr>
        <p:spPr>
          <a:xfrm>
            <a:off x="667820" y="1159560"/>
            <a:ext cx="10705673" cy="5480720"/>
          </a:xfrm>
        </p:spPr>
        <p:txBody>
          <a:bodyPr/>
          <a:lstStyle/>
          <a:p>
            <a:pPr marL="0" indent="0">
              <a:lnSpc>
                <a:spcPct val="100000"/>
              </a:lnSpc>
              <a:buNone/>
            </a:pPr>
            <a:r>
              <a:rPr lang="en-GB" sz="1800" b="1" dirty="0">
                <a:solidFill>
                  <a:srgbClr val="000000"/>
                </a:solidFill>
                <a:effectLst/>
                <a:ea typeface="Calibri" panose="020F0502020204030204" pitchFamily="34" charset="0"/>
              </a:rPr>
              <a:t>I am on the contraceptive pill, and I hear that causes increased risk of clots, can I have the vaccine?</a:t>
            </a:r>
          </a:p>
          <a:p>
            <a:pPr marL="0" indent="0">
              <a:lnSpc>
                <a:spcPct val="100000"/>
              </a:lnSpc>
              <a:buNone/>
            </a:pPr>
            <a:r>
              <a:rPr lang="en-GB" sz="1800" dirty="0">
                <a:solidFill>
                  <a:srgbClr val="000000"/>
                </a:solidFill>
                <a:effectLst/>
                <a:ea typeface="Calibri" panose="020F0502020204030204" pitchFamily="34" charset="0"/>
              </a:rPr>
              <a:t>The contraceptive pill is not known to increase the chance of this rare adverse effect with the COVID-19 vaccination.</a:t>
            </a:r>
            <a:endParaRPr lang="en-GB" sz="1800" b="1" dirty="0">
              <a:ea typeface="Calibri" panose="020F0502020204030204" pitchFamily="34" charset="0"/>
            </a:endParaRPr>
          </a:p>
          <a:p>
            <a:pPr marL="0" indent="0">
              <a:buNone/>
            </a:pPr>
            <a:r>
              <a:rPr lang="en-GB" sz="1800" b="1" dirty="0">
                <a:ea typeface="Calibri" panose="020F0502020204030204" pitchFamily="34" charset="0"/>
              </a:rPr>
              <a:t>Will I need to be vaccinated straight after giving birth?</a:t>
            </a:r>
          </a:p>
          <a:p>
            <a:pPr marL="0" indent="0">
              <a:buNone/>
            </a:pPr>
            <a:r>
              <a:rPr lang="en-GB" sz="1800" dirty="0">
                <a:effectLst/>
                <a:ea typeface="Calibri" panose="020F0502020204030204" pitchFamily="34" charset="0"/>
              </a:rPr>
              <a:t>For pregnant women, the exemption will expire 16 weeks post-partum. This will allow them to become fully vaccinated after birth. They will need to be fully vaccinated if they plan to return to work after 1</a:t>
            </a:r>
            <a:r>
              <a:rPr lang="en-GB" sz="1800" baseline="30000" dirty="0">
                <a:effectLst/>
                <a:ea typeface="Calibri" panose="020F0502020204030204" pitchFamily="34" charset="0"/>
              </a:rPr>
              <a:t>st</a:t>
            </a:r>
            <a:r>
              <a:rPr lang="en-GB" sz="1800" dirty="0">
                <a:effectLst/>
                <a:ea typeface="Calibri" panose="020F0502020204030204" pitchFamily="34" charset="0"/>
              </a:rPr>
              <a:t> April 2022.</a:t>
            </a:r>
          </a:p>
          <a:p>
            <a:pPr marL="0" indent="0">
              <a:buNone/>
            </a:pPr>
            <a:r>
              <a:rPr lang="en-GB" sz="1800" b="1" dirty="0"/>
              <a:t>For more information:</a:t>
            </a:r>
          </a:p>
          <a:p>
            <a:pPr marL="0" indent="0">
              <a:buNone/>
            </a:pPr>
            <a:r>
              <a:rPr lang="en-GB" sz="1800" b="1" dirty="0"/>
              <a:t>Read: </a:t>
            </a:r>
            <a:r>
              <a:rPr lang="en-GB" sz="1800" dirty="0">
                <a:hlinkClick r:id="rId3"/>
              </a:rPr>
              <a:t>Government advice on the vaccine for women of childbearing age, pregnant or breastfeeding </a:t>
            </a:r>
            <a:endParaRPr lang="en-GB" sz="1800" dirty="0"/>
          </a:p>
          <a:p>
            <a:pPr marL="0" indent="0">
              <a:buNone/>
            </a:pPr>
            <a:r>
              <a:rPr lang="en-GB" sz="1800" b="1" dirty="0"/>
              <a:t>Read: </a:t>
            </a:r>
            <a:r>
              <a:rPr lang="en-GB" sz="1800" dirty="0">
                <a:hlinkClick r:id="rId4"/>
              </a:rPr>
              <a:t>British Medical Journal article </a:t>
            </a:r>
            <a:r>
              <a:rPr lang="en-GB" sz="1800" dirty="0"/>
              <a:t>showing ‘no evidence that vaccines can affect fertility’</a:t>
            </a:r>
          </a:p>
          <a:p>
            <a:pPr marL="0" indent="0">
              <a:buNone/>
            </a:pPr>
            <a:r>
              <a:rPr lang="en-GB" sz="1800" b="1" dirty="0"/>
              <a:t>Read: </a:t>
            </a:r>
            <a:r>
              <a:rPr lang="en-GB" sz="1800" dirty="0">
                <a:hlinkClick r:id="rId5"/>
              </a:rPr>
              <a:t>RCOG guidance </a:t>
            </a:r>
            <a:r>
              <a:rPr lang="en-GB" sz="1800" dirty="0"/>
              <a:t>on COVID and pregnancy</a:t>
            </a:r>
          </a:p>
          <a:p>
            <a:pPr marL="0" indent="0">
              <a:buNone/>
            </a:pPr>
            <a:r>
              <a:rPr lang="en-GB" sz="1800" b="1" dirty="0"/>
              <a:t>Watch: </a:t>
            </a:r>
            <a:r>
              <a:rPr lang="en-GB" sz="1800" dirty="0">
                <a:hlinkClick r:id="rId6"/>
              </a:rPr>
              <a:t>Staff Q&amp;A on the COVID-19 vaccine, fertility and pregnancy</a:t>
            </a:r>
            <a:endParaRPr lang="en-GB" sz="1800" dirty="0"/>
          </a:p>
          <a:p>
            <a:pPr marL="0" indent="0">
              <a:buNone/>
            </a:pPr>
            <a:r>
              <a:rPr lang="en-GB" sz="1800" b="1" dirty="0"/>
              <a:t>Find more information: </a:t>
            </a:r>
            <a:r>
              <a:rPr lang="en-GB" sz="1800" dirty="0"/>
              <a:t>From the </a:t>
            </a:r>
            <a:r>
              <a:rPr lang="en-GB" sz="1800" dirty="0">
                <a:hlinkClick r:id="rId7"/>
              </a:rPr>
              <a:t>British Fertility Society</a:t>
            </a:r>
            <a:endParaRPr lang="en-GB" sz="1800" dirty="0"/>
          </a:p>
          <a:p>
            <a:pPr marL="0" indent="0">
              <a:buNone/>
            </a:pPr>
            <a:endParaRPr lang="en-GB" sz="1800" dirty="0">
              <a:effectLst/>
              <a:ea typeface="Calibri" panose="020F0502020204030204" pitchFamily="34" charset="0"/>
            </a:endParaRPr>
          </a:p>
        </p:txBody>
      </p:sp>
      <p:sp>
        <p:nvSpPr>
          <p:cNvPr id="3" name="Title 2">
            <a:extLst>
              <a:ext uri="{FF2B5EF4-FFF2-40B4-BE49-F238E27FC236}">
                <a16:creationId xmlns:a16="http://schemas.microsoft.com/office/drawing/2014/main" id="{2D3DC6A0-B87F-4966-B6F1-E1E416F9BEED}"/>
              </a:ext>
            </a:extLst>
          </p:cNvPr>
          <p:cNvSpPr>
            <a:spLocks noGrp="1"/>
          </p:cNvSpPr>
          <p:nvPr>
            <p:ph type="title"/>
          </p:nvPr>
        </p:nvSpPr>
        <p:spPr>
          <a:xfrm>
            <a:off x="667820" y="416936"/>
            <a:ext cx="8756073" cy="611649"/>
          </a:xfrm>
        </p:spPr>
        <p:txBody>
          <a:bodyPr/>
          <a:lstStyle/>
          <a:p>
            <a:r>
              <a:rPr lang="en-GB" dirty="0"/>
              <a:t>FAQs regarding fertility and pregnancy</a:t>
            </a:r>
          </a:p>
        </p:txBody>
      </p:sp>
      <p:pic>
        <p:nvPicPr>
          <p:cNvPr id="6" name="Picture 5" descr="Shape&#10;&#10;Description automatically generated with medium confidence">
            <a:extLst>
              <a:ext uri="{FF2B5EF4-FFF2-40B4-BE49-F238E27FC236}">
                <a16:creationId xmlns:a16="http://schemas.microsoft.com/office/drawing/2014/main" id="{C309AA05-CC32-48B7-9AAA-0A8E28CDD061}"/>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0415476" y="4840349"/>
            <a:ext cx="1108704" cy="1440392"/>
          </a:xfrm>
          <a:prstGeom prst="rect">
            <a:avLst/>
          </a:prstGeom>
        </p:spPr>
      </p:pic>
    </p:spTree>
    <p:extLst>
      <p:ext uri="{BB962C8B-B14F-4D97-AF65-F5344CB8AC3E}">
        <p14:creationId xmlns:p14="http://schemas.microsoft.com/office/powerpoint/2010/main" val="39132918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2FA81E-2D96-46F9-A31B-B10765169AA8}"/>
              </a:ext>
            </a:extLst>
          </p:cNvPr>
          <p:cNvSpPr>
            <a:spLocks noGrp="1"/>
          </p:cNvSpPr>
          <p:nvPr>
            <p:ph sz="quarter" idx="10"/>
          </p:nvPr>
        </p:nvSpPr>
        <p:spPr>
          <a:xfrm>
            <a:off x="585626" y="1299101"/>
            <a:ext cx="10407165" cy="5473847"/>
          </a:xfrm>
        </p:spPr>
        <p:txBody>
          <a:bodyPr/>
          <a:lstStyle/>
          <a:p>
            <a:pPr marL="0" indent="0">
              <a:lnSpc>
                <a:spcPct val="100000"/>
              </a:lnSpc>
              <a:buNone/>
            </a:pPr>
            <a:r>
              <a:rPr lang="en-GB" sz="1900" b="1" dirty="0"/>
              <a:t>The flu vaccine is also available as a nasal spray. Will it be possible to have the COVID-19 vaccine as a nasal spray as well?</a:t>
            </a:r>
          </a:p>
          <a:p>
            <a:pPr marL="0" indent="0">
              <a:lnSpc>
                <a:spcPct val="100000"/>
              </a:lnSpc>
              <a:buNone/>
            </a:pPr>
            <a:r>
              <a:rPr lang="en-GB" sz="1900" dirty="0"/>
              <a:t>The COVID-19 vaccine is currently only delivered as an injection. </a:t>
            </a:r>
          </a:p>
          <a:p>
            <a:pPr marL="0" indent="0">
              <a:lnSpc>
                <a:spcPct val="100000"/>
              </a:lnSpc>
              <a:buNone/>
            </a:pPr>
            <a:r>
              <a:rPr lang="en-GB" sz="1900" b="1" dirty="0"/>
              <a:t>Will pharmacists be delivering the vaccine?</a:t>
            </a:r>
          </a:p>
          <a:p>
            <a:pPr marL="0" indent="0">
              <a:lnSpc>
                <a:spcPct val="100000"/>
              </a:lnSpc>
              <a:buNone/>
            </a:pPr>
            <a:r>
              <a:rPr lang="en-GB" sz="1900" dirty="0"/>
              <a:t>Yes, pharmacists are delivering the vaccine in their community pharmacies, and many have also been involved with the local vaccination sites run by GPs. You don’t need to call and book with your pharmacy in advance of receiving the vaccine. You can simply turn up for a walk-in vaccine.</a:t>
            </a:r>
          </a:p>
          <a:p>
            <a:pPr marL="0" indent="0">
              <a:lnSpc>
                <a:spcPct val="100000"/>
              </a:lnSpc>
              <a:buNone/>
            </a:pPr>
            <a:endParaRPr lang="en-GB" sz="2200" dirty="0"/>
          </a:p>
        </p:txBody>
      </p:sp>
      <p:sp>
        <p:nvSpPr>
          <p:cNvPr id="3" name="Title 2">
            <a:extLst>
              <a:ext uri="{FF2B5EF4-FFF2-40B4-BE49-F238E27FC236}">
                <a16:creationId xmlns:a16="http://schemas.microsoft.com/office/drawing/2014/main" id="{11B8115E-E5CB-4DEB-BDDE-9E457874A004}"/>
              </a:ext>
            </a:extLst>
          </p:cNvPr>
          <p:cNvSpPr>
            <a:spLocks noGrp="1"/>
          </p:cNvSpPr>
          <p:nvPr>
            <p:ph type="title"/>
          </p:nvPr>
        </p:nvSpPr>
        <p:spPr>
          <a:xfrm>
            <a:off x="585626" y="454005"/>
            <a:ext cx="8756073" cy="611649"/>
          </a:xfrm>
        </p:spPr>
        <p:txBody>
          <a:bodyPr/>
          <a:lstStyle/>
          <a:p>
            <a:r>
              <a:rPr lang="en-GB" dirty="0"/>
              <a:t>Additional FAQs</a:t>
            </a:r>
          </a:p>
        </p:txBody>
      </p:sp>
      <p:pic>
        <p:nvPicPr>
          <p:cNvPr id="5" name="Picture 4" descr="Shape&#10;&#10;Description automatically generated with medium confidence">
            <a:extLst>
              <a:ext uri="{FF2B5EF4-FFF2-40B4-BE49-F238E27FC236}">
                <a16:creationId xmlns:a16="http://schemas.microsoft.com/office/drawing/2014/main" id="{9E41F26F-A6D6-446A-B018-9B2B277F5AA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908228" y="4248140"/>
            <a:ext cx="1364768" cy="1773061"/>
          </a:xfrm>
          <a:prstGeom prst="rect">
            <a:avLst/>
          </a:prstGeom>
        </p:spPr>
      </p:pic>
    </p:spTree>
    <p:extLst>
      <p:ext uri="{BB962C8B-B14F-4D97-AF65-F5344CB8AC3E}">
        <p14:creationId xmlns:p14="http://schemas.microsoft.com/office/powerpoint/2010/main" val="19955220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B6BA11-49FD-47C7-8083-72D5AD3B1257}"/>
              </a:ext>
            </a:extLst>
          </p:cNvPr>
          <p:cNvSpPr>
            <a:spLocks noGrp="1"/>
          </p:cNvSpPr>
          <p:nvPr>
            <p:ph sz="quarter" idx="10"/>
          </p:nvPr>
        </p:nvSpPr>
        <p:spPr>
          <a:xfrm>
            <a:off x="594304" y="1264594"/>
            <a:ext cx="10943575" cy="2244128"/>
          </a:xfrm>
        </p:spPr>
        <p:txBody>
          <a:bodyPr/>
          <a:lstStyle/>
          <a:p>
            <a:pPr marL="0" indent="0">
              <a:lnSpc>
                <a:spcPct val="100000"/>
              </a:lnSpc>
              <a:buNone/>
            </a:pPr>
            <a:r>
              <a:rPr lang="en-GB" sz="2400" b="1" dirty="0">
                <a:solidFill>
                  <a:srgbClr val="000000"/>
                </a:solidFill>
                <a:ea typeface="Calibri" panose="020F0502020204030204" pitchFamily="34" charset="0"/>
              </a:rPr>
              <a:t>What is my risk of getting a clot after the vaccine?</a:t>
            </a:r>
            <a:endParaRPr lang="en-GB" sz="2400" b="1" dirty="0">
              <a:ea typeface="Calibri" panose="020F0502020204030204" pitchFamily="34" charset="0"/>
            </a:endParaRPr>
          </a:p>
          <a:p>
            <a:pPr marL="0" indent="0">
              <a:lnSpc>
                <a:spcPct val="100000"/>
              </a:lnSpc>
              <a:buNone/>
            </a:pPr>
            <a:r>
              <a:rPr lang="en-GB" sz="2400" dirty="0">
                <a:solidFill>
                  <a:srgbClr val="000000"/>
                </a:solidFill>
                <a:ea typeface="Calibri" panose="020F0502020204030204" pitchFamily="34" charset="0"/>
              </a:rPr>
              <a:t>The data so far suggests that the risk of clot is an extremely rare adverse </a:t>
            </a:r>
            <a:r>
              <a:rPr lang="en-GB" sz="2400" dirty="0">
                <a:ea typeface="Calibri" panose="020F0502020204030204" pitchFamily="34" charset="0"/>
              </a:rPr>
              <a:t>event associated with </a:t>
            </a:r>
            <a:r>
              <a:rPr lang="en-GB" sz="2400" dirty="0">
                <a:solidFill>
                  <a:srgbClr val="000000"/>
                </a:solidFill>
                <a:ea typeface="Calibri" panose="020F0502020204030204" pitchFamily="34" charset="0"/>
              </a:rPr>
              <a:t>low platelets (a type of blood cell)  after vaccination with the Oxford/AstraZeneca vaccine. This is usually experienced between day 4-28 after vaccination.</a:t>
            </a:r>
            <a:endParaRPr lang="en-GB" sz="2400" dirty="0">
              <a:ea typeface="Calibri" panose="020F0502020204030204" pitchFamily="34" charset="0"/>
            </a:endParaRPr>
          </a:p>
          <a:p>
            <a:pPr marL="0" indent="0">
              <a:lnSpc>
                <a:spcPct val="100000"/>
              </a:lnSpc>
              <a:buNone/>
            </a:pPr>
            <a:r>
              <a:rPr lang="en-GB" sz="2400" b="1" u="sng" dirty="0"/>
              <a:t>Joint Committee on Vaccination (</a:t>
            </a:r>
            <a:r>
              <a:rPr lang="en-GB" sz="2200" b="1" u="sng" dirty="0">
                <a:solidFill>
                  <a:srgbClr val="000000"/>
                </a:solidFill>
                <a:effectLst/>
                <a:ea typeface="Calibri" panose="020F0502020204030204" pitchFamily="34" charset="0"/>
              </a:rPr>
              <a:t>JCVI) statement:</a:t>
            </a:r>
            <a:endParaRPr lang="en-GB" sz="2200" dirty="0">
              <a:effectLst/>
              <a:ea typeface="Calibri" panose="020F0502020204030204" pitchFamily="34" charset="0"/>
            </a:endParaRPr>
          </a:p>
          <a:p>
            <a:pPr marL="0" indent="0">
              <a:lnSpc>
                <a:spcPct val="100000"/>
              </a:lnSpc>
              <a:buNone/>
            </a:pPr>
            <a:r>
              <a:rPr lang="en-GB" sz="2200" dirty="0">
                <a:solidFill>
                  <a:srgbClr val="000000"/>
                </a:solidFill>
                <a:effectLst/>
                <a:ea typeface="Calibri" panose="020F0502020204030204" pitchFamily="34" charset="0"/>
              </a:rPr>
              <a:t>An extremely rare adverse event of thrombosis (blood clots) and thrombocytopenia (low platelets - type of blood cell) </a:t>
            </a:r>
            <a:r>
              <a:rPr kumimoji="0" lang="en-GB" altLang="en-US" sz="2400" b="1" i="0" u="none" strike="noStrike" cap="none" normalizeH="0" baseline="0" dirty="0">
                <a:ln>
                  <a:noFill/>
                </a:ln>
                <a:solidFill>
                  <a:srgbClr val="0B0C0C"/>
                </a:solidFill>
                <a:effectLst/>
                <a:ea typeface="Times New Roman" panose="02020603050405020304" pitchFamily="18" charset="0"/>
              </a:rPr>
              <a:t>(</a:t>
            </a:r>
            <a:r>
              <a:rPr lang="en-GB" sz="2400" b="1" dirty="0">
                <a:effectLst/>
              </a:rPr>
              <a:t>Vaccine-induced Thrombotic Thrombocytopenia/ VITT) </a:t>
            </a:r>
            <a:r>
              <a:rPr lang="en-GB" sz="2200" dirty="0">
                <a:solidFill>
                  <a:srgbClr val="000000"/>
                </a:solidFill>
                <a:effectLst/>
                <a:ea typeface="Calibri" panose="020F0502020204030204" pitchFamily="34" charset="0"/>
              </a:rPr>
              <a:t>have been noted after 1st vaccination with AstraZeneca.</a:t>
            </a:r>
            <a:endParaRPr lang="en-GB" sz="2200" dirty="0">
              <a:effectLst/>
              <a:ea typeface="Calibri" panose="020F0502020204030204" pitchFamily="34" charset="0"/>
            </a:endParaRPr>
          </a:p>
        </p:txBody>
      </p:sp>
      <p:sp>
        <p:nvSpPr>
          <p:cNvPr id="3" name="Title 2">
            <a:extLst>
              <a:ext uri="{FF2B5EF4-FFF2-40B4-BE49-F238E27FC236}">
                <a16:creationId xmlns:a16="http://schemas.microsoft.com/office/drawing/2014/main" id="{B9530433-94F7-43C4-A4BD-0C54770E0C60}"/>
              </a:ext>
            </a:extLst>
          </p:cNvPr>
          <p:cNvSpPr>
            <a:spLocks noGrp="1"/>
          </p:cNvSpPr>
          <p:nvPr>
            <p:ph type="title"/>
          </p:nvPr>
        </p:nvSpPr>
        <p:spPr>
          <a:xfrm>
            <a:off x="594304" y="398410"/>
            <a:ext cx="8756073" cy="611649"/>
          </a:xfrm>
        </p:spPr>
        <p:txBody>
          <a:bodyPr/>
          <a:lstStyle/>
          <a:p>
            <a:r>
              <a:rPr lang="en-GB" dirty="0"/>
              <a:t>Additional FAQs</a:t>
            </a:r>
          </a:p>
        </p:txBody>
      </p:sp>
      <p:pic>
        <p:nvPicPr>
          <p:cNvPr id="5" name="Picture 4" descr="Shape&#10;&#10;Description automatically generated with medium confidence">
            <a:extLst>
              <a:ext uri="{FF2B5EF4-FFF2-40B4-BE49-F238E27FC236}">
                <a16:creationId xmlns:a16="http://schemas.microsoft.com/office/drawing/2014/main" id="{06C6F4D1-2C00-48D7-816A-F08E984DC67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577680" y="5238652"/>
            <a:ext cx="755339" cy="981311"/>
          </a:xfrm>
          <a:prstGeom prst="rect">
            <a:avLst/>
          </a:prstGeom>
        </p:spPr>
      </p:pic>
    </p:spTree>
    <p:extLst>
      <p:ext uri="{BB962C8B-B14F-4D97-AF65-F5344CB8AC3E}">
        <p14:creationId xmlns:p14="http://schemas.microsoft.com/office/powerpoint/2010/main" val="14762448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B6BA11-49FD-47C7-8083-72D5AD3B1257}"/>
              </a:ext>
            </a:extLst>
          </p:cNvPr>
          <p:cNvSpPr>
            <a:spLocks noGrp="1"/>
          </p:cNvSpPr>
          <p:nvPr>
            <p:ph sz="quarter" idx="10"/>
          </p:nvPr>
        </p:nvSpPr>
        <p:spPr>
          <a:xfrm>
            <a:off x="553208" y="1014060"/>
            <a:ext cx="10943574" cy="2244128"/>
          </a:xfrm>
        </p:spPr>
        <p:txBody>
          <a:bodyPr/>
          <a:lstStyle/>
          <a:p>
            <a:pPr marL="0" indent="0">
              <a:spcBef>
                <a:spcPts val="0"/>
              </a:spcBef>
              <a:buNone/>
            </a:pPr>
            <a:r>
              <a:rPr lang="en-GB" sz="800">
                <a:solidFill>
                  <a:srgbClr val="000000"/>
                </a:solidFill>
                <a:effectLst/>
                <a:ea typeface="Times New Roman" panose="02020603050405020304" pitchFamily="18" charset="0"/>
              </a:rPr>
              <a:t> </a:t>
            </a:r>
            <a:endParaRPr lang="en-GB" sz="800">
              <a:effectLst/>
              <a:ea typeface="Calibri" panose="020F0502020204030204" pitchFamily="34" charset="0"/>
            </a:endParaRPr>
          </a:p>
          <a:p>
            <a:pPr marL="0" indent="0">
              <a:lnSpc>
                <a:spcPct val="100000"/>
              </a:lnSpc>
              <a:buNone/>
            </a:pPr>
            <a:r>
              <a:rPr lang="en-GB" sz="2000" b="1">
                <a:solidFill>
                  <a:srgbClr val="000000"/>
                </a:solidFill>
                <a:effectLst/>
                <a:ea typeface="Calibri" panose="020F0502020204030204" pitchFamily="34" charset="0"/>
              </a:rPr>
              <a:t>How will I know if I have a clot?</a:t>
            </a:r>
            <a:endParaRPr lang="en-GB" sz="2000" b="1">
              <a:effectLst/>
              <a:ea typeface="Calibri" panose="020F0502020204030204" pitchFamily="34" charset="0"/>
            </a:endParaRPr>
          </a:p>
          <a:p>
            <a:pPr marL="0" indent="0">
              <a:lnSpc>
                <a:spcPct val="100000"/>
              </a:lnSpc>
              <a:buNone/>
            </a:pPr>
            <a:r>
              <a:rPr lang="en-GB" sz="2000">
                <a:solidFill>
                  <a:srgbClr val="000000"/>
                </a:solidFill>
                <a:effectLst/>
                <a:ea typeface="Calibri" panose="020F0502020204030204" pitchFamily="34" charset="0"/>
              </a:rPr>
              <a:t>Clots linked to the Oxford/AstraZeneca vaccine have been experienced between days 4-28 after vaccination. Some of the signs may include:</a:t>
            </a:r>
            <a:endParaRPr lang="en-GB" sz="2000">
              <a:effectLst/>
              <a:ea typeface="Calibri" panose="020F0502020204030204" pitchFamily="34" charset="0"/>
            </a:endParaRPr>
          </a:p>
          <a:p>
            <a:pPr marL="0" indent="0">
              <a:lnSpc>
                <a:spcPct val="100000"/>
              </a:lnSpc>
              <a:buNone/>
            </a:pPr>
            <a:r>
              <a:rPr lang="en-GB" sz="2000">
                <a:solidFill>
                  <a:srgbClr val="000000"/>
                </a:solidFill>
                <a:effectLst/>
                <a:ea typeface="Calibri" panose="020F0502020204030204" pitchFamily="34" charset="0"/>
              </a:rPr>
              <a:t>1) </a:t>
            </a:r>
            <a:r>
              <a:rPr lang="en-GB" sz="2000">
                <a:solidFill>
                  <a:srgbClr val="000000"/>
                </a:solidFill>
                <a:effectLst/>
                <a:ea typeface="Times New Roman" panose="02020603050405020304" pitchFamily="18" charset="0"/>
              </a:rPr>
              <a:t>a new, severe headache which is not helped by usual pain relief or is getting worse</a:t>
            </a:r>
            <a:endParaRPr lang="en-GB" sz="2000">
              <a:effectLst/>
              <a:ea typeface="Calibri" panose="020F0502020204030204" pitchFamily="34" charset="0"/>
            </a:endParaRPr>
          </a:p>
          <a:p>
            <a:pPr marL="0" lvl="0" indent="0">
              <a:lnSpc>
                <a:spcPct val="100000"/>
              </a:lnSpc>
              <a:buSzPts val="1000"/>
              <a:buNone/>
              <a:tabLst>
                <a:tab pos="457200" algn="l"/>
              </a:tabLst>
            </a:pPr>
            <a:r>
              <a:rPr lang="en-GB" sz="2000">
                <a:solidFill>
                  <a:srgbClr val="000000"/>
                </a:solidFill>
                <a:effectLst/>
                <a:ea typeface="Times New Roman" panose="02020603050405020304" pitchFamily="18" charset="0"/>
              </a:rPr>
              <a:t>a headache that is worse when lying down or bending over</a:t>
            </a:r>
            <a:endParaRPr lang="en-GB" sz="2000">
              <a:effectLst/>
              <a:ea typeface="Calibri" panose="020F0502020204030204" pitchFamily="34" charset="0"/>
            </a:endParaRPr>
          </a:p>
          <a:p>
            <a:pPr marL="0" lvl="0" indent="0">
              <a:lnSpc>
                <a:spcPct val="100000"/>
              </a:lnSpc>
              <a:buSzPts val="1000"/>
              <a:buNone/>
              <a:tabLst>
                <a:tab pos="457200" algn="l"/>
              </a:tabLst>
            </a:pPr>
            <a:r>
              <a:rPr lang="en-GB" sz="2000">
                <a:solidFill>
                  <a:srgbClr val="000000"/>
                </a:solidFill>
                <a:effectLst/>
                <a:ea typeface="Times New Roman" panose="02020603050405020304" pitchFamily="18" charset="0"/>
              </a:rPr>
              <a:t>a headache with blurred vision, nausea and vomiting, difficulty with speech, weakness, drowsiness or seizures</a:t>
            </a:r>
            <a:endParaRPr lang="en-GB" sz="2000">
              <a:effectLst/>
              <a:ea typeface="Calibri" panose="020F0502020204030204" pitchFamily="34" charset="0"/>
            </a:endParaRPr>
          </a:p>
          <a:p>
            <a:pPr marL="0" indent="0">
              <a:lnSpc>
                <a:spcPct val="100000"/>
              </a:lnSpc>
              <a:buNone/>
            </a:pPr>
            <a:r>
              <a:rPr lang="en-GB" sz="2000">
                <a:solidFill>
                  <a:srgbClr val="000000"/>
                </a:solidFill>
                <a:effectLst/>
                <a:ea typeface="Calibri" panose="020F0502020204030204" pitchFamily="34" charset="0"/>
              </a:rPr>
              <a:t>2) new, unexplained bruising or bleeding</a:t>
            </a:r>
            <a:endParaRPr lang="en-GB" sz="2000">
              <a:ea typeface="Calibri" panose="020F0502020204030204" pitchFamily="34" charset="0"/>
            </a:endParaRPr>
          </a:p>
          <a:p>
            <a:pPr marL="0" indent="0">
              <a:lnSpc>
                <a:spcPct val="100000"/>
              </a:lnSpc>
              <a:buNone/>
            </a:pPr>
            <a:r>
              <a:rPr lang="en-GB" sz="2000">
                <a:solidFill>
                  <a:srgbClr val="000000"/>
                </a:solidFill>
                <a:effectLst/>
                <a:ea typeface="Calibri" panose="020F0502020204030204" pitchFamily="34" charset="0"/>
              </a:rPr>
              <a:t>3) shortness of breath</a:t>
            </a:r>
            <a:endParaRPr lang="en-GB" sz="2000">
              <a:ea typeface="Calibri" panose="020F0502020204030204" pitchFamily="34" charset="0"/>
            </a:endParaRPr>
          </a:p>
          <a:p>
            <a:pPr marL="0" indent="0">
              <a:lnSpc>
                <a:spcPct val="100000"/>
              </a:lnSpc>
              <a:buNone/>
            </a:pPr>
            <a:r>
              <a:rPr lang="en-GB" sz="2000">
                <a:solidFill>
                  <a:srgbClr val="000000"/>
                </a:solidFill>
                <a:effectLst/>
                <a:ea typeface="Calibri" panose="020F0502020204030204" pitchFamily="34" charset="0"/>
              </a:rPr>
              <a:t>4) chest pain</a:t>
            </a:r>
            <a:endParaRPr lang="en-GB" sz="2000">
              <a:ea typeface="Calibri" panose="020F0502020204030204" pitchFamily="34" charset="0"/>
            </a:endParaRPr>
          </a:p>
          <a:p>
            <a:pPr marL="0" indent="0">
              <a:lnSpc>
                <a:spcPct val="100000"/>
              </a:lnSpc>
              <a:buNone/>
            </a:pPr>
            <a:r>
              <a:rPr lang="en-GB" sz="2000">
                <a:solidFill>
                  <a:srgbClr val="000000"/>
                </a:solidFill>
                <a:effectLst/>
                <a:ea typeface="Calibri" panose="020F0502020204030204" pitchFamily="34" charset="0"/>
              </a:rPr>
              <a:t>5) leg swelling</a:t>
            </a:r>
            <a:endParaRPr lang="en-GB" sz="2000">
              <a:effectLst/>
              <a:ea typeface="Calibri" panose="020F0502020204030204" pitchFamily="34" charset="0"/>
            </a:endParaRPr>
          </a:p>
          <a:p>
            <a:pPr marL="0" indent="0">
              <a:lnSpc>
                <a:spcPct val="100000"/>
              </a:lnSpc>
              <a:buNone/>
            </a:pPr>
            <a:r>
              <a:rPr lang="en-GB" sz="2000">
                <a:solidFill>
                  <a:srgbClr val="000000"/>
                </a:solidFill>
                <a:effectLst/>
                <a:ea typeface="Calibri" panose="020F0502020204030204" pitchFamily="34" charset="0"/>
              </a:rPr>
              <a:t>6) persistent abdominal pain</a:t>
            </a:r>
            <a:endParaRPr lang="en-GB" sz="2000">
              <a:effectLst/>
              <a:ea typeface="Calibri" panose="020F0502020204030204" pitchFamily="34" charset="0"/>
            </a:endParaRPr>
          </a:p>
          <a:p>
            <a:endParaRPr lang="en-GB"/>
          </a:p>
        </p:txBody>
      </p:sp>
      <p:sp>
        <p:nvSpPr>
          <p:cNvPr id="3" name="Title 2">
            <a:extLst>
              <a:ext uri="{FF2B5EF4-FFF2-40B4-BE49-F238E27FC236}">
                <a16:creationId xmlns:a16="http://schemas.microsoft.com/office/drawing/2014/main" id="{B9530433-94F7-43C4-A4BD-0C54770E0C60}"/>
              </a:ext>
            </a:extLst>
          </p:cNvPr>
          <p:cNvSpPr>
            <a:spLocks noGrp="1"/>
          </p:cNvSpPr>
          <p:nvPr>
            <p:ph type="title"/>
          </p:nvPr>
        </p:nvSpPr>
        <p:spPr>
          <a:xfrm>
            <a:off x="553208" y="377861"/>
            <a:ext cx="8756073" cy="611649"/>
          </a:xfrm>
        </p:spPr>
        <p:txBody>
          <a:bodyPr/>
          <a:lstStyle/>
          <a:p>
            <a:r>
              <a:rPr lang="en-GB" dirty="0"/>
              <a:t>Additional FAQs</a:t>
            </a:r>
          </a:p>
        </p:txBody>
      </p:sp>
      <p:pic>
        <p:nvPicPr>
          <p:cNvPr id="5" name="Picture 4" descr="Shape&#10;&#10;Description automatically generated with medium confidence">
            <a:extLst>
              <a:ext uri="{FF2B5EF4-FFF2-40B4-BE49-F238E27FC236}">
                <a16:creationId xmlns:a16="http://schemas.microsoft.com/office/drawing/2014/main" id="{47D12D55-F643-401B-84E6-21D5AB57063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845231" y="4421745"/>
            <a:ext cx="1035206" cy="1344905"/>
          </a:xfrm>
          <a:prstGeom prst="rect">
            <a:avLst/>
          </a:prstGeom>
        </p:spPr>
      </p:pic>
    </p:spTree>
    <p:extLst>
      <p:ext uri="{BB962C8B-B14F-4D97-AF65-F5344CB8AC3E}">
        <p14:creationId xmlns:p14="http://schemas.microsoft.com/office/powerpoint/2010/main" val="102414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46A1FB-FAB3-43E0-94DA-4F03865E74AA}"/>
              </a:ext>
            </a:extLst>
          </p:cNvPr>
          <p:cNvSpPr>
            <a:spLocks noGrp="1"/>
          </p:cNvSpPr>
          <p:nvPr>
            <p:ph sz="quarter" idx="10"/>
          </p:nvPr>
        </p:nvSpPr>
        <p:spPr>
          <a:xfrm>
            <a:off x="516276" y="1154869"/>
            <a:ext cx="11042151" cy="5514031"/>
          </a:xfrm>
        </p:spPr>
        <p:txBody>
          <a:bodyPr/>
          <a:lstStyle/>
          <a:p>
            <a:pPr marL="0" indent="0">
              <a:buNone/>
            </a:pPr>
            <a:r>
              <a:rPr lang="en-GB" sz="1800" dirty="0"/>
              <a:t>Following extensive trials, </a:t>
            </a:r>
            <a:r>
              <a:rPr lang="en-GB" sz="1800" b="1" dirty="0"/>
              <a:t>there are four safe and effective vaccines for COVID-19</a:t>
            </a:r>
            <a:r>
              <a:rPr lang="en-GB" sz="1800" dirty="0"/>
              <a:t> currently licenced by UK regulators, as per the </a:t>
            </a:r>
            <a:r>
              <a:rPr lang="en-GB" sz="1800" dirty="0">
                <a:hlinkClick r:id="rId2"/>
              </a:rPr>
              <a:t>Green Book</a:t>
            </a:r>
            <a:r>
              <a:rPr lang="en-GB" sz="1800" dirty="0"/>
              <a:t>, and three are </a:t>
            </a:r>
            <a:r>
              <a:rPr lang="en-GB" sz="1800" b="1" dirty="0"/>
              <a:t>in regular use</a:t>
            </a:r>
            <a:r>
              <a:rPr lang="en-GB" sz="1800" dirty="0"/>
              <a:t>. They are:</a:t>
            </a:r>
          </a:p>
          <a:p>
            <a:r>
              <a:rPr lang="en-GB" sz="1800" dirty="0">
                <a:effectLst/>
                <a:ea typeface="Calibri" panose="020F0502020204030204" pitchFamily="34" charset="0"/>
              </a:rPr>
              <a:t>Pfizer BioNTech COVID-19 mRNA vaccine BNT162b2 (Comirnaty®)</a:t>
            </a:r>
          </a:p>
          <a:p>
            <a:r>
              <a:rPr lang="en-GB" sz="1800" dirty="0">
                <a:effectLst/>
                <a:ea typeface="Calibri" panose="020F0502020204030204" pitchFamily="34" charset="0"/>
              </a:rPr>
              <a:t>AstraZeneca COVID-19 vaccine (</a:t>
            </a:r>
            <a:r>
              <a:rPr lang="en-GB" sz="1800" dirty="0" err="1">
                <a:effectLst/>
                <a:ea typeface="Calibri" panose="020F0502020204030204" pitchFamily="34" charset="0"/>
              </a:rPr>
              <a:t>Vaxzevria</a:t>
            </a:r>
            <a:r>
              <a:rPr lang="en-GB" sz="1800" dirty="0">
                <a:effectLst/>
                <a:ea typeface="Calibri" panose="020F0502020204030204" pitchFamily="34" charset="0"/>
              </a:rPr>
              <a:t>®)</a:t>
            </a:r>
          </a:p>
          <a:p>
            <a:r>
              <a:rPr lang="en-GB" sz="1800" dirty="0">
                <a:effectLst/>
                <a:ea typeface="Calibri" panose="020F0502020204030204" pitchFamily="34" charset="0"/>
              </a:rPr>
              <a:t>Moderna COVID-19 vaccine (</a:t>
            </a:r>
            <a:r>
              <a:rPr lang="en-GB" sz="1800" dirty="0" err="1">
                <a:effectLst/>
                <a:ea typeface="Calibri" panose="020F0502020204030204" pitchFamily="34" charset="0"/>
              </a:rPr>
              <a:t>Spikevax</a:t>
            </a:r>
            <a:r>
              <a:rPr lang="en-GB" sz="1800" dirty="0">
                <a:effectLst/>
                <a:ea typeface="Calibri" panose="020F0502020204030204" pitchFamily="34" charset="0"/>
              </a:rPr>
              <a:t>®)</a:t>
            </a:r>
          </a:p>
          <a:p>
            <a:pPr marL="0" indent="0">
              <a:lnSpc>
                <a:spcPct val="100000"/>
              </a:lnSpc>
              <a:spcAft>
                <a:spcPts val="600"/>
              </a:spcAft>
              <a:buNone/>
            </a:pPr>
            <a:r>
              <a:rPr lang="en-GB" sz="1800" dirty="0">
                <a:effectLst/>
                <a:latin typeface="Arial" panose="020B0604020202020204" pitchFamily="34" charset="0"/>
              </a:rPr>
              <a:t>The single dose, Janssen COVID-19 vaccine (Janssen Ad26.COV2-S [recombinant]) has also been licenced in the UK, but the Moderna and Pfizer vaccines are being predominantly used. </a:t>
            </a:r>
          </a:p>
          <a:p>
            <a:pPr marL="0" indent="0">
              <a:lnSpc>
                <a:spcPct val="100000"/>
              </a:lnSpc>
              <a:spcAft>
                <a:spcPts val="600"/>
              </a:spcAft>
              <a:buNone/>
            </a:pPr>
            <a:r>
              <a:rPr lang="en-GB" sz="1800" dirty="0"/>
              <a:t>Vaccines are now being delivered in hundreds of local vaccination services, pharmacies and pop-up venues. Find out your nearest vaccination site </a:t>
            </a:r>
            <a:r>
              <a:rPr lang="en-GB" sz="1800" dirty="0">
                <a:hlinkClick r:id="rId3"/>
              </a:rPr>
              <a:t>here</a:t>
            </a:r>
            <a:r>
              <a:rPr lang="en-GB" sz="1800" dirty="0"/>
              <a:t>.</a:t>
            </a:r>
          </a:p>
          <a:p>
            <a:pPr marL="0" indent="0">
              <a:lnSpc>
                <a:spcPct val="100000"/>
              </a:lnSpc>
              <a:spcAft>
                <a:spcPts val="600"/>
              </a:spcAft>
              <a:buNone/>
            </a:pPr>
            <a:r>
              <a:rPr lang="en-GB" sz="1800" b="1" dirty="0"/>
              <a:t>As of April 4th 2022, the NHS has delivered over 16 million COVID-19 vaccines in London.</a:t>
            </a:r>
            <a:endParaRPr lang="en-GB" sz="2400" b="1" dirty="0"/>
          </a:p>
        </p:txBody>
      </p:sp>
      <p:sp>
        <p:nvSpPr>
          <p:cNvPr id="3" name="Title 2">
            <a:extLst>
              <a:ext uri="{FF2B5EF4-FFF2-40B4-BE49-F238E27FC236}">
                <a16:creationId xmlns:a16="http://schemas.microsoft.com/office/drawing/2014/main" id="{21FB5809-8005-4313-B8E8-43306FC5124F}"/>
              </a:ext>
            </a:extLst>
          </p:cNvPr>
          <p:cNvSpPr>
            <a:spLocks noGrp="1"/>
          </p:cNvSpPr>
          <p:nvPr>
            <p:ph type="title"/>
          </p:nvPr>
        </p:nvSpPr>
        <p:spPr>
          <a:xfrm>
            <a:off x="516276" y="322664"/>
            <a:ext cx="8756073" cy="611649"/>
          </a:xfrm>
        </p:spPr>
        <p:txBody>
          <a:bodyPr/>
          <a:lstStyle/>
          <a:p>
            <a:r>
              <a:rPr lang="en-GB"/>
              <a:t>Vaccine programme overview</a:t>
            </a:r>
          </a:p>
        </p:txBody>
      </p:sp>
    </p:spTree>
    <p:extLst>
      <p:ext uri="{BB962C8B-B14F-4D97-AF65-F5344CB8AC3E}">
        <p14:creationId xmlns:p14="http://schemas.microsoft.com/office/powerpoint/2010/main" val="37679441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B6BA11-49FD-47C7-8083-72D5AD3B1257}"/>
              </a:ext>
            </a:extLst>
          </p:cNvPr>
          <p:cNvSpPr>
            <a:spLocks noGrp="1"/>
          </p:cNvSpPr>
          <p:nvPr>
            <p:ph sz="quarter" idx="10"/>
          </p:nvPr>
        </p:nvSpPr>
        <p:spPr>
          <a:xfrm>
            <a:off x="697045" y="1115384"/>
            <a:ext cx="10748366" cy="5056561"/>
          </a:xfrm>
        </p:spPr>
        <p:txBody>
          <a:bodyPr/>
          <a:lstStyle/>
          <a:p>
            <a:pPr marL="0" indent="0">
              <a:lnSpc>
                <a:spcPct val="100000"/>
              </a:lnSpc>
              <a:buNone/>
            </a:pPr>
            <a:r>
              <a:rPr lang="en-GB" sz="1600" b="1" dirty="0">
                <a:solidFill>
                  <a:srgbClr val="000000"/>
                </a:solidFill>
                <a:effectLst/>
                <a:ea typeface="Calibri" panose="020F0502020204030204" pitchFamily="34" charset="0"/>
              </a:rPr>
              <a:t>I have a family history of blood clot, does this put me at increased risk?</a:t>
            </a:r>
            <a:endParaRPr lang="en-GB" sz="1600" b="1" dirty="0">
              <a:effectLst/>
              <a:ea typeface="Calibri" panose="020F0502020204030204" pitchFamily="34" charset="0"/>
            </a:endParaRPr>
          </a:p>
          <a:p>
            <a:pPr marL="0" indent="0">
              <a:lnSpc>
                <a:spcPct val="100000"/>
              </a:lnSpc>
              <a:buNone/>
            </a:pPr>
            <a:r>
              <a:rPr lang="en-GB" sz="1600" dirty="0">
                <a:solidFill>
                  <a:srgbClr val="000000"/>
                </a:solidFill>
                <a:effectLst/>
                <a:ea typeface="Calibri" panose="020F0502020204030204" pitchFamily="34" charset="0"/>
              </a:rPr>
              <a:t>Unless you have a personal history of one of the following listed conditions, you can proceed with the 2nd vaccination with Astra Zeneca;</a:t>
            </a:r>
            <a:endParaRPr lang="en-GB" sz="1600" dirty="0">
              <a:effectLst/>
              <a:ea typeface="Calibri" panose="020F0502020204030204" pitchFamily="34" charset="0"/>
            </a:endParaRPr>
          </a:p>
          <a:p>
            <a:pPr marL="342900" indent="-342900">
              <a:lnSpc>
                <a:spcPct val="100000"/>
              </a:lnSpc>
              <a:buFont typeface="+mj-lt"/>
              <a:buAutoNum type="arabicPeriod"/>
            </a:pPr>
            <a:r>
              <a:rPr lang="en-GB" sz="1600" dirty="0">
                <a:solidFill>
                  <a:srgbClr val="000000"/>
                </a:solidFill>
                <a:effectLst/>
                <a:ea typeface="Calibri" panose="020F0502020204030204" pitchFamily="34" charset="0"/>
              </a:rPr>
              <a:t>a history of cerebral venous sinus thrombosis - acquired or hereditary thrombophilia </a:t>
            </a:r>
            <a:endParaRPr lang="en-GB" sz="1600" dirty="0">
              <a:effectLst/>
              <a:ea typeface="Calibri" panose="020F0502020204030204" pitchFamily="34" charset="0"/>
            </a:endParaRPr>
          </a:p>
          <a:p>
            <a:pPr marL="342900" indent="-342900">
              <a:lnSpc>
                <a:spcPct val="100000"/>
              </a:lnSpc>
              <a:buFont typeface="+mj-lt"/>
              <a:buAutoNum type="arabicPeriod"/>
            </a:pPr>
            <a:r>
              <a:rPr lang="en-GB" sz="1600" dirty="0">
                <a:solidFill>
                  <a:srgbClr val="000000"/>
                </a:solidFill>
                <a:effectLst/>
                <a:ea typeface="Calibri" panose="020F0502020204030204" pitchFamily="34" charset="0"/>
              </a:rPr>
              <a:t>vaccine-induced thrombocytopenia </a:t>
            </a:r>
            <a:r>
              <a:rPr lang="en-GB" sz="1600" dirty="0">
                <a:effectLst/>
              </a:rPr>
              <a:t>and thrombosis(VITT or VIT type 2)</a:t>
            </a:r>
          </a:p>
          <a:p>
            <a:pPr marL="0" indent="0">
              <a:lnSpc>
                <a:spcPct val="100000"/>
              </a:lnSpc>
              <a:buNone/>
            </a:pPr>
            <a:r>
              <a:rPr lang="en-GB" sz="1600" b="1" dirty="0">
                <a:solidFill>
                  <a:srgbClr val="000000"/>
                </a:solidFill>
                <a:effectLst/>
                <a:ea typeface="Calibri" panose="020F0502020204030204" pitchFamily="34" charset="0"/>
              </a:rPr>
              <a:t>I have had a previous clot - DVT (deep vein thrombosis) and/or PE (pulmonary embolus), is it safe for me to have the vaccine?</a:t>
            </a:r>
            <a:endParaRPr lang="en-GB" sz="1600" b="1" dirty="0">
              <a:effectLst/>
              <a:ea typeface="Calibri" panose="020F0502020204030204" pitchFamily="34" charset="0"/>
            </a:endParaRPr>
          </a:p>
          <a:p>
            <a:pPr marL="0" indent="0">
              <a:lnSpc>
                <a:spcPct val="100000"/>
              </a:lnSpc>
              <a:buNone/>
            </a:pPr>
            <a:r>
              <a:rPr lang="en-GB" sz="1600" dirty="0">
                <a:solidFill>
                  <a:srgbClr val="000000"/>
                </a:solidFill>
                <a:effectLst/>
                <a:ea typeface="Calibri" panose="020F0502020204030204" pitchFamily="34" charset="0"/>
              </a:rPr>
              <a:t>There is no evidence that patients with previous history of clots are more at risk of developing this rare effect after the vaccine.  The risk of clots from COVID-19 disease itself is far greater that the risk of this rare adverse effect from vaccination. </a:t>
            </a:r>
          </a:p>
          <a:p>
            <a:pPr marL="0" indent="0">
              <a:lnSpc>
                <a:spcPct val="100000"/>
              </a:lnSpc>
              <a:buNone/>
            </a:pPr>
            <a:r>
              <a:rPr lang="en-GB" sz="1600" b="1" dirty="0">
                <a:solidFill>
                  <a:srgbClr val="000000"/>
                </a:solidFill>
                <a:effectLst/>
                <a:ea typeface="Calibri" panose="020F0502020204030204" pitchFamily="34" charset="0"/>
              </a:rPr>
              <a:t>Can I choose to have another vaccine that is not AstraZeneca for my second one?</a:t>
            </a:r>
          </a:p>
          <a:p>
            <a:pPr marL="0" indent="0">
              <a:lnSpc>
                <a:spcPct val="100000"/>
              </a:lnSpc>
              <a:buNone/>
            </a:pPr>
            <a:r>
              <a:rPr lang="en-GB" sz="1600" dirty="0">
                <a:solidFill>
                  <a:srgbClr val="000000"/>
                </a:solidFill>
                <a:effectLst/>
                <a:ea typeface="Calibri" panose="020F0502020204030204" pitchFamily="34" charset="0"/>
              </a:rPr>
              <a:t>All those who have received the 1st dose of AstraZeneca should continue to be offered the 2nd dose of Astra Zeneca, irrespective of age, unless major clots were experienced with low platelets after the 1st dose. </a:t>
            </a:r>
          </a:p>
          <a:p>
            <a:pPr marL="0" indent="0">
              <a:lnSpc>
                <a:spcPct val="100000"/>
              </a:lnSpc>
              <a:buNone/>
            </a:pPr>
            <a:endParaRPr lang="en-GB" sz="1600" dirty="0">
              <a:solidFill>
                <a:srgbClr val="000000"/>
              </a:solidFill>
              <a:effectLst/>
              <a:ea typeface="Calibri" panose="020F0502020204030204" pitchFamily="34" charset="0"/>
            </a:endParaRPr>
          </a:p>
          <a:p>
            <a:pPr marL="0" indent="0">
              <a:lnSpc>
                <a:spcPct val="100000"/>
              </a:lnSpc>
              <a:buNone/>
            </a:pPr>
            <a:endParaRPr lang="en-GB" sz="1800" dirty="0">
              <a:solidFill>
                <a:srgbClr val="000000"/>
              </a:solidFill>
              <a:effectLst/>
              <a:ea typeface="Calibri" panose="020F0502020204030204" pitchFamily="34" charset="0"/>
            </a:endParaRPr>
          </a:p>
          <a:p>
            <a:pPr marL="0" indent="0">
              <a:lnSpc>
                <a:spcPct val="100000"/>
              </a:lnSpc>
              <a:buNone/>
            </a:pPr>
            <a:endParaRPr lang="en-GB" sz="2200" dirty="0">
              <a:solidFill>
                <a:srgbClr val="000000"/>
              </a:solidFill>
              <a:effectLst/>
              <a:ea typeface="Calibri" panose="020F0502020204030204" pitchFamily="34" charset="0"/>
            </a:endParaRPr>
          </a:p>
        </p:txBody>
      </p:sp>
      <p:sp>
        <p:nvSpPr>
          <p:cNvPr id="3" name="Title 2">
            <a:extLst>
              <a:ext uri="{FF2B5EF4-FFF2-40B4-BE49-F238E27FC236}">
                <a16:creationId xmlns:a16="http://schemas.microsoft.com/office/drawing/2014/main" id="{B9530433-94F7-43C4-A4BD-0C54770E0C60}"/>
              </a:ext>
            </a:extLst>
          </p:cNvPr>
          <p:cNvSpPr>
            <a:spLocks noGrp="1"/>
          </p:cNvSpPr>
          <p:nvPr>
            <p:ph type="title"/>
          </p:nvPr>
        </p:nvSpPr>
        <p:spPr>
          <a:xfrm>
            <a:off x="697045" y="380622"/>
            <a:ext cx="8756073" cy="611649"/>
          </a:xfrm>
        </p:spPr>
        <p:txBody>
          <a:bodyPr/>
          <a:lstStyle/>
          <a:p>
            <a:r>
              <a:rPr lang="en-GB" dirty="0"/>
              <a:t>Additional FAQs</a:t>
            </a:r>
          </a:p>
        </p:txBody>
      </p:sp>
      <p:pic>
        <p:nvPicPr>
          <p:cNvPr id="5" name="Picture 4" descr="Shape&#10;&#10;Description automatically generated with medium confidence">
            <a:extLst>
              <a:ext uri="{FF2B5EF4-FFF2-40B4-BE49-F238E27FC236}">
                <a16:creationId xmlns:a16="http://schemas.microsoft.com/office/drawing/2014/main" id="{8FDCC8D9-8B97-4DAA-9C73-800701C9711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315081" y="5261904"/>
            <a:ext cx="740031" cy="961424"/>
          </a:xfrm>
          <a:prstGeom prst="rect">
            <a:avLst/>
          </a:prstGeom>
        </p:spPr>
      </p:pic>
    </p:spTree>
    <p:extLst>
      <p:ext uri="{BB962C8B-B14F-4D97-AF65-F5344CB8AC3E}">
        <p14:creationId xmlns:p14="http://schemas.microsoft.com/office/powerpoint/2010/main" val="30728606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B6BA11-49FD-47C7-8083-72D5AD3B1257}"/>
              </a:ext>
            </a:extLst>
          </p:cNvPr>
          <p:cNvSpPr>
            <a:spLocks noGrp="1"/>
          </p:cNvSpPr>
          <p:nvPr>
            <p:ph sz="quarter" idx="10"/>
          </p:nvPr>
        </p:nvSpPr>
        <p:spPr>
          <a:xfrm>
            <a:off x="532659" y="1046861"/>
            <a:ext cx="10902478" cy="5446405"/>
          </a:xfrm>
        </p:spPr>
        <p:txBody>
          <a:bodyPr/>
          <a:lstStyle/>
          <a:p>
            <a:pPr marL="0" indent="0">
              <a:lnSpc>
                <a:spcPct val="100000"/>
              </a:lnSpc>
              <a:spcBef>
                <a:spcPts val="600"/>
              </a:spcBef>
              <a:spcAft>
                <a:spcPts val="600"/>
              </a:spcAft>
              <a:buNone/>
            </a:pPr>
            <a:r>
              <a:rPr lang="en-GB" sz="1600" b="1" dirty="0">
                <a:solidFill>
                  <a:srgbClr val="000000"/>
                </a:solidFill>
                <a:effectLst/>
                <a:ea typeface="Calibri" panose="020F0502020204030204" pitchFamily="34" charset="0"/>
              </a:rPr>
              <a:t>Why have other countries stopped vaccinating with AstraZeneca, is it safe to have?</a:t>
            </a:r>
            <a:endParaRPr lang="en-GB" sz="1600" b="1" dirty="0">
              <a:effectLst/>
              <a:ea typeface="Calibri" panose="020F0502020204030204" pitchFamily="34" charset="0"/>
            </a:endParaRPr>
          </a:p>
          <a:p>
            <a:pPr marL="0" indent="0">
              <a:lnSpc>
                <a:spcPct val="100000"/>
              </a:lnSpc>
              <a:spcBef>
                <a:spcPts val="600"/>
              </a:spcBef>
              <a:spcAft>
                <a:spcPts val="600"/>
              </a:spcAft>
              <a:buNone/>
            </a:pPr>
            <a:r>
              <a:rPr lang="en-GB" sz="1600" dirty="0">
                <a:solidFill>
                  <a:srgbClr val="000000"/>
                </a:solidFill>
                <a:effectLst/>
                <a:ea typeface="Calibri" panose="020F0502020204030204" pitchFamily="34" charset="0"/>
              </a:rPr>
              <a:t>Every country has its own medicines authority so makes its own decision for based on the information they have.  The UK has the MHRA (Medicines and Healthcare product Regulatory Authority) and JCVI,(Joint Committee on Vaccination and Immunisation), which continues to thoroughly assess all the data and weigh up the risk and benefit of the vaccination. </a:t>
            </a:r>
            <a:endParaRPr lang="en-GB" sz="1600" dirty="0">
              <a:effectLst/>
              <a:ea typeface="Calibri" panose="020F0502020204030204" pitchFamily="34" charset="0"/>
            </a:endParaRPr>
          </a:p>
          <a:p>
            <a:pPr marL="0" indent="0">
              <a:lnSpc>
                <a:spcPct val="100000"/>
              </a:lnSpc>
              <a:spcBef>
                <a:spcPts val="600"/>
              </a:spcBef>
              <a:spcAft>
                <a:spcPts val="600"/>
              </a:spcAft>
              <a:buNone/>
            </a:pPr>
            <a:r>
              <a:rPr lang="en-GB" sz="1600" dirty="0">
                <a:solidFill>
                  <a:srgbClr val="000000"/>
                </a:solidFill>
                <a:effectLst/>
                <a:ea typeface="Calibri" panose="020F0502020204030204" pitchFamily="34" charset="0"/>
              </a:rPr>
              <a:t>The decision in the UK is that the benefits of prompt vaccination with the Astra Zeneca COVID-19 vaccine </a:t>
            </a:r>
            <a:r>
              <a:rPr lang="en-GB" sz="1600" b="1" dirty="0">
                <a:solidFill>
                  <a:srgbClr val="000000"/>
                </a:solidFill>
                <a:effectLst/>
                <a:ea typeface="Calibri" panose="020F0502020204030204" pitchFamily="34" charset="0"/>
              </a:rPr>
              <a:t>far</a:t>
            </a:r>
            <a:r>
              <a:rPr lang="en-GB" sz="1600" dirty="0">
                <a:solidFill>
                  <a:srgbClr val="000000"/>
                </a:solidFill>
                <a:effectLst/>
                <a:ea typeface="Calibri" panose="020F0502020204030204" pitchFamily="34" charset="0"/>
              </a:rPr>
              <a:t> outweighs the risk of extremely rare adverse effects for individuals over 40 years old and those with underlying health conditions putting them at increased risk of COVID-19 disease.  The WHO (World Health Organisation) and the European Medicines Agency have also concluded that the balance of risk/benefit is very much in favour of vaccination.  </a:t>
            </a:r>
          </a:p>
          <a:p>
            <a:pPr marL="0" indent="0">
              <a:lnSpc>
                <a:spcPct val="100000"/>
              </a:lnSpc>
              <a:spcBef>
                <a:spcPts val="600"/>
              </a:spcBef>
              <a:spcAft>
                <a:spcPts val="600"/>
              </a:spcAft>
              <a:buNone/>
            </a:pPr>
            <a:r>
              <a:rPr lang="en-GB" sz="1600" b="1" dirty="0">
                <a:effectLst/>
                <a:ea typeface="Calibri" panose="020F0502020204030204" pitchFamily="34" charset="0"/>
              </a:rPr>
              <a:t>Why have under 40-year-olds been offered another vaccine?</a:t>
            </a:r>
          </a:p>
          <a:p>
            <a:pPr marL="0" indent="0">
              <a:lnSpc>
                <a:spcPct val="100000"/>
              </a:lnSpc>
              <a:spcBef>
                <a:spcPts val="600"/>
              </a:spcBef>
              <a:spcAft>
                <a:spcPts val="600"/>
              </a:spcAft>
              <a:buNone/>
            </a:pPr>
            <a:r>
              <a:rPr lang="en-GB" sz="1600" dirty="0">
                <a:effectLst/>
                <a:ea typeface="Calibri" panose="020F0502020204030204" pitchFamily="34" charset="0"/>
              </a:rPr>
              <a:t>There appears to be an increasing incidence of these rare adverse effects in the younger age groups. The risks of serious adverse effects from COVID-19 disease increases significantly with age. With the COVID-19 case numbers much lower currently, the risk of severe illness/death from COVID in these younger age groups is very low. Therefore, as a precaution, under 40yr olds without underlying health conditions can be offered another vaccine (if available) for their first COVID-19 vaccine but can still make an informed decision to receive the Astra Zeneca vaccine to receive earlier protection. </a:t>
            </a:r>
          </a:p>
          <a:p>
            <a:pPr marL="0" indent="0">
              <a:lnSpc>
                <a:spcPct val="100000"/>
              </a:lnSpc>
              <a:spcBef>
                <a:spcPts val="600"/>
              </a:spcBef>
              <a:spcAft>
                <a:spcPts val="600"/>
              </a:spcAft>
              <a:buNone/>
            </a:pPr>
            <a:r>
              <a:rPr lang="en-GB" sz="1600" dirty="0">
                <a:effectLst/>
                <a:ea typeface="Calibri" panose="020F0502020204030204" pitchFamily="34" charset="0"/>
              </a:rPr>
              <a:t>For the second vaccine, individuals aged 18-39yrs can proceed with having Astra Zeneca if no serious adverse    effects experienced after their first vaccination with Astra Zeneca.</a:t>
            </a:r>
          </a:p>
          <a:p>
            <a:pPr marL="0" indent="0">
              <a:lnSpc>
                <a:spcPct val="100000"/>
              </a:lnSpc>
              <a:buNone/>
            </a:pPr>
            <a:endParaRPr lang="en-GB" sz="1600" dirty="0">
              <a:effectLst/>
              <a:ea typeface="Calibri" panose="020F0502020204030204" pitchFamily="34" charset="0"/>
            </a:endParaRPr>
          </a:p>
          <a:p>
            <a:pPr marL="0" indent="0">
              <a:lnSpc>
                <a:spcPct val="100000"/>
              </a:lnSpc>
              <a:buNone/>
            </a:pPr>
            <a:endParaRPr lang="en-GB" sz="1900" dirty="0">
              <a:effectLst/>
              <a:ea typeface="Calibri" panose="020F0502020204030204" pitchFamily="34" charset="0"/>
            </a:endParaRPr>
          </a:p>
        </p:txBody>
      </p:sp>
      <p:sp>
        <p:nvSpPr>
          <p:cNvPr id="3" name="Title 2">
            <a:extLst>
              <a:ext uri="{FF2B5EF4-FFF2-40B4-BE49-F238E27FC236}">
                <a16:creationId xmlns:a16="http://schemas.microsoft.com/office/drawing/2014/main" id="{B9530433-94F7-43C4-A4BD-0C54770E0C60}"/>
              </a:ext>
            </a:extLst>
          </p:cNvPr>
          <p:cNvSpPr>
            <a:spLocks noGrp="1"/>
          </p:cNvSpPr>
          <p:nvPr>
            <p:ph type="title"/>
          </p:nvPr>
        </p:nvSpPr>
        <p:spPr>
          <a:xfrm>
            <a:off x="532659" y="364734"/>
            <a:ext cx="9893489" cy="611649"/>
          </a:xfrm>
        </p:spPr>
        <p:txBody>
          <a:bodyPr/>
          <a:lstStyle/>
          <a:p>
            <a:r>
              <a:rPr lang="en-GB" dirty="0"/>
              <a:t>Additional FAQs</a:t>
            </a:r>
            <a:endParaRPr lang="en-GB" dirty="0">
              <a:solidFill>
                <a:srgbClr val="FF0000"/>
              </a:solidFill>
            </a:endParaRPr>
          </a:p>
        </p:txBody>
      </p:sp>
      <p:pic>
        <p:nvPicPr>
          <p:cNvPr id="5" name="Picture 4" descr="Shape&#10;&#10;Description automatically generated with medium confidence">
            <a:extLst>
              <a:ext uri="{FF2B5EF4-FFF2-40B4-BE49-F238E27FC236}">
                <a16:creationId xmlns:a16="http://schemas.microsoft.com/office/drawing/2014/main" id="{6B8959C9-5583-49C7-B423-CC43B5D509B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954255" y="3429000"/>
            <a:ext cx="705086" cy="916024"/>
          </a:xfrm>
          <a:prstGeom prst="rect">
            <a:avLst/>
          </a:prstGeom>
        </p:spPr>
      </p:pic>
    </p:spTree>
    <p:extLst>
      <p:ext uri="{BB962C8B-B14F-4D97-AF65-F5344CB8AC3E}">
        <p14:creationId xmlns:p14="http://schemas.microsoft.com/office/powerpoint/2010/main" val="24828341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8D02C5-F12E-441C-85BE-E7B5D2A97DB3}"/>
              </a:ext>
            </a:extLst>
          </p:cNvPr>
          <p:cNvSpPr>
            <a:spLocks noGrp="1"/>
          </p:cNvSpPr>
          <p:nvPr>
            <p:ph sz="quarter" idx="10"/>
          </p:nvPr>
        </p:nvSpPr>
        <p:spPr>
          <a:xfrm>
            <a:off x="638060" y="1061759"/>
            <a:ext cx="11074479" cy="5285877"/>
          </a:xfrm>
        </p:spPr>
        <p:txBody>
          <a:bodyPr/>
          <a:lstStyle/>
          <a:p>
            <a:pPr>
              <a:lnSpc>
                <a:spcPct val="80000"/>
              </a:lnSpc>
            </a:pPr>
            <a:r>
              <a:rPr lang="en-GB" sz="1600" dirty="0"/>
              <a:t>Standard operating procedure – </a:t>
            </a:r>
            <a:r>
              <a:rPr lang="en-GB" sz="1600" dirty="0">
                <a:hlinkClick r:id="rId2"/>
              </a:rPr>
              <a:t>vaccine deployment in community services</a:t>
            </a:r>
            <a:endParaRPr lang="en-GB" sz="1600" dirty="0"/>
          </a:p>
          <a:p>
            <a:pPr>
              <a:lnSpc>
                <a:spcPct val="80000"/>
              </a:lnSpc>
            </a:pPr>
            <a:r>
              <a:rPr lang="en-GB" sz="1600" dirty="0"/>
              <a:t>Public Health England </a:t>
            </a:r>
            <a:r>
              <a:rPr lang="en-GB" sz="1600" dirty="0">
                <a:hlinkClick r:id="rId3"/>
              </a:rPr>
              <a:t>COVID-19 Vaccine Resource Centre</a:t>
            </a:r>
            <a:r>
              <a:rPr lang="en-GB" sz="1600" dirty="0"/>
              <a:t>, including </a:t>
            </a:r>
            <a:r>
              <a:rPr lang="en-GB" sz="1600" dirty="0">
                <a:hlinkClick r:id="rId4"/>
              </a:rPr>
              <a:t>Vaccine Communications Toolkit for Adult Social Care</a:t>
            </a:r>
            <a:endParaRPr lang="en-GB" sz="1600" dirty="0"/>
          </a:p>
          <a:p>
            <a:pPr>
              <a:lnSpc>
                <a:spcPct val="80000"/>
              </a:lnSpc>
            </a:pPr>
            <a:r>
              <a:rPr lang="en-GB" sz="1600" dirty="0"/>
              <a:t>COVID-19 vaccine information for </a:t>
            </a:r>
            <a:r>
              <a:rPr lang="en-GB" sz="1600" dirty="0">
                <a:hlinkClick r:id="rId5"/>
              </a:rPr>
              <a:t>social care staff</a:t>
            </a:r>
            <a:endParaRPr lang="en-GB" sz="1600" dirty="0"/>
          </a:p>
          <a:p>
            <a:pPr>
              <a:lnSpc>
                <a:spcPct val="80000"/>
              </a:lnSpc>
            </a:pPr>
            <a:r>
              <a:rPr lang="en-GB" sz="1600" dirty="0"/>
              <a:t>COVID-19 vaccination guide for </a:t>
            </a:r>
            <a:r>
              <a:rPr lang="en-GB" sz="1600" dirty="0">
                <a:hlinkClick r:id="rId6"/>
              </a:rPr>
              <a:t>healthcare workers</a:t>
            </a:r>
            <a:endParaRPr lang="en-GB" sz="1600" dirty="0"/>
          </a:p>
          <a:p>
            <a:pPr>
              <a:lnSpc>
                <a:spcPct val="80000"/>
              </a:lnSpc>
            </a:pPr>
            <a:r>
              <a:rPr lang="en-GB" sz="1600" dirty="0"/>
              <a:t>COVID-19 vaccination guide for </a:t>
            </a:r>
            <a:r>
              <a:rPr lang="en-GB" sz="1600" dirty="0">
                <a:hlinkClick r:id="rId7"/>
              </a:rPr>
              <a:t>older adults</a:t>
            </a:r>
            <a:endParaRPr lang="en-GB" sz="1600" dirty="0"/>
          </a:p>
          <a:p>
            <a:pPr>
              <a:lnSpc>
                <a:spcPct val="80000"/>
              </a:lnSpc>
            </a:pPr>
            <a:r>
              <a:rPr lang="en-GB" sz="1600" dirty="0"/>
              <a:t>COVID-19 vaccination: </a:t>
            </a:r>
            <a:r>
              <a:rPr lang="en-GB" sz="1600" dirty="0">
                <a:hlinkClick r:id="rId8"/>
              </a:rPr>
              <a:t>a guide for all women of childbearing age, pregnant or breastfeeding</a:t>
            </a:r>
            <a:endParaRPr lang="en-GB" sz="1600" dirty="0"/>
          </a:p>
          <a:p>
            <a:pPr>
              <a:lnSpc>
                <a:spcPct val="80000"/>
              </a:lnSpc>
            </a:pPr>
            <a:r>
              <a:rPr lang="en-GB" sz="1600" dirty="0"/>
              <a:t>What to expect </a:t>
            </a:r>
            <a:r>
              <a:rPr lang="en-GB" sz="1600" dirty="0">
                <a:hlinkClick r:id="rId9"/>
              </a:rPr>
              <a:t>after your COVID-19 vaccination </a:t>
            </a:r>
            <a:endParaRPr lang="en-US" sz="1600" dirty="0"/>
          </a:p>
          <a:p>
            <a:pPr lvl="0">
              <a:lnSpc>
                <a:spcPct val="80000"/>
              </a:lnSpc>
            </a:pPr>
            <a:r>
              <a:rPr lang="en-US" sz="1600" dirty="0"/>
              <a:t>Consent </a:t>
            </a:r>
            <a:r>
              <a:rPr lang="en-US" sz="1600" dirty="0">
                <a:hlinkClick r:id="rId10"/>
              </a:rPr>
              <a:t>forms and letters </a:t>
            </a:r>
            <a:endParaRPr lang="en-US" sz="1600" dirty="0"/>
          </a:p>
          <a:p>
            <a:pPr lvl="0">
              <a:lnSpc>
                <a:spcPct val="80000"/>
              </a:lnSpc>
            </a:pPr>
            <a:r>
              <a:rPr lang="en-US" sz="1600" dirty="0"/>
              <a:t>General vaccine fact sheets, which can be downloaded </a:t>
            </a:r>
            <a:r>
              <a:rPr lang="en-US" sz="1600" u="sng" dirty="0">
                <a:hlinkClick r:id="rId11"/>
              </a:rPr>
              <a:t>here</a:t>
            </a:r>
            <a:endParaRPr lang="en-US" sz="1600" u="sng" dirty="0"/>
          </a:p>
          <a:p>
            <a:pPr lvl="0">
              <a:lnSpc>
                <a:spcPct val="80000"/>
              </a:lnSpc>
            </a:pPr>
            <a:r>
              <a:rPr lang="en-GB" sz="1600" dirty="0">
                <a:hlinkClick r:id="rId12"/>
              </a:rPr>
              <a:t>Guidance</a:t>
            </a:r>
            <a:r>
              <a:rPr lang="en-GB" sz="1600" dirty="0"/>
              <a:t> for COVID-19 vaccination in care homes that have cases or outbreaks</a:t>
            </a:r>
          </a:p>
          <a:p>
            <a:pPr lvl="0">
              <a:lnSpc>
                <a:spcPct val="80000"/>
              </a:lnSpc>
            </a:pPr>
            <a:r>
              <a:rPr lang="en-GB" sz="1600" dirty="0">
                <a:hlinkClick r:id="rId13"/>
              </a:rPr>
              <a:t>Q&amp;A video </a:t>
            </a:r>
            <a:r>
              <a:rPr lang="en-GB" sz="1600" dirty="0"/>
              <a:t>for social care staff </a:t>
            </a:r>
            <a:r>
              <a:rPr lang="en-US" sz="1600" dirty="0"/>
              <a:t>Download a zip file which has short videos (designed for social media) about the JVCI, what vaccines are, and the oxford vaccine </a:t>
            </a:r>
            <a:r>
              <a:rPr lang="en-US" sz="1600" u="sng" dirty="0">
                <a:hlinkClick r:id="rId14"/>
              </a:rPr>
              <a:t>here</a:t>
            </a:r>
            <a:endParaRPr lang="en-GB" sz="1600" dirty="0"/>
          </a:p>
          <a:p>
            <a:pPr>
              <a:lnSpc>
                <a:spcPct val="80000"/>
              </a:lnSpc>
            </a:pPr>
            <a:r>
              <a:rPr lang="en-GB" sz="1600" dirty="0"/>
              <a:t>Video on </a:t>
            </a:r>
            <a:r>
              <a:rPr lang="en-GB" sz="1600" dirty="0">
                <a:hlinkClick r:id="rId15"/>
              </a:rPr>
              <a:t>how the vaccine was made so quickly</a:t>
            </a:r>
            <a:endParaRPr lang="en-GB" sz="1600" dirty="0"/>
          </a:p>
          <a:p>
            <a:pPr>
              <a:lnSpc>
                <a:spcPct val="80000"/>
              </a:lnSpc>
            </a:pPr>
            <a:r>
              <a:rPr lang="en-GB" sz="1600" dirty="0">
                <a:hlinkClick r:id="rId16"/>
              </a:rPr>
              <a:t>RCOG guidance </a:t>
            </a:r>
            <a:r>
              <a:rPr lang="en-GB" sz="1600" dirty="0"/>
              <a:t>on COVID and pregnancy</a:t>
            </a:r>
          </a:p>
          <a:p>
            <a:pPr marL="0" indent="0">
              <a:lnSpc>
                <a:spcPct val="80000"/>
              </a:lnSpc>
              <a:buNone/>
            </a:pPr>
            <a:endParaRPr lang="en-GB" sz="1700" dirty="0"/>
          </a:p>
        </p:txBody>
      </p:sp>
      <p:sp>
        <p:nvSpPr>
          <p:cNvPr id="3" name="Title 2">
            <a:extLst>
              <a:ext uri="{FF2B5EF4-FFF2-40B4-BE49-F238E27FC236}">
                <a16:creationId xmlns:a16="http://schemas.microsoft.com/office/drawing/2014/main" id="{67DD264B-C9BE-435A-9152-97136067F498}"/>
              </a:ext>
            </a:extLst>
          </p:cNvPr>
          <p:cNvSpPr>
            <a:spLocks noGrp="1"/>
          </p:cNvSpPr>
          <p:nvPr>
            <p:ph type="title"/>
          </p:nvPr>
        </p:nvSpPr>
        <p:spPr>
          <a:xfrm>
            <a:off x="638060" y="265177"/>
            <a:ext cx="8756073" cy="611649"/>
          </a:xfrm>
        </p:spPr>
        <p:txBody>
          <a:bodyPr/>
          <a:lstStyle/>
          <a:p>
            <a:r>
              <a:rPr lang="en-GB"/>
              <a:t>Resources</a:t>
            </a:r>
            <a:endParaRPr lang="en-GB" sz="2000">
              <a:solidFill>
                <a:srgbClr val="FF0000"/>
              </a:solidFill>
            </a:endParaRPr>
          </a:p>
        </p:txBody>
      </p:sp>
    </p:spTree>
    <p:extLst>
      <p:ext uri="{BB962C8B-B14F-4D97-AF65-F5344CB8AC3E}">
        <p14:creationId xmlns:p14="http://schemas.microsoft.com/office/powerpoint/2010/main" val="26257307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FA2013-E40E-4984-8A28-1698E3806FEA}"/>
              </a:ext>
            </a:extLst>
          </p:cNvPr>
          <p:cNvSpPr>
            <a:spLocks noGrp="1"/>
          </p:cNvSpPr>
          <p:nvPr>
            <p:ph sz="quarter" idx="10"/>
          </p:nvPr>
        </p:nvSpPr>
        <p:spPr>
          <a:xfrm>
            <a:off x="609601" y="1160290"/>
            <a:ext cx="10835810" cy="5231632"/>
          </a:xfrm>
        </p:spPr>
        <p:txBody>
          <a:bodyPr/>
          <a:lstStyle/>
          <a:p>
            <a:r>
              <a:rPr lang="en-GB" sz="1700"/>
              <a:t>Useful tips on </a:t>
            </a:r>
            <a:r>
              <a:rPr lang="en-GB" sz="1700">
                <a:hlinkClick r:id="rId2"/>
              </a:rPr>
              <a:t>COVID-19 vaccine for people with dementia</a:t>
            </a:r>
            <a:endParaRPr lang="en-GB" sz="1700"/>
          </a:p>
          <a:p>
            <a:pPr marL="0" indent="0">
              <a:buNone/>
            </a:pPr>
            <a:r>
              <a:rPr lang="en-GB" sz="1700"/>
              <a:t>Learning disabilities</a:t>
            </a:r>
          </a:p>
          <a:p>
            <a:r>
              <a:rPr lang="en-GB" sz="1700"/>
              <a:t>NHS England Learning Disability and Autism Programme </a:t>
            </a:r>
            <a:r>
              <a:rPr lang="en-GB" sz="1700">
                <a:hlinkClick r:id="rId3"/>
              </a:rPr>
              <a:t>social media clips on vaccination</a:t>
            </a:r>
            <a:endParaRPr lang="en-GB" sz="1700"/>
          </a:p>
          <a:p>
            <a:r>
              <a:rPr lang="en-GB" sz="1700">
                <a:effectLst/>
                <a:latin typeface="Arial" panose="020B0604020202020204" pitchFamily="34" charset="0"/>
                <a:hlinkClick r:id="rId4"/>
              </a:rPr>
              <a:t>London Learning Disability COVID-19 Vaccine information pack (Version 2)</a:t>
            </a:r>
            <a:endParaRPr lang="en-GB" sz="1700"/>
          </a:p>
          <a:p>
            <a:r>
              <a:rPr lang="en-GB" sz="1700"/>
              <a:t>Supporting Residents with dementia, mental health and/or learning disability to make a decision</a:t>
            </a:r>
          </a:p>
          <a:p>
            <a:r>
              <a:rPr lang="en-GB" sz="1700">
                <a:hlinkClick r:id="rId5"/>
              </a:rPr>
              <a:t>Assessing Capacity in people with learning disabilities </a:t>
            </a:r>
            <a:endParaRPr lang="en-GB" sz="1700"/>
          </a:p>
          <a:p>
            <a:r>
              <a:rPr lang="en-GB" sz="1700"/>
              <a:t>North East and Cumbria paper on </a:t>
            </a:r>
            <a:r>
              <a:rPr lang="en-GB" sz="1700">
                <a:hlinkClick r:id="rId6"/>
              </a:rPr>
              <a:t>Delivering COVID-19 vaccine to adults with learning disability/autism</a:t>
            </a:r>
            <a:endParaRPr lang="en-GB" sz="1700"/>
          </a:p>
          <a:p>
            <a:r>
              <a:rPr lang="en-GB" sz="1700"/>
              <a:t>Information sheet </a:t>
            </a:r>
            <a:r>
              <a:rPr lang="en-GB" sz="1700">
                <a:hlinkClick r:id="rId7"/>
              </a:rPr>
              <a:t>COVID-19 Vaccine Accessibility and reasonable adjustments for individuals with severe learning disabilities whose behaviour challenges</a:t>
            </a:r>
            <a:endParaRPr lang="en-GB" sz="1700"/>
          </a:p>
          <a:p>
            <a:r>
              <a:rPr lang="en-US" sz="1700">
                <a:hlinkClick r:id="rId8"/>
              </a:rPr>
              <a:t>Accessible Information from Mencap on the Vaccine </a:t>
            </a:r>
            <a:endParaRPr lang="en-US" sz="1700"/>
          </a:p>
          <a:p>
            <a:r>
              <a:rPr lang="en-GB" sz="1700" u="sng">
                <a:solidFill>
                  <a:srgbClr val="0070C0"/>
                </a:solidFill>
                <a:hlinkClick r:id="rId9">
                  <a:extLst>
                    <a:ext uri="{A12FA001-AC4F-418D-AE19-62706E023703}">
                      <ahyp:hlinkClr xmlns:ahyp="http://schemas.microsoft.com/office/drawing/2018/hyperlinkcolor" val="tx"/>
                    </a:ext>
                  </a:extLst>
                </a:hlinkClick>
              </a:rPr>
              <a:t>NHS England/Improvement Video on the COVID 19 Vaccine</a:t>
            </a:r>
            <a:endParaRPr lang="en-GB" sz="1700">
              <a:solidFill>
                <a:srgbClr val="0070C0"/>
              </a:solidFill>
            </a:endParaRPr>
          </a:p>
          <a:p>
            <a:r>
              <a:rPr lang="en-GB" sz="1700" u="sng">
                <a:solidFill>
                  <a:srgbClr val="0070C0"/>
                </a:solidFill>
                <a:hlinkClick r:id="rId10">
                  <a:extLst>
                    <a:ext uri="{A12FA001-AC4F-418D-AE19-62706E023703}">
                      <ahyp:hlinkClr xmlns:ahyp="http://schemas.microsoft.com/office/drawing/2018/hyperlinkcolor" val="tx"/>
                    </a:ext>
                  </a:extLst>
                </a:hlinkClick>
              </a:rPr>
              <a:t>PHE Easy read Guide to the COVID -19 Vaccine</a:t>
            </a:r>
            <a:endParaRPr lang="en-GB" sz="1700" u="sng">
              <a:solidFill>
                <a:srgbClr val="0070C0"/>
              </a:solidFill>
            </a:endParaRPr>
          </a:p>
          <a:p>
            <a:pPr marL="0" indent="0">
              <a:buNone/>
            </a:pPr>
            <a:r>
              <a:rPr lang="en-GB" sz="1700"/>
              <a:t>If you require support in having these conversations do link in with your local Learning Disability Team. Contacts of all the London Learning Disability Teams can be found </a:t>
            </a:r>
            <a:r>
              <a:rPr lang="en-GB" sz="1700">
                <a:hlinkClick r:id="rId11"/>
              </a:rPr>
              <a:t>here</a:t>
            </a:r>
            <a:endParaRPr lang="en-GB" sz="1700"/>
          </a:p>
          <a:p>
            <a:endParaRPr lang="en-US" sz="1800"/>
          </a:p>
          <a:p>
            <a:pPr marL="0" indent="0">
              <a:buNone/>
            </a:pPr>
            <a:endParaRPr lang="en-GB" sz="1800"/>
          </a:p>
        </p:txBody>
      </p:sp>
      <p:sp>
        <p:nvSpPr>
          <p:cNvPr id="3" name="Title 2">
            <a:extLst>
              <a:ext uri="{FF2B5EF4-FFF2-40B4-BE49-F238E27FC236}">
                <a16:creationId xmlns:a16="http://schemas.microsoft.com/office/drawing/2014/main" id="{5011F1FF-5438-41DE-91D3-CD399E23B142}"/>
              </a:ext>
            </a:extLst>
          </p:cNvPr>
          <p:cNvSpPr>
            <a:spLocks noGrp="1"/>
          </p:cNvSpPr>
          <p:nvPr>
            <p:ph type="title"/>
          </p:nvPr>
        </p:nvSpPr>
        <p:spPr>
          <a:xfrm>
            <a:off x="609601" y="363398"/>
            <a:ext cx="8756073" cy="611649"/>
          </a:xfrm>
        </p:spPr>
        <p:txBody>
          <a:bodyPr/>
          <a:lstStyle/>
          <a:p>
            <a:r>
              <a:rPr lang="en-GB"/>
              <a:t>Resources</a:t>
            </a:r>
          </a:p>
        </p:txBody>
      </p:sp>
    </p:spTree>
    <p:extLst>
      <p:ext uri="{BB962C8B-B14F-4D97-AF65-F5344CB8AC3E}">
        <p14:creationId xmlns:p14="http://schemas.microsoft.com/office/powerpoint/2010/main" val="2230739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1DEFEC-277E-4A0A-BB73-608FF29D2A8A}"/>
              </a:ext>
            </a:extLst>
          </p:cNvPr>
          <p:cNvSpPr>
            <a:spLocks noGrp="1"/>
          </p:cNvSpPr>
          <p:nvPr>
            <p:ph sz="quarter" idx="10"/>
          </p:nvPr>
        </p:nvSpPr>
        <p:spPr>
          <a:xfrm>
            <a:off x="633664" y="1134925"/>
            <a:ext cx="11248217" cy="5419988"/>
          </a:xfrm>
        </p:spPr>
        <p:txBody>
          <a:bodyPr/>
          <a:lstStyle/>
          <a:p>
            <a:pPr marL="0" indent="0">
              <a:buNone/>
            </a:pPr>
            <a:r>
              <a:rPr lang="en-GB" sz="1800" dirty="0"/>
              <a:t>Staff:</a:t>
            </a:r>
          </a:p>
          <a:p>
            <a:r>
              <a:rPr lang="en-GB" sz="1800" dirty="0"/>
              <a:t>Domiciliary care staff are at increased personal risk of getting COVID-19 due to their work.</a:t>
            </a:r>
          </a:p>
          <a:p>
            <a:r>
              <a:rPr lang="en-GB" sz="1800" dirty="0"/>
              <a:t>If Domiciliary care staff get COVID-19 they are at risk of passing it on to the people they support.</a:t>
            </a:r>
          </a:p>
          <a:p>
            <a:r>
              <a:rPr lang="en-GB" sz="1800" dirty="0"/>
              <a:t>The more people that get vaccinated, the more we can protect the most vulnerable people including your own family.</a:t>
            </a:r>
          </a:p>
          <a:p>
            <a:pPr marL="0" indent="0">
              <a:buNone/>
            </a:pPr>
            <a:endParaRPr lang="en-GB" sz="2000" dirty="0"/>
          </a:p>
        </p:txBody>
      </p:sp>
      <p:sp>
        <p:nvSpPr>
          <p:cNvPr id="3" name="Title 2">
            <a:extLst>
              <a:ext uri="{FF2B5EF4-FFF2-40B4-BE49-F238E27FC236}">
                <a16:creationId xmlns:a16="http://schemas.microsoft.com/office/drawing/2014/main" id="{8CF38349-340D-4A7D-9228-7DD162C8D5FA}"/>
              </a:ext>
            </a:extLst>
          </p:cNvPr>
          <p:cNvSpPr>
            <a:spLocks noGrp="1"/>
          </p:cNvSpPr>
          <p:nvPr>
            <p:ph type="title"/>
          </p:nvPr>
        </p:nvSpPr>
        <p:spPr>
          <a:xfrm>
            <a:off x="614920" y="436028"/>
            <a:ext cx="8756073" cy="611649"/>
          </a:xfrm>
        </p:spPr>
        <p:txBody>
          <a:bodyPr/>
          <a:lstStyle/>
          <a:p>
            <a:r>
              <a:rPr lang="en-GB"/>
              <a:t>Why should people receive a vaccine?</a:t>
            </a:r>
          </a:p>
        </p:txBody>
      </p:sp>
      <p:pic>
        <p:nvPicPr>
          <p:cNvPr id="5" name="Picture 4" descr="Text, whiteboard&#10;&#10;Description automatically generated">
            <a:extLst>
              <a:ext uri="{FF2B5EF4-FFF2-40B4-BE49-F238E27FC236}">
                <a16:creationId xmlns:a16="http://schemas.microsoft.com/office/drawing/2014/main" id="{9B61061F-777D-48B6-976F-BBBF0DD9BF0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870942" y="3844919"/>
            <a:ext cx="1872329" cy="1597742"/>
          </a:xfrm>
          <a:prstGeom prst="rect">
            <a:avLst/>
          </a:prstGeom>
        </p:spPr>
      </p:pic>
      <p:sp>
        <p:nvSpPr>
          <p:cNvPr id="7" name="TextBox 6">
            <a:extLst>
              <a:ext uri="{FF2B5EF4-FFF2-40B4-BE49-F238E27FC236}">
                <a16:creationId xmlns:a16="http://schemas.microsoft.com/office/drawing/2014/main" id="{94646F3C-EF04-4597-9DE3-9F2D4C964ACF}"/>
              </a:ext>
            </a:extLst>
          </p:cNvPr>
          <p:cNvSpPr txBox="1"/>
          <p:nvPr/>
        </p:nvSpPr>
        <p:spPr>
          <a:xfrm>
            <a:off x="633664" y="2978927"/>
            <a:ext cx="9388642" cy="2769989"/>
          </a:xfrm>
          <a:prstGeom prst="rect">
            <a:avLst/>
          </a:prstGeom>
          <a:noFill/>
        </p:spPr>
        <p:txBody>
          <a:bodyPr wrap="square" rtlCol="0">
            <a:spAutoFit/>
          </a:bodyPr>
          <a:lstStyle/>
          <a:p>
            <a:pPr marL="0" indent="0">
              <a:spcAft>
                <a:spcPts val="1200"/>
              </a:spcAft>
              <a:buNone/>
            </a:pPr>
            <a:r>
              <a:rPr lang="en-GB" dirty="0">
                <a:latin typeface="Arial" panose="020B0604020202020204" pitchFamily="34" charset="0"/>
                <a:cs typeface="Arial" panose="020B0604020202020204" pitchFamily="34" charset="0"/>
              </a:rPr>
              <a:t>People supported by domiciliary care staff are often vulnerable and they are more likely to:</a:t>
            </a:r>
          </a:p>
          <a:p>
            <a:pPr marL="342900" indent="-342900">
              <a:spcAft>
                <a:spcPts val="1200"/>
              </a:spcAft>
              <a:buFont typeface="Arial" panose="020B0604020202020204" pitchFamily="34" charset="0"/>
              <a:buChar char="•"/>
            </a:pPr>
            <a:r>
              <a:rPr lang="en-GB" dirty="0">
                <a:latin typeface="Arial" panose="020B0604020202020204" pitchFamily="34" charset="0"/>
                <a:cs typeface="Arial" panose="020B0604020202020204" pitchFamily="34" charset="0"/>
              </a:rPr>
              <a:t>Catch COVID-19 due to the nature of needing support with personal care and needing to attend health and other appointments.</a:t>
            </a:r>
          </a:p>
          <a:p>
            <a:pPr marL="342900" indent="-342900">
              <a:spcAft>
                <a:spcPts val="1200"/>
              </a:spcAft>
              <a:buFont typeface="Arial" panose="020B0604020202020204" pitchFamily="34" charset="0"/>
              <a:buChar char="•"/>
            </a:pPr>
            <a:r>
              <a:rPr lang="en-GB" dirty="0">
                <a:latin typeface="Arial" panose="020B0604020202020204" pitchFamily="34" charset="0"/>
                <a:cs typeface="Arial" panose="020B0604020202020204" pitchFamily="34" charset="0"/>
              </a:rPr>
              <a:t>Become seriously unwell and more likely to die from COVID-19 due to their age and underlying health conditions.</a:t>
            </a:r>
          </a:p>
          <a:p>
            <a:pPr>
              <a:spcAft>
                <a:spcPts val="1200"/>
              </a:spcAft>
            </a:pPr>
            <a:r>
              <a:rPr lang="en-GB" dirty="0">
                <a:latin typeface="Arial" panose="020B0604020202020204" pitchFamily="34" charset="0"/>
                <a:cs typeface="Arial" panose="020B0604020202020204" pitchFamily="34" charset="0"/>
              </a:rPr>
              <a:t>People with learning disabilities experience significant health inequalities, are at greater risk of premature deaths, and have been more severely affected by COVID than the rest of the population.</a:t>
            </a:r>
          </a:p>
        </p:txBody>
      </p:sp>
    </p:spTree>
    <p:extLst>
      <p:ext uri="{BB962C8B-B14F-4D97-AF65-F5344CB8AC3E}">
        <p14:creationId xmlns:p14="http://schemas.microsoft.com/office/powerpoint/2010/main" val="456887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56C8F9-56AE-436C-969B-07E04D9995A6}"/>
              </a:ext>
            </a:extLst>
          </p:cNvPr>
          <p:cNvSpPr>
            <a:spLocks noGrp="1"/>
          </p:cNvSpPr>
          <p:nvPr>
            <p:ph sz="quarter" idx="10"/>
          </p:nvPr>
        </p:nvSpPr>
        <p:spPr>
          <a:xfrm>
            <a:off x="575987" y="1060761"/>
            <a:ext cx="11106996" cy="994302"/>
          </a:xfrm>
        </p:spPr>
        <p:txBody>
          <a:bodyPr/>
          <a:lstStyle/>
          <a:p>
            <a:pPr marL="0" indent="0">
              <a:buNone/>
            </a:pPr>
            <a:r>
              <a:rPr lang="en-GB" sz="1800"/>
              <a:t>Staff can get their vaccine either by walking in to any </a:t>
            </a:r>
            <a:r>
              <a:rPr lang="en-GB" sz="1800">
                <a:hlinkClick r:id="rId2"/>
              </a:rPr>
              <a:t>Vaccination Centre or participating Community Pharmacy</a:t>
            </a:r>
            <a:r>
              <a:rPr lang="en-GB" sz="1800"/>
              <a:t>, showing their ID. Or they can book in via the </a:t>
            </a:r>
            <a:r>
              <a:rPr lang="en-GB" sz="1800">
                <a:hlinkClick r:id="rId3"/>
              </a:rPr>
              <a:t>National Booking Service </a:t>
            </a:r>
            <a:r>
              <a:rPr lang="en-GB" sz="1800"/>
              <a:t>across Vaccination Centres or participating Community Pharmacies:</a:t>
            </a:r>
          </a:p>
        </p:txBody>
      </p:sp>
      <p:sp>
        <p:nvSpPr>
          <p:cNvPr id="3" name="Title 2">
            <a:extLst>
              <a:ext uri="{FF2B5EF4-FFF2-40B4-BE49-F238E27FC236}">
                <a16:creationId xmlns:a16="http://schemas.microsoft.com/office/drawing/2014/main" id="{5CCD13AE-FD5F-4F3E-B790-D4C0BF600506}"/>
              </a:ext>
            </a:extLst>
          </p:cNvPr>
          <p:cNvSpPr>
            <a:spLocks noGrp="1"/>
          </p:cNvSpPr>
          <p:nvPr>
            <p:ph type="title"/>
          </p:nvPr>
        </p:nvSpPr>
        <p:spPr>
          <a:xfrm>
            <a:off x="525506" y="346862"/>
            <a:ext cx="8756073" cy="611649"/>
          </a:xfrm>
        </p:spPr>
        <p:txBody>
          <a:bodyPr/>
          <a:lstStyle/>
          <a:p>
            <a:r>
              <a:rPr lang="en-GB"/>
              <a:t>What is the process of getting a vaccine?</a:t>
            </a:r>
          </a:p>
        </p:txBody>
      </p:sp>
      <p:sp>
        <p:nvSpPr>
          <p:cNvPr id="6" name="Rectangle: Rounded Corners 5">
            <a:extLst>
              <a:ext uri="{FF2B5EF4-FFF2-40B4-BE49-F238E27FC236}">
                <a16:creationId xmlns:a16="http://schemas.microsoft.com/office/drawing/2014/main" id="{BF4E9826-DA63-4E60-AB90-27E609F5A17C}"/>
              </a:ext>
            </a:extLst>
          </p:cNvPr>
          <p:cNvSpPr/>
          <p:nvPr/>
        </p:nvSpPr>
        <p:spPr>
          <a:xfrm>
            <a:off x="678093" y="2156176"/>
            <a:ext cx="5975691" cy="9943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latin typeface="Arial" panose="020B0604020202020204" pitchFamily="34" charset="0"/>
                <a:cs typeface="Arial" panose="020B0604020202020204" pitchFamily="34" charset="0"/>
              </a:rPr>
              <a:t>Receive first vaccine</a:t>
            </a:r>
          </a:p>
          <a:p>
            <a:pPr algn="ctr"/>
            <a:r>
              <a:rPr lang="en-GB" sz="2000">
                <a:latin typeface="Arial" panose="020B0604020202020204" pitchFamily="34" charset="0"/>
                <a:cs typeface="Arial" panose="020B0604020202020204" pitchFamily="34" charset="0"/>
              </a:rPr>
              <a:t>Given vaccine record card – take a photo in case you lose it</a:t>
            </a:r>
          </a:p>
        </p:txBody>
      </p:sp>
      <p:sp>
        <p:nvSpPr>
          <p:cNvPr id="7" name="Rectangle: Rounded Corners 6">
            <a:extLst>
              <a:ext uri="{FF2B5EF4-FFF2-40B4-BE49-F238E27FC236}">
                <a16:creationId xmlns:a16="http://schemas.microsoft.com/office/drawing/2014/main" id="{0A048E09-CFE1-439B-BFD5-1EA4FEA58EAA}"/>
              </a:ext>
            </a:extLst>
          </p:cNvPr>
          <p:cNvSpPr/>
          <p:nvPr/>
        </p:nvSpPr>
        <p:spPr>
          <a:xfrm>
            <a:off x="678093" y="3548002"/>
            <a:ext cx="5975691" cy="9943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latin typeface="Arial" panose="020B0604020202020204" pitchFamily="34" charset="0"/>
                <a:cs typeface="Arial" panose="020B0604020202020204" pitchFamily="34" charset="0"/>
              </a:rPr>
              <a:t>Given 2</a:t>
            </a:r>
            <a:r>
              <a:rPr lang="en-GB" sz="2000" baseline="30000">
                <a:latin typeface="Arial" panose="020B0604020202020204" pitchFamily="34" charset="0"/>
                <a:cs typeface="Arial" panose="020B0604020202020204" pitchFamily="34" charset="0"/>
              </a:rPr>
              <a:t>nd</a:t>
            </a:r>
            <a:r>
              <a:rPr lang="en-GB" sz="2000">
                <a:latin typeface="Arial" panose="020B0604020202020204" pitchFamily="34" charset="0"/>
                <a:cs typeface="Arial" panose="020B0604020202020204" pitchFamily="34" charset="0"/>
              </a:rPr>
              <a:t> vaccine </a:t>
            </a:r>
            <a:r>
              <a:rPr lang="en-GB" sz="2000">
                <a:solidFill>
                  <a:schemeClr val="bg1"/>
                </a:solidFill>
                <a:latin typeface="Arial" panose="020B0604020202020204" pitchFamily="34" charset="0"/>
                <a:cs typeface="Arial" panose="020B0604020202020204" pitchFamily="34" charset="0"/>
              </a:rPr>
              <a:t>dose: around 8 weeks for people over the age of 18, or 12 weeks after first dose for younger people</a:t>
            </a:r>
          </a:p>
        </p:txBody>
      </p:sp>
      <p:pic>
        <p:nvPicPr>
          <p:cNvPr id="9" name="Picture 8">
            <a:extLst>
              <a:ext uri="{FF2B5EF4-FFF2-40B4-BE49-F238E27FC236}">
                <a16:creationId xmlns:a16="http://schemas.microsoft.com/office/drawing/2014/main" id="{B998E9FB-3501-4EFE-9EE2-424E1AE1F31E}"/>
              </a:ext>
            </a:extLst>
          </p:cNvPr>
          <p:cNvPicPr>
            <a:picLocks noChangeAspect="1"/>
          </p:cNvPicPr>
          <p:nvPr/>
        </p:nvPicPr>
        <p:blipFill rotWithShape="1">
          <a:blip r:embed="rId4"/>
          <a:srcRect l="24075" t="27983" r="48175" b="37026"/>
          <a:stretch/>
        </p:blipFill>
        <p:spPr>
          <a:xfrm>
            <a:off x="6880176" y="2130735"/>
            <a:ext cx="4633731" cy="3185701"/>
          </a:xfrm>
          <a:prstGeom prst="rect">
            <a:avLst/>
          </a:prstGeom>
        </p:spPr>
      </p:pic>
      <p:sp>
        <p:nvSpPr>
          <p:cNvPr id="12" name="TextBox 11">
            <a:extLst>
              <a:ext uri="{FF2B5EF4-FFF2-40B4-BE49-F238E27FC236}">
                <a16:creationId xmlns:a16="http://schemas.microsoft.com/office/drawing/2014/main" id="{96F0730A-33A2-47AA-825B-5AE273AC2BED}"/>
              </a:ext>
            </a:extLst>
          </p:cNvPr>
          <p:cNvSpPr txBox="1"/>
          <p:nvPr/>
        </p:nvSpPr>
        <p:spPr>
          <a:xfrm>
            <a:off x="7502580" y="5421547"/>
            <a:ext cx="3525019" cy="784830"/>
          </a:xfrm>
          <a:prstGeom prst="rect">
            <a:avLst/>
          </a:prstGeom>
          <a:noFill/>
        </p:spPr>
        <p:txBody>
          <a:bodyPr wrap="square">
            <a:spAutoFit/>
          </a:bodyPr>
          <a:lstStyle/>
          <a:p>
            <a:pPr>
              <a:buClr>
                <a:srgbClr val="00B050"/>
              </a:buClr>
            </a:pPr>
            <a:r>
              <a:rPr lang="en-GB" sz="1500" dirty="0">
                <a:latin typeface="Arial" panose="020B0604020202020204" pitchFamily="34" charset="0"/>
                <a:cs typeface="Arial" panose="020B0604020202020204" pitchFamily="34" charset="0"/>
              </a:rPr>
              <a:t>You can also download the NHS App, as you’ll be able to demonstrate your COVID-19 vaccination history using it</a:t>
            </a:r>
          </a:p>
        </p:txBody>
      </p:sp>
      <p:sp>
        <p:nvSpPr>
          <p:cNvPr id="14" name="Arrow: Right 13">
            <a:extLst>
              <a:ext uri="{FF2B5EF4-FFF2-40B4-BE49-F238E27FC236}">
                <a16:creationId xmlns:a16="http://schemas.microsoft.com/office/drawing/2014/main" id="{7BC4BEB0-1F64-4FA7-A1ED-E71D5FE8AB92}"/>
              </a:ext>
            </a:extLst>
          </p:cNvPr>
          <p:cNvSpPr/>
          <p:nvPr/>
        </p:nvSpPr>
        <p:spPr>
          <a:xfrm rot="5400000">
            <a:off x="3459541" y="3139737"/>
            <a:ext cx="256105" cy="4377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4">
            <a:extLst>
              <a:ext uri="{FF2B5EF4-FFF2-40B4-BE49-F238E27FC236}">
                <a16:creationId xmlns:a16="http://schemas.microsoft.com/office/drawing/2014/main" id="{EBA25E57-C3E5-4FBB-B596-6980D33FF753}"/>
              </a:ext>
            </a:extLst>
          </p:cNvPr>
          <p:cNvSpPr/>
          <p:nvPr/>
        </p:nvSpPr>
        <p:spPr>
          <a:xfrm rot="5400000">
            <a:off x="3459540" y="4541284"/>
            <a:ext cx="256105" cy="4377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41C838C7-A15F-40DB-821E-89AE1CDEE778}"/>
              </a:ext>
            </a:extLst>
          </p:cNvPr>
          <p:cNvSpPr/>
          <p:nvPr/>
        </p:nvSpPr>
        <p:spPr>
          <a:xfrm>
            <a:off x="678092" y="4939828"/>
            <a:ext cx="5975691" cy="14298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latin typeface="Arial" panose="020B0604020202020204" pitchFamily="34" charset="0"/>
                <a:cs typeface="Arial" panose="020B0604020202020204" pitchFamily="34" charset="0"/>
              </a:rPr>
              <a:t>Given booster 3 months after their second dose. Those who are immunosuppressed will be contacted separately to have a third and fourth full dose of the vaccine. </a:t>
            </a:r>
            <a:endParaRPr lang="en-GB" sz="20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3501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D510F0-CA3B-48D6-892E-3F3CFDD6B7CB}"/>
              </a:ext>
            </a:extLst>
          </p:cNvPr>
          <p:cNvSpPr>
            <a:spLocks noGrp="1"/>
          </p:cNvSpPr>
          <p:nvPr>
            <p:ph sz="quarter" idx="10"/>
          </p:nvPr>
        </p:nvSpPr>
        <p:spPr>
          <a:xfrm>
            <a:off x="585494" y="1458122"/>
            <a:ext cx="11021012" cy="5399878"/>
          </a:xfrm>
        </p:spPr>
        <p:txBody>
          <a:bodyPr/>
          <a:lstStyle/>
          <a:p>
            <a:pPr marL="0" indent="0">
              <a:buNone/>
            </a:pPr>
            <a:r>
              <a:rPr lang="en-GB" sz="1600" b="1" dirty="0"/>
              <a:t>This includes agency staff</a:t>
            </a:r>
          </a:p>
          <a:p>
            <a:r>
              <a:rPr lang="en-GB" sz="1600" dirty="0"/>
              <a:t>Keep staff records of vaccinations and report via the </a:t>
            </a:r>
            <a:r>
              <a:rPr lang="en-GB" sz="1600" b="1" dirty="0"/>
              <a:t>Capacity Tracker </a:t>
            </a:r>
            <a:r>
              <a:rPr lang="en-GB" sz="1600" dirty="0"/>
              <a:t>(as you do with flu vaccination) – see the </a:t>
            </a:r>
            <a:r>
              <a:rPr lang="en-GB" sz="1600" dirty="0">
                <a:hlinkClick r:id="rId2" action="ppaction://hlinksldjump"/>
              </a:rPr>
              <a:t>Capacity Tracker slide</a:t>
            </a:r>
            <a:endParaRPr lang="en-GB" sz="1600" dirty="0"/>
          </a:p>
          <a:p>
            <a:r>
              <a:rPr lang="en-GB" sz="1600" dirty="0"/>
              <a:t>Consider the </a:t>
            </a:r>
            <a:r>
              <a:rPr lang="en-GB" sz="1600" b="1" dirty="0"/>
              <a:t>logistics of releasing staff to receive </a:t>
            </a:r>
            <a:r>
              <a:rPr lang="en-GB" sz="1600" dirty="0"/>
              <a:t>their vaccine, while maintaining staffing levels in the Domiciliary Care sector.</a:t>
            </a:r>
          </a:p>
          <a:p>
            <a:r>
              <a:rPr lang="en-GB" sz="1600" dirty="0"/>
              <a:t>Support new staff to receive the vaccine. Understand that there may be a need for a few days off for staff after a vaccine dose.</a:t>
            </a:r>
          </a:p>
          <a:p>
            <a:r>
              <a:rPr lang="en-GB" sz="1600" dirty="0"/>
              <a:t>If staff are struggling to access their vaccination proof, then advise them to call 119 who can go through any issues with them. 119 may need you to send over extra information to support your worker.</a:t>
            </a:r>
          </a:p>
          <a:p>
            <a:r>
              <a:rPr lang="en-GB" sz="1600" dirty="0"/>
              <a:t>Do </a:t>
            </a:r>
            <a:r>
              <a:rPr lang="en-GB" sz="1600" b="1" dirty="0"/>
              <a:t>talk to staff about the vaccine </a:t>
            </a:r>
          </a:p>
          <a:p>
            <a:r>
              <a:rPr lang="en-GB" sz="1600" dirty="0"/>
              <a:t>Do use the resources in this pack </a:t>
            </a:r>
          </a:p>
          <a:p>
            <a:r>
              <a:rPr lang="en-GB" sz="1600" dirty="0"/>
              <a:t>You may find the </a:t>
            </a:r>
            <a:r>
              <a:rPr lang="en-GB" sz="1600" dirty="0">
                <a:hlinkClick r:id="rId3"/>
              </a:rPr>
              <a:t>Q&amp;A video </a:t>
            </a:r>
            <a:r>
              <a:rPr lang="en-GB" sz="1600" dirty="0"/>
              <a:t>for social care staff useful</a:t>
            </a:r>
          </a:p>
          <a:p>
            <a:r>
              <a:rPr lang="en-GB" sz="1600" dirty="0"/>
              <a:t>London ADASS </a:t>
            </a:r>
            <a:r>
              <a:rPr lang="en-GB" sz="1600" dirty="0">
                <a:hlinkClick r:id="rId4"/>
              </a:rPr>
              <a:t>video</a:t>
            </a:r>
            <a:r>
              <a:rPr lang="en-GB" sz="1600" dirty="0"/>
              <a:t> – Go Get the COVID-19 Vaccine</a:t>
            </a:r>
          </a:p>
          <a:p>
            <a:r>
              <a:rPr lang="en-GB" sz="1600" dirty="0"/>
              <a:t>London ADASS </a:t>
            </a:r>
            <a:r>
              <a:rPr lang="en-GB" sz="1600" dirty="0">
                <a:hlinkClick r:id="rId5"/>
              </a:rPr>
              <a:t>video</a:t>
            </a:r>
            <a:r>
              <a:rPr lang="en-GB" sz="1600" dirty="0"/>
              <a:t> – Vaccinations save lives</a:t>
            </a:r>
          </a:p>
          <a:p>
            <a:r>
              <a:rPr lang="en-GB" sz="1600" dirty="0"/>
              <a:t>You may find the London COVID vaccine FAQs useful (please see the end of this pack for the FAQs, or contact </a:t>
            </a:r>
            <a:r>
              <a:rPr lang="en-GB" sz="1600" dirty="0">
                <a:solidFill>
                  <a:srgbClr val="0563C1"/>
                </a:solidFill>
                <a:ea typeface="Calibri" panose="020F0502020204030204" pitchFamily="34" charset="0"/>
                <a:hlinkClick r:id="rId6"/>
              </a:rPr>
              <a:t>england.londonehchprogramme@nhs.net </a:t>
            </a:r>
            <a:r>
              <a:rPr lang="en-GB" sz="1600" dirty="0">
                <a:solidFill>
                  <a:srgbClr val="0563C1"/>
                </a:solidFill>
                <a:ea typeface="Calibri" panose="020F0502020204030204" pitchFamily="34" charset="0"/>
              </a:rPr>
              <a:t> </a:t>
            </a:r>
            <a:r>
              <a:rPr lang="en-GB" sz="1600" dirty="0"/>
              <a:t>if you want to check for updated questions)</a:t>
            </a:r>
          </a:p>
          <a:p>
            <a:pPr marL="0" indent="0">
              <a:buNone/>
            </a:pPr>
            <a:endParaRPr lang="en-GB" sz="1800" dirty="0"/>
          </a:p>
        </p:txBody>
      </p:sp>
      <p:sp>
        <p:nvSpPr>
          <p:cNvPr id="3" name="Title 2">
            <a:extLst>
              <a:ext uri="{FF2B5EF4-FFF2-40B4-BE49-F238E27FC236}">
                <a16:creationId xmlns:a16="http://schemas.microsoft.com/office/drawing/2014/main" id="{48873C61-695D-4242-A99D-0623FBEA3E54}"/>
              </a:ext>
            </a:extLst>
          </p:cNvPr>
          <p:cNvSpPr>
            <a:spLocks noGrp="1"/>
          </p:cNvSpPr>
          <p:nvPr>
            <p:ph type="title"/>
          </p:nvPr>
        </p:nvSpPr>
        <p:spPr>
          <a:xfrm>
            <a:off x="585494" y="383556"/>
            <a:ext cx="10238830" cy="611649"/>
          </a:xfrm>
        </p:spPr>
        <p:txBody>
          <a:bodyPr/>
          <a:lstStyle/>
          <a:p>
            <a:r>
              <a:rPr lang="en-GB" sz="3200" dirty="0"/>
              <a:t>Domiciliary Care managers – preparing for staff vaccines</a:t>
            </a:r>
          </a:p>
        </p:txBody>
      </p:sp>
    </p:spTree>
    <p:extLst>
      <p:ext uri="{BB962C8B-B14F-4D97-AF65-F5344CB8AC3E}">
        <p14:creationId xmlns:p14="http://schemas.microsoft.com/office/powerpoint/2010/main" val="1111961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7CFCB4-511A-42E8-B50B-3F5356A67F6B}"/>
              </a:ext>
            </a:extLst>
          </p:cNvPr>
          <p:cNvSpPr>
            <a:spLocks noGrp="1"/>
          </p:cNvSpPr>
          <p:nvPr>
            <p:ph sz="quarter" idx="10"/>
          </p:nvPr>
        </p:nvSpPr>
        <p:spPr>
          <a:xfrm>
            <a:off x="609601" y="1530623"/>
            <a:ext cx="6661422" cy="4599796"/>
          </a:xfrm>
        </p:spPr>
        <p:txBody>
          <a:bodyPr/>
          <a:lstStyle/>
          <a:p>
            <a:pPr marL="0" indent="0">
              <a:buNone/>
            </a:pPr>
            <a:r>
              <a:rPr lang="en-GB" sz="2200" dirty="0"/>
              <a:t>Vaccines are a medicine. Instead of treating patients with diseases, they:</a:t>
            </a:r>
          </a:p>
          <a:p>
            <a:r>
              <a:rPr lang="en-GB" sz="2200" b="1" dirty="0"/>
              <a:t>Significantly reduce the chance </a:t>
            </a:r>
            <a:r>
              <a:rPr lang="en-GB" sz="2200" dirty="0"/>
              <a:t>that someone will catch a disease in the first place</a:t>
            </a:r>
          </a:p>
          <a:p>
            <a:r>
              <a:rPr lang="en-GB" sz="2200" b="1" dirty="0"/>
              <a:t>Reduce the harm caused by the disease</a:t>
            </a:r>
            <a:r>
              <a:rPr lang="en-GB" sz="2200" dirty="0"/>
              <a:t> for people who do still catch it, so that they do not get seriously unwell from it</a:t>
            </a:r>
          </a:p>
        </p:txBody>
      </p:sp>
      <p:sp>
        <p:nvSpPr>
          <p:cNvPr id="3" name="Title 2">
            <a:extLst>
              <a:ext uri="{FF2B5EF4-FFF2-40B4-BE49-F238E27FC236}">
                <a16:creationId xmlns:a16="http://schemas.microsoft.com/office/drawing/2014/main" id="{8D02C684-96B8-40A8-BA84-70B9C777EEFA}"/>
              </a:ext>
            </a:extLst>
          </p:cNvPr>
          <p:cNvSpPr>
            <a:spLocks noGrp="1"/>
          </p:cNvSpPr>
          <p:nvPr>
            <p:ph type="title"/>
          </p:nvPr>
        </p:nvSpPr>
        <p:spPr>
          <a:xfrm>
            <a:off x="609601" y="319934"/>
            <a:ext cx="8756073" cy="611649"/>
          </a:xfrm>
        </p:spPr>
        <p:txBody>
          <a:bodyPr/>
          <a:lstStyle/>
          <a:p>
            <a:r>
              <a:rPr lang="en-GB" dirty="0"/>
              <a:t>What are vaccines?</a:t>
            </a:r>
          </a:p>
        </p:txBody>
      </p:sp>
      <p:pic>
        <p:nvPicPr>
          <p:cNvPr id="5" name="Picture 4" descr="A picture containing cup, table, sitting, small&#10;&#10;Description automatically generated">
            <a:extLst>
              <a:ext uri="{FF2B5EF4-FFF2-40B4-BE49-F238E27FC236}">
                <a16:creationId xmlns:a16="http://schemas.microsoft.com/office/drawing/2014/main" id="{E005812E-5965-4A1F-9D50-F082DC7BE1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1923" y="1151461"/>
            <a:ext cx="3640475" cy="4935054"/>
          </a:xfrm>
          <a:prstGeom prst="rect">
            <a:avLst/>
          </a:prstGeom>
        </p:spPr>
      </p:pic>
      <p:sp>
        <p:nvSpPr>
          <p:cNvPr id="6" name="Explosion: 8 Points 5">
            <a:extLst>
              <a:ext uri="{FF2B5EF4-FFF2-40B4-BE49-F238E27FC236}">
                <a16:creationId xmlns:a16="http://schemas.microsoft.com/office/drawing/2014/main" id="{193A29D2-5B38-42FE-B9C7-CC37BACCA748}"/>
              </a:ext>
            </a:extLst>
          </p:cNvPr>
          <p:cNvSpPr/>
          <p:nvPr/>
        </p:nvSpPr>
        <p:spPr>
          <a:xfrm>
            <a:off x="1083271" y="4162135"/>
            <a:ext cx="5714082" cy="207010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t>To keep high levels of protection it is important to have the full course of three vaccinations (doses 1, 2 and the booster) </a:t>
            </a:r>
          </a:p>
        </p:txBody>
      </p:sp>
    </p:spTree>
    <p:extLst>
      <p:ext uri="{BB962C8B-B14F-4D97-AF65-F5344CB8AC3E}">
        <p14:creationId xmlns:p14="http://schemas.microsoft.com/office/powerpoint/2010/main" val="4238544949"/>
      </p:ext>
    </p:extLst>
  </p:cSld>
  <p:clrMapOvr>
    <a:masterClrMapping/>
  </p:clrMapOvr>
</p:sld>
</file>

<file path=ppt/theme/theme1.xml><?xml version="1.0" encoding="utf-8"?>
<a:theme xmlns:a="http://schemas.openxmlformats.org/drawingml/2006/main" name="1_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4.3 plain template.pptx" id="{2F2F0580-1474-4B7A-A11B-8505B61FADB3}" vid="{956D579C-3B86-4FDD-8A79-810CF4E924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164A577532184A936CD2A57C5C9545" ma:contentTypeVersion="12" ma:contentTypeDescription="Create a new document." ma:contentTypeScope="" ma:versionID="9abf167b30580c70f5d544a06e6a1869">
  <xsd:schema xmlns:xsd="http://www.w3.org/2001/XMLSchema" xmlns:xs="http://www.w3.org/2001/XMLSchema" xmlns:p="http://schemas.microsoft.com/office/2006/metadata/properties" xmlns:ns2="7bb7dd0e-6028-46d4-9f2e-1b931a0eb9d1" xmlns:ns3="ab632789-789f-4e96-8a2c-5e5ade2dc2ff" targetNamespace="http://schemas.microsoft.com/office/2006/metadata/properties" ma:root="true" ma:fieldsID="068ca9bf2c5489641c91061eaeb704e7" ns2:_="" ns3:_="">
    <xsd:import namespace="7bb7dd0e-6028-46d4-9f2e-1b931a0eb9d1"/>
    <xsd:import namespace="ab632789-789f-4e96-8a2c-5e5ade2dc2f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b7dd0e-6028-46d4-9f2e-1b931a0eb9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632789-789f-4e96-8a2c-5e5ade2dc2f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61DB2D6-889B-47CB-ABDB-4961B2AFEC1A}">
  <ds:schemaRefs>
    <ds:schemaRef ds:uri="http://schemas.microsoft.com/sharepoint/v3/contenttype/forms"/>
  </ds:schemaRefs>
</ds:datastoreItem>
</file>

<file path=customXml/itemProps2.xml><?xml version="1.0" encoding="utf-8"?>
<ds:datastoreItem xmlns:ds="http://schemas.openxmlformats.org/officeDocument/2006/customXml" ds:itemID="{48BAE19D-76A7-408B-B9DC-72B0B9F905A0}">
  <ds:schemaRefs>
    <ds:schemaRef ds:uri="7bb7dd0e-6028-46d4-9f2e-1b931a0eb9d1"/>
    <ds:schemaRef ds:uri="ab632789-789f-4e96-8a2c-5e5ade2dc2f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2BF8D68-A30B-497D-9347-8E534804BF99}">
  <ds:schemaRefs>
    <ds:schemaRef ds:uri="7bb7dd0e-6028-46d4-9f2e-1b931a0eb9d1"/>
    <ds:schemaRef ds:uri="ab632789-789f-4e96-8a2c-5e5ade2dc2f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927</TotalTime>
  <Words>8362</Words>
  <Application>Microsoft Office PowerPoint</Application>
  <PresentationFormat>Widescreen</PresentationFormat>
  <Paragraphs>487</Paragraphs>
  <Slides>53</Slides>
  <Notes>8</Notes>
  <HiddenSlides>0</HiddenSlides>
  <MMClips>3</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53</vt:i4>
      </vt:variant>
    </vt:vector>
  </HeadingPairs>
  <TitlesOfParts>
    <vt:vector size="61" baseType="lpstr">
      <vt:lpstr>Arial</vt:lpstr>
      <vt:lpstr>Calibri</vt:lpstr>
      <vt:lpstr>Calibri Light</vt:lpstr>
      <vt:lpstr>Roboto</vt:lpstr>
      <vt:lpstr>Symbol</vt:lpstr>
      <vt:lpstr>Wingdings</vt:lpstr>
      <vt:lpstr>1_Office Theme</vt:lpstr>
      <vt:lpstr>Office Theme</vt:lpstr>
      <vt:lpstr>London Domiciliary Care COVID-19 Vaccine information pack</vt:lpstr>
      <vt:lpstr>Change log</vt:lpstr>
      <vt:lpstr>How to use this pack</vt:lpstr>
      <vt:lpstr>Key messages</vt:lpstr>
      <vt:lpstr>Vaccine programme overview</vt:lpstr>
      <vt:lpstr>Why should people receive a vaccine?</vt:lpstr>
      <vt:lpstr>What is the process of getting a vaccine?</vt:lpstr>
      <vt:lpstr>Domiciliary Care managers – preparing for staff vaccines</vt:lpstr>
      <vt:lpstr>What are vaccines?</vt:lpstr>
      <vt:lpstr>How do the Moderna and Pfizer/BioNTech* vaccine work?</vt:lpstr>
      <vt:lpstr>How do the Oxford/AstraZeneca and Janssen vaccines work</vt:lpstr>
      <vt:lpstr>Why get vaccinated if I’ve already had COVID-19?</vt:lpstr>
      <vt:lpstr>Why are boosters important?</vt:lpstr>
      <vt:lpstr>How have the vaccines been made quickly and safely?</vt:lpstr>
      <vt:lpstr>Demonstrating Vaccine Status in the NHS App</vt:lpstr>
      <vt:lpstr>How to demonstrate your vaccination status in the NHS App</vt:lpstr>
      <vt:lpstr>How to demonstrate your vaccination status in the NHS App</vt:lpstr>
      <vt:lpstr>Domiciliary care staff vaccinations: Top tips</vt:lpstr>
      <vt:lpstr>London ADASS Video – Go get the vaccine! </vt:lpstr>
      <vt:lpstr>Truths about the vaccine</vt:lpstr>
      <vt:lpstr>Who is receiving the vaccine?</vt:lpstr>
      <vt:lpstr>Boosters – keeping us all safe</vt:lpstr>
      <vt:lpstr>Booster vaccinations</vt:lpstr>
      <vt:lpstr>How to get a Booster Vaccine</vt:lpstr>
      <vt:lpstr>Information on the Oxford/AstraZeneca vaccine</vt:lpstr>
      <vt:lpstr>COVID-19 vaccine animations tackling disinformation</vt:lpstr>
      <vt:lpstr>Other resources for addressing COVID-19 vaccine hesitancy and misinformation</vt:lpstr>
      <vt:lpstr>Pregnancy and Breastfeeding</vt:lpstr>
      <vt:lpstr>Pregnancy and Breastfeeding</vt:lpstr>
      <vt:lpstr>Variants of concern</vt:lpstr>
      <vt:lpstr>What are the possible side effects?</vt:lpstr>
      <vt:lpstr>How were the vaccines approved?</vt:lpstr>
      <vt:lpstr>PowerPoint Presentation</vt:lpstr>
      <vt:lpstr>What happens after the vaccine?</vt:lpstr>
      <vt:lpstr>After vaccinations</vt:lpstr>
      <vt:lpstr>Vaccine information leaflets</vt:lpstr>
      <vt:lpstr>Capacity Tracker</vt:lpstr>
      <vt:lpstr>Capacity Tracker vaccination questions</vt:lpstr>
      <vt:lpstr>FAQs regarding the vaccine</vt:lpstr>
      <vt:lpstr>FAQs regarding the vaccine</vt:lpstr>
      <vt:lpstr>FAQs regarding the vaccine</vt:lpstr>
      <vt:lpstr>FAQs regarding the vaccine</vt:lpstr>
      <vt:lpstr>FAQs regarding the booster</vt:lpstr>
      <vt:lpstr>FAQs regarding the booster</vt:lpstr>
      <vt:lpstr>FAQs regarding fertility and pregnancy</vt:lpstr>
      <vt:lpstr>FAQs regarding fertility and pregnancy</vt:lpstr>
      <vt:lpstr>Additional FAQs</vt:lpstr>
      <vt:lpstr>Additional FAQs</vt:lpstr>
      <vt:lpstr>Additional FAQs</vt:lpstr>
      <vt:lpstr>Additional FAQs</vt:lpstr>
      <vt:lpstr>Additional FAQs</vt:lpstr>
      <vt:lpstr>Resources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 Home Guidance -</dc:title>
  <dc:creator>Sproat, Jane</dc:creator>
  <cp:lastModifiedBy>Yasir Saleem</cp:lastModifiedBy>
  <cp:revision>2</cp:revision>
  <dcterms:created xsi:type="dcterms:W3CDTF">2020-04-08T21:56:45Z</dcterms:created>
  <dcterms:modified xsi:type="dcterms:W3CDTF">2022-04-21T11:01:17Z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0x01010048164A577532184A936CD2A57C5C9545</vt:lpwstr>
  </property>
</Properties>
</file>