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7FE4E6E6_4A97FB16.xml" ContentType="application/vnd.ms-powerpoint.comment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44" r:id="rId4"/>
    <p:sldMasterId id="2147483663" r:id="rId5"/>
    <p:sldMasterId id="2147483731" r:id="rId6"/>
  </p:sldMasterIdLst>
  <p:notesMasterIdLst>
    <p:notesMasterId r:id="rId77"/>
  </p:notesMasterIdLst>
  <p:handoutMasterIdLst>
    <p:handoutMasterId r:id="rId78"/>
  </p:handoutMasterIdLst>
  <p:sldIdLst>
    <p:sldId id="263" r:id="rId7"/>
    <p:sldId id="2145707759" r:id="rId8"/>
    <p:sldId id="3499" r:id="rId9"/>
    <p:sldId id="747" r:id="rId10"/>
    <p:sldId id="2145707681" r:id="rId11"/>
    <p:sldId id="718" r:id="rId12"/>
    <p:sldId id="2145707704" r:id="rId13"/>
    <p:sldId id="258" r:id="rId14"/>
    <p:sldId id="3506" r:id="rId15"/>
    <p:sldId id="2145707765" r:id="rId16"/>
    <p:sldId id="719" r:id="rId17"/>
    <p:sldId id="2145707697" r:id="rId18"/>
    <p:sldId id="2145707754" r:id="rId19"/>
    <p:sldId id="2145707766" r:id="rId20"/>
    <p:sldId id="2145707744" r:id="rId21"/>
    <p:sldId id="2145707683" r:id="rId22"/>
    <p:sldId id="2221" r:id="rId23"/>
    <p:sldId id="2233" r:id="rId24"/>
    <p:sldId id="2234" r:id="rId25"/>
    <p:sldId id="2145707760" r:id="rId26"/>
    <p:sldId id="2145707702" r:id="rId27"/>
    <p:sldId id="2145707730" r:id="rId28"/>
    <p:sldId id="2145707740" r:id="rId29"/>
    <p:sldId id="2145707768" r:id="rId30"/>
    <p:sldId id="2145707705" r:id="rId31"/>
    <p:sldId id="2145707762" r:id="rId32"/>
    <p:sldId id="3520" r:id="rId33"/>
    <p:sldId id="2145707769" r:id="rId34"/>
    <p:sldId id="2145707758" r:id="rId35"/>
    <p:sldId id="3512" r:id="rId36"/>
    <p:sldId id="2145707741" r:id="rId37"/>
    <p:sldId id="720" r:id="rId38"/>
    <p:sldId id="723" r:id="rId39"/>
    <p:sldId id="3500" r:id="rId40"/>
    <p:sldId id="726" r:id="rId41"/>
    <p:sldId id="739" r:id="rId42"/>
    <p:sldId id="3519" r:id="rId43"/>
    <p:sldId id="734" r:id="rId44"/>
    <p:sldId id="716" r:id="rId45"/>
    <p:sldId id="717" r:id="rId46"/>
    <p:sldId id="727" r:id="rId47"/>
    <p:sldId id="737" r:id="rId48"/>
    <p:sldId id="3478" r:id="rId49"/>
    <p:sldId id="728" r:id="rId50"/>
    <p:sldId id="3492" r:id="rId51"/>
    <p:sldId id="2145707696" r:id="rId52"/>
    <p:sldId id="730" r:id="rId53"/>
    <p:sldId id="257" r:id="rId54"/>
    <p:sldId id="3483" r:id="rId55"/>
    <p:sldId id="748" r:id="rId56"/>
    <p:sldId id="3518" r:id="rId57"/>
    <p:sldId id="2145707684" r:id="rId58"/>
    <p:sldId id="2145707747" r:id="rId59"/>
    <p:sldId id="743" r:id="rId60"/>
    <p:sldId id="731" r:id="rId61"/>
    <p:sldId id="3529" r:id="rId62"/>
    <p:sldId id="2145707750" r:id="rId63"/>
    <p:sldId id="741" r:id="rId64"/>
    <p:sldId id="2145707689" r:id="rId65"/>
    <p:sldId id="2145707690" r:id="rId66"/>
    <p:sldId id="2145707749" r:id="rId67"/>
    <p:sldId id="2145707694" r:id="rId68"/>
    <p:sldId id="3528" r:id="rId69"/>
    <p:sldId id="740" r:id="rId70"/>
    <p:sldId id="2145707763" r:id="rId71"/>
    <p:sldId id="2145707718" r:id="rId72"/>
    <p:sldId id="2145707772" r:id="rId73"/>
    <p:sldId id="2145707738" r:id="rId74"/>
    <p:sldId id="733" r:id="rId75"/>
    <p:sldId id="3484"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C5FE1D-92CC-77D6-1784-518E9D70B0D9}" name="Daniel Heller" initials="DH" userId="S::Daniel.Heller@hlp.nhs.uk::f8c99429-a11b-4699-98f9-6159d8a2f7e4" providerId="AD"/>
  <p188:author id="{FA653196-879D-19AA-A29C-7C8D242BB9C8}" name="Yasir Saleem" initials="YS" userId="S::Yasir.Saleem@hlp.nhs.uk::3fc1ac17-af16-4ad8-8e33-782d551708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Cook" initials="LC" lastIdx="21" clrIdx="0"/>
  <p:cmAuthor id="2" name="Sproat, Jane" initials="SJ" lastIdx="5" clrIdx="1"/>
  <p:cmAuthor id="3" name="Josh Brewster" initials="JB" lastIdx="1" clrIdx="2"/>
  <p:cmAuthor id="4" name="Daniel Heller" initials="DH" lastIdx="84" clrIdx="3"/>
  <p:cmAuthor id="5" name="Ezra Kanyimo" initials="EK" lastIdx="17" clrIdx="4"/>
  <p:cmAuthor id="6" name="Lorraine Van Barthold" initials="LVB" lastIdx="40" clrIdx="5"/>
  <p:cmAuthor id="7" name="Carrie" initials="C" lastIdx="11" clrIdx="6"/>
  <p:cmAuthor id="8" name="Kanyimo, Ezra" initials="KE" lastIdx="21" clrIdx="7"/>
  <p:cmAuthor id="9" name="Stephanie Kendrick (Croydon CCG)" initials="SK(C" lastIdx="3" clrIdx="8"/>
  <p:cmAuthor id="10" name="May Cahill" initials="MC" lastIdx="3" clrIdx="9"/>
  <p:cmAuthor id="11" name="Liz Henderson" initials="LH" lastIdx="6" clrIdx="10"/>
  <p:cmAuthor id="12" name="SAEED, Seena (HEALTHY LONDON PARTNERSHIP)" initials="SS(LP" lastIdx="1" clrIdx="11">
    <p:extLst>
      <p:ext uri="{19B8F6BF-5375-455C-9EA6-DF929625EA0E}">
        <p15:presenceInfo xmlns:p15="http://schemas.microsoft.com/office/powerpoint/2012/main" userId="SAEED, Seena (HEALTHY LONDON PARTNERSHIP)" providerId="None"/>
      </p:ext>
    </p:extLst>
  </p:cmAuthor>
  <p:cmAuthor id="13" name="Yasir Saleem" initials="YS" lastIdx="13" clrIdx="12">
    <p:extLst>
      <p:ext uri="{19B8F6BF-5375-455C-9EA6-DF929625EA0E}">
        <p15:presenceInfo xmlns:p15="http://schemas.microsoft.com/office/powerpoint/2012/main" userId="S::Yasir.Saleem@hlp.nhs.uk::3fc1ac17-af16-4ad8-8e33-782d551708d8" providerId="AD"/>
      </p:ext>
    </p:extLst>
  </p:cmAuthor>
  <p:cmAuthor id="14" name="Daniel Short" initials="DS" lastIdx="24" clrIdx="13">
    <p:extLst>
      <p:ext uri="{19B8F6BF-5375-455C-9EA6-DF929625EA0E}">
        <p15:presenceInfo xmlns:p15="http://schemas.microsoft.com/office/powerpoint/2012/main" userId="9e5d0628609c5e9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F35"/>
    <a:srgbClr val="CCFFFF"/>
    <a:srgbClr val="005EB8"/>
    <a:srgbClr val="FDC74D"/>
    <a:srgbClr val="CCFFCC"/>
    <a:srgbClr val="FFFF66"/>
    <a:srgbClr val="8FFFC2"/>
    <a:srgbClr val="FFFF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56E4F2-F533-4B6D-8244-31A70D06660B}" v="25" dt="2022-03-31T08:26:14.9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94660"/>
  </p:normalViewPr>
  <p:slideViewPr>
    <p:cSldViewPr snapToGrid="0">
      <p:cViewPr varScale="1">
        <p:scale>
          <a:sx n="62" d="100"/>
          <a:sy n="62" d="100"/>
        </p:scale>
        <p:origin x="780" y="5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microsoft.com/office/2016/11/relationships/changesInfo" Target="changesInfos/changesInfo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commentAuthors" Target="commentAuthors.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handoutMaster" Target="handoutMasters/handoutMaster1.xml"/><Relationship Id="rId81" Type="http://schemas.openxmlformats.org/officeDocument/2006/relationships/viewProps" Target="view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sir Saleem" userId="3fc1ac17-af16-4ad8-8e33-782d551708d8" providerId="ADAL" clId="{D456E4F2-F533-4B6D-8244-31A70D06660B}"/>
    <pc:docChg chg="custSel delSld modSld sldOrd">
      <pc:chgData name="Yasir Saleem" userId="3fc1ac17-af16-4ad8-8e33-782d551708d8" providerId="ADAL" clId="{D456E4F2-F533-4B6D-8244-31A70D06660B}" dt="2022-04-21T11:01:02.569" v="2136" actId="20577"/>
      <pc:docMkLst>
        <pc:docMk/>
      </pc:docMkLst>
      <pc:sldChg chg="delSp modSp mod ord">
        <pc:chgData name="Yasir Saleem" userId="3fc1ac17-af16-4ad8-8e33-782d551708d8" providerId="ADAL" clId="{D456E4F2-F533-4B6D-8244-31A70D06660B}" dt="2022-03-10T10:15:56.384" v="1610" actId="478"/>
        <pc:sldMkLst>
          <pc:docMk/>
          <pc:sldMk cId="1910825659" sldId="257"/>
        </pc:sldMkLst>
        <pc:spChg chg="mod">
          <ac:chgData name="Yasir Saleem" userId="3fc1ac17-af16-4ad8-8e33-782d551708d8" providerId="ADAL" clId="{D456E4F2-F533-4B6D-8244-31A70D06660B}" dt="2022-03-10T09:52:29.467" v="1506" actId="20577"/>
          <ac:spMkLst>
            <pc:docMk/>
            <pc:sldMk cId="1910825659" sldId="257"/>
            <ac:spMk id="4" creationId="{E1569968-4972-4B50-BB06-47BC23085ABD}"/>
          </ac:spMkLst>
        </pc:spChg>
        <pc:spChg chg="mod">
          <ac:chgData name="Yasir Saleem" userId="3fc1ac17-af16-4ad8-8e33-782d551708d8" providerId="ADAL" clId="{D456E4F2-F533-4B6D-8244-31A70D06660B}" dt="2022-03-10T09:46:39.867" v="1438" actId="1076"/>
          <ac:spMkLst>
            <pc:docMk/>
            <pc:sldMk cId="1910825659" sldId="257"/>
            <ac:spMk id="6" creationId="{24D6A63A-9D99-442F-BF41-42D4AF2850F5}"/>
          </ac:spMkLst>
        </pc:spChg>
        <pc:spChg chg="mod">
          <ac:chgData name="Yasir Saleem" userId="3fc1ac17-af16-4ad8-8e33-782d551708d8" providerId="ADAL" clId="{D456E4F2-F533-4B6D-8244-31A70D06660B}" dt="2022-03-10T09:48:18.275" v="1460" actId="1076"/>
          <ac:spMkLst>
            <pc:docMk/>
            <pc:sldMk cId="1910825659" sldId="257"/>
            <ac:spMk id="7" creationId="{0882EB96-ED8A-4712-B483-700D65ECBD60}"/>
          </ac:spMkLst>
        </pc:spChg>
        <pc:spChg chg="mod">
          <ac:chgData name="Yasir Saleem" userId="3fc1ac17-af16-4ad8-8e33-782d551708d8" providerId="ADAL" clId="{D456E4F2-F533-4B6D-8244-31A70D06660B}" dt="2022-03-10T09:52:34.730" v="1508" actId="20577"/>
          <ac:spMkLst>
            <pc:docMk/>
            <pc:sldMk cId="1910825659" sldId="257"/>
            <ac:spMk id="8" creationId="{F89FDEC6-B2CD-491C-86A5-5F8CF6256471}"/>
          </ac:spMkLst>
        </pc:spChg>
        <pc:spChg chg="mod">
          <ac:chgData name="Yasir Saleem" userId="3fc1ac17-af16-4ad8-8e33-782d551708d8" providerId="ADAL" clId="{D456E4F2-F533-4B6D-8244-31A70D06660B}" dt="2022-03-10T09:48:21.667" v="1461" actId="1076"/>
          <ac:spMkLst>
            <pc:docMk/>
            <pc:sldMk cId="1910825659" sldId="257"/>
            <ac:spMk id="9" creationId="{6B2A4244-B495-4F24-AC17-D579F86A361F}"/>
          </ac:spMkLst>
        </pc:spChg>
        <pc:spChg chg="mod">
          <ac:chgData name="Yasir Saleem" userId="3fc1ac17-af16-4ad8-8e33-782d551708d8" providerId="ADAL" clId="{D456E4F2-F533-4B6D-8244-31A70D06660B}" dt="2022-03-10T09:47:14.772" v="1445" actId="1076"/>
          <ac:spMkLst>
            <pc:docMk/>
            <pc:sldMk cId="1910825659" sldId="257"/>
            <ac:spMk id="12" creationId="{4D5A1EA7-4B27-498B-A593-D2D4D1FE6695}"/>
          </ac:spMkLst>
        </pc:spChg>
        <pc:spChg chg="mod">
          <ac:chgData name="Yasir Saleem" userId="3fc1ac17-af16-4ad8-8e33-782d551708d8" providerId="ADAL" clId="{D456E4F2-F533-4B6D-8244-31A70D06660B}" dt="2022-03-10T09:43:59.451" v="1405" actId="688"/>
          <ac:spMkLst>
            <pc:docMk/>
            <pc:sldMk cId="1910825659" sldId="257"/>
            <ac:spMk id="15" creationId="{DBBBEE24-83A4-4630-9E3F-B018AF7C3647}"/>
          </ac:spMkLst>
        </pc:spChg>
        <pc:spChg chg="mod">
          <ac:chgData name="Yasir Saleem" userId="3fc1ac17-af16-4ad8-8e33-782d551708d8" providerId="ADAL" clId="{D456E4F2-F533-4B6D-8244-31A70D06660B}" dt="2022-03-10T09:44:18.308" v="1409" actId="1076"/>
          <ac:spMkLst>
            <pc:docMk/>
            <pc:sldMk cId="1910825659" sldId="257"/>
            <ac:spMk id="16" creationId="{0C6A107B-EA42-4698-91A9-7ECE420A3307}"/>
          </ac:spMkLst>
        </pc:spChg>
        <pc:spChg chg="mod">
          <ac:chgData name="Yasir Saleem" userId="3fc1ac17-af16-4ad8-8e33-782d551708d8" providerId="ADAL" clId="{D456E4F2-F533-4B6D-8244-31A70D06660B}" dt="2022-03-10T09:45:07.092" v="1418" actId="1076"/>
          <ac:spMkLst>
            <pc:docMk/>
            <pc:sldMk cId="1910825659" sldId="257"/>
            <ac:spMk id="17" creationId="{78C18EAE-2B45-4DEC-AA47-3FD60655B464}"/>
          </ac:spMkLst>
        </pc:spChg>
        <pc:spChg chg="mod">
          <ac:chgData name="Yasir Saleem" userId="3fc1ac17-af16-4ad8-8e33-782d551708d8" providerId="ADAL" clId="{D456E4F2-F533-4B6D-8244-31A70D06660B}" dt="2022-03-10T09:46:04.467" v="1429" actId="1076"/>
          <ac:spMkLst>
            <pc:docMk/>
            <pc:sldMk cId="1910825659" sldId="257"/>
            <ac:spMk id="18" creationId="{D31960E9-45BE-4783-AF1C-2CC7C1EA8273}"/>
          </ac:spMkLst>
        </pc:spChg>
        <pc:spChg chg="mod">
          <ac:chgData name="Yasir Saleem" userId="3fc1ac17-af16-4ad8-8e33-782d551708d8" providerId="ADAL" clId="{D456E4F2-F533-4B6D-8244-31A70D06660B}" dt="2022-03-10T09:45:32.284" v="1423" actId="1076"/>
          <ac:spMkLst>
            <pc:docMk/>
            <pc:sldMk cId="1910825659" sldId="257"/>
            <ac:spMk id="19" creationId="{33363DCD-502F-4C93-84C2-5D171C4E6908}"/>
          </ac:spMkLst>
        </pc:spChg>
        <pc:spChg chg="mod">
          <ac:chgData name="Yasir Saleem" userId="3fc1ac17-af16-4ad8-8e33-782d551708d8" providerId="ADAL" clId="{D456E4F2-F533-4B6D-8244-31A70D06660B}" dt="2022-03-10T09:44:32.099" v="1413" actId="14100"/>
          <ac:spMkLst>
            <pc:docMk/>
            <pc:sldMk cId="1910825659" sldId="257"/>
            <ac:spMk id="23" creationId="{4913B3B0-3D84-48F2-99E6-CF3170F311BA}"/>
          </ac:spMkLst>
        </pc:spChg>
        <pc:spChg chg="mod">
          <ac:chgData name="Yasir Saleem" userId="3fc1ac17-af16-4ad8-8e33-782d551708d8" providerId="ADAL" clId="{D456E4F2-F533-4B6D-8244-31A70D06660B}" dt="2022-03-10T09:47:49.740" v="1452" actId="1076"/>
          <ac:spMkLst>
            <pc:docMk/>
            <pc:sldMk cId="1910825659" sldId="257"/>
            <ac:spMk id="28" creationId="{92C96AFD-7825-47C8-B5E1-D79B3783E829}"/>
          </ac:spMkLst>
        </pc:spChg>
        <pc:spChg chg="mod">
          <ac:chgData name="Yasir Saleem" userId="3fc1ac17-af16-4ad8-8e33-782d551708d8" providerId="ADAL" clId="{D456E4F2-F533-4B6D-8244-31A70D06660B}" dt="2022-03-10T09:47:52.772" v="1454" actId="1076"/>
          <ac:spMkLst>
            <pc:docMk/>
            <pc:sldMk cId="1910825659" sldId="257"/>
            <ac:spMk id="29" creationId="{B2311A73-932E-4204-86CC-4D3C710A69F3}"/>
          </ac:spMkLst>
        </pc:spChg>
        <pc:spChg chg="mod">
          <ac:chgData name="Yasir Saleem" userId="3fc1ac17-af16-4ad8-8e33-782d551708d8" providerId="ADAL" clId="{D456E4F2-F533-4B6D-8244-31A70D06660B}" dt="2022-03-10T09:52:40.722" v="1510" actId="20577"/>
          <ac:spMkLst>
            <pc:docMk/>
            <pc:sldMk cId="1910825659" sldId="257"/>
            <ac:spMk id="31" creationId="{68B9BB53-32BA-4C5A-8C80-CA3D75283BBE}"/>
          </ac:spMkLst>
        </pc:spChg>
        <pc:spChg chg="mod">
          <ac:chgData name="Yasir Saleem" userId="3fc1ac17-af16-4ad8-8e33-782d551708d8" providerId="ADAL" clId="{D456E4F2-F533-4B6D-8244-31A70D06660B}" dt="2022-03-10T09:45:54.835" v="1427" actId="1076"/>
          <ac:spMkLst>
            <pc:docMk/>
            <pc:sldMk cId="1910825659" sldId="257"/>
            <ac:spMk id="36" creationId="{B1E3C8E2-C65B-4066-9C0C-15E7A817E838}"/>
          </ac:spMkLst>
        </pc:spChg>
        <pc:spChg chg="mod">
          <ac:chgData name="Yasir Saleem" userId="3fc1ac17-af16-4ad8-8e33-782d551708d8" providerId="ADAL" clId="{D456E4F2-F533-4B6D-8244-31A70D06660B}" dt="2022-03-10T09:43:40.364" v="1401" actId="1076"/>
          <ac:spMkLst>
            <pc:docMk/>
            <pc:sldMk cId="1910825659" sldId="257"/>
            <ac:spMk id="37" creationId="{7E63FF0B-A145-423A-847F-61FA8C6E8196}"/>
          </ac:spMkLst>
        </pc:spChg>
        <pc:spChg chg="del">
          <ac:chgData name="Yasir Saleem" userId="3fc1ac17-af16-4ad8-8e33-782d551708d8" providerId="ADAL" clId="{D456E4F2-F533-4B6D-8244-31A70D06660B}" dt="2022-03-10T10:15:56.384" v="1610" actId="478"/>
          <ac:spMkLst>
            <pc:docMk/>
            <pc:sldMk cId="1910825659" sldId="257"/>
            <ac:spMk id="38" creationId="{ADBEDC19-0C8C-4477-96D8-389558DD6788}"/>
          </ac:spMkLst>
        </pc:spChg>
        <pc:cxnChg chg="mod">
          <ac:chgData name="Yasir Saleem" userId="3fc1ac17-af16-4ad8-8e33-782d551708d8" providerId="ADAL" clId="{D456E4F2-F533-4B6D-8244-31A70D06660B}" dt="2022-03-10T09:48:53.682" v="1467" actId="14100"/>
          <ac:cxnSpMkLst>
            <pc:docMk/>
            <pc:sldMk cId="1910825659" sldId="257"/>
            <ac:cxnSpMk id="48" creationId="{403E9AA7-AA70-4A48-BF4A-09946A5429C1}"/>
          </ac:cxnSpMkLst>
        </pc:cxnChg>
        <pc:cxnChg chg="mod">
          <ac:chgData name="Yasir Saleem" userId="3fc1ac17-af16-4ad8-8e33-782d551708d8" providerId="ADAL" clId="{D456E4F2-F533-4B6D-8244-31A70D06660B}" dt="2022-03-10T09:44:08.467" v="1408" actId="14100"/>
          <ac:cxnSpMkLst>
            <pc:docMk/>
            <pc:sldMk cId="1910825659" sldId="257"/>
            <ac:cxnSpMk id="53" creationId="{644537DF-862C-4183-A47C-4B4E3C822609}"/>
          </ac:cxnSpMkLst>
        </pc:cxnChg>
        <pc:cxnChg chg="mod">
          <ac:chgData name="Yasir Saleem" userId="3fc1ac17-af16-4ad8-8e33-782d551708d8" providerId="ADAL" clId="{D456E4F2-F533-4B6D-8244-31A70D06660B}" dt="2022-03-10T09:46:37.867" v="1437" actId="14100"/>
          <ac:cxnSpMkLst>
            <pc:docMk/>
            <pc:sldMk cId="1910825659" sldId="257"/>
            <ac:cxnSpMk id="57" creationId="{58CB3436-F9ED-49CC-BA8E-15A9A4F35857}"/>
          </ac:cxnSpMkLst>
        </pc:cxnChg>
        <pc:cxnChg chg="mod">
          <ac:chgData name="Yasir Saleem" userId="3fc1ac17-af16-4ad8-8e33-782d551708d8" providerId="ADAL" clId="{D456E4F2-F533-4B6D-8244-31A70D06660B}" dt="2022-03-10T09:47:04.594" v="1444" actId="14100"/>
          <ac:cxnSpMkLst>
            <pc:docMk/>
            <pc:sldMk cId="1910825659" sldId="257"/>
            <ac:cxnSpMk id="60" creationId="{CE767C69-5A53-4558-843F-CAC1FE54CDCE}"/>
          </ac:cxnSpMkLst>
        </pc:cxnChg>
        <pc:cxnChg chg="mod">
          <ac:chgData name="Yasir Saleem" userId="3fc1ac17-af16-4ad8-8e33-782d551708d8" providerId="ADAL" clId="{D456E4F2-F533-4B6D-8244-31A70D06660B}" dt="2022-03-10T09:44:22.323" v="1410" actId="14100"/>
          <ac:cxnSpMkLst>
            <pc:docMk/>
            <pc:sldMk cId="1910825659" sldId="257"/>
            <ac:cxnSpMk id="64" creationId="{C84398B5-4D3E-45A1-B5A0-DFC676154D42}"/>
          </ac:cxnSpMkLst>
        </pc:cxnChg>
        <pc:cxnChg chg="mod">
          <ac:chgData name="Yasir Saleem" userId="3fc1ac17-af16-4ad8-8e33-782d551708d8" providerId="ADAL" clId="{D456E4F2-F533-4B6D-8244-31A70D06660B}" dt="2022-03-10T09:44:47.867" v="1416" actId="14100"/>
          <ac:cxnSpMkLst>
            <pc:docMk/>
            <pc:sldMk cId="1910825659" sldId="257"/>
            <ac:cxnSpMk id="70" creationId="{881A651C-BD5C-4CD5-94F9-C76E95ABF269}"/>
          </ac:cxnSpMkLst>
        </pc:cxnChg>
        <pc:cxnChg chg="mod">
          <ac:chgData name="Yasir Saleem" userId="3fc1ac17-af16-4ad8-8e33-782d551708d8" providerId="ADAL" clId="{D456E4F2-F533-4B6D-8244-31A70D06660B}" dt="2022-03-10T09:44:58.786" v="1417" actId="1076"/>
          <ac:cxnSpMkLst>
            <pc:docMk/>
            <pc:sldMk cId="1910825659" sldId="257"/>
            <ac:cxnSpMk id="73" creationId="{282977EC-BD3A-411E-9286-BC6020B5A821}"/>
          </ac:cxnSpMkLst>
        </pc:cxnChg>
        <pc:cxnChg chg="mod">
          <ac:chgData name="Yasir Saleem" userId="3fc1ac17-af16-4ad8-8e33-782d551708d8" providerId="ADAL" clId="{D456E4F2-F533-4B6D-8244-31A70D06660B}" dt="2022-03-10T09:45:48.403" v="1426" actId="14100"/>
          <ac:cxnSpMkLst>
            <pc:docMk/>
            <pc:sldMk cId="1910825659" sldId="257"/>
            <ac:cxnSpMk id="77" creationId="{B2C8EA93-3652-47ED-A060-3E371F81CCFF}"/>
          </ac:cxnSpMkLst>
        </pc:cxnChg>
        <pc:cxnChg chg="mod">
          <ac:chgData name="Yasir Saleem" userId="3fc1ac17-af16-4ad8-8e33-782d551708d8" providerId="ADAL" clId="{D456E4F2-F533-4B6D-8244-31A70D06660B}" dt="2022-03-10T09:46:11.123" v="1430" actId="14100"/>
          <ac:cxnSpMkLst>
            <pc:docMk/>
            <pc:sldMk cId="1910825659" sldId="257"/>
            <ac:cxnSpMk id="80" creationId="{0E0EFBA5-C03F-4E39-8026-18C797060AB4}"/>
          </ac:cxnSpMkLst>
        </pc:cxnChg>
        <pc:cxnChg chg="mod">
          <ac:chgData name="Yasir Saleem" userId="3fc1ac17-af16-4ad8-8e33-782d551708d8" providerId="ADAL" clId="{D456E4F2-F533-4B6D-8244-31A70D06660B}" dt="2022-03-10T09:45:59.330" v="1428" actId="1076"/>
          <ac:cxnSpMkLst>
            <pc:docMk/>
            <pc:sldMk cId="1910825659" sldId="257"/>
            <ac:cxnSpMk id="83" creationId="{12A18602-2138-4911-A5CA-86F76E3A80C7}"/>
          </ac:cxnSpMkLst>
        </pc:cxnChg>
        <pc:cxnChg chg="mod">
          <ac:chgData name="Yasir Saleem" userId="3fc1ac17-af16-4ad8-8e33-782d551708d8" providerId="ADAL" clId="{D456E4F2-F533-4B6D-8244-31A70D06660B}" dt="2022-03-10T09:47:56.434" v="1455" actId="1076"/>
          <ac:cxnSpMkLst>
            <pc:docMk/>
            <pc:sldMk cId="1910825659" sldId="257"/>
            <ac:cxnSpMk id="88" creationId="{3874AD93-2ACC-4F23-8CF0-2AF6C9D3447B}"/>
          </ac:cxnSpMkLst>
        </pc:cxnChg>
        <pc:cxnChg chg="mod">
          <ac:chgData name="Yasir Saleem" userId="3fc1ac17-af16-4ad8-8e33-782d551708d8" providerId="ADAL" clId="{D456E4F2-F533-4B6D-8244-31A70D06660B}" dt="2022-03-10T09:47:52.772" v="1454" actId="1076"/>
          <ac:cxnSpMkLst>
            <pc:docMk/>
            <pc:sldMk cId="1910825659" sldId="257"/>
            <ac:cxnSpMk id="89" creationId="{DCE41D6D-5EF7-4D5F-8FF0-4D011B8BD303}"/>
          </ac:cxnSpMkLst>
        </pc:cxnChg>
        <pc:cxnChg chg="mod">
          <ac:chgData name="Yasir Saleem" userId="3fc1ac17-af16-4ad8-8e33-782d551708d8" providerId="ADAL" clId="{D456E4F2-F533-4B6D-8244-31A70D06660B}" dt="2022-03-10T09:48:02.643" v="1457" actId="14100"/>
          <ac:cxnSpMkLst>
            <pc:docMk/>
            <pc:sldMk cId="1910825659" sldId="257"/>
            <ac:cxnSpMk id="94" creationId="{58186E55-FDAB-4828-966B-F37E95A436A6}"/>
          </ac:cxnSpMkLst>
        </pc:cxnChg>
        <pc:cxnChg chg="mod">
          <ac:chgData name="Yasir Saleem" userId="3fc1ac17-af16-4ad8-8e33-782d551708d8" providerId="ADAL" clId="{D456E4F2-F533-4B6D-8244-31A70D06660B}" dt="2022-03-10T09:48:29.532" v="1462" actId="14100"/>
          <ac:cxnSpMkLst>
            <pc:docMk/>
            <pc:sldMk cId="1910825659" sldId="257"/>
            <ac:cxnSpMk id="98" creationId="{3D685FA5-D411-4694-9640-2667F23BCEED}"/>
          </ac:cxnSpMkLst>
        </pc:cxnChg>
        <pc:cxnChg chg="mod">
          <ac:chgData name="Yasir Saleem" userId="3fc1ac17-af16-4ad8-8e33-782d551708d8" providerId="ADAL" clId="{D456E4F2-F533-4B6D-8244-31A70D06660B}" dt="2022-03-10T09:48:32.258" v="1463" actId="14100"/>
          <ac:cxnSpMkLst>
            <pc:docMk/>
            <pc:sldMk cId="1910825659" sldId="257"/>
            <ac:cxnSpMk id="100" creationId="{3F9F0A7A-65D0-4AC5-AB03-3A753CA63B24}"/>
          </ac:cxnSpMkLst>
        </pc:cxnChg>
        <pc:cxnChg chg="mod">
          <ac:chgData name="Yasir Saleem" userId="3fc1ac17-af16-4ad8-8e33-782d551708d8" providerId="ADAL" clId="{D456E4F2-F533-4B6D-8244-31A70D06660B}" dt="2022-03-10T09:48:47.258" v="1466" actId="14100"/>
          <ac:cxnSpMkLst>
            <pc:docMk/>
            <pc:sldMk cId="1910825659" sldId="257"/>
            <ac:cxnSpMk id="103" creationId="{2333F7A1-4A6A-47AD-970A-85932070C80A}"/>
          </ac:cxnSpMkLst>
        </pc:cxnChg>
        <pc:cxnChg chg="mod">
          <ac:chgData name="Yasir Saleem" userId="3fc1ac17-af16-4ad8-8e33-782d551708d8" providerId="ADAL" clId="{D456E4F2-F533-4B6D-8244-31A70D06660B}" dt="2022-03-10T09:48:42.851" v="1465" actId="14100"/>
          <ac:cxnSpMkLst>
            <pc:docMk/>
            <pc:sldMk cId="1910825659" sldId="257"/>
            <ac:cxnSpMk id="106" creationId="{CA4FADC2-B627-457F-9C71-ED98A07A2192}"/>
          </ac:cxnSpMkLst>
        </pc:cxnChg>
      </pc:sldChg>
      <pc:sldChg chg="delSp modSp mod">
        <pc:chgData name="Yasir Saleem" userId="3fc1ac17-af16-4ad8-8e33-782d551708d8" providerId="ADAL" clId="{D456E4F2-F533-4B6D-8244-31A70D06660B}" dt="2022-03-15T09:03:18.377" v="1757" actId="20577"/>
        <pc:sldMkLst>
          <pc:docMk/>
          <pc:sldMk cId="3490058798" sldId="258"/>
        </pc:sldMkLst>
        <pc:spChg chg="mod">
          <ac:chgData name="Yasir Saleem" userId="3fc1ac17-af16-4ad8-8e33-782d551708d8" providerId="ADAL" clId="{D456E4F2-F533-4B6D-8244-31A70D06660B}" dt="2022-03-15T09:03:18.377" v="1757" actId="20577"/>
          <ac:spMkLst>
            <pc:docMk/>
            <pc:sldMk cId="3490058798" sldId="258"/>
            <ac:spMk id="2" creationId="{A4A26663-DB32-49A0-B07D-37CF19E35D22}"/>
          </ac:spMkLst>
        </pc:spChg>
        <pc:spChg chg="mod">
          <ac:chgData name="Yasir Saleem" userId="3fc1ac17-af16-4ad8-8e33-782d551708d8" providerId="ADAL" clId="{D456E4F2-F533-4B6D-8244-31A70D06660B}" dt="2022-03-10T11:00:52.309" v="1635" actId="12"/>
          <ac:spMkLst>
            <pc:docMk/>
            <pc:sldMk cId="3490058798" sldId="258"/>
            <ac:spMk id="6" creationId="{2EEA14E7-06D4-4D87-A127-4B3314CC60CE}"/>
          </ac:spMkLst>
        </pc:spChg>
        <pc:spChg chg="mod">
          <ac:chgData name="Yasir Saleem" userId="3fc1ac17-af16-4ad8-8e33-782d551708d8" providerId="ADAL" clId="{D456E4F2-F533-4B6D-8244-31A70D06660B}" dt="2022-03-10T09:50:59.818" v="1495" actId="20577"/>
          <ac:spMkLst>
            <pc:docMk/>
            <pc:sldMk cId="3490058798" sldId="258"/>
            <ac:spMk id="9" creationId="{61BEEF00-1BA3-4723-B7E6-B478BFB1C6DB}"/>
          </ac:spMkLst>
        </pc:spChg>
        <pc:spChg chg="del">
          <ac:chgData name="Yasir Saleem" userId="3fc1ac17-af16-4ad8-8e33-782d551708d8" providerId="ADAL" clId="{D456E4F2-F533-4B6D-8244-31A70D06660B}" dt="2022-03-10T10:14:25.529" v="1570" actId="478"/>
          <ac:spMkLst>
            <pc:docMk/>
            <pc:sldMk cId="3490058798" sldId="258"/>
            <ac:spMk id="10" creationId="{0B9FD7A5-9F24-4995-AD2F-DEE4868788FA}"/>
          </ac:spMkLst>
        </pc:spChg>
        <pc:spChg chg="mod">
          <ac:chgData name="Yasir Saleem" userId="3fc1ac17-af16-4ad8-8e33-782d551708d8" providerId="ADAL" clId="{D456E4F2-F533-4B6D-8244-31A70D06660B}" dt="2022-03-10T09:29:51.681" v="1181" actId="1076"/>
          <ac:spMkLst>
            <pc:docMk/>
            <pc:sldMk cId="3490058798" sldId="258"/>
            <ac:spMk id="12" creationId="{1F34757C-E18E-4BE0-BE2E-D833BB98F685}"/>
          </ac:spMkLst>
        </pc:spChg>
      </pc:sldChg>
      <pc:sldChg chg="delSp modSp mod">
        <pc:chgData name="Yasir Saleem" userId="3fc1ac17-af16-4ad8-8e33-782d551708d8" providerId="ADAL" clId="{D456E4F2-F533-4B6D-8244-31A70D06660B}" dt="2022-04-21T11:01:02.569" v="2136" actId="20577"/>
        <pc:sldMkLst>
          <pc:docMk/>
          <pc:sldMk cId="3144119947" sldId="263"/>
        </pc:sldMkLst>
        <pc:spChg chg="mod">
          <ac:chgData name="Yasir Saleem" userId="3fc1ac17-af16-4ad8-8e33-782d551708d8" providerId="ADAL" clId="{D456E4F2-F533-4B6D-8244-31A70D06660B}" dt="2022-03-08T09:25:57.257" v="947" actId="1076"/>
          <ac:spMkLst>
            <pc:docMk/>
            <pc:sldMk cId="3144119947" sldId="263"/>
            <ac:spMk id="2" creationId="{00000000-0000-0000-0000-000000000000}"/>
          </ac:spMkLst>
        </pc:spChg>
        <pc:spChg chg="mod">
          <ac:chgData name="Yasir Saleem" userId="3fc1ac17-af16-4ad8-8e33-782d551708d8" providerId="ADAL" clId="{D456E4F2-F533-4B6D-8244-31A70D06660B}" dt="2022-04-21T11:01:02.569" v="2136" actId="20577"/>
          <ac:spMkLst>
            <pc:docMk/>
            <pc:sldMk cId="3144119947" sldId="263"/>
            <ac:spMk id="3" creationId="{00000000-0000-0000-0000-000000000000}"/>
          </ac:spMkLst>
        </pc:spChg>
        <pc:spChg chg="del">
          <ac:chgData name="Yasir Saleem" userId="3fc1ac17-af16-4ad8-8e33-782d551708d8" providerId="ADAL" clId="{D456E4F2-F533-4B6D-8244-31A70D06660B}" dt="2022-03-10T10:14:07.976" v="1563" actId="478"/>
          <ac:spMkLst>
            <pc:docMk/>
            <pc:sldMk cId="3144119947" sldId="263"/>
            <ac:spMk id="7" creationId="{6D8B2536-9E52-4B48-998B-B529A2358A53}"/>
          </ac:spMkLst>
        </pc:spChg>
        <pc:spChg chg="mod">
          <ac:chgData name="Yasir Saleem" userId="3fc1ac17-af16-4ad8-8e33-782d551708d8" providerId="ADAL" clId="{D456E4F2-F533-4B6D-8244-31A70D06660B}" dt="2022-03-08T09:25:47.499" v="945" actId="1076"/>
          <ac:spMkLst>
            <pc:docMk/>
            <pc:sldMk cId="3144119947" sldId="263"/>
            <ac:spMk id="8" creationId="{A11B4C3E-BFBE-4556-9C30-23AC4492B394}"/>
          </ac:spMkLst>
        </pc:spChg>
      </pc:sldChg>
      <pc:sldChg chg="delSp modSp mod">
        <pc:chgData name="Yasir Saleem" userId="3fc1ac17-af16-4ad8-8e33-782d551708d8" providerId="ADAL" clId="{D456E4F2-F533-4B6D-8244-31A70D06660B}" dt="2022-03-10T10:15:36.598" v="1601" actId="478"/>
        <pc:sldMkLst>
          <pc:docMk/>
          <pc:sldMk cId="2235149676" sldId="716"/>
        </pc:sldMkLst>
        <pc:spChg chg="mod">
          <ac:chgData name="Yasir Saleem" userId="3fc1ac17-af16-4ad8-8e33-782d551708d8" providerId="ADAL" clId="{D456E4F2-F533-4B6D-8244-31A70D06660B}" dt="2022-03-03T13:37:01.192" v="465" actId="113"/>
          <ac:spMkLst>
            <pc:docMk/>
            <pc:sldMk cId="2235149676" sldId="716"/>
            <ac:spMk id="2" creationId="{FBD510F0-CA3B-48D6-892E-3F3CFDD6B7CB}"/>
          </ac:spMkLst>
        </pc:spChg>
        <pc:spChg chg="del">
          <ac:chgData name="Yasir Saleem" userId="3fc1ac17-af16-4ad8-8e33-782d551708d8" providerId="ADAL" clId="{D456E4F2-F533-4B6D-8244-31A70D06660B}" dt="2022-03-10T10:15:36.598" v="1601" actId="478"/>
          <ac:spMkLst>
            <pc:docMk/>
            <pc:sldMk cId="2235149676" sldId="716"/>
            <ac:spMk id="6" creationId="{2891B6B2-CE69-48B2-A29C-69CE7FF803D3}"/>
          </ac:spMkLst>
        </pc:spChg>
      </pc:sldChg>
      <pc:sldChg chg="delSp modSp mod addCm delCm modCm">
        <pc:chgData name="Yasir Saleem" userId="3fc1ac17-af16-4ad8-8e33-782d551708d8" providerId="ADAL" clId="{D456E4F2-F533-4B6D-8244-31A70D06660B}" dt="2022-03-15T10:32:36.610" v="1973"/>
        <pc:sldMkLst>
          <pc:docMk/>
          <pc:sldMk cId="2211695868" sldId="717"/>
        </pc:sldMkLst>
        <pc:spChg chg="mod">
          <ac:chgData name="Yasir Saleem" userId="3fc1ac17-af16-4ad8-8e33-782d551708d8" providerId="ADAL" clId="{D456E4F2-F533-4B6D-8244-31A70D06660B}" dt="2022-03-15T10:25:35.574" v="1807" actId="20577"/>
          <ac:spMkLst>
            <pc:docMk/>
            <pc:sldMk cId="2211695868" sldId="717"/>
            <ac:spMk id="2" creationId="{41038DBA-C1B9-4C61-98F9-3848C9CF4C05}"/>
          </ac:spMkLst>
        </pc:spChg>
        <pc:spChg chg="del">
          <ac:chgData name="Yasir Saleem" userId="3fc1ac17-af16-4ad8-8e33-782d551708d8" providerId="ADAL" clId="{D456E4F2-F533-4B6D-8244-31A70D06660B}" dt="2022-03-10T10:15:39.466" v="1602" actId="478"/>
          <ac:spMkLst>
            <pc:docMk/>
            <pc:sldMk cId="2211695868" sldId="717"/>
            <ac:spMk id="6" creationId="{F6035287-D263-4339-AE31-D5B97F52F87F}"/>
          </ac:spMkLst>
        </pc:spChg>
      </pc:sldChg>
      <pc:sldChg chg="delSp modSp mod">
        <pc:chgData name="Yasir Saleem" userId="3fc1ac17-af16-4ad8-8e33-782d551708d8" providerId="ADAL" clId="{D456E4F2-F533-4B6D-8244-31A70D06660B}" dt="2022-03-10T10:14:20.935" v="1568" actId="478"/>
        <pc:sldMkLst>
          <pc:docMk/>
          <pc:sldMk cId="1772083393" sldId="718"/>
        </pc:sldMkLst>
        <pc:spChg chg="mod">
          <ac:chgData name="Yasir Saleem" userId="3fc1ac17-af16-4ad8-8e33-782d551708d8" providerId="ADAL" clId="{D456E4F2-F533-4B6D-8244-31A70D06660B}" dt="2022-03-10T09:29:02.345" v="1173" actId="14100"/>
          <ac:spMkLst>
            <pc:docMk/>
            <pc:sldMk cId="1772083393" sldId="718"/>
            <ac:spMk id="2" creationId="{291DEFEC-277E-4A0A-BB73-608FF29D2A8A}"/>
          </ac:spMkLst>
        </pc:spChg>
        <pc:spChg chg="mod">
          <ac:chgData name="Yasir Saleem" userId="3fc1ac17-af16-4ad8-8e33-782d551708d8" providerId="ADAL" clId="{D456E4F2-F533-4B6D-8244-31A70D06660B}" dt="2022-03-10T09:28:56.617" v="1171" actId="1076"/>
          <ac:spMkLst>
            <pc:docMk/>
            <pc:sldMk cId="1772083393" sldId="718"/>
            <ac:spMk id="3" creationId="{8CF38349-340D-4A7D-9228-7DD162C8D5FA}"/>
          </ac:spMkLst>
        </pc:spChg>
        <pc:spChg chg="del">
          <ac:chgData name="Yasir Saleem" userId="3fc1ac17-af16-4ad8-8e33-782d551708d8" providerId="ADAL" clId="{D456E4F2-F533-4B6D-8244-31A70D06660B}" dt="2022-03-10T10:14:20.935" v="1568" actId="478"/>
          <ac:spMkLst>
            <pc:docMk/>
            <pc:sldMk cId="1772083393" sldId="718"/>
            <ac:spMk id="7" creationId="{3A763491-DC82-4B23-999B-16D0FD12C2D1}"/>
          </ac:spMkLst>
        </pc:spChg>
      </pc:sldChg>
      <pc:sldChg chg="delSp modSp mod">
        <pc:chgData name="Yasir Saleem" userId="3fc1ac17-af16-4ad8-8e33-782d551708d8" providerId="ADAL" clId="{D456E4F2-F533-4B6D-8244-31A70D06660B}" dt="2022-03-10T10:14:33.854" v="1573" actId="478"/>
        <pc:sldMkLst>
          <pc:docMk/>
          <pc:sldMk cId="3454809166" sldId="719"/>
        </pc:sldMkLst>
        <pc:spChg chg="mod">
          <ac:chgData name="Yasir Saleem" userId="3fc1ac17-af16-4ad8-8e33-782d551708d8" providerId="ADAL" clId="{D456E4F2-F533-4B6D-8244-31A70D06660B}" dt="2022-03-10T09:30:26.154" v="1185" actId="1076"/>
          <ac:spMkLst>
            <pc:docMk/>
            <pc:sldMk cId="3454809166" sldId="719"/>
            <ac:spMk id="3" creationId="{7885566A-7BFF-4F60-A342-900CC74F2E00}"/>
          </ac:spMkLst>
        </pc:spChg>
        <pc:spChg chg="del">
          <ac:chgData name="Yasir Saleem" userId="3fc1ac17-af16-4ad8-8e33-782d551708d8" providerId="ADAL" clId="{D456E4F2-F533-4B6D-8244-31A70D06660B}" dt="2022-03-10T10:14:33.854" v="1573" actId="478"/>
          <ac:spMkLst>
            <pc:docMk/>
            <pc:sldMk cId="3454809166" sldId="719"/>
            <ac:spMk id="20" creationId="{4267D98C-4FBF-4EC0-B007-9893B72BE3A4}"/>
          </ac:spMkLst>
        </pc:spChg>
      </pc:sldChg>
      <pc:sldChg chg="delSp mod">
        <pc:chgData name="Yasir Saleem" userId="3fc1ac17-af16-4ad8-8e33-782d551708d8" providerId="ADAL" clId="{D456E4F2-F533-4B6D-8244-31A70D06660B}" dt="2022-03-10T10:15:20.769" v="1594" actId="478"/>
        <pc:sldMkLst>
          <pc:docMk/>
          <pc:sldMk cId="15374367" sldId="720"/>
        </pc:sldMkLst>
        <pc:spChg chg="del">
          <ac:chgData name="Yasir Saleem" userId="3fc1ac17-af16-4ad8-8e33-782d551708d8" providerId="ADAL" clId="{D456E4F2-F533-4B6D-8244-31A70D06660B}" dt="2022-03-10T10:15:20.769" v="1594" actId="478"/>
          <ac:spMkLst>
            <pc:docMk/>
            <pc:sldMk cId="15374367" sldId="720"/>
            <ac:spMk id="6" creationId="{022AACA6-6ECD-459E-BA14-EC50F102CEBF}"/>
          </ac:spMkLst>
        </pc:spChg>
      </pc:sldChg>
      <pc:sldChg chg="delSp modSp mod">
        <pc:chgData name="Yasir Saleem" userId="3fc1ac17-af16-4ad8-8e33-782d551708d8" providerId="ADAL" clId="{D456E4F2-F533-4B6D-8244-31A70D06660B}" dt="2022-03-10T10:15:23.969" v="1595" actId="478"/>
        <pc:sldMkLst>
          <pc:docMk/>
          <pc:sldMk cId="2736528592" sldId="723"/>
        </pc:sldMkLst>
        <pc:spChg chg="mod">
          <ac:chgData name="Yasir Saleem" userId="3fc1ac17-af16-4ad8-8e33-782d551708d8" providerId="ADAL" clId="{D456E4F2-F533-4B6D-8244-31A70D06660B}" dt="2022-03-10T09:35:41.168" v="1239" actId="1076"/>
          <ac:spMkLst>
            <pc:docMk/>
            <pc:sldMk cId="2736528592" sldId="723"/>
            <ac:spMk id="2" creationId="{9433D257-4F81-4ACD-A32C-E2D45AE560F0}"/>
          </ac:spMkLst>
        </pc:spChg>
        <pc:spChg chg="mod">
          <ac:chgData name="Yasir Saleem" userId="3fc1ac17-af16-4ad8-8e33-782d551708d8" providerId="ADAL" clId="{D456E4F2-F533-4B6D-8244-31A70D06660B}" dt="2022-03-10T09:35:38.217" v="1238" actId="1076"/>
          <ac:spMkLst>
            <pc:docMk/>
            <pc:sldMk cId="2736528592" sldId="723"/>
            <ac:spMk id="3" creationId="{ABB9D010-52B9-499A-8F72-F736E46E7C99}"/>
          </ac:spMkLst>
        </pc:spChg>
        <pc:spChg chg="del">
          <ac:chgData name="Yasir Saleem" userId="3fc1ac17-af16-4ad8-8e33-782d551708d8" providerId="ADAL" clId="{D456E4F2-F533-4B6D-8244-31A70D06660B}" dt="2022-03-10T10:15:23.969" v="1595" actId="478"/>
          <ac:spMkLst>
            <pc:docMk/>
            <pc:sldMk cId="2736528592" sldId="723"/>
            <ac:spMk id="6" creationId="{E0F0A92A-E51C-4186-80FC-F22F203EEAF1}"/>
          </ac:spMkLst>
        </pc:spChg>
      </pc:sldChg>
      <pc:sldChg chg="delSp modSp mod">
        <pc:chgData name="Yasir Saleem" userId="3fc1ac17-af16-4ad8-8e33-782d551708d8" providerId="ADAL" clId="{D456E4F2-F533-4B6D-8244-31A70D06660B}" dt="2022-03-10T10:15:28.055" v="1597" actId="478"/>
        <pc:sldMkLst>
          <pc:docMk/>
          <pc:sldMk cId="2514971919" sldId="726"/>
        </pc:sldMkLst>
        <pc:spChg chg="del">
          <ac:chgData name="Yasir Saleem" userId="3fc1ac17-af16-4ad8-8e33-782d551708d8" providerId="ADAL" clId="{D456E4F2-F533-4B6D-8244-31A70D06660B}" dt="2022-03-10T10:15:28.055" v="1597" actId="478"/>
          <ac:spMkLst>
            <pc:docMk/>
            <pc:sldMk cId="2514971919" sldId="726"/>
            <ac:spMk id="6" creationId="{6D18BDA9-DF79-41B5-9496-21CD420FC356}"/>
          </ac:spMkLst>
        </pc:spChg>
        <pc:picChg chg="mod">
          <ac:chgData name="Yasir Saleem" userId="3fc1ac17-af16-4ad8-8e33-782d551708d8" providerId="ADAL" clId="{D456E4F2-F533-4B6D-8244-31A70D06660B}" dt="2022-03-10T09:35:52.507" v="1241" actId="1076"/>
          <ac:picMkLst>
            <pc:docMk/>
            <pc:sldMk cId="2514971919" sldId="726"/>
            <ac:picMk id="5" creationId="{7603411E-79FB-47F2-AF31-7B2FD25FAA43}"/>
          </ac:picMkLst>
        </pc:picChg>
      </pc:sldChg>
      <pc:sldChg chg="delSp modSp mod">
        <pc:chgData name="Yasir Saleem" userId="3fc1ac17-af16-4ad8-8e33-782d551708d8" providerId="ADAL" clId="{D456E4F2-F533-4B6D-8244-31A70D06660B}" dt="2022-03-10T10:15:41.417" v="1603" actId="478"/>
        <pc:sldMkLst>
          <pc:docMk/>
          <pc:sldMk cId="3213179487" sldId="727"/>
        </pc:sldMkLst>
        <pc:spChg chg="mod">
          <ac:chgData name="Yasir Saleem" userId="3fc1ac17-af16-4ad8-8e33-782d551708d8" providerId="ADAL" clId="{D456E4F2-F533-4B6D-8244-31A70D06660B}" dt="2022-03-10T09:36:52.608" v="1251" actId="1076"/>
          <ac:spMkLst>
            <pc:docMk/>
            <pc:sldMk cId="3213179487" sldId="727"/>
            <ac:spMk id="2" creationId="{6D8CD182-91DC-4563-A687-2C2C5F00DC29}"/>
          </ac:spMkLst>
        </pc:spChg>
        <pc:spChg chg="del">
          <ac:chgData name="Yasir Saleem" userId="3fc1ac17-af16-4ad8-8e33-782d551708d8" providerId="ADAL" clId="{D456E4F2-F533-4B6D-8244-31A70D06660B}" dt="2022-03-10T10:15:41.417" v="1603" actId="478"/>
          <ac:spMkLst>
            <pc:docMk/>
            <pc:sldMk cId="3213179487" sldId="727"/>
            <ac:spMk id="6" creationId="{50DBDC33-D3AD-4C89-9D64-675FED6885D5}"/>
          </ac:spMkLst>
        </pc:spChg>
      </pc:sldChg>
      <pc:sldChg chg="delSp modSp mod">
        <pc:chgData name="Yasir Saleem" userId="3fc1ac17-af16-4ad8-8e33-782d551708d8" providerId="ADAL" clId="{D456E4F2-F533-4B6D-8244-31A70D06660B}" dt="2022-03-10T10:15:47.983" v="1606" actId="478"/>
        <pc:sldMkLst>
          <pc:docMk/>
          <pc:sldMk cId="3548339430" sldId="728"/>
        </pc:sldMkLst>
        <pc:spChg chg="mod">
          <ac:chgData name="Yasir Saleem" userId="3fc1ac17-af16-4ad8-8e33-782d551708d8" providerId="ADAL" clId="{D456E4F2-F533-4B6D-8244-31A70D06660B}" dt="2022-03-10T09:37:32.744" v="1257" actId="1076"/>
          <ac:spMkLst>
            <pc:docMk/>
            <pc:sldMk cId="3548339430" sldId="728"/>
            <ac:spMk id="2" creationId="{B5DBE410-A256-459D-9498-028650AF0380}"/>
          </ac:spMkLst>
        </pc:spChg>
        <pc:spChg chg="mod">
          <ac:chgData name="Yasir Saleem" userId="3fc1ac17-af16-4ad8-8e33-782d551708d8" providerId="ADAL" clId="{D456E4F2-F533-4B6D-8244-31A70D06660B}" dt="2022-03-10T09:37:34.912" v="1258" actId="1076"/>
          <ac:spMkLst>
            <pc:docMk/>
            <pc:sldMk cId="3548339430" sldId="728"/>
            <ac:spMk id="3" creationId="{3826B964-8C11-4BB4-B12C-C82B22FE25BD}"/>
          </ac:spMkLst>
        </pc:spChg>
        <pc:spChg chg="mod">
          <ac:chgData name="Yasir Saleem" userId="3fc1ac17-af16-4ad8-8e33-782d551708d8" providerId="ADAL" clId="{D456E4F2-F533-4B6D-8244-31A70D06660B}" dt="2022-03-10T09:38:22.047" v="1265" actId="1076"/>
          <ac:spMkLst>
            <pc:docMk/>
            <pc:sldMk cId="3548339430" sldId="728"/>
            <ac:spMk id="7" creationId="{25CF3A62-A075-4532-B3CA-E84C54355C24}"/>
          </ac:spMkLst>
        </pc:spChg>
        <pc:spChg chg="mod">
          <ac:chgData name="Yasir Saleem" userId="3fc1ac17-af16-4ad8-8e33-782d551708d8" providerId="ADAL" clId="{D456E4F2-F533-4B6D-8244-31A70D06660B}" dt="2022-03-10T09:38:28.833" v="1267" actId="14100"/>
          <ac:spMkLst>
            <pc:docMk/>
            <pc:sldMk cId="3548339430" sldId="728"/>
            <ac:spMk id="8" creationId="{502A36A5-5237-4AC0-A602-C24DE6B4C4F2}"/>
          </ac:spMkLst>
        </pc:spChg>
        <pc:spChg chg="mod">
          <ac:chgData name="Yasir Saleem" userId="3fc1ac17-af16-4ad8-8e33-782d551708d8" providerId="ADAL" clId="{D456E4F2-F533-4B6D-8244-31A70D06660B}" dt="2022-03-10T09:37:55.056" v="1263" actId="1076"/>
          <ac:spMkLst>
            <pc:docMk/>
            <pc:sldMk cId="3548339430" sldId="728"/>
            <ac:spMk id="9" creationId="{3AA4D3D1-FC18-4152-96CE-0FADBBC924AA}"/>
          </ac:spMkLst>
        </pc:spChg>
        <pc:spChg chg="del">
          <ac:chgData name="Yasir Saleem" userId="3fc1ac17-af16-4ad8-8e33-782d551708d8" providerId="ADAL" clId="{D456E4F2-F533-4B6D-8244-31A70D06660B}" dt="2022-03-10T10:15:47.983" v="1606" actId="478"/>
          <ac:spMkLst>
            <pc:docMk/>
            <pc:sldMk cId="3548339430" sldId="728"/>
            <ac:spMk id="10" creationId="{E2FD256E-4F3A-4BC7-9391-F34691832B8D}"/>
          </ac:spMkLst>
        </pc:spChg>
      </pc:sldChg>
      <pc:sldChg chg="delSp modSp mod">
        <pc:chgData name="Yasir Saleem" userId="3fc1ac17-af16-4ad8-8e33-782d551708d8" providerId="ADAL" clId="{D456E4F2-F533-4B6D-8244-31A70D06660B}" dt="2022-03-10T10:15:54.158" v="1609" actId="478"/>
        <pc:sldMkLst>
          <pc:docMk/>
          <pc:sldMk cId="461200401" sldId="730"/>
        </pc:sldMkLst>
        <pc:spChg chg="mod">
          <ac:chgData name="Yasir Saleem" userId="3fc1ac17-af16-4ad8-8e33-782d551708d8" providerId="ADAL" clId="{D456E4F2-F533-4B6D-8244-31A70D06660B}" dt="2022-03-10T09:42:18.428" v="1389" actId="1076"/>
          <ac:spMkLst>
            <pc:docMk/>
            <pc:sldMk cId="461200401" sldId="730"/>
            <ac:spMk id="3" creationId="{EE49A0F7-B901-46CE-AE6D-320E0B219A0B}"/>
          </ac:spMkLst>
        </pc:spChg>
        <pc:spChg chg="mod">
          <ac:chgData name="Yasir Saleem" userId="3fc1ac17-af16-4ad8-8e33-782d551708d8" providerId="ADAL" clId="{D456E4F2-F533-4B6D-8244-31A70D06660B}" dt="2022-03-10T09:40:21.415" v="1365" actId="1076"/>
          <ac:spMkLst>
            <pc:docMk/>
            <pc:sldMk cId="461200401" sldId="730"/>
            <ac:spMk id="4" creationId="{4DF75886-C6CE-475C-BD4A-1F6B861ED2A3}"/>
          </ac:spMkLst>
        </pc:spChg>
        <pc:spChg chg="mod">
          <ac:chgData name="Yasir Saleem" userId="3fc1ac17-af16-4ad8-8e33-782d551708d8" providerId="ADAL" clId="{D456E4F2-F533-4B6D-8244-31A70D06660B}" dt="2022-03-10T09:40:14.342" v="1363" actId="1076"/>
          <ac:spMkLst>
            <pc:docMk/>
            <pc:sldMk cId="461200401" sldId="730"/>
            <ac:spMk id="8" creationId="{0DEBDF04-FA7F-4839-BFCF-FC46087F70DC}"/>
          </ac:spMkLst>
        </pc:spChg>
        <pc:spChg chg="mod">
          <ac:chgData name="Yasir Saleem" userId="3fc1ac17-af16-4ad8-8e33-782d551708d8" providerId="ADAL" clId="{D456E4F2-F533-4B6D-8244-31A70D06660B}" dt="2022-03-10T09:40:09.822" v="1362" actId="1076"/>
          <ac:spMkLst>
            <pc:docMk/>
            <pc:sldMk cId="461200401" sldId="730"/>
            <ac:spMk id="10" creationId="{8B270B71-9F08-48F4-B97A-33E3C54285A5}"/>
          </ac:spMkLst>
        </pc:spChg>
        <pc:spChg chg="mod">
          <ac:chgData name="Yasir Saleem" userId="3fc1ac17-af16-4ad8-8e33-782d551708d8" providerId="ADAL" clId="{D456E4F2-F533-4B6D-8244-31A70D06660B}" dt="2022-03-10T09:40:55.014" v="1372" actId="1076"/>
          <ac:spMkLst>
            <pc:docMk/>
            <pc:sldMk cId="461200401" sldId="730"/>
            <ac:spMk id="11" creationId="{8986946B-7AB6-4AA1-84E0-EF51F15F3EA9}"/>
          </ac:spMkLst>
        </pc:spChg>
        <pc:spChg chg="mod">
          <ac:chgData name="Yasir Saleem" userId="3fc1ac17-af16-4ad8-8e33-782d551708d8" providerId="ADAL" clId="{D456E4F2-F533-4B6D-8244-31A70D06660B}" dt="2022-03-10T09:40:59.917" v="1374" actId="14100"/>
          <ac:spMkLst>
            <pc:docMk/>
            <pc:sldMk cId="461200401" sldId="730"/>
            <ac:spMk id="14" creationId="{02A40F8D-4787-412C-B368-E4D2CD191FE0}"/>
          </ac:spMkLst>
        </pc:spChg>
        <pc:spChg chg="mod">
          <ac:chgData name="Yasir Saleem" userId="3fc1ac17-af16-4ad8-8e33-782d551708d8" providerId="ADAL" clId="{D456E4F2-F533-4B6D-8244-31A70D06660B}" dt="2022-03-10T09:41:53.437" v="1385" actId="14100"/>
          <ac:spMkLst>
            <pc:docMk/>
            <pc:sldMk cId="461200401" sldId="730"/>
            <ac:spMk id="15" creationId="{11AD0E15-5C54-4A5C-99FB-55DADAC7F7D5}"/>
          </ac:spMkLst>
        </pc:spChg>
        <pc:spChg chg="mod">
          <ac:chgData name="Yasir Saleem" userId="3fc1ac17-af16-4ad8-8e33-782d551708d8" providerId="ADAL" clId="{D456E4F2-F533-4B6D-8244-31A70D06660B}" dt="2022-03-10T09:41:58.853" v="1386" actId="14100"/>
          <ac:spMkLst>
            <pc:docMk/>
            <pc:sldMk cId="461200401" sldId="730"/>
            <ac:spMk id="16" creationId="{4B917EAB-C233-4228-8C27-0FBCEA038CE5}"/>
          </ac:spMkLst>
        </pc:spChg>
        <pc:spChg chg="del">
          <ac:chgData name="Yasir Saleem" userId="3fc1ac17-af16-4ad8-8e33-782d551708d8" providerId="ADAL" clId="{D456E4F2-F533-4B6D-8244-31A70D06660B}" dt="2022-03-10T09:42:35.687" v="1393" actId="21"/>
          <ac:spMkLst>
            <pc:docMk/>
            <pc:sldMk cId="461200401" sldId="730"/>
            <ac:spMk id="17" creationId="{2C0E814A-BDCE-4678-9BE5-D1CE3A3773AB}"/>
          </ac:spMkLst>
        </pc:spChg>
        <pc:spChg chg="del">
          <ac:chgData name="Yasir Saleem" userId="3fc1ac17-af16-4ad8-8e33-782d551708d8" providerId="ADAL" clId="{D456E4F2-F533-4B6D-8244-31A70D06660B}" dt="2022-03-10T09:42:33.559" v="1392" actId="21"/>
          <ac:spMkLst>
            <pc:docMk/>
            <pc:sldMk cId="461200401" sldId="730"/>
            <ac:spMk id="18" creationId="{8B612371-9FCF-49D3-99B0-0147C710EAA3}"/>
          </ac:spMkLst>
        </pc:spChg>
        <pc:spChg chg="del">
          <ac:chgData name="Yasir Saleem" userId="3fc1ac17-af16-4ad8-8e33-782d551708d8" providerId="ADAL" clId="{D456E4F2-F533-4B6D-8244-31A70D06660B}" dt="2022-03-10T09:42:25.703" v="1390" actId="21"/>
          <ac:spMkLst>
            <pc:docMk/>
            <pc:sldMk cId="461200401" sldId="730"/>
            <ac:spMk id="19" creationId="{57C80E10-D1CA-4FD0-A134-81EDEC2D63A9}"/>
          </ac:spMkLst>
        </pc:spChg>
        <pc:spChg chg="del">
          <ac:chgData name="Yasir Saleem" userId="3fc1ac17-af16-4ad8-8e33-782d551708d8" providerId="ADAL" clId="{D456E4F2-F533-4B6D-8244-31A70D06660B}" dt="2022-03-10T09:42:28.731" v="1391" actId="21"/>
          <ac:spMkLst>
            <pc:docMk/>
            <pc:sldMk cId="461200401" sldId="730"/>
            <ac:spMk id="20" creationId="{C5D590A0-1B0A-4DFE-94BB-B695730977DE}"/>
          </ac:spMkLst>
        </pc:spChg>
        <pc:spChg chg="mod">
          <ac:chgData name="Yasir Saleem" userId="3fc1ac17-af16-4ad8-8e33-782d551708d8" providerId="ADAL" clId="{D456E4F2-F533-4B6D-8244-31A70D06660B}" dt="2022-03-10T09:41:30.109" v="1380" actId="1076"/>
          <ac:spMkLst>
            <pc:docMk/>
            <pc:sldMk cId="461200401" sldId="730"/>
            <ac:spMk id="21" creationId="{F5E67ADC-22EB-4EE8-81CD-3589ACE47527}"/>
          </ac:spMkLst>
        </pc:spChg>
        <pc:spChg chg="del">
          <ac:chgData name="Yasir Saleem" userId="3fc1ac17-af16-4ad8-8e33-782d551708d8" providerId="ADAL" clId="{D456E4F2-F533-4B6D-8244-31A70D06660B}" dt="2022-03-10T10:15:54.158" v="1609" actId="478"/>
          <ac:spMkLst>
            <pc:docMk/>
            <pc:sldMk cId="461200401" sldId="730"/>
            <ac:spMk id="26" creationId="{241D9B5D-85C6-4E9E-805A-35DF45547360}"/>
          </ac:spMkLst>
        </pc:spChg>
        <pc:spChg chg="mod">
          <ac:chgData name="Yasir Saleem" userId="3fc1ac17-af16-4ad8-8e33-782d551708d8" providerId="ADAL" clId="{D456E4F2-F533-4B6D-8244-31A70D06660B}" dt="2022-03-10T09:40:17.295" v="1364" actId="1076"/>
          <ac:spMkLst>
            <pc:docMk/>
            <pc:sldMk cId="461200401" sldId="730"/>
            <ac:spMk id="28" creationId="{71BAE3F0-F83E-442E-A374-DD9D979F6261}"/>
          </ac:spMkLst>
        </pc:spChg>
        <pc:spChg chg="mod">
          <ac:chgData name="Yasir Saleem" userId="3fc1ac17-af16-4ad8-8e33-782d551708d8" providerId="ADAL" clId="{D456E4F2-F533-4B6D-8244-31A70D06660B}" dt="2022-03-10T09:41:18.286" v="1378" actId="1076"/>
          <ac:spMkLst>
            <pc:docMk/>
            <pc:sldMk cId="461200401" sldId="730"/>
            <ac:spMk id="31" creationId="{71DA24DE-C4A4-4847-9A94-6461C6663F58}"/>
          </ac:spMkLst>
        </pc:spChg>
        <pc:spChg chg="mod">
          <ac:chgData name="Yasir Saleem" userId="3fc1ac17-af16-4ad8-8e33-782d551708d8" providerId="ADAL" clId="{D456E4F2-F533-4B6D-8244-31A70D06660B}" dt="2022-03-10T09:41:33.446" v="1381" actId="1076"/>
          <ac:spMkLst>
            <pc:docMk/>
            <pc:sldMk cId="461200401" sldId="730"/>
            <ac:spMk id="33" creationId="{6D16018E-45AB-45E2-83BE-1C4EF6A11ECE}"/>
          </ac:spMkLst>
        </pc:spChg>
        <pc:spChg chg="mod">
          <ac:chgData name="Yasir Saleem" userId="3fc1ac17-af16-4ad8-8e33-782d551708d8" providerId="ADAL" clId="{D456E4F2-F533-4B6D-8244-31A70D06660B}" dt="2022-03-10T09:40:36.950" v="1369" actId="1076"/>
          <ac:spMkLst>
            <pc:docMk/>
            <pc:sldMk cId="461200401" sldId="730"/>
            <ac:spMk id="34" creationId="{B2DB09B3-95D0-4DCF-833B-F62DB9736E3D}"/>
          </ac:spMkLst>
        </pc:spChg>
        <pc:spChg chg="mod">
          <ac:chgData name="Yasir Saleem" userId="3fc1ac17-af16-4ad8-8e33-782d551708d8" providerId="ADAL" clId="{D456E4F2-F533-4B6D-8244-31A70D06660B}" dt="2022-03-10T09:40:41.478" v="1370" actId="1076"/>
          <ac:spMkLst>
            <pc:docMk/>
            <pc:sldMk cId="461200401" sldId="730"/>
            <ac:spMk id="36" creationId="{5E2CEB98-9324-49E0-B8B4-3F3E51344FF7}"/>
          </ac:spMkLst>
        </pc:spChg>
        <pc:spChg chg="mod">
          <ac:chgData name="Yasir Saleem" userId="3fc1ac17-af16-4ad8-8e33-782d551708d8" providerId="ADAL" clId="{D456E4F2-F533-4B6D-8244-31A70D06660B}" dt="2022-03-10T09:42:08.645" v="1388" actId="14100"/>
          <ac:spMkLst>
            <pc:docMk/>
            <pc:sldMk cId="461200401" sldId="730"/>
            <ac:spMk id="42" creationId="{E170E442-BE4B-4894-98EC-F4466B711618}"/>
          </ac:spMkLst>
        </pc:spChg>
        <pc:cxnChg chg="mod">
          <ac:chgData name="Yasir Saleem" userId="3fc1ac17-af16-4ad8-8e33-782d551708d8" providerId="ADAL" clId="{D456E4F2-F533-4B6D-8244-31A70D06660B}" dt="2022-03-10T09:40:26.547" v="1367" actId="14100"/>
          <ac:cxnSpMkLst>
            <pc:docMk/>
            <pc:sldMk cId="461200401" sldId="730"/>
            <ac:cxnSpMk id="30" creationId="{AD9EAAC9-3E5E-4FD3-B7A9-8583BEC87CA6}"/>
          </ac:cxnSpMkLst>
        </pc:cxnChg>
        <pc:cxnChg chg="mod">
          <ac:chgData name="Yasir Saleem" userId="3fc1ac17-af16-4ad8-8e33-782d551708d8" providerId="ADAL" clId="{D456E4F2-F533-4B6D-8244-31A70D06660B}" dt="2022-03-10T09:40:53.150" v="1371" actId="1076"/>
          <ac:cxnSpMkLst>
            <pc:docMk/>
            <pc:sldMk cId="461200401" sldId="730"/>
            <ac:cxnSpMk id="32" creationId="{7BC2814E-B2DD-4C12-BDDB-A286A3730FF7}"/>
          </ac:cxnSpMkLst>
        </pc:cxnChg>
        <pc:cxnChg chg="mod">
          <ac:chgData name="Yasir Saleem" userId="3fc1ac17-af16-4ad8-8e33-782d551708d8" providerId="ADAL" clId="{D456E4F2-F533-4B6D-8244-31A70D06660B}" dt="2022-03-10T09:41:10.702" v="1376" actId="14100"/>
          <ac:cxnSpMkLst>
            <pc:docMk/>
            <pc:sldMk cId="461200401" sldId="730"/>
            <ac:cxnSpMk id="35" creationId="{E234FC0F-5034-4CAD-ACB9-F9EF859F7636}"/>
          </ac:cxnSpMkLst>
        </pc:cxnChg>
      </pc:sldChg>
      <pc:sldChg chg="delSp modSp mod">
        <pc:chgData name="Yasir Saleem" userId="3fc1ac17-af16-4ad8-8e33-782d551708d8" providerId="ADAL" clId="{D456E4F2-F533-4B6D-8244-31A70D06660B}" dt="2022-03-10T10:16:13.449" v="1618" actId="478"/>
        <pc:sldMkLst>
          <pc:docMk/>
          <pc:sldMk cId="3992911657" sldId="731"/>
        </pc:sldMkLst>
        <pc:spChg chg="mod">
          <ac:chgData name="Yasir Saleem" userId="3fc1ac17-af16-4ad8-8e33-782d551708d8" providerId="ADAL" clId="{D456E4F2-F533-4B6D-8244-31A70D06660B}" dt="2022-03-03T13:48:32.100" v="668" actId="403"/>
          <ac:spMkLst>
            <pc:docMk/>
            <pc:sldMk cId="3992911657" sldId="731"/>
            <ac:spMk id="2" creationId="{732FA81E-2D96-46F9-A31B-B10765169AA8}"/>
          </ac:spMkLst>
        </pc:spChg>
        <pc:spChg chg="del">
          <ac:chgData name="Yasir Saleem" userId="3fc1ac17-af16-4ad8-8e33-782d551708d8" providerId="ADAL" clId="{D456E4F2-F533-4B6D-8244-31A70D06660B}" dt="2022-03-10T10:16:13.449" v="1618" actId="478"/>
          <ac:spMkLst>
            <pc:docMk/>
            <pc:sldMk cId="3992911657" sldId="731"/>
            <ac:spMk id="7" creationId="{EE6191DF-08BD-4884-8062-EA2E505DCBE5}"/>
          </ac:spMkLst>
        </pc:spChg>
        <pc:picChg chg="mod">
          <ac:chgData name="Yasir Saleem" userId="3fc1ac17-af16-4ad8-8e33-782d551708d8" providerId="ADAL" clId="{D456E4F2-F533-4B6D-8244-31A70D06660B}" dt="2022-03-07T14:47:39.115" v="927" actId="1076"/>
          <ac:picMkLst>
            <pc:docMk/>
            <pc:sldMk cId="3992911657" sldId="731"/>
            <ac:picMk id="5" creationId="{9E41F26F-A6D6-446A-B018-9B2B277F5AA7}"/>
          </ac:picMkLst>
        </pc:picChg>
      </pc:sldChg>
      <pc:sldChg chg="delSp modSp mod">
        <pc:chgData name="Yasir Saleem" userId="3fc1ac17-af16-4ad8-8e33-782d551708d8" providerId="ADAL" clId="{D456E4F2-F533-4B6D-8244-31A70D06660B}" dt="2022-03-10T10:16:49.366" v="1633" actId="478"/>
        <pc:sldMkLst>
          <pc:docMk/>
          <pc:sldMk cId="1430307180" sldId="733"/>
        </pc:sldMkLst>
        <pc:spChg chg="mod">
          <ac:chgData name="Yasir Saleem" userId="3fc1ac17-af16-4ad8-8e33-782d551708d8" providerId="ADAL" clId="{D456E4F2-F533-4B6D-8244-31A70D06660B}" dt="2022-03-10T09:54:50.106" v="1562" actId="20577"/>
          <ac:spMkLst>
            <pc:docMk/>
            <pc:sldMk cId="1430307180" sldId="733"/>
            <ac:spMk id="2" creationId="{568D02C5-F12E-441C-85BE-E7B5D2A97DB3}"/>
          </ac:spMkLst>
        </pc:spChg>
        <pc:spChg chg="del">
          <ac:chgData name="Yasir Saleem" userId="3fc1ac17-af16-4ad8-8e33-782d551708d8" providerId="ADAL" clId="{D456E4F2-F533-4B6D-8244-31A70D06660B}" dt="2022-03-10T10:16:49.366" v="1633" actId="478"/>
          <ac:spMkLst>
            <pc:docMk/>
            <pc:sldMk cId="1430307180" sldId="733"/>
            <ac:spMk id="6" creationId="{898BC1BB-C6BD-4093-945C-983636B72E4A}"/>
          </ac:spMkLst>
        </pc:spChg>
      </pc:sldChg>
      <pc:sldChg chg="delSp modSp mod">
        <pc:chgData name="Yasir Saleem" userId="3fc1ac17-af16-4ad8-8e33-782d551708d8" providerId="ADAL" clId="{D456E4F2-F533-4B6D-8244-31A70D06660B}" dt="2022-03-10T10:15:34.874" v="1600" actId="478"/>
        <pc:sldMkLst>
          <pc:docMk/>
          <pc:sldMk cId="4051890848" sldId="734"/>
        </pc:sldMkLst>
        <pc:spChg chg="mod">
          <ac:chgData name="Yasir Saleem" userId="3fc1ac17-af16-4ad8-8e33-782d551708d8" providerId="ADAL" clId="{D456E4F2-F533-4B6D-8244-31A70D06660B}" dt="2022-03-10T09:52:13.740" v="1504" actId="20577"/>
          <ac:spMkLst>
            <pc:docMk/>
            <pc:sldMk cId="4051890848" sldId="734"/>
            <ac:spMk id="2" creationId="{1606A8C6-C70E-41F6-A1E6-95C3A8EED197}"/>
          </ac:spMkLst>
        </pc:spChg>
        <pc:spChg chg="del">
          <ac:chgData name="Yasir Saleem" userId="3fc1ac17-af16-4ad8-8e33-782d551708d8" providerId="ADAL" clId="{D456E4F2-F533-4B6D-8244-31A70D06660B}" dt="2022-03-10T10:15:34.874" v="1600" actId="478"/>
          <ac:spMkLst>
            <pc:docMk/>
            <pc:sldMk cId="4051890848" sldId="734"/>
            <ac:spMk id="7" creationId="{D4CF45E1-680C-40D9-B66A-EF7C3C1153D2}"/>
          </ac:spMkLst>
        </pc:spChg>
      </pc:sldChg>
      <pc:sldChg chg="delSp modSp mod ord">
        <pc:chgData name="Yasir Saleem" userId="3fc1ac17-af16-4ad8-8e33-782d551708d8" providerId="ADAL" clId="{D456E4F2-F533-4B6D-8244-31A70D06660B}" dt="2022-03-10T10:15:43.072" v="1604" actId="478"/>
        <pc:sldMkLst>
          <pc:docMk/>
          <pc:sldMk cId="1471530707" sldId="737"/>
        </pc:sldMkLst>
        <pc:spChg chg="mod">
          <ac:chgData name="Yasir Saleem" userId="3fc1ac17-af16-4ad8-8e33-782d551708d8" providerId="ADAL" clId="{D456E4F2-F533-4B6D-8244-31A70D06660B}" dt="2022-03-10T09:37:08.976" v="1253" actId="1076"/>
          <ac:spMkLst>
            <pc:docMk/>
            <pc:sldMk cId="1471530707" sldId="737"/>
            <ac:spMk id="2" creationId="{AC91D00F-4029-4C97-96AD-E3E20137DB9A}"/>
          </ac:spMkLst>
        </pc:spChg>
        <pc:spChg chg="mod">
          <ac:chgData name="Yasir Saleem" userId="3fc1ac17-af16-4ad8-8e33-782d551708d8" providerId="ADAL" clId="{D456E4F2-F533-4B6D-8244-31A70D06660B}" dt="2022-03-10T09:37:05.992" v="1252" actId="1076"/>
          <ac:spMkLst>
            <pc:docMk/>
            <pc:sldMk cId="1471530707" sldId="737"/>
            <ac:spMk id="3" creationId="{09068DDA-672F-4873-9220-9AC5686B204B}"/>
          </ac:spMkLst>
        </pc:spChg>
        <pc:spChg chg="del">
          <ac:chgData name="Yasir Saleem" userId="3fc1ac17-af16-4ad8-8e33-782d551708d8" providerId="ADAL" clId="{D456E4F2-F533-4B6D-8244-31A70D06660B}" dt="2022-03-10T10:15:43.072" v="1604" actId="478"/>
          <ac:spMkLst>
            <pc:docMk/>
            <pc:sldMk cId="1471530707" sldId="737"/>
            <ac:spMk id="7" creationId="{539FA038-76E4-47C5-A61E-FBC161CA5AC8}"/>
          </ac:spMkLst>
        </pc:spChg>
        <pc:picChg chg="mod">
          <ac:chgData name="Yasir Saleem" userId="3fc1ac17-af16-4ad8-8e33-782d551708d8" providerId="ADAL" clId="{D456E4F2-F533-4B6D-8244-31A70D06660B}" dt="2022-03-10T09:37:15.048" v="1254" actId="14100"/>
          <ac:picMkLst>
            <pc:docMk/>
            <pc:sldMk cId="1471530707" sldId="737"/>
            <ac:picMk id="4" creationId="{85F1BA28-5D99-4E62-AC49-9E26D77885A5}"/>
          </ac:picMkLst>
        </pc:picChg>
      </pc:sldChg>
      <pc:sldChg chg="delSp modSp mod">
        <pc:chgData name="Yasir Saleem" userId="3fc1ac17-af16-4ad8-8e33-782d551708d8" providerId="ADAL" clId="{D456E4F2-F533-4B6D-8244-31A70D06660B}" dt="2022-03-10T10:15:29.887" v="1598" actId="478"/>
        <pc:sldMkLst>
          <pc:docMk/>
          <pc:sldMk cId="3722724000" sldId="739"/>
        </pc:sldMkLst>
        <pc:spChg chg="mod">
          <ac:chgData name="Yasir Saleem" userId="3fc1ac17-af16-4ad8-8e33-782d551708d8" providerId="ADAL" clId="{D456E4F2-F533-4B6D-8244-31A70D06660B}" dt="2022-03-10T09:36:08.768" v="1243" actId="1076"/>
          <ac:spMkLst>
            <pc:docMk/>
            <pc:sldMk cId="3722724000" sldId="739"/>
            <ac:spMk id="2" creationId="{F3F266C2-033C-495B-92C6-C620B9D66B6B}"/>
          </ac:spMkLst>
        </pc:spChg>
        <pc:spChg chg="mod">
          <ac:chgData name="Yasir Saleem" userId="3fc1ac17-af16-4ad8-8e33-782d551708d8" providerId="ADAL" clId="{D456E4F2-F533-4B6D-8244-31A70D06660B}" dt="2022-03-10T09:36:01.672" v="1242" actId="1076"/>
          <ac:spMkLst>
            <pc:docMk/>
            <pc:sldMk cId="3722724000" sldId="739"/>
            <ac:spMk id="3" creationId="{53411D3B-C483-4C44-BF6D-FBDC6CBEA211}"/>
          </ac:spMkLst>
        </pc:spChg>
        <pc:spChg chg="mod">
          <ac:chgData name="Yasir Saleem" userId="3fc1ac17-af16-4ad8-8e33-782d551708d8" providerId="ADAL" clId="{D456E4F2-F533-4B6D-8244-31A70D06660B}" dt="2022-03-10T09:36:26.784" v="1248" actId="1076"/>
          <ac:spMkLst>
            <pc:docMk/>
            <pc:sldMk cId="3722724000" sldId="739"/>
            <ac:spMk id="6" creationId="{D15B5D0A-4BD3-4766-AF63-D8A28E67703A}"/>
          </ac:spMkLst>
        </pc:spChg>
        <pc:spChg chg="del">
          <ac:chgData name="Yasir Saleem" userId="3fc1ac17-af16-4ad8-8e33-782d551708d8" providerId="ADAL" clId="{D456E4F2-F533-4B6D-8244-31A70D06660B}" dt="2022-03-10T10:15:29.887" v="1598" actId="478"/>
          <ac:spMkLst>
            <pc:docMk/>
            <pc:sldMk cId="3722724000" sldId="739"/>
            <ac:spMk id="7" creationId="{59971CD5-DF9B-49F2-B91A-3602EA4013CC}"/>
          </ac:spMkLst>
        </pc:spChg>
        <pc:picChg chg="mod">
          <ac:chgData name="Yasir Saleem" userId="3fc1ac17-af16-4ad8-8e33-782d551708d8" providerId="ADAL" clId="{D456E4F2-F533-4B6D-8244-31A70D06660B}" dt="2022-03-10T09:36:15.237" v="1245" actId="1076"/>
          <ac:picMkLst>
            <pc:docMk/>
            <pc:sldMk cId="3722724000" sldId="739"/>
            <ac:picMk id="1026" creationId="{78B949A6-371B-4795-A2B2-D9237C33C98F}"/>
          </ac:picMkLst>
        </pc:picChg>
      </pc:sldChg>
      <pc:sldChg chg="delSp modSp mod">
        <pc:chgData name="Yasir Saleem" userId="3fc1ac17-af16-4ad8-8e33-782d551708d8" providerId="ADAL" clId="{D456E4F2-F533-4B6D-8244-31A70D06660B}" dt="2022-03-10T10:16:38.920" v="1628" actId="478"/>
        <pc:sldMkLst>
          <pc:docMk/>
          <pc:sldMk cId="2021341219" sldId="740"/>
        </pc:sldMkLst>
        <pc:spChg chg="mod">
          <ac:chgData name="Yasir Saleem" userId="3fc1ac17-af16-4ad8-8e33-782d551708d8" providerId="ADAL" clId="{D456E4F2-F533-4B6D-8244-31A70D06660B}" dt="2022-03-03T14:00:46.033" v="856" actId="403"/>
          <ac:spMkLst>
            <pc:docMk/>
            <pc:sldMk cId="2021341219" sldId="740"/>
            <ac:spMk id="2" creationId="{3C905959-5736-46F2-982A-8554AC22BF3C}"/>
          </ac:spMkLst>
        </pc:spChg>
        <pc:spChg chg="del">
          <ac:chgData name="Yasir Saleem" userId="3fc1ac17-af16-4ad8-8e33-782d551708d8" providerId="ADAL" clId="{D456E4F2-F533-4B6D-8244-31A70D06660B}" dt="2022-03-10T10:16:38.920" v="1628" actId="478"/>
          <ac:spMkLst>
            <pc:docMk/>
            <pc:sldMk cId="2021341219" sldId="740"/>
            <ac:spMk id="7" creationId="{4B33FBF8-6F8C-46C6-BE41-834AF2CED8C2}"/>
          </ac:spMkLst>
        </pc:spChg>
        <pc:picChg chg="mod">
          <ac:chgData name="Yasir Saleem" userId="3fc1ac17-af16-4ad8-8e33-782d551708d8" providerId="ADAL" clId="{D456E4F2-F533-4B6D-8244-31A70D06660B}" dt="2022-03-03T14:00:52.084" v="857" actId="1076"/>
          <ac:picMkLst>
            <pc:docMk/>
            <pc:sldMk cId="2021341219" sldId="740"/>
            <ac:picMk id="5" creationId="{29AB3A16-547E-49D7-BBB4-86422BE190D4}"/>
          </ac:picMkLst>
        </pc:picChg>
      </pc:sldChg>
      <pc:sldChg chg="delSp modSp mod">
        <pc:chgData name="Yasir Saleem" userId="3fc1ac17-af16-4ad8-8e33-782d551708d8" providerId="ADAL" clId="{D456E4F2-F533-4B6D-8244-31A70D06660B}" dt="2022-03-10T10:16:21.080" v="1621" actId="478"/>
        <pc:sldMkLst>
          <pc:docMk/>
          <pc:sldMk cId="1579869060" sldId="741"/>
        </pc:sldMkLst>
        <pc:spChg chg="mod">
          <ac:chgData name="Yasir Saleem" userId="3fc1ac17-af16-4ad8-8e33-782d551708d8" providerId="ADAL" clId="{D456E4F2-F533-4B6D-8244-31A70D06660B}" dt="2022-03-03T13:51:52.432" v="792" actId="14100"/>
          <ac:spMkLst>
            <pc:docMk/>
            <pc:sldMk cId="1579869060" sldId="741"/>
            <ac:spMk id="2" creationId="{EA56345F-200A-4E01-AB01-21FD614E57C5}"/>
          </ac:spMkLst>
        </pc:spChg>
        <pc:spChg chg="del">
          <ac:chgData name="Yasir Saleem" userId="3fc1ac17-af16-4ad8-8e33-782d551708d8" providerId="ADAL" clId="{D456E4F2-F533-4B6D-8244-31A70D06660B}" dt="2022-03-10T10:16:21.080" v="1621" actId="478"/>
          <ac:spMkLst>
            <pc:docMk/>
            <pc:sldMk cId="1579869060" sldId="741"/>
            <ac:spMk id="7" creationId="{7626ED7B-6805-46CB-9465-8577DB9851A7}"/>
          </ac:spMkLst>
        </pc:spChg>
        <pc:picChg chg="mod">
          <ac:chgData name="Yasir Saleem" userId="3fc1ac17-af16-4ad8-8e33-782d551708d8" providerId="ADAL" clId="{D456E4F2-F533-4B6D-8244-31A70D06660B}" dt="2022-03-07T14:47:54.626" v="932" actId="1076"/>
          <ac:picMkLst>
            <pc:docMk/>
            <pc:sldMk cId="1579869060" sldId="741"/>
            <ac:picMk id="5" creationId="{82A38B90-D84D-4FFF-85D3-E3AA0209F0BF}"/>
          </ac:picMkLst>
        </pc:picChg>
      </pc:sldChg>
      <pc:sldChg chg="delSp modSp mod">
        <pc:chgData name="Yasir Saleem" userId="3fc1ac17-af16-4ad8-8e33-782d551708d8" providerId="ADAL" clId="{D456E4F2-F533-4B6D-8244-31A70D06660B}" dt="2022-03-10T10:16:10.302" v="1617" actId="478"/>
        <pc:sldMkLst>
          <pc:docMk/>
          <pc:sldMk cId="3046549951" sldId="743"/>
        </pc:sldMkLst>
        <pc:spChg chg="mod">
          <ac:chgData name="Yasir Saleem" userId="3fc1ac17-af16-4ad8-8e33-782d551708d8" providerId="ADAL" clId="{D456E4F2-F533-4B6D-8244-31A70D06660B}" dt="2022-03-10T09:53:25.898" v="1535" actId="20577"/>
          <ac:spMkLst>
            <pc:docMk/>
            <pc:sldMk cId="3046549951" sldId="743"/>
            <ac:spMk id="2" creationId="{55883364-8557-40FE-9D9C-135951A3F1CF}"/>
          </ac:spMkLst>
        </pc:spChg>
        <pc:spChg chg="del">
          <ac:chgData name="Yasir Saleem" userId="3fc1ac17-af16-4ad8-8e33-782d551708d8" providerId="ADAL" clId="{D456E4F2-F533-4B6D-8244-31A70D06660B}" dt="2022-03-10T10:16:10.302" v="1617" actId="478"/>
          <ac:spMkLst>
            <pc:docMk/>
            <pc:sldMk cId="3046549951" sldId="743"/>
            <ac:spMk id="7" creationId="{CD9A919D-6650-4605-8187-9F8A0D534751}"/>
          </ac:spMkLst>
        </pc:spChg>
        <pc:picChg chg="mod">
          <ac:chgData name="Yasir Saleem" userId="3fc1ac17-af16-4ad8-8e33-782d551708d8" providerId="ADAL" clId="{D456E4F2-F533-4B6D-8244-31A70D06660B}" dt="2022-03-07T14:47:34.999" v="926" actId="1076"/>
          <ac:picMkLst>
            <pc:docMk/>
            <pc:sldMk cId="3046549951" sldId="743"/>
            <ac:picMk id="5" creationId="{CD8F7CA4-B514-49F9-9826-E45F9B0B6D4E}"/>
          </ac:picMkLst>
        </pc:picChg>
      </pc:sldChg>
      <pc:sldChg chg="del">
        <pc:chgData name="Yasir Saleem" userId="3fc1ac17-af16-4ad8-8e33-782d551708d8" providerId="ADAL" clId="{D456E4F2-F533-4B6D-8244-31A70D06660B}" dt="2022-03-03T13:38:18.036" v="467" actId="2696"/>
        <pc:sldMkLst>
          <pc:docMk/>
          <pc:sldMk cId="1180582842" sldId="744"/>
        </pc:sldMkLst>
      </pc:sldChg>
      <pc:sldChg chg="delSp modSp mod">
        <pc:chgData name="Yasir Saleem" userId="3fc1ac17-af16-4ad8-8e33-782d551708d8" providerId="ADAL" clId="{D456E4F2-F533-4B6D-8244-31A70D06660B}" dt="2022-03-10T10:14:13.648" v="1566" actId="478"/>
        <pc:sldMkLst>
          <pc:docMk/>
          <pc:sldMk cId="930348021" sldId="747"/>
        </pc:sldMkLst>
        <pc:spChg chg="mod">
          <ac:chgData name="Yasir Saleem" userId="3fc1ac17-af16-4ad8-8e33-782d551708d8" providerId="ADAL" clId="{D456E4F2-F533-4B6D-8244-31A70D06660B}" dt="2022-03-10T09:29:11.897" v="1175" actId="1076"/>
          <ac:spMkLst>
            <pc:docMk/>
            <pc:sldMk cId="930348021" sldId="747"/>
            <ac:spMk id="2" creationId="{E439AF66-270F-4537-8DC2-9D0D6F4796C9}"/>
          </ac:spMkLst>
        </pc:spChg>
        <pc:spChg chg="mod">
          <ac:chgData name="Yasir Saleem" userId="3fc1ac17-af16-4ad8-8e33-782d551708d8" providerId="ADAL" clId="{D456E4F2-F533-4B6D-8244-31A70D06660B}" dt="2022-03-10T09:29:08.617" v="1174" actId="1076"/>
          <ac:spMkLst>
            <pc:docMk/>
            <pc:sldMk cId="930348021" sldId="747"/>
            <ac:spMk id="3" creationId="{0A2D5695-08E2-486B-A529-E6032D54985A}"/>
          </ac:spMkLst>
        </pc:spChg>
        <pc:spChg chg="mod">
          <ac:chgData name="Yasir Saleem" userId="3fc1ac17-af16-4ad8-8e33-782d551708d8" providerId="ADAL" clId="{D456E4F2-F533-4B6D-8244-31A70D06660B}" dt="2022-03-10T09:29:17.833" v="1177" actId="1076"/>
          <ac:spMkLst>
            <pc:docMk/>
            <pc:sldMk cId="930348021" sldId="747"/>
            <ac:spMk id="4" creationId="{30695A36-2E5E-44FE-AA7A-6329D942A632}"/>
          </ac:spMkLst>
        </pc:spChg>
        <pc:spChg chg="mod">
          <ac:chgData name="Yasir Saleem" userId="3fc1ac17-af16-4ad8-8e33-782d551708d8" providerId="ADAL" clId="{D456E4F2-F533-4B6D-8244-31A70D06660B}" dt="2022-03-10T09:29:13.969" v="1176" actId="1076"/>
          <ac:spMkLst>
            <pc:docMk/>
            <pc:sldMk cId="930348021" sldId="747"/>
            <ac:spMk id="5" creationId="{E09E8087-2561-48B6-80AC-EB5A1DAEDD0A}"/>
          </ac:spMkLst>
        </pc:spChg>
        <pc:spChg chg="del">
          <ac:chgData name="Yasir Saleem" userId="3fc1ac17-af16-4ad8-8e33-782d551708d8" providerId="ADAL" clId="{D456E4F2-F533-4B6D-8244-31A70D06660B}" dt="2022-03-10T10:14:13.648" v="1566" actId="478"/>
          <ac:spMkLst>
            <pc:docMk/>
            <pc:sldMk cId="930348021" sldId="747"/>
            <ac:spMk id="9" creationId="{A9515AB9-8B7D-4954-8E62-DC77973DCBB7}"/>
          </ac:spMkLst>
        </pc:spChg>
      </pc:sldChg>
      <pc:sldChg chg="delSp modSp mod">
        <pc:chgData name="Yasir Saleem" userId="3fc1ac17-af16-4ad8-8e33-782d551708d8" providerId="ADAL" clId="{D456E4F2-F533-4B6D-8244-31A70D06660B}" dt="2022-03-10T10:16:00.198" v="1612" actId="478"/>
        <pc:sldMkLst>
          <pc:docMk/>
          <pc:sldMk cId="1973440127" sldId="748"/>
        </pc:sldMkLst>
        <pc:spChg chg="mod">
          <ac:chgData name="Yasir Saleem" userId="3fc1ac17-af16-4ad8-8e33-782d551708d8" providerId="ADAL" clId="{D456E4F2-F533-4B6D-8244-31A70D06660B}" dt="2022-03-10T09:53:00.890" v="1519" actId="20577"/>
          <ac:spMkLst>
            <pc:docMk/>
            <pc:sldMk cId="1973440127" sldId="748"/>
            <ac:spMk id="2" creationId="{10EF945F-AE5B-4C7C-BAE1-77B63BF8A8BB}"/>
          </ac:spMkLst>
        </pc:spChg>
        <pc:spChg chg="mod">
          <ac:chgData name="Yasir Saleem" userId="3fc1ac17-af16-4ad8-8e33-782d551708d8" providerId="ADAL" clId="{D456E4F2-F533-4B6D-8244-31A70D06660B}" dt="2022-03-10T09:49:06.850" v="1468" actId="1076"/>
          <ac:spMkLst>
            <pc:docMk/>
            <pc:sldMk cId="1973440127" sldId="748"/>
            <ac:spMk id="3" creationId="{CE4DA92B-77A7-4138-BCB6-A9957CCFB952}"/>
          </ac:spMkLst>
        </pc:spChg>
        <pc:spChg chg="del">
          <ac:chgData name="Yasir Saleem" userId="3fc1ac17-af16-4ad8-8e33-782d551708d8" providerId="ADAL" clId="{D456E4F2-F533-4B6D-8244-31A70D06660B}" dt="2022-03-10T10:16:00.198" v="1612" actId="478"/>
          <ac:spMkLst>
            <pc:docMk/>
            <pc:sldMk cId="1973440127" sldId="748"/>
            <ac:spMk id="7" creationId="{04BFEDB2-CE66-4CA9-BDBD-3F20A9A8FF4F}"/>
          </ac:spMkLst>
        </pc:spChg>
      </pc:sldChg>
      <pc:sldChg chg="del">
        <pc:chgData name="Yasir Saleem" userId="3fc1ac17-af16-4ad8-8e33-782d551708d8" providerId="ADAL" clId="{D456E4F2-F533-4B6D-8244-31A70D06660B}" dt="2022-03-03T13:09:43.286" v="26" actId="2696"/>
        <pc:sldMkLst>
          <pc:docMk/>
          <pc:sldMk cId="2260966480" sldId="2219"/>
        </pc:sldMkLst>
      </pc:sldChg>
      <pc:sldChg chg="delSp modSp mod">
        <pc:chgData name="Yasir Saleem" userId="3fc1ac17-af16-4ad8-8e33-782d551708d8" providerId="ADAL" clId="{D456E4F2-F533-4B6D-8244-31A70D06660B}" dt="2022-03-10T10:14:47.605" v="1579" actId="478"/>
        <pc:sldMkLst>
          <pc:docMk/>
          <pc:sldMk cId="1374702005" sldId="2221"/>
        </pc:sldMkLst>
        <pc:spChg chg="mod">
          <ac:chgData name="Yasir Saleem" userId="3fc1ac17-af16-4ad8-8e33-782d551708d8" providerId="ADAL" clId="{D456E4F2-F533-4B6D-8244-31A70D06660B}" dt="2022-03-10T09:51:24.418" v="1501" actId="20577"/>
          <ac:spMkLst>
            <pc:docMk/>
            <pc:sldMk cId="1374702005" sldId="2221"/>
            <ac:spMk id="2" creationId="{879E9FEA-FF5C-41DC-AA69-E3CDD964FAEE}"/>
          </ac:spMkLst>
        </pc:spChg>
        <pc:spChg chg="del">
          <ac:chgData name="Yasir Saleem" userId="3fc1ac17-af16-4ad8-8e33-782d551708d8" providerId="ADAL" clId="{D456E4F2-F533-4B6D-8244-31A70D06660B}" dt="2022-03-10T10:14:47.605" v="1579" actId="478"/>
          <ac:spMkLst>
            <pc:docMk/>
            <pc:sldMk cId="1374702005" sldId="2221"/>
            <ac:spMk id="6" creationId="{07BAECB1-B0D1-44EB-8B73-DBFA2D68558C}"/>
          </ac:spMkLst>
        </pc:spChg>
        <pc:spChg chg="mod">
          <ac:chgData name="Yasir Saleem" userId="3fc1ac17-af16-4ad8-8e33-782d551708d8" providerId="ADAL" clId="{D456E4F2-F533-4B6D-8244-31A70D06660B}" dt="2022-03-10T09:31:56.384" v="1203" actId="1076"/>
          <ac:spMkLst>
            <pc:docMk/>
            <pc:sldMk cId="1374702005" sldId="2221"/>
            <ac:spMk id="8" creationId="{585C7249-2162-45DA-824B-6A27B519F208}"/>
          </ac:spMkLst>
        </pc:spChg>
        <pc:picChg chg="mod">
          <ac:chgData name="Yasir Saleem" userId="3fc1ac17-af16-4ad8-8e33-782d551708d8" providerId="ADAL" clId="{D456E4F2-F533-4B6D-8244-31A70D06660B}" dt="2022-03-10T09:32:20.865" v="1209" actId="1076"/>
          <ac:picMkLst>
            <pc:docMk/>
            <pc:sldMk cId="1374702005" sldId="2221"/>
            <ac:picMk id="5" creationId="{9C407EE1-9EC6-48DE-AB9F-6C277550C0AB}"/>
          </ac:picMkLst>
        </pc:picChg>
      </pc:sldChg>
      <pc:sldChg chg="delSp mod">
        <pc:chgData name="Yasir Saleem" userId="3fc1ac17-af16-4ad8-8e33-782d551708d8" providerId="ADAL" clId="{D456E4F2-F533-4B6D-8244-31A70D06660B}" dt="2022-03-10T10:14:49.645" v="1580" actId="478"/>
        <pc:sldMkLst>
          <pc:docMk/>
          <pc:sldMk cId="1028923458" sldId="2233"/>
        </pc:sldMkLst>
        <pc:spChg chg="del">
          <ac:chgData name="Yasir Saleem" userId="3fc1ac17-af16-4ad8-8e33-782d551708d8" providerId="ADAL" clId="{D456E4F2-F533-4B6D-8244-31A70D06660B}" dt="2022-03-10T10:14:49.645" v="1580" actId="478"/>
          <ac:spMkLst>
            <pc:docMk/>
            <pc:sldMk cId="1028923458" sldId="2233"/>
            <ac:spMk id="9" creationId="{D12AC8A5-C51E-4DB3-B92A-EC36FA55666D}"/>
          </ac:spMkLst>
        </pc:spChg>
      </pc:sldChg>
      <pc:sldChg chg="delSp mod">
        <pc:chgData name="Yasir Saleem" userId="3fc1ac17-af16-4ad8-8e33-782d551708d8" providerId="ADAL" clId="{D456E4F2-F533-4B6D-8244-31A70D06660B}" dt="2022-03-10T10:14:51.478" v="1581" actId="478"/>
        <pc:sldMkLst>
          <pc:docMk/>
          <pc:sldMk cId="946547615" sldId="2234"/>
        </pc:sldMkLst>
        <pc:spChg chg="del">
          <ac:chgData name="Yasir Saleem" userId="3fc1ac17-af16-4ad8-8e33-782d551708d8" providerId="ADAL" clId="{D456E4F2-F533-4B6D-8244-31A70D06660B}" dt="2022-03-10T10:14:51.478" v="1581" actId="478"/>
          <ac:spMkLst>
            <pc:docMk/>
            <pc:sldMk cId="946547615" sldId="2234"/>
            <ac:spMk id="10" creationId="{D602E71B-3865-4748-8D3E-BAE870F9E3CA}"/>
          </ac:spMkLst>
        </pc:spChg>
      </pc:sldChg>
      <pc:sldChg chg="delSp modSp mod">
        <pc:chgData name="Yasir Saleem" userId="3fc1ac17-af16-4ad8-8e33-782d551708d8" providerId="ADAL" clId="{D456E4F2-F533-4B6D-8244-31A70D06660B}" dt="2022-03-10T10:15:44.959" v="1605" actId="478"/>
        <pc:sldMkLst>
          <pc:docMk/>
          <pc:sldMk cId="3600238233" sldId="3478"/>
        </pc:sldMkLst>
        <pc:spChg chg="mod">
          <ac:chgData name="Yasir Saleem" userId="3fc1ac17-af16-4ad8-8e33-782d551708d8" providerId="ADAL" clId="{D456E4F2-F533-4B6D-8244-31A70D06660B}" dt="2022-03-10T09:37:27.328" v="1256" actId="1076"/>
          <ac:spMkLst>
            <pc:docMk/>
            <pc:sldMk cId="3600238233" sldId="3478"/>
            <ac:spMk id="2" creationId="{664F7FCB-A4E2-48FD-A5E8-4C0EA8A643A2}"/>
          </ac:spMkLst>
        </pc:spChg>
        <pc:spChg chg="mod">
          <ac:chgData name="Yasir Saleem" userId="3fc1ac17-af16-4ad8-8e33-782d551708d8" providerId="ADAL" clId="{D456E4F2-F533-4B6D-8244-31A70D06660B}" dt="2022-03-10T09:37:25.264" v="1255" actId="1076"/>
          <ac:spMkLst>
            <pc:docMk/>
            <pc:sldMk cId="3600238233" sldId="3478"/>
            <ac:spMk id="3" creationId="{8AE3FB6B-78C2-45C8-BE7D-98DBFA554B2E}"/>
          </ac:spMkLst>
        </pc:spChg>
        <pc:spChg chg="del">
          <ac:chgData name="Yasir Saleem" userId="3fc1ac17-af16-4ad8-8e33-782d551708d8" providerId="ADAL" clId="{D456E4F2-F533-4B6D-8244-31A70D06660B}" dt="2022-03-10T10:15:44.959" v="1605" actId="478"/>
          <ac:spMkLst>
            <pc:docMk/>
            <pc:sldMk cId="3600238233" sldId="3478"/>
            <ac:spMk id="6" creationId="{06598A95-39DE-4B9B-B5B4-C28580E7657D}"/>
          </ac:spMkLst>
        </pc:spChg>
      </pc:sldChg>
      <pc:sldChg chg="delSp modSp mod addCm delCm modCm">
        <pc:chgData name="Yasir Saleem" userId="3fc1ac17-af16-4ad8-8e33-782d551708d8" providerId="ADAL" clId="{D456E4F2-F533-4B6D-8244-31A70D06660B}" dt="2022-03-15T10:32:40.822" v="1974"/>
        <pc:sldMkLst>
          <pc:docMk/>
          <pc:sldMk cId="527201372" sldId="3483"/>
        </pc:sldMkLst>
        <pc:spChg chg="mod">
          <ac:chgData name="Yasir Saleem" userId="3fc1ac17-af16-4ad8-8e33-782d551708d8" providerId="ADAL" clId="{D456E4F2-F533-4B6D-8244-31A70D06660B}" dt="2022-03-10T09:52:53.739" v="1516" actId="20577"/>
          <ac:spMkLst>
            <pc:docMk/>
            <pc:sldMk cId="527201372" sldId="3483"/>
            <ac:spMk id="2" creationId="{94EA9BA1-124F-420F-B06B-25FF539ABA97}"/>
          </ac:spMkLst>
        </pc:spChg>
        <pc:spChg chg="mod">
          <ac:chgData name="Yasir Saleem" userId="3fc1ac17-af16-4ad8-8e33-782d551708d8" providerId="ADAL" clId="{D456E4F2-F533-4B6D-8244-31A70D06660B}" dt="2022-03-10T09:42:51.788" v="1394" actId="1076"/>
          <ac:spMkLst>
            <pc:docMk/>
            <pc:sldMk cId="527201372" sldId="3483"/>
            <ac:spMk id="3" creationId="{4C7F3E3A-54E2-483A-B63B-36E79C401D87}"/>
          </ac:spMkLst>
        </pc:spChg>
        <pc:spChg chg="del">
          <ac:chgData name="Yasir Saleem" userId="3fc1ac17-af16-4ad8-8e33-782d551708d8" providerId="ADAL" clId="{D456E4F2-F533-4B6D-8244-31A70D06660B}" dt="2022-03-10T10:15:58.296" v="1611" actId="478"/>
          <ac:spMkLst>
            <pc:docMk/>
            <pc:sldMk cId="527201372" sldId="3483"/>
            <ac:spMk id="6" creationId="{315CEA14-F53E-4574-A118-61263F9C76BC}"/>
          </ac:spMkLst>
        </pc:spChg>
      </pc:sldChg>
      <pc:sldChg chg="delSp mod">
        <pc:chgData name="Yasir Saleem" userId="3fc1ac17-af16-4ad8-8e33-782d551708d8" providerId="ADAL" clId="{D456E4F2-F533-4B6D-8244-31A70D06660B}" dt="2022-03-10T10:16:51.269" v="1634" actId="478"/>
        <pc:sldMkLst>
          <pc:docMk/>
          <pc:sldMk cId="1378032780" sldId="3484"/>
        </pc:sldMkLst>
        <pc:spChg chg="del">
          <ac:chgData name="Yasir Saleem" userId="3fc1ac17-af16-4ad8-8e33-782d551708d8" providerId="ADAL" clId="{D456E4F2-F533-4B6D-8244-31A70D06660B}" dt="2022-03-10T10:16:51.269" v="1634" actId="478"/>
          <ac:spMkLst>
            <pc:docMk/>
            <pc:sldMk cId="1378032780" sldId="3484"/>
            <ac:spMk id="6" creationId="{51032DBA-59ED-49EF-B84D-CA509ECAA2F4}"/>
          </ac:spMkLst>
        </pc:spChg>
      </pc:sldChg>
      <pc:sldChg chg="delSp modSp mod">
        <pc:chgData name="Yasir Saleem" userId="3fc1ac17-af16-4ad8-8e33-782d551708d8" providerId="ADAL" clId="{D456E4F2-F533-4B6D-8244-31A70D06660B}" dt="2022-03-10T10:15:50.046" v="1607" actId="478"/>
        <pc:sldMkLst>
          <pc:docMk/>
          <pc:sldMk cId="1321759612" sldId="3492"/>
        </pc:sldMkLst>
        <pc:spChg chg="mod">
          <ac:chgData name="Yasir Saleem" userId="3fc1ac17-af16-4ad8-8e33-782d551708d8" providerId="ADAL" clId="{D456E4F2-F533-4B6D-8244-31A70D06660B}" dt="2022-03-10T09:38:40.239" v="1269" actId="1076"/>
          <ac:spMkLst>
            <pc:docMk/>
            <pc:sldMk cId="1321759612" sldId="3492"/>
            <ac:spMk id="2" creationId="{16E7C5B5-E617-411A-8BD4-1E886CA7145B}"/>
          </ac:spMkLst>
        </pc:spChg>
        <pc:spChg chg="mod">
          <ac:chgData name="Yasir Saleem" userId="3fc1ac17-af16-4ad8-8e33-782d551708d8" providerId="ADAL" clId="{D456E4F2-F533-4B6D-8244-31A70D06660B}" dt="2022-03-10T09:38:37.144" v="1268" actId="1076"/>
          <ac:spMkLst>
            <pc:docMk/>
            <pc:sldMk cId="1321759612" sldId="3492"/>
            <ac:spMk id="3" creationId="{2E16EDDA-C144-4AE6-8D3A-813D9312C8E7}"/>
          </ac:spMkLst>
        </pc:spChg>
        <pc:spChg chg="del">
          <ac:chgData name="Yasir Saleem" userId="3fc1ac17-af16-4ad8-8e33-782d551708d8" providerId="ADAL" clId="{D456E4F2-F533-4B6D-8244-31A70D06660B}" dt="2022-03-10T10:15:50.046" v="1607" actId="478"/>
          <ac:spMkLst>
            <pc:docMk/>
            <pc:sldMk cId="1321759612" sldId="3492"/>
            <ac:spMk id="6" creationId="{561CD03E-B04D-4CD9-9D16-5960A052E6C4}"/>
          </ac:spMkLst>
        </pc:spChg>
        <pc:graphicFrameChg chg="mod">
          <ac:chgData name="Yasir Saleem" userId="3fc1ac17-af16-4ad8-8e33-782d551708d8" providerId="ADAL" clId="{D456E4F2-F533-4B6D-8244-31A70D06660B}" dt="2022-03-10T09:38:43.090" v="1270" actId="1076"/>
          <ac:graphicFrameMkLst>
            <pc:docMk/>
            <pc:sldMk cId="1321759612" sldId="3492"/>
            <ac:graphicFrameMk id="5" creationId="{07045801-E7E6-423F-8240-35D47BBF89DF}"/>
          </ac:graphicFrameMkLst>
        </pc:graphicFrameChg>
      </pc:sldChg>
      <pc:sldChg chg="delSp modSp mod">
        <pc:chgData name="Yasir Saleem" userId="3fc1ac17-af16-4ad8-8e33-782d551708d8" providerId="ADAL" clId="{D456E4F2-F533-4B6D-8244-31A70D06660B}" dt="2022-03-10T10:14:11.933" v="1565" actId="478"/>
        <pc:sldMkLst>
          <pc:docMk/>
          <pc:sldMk cId="1766570752" sldId="3499"/>
        </pc:sldMkLst>
        <pc:spChg chg="mod">
          <ac:chgData name="Yasir Saleem" userId="3fc1ac17-af16-4ad8-8e33-782d551708d8" providerId="ADAL" clId="{D456E4F2-F533-4B6D-8244-31A70D06660B}" dt="2022-03-10T09:28:26.743" v="1169" actId="14100"/>
          <ac:spMkLst>
            <pc:docMk/>
            <pc:sldMk cId="1766570752" sldId="3499"/>
            <ac:spMk id="2" creationId="{FE1D6AD2-B8C3-479D-B349-5346ADB9CCB4}"/>
          </ac:spMkLst>
        </pc:spChg>
        <pc:spChg chg="mod">
          <ac:chgData name="Yasir Saleem" userId="3fc1ac17-af16-4ad8-8e33-782d551708d8" providerId="ADAL" clId="{D456E4F2-F533-4B6D-8244-31A70D06660B}" dt="2022-03-10T09:28:20.458" v="1167" actId="1076"/>
          <ac:spMkLst>
            <pc:docMk/>
            <pc:sldMk cId="1766570752" sldId="3499"/>
            <ac:spMk id="3" creationId="{B13AA895-5C30-401B-B5BD-B684DBA58F17}"/>
          </ac:spMkLst>
        </pc:spChg>
        <pc:spChg chg="mod">
          <ac:chgData name="Yasir Saleem" userId="3fc1ac17-af16-4ad8-8e33-782d551708d8" providerId="ADAL" clId="{D456E4F2-F533-4B6D-8244-31A70D06660B}" dt="2022-03-10T09:28:28.993" v="1170" actId="1076"/>
          <ac:spMkLst>
            <pc:docMk/>
            <pc:sldMk cId="1766570752" sldId="3499"/>
            <ac:spMk id="4" creationId="{52873130-0006-4CFD-B11B-CA4F79F0AD91}"/>
          </ac:spMkLst>
        </pc:spChg>
        <pc:spChg chg="mod">
          <ac:chgData name="Yasir Saleem" userId="3fc1ac17-af16-4ad8-8e33-782d551708d8" providerId="ADAL" clId="{D456E4F2-F533-4B6D-8244-31A70D06660B}" dt="2022-03-10T09:28:06.814" v="1165"/>
          <ac:spMkLst>
            <pc:docMk/>
            <pc:sldMk cId="1766570752" sldId="3499"/>
            <ac:spMk id="5" creationId="{2BB4368C-2828-4567-B08A-A08C10EFED85}"/>
          </ac:spMkLst>
        </pc:spChg>
        <pc:spChg chg="mod">
          <ac:chgData name="Yasir Saleem" userId="3fc1ac17-af16-4ad8-8e33-782d551708d8" providerId="ADAL" clId="{D456E4F2-F533-4B6D-8244-31A70D06660B}" dt="2022-03-10T09:28:04.782" v="1164" actId="21"/>
          <ac:spMkLst>
            <pc:docMk/>
            <pc:sldMk cId="1766570752" sldId="3499"/>
            <ac:spMk id="6" creationId="{FC0EE4DF-4F0E-4627-AF8F-372B23E03636}"/>
          </ac:spMkLst>
        </pc:spChg>
        <pc:spChg chg="del">
          <ac:chgData name="Yasir Saleem" userId="3fc1ac17-af16-4ad8-8e33-782d551708d8" providerId="ADAL" clId="{D456E4F2-F533-4B6D-8244-31A70D06660B}" dt="2022-03-10T10:14:11.933" v="1565" actId="478"/>
          <ac:spMkLst>
            <pc:docMk/>
            <pc:sldMk cId="1766570752" sldId="3499"/>
            <ac:spMk id="9" creationId="{0B8638CA-9394-4B82-B377-DDCD61E21225}"/>
          </ac:spMkLst>
        </pc:spChg>
      </pc:sldChg>
      <pc:sldChg chg="delSp modSp mod addCm delCm">
        <pc:chgData name="Yasir Saleem" userId="3fc1ac17-af16-4ad8-8e33-782d551708d8" providerId="ADAL" clId="{D456E4F2-F533-4B6D-8244-31A70D06660B}" dt="2022-03-10T10:15:26.022" v="1596" actId="478"/>
        <pc:sldMkLst>
          <pc:docMk/>
          <pc:sldMk cId="2101629019" sldId="3500"/>
        </pc:sldMkLst>
        <pc:spChg chg="mod">
          <ac:chgData name="Yasir Saleem" userId="3fc1ac17-af16-4ad8-8e33-782d551708d8" providerId="ADAL" clId="{D456E4F2-F533-4B6D-8244-31A70D06660B}" dt="2022-03-10T09:35:46.568" v="1240" actId="1076"/>
          <ac:spMkLst>
            <pc:docMk/>
            <pc:sldMk cId="2101629019" sldId="3500"/>
            <ac:spMk id="3" creationId="{BB753F04-4C17-42BF-B258-EFBA53B0EE51}"/>
          </ac:spMkLst>
        </pc:spChg>
        <pc:spChg chg="del">
          <ac:chgData name="Yasir Saleem" userId="3fc1ac17-af16-4ad8-8e33-782d551708d8" providerId="ADAL" clId="{D456E4F2-F533-4B6D-8244-31A70D06660B}" dt="2022-03-10T10:15:26.022" v="1596" actId="478"/>
          <ac:spMkLst>
            <pc:docMk/>
            <pc:sldMk cId="2101629019" sldId="3500"/>
            <ac:spMk id="6" creationId="{8A8CF935-3B93-4F71-8DBD-1EB1CE4362CF}"/>
          </ac:spMkLst>
        </pc:spChg>
      </pc:sldChg>
      <pc:sldChg chg="delSp modSp mod">
        <pc:chgData name="Yasir Saleem" userId="3fc1ac17-af16-4ad8-8e33-782d551708d8" providerId="ADAL" clId="{D456E4F2-F533-4B6D-8244-31A70D06660B}" dt="2022-03-10T11:02:27.079" v="1643" actId="14100"/>
        <pc:sldMkLst>
          <pc:docMk/>
          <pc:sldMk cId="1685917928" sldId="3506"/>
        </pc:sldMkLst>
        <pc:spChg chg="mod">
          <ac:chgData name="Yasir Saleem" userId="3fc1ac17-af16-4ad8-8e33-782d551708d8" providerId="ADAL" clId="{D456E4F2-F533-4B6D-8244-31A70D06660B}" dt="2022-03-10T09:30:13.250" v="1183" actId="1076"/>
          <ac:spMkLst>
            <pc:docMk/>
            <pc:sldMk cId="1685917928" sldId="3506"/>
            <ac:spMk id="3" creationId="{3C185C05-B304-4E71-9A0A-2246C8A5F7C8}"/>
          </ac:spMkLst>
        </pc:spChg>
        <pc:spChg chg="mod">
          <ac:chgData name="Yasir Saleem" userId="3fc1ac17-af16-4ad8-8e33-782d551708d8" providerId="ADAL" clId="{D456E4F2-F533-4B6D-8244-31A70D06660B}" dt="2022-03-10T11:02:13.976" v="1641" actId="1076"/>
          <ac:spMkLst>
            <pc:docMk/>
            <pc:sldMk cId="1685917928" sldId="3506"/>
            <ac:spMk id="4" creationId="{B83F8720-E8E2-44CD-9965-FCEB217EE237}"/>
          </ac:spMkLst>
        </pc:spChg>
        <pc:spChg chg="mod">
          <ac:chgData name="Yasir Saleem" userId="3fc1ac17-af16-4ad8-8e33-782d551708d8" providerId="ADAL" clId="{D456E4F2-F533-4B6D-8244-31A70D06660B}" dt="2022-03-10T11:02:27.079" v="1643" actId="14100"/>
          <ac:spMkLst>
            <pc:docMk/>
            <pc:sldMk cId="1685917928" sldId="3506"/>
            <ac:spMk id="5" creationId="{37DFA335-B5FF-4E54-80B9-B58E71B4E677}"/>
          </ac:spMkLst>
        </pc:spChg>
        <pc:spChg chg="mod">
          <ac:chgData name="Yasir Saleem" userId="3fc1ac17-af16-4ad8-8e33-782d551708d8" providerId="ADAL" clId="{D456E4F2-F533-4B6D-8244-31A70D06660B}" dt="2022-03-10T11:02:08.287" v="1640" actId="1076"/>
          <ac:spMkLst>
            <pc:docMk/>
            <pc:sldMk cId="1685917928" sldId="3506"/>
            <ac:spMk id="6" creationId="{0460675E-549D-483E-AB2B-98A499C6C459}"/>
          </ac:spMkLst>
        </pc:spChg>
        <pc:spChg chg="del">
          <ac:chgData name="Yasir Saleem" userId="3fc1ac17-af16-4ad8-8e33-782d551708d8" providerId="ADAL" clId="{D456E4F2-F533-4B6D-8244-31A70D06660B}" dt="2022-03-10T10:14:27.826" v="1571" actId="478"/>
          <ac:spMkLst>
            <pc:docMk/>
            <pc:sldMk cId="1685917928" sldId="3506"/>
            <ac:spMk id="7" creationId="{C504CA52-E841-4D6F-9B25-6D6DFDF82F9D}"/>
          </ac:spMkLst>
        </pc:spChg>
      </pc:sldChg>
      <pc:sldChg chg="modSp del mod">
        <pc:chgData name="Yasir Saleem" userId="3fc1ac17-af16-4ad8-8e33-782d551708d8" providerId="ADAL" clId="{D456E4F2-F533-4B6D-8244-31A70D06660B}" dt="2022-03-03T13:57:39.137" v="844" actId="2696"/>
        <pc:sldMkLst>
          <pc:docMk/>
          <pc:sldMk cId="3655426100" sldId="3511"/>
        </pc:sldMkLst>
        <pc:spChg chg="mod">
          <ac:chgData name="Yasir Saleem" userId="3fc1ac17-af16-4ad8-8e33-782d551708d8" providerId="ADAL" clId="{D456E4F2-F533-4B6D-8244-31A70D06660B}" dt="2022-03-03T13:57:22.838" v="843" actId="403"/>
          <ac:spMkLst>
            <pc:docMk/>
            <pc:sldMk cId="3655426100" sldId="3511"/>
            <ac:spMk id="2" creationId="{B8816299-8076-4FD3-AEA4-F86BADFCF4CE}"/>
          </ac:spMkLst>
        </pc:spChg>
      </pc:sldChg>
      <pc:sldChg chg="delSp modSp mod addCm delCm">
        <pc:chgData name="Yasir Saleem" userId="3fc1ac17-af16-4ad8-8e33-782d551708d8" providerId="ADAL" clId="{D456E4F2-F533-4B6D-8244-31A70D06660B}" dt="2022-03-10T10:15:17.071" v="1592" actId="478"/>
        <pc:sldMkLst>
          <pc:docMk/>
          <pc:sldMk cId="1911356412" sldId="3512"/>
        </pc:sldMkLst>
        <pc:spChg chg="mod">
          <ac:chgData name="Yasir Saleem" userId="3fc1ac17-af16-4ad8-8e33-782d551708d8" providerId="ADAL" clId="{D456E4F2-F533-4B6D-8244-31A70D06660B}" dt="2022-03-10T09:35:05.928" v="1234" actId="1076"/>
          <ac:spMkLst>
            <pc:docMk/>
            <pc:sldMk cId="1911356412" sldId="3512"/>
            <ac:spMk id="2" creationId="{22226E47-4B62-4BFC-B354-365250639FC3}"/>
          </ac:spMkLst>
        </pc:spChg>
        <pc:spChg chg="mod">
          <ac:chgData name="Yasir Saleem" userId="3fc1ac17-af16-4ad8-8e33-782d551708d8" providerId="ADAL" clId="{D456E4F2-F533-4B6D-8244-31A70D06660B}" dt="2022-03-10T09:35:03.832" v="1233" actId="1076"/>
          <ac:spMkLst>
            <pc:docMk/>
            <pc:sldMk cId="1911356412" sldId="3512"/>
            <ac:spMk id="3" creationId="{9665ED2B-4DCF-48E6-BED0-1BC69D2BE545}"/>
          </ac:spMkLst>
        </pc:spChg>
        <pc:spChg chg="del">
          <ac:chgData name="Yasir Saleem" userId="3fc1ac17-af16-4ad8-8e33-782d551708d8" providerId="ADAL" clId="{D456E4F2-F533-4B6D-8244-31A70D06660B}" dt="2022-03-10T10:15:17.071" v="1592" actId="478"/>
          <ac:spMkLst>
            <pc:docMk/>
            <pc:sldMk cId="1911356412" sldId="3512"/>
            <ac:spMk id="6" creationId="{F3C26332-35C6-4502-A9DC-B09DB628009A}"/>
          </ac:spMkLst>
        </pc:spChg>
      </pc:sldChg>
      <pc:sldChg chg="delSp modSp mod">
        <pc:chgData name="Yasir Saleem" userId="3fc1ac17-af16-4ad8-8e33-782d551708d8" providerId="ADAL" clId="{D456E4F2-F533-4B6D-8244-31A70D06660B}" dt="2022-03-10T10:16:03.064" v="1613" actId="478"/>
        <pc:sldMkLst>
          <pc:docMk/>
          <pc:sldMk cId="2265808342" sldId="3518"/>
        </pc:sldMkLst>
        <pc:spChg chg="mod">
          <ac:chgData name="Yasir Saleem" userId="3fc1ac17-af16-4ad8-8e33-782d551708d8" providerId="ADAL" clId="{D456E4F2-F533-4B6D-8244-31A70D06660B}" dt="2022-03-10T09:49:18.682" v="1470" actId="1076"/>
          <ac:spMkLst>
            <pc:docMk/>
            <pc:sldMk cId="2265808342" sldId="3518"/>
            <ac:spMk id="3" creationId="{B5E6CCBF-367F-4B8B-9564-673DAA60EE64}"/>
          </ac:spMkLst>
        </pc:spChg>
        <pc:spChg chg="del">
          <ac:chgData name="Yasir Saleem" userId="3fc1ac17-af16-4ad8-8e33-782d551708d8" providerId="ADAL" clId="{D456E4F2-F533-4B6D-8244-31A70D06660B}" dt="2022-03-10T10:16:03.064" v="1613" actId="478"/>
          <ac:spMkLst>
            <pc:docMk/>
            <pc:sldMk cId="2265808342" sldId="3518"/>
            <ac:spMk id="9" creationId="{F626A15B-03A0-47E0-B7EE-575120777005}"/>
          </ac:spMkLst>
        </pc:spChg>
      </pc:sldChg>
      <pc:sldChg chg="delSp modSp mod addCm delCm">
        <pc:chgData name="Yasir Saleem" userId="3fc1ac17-af16-4ad8-8e33-782d551708d8" providerId="ADAL" clId="{D456E4F2-F533-4B6D-8244-31A70D06660B}" dt="2022-03-10T10:15:32.719" v="1599" actId="478"/>
        <pc:sldMkLst>
          <pc:docMk/>
          <pc:sldMk cId="4120839840" sldId="3519"/>
        </pc:sldMkLst>
        <pc:spChg chg="mod">
          <ac:chgData name="Yasir Saleem" userId="3fc1ac17-af16-4ad8-8e33-782d551708d8" providerId="ADAL" clId="{D456E4F2-F533-4B6D-8244-31A70D06660B}" dt="2022-03-10T09:36:35.384" v="1250" actId="1076"/>
          <ac:spMkLst>
            <pc:docMk/>
            <pc:sldMk cId="4120839840" sldId="3519"/>
            <ac:spMk id="2" creationId="{DB0B68FC-54CA-480A-88DD-C06924D284D8}"/>
          </ac:spMkLst>
        </pc:spChg>
        <pc:spChg chg="mod">
          <ac:chgData name="Yasir Saleem" userId="3fc1ac17-af16-4ad8-8e33-782d551708d8" providerId="ADAL" clId="{D456E4F2-F533-4B6D-8244-31A70D06660B}" dt="2022-03-10T09:36:33.208" v="1249" actId="1076"/>
          <ac:spMkLst>
            <pc:docMk/>
            <pc:sldMk cId="4120839840" sldId="3519"/>
            <ac:spMk id="3" creationId="{2E8B6DF7-37E3-40A8-AE9F-146F6E2ABC50}"/>
          </ac:spMkLst>
        </pc:spChg>
        <pc:spChg chg="del">
          <ac:chgData name="Yasir Saleem" userId="3fc1ac17-af16-4ad8-8e33-782d551708d8" providerId="ADAL" clId="{D456E4F2-F533-4B6D-8244-31A70D06660B}" dt="2022-03-10T10:15:32.719" v="1599" actId="478"/>
          <ac:spMkLst>
            <pc:docMk/>
            <pc:sldMk cId="4120839840" sldId="3519"/>
            <ac:spMk id="9" creationId="{71146DA6-5EBD-4E3B-AAA0-D762CA293900}"/>
          </ac:spMkLst>
        </pc:spChg>
      </pc:sldChg>
      <pc:sldChg chg="delSp modSp mod">
        <pc:chgData name="Yasir Saleem" userId="3fc1ac17-af16-4ad8-8e33-782d551708d8" providerId="ADAL" clId="{D456E4F2-F533-4B6D-8244-31A70D06660B}" dt="2022-03-10T10:15:09.655" v="1589" actId="478"/>
        <pc:sldMkLst>
          <pc:docMk/>
          <pc:sldMk cId="421334453" sldId="3520"/>
        </pc:sldMkLst>
        <pc:spChg chg="mod">
          <ac:chgData name="Yasir Saleem" userId="3fc1ac17-af16-4ad8-8e33-782d551708d8" providerId="ADAL" clId="{D456E4F2-F533-4B6D-8244-31A70D06660B}" dt="2022-03-10T09:33:46.752" v="1220" actId="1076"/>
          <ac:spMkLst>
            <pc:docMk/>
            <pc:sldMk cId="421334453" sldId="3520"/>
            <ac:spMk id="2" creationId="{A08FC6CE-6E67-4213-BAFD-9D0E10B79FA3}"/>
          </ac:spMkLst>
        </pc:spChg>
        <pc:spChg chg="mod">
          <ac:chgData name="Yasir Saleem" userId="3fc1ac17-af16-4ad8-8e33-782d551708d8" providerId="ADAL" clId="{D456E4F2-F533-4B6D-8244-31A70D06660B}" dt="2022-03-10T09:33:43.697" v="1219" actId="1076"/>
          <ac:spMkLst>
            <pc:docMk/>
            <pc:sldMk cId="421334453" sldId="3520"/>
            <ac:spMk id="3" creationId="{26102EC2-60CB-4F9B-AC98-40387D3A9608}"/>
          </ac:spMkLst>
        </pc:spChg>
        <pc:spChg chg="del">
          <ac:chgData name="Yasir Saleem" userId="3fc1ac17-af16-4ad8-8e33-782d551708d8" providerId="ADAL" clId="{D456E4F2-F533-4B6D-8244-31A70D06660B}" dt="2022-03-10T10:15:09.655" v="1589" actId="478"/>
          <ac:spMkLst>
            <pc:docMk/>
            <pc:sldMk cId="421334453" sldId="3520"/>
            <ac:spMk id="6" creationId="{4F3D9C81-CC7D-4642-9423-4428E165CFD6}"/>
          </ac:spMkLst>
        </pc:spChg>
        <pc:picChg chg="mod">
          <ac:chgData name="Yasir Saleem" userId="3fc1ac17-af16-4ad8-8e33-782d551708d8" providerId="ADAL" clId="{D456E4F2-F533-4B6D-8244-31A70D06660B}" dt="2022-03-10T09:34:00.968" v="1223" actId="14100"/>
          <ac:picMkLst>
            <pc:docMk/>
            <pc:sldMk cId="421334453" sldId="3520"/>
            <ac:picMk id="5" creationId="{FC77B2C9-3B15-40D8-8379-6D2FF64FD153}"/>
          </ac:picMkLst>
        </pc:picChg>
      </pc:sldChg>
      <pc:sldChg chg="del">
        <pc:chgData name="Yasir Saleem" userId="3fc1ac17-af16-4ad8-8e33-782d551708d8" providerId="ADAL" clId="{D456E4F2-F533-4B6D-8244-31A70D06660B}" dt="2022-03-03T13:37:26.675" v="466" actId="2696"/>
        <pc:sldMkLst>
          <pc:docMk/>
          <pc:sldMk cId="3319870150" sldId="3523"/>
        </pc:sldMkLst>
      </pc:sldChg>
      <pc:sldChg chg="delSp modSp mod">
        <pc:chgData name="Yasir Saleem" userId="3fc1ac17-af16-4ad8-8e33-782d551708d8" providerId="ADAL" clId="{D456E4F2-F533-4B6D-8244-31A70D06660B}" dt="2022-03-10T10:16:37.190" v="1627" actId="478"/>
        <pc:sldMkLst>
          <pc:docMk/>
          <pc:sldMk cId="1948468093" sldId="3528"/>
        </pc:sldMkLst>
        <pc:spChg chg="mod">
          <ac:chgData name="Yasir Saleem" userId="3fc1ac17-af16-4ad8-8e33-782d551708d8" providerId="ADAL" clId="{D456E4F2-F533-4B6D-8244-31A70D06660B}" dt="2022-03-03T13:56:59.764" v="840" actId="403"/>
          <ac:spMkLst>
            <pc:docMk/>
            <pc:sldMk cId="1948468093" sldId="3528"/>
            <ac:spMk id="2" creationId="{55883364-8557-40FE-9D9C-135951A3F1CF}"/>
          </ac:spMkLst>
        </pc:spChg>
        <pc:spChg chg="del">
          <ac:chgData name="Yasir Saleem" userId="3fc1ac17-af16-4ad8-8e33-782d551708d8" providerId="ADAL" clId="{D456E4F2-F533-4B6D-8244-31A70D06660B}" dt="2022-03-10T10:16:37.190" v="1627" actId="478"/>
          <ac:spMkLst>
            <pc:docMk/>
            <pc:sldMk cId="1948468093" sldId="3528"/>
            <ac:spMk id="7" creationId="{3804E4A4-60C6-4628-B5EB-58B56967607F}"/>
          </ac:spMkLst>
        </pc:spChg>
        <pc:picChg chg="mod">
          <ac:chgData name="Yasir Saleem" userId="3fc1ac17-af16-4ad8-8e33-782d551708d8" providerId="ADAL" clId="{D456E4F2-F533-4B6D-8244-31A70D06660B}" dt="2022-03-03T13:57:02.492" v="841" actId="1076"/>
          <ac:picMkLst>
            <pc:docMk/>
            <pc:sldMk cId="1948468093" sldId="3528"/>
            <ac:picMk id="5" creationId="{31533315-1913-4E8F-94BA-B61E21CC3780}"/>
          </ac:picMkLst>
        </pc:picChg>
      </pc:sldChg>
      <pc:sldChg chg="delSp modSp mod">
        <pc:chgData name="Yasir Saleem" userId="3fc1ac17-af16-4ad8-8e33-782d551708d8" providerId="ADAL" clId="{D456E4F2-F533-4B6D-8244-31A70D06660B}" dt="2022-03-10T10:16:16.110" v="1619" actId="478"/>
        <pc:sldMkLst>
          <pc:docMk/>
          <pc:sldMk cId="1656856871" sldId="3529"/>
        </pc:sldMkLst>
        <pc:spChg chg="mod">
          <ac:chgData name="Yasir Saleem" userId="3fc1ac17-af16-4ad8-8e33-782d551708d8" providerId="ADAL" clId="{D456E4F2-F533-4B6D-8244-31A70D06660B}" dt="2022-03-10T09:53:33.669" v="1544" actId="20577"/>
          <ac:spMkLst>
            <pc:docMk/>
            <pc:sldMk cId="1656856871" sldId="3529"/>
            <ac:spMk id="2" creationId="{732FA81E-2D96-46F9-A31B-B10765169AA8}"/>
          </ac:spMkLst>
        </pc:spChg>
        <pc:spChg chg="del">
          <ac:chgData name="Yasir Saleem" userId="3fc1ac17-af16-4ad8-8e33-782d551708d8" providerId="ADAL" clId="{D456E4F2-F533-4B6D-8244-31A70D06660B}" dt="2022-03-10T10:16:16.110" v="1619" actId="478"/>
          <ac:spMkLst>
            <pc:docMk/>
            <pc:sldMk cId="1656856871" sldId="3529"/>
            <ac:spMk id="7" creationId="{11C9620D-FBA2-486B-B4AC-C638E5DE2C31}"/>
          </ac:spMkLst>
        </pc:spChg>
        <pc:picChg chg="mod">
          <ac:chgData name="Yasir Saleem" userId="3fc1ac17-af16-4ad8-8e33-782d551708d8" providerId="ADAL" clId="{D456E4F2-F533-4B6D-8244-31A70D06660B}" dt="2022-03-07T14:47:42.578" v="928" actId="1076"/>
          <ac:picMkLst>
            <pc:docMk/>
            <pc:sldMk cId="1656856871" sldId="3529"/>
            <ac:picMk id="5" creationId="{C9A4698B-9DD4-4EC3-9EDF-12685CF4A49C}"/>
          </ac:picMkLst>
        </pc:picChg>
      </pc:sldChg>
      <pc:sldChg chg="del">
        <pc:chgData name="Yasir Saleem" userId="3fc1ac17-af16-4ad8-8e33-782d551708d8" providerId="ADAL" clId="{D456E4F2-F533-4B6D-8244-31A70D06660B}" dt="2022-03-03T13:59:22.571" v="848" actId="2696"/>
        <pc:sldMkLst>
          <pc:docMk/>
          <pc:sldMk cId="4258456320" sldId="3530"/>
        </pc:sldMkLst>
      </pc:sldChg>
      <pc:sldChg chg="delSp modSp mod addCm delCm">
        <pc:chgData name="Yasir Saleem" userId="3fc1ac17-af16-4ad8-8e33-782d551708d8" providerId="ADAL" clId="{D456E4F2-F533-4B6D-8244-31A70D06660B}" dt="2022-04-12T10:32:18.765" v="2134" actId="20577"/>
        <pc:sldMkLst>
          <pc:docMk/>
          <pc:sldMk cId="4263265749" sldId="2145707681"/>
        </pc:sldMkLst>
        <pc:spChg chg="mod">
          <ac:chgData name="Yasir Saleem" userId="3fc1ac17-af16-4ad8-8e33-782d551708d8" providerId="ADAL" clId="{D456E4F2-F533-4B6D-8244-31A70D06660B}" dt="2022-04-12T10:32:18.765" v="2134" actId="20577"/>
          <ac:spMkLst>
            <pc:docMk/>
            <pc:sldMk cId="4263265749" sldId="2145707681"/>
            <ac:spMk id="2" creationId="{7946A1FB-FAB3-43E0-94DA-4F03865E74AA}"/>
          </ac:spMkLst>
        </pc:spChg>
        <pc:spChg chg="del">
          <ac:chgData name="Yasir Saleem" userId="3fc1ac17-af16-4ad8-8e33-782d551708d8" providerId="ADAL" clId="{D456E4F2-F533-4B6D-8244-31A70D06660B}" dt="2022-03-10T10:14:17.758" v="1567" actId="478"/>
          <ac:spMkLst>
            <pc:docMk/>
            <pc:sldMk cId="4263265749" sldId="2145707681"/>
            <ac:spMk id="4" creationId="{DBD556A1-145C-4A25-A9CF-5FB39DD0413A}"/>
          </ac:spMkLst>
        </pc:spChg>
      </pc:sldChg>
      <pc:sldChg chg="delSp modSp mod">
        <pc:chgData name="Yasir Saleem" userId="3fc1ac17-af16-4ad8-8e33-782d551708d8" providerId="ADAL" clId="{D456E4F2-F533-4B6D-8244-31A70D06660B}" dt="2022-03-10T10:14:44.577" v="1578" actId="478"/>
        <pc:sldMkLst>
          <pc:docMk/>
          <pc:sldMk cId="4265738256" sldId="2145707683"/>
        </pc:sldMkLst>
        <pc:spChg chg="mod">
          <ac:chgData name="Yasir Saleem" userId="3fc1ac17-af16-4ad8-8e33-782d551708d8" providerId="ADAL" clId="{D456E4F2-F533-4B6D-8244-31A70D06660B}" dt="2022-03-03T13:09:33.338" v="25" actId="20577"/>
          <ac:spMkLst>
            <pc:docMk/>
            <pc:sldMk cId="4265738256" sldId="2145707683"/>
            <ac:spMk id="2" creationId="{DA3F523B-EF98-4B6A-9874-7FC0107E71E7}"/>
          </ac:spMkLst>
        </pc:spChg>
        <pc:spChg chg="mod">
          <ac:chgData name="Yasir Saleem" userId="3fc1ac17-af16-4ad8-8e33-782d551708d8" providerId="ADAL" clId="{D456E4F2-F533-4B6D-8244-31A70D06660B}" dt="2022-03-10T09:31:49.081" v="1202" actId="1076"/>
          <ac:spMkLst>
            <pc:docMk/>
            <pc:sldMk cId="4265738256" sldId="2145707683"/>
            <ac:spMk id="3" creationId="{64A20A35-4F6B-483E-AFE6-5B143EA8DFC2}"/>
          </ac:spMkLst>
        </pc:spChg>
        <pc:spChg chg="del">
          <ac:chgData name="Yasir Saleem" userId="3fc1ac17-af16-4ad8-8e33-782d551708d8" providerId="ADAL" clId="{D456E4F2-F533-4B6D-8244-31A70D06660B}" dt="2022-03-10T10:14:44.577" v="1578" actId="478"/>
          <ac:spMkLst>
            <pc:docMk/>
            <pc:sldMk cId="4265738256" sldId="2145707683"/>
            <ac:spMk id="5" creationId="{9B26799E-DDE7-4403-877B-E9085CF85E9C}"/>
          </ac:spMkLst>
        </pc:spChg>
      </pc:sldChg>
      <pc:sldChg chg="delSp modSp mod">
        <pc:chgData name="Yasir Saleem" userId="3fc1ac17-af16-4ad8-8e33-782d551708d8" providerId="ADAL" clId="{D456E4F2-F533-4B6D-8244-31A70D06660B}" dt="2022-03-10T10:16:05.967" v="1615" actId="478"/>
        <pc:sldMkLst>
          <pc:docMk/>
          <pc:sldMk cId="573080025" sldId="2145707684"/>
        </pc:sldMkLst>
        <pc:spChg chg="mod">
          <ac:chgData name="Yasir Saleem" userId="3fc1ac17-af16-4ad8-8e33-782d551708d8" providerId="ADAL" clId="{D456E4F2-F533-4B6D-8244-31A70D06660B}" dt="2022-03-10T09:53:17.847" v="1531" actId="20577"/>
          <ac:spMkLst>
            <pc:docMk/>
            <pc:sldMk cId="573080025" sldId="2145707684"/>
            <ac:spMk id="2" creationId="{15C6072D-00FE-4C5F-BE92-E73DEA262741}"/>
          </ac:spMkLst>
        </pc:spChg>
        <pc:spChg chg="mod">
          <ac:chgData name="Yasir Saleem" userId="3fc1ac17-af16-4ad8-8e33-782d551708d8" providerId="ADAL" clId="{D456E4F2-F533-4B6D-8244-31A70D06660B}" dt="2022-03-10T09:49:22.466" v="1471" actId="1076"/>
          <ac:spMkLst>
            <pc:docMk/>
            <pc:sldMk cId="573080025" sldId="2145707684"/>
            <ac:spMk id="3" creationId="{10A240C2-5F6E-43FF-B397-87010F0B27CE}"/>
          </ac:spMkLst>
        </pc:spChg>
        <pc:spChg chg="del mod">
          <ac:chgData name="Yasir Saleem" userId="3fc1ac17-af16-4ad8-8e33-782d551708d8" providerId="ADAL" clId="{D456E4F2-F533-4B6D-8244-31A70D06660B}" dt="2022-03-10T10:16:05.967" v="1615" actId="478"/>
          <ac:spMkLst>
            <pc:docMk/>
            <pc:sldMk cId="573080025" sldId="2145707684"/>
            <ac:spMk id="7" creationId="{943B2579-0109-4A8E-A216-0E49D228C7B4}"/>
          </ac:spMkLst>
        </pc:spChg>
      </pc:sldChg>
      <pc:sldChg chg="delSp modSp mod">
        <pc:chgData name="Yasir Saleem" userId="3fc1ac17-af16-4ad8-8e33-782d551708d8" providerId="ADAL" clId="{D456E4F2-F533-4B6D-8244-31A70D06660B}" dt="2022-03-10T10:16:22.927" v="1622" actId="478"/>
        <pc:sldMkLst>
          <pc:docMk/>
          <pc:sldMk cId="2834081630" sldId="2145707689"/>
        </pc:sldMkLst>
        <pc:spChg chg="mod">
          <ac:chgData name="Yasir Saleem" userId="3fc1ac17-af16-4ad8-8e33-782d551708d8" providerId="ADAL" clId="{D456E4F2-F533-4B6D-8244-31A70D06660B}" dt="2022-03-03T13:52:54.734" v="802" actId="403"/>
          <ac:spMkLst>
            <pc:docMk/>
            <pc:sldMk cId="2834081630" sldId="2145707689"/>
            <ac:spMk id="2" creationId="{55883364-8557-40FE-9D9C-135951A3F1CF}"/>
          </ac:spMkLst>
        </pc:spChg>
        <pc:spChg chg="del">
          <ac:chgData name="Yasir Saleem" userId="3fc1ac17-af16-4ad8-8e33-782d551708d8" providerId="ADAL" clId="{D456E4F2-F533-4B6D-8244-31A70D06660B}" dt="2022-03-10T10:16:22.927" v="1622" actId="478"/>
          <ac:spMkLst>
            <pc:docMk/>
            <pc:sldMk cId="2834081630" sldId="2145707689"/>
            <ac:spMk id="7" creationId="{4E58D1DE-158B-425A-808D-ED127E78D2CF}"/>
          </ac:spMkLst>
        </pc:spChg>
        <pc:picChg chg="mod">
          <ac:chgData name="Yasir Saleem" userId="3fc1ac17-af16-4ad8-8e33-782d551708d8" providerId="ADAL" clId="{D456E4F2-F533-4B6D-8244-31A70D06660B}" dt="2022-03-07T14:47:58.615" v="934" actId="1076"/>
          <ac:picMkLst>
            <pc:docMk/>
            <pc:sldMk cId="2834081630" sldId="2145707689"/>
            <ac:picMk id="5" creationId="{CD8F7CA4-B514-49F9-9826-E45F9B0B6D4E}"/>
          </ac:picMkLst>
        </pc:picChg>
      </pc:sldChg>
      <pc:sldChg chg="delSp modSp mod">
        <pc:chgData name="Yasir Saleem" userId="3fc1ac17-af16-4ad8-8e33-782d551708d8" providerId="ADAL" clId="{D456E4F2-F533-4B6D-8244-31A70D06660B}" dt="2022-03-10T10:16:24.709" v="1623" actId="478"/>
        <pc:sldMkLst>
          <pc:docMk/>
          <pc:sldMk cId="740479232" sldId="2145707690"/>
        </pc:sldMkLst>
        <pc:spChg chg="mod">
          <ac:chgData name="Yasir Saleem" userId="3fc1ac17-af16-4ad8-8e33-782d551708d8" providerId="ADAL" clId="{D456E4F2-F533-4B6D-8244-31A70D06660B}" dt="2022-03-03T13:53:50.815" v="815" actId="20577"/>
          <ac:spMkLst>
            <pc:docMk/>
            <pc:sldMk cId="740479232" sldId="2145707690"/>
            <ac:spMk id="2" creationId="{55883364-8557-40FE-9D9C-135951A3F1CF}"/>
          </ac:spMkLst>
        </pc:spChg>
        <pc:spChg chg="del">
          <ac:chgData name="Yasir Saleem" userId="3fc1ac17-af16-4ad8-8e33-782d551708d8" providerId="ADAL" clId="{D456E4F2-F533-4B6D-8244-31A70D06660B}" dt="2022-03-10T10:16:24.709" v="1623" actId="478"/>
          <ac:spMkLst>
            <pc:docMk/>
            <pc:sldMk cId="740479232" sldId="2145707690"/>
            <ac:spMk id="7" creationId="{492F47AB-FFE4-493F-8AB4-9CE38A8B6D94}"/>
          </ac:spMkLst>
        </pc:spChg>
        <pc:picChg chg="mod">
          <ac:chgData name="Yasir Saleem" userId="3fc1ac17-af16-4ad8-8e33-782d551708d8" providerId="ADAL" clId="{D456E4F2-F533-4B6D-8244-31A70D06660B}" dt="2022-03-03T13:53:11.666" v="808" actId="1076"/>
          <ac:picMkLst>
            <pc:docMk/>
            <pc:sldMk cId="740479232" sldId="2145707690"/>
            <ac:picMk id="5" creationId="{CD8F7CA4-B514-49F9-9826-E45F9B0B6D4E}"/>
          </ac:picMkLst>
        </pc:picChg>
      </pc:sldChg>
      <pc:sldChg chg="del">
        <pc:chgData name="Yasir Saleem" userId="3fc1ac17-af16-4ad8-8e33-782d551708d8" providerId="ADAL" clId="{D456E4F2-F533-4B6D-8244-31A70D06660B}" dt="2022-03-03T13:45:24.067" v="506" actId="2696"/>
        <pc:sldMkLst>
          <pc:docMk/>
          <pc:sldMk cId="702737157" sldId="2145707692"/>
        </pc:sldMkLst>
      </pc:sldChg>
      <pc:sldChg chg="delSp modSp mod addCm delCm">
        <pc:chgData name="Yasir Saleem" userId="3fc1ac17-af16-4ad8-8e33-782d551708d8" providerId="ADAL" clId="{D456E4F2-F533-4B6D-8244-31A70D06660B}" dt="2022-03-10T10:16:29.689" v="1626" actId="478"/>
        <pc:sldMkLst>
          <pc:docMk/>
          <pc:sldMk cId="2759062226" sldId="2145707694"/>
        </pc:sldMkLst>
        <pc:spChg chg="mod">
          <ac:chgData name="Yasir Saleem" userId="3fc1ac17-af16-4ad8-8e33-782d551708d8" providerId="ADAL" clId="{D456E4F2-F533-4B6D-8244-31A70D06660B}" dt="2022-03-03T13:56:21.923" v="834" actId="255"/>
          <ac:spMkLst>
            <pc:docMk/>
            <pc:sldMk cId="2759062226" sldId="2145707694"/>
            <ac:spMk id="2" creationId="{586E5DC0-7BDB-44B8-BBDF-CD1879D38744}"/>
          </ac:spMkLst>
        </pc:spChg>
        <pc:spChg chg="del mod">
          <ac:chgData name="Yasir Saleem" userId="3fc1ac17-af16-4ad8-8e33-782d551708d8" providerId="ADAL" clId="{D456E4F2-F533-4B6D-8244-31A70D06660B}" dt="2022-03-10T10:16:29.689" v="1626" actId="478"/>
          <ac:spMkLst>
            <pc:docMk/>
            <pc:sldMk cId="2759062226" sldId="2145707694"/>
            <ac:spMk id="7" creationId="{09095A08-CF81-4F3E-A9F1-5912F5FF6A3C}"/>
          </ac:spMkLst>
        </pc:spChg>
        <pc:picChg chg="mod">
          <ac:chgData name="Yasir Saleem" userId="3fc1ac17-af16-4ad8-8e33-782d551708d8" providerId="ADAL" clId="{D456E4F2-F533-4B6D-8244-31A70D06660B}" dt="2022-03-07T14:48:20.774" v="936" actId="1076"/>
          <ac:picMkLst>
            <pc:docMk/>
            <pc:sldMk cId="2759062226" sldId="2145707694"/>
            <ac:picMk id="6" creationId="{55993095-0354-402C-81AB-5F7BC2216653}"/>
          </ac:picMkLst>
        </pc:picChg>
      </pc:sldChg>
      <pc:sldChg chg="modSp del mod">
        <pc:chgData name="Yasir Saleem" userId="3fc1ac17-af16-4ad8-8e33-782d551708d8" providerId="ADAL" clId="{D456E4F2-F533-4B6D-8244-31A70D06660B}" dt="2022-03-03T13:56:28.165" v="836" actId="2696"/>
        <pc:sldMkLst>
          <pc:docMk/>
          <pc:sldMk cId="3913291873" sldId="2145707695"/>
        </pc:sldMkLst>
        <pc:spChg chg="mod">
          <ac:chgData name="Yasir Saleem" userId="3fc1ac17-af16-4ad8-8e33-782d551708d8" providerId="ADAL" clId="{D456E4F2-F533-4B6D-8244-31A70D06660B}" dt="2022-03-03T13:56:13.617" v="830" actId="21"/>
          <ac:spMkLst>
            <pc:docMk/>
            <pc:sldMk cId="3913291873" sldId="2145707695"/>
            <ac:spMk id="2" creationId="{586E5DC0-7BDB-44B8-BBDF-CD1879D38744}"/>
          </ac:spMkLst>
        </pc:spChg>
      </pc:sldChg>
      <pc:sldChg chg="delSp modSp mod">
        <pc:chgData name="Yasir Saleem" userId="3fc1ac17-af16-4ad8-8e33-782d551708d8" providerId="ADAL" clId="{D456E4F2-F533-4B6D-8244-31A70D06660B}" dt="2022-03-10T10:15:52.246" v="1608" actId="478"/>
        <pc:sldMkLst>
          <pc:docMk/>
          <pc:sldMk cId="3724979439" sldId="2145707696"/>
        </pc:sldMkLst>
        <pc:spChg chg="mod">
          <ac:chgData name="Yasir Saleem" userId="3fc1ac17-af16-4ad8-8e33-782d551708d8" providerId="ADAL" clId="{D456E4F2-F533-4B6D-8244-31A70D06660B}" dt="2022-03-10T09:38:54.272" v="1271" actId="1076"/>
          <ac:spMkLst>
            <pc:docMk/>
            <pc:sldMk cId="3724979439" sldId="2145707696"/>
            <ac:spMk id="2" creationId="{16E7C5B5-E617-411A-8BD4-1E886CA7145B}"/>
          </ac:spMkLst>
        </pc:spChg>
        <pc:spChg chg="del">
          <ac:chgData name="Yasir Saleem" userId="3fc1ac17-af16-4ad8-8e33-782d551708d8" providerId="ADAL" clId="{D456E4F2-F533-4B6D-8244-31A70D06660B}" dt="2022-03-10T10:15:52.246" v="1608" actId="478"/>
          <ac:spMkLst>
            <pc:docMk/>
            <pc:sldMk cId="3724979439" sldId="2145707696"/>
            <ac:spMk id="6" creationId="{78208FC4-FF8D-4BDC-964C-4704BC05E690}"/>
          </ac:spMkLst>
        </pc:spChg>
        <pc:graphicFrameChg chg="mod modGraphic">
          <ac:chgData name="Yasir Saleem" userId="3fc1ac17-af16-4ad8-8e33-782d551708d8" providerId="ADAL" clId="{D456E4F2-F533-4B6D-8244-31A70D06660B}" dt="2022-03-10T09:39:34.911" v="1355" actId="1076"/>
          <ac:graphicFrameMkLst>
            <pc:docMk/>
            <pc:sldMk cId="3724979439" sldId="2145707696"/>
            <ac:graphicFrameMk id="5" creationId="{07045801-E7E6-423F-8240-35D47BBF89DF}"/>
          </ac:graphicFrameMkLst>
        </pc:graphicFrameChg>
      </pc:sldChg>
      <pc:sldChg chg="delSp modSp mod">
        <pc:chgData name="Yasir Saleem" userId="3fc1ac17-af16-4ad8-8e33-782d551708d8" providerId="ADAL" clId="{D456E4F2-F533-4B6D-8244-31A70D06660B}" dt="2022-03-10T10:14:35.991" v="1574" actId="478"/>
        <pc:sldMkLst>
          <pc:docMk/>
          <pc:sldMk cId="4268796115" sldId="2145707697"/>
        </pc:sldMkLst>
        <pc:spChg chg="mod">
          <ac:chgData name="Yasir Saleem" userId="3fc1ac17-af16-4ad8-8e33-782d551708d8" providerId="ADAL" clId="{D456E4F2-F533-4B6D-8244-31A70D06660B}" dt="2022-03-10T09:30:31.275" v="1186" actId="1076"/>
          <ac:spMkLst>
            <pc:docMk/>
            <pc:sldMk cId="4268796115" sldId="2145707697"/>
            <ac:spMk id="3" creationId="{B707A910-061C-455B-B468-86E1ECF3F394}"/>
          </ac:spMkLst>
        </pc:spChg>
        <pc:spChg chg="del">
          <ac:chgData name="Yasir Saleem" userId="3fc1ac17-af16-4ad8-8e33-782d551708d8" providerId="ADAL" clId="{D456E4F2-F533-4B6D-8244-31A70D06660B}" dt="2022-03-10T10:14:35.991" v="1574" actId="478"/>
          <ac:spMkLst>
            <pc:docMk/>
            <pc:sldMk cId="4268796115" sldId="2145707697"/>
            <ac:spMk id="20" creationId="{3744D3C9-7C24-4094-AC37-B8250E9CFE46}"/>
          </ac:spMkLst>
        </pc:spChg>
      </pc:sldChg>
      <pc:sldChg chg="del">
        <pc:chgData name="Yasir Saleem" userId="3fc1ac17-af16-4ad8-8e33-782d551708d8" providerId="ADAL" clId="{D456E4F2-F533-4B6D-8244-31A70D06660B}" dt="2022-03-03T13:09:43.286" v="26" actId="2696"/>
        <pc:sldMkLst>
          <pc:docMk/>
          <pc:sldMk cId="228083167" sldId="2145707701"/>
        </pc:sldMkLst>
      </pc:sldChg>
      <pc:sldChg chg="delSp modSp mod">
        <pc:chgData name="Yasir Saleem" userId="3fc1ac17-af16-4ad8-8e33-782d551708d8" providerId="ADAL" clId="{D456E4F2-F533-4B6D-8244-31A70D06660B}" dt="2022-03-10T10:14:56.288" v="1583" actId="478"/>
        <pc:sldMkLst>
          <pc:docMk/>
          <pc:sldMk cId="1713860423" sldId="2145707702"/>
        </pc:sldMkLst>
        <pc:spChg chg="mod">
          <ac:chgData name="Yasir Saleem" userId="3fc1ac17-af16-4ad8-8e33-782d551708d8" providerId="ADAL" clId="{D456E4F2-F533-4B6D-8244-31A70D06660B}" dt="2022-03-03T13:13:51.067" v="258" actId="20577"/>
          <ac:spMkLst>
            <pc:docMk/>
            <pc:sldMk cId="1713860423" sldId="2145707702"/>
            <ac:spMk id="2" creationId="{7C1E6155-5030-4DB5-99EF-D4CFE7ABE0FE}"/>
          </ac:spMkLst>
        </pc:spChg>
        <pc:spChg chg="mod">
          <ac:chgData name="Yasir Saleem" userId="3fc1ac17-af16-4ad8-8e33-782d551708d8" providerId="ADAL" clId="{D456E4F2-F533-4B6D-8244-31A70D06660B}" dt="2022-03-10T09:32:46.912" v="1210" actId="1076"/>
          <ac:spMkLst>
            <pc:docMk/>
            <pc:sldMk cId="1713860423" sldId="2145707702"/>
            <ac:spMk id="3" creationId="{C8D8A438-7DEE-4D68-8C5E-8CEE58204E63}"/>
          </ac:spMkLst>
        </pc:spChg>
        <pc:spChg chg="del">
          <ac:chgData name="Yasir Saleem" userId="3fc1ac17-af16-4ad8-8e33-782d551708d8" providerId="ADAL" clId="{D456E4F2-F533-4B6D-8244-31A70D06660B}" dt="2022-03-10T10:14:56.288" v="1583" actId="478"/>
          <ac:spMkLst>
            <pc:docMk/>
            <pc:sldMk cId="1713860423" sldId="2145707702"/>
            <ac:spMk id="4" creationId="{46B1141A-1C4B-4667-8B5F-FDECF84D6F7D}"/>
          </ac:spMkLst>
        </pc:spChg>
      </pc:sldChg>
      <pc:sldChg chg="delSp modSp mod">
        <pc:chgData name="Yasir Saleem" userId="3fc1ac17-af16-4ad8-8e33-782d551708d8" providerId="ADAL" clId="{D456E4F2-F533-4B6D-8244-31A70D06660B}" dt="2022-03-10T10:14:23.211" v="1569" actId="478"/>
        <pc:sldMkLst>
          <pc:docMk/>
          <pc:sldMk cId="3070093340" sldId="2145707704"/>
        </pc:sldMkLst>
        <pc:spChg chg="mod">
          <ac:chgData name="Yasir Saleem" userId="3fc1ac17-af16-4ad8-8e33-782d551708d8" providerId="ADAL" clId="{D456E4F2-F533-4B6D-8244-31A70D06660B}" dt="2022-03-10T09:29:42.041" v="1180" actId="1076"/>
          <ac:spMkLst>
            <pc:docMk/>
            <pc:sldMk cId="3070093340" sldId="2145707704"/>
            <ac:spMk id="3" creationId="{5CCD13AE-FD5F-4F3E-B790-D4C0BF600506}"/>
          </ac:spMkLst>
        </pc:spChg>
        <pc:spChg chg="del">
          <ac:chgData name="Yasir Saleem" userId="3fc1ac17-af16-4ad8-8e33-782d551708d8" providerId="ADAL" clId="{D456E4F2-F533-4B6D-8244-31A70D06660B}" dt="2022-03-10T10:14:23.211" v="1569" actId="478"/>
          <ac:spMkLst>
            <pc:docMk/>
            <pc:sldMk cId="3070093340" sldId="2145707704"/>
            <ac:spMk id="11" creationId="{85A3B55A-D17E-43BA-B352-B846DFB36260}"/>
          </ac:spMkLst>
        </pc:spChg>
      </pc:sldChg>
      <pc:sldChg chg="delSp mod">
        <pc:chgData name="Yasir Saleem" userId="3fc1ac17-af16-4ad8-8e33-782d551708d8" providerId="ADAL" clId="{D456E4F2-F533-4B6D-8244-31A70D06660B}" dt="2022-03-10T10:15:05.406" v="1587" actId="478"/>
        <pc:sldMkLst>
          <pc:docMk/>
          <pc:sldMk cId="880386462" sldId="2145707705"/>
        </pc:sldMkLst>
        <pc:spChg chg="del">
          <ac:chgData name="Yasir Saleem" userId="3fc1ac17-af16-4ad8-8e33-782d551708d8" providerId="ADAL" clId="{D456E4F2-F533-4B6D-8244-31A70D06660B}" dt="2022-03-10T10:15:05.406" v="1587" actId="478"/>
          <ac:spMkLst>
            <pc:docMk/>
            <pc:sldMk cId="880386462" sldId="2145707705"/>
            <ac:spMk id="4" creationId="{923A3C44-50F7-453E-A4B8-2FEFB3DCD905}"/>
          </ac:spMkLst>
        </pc:spChg>
      </pc:sldChg>
      <pc:sldChg chg="delSp mod addCm delCm">
        <pc:chgData name="Yasir Saleem" userId="3fc1ac17-af16-4ad8-8e33-782d551708d8" providerId="ADAL" clId="{D456E4F2-F533-4B6D-8244-31A70D06660B}" dt="2022-03-15T10:32:53.141" v="1977"/>
        <pc:sldMkLst>
          <pc:docMk/>
          <pc:sldMk cId="102414194" sldId="2145707718"/>
        </pc:sldMkLst>
        <pc:spChg chg="del">
          <ac:chgData name="Yasir Saleem" userId="3fc1ac17-af16-4ad8-8e33-782d551708d8" providerId="ADAL" clId="{D456E4F2-F533-4B6D-8244-31A70D06660B}" dt="2022-03-10T10:16:42.768" v="1630" actId="478"/>
          <ac:spMkLst>
            <pc:docMk/>
            <pc:sldMk cId="102414194" sldId="2145707718"/>
            <ac:spMk id="6" creationId="{D3328D3C-353A-4D17-B1A1-D27282AB2112}"/>
          </ac:spMkLst>
        </pc:spChg>
      </pc:sldChg>
      <pc:sldChg chg="delSp mod">
        <pc:chgData name="Yasir Saleem" userId="3fc1ac17-af16-4ad8-8e33-782d551708d8" providerId="ADAL" clId="{D456E4F2-F533-4B6D-8244-31A70D06660B}" dt="2022-03-10T10:14:58.326" v="1584" actId="478"/>
        <pc:sldMkLst>
          <pc:docMk/>
          <pc:sldMk cId="2442368929" sldId="2145707730"/>
        </pc:sldMkLst>
        <pc:spChg chg="del">
          <ac:chgData name="Yasir Saleem" userId="3fc1ac17-af16-4ad8-8e33-782d551708d8" providerId="ADAL" clId="{D456E4F2-F533-4B6D-8244-31A70D06660B}" dt="2022-03-10T10:14:58.326" v="1584" actId="478"/>
          <ac:spMkLst>
            <pc:docMk/>
            <pc:sldMk cId="2442368929" sldId="2145707730"/>
            <ac:spMk id="5" creationId="{22965922-0F6C-45A6-8FB7-65BBD98D7600}"/>
          </ac:spMkLst>
        </pc:spChg>
      </pc:sldChg>
      <pc:sldChg chg="delSp modSp mod addCm delCm">
        <pc:chgData name="Yasir Saleem" userId="3fc1ac17-af16-4ad8-8e33-782d551708d8" providerId="ADAL" clId="{D456E4F2-F533-4B6D-8244-31A70D06660B}" dt="2022-03-15T10:32:57.044" v="1979"/>
        <pc:sldMkLst>
          <pc:docMk/>
          <pc:sldMk cId="2482834101" sldId="2145707738"/>
        </pc:sldMkLst>
        <pc:spChg chg="mod">
          <ac:chgData name="Yasir Saleem" userId="3fc1ac17-af16-4ad8-8e33-782d551708d8" providerId="ADAL" clId="{D456E4F2-F533-4B6D-8244-31A70D06660B}" dt="2022-03-10T09:54:27.363" v="1554" actId="20577"/>
          <ac:spMkLst>
            <pc:docMk/>
            <pc:sldMk cId="2482834101" sldId="2145707738"/>
            <ac:spMk id="2" creationId="{CFB6BA11-49FD-47C7-8083-72D5AD3B1257}"/>
          </ac:spMkLst>
        </pc:spChg>
        <pc:spChg chg="del">
          <ac:chgData name="Yasir Saleem" userId="3fc1ac17-af16-4ad8-8e33-782d551708d8" providerId="ADAL" clId="{D456E4F2-F533-4B6D-8244-31A70D06660B}" dt="2022-03-10T10:16:47.574" v="1632" actId="478"/>
          <ac:spMkLst>
            <pc:docMk/>
            <pc:sldMk cId="2482834101" sldId="2145707738"/>
            <ac:spMk id="6" creationId="{50660F5C-85F1-4A10-8BFC-8F8EFF4E5597}"/>
          </ac:spMkLst>
        </pc:spChg>
        <pc:picChg chg="mod">
          <ac:chgData name="Yasir Saleem" userId="3fc1ac17-af16-4ad8-8e33-782d551708d8" providerId="ADAL" clId="{D456E4F2-F533-4B6D-8244-31A70D06660B}" dt="2022-03-10T09:54:25.113" v="1551" actId="1076"/>
          <ac:picMkLst>
            <pc:docMk/>
            <pc:sldMk cId="2482834101" sldId="2145707738"/>
            <ac:picMk id="5" creationId="{6B8959C9-5583-49C7-B423-CC43B5D509B0}"/>
          </ac:picMkLst>
        </pc:picChg>
      </pc:sldChg>
      <pc:sldChg chg="delSp modSp mod addCm delCm">
        <pc:chgData name="Yasir Saleem" userId="3fc1ac17-af16-4ad8-8e33-782d551708d8" providerId="ADAL" clId="{D456E4F2-F533-4B6D-8244-31A70D06660B}" dt="2022-04-07T09:53:31.612" v="2121" actId="20577"/>
        <pc:sldMkLst>
          <pc:docMk/>
          <pc:sldMk cId="3224770498" sldId="2145707740"/>
        </pc:sldMkLst>
        <pc:spChg chg="mod">
          <ac:chgData name="Yasir Saleem" userId="3fc1ac17-af16-4ad8-8e33-782d551708d8" providerId="ADAL" clId="{D456E4F2-F533-4B6D-8244-31A70D06660B}" dt="2022-04-07T09:53:31.612" v="2121" actId="20577"/>
          <ac:spMkLst>
            <pc:docMk/>
            <pc:sldMk cId="3224770498" sldId="2145707740"/>
            <ac:spMk id="2" creationId="{88EE2E36-C031-420E-B75B-BE9497414A1A}"/>
          </ac:spMkLst>
        </pc:spChg>
        <pc:spChg chg="mod">
          <ac:chgData name="Yasir Saleem" userId="3fc1ac17-af16-4ad8-8e33-782d551708d8" providerId="ADAL" clId="{D456E4F2-F533-4B6D-8244-31A70D06660B}" dt="2022-03-10T09:32:56.424" v="1211" actId="1076"/>
          <ac:spMkLst>
            <pc:docMk/>
            <pc:sldMk cId="3224770498" sldId="2145707740"/>
            <ac:spMk id="3" creationId="{FFFFB97B-B79D-48A2-825A-85DCBB937124}"/>
          </ac:spMkLst>
        </pc:spChg>
        <pc:spChg chg="del">
          <ac:chgData name="Yasir Saleem" userId="3fc1ac17-af16-4ad8-8e33-782d551708d8" providerId="ADAL" clId="{D456E4F2-F533-4B6D-8244-31A70D06660B}" dt="2022-03-10T10:15:00.142" v="1585" actId="478"/>
          <ac:spMkLst>
            <pc:docMk/>
            <pc:sldMk cId="3224770498" sldId="2145707740"/>
            <ac:spMk id="4" creationId="{8024C420-0C9A-476B-A2CF-A5EB0CFC813A}"/>
          </ac:spMkLst>
        </pc:spChg>
      </pc:sldChg>
      <pc:sldChg chg="delSp modSp mod">
        <pc:chgData name="Yasir Saleem" userId="3fc1ac17-af16-4ad8-8e33-782d551708d8" providerId="ADAL" clId="{D456E4F2-F533-4B6D-8244-31A70D06660B}" dt="2022-03-10T10:15:18.763" v="1593" actId="478"/>
        <pc:sldMkLst>
          <pc:docMk/>
          <pc:sldMk cId="2720789017" sldId="2145707741"/>
        </pc:sldMkLst>
        <pc:spChg chg="mod">
          <ac:chgData name="Yasir Saleem" userId="3fc1ac17-af16-4ad8-8e33-782d551708d8" providerId="ADAL" clId="{D456E4F2-F533-4B6D-8244-31A70D06660B}" dt="2022-03-10T09:35:17.168" v="1235" actId="1076"/>
          <ac:spMkLst>
            <pc:docMk/>
            <pc:sldMk cId="2720789017" sldId="2145707741"/>
            <ac:spMk id="4" creationId="{237D4DFF-C0FE-41C7-A711-E579AF4B3332}"/>
          </ac:spMkLst>
        </pc:spChg>
        <pc:spChg chg="mod">
          <ac:chgData name="Yasir Saleem" userId="3fc1ac17-af16-4ad8-8e33-782d551708d8" providerId="ADAL" clId="{D456E4F2-F533-4B6D-8244-31A70D06660B}" dt="2022-03-10T09:35:24.536" v="1237" actId="1076"/>
          <ac:spMkLst>
            <pc:docMk/>
            <pc:sldMk cId="2720789017" sldId="2145707741"/>
            <ac:spMk id="6" creationId="{EF73E3CB-CBB2-4D22-AE55-9EDF8BB76119}"/>
          </ac:spMkLst>
        </pc:spChg>
        <pc:spChg chg="mod">
          <ac:chgData name="Yasir Saleem" userId="3fc1ac17-af16-4ad8-8e33-782d551708d8" providerId="ADAL" clId="{D456E4F2-F533-4B6D-8244-31A70D06660B}" dt="2022-03-10T09:35:21.696" v="1236" actId="1076"/>
          <ac:spMkLst>
            <pc:docMk/>
            <pc:sldMk cId="2720789017" sldId="2145707741"/>
            <ac:spMk id="7" creationId="{7498BEFC-4789-48A0-A680-81F10DB11F13}"/>
          </ac:spMkLst>
        </pc:spChg>
        <pc:spChg chg="del">
          <ac:chgData name="Yasir Saleem" userId="3fc1ac17-af16-4ad8-8e33-782d551708d8" providerId="ADAL" clId="{D456E4F2-F533-4B6D-8244-31A70D06660B}" dt="2022-03-10T10:15:18.763" v="1593" actId="478"/>
          <ac:spMkLst>
            <pc:docMk/>
            <pc:sldMk cId="2720789017" sldId="2145707741"/>
            <ac:spMk id="9" creationId="{23DF2325-4BB2-4EB8-ACBE-7862CC649718}"/>
          </ac:spMkLst>
        </pc:spChg>
      </pc:sldChg>
      <pc:sldChg chg="delSp modSp mod">
        <pc:chgData name="Yasir Saleem" userId="3fc1ac17-af16-4ad8-8e33-782d551708d8" providerId="ADAL" clId="{D456E4F2-F533-4B6D-8244-31A70D06660B}" dt="2022-03-10T10:14:42.823" v="1577" actId="478"/>
        <pc:sldMkLst>
          <pc:docMk/>
          <pc:sldMk cId="540910640" sldId="2145707744"/>
        </pc:sldMkLst>
        <pc:spChg chg="mod">
          <ac:chgData name="Yasir Saleem" userId="3fc1ac17-af16-4ad8-8e33-782d551708d8" providerId="ADAL" clId="{D456E4F2-F533-4B6D-8244-31A70D06660B}" dt="2022-03-10T09:31:38.884" v="1201" actId="255"/>
          <ac:spMkLst>
            <pc:docMk/>
            <pc:sldMk cId="540910640" sldId="2145707744"/>
            <ac:spMk id="3" creationId="{D016C248-E8F4-437A-8330-B235A3AC24D8}"/>
          </ac:spMkLst>
        </pc:spChg>
        <pc:spChg chg="del">
          <ac:chgData name="Yasir Saleem" userId="3fc1ac17-af16-4ad8-8e33-782d551708d8" providerId="ADAL" clId="{D456E4F2-F533-4B6D-8244-31A70D06660B}" dt="2022-03-10T10:14:42.823" v="1577" actId="478"/>
          <ac:spMkLst>
            <pc:docMk/>
            <pc:sldMk cId="540910640" sldId="2145707744"/>
            <ac:spMk id="5" creationId="{C45BEF6E-619D-4E35-A14A-A3DF9D8E54C1}"/>
          </ac:spMkLst>
        </pc:spChg>
      </pc:sldChg>
      <pc:sldChg chg="modSp del mod">
        <pc:chgData name="Yasir Saleem" userId="3fc1ac17-af16-4ad8-8e33-782d551708d8" providerId="ADAL" clId="{D456E4F2-F533-4B6D-8244-31A70D06660B}" dt="2022-03-03T13:30:52.102" v="449" actId="2696"/>
        <pc:sldMkLst>
          <pc:docMk/>
          <pc:sldMk cId="921118745" sldId="2145707746"/>
        </pc:sldMkLst>
        <pc:spChg chg="mod">
          <ac:chgData name="Yasir Saleem" userId="3fc1ac17-af16-4ad8-8e33-782d551708d8" providerId="ADAL" clId="{D456E4F2-F533-4B6D-8244-31A70D06660B}" dt="2022-03-03T13:29:53.621" v="441" actId="20577"/>
          <ac:spMkLst>
            <pc:docMk/>
            <pc:sldMk cId="921118745" sldId="2145707746"/>
            <ac:spMk id="4" creationId="{237D4DFF-C0FE-41C7-A711-E579AF4B3332}"/>
          </ac:spMkLst>
        </pc:spChg>
      </pc:sldChg>
      <pc:sldChg chg="delSp modSp mod">
        <pc:chgData name="Yasir Saleem" userId="3fc1ac17-af16-4ad8-8e33-782d551708d8" providerId="ADAL" clId="{D456E4F2-F533-4B6D-8244-31A70D06660B}" dt="2022-03-10T10:16:08.279" v="1616" actId="478"/>
        <pc:sldMkLst>
          <pc:docMk/>
          <pc:sldMk cId="4030466490" sldId="2145707747"/>
        </pc:sldMkLst>
        <pc:spChg chg="mod">
          <ac:chgData name="Yasir Saleem" userId="3fc1ac17-af16-4ad8-8e33-782d551708d8" providerId="ADAL" clId="{D456E4F2-F533-4B6D-8244-31A70D06660B}" dt="2022-03-10T09:49:57.025" v="1479" actId="1076"/>
          <ac:spMkLst>
            <pc:docMk/>
            <pc:sldMk cId="4030466490" sldId="2145707747"/>
            <ac:spMk id="2" creationId="{448E2E85-76D9-423C-A780-E071F7BFE12E}"/>
          </ac:spMkLst>
        </pc:spChg>
        <pc:spChg chg="mod">
          <ac:chgData name="Yasir Saleem" userId="3fc1ac17-af16-4ad8-8e33-782d551708d8" providerId="ADAL" clId="{D456E4F2-F533-4B6D-8244-31A70D06660B}" dt="2022-03-10T09:49:37.657" v="1474" actId="1076"/>
          <ac:spMkLst>
            <pc:docMk/>
            <pc:sldMk cId="4030466490" sldId="2145707747"/>
            <ac:spMk id="3" creationId="{EBF5D774-6E1C-4A1E-B1E5-56A5A4327130}"/>
          </ac:spMkLst>
        </pc:spChg>
        <pc:spChg chg="del">
          <ac:chgData name="Yasir Saleem" userId="3fc1ac17-af16-4ad8-8e33-782d551708d8" providerId="ADAL" clId="{D456E4F2-F533-4B6D-8244-31A70D06660B}" dt="2022-03-10T10:16:08.279" v="1616" actId="478"/>
          <ac:spMkLst>
            <pc:docMk/>
            <pc:sldMk cId="4030466490" sldId="2145707747"/>
            <ac:spMk id="5" creationId="{F3CACDC5-AF1D-4985-9784-4570CD03158C}"/>
          </ac:spMkLst>
        </pc:spChg>
        <pc:picChg chg="mod">
          <ac:chgData name="Yasir Saleem" userId="3fc1ac17-af16-4ad8-8e33-782d551708d8" providerId="ADAL" clId="{D456E4F2-F533-4B6D-8244-31A70D06660B}" dt="2022-03-10T09:50:00.465" v="1480" actId="14100"/>
          <ac:picMkLst>
            <pc:docMk/>
            <pc:sldMk cId="4030466490" sldId="2145707747"/>
            <ac:picMk id="1026" creationId="{3E645002-C405-49EA-8DEB-934D38562CD4}"/>
          </ac:picMkLst>
        </pc:picChg>
      </pc:sldChg>
      <pc:sldChg chg="modSp del mod">
        <pc:chgData name="Yasir Saleem" userId="3fc1ac17-af16-4ad8-8e33-782d551708d8" providerId="ADAL" clId="{D456E4F2-F533-4B6D-8244-31A70D06660B}" dt="2022-03-03T13:52:29.887" v="799" actId="2696"/>
        <pc:sldMkLst>
          <pc:docMk/>
          <pc:sldMk cId="518245740" sldId="2145707748"/>
        </pc:sldMkLst>
        <pc:spChg chg="mod">
          <ac:chgData name="Yasir Saleem" userId="3fc1ac17-af16-4ad8-8e33-782d551708d8" providerId="ADAL" clId="{D456E4F2-F533-4B6D-8244-31A70D06660B}" dt="2022-03-03T13:52:04.716" v="798" actId="20577"/>
          <ac:spMkLst>
            <pc:docMk/>
            <pc:sldMk cId="518245740" sldId="2145707748"/>
            <ac:spMk id="2" creationId="{55883364-8557-40FE-9D9C-135951A3F1CF}"/>
          </ac:spMkLst>
        </pc:spChg>
      </pc:sldChg>
      <pc:sldChg chg="delSp mod addCm delCm">
        <pc:chgData name="Yasir Saleem" userId="3fc1ac17-af16-4ad8-8e33-782d551708d8" providerId="ADAL" clId="{D456E4F2-F533-4B6D-8244-31A70D06660B}" dt="2022-03-15T10:32:48.338" v="1975"/>
        <pc:sldMkLst>
          <pc:docMk/>
          <pc:sldMk cId="528842295" sldId="2145707749"/>
        </pc:sldMkLst>
        <pc:spChg chg="del">
          <ac:chgData name="Yasir Saleem" userId="3fc1ac17-af16-4ad8-8e33-782d551708d8" providerId="ADAL" clId="{D456E4F2-F533-4B6D-8244-31A70D06660B}" dt="2022-03-10T10:16:27.102" v="1624" actId="478"/>
          <ac:spMkLst>
            <pc:docMk/>
            <pc:sldMk cId="528842295" sldId="2145707749"/>
            <ac:spMk id="6" creationId="{7FA86CC9-EE2E-4812-BA85-311F4D9CFBE0}"/>
          </ac:spMkLst>
        </pc:spChg>
      </pc:sldChg>
      <pc:sldChg chg="delSp modSp mod addCm modCm">
        <pc:chgData name="Yasir Saleem" userId="3fc1ac17-af16-4ad8-8e33-782d551708d8" providerId="ADAL" clId="{D456E4F2-F533-4B6D-8244-31A70D06660B}" dt="2022-03-10T13:19:41.493" v="1658"/>
        <pc:sldMkLst>
          <pc:docMk/>
          <pc:sldMk cId="1251474198" sldId="2145707750"/>
        </pc:sldMkLst>
        <pc:spChg chg="del">
          <ac:chgData name="Yasir Saleem" userId="3fc1ac17-af16-4ad8-8e33-782d551708d8" providerId="ADAL" clId="{D456E4F2-F533-4B6D-8244-31A70D06660B}" dt="2022-03-10T10:16:18.280" v="1620" actId="478"/>
          <ac:spMkLst>
            <pc:docMk/>
            <pc:sldMk cId="1251474198" sldId="2145707750"/>
            <ac:spMk id="7" creationId="{41406106-38A5-413A-940E-EC647F7B341F}"/>
          </ac:spMkLst>
        </pc:spChg>
        <pc:picChg chg="mod">
          <ac:chgData name="Yasir Saleem" userId="3fc1ac17-af16-4ad8-8e33-782d551708d8" providerId="ADAL" clId="{D456E4F2-F533-4B6D-8244-31A70D06660B}" dt="2022-03-07T14:47:49.884" v="930" actId="1076"/>
          <ac:picMkLst>
            <pc:docMk/>
            <pc:sldMk cId="1251474198" sldId="2145707750"/>
            <ac:picMk id="5" creationId="{C9A4698B-9DD4-4EC3-9EDF-12685CF4A49C}"/>
          </ac:picMkLst>
        </pc:picChg>
      </pc:sldChg>
      <pc:sldChg chg="delSp modSp mod">
        <pc:chgData name="Yasir Saleem" userId="3fc1ac17-af16-4ad8-8e33-782d551708d8" providerId="ADAL" clId="{D456E4F2-F533-4B6D-8244-31A70D06660B}" dt="2022-03-31T08:20:58.219" v="2063" actId="13926"/>
        <pc:sldMkLst>
          <pc:docMk/>
          <pc:sldMk cId="3650092443" sldId="2145707754"/>
        </pc:sldMkLst>
        <pc:spChg chg="mod">
          <ac:chgData name="Yasir Saleem" userId="3fc1ac17-af16-4ad8-8e33-782d551708d8" providerId="ADAL" clId="{D456E4F2-F533-4B6D-8244-31A70D06660B}" dt="2022-03-10T09:30:44.761" v="1188" actId="1076"/>
          <ac:spMkLst>
            <pc:docMk/>
            <pc:sldMk cId="3650092443" sldId="2145707754"/>
            <ac:spMk id="3" creationId="{B596059C-0859-49E2-BB79-539DD79D9154}"/>
          </ac:spMkLst>
        </pc:spChg>
        <pc:spChg chg="mod">
          <ac:chgData name="Yasir Saleem" userId="3fc1ac17-af16-4ad8-8e33-782d551708d8" providerId="ADAL" clId="{D456E4F2-F533-4B6D-8244-31A70D06660B}" dt="2022-03-31T08:20:58.219" v="2063" actId="13926"/>
          <ac:spMkLst>
            <pc:docMk/>
            <pc:sldMk cId="3650092443" sldId="2145707754"/>
            <ac:spMk id="12" creationId="{54E0759E-FAB1-4871-9025-091669311879}"/>
          </ac:spMkLst>
        </pc:spChg>
        <pc:spChg chg="del">
          <ac:chgData name="Yasir Saleem" userId="3fc1ac17-af16-4ad8-8e33-782d551708d8" providerId="ADAL" clId="{D456E4F2-F533-4B6D-8244-31A70D06660B}" dt="2022-03-10T10:14:37.934" v="1575" actId="478"/>
          <ac:spMkLst>
            <pc:docMk/>
            <pc:sldMk cId="3650092443" sldId="2145707754"/>
            <ac:spMk id="15" creationId="{743EAEF4-584F-46D5-AC51-1390848FAE2B}"/>
          </ac:spMkLst>
        </pc:spChg>
        <pc:picChg chg="mod">
          <ac:chgData name="Yasir Saleem" userId="3fc1ac17-af16-4ad8-8e33-782d551708d8" providerId="ADAL" clId="{D456E4F2-F533-4B6D-8244-31A70D06660B}" dt="2022-03-31T08:20:47.215" v="2062" actId="1076"/>
          <ac:picMkLst>
            <pc:docMk/>
            <pc:sldMk cId="3650092443" sldId="2145707754"/>
            <ac:picMk id="11" creationId="{A8DB55C1-F315-4DB9-8D86-425AB1B75A7A}"/>
          </ac:picMkLst>
        </pc:picChg>
      </pc:sldChg>
      <pc:sldChg chg="del">
        <pc:chgData name="Yasir Saleem" userId="3fc1ac17-af16-4ad8-8e33-782d551708d8" providerId="ADAL" clId="{D456E4F2-F533-4B6D-8244-31A70D06660B}" dt="2022-03-03T13:09:43.286" v="26" actId="2696"/>
        <pc:sldMkLst>
          <pc:docMk/>
          <pc:sldMk cId="1386957665" sldId="2145707756"/>
        </pc:sldMkLst>
      </pc:sldChg>
      <pc:sldChg chg="delSp modSp mod">
        <pc:chgData name="Yasir Saleem" userId="3fc1ac17-af16-4ad8-8e33-782d551708d8" providerId="ADAL" clId="{D456E4F2-F533-4B6D-8244-31A70D06660B}" dt="2022-03-10T10:15:14.656" v="1591" actId="478"/>
        <pc:sldMkLst>
          <pc:docMk/>
          <pc:sldMk cId="533165655" sldId="2145707758"/>
        </pc:sldMkLst>
        <pc:spChg chg="mod">
          <ac:chgData name="Yasir Saleem" userId="3fc1ac17-af16-4ad8-8e33-782d551708d8" providerId="ADAL" clId="{D456E4F2-F533-4B6D-8244-31A70D06660B}" dt="2022-03-10T09:34:48.737" v="1230" actId="1076"/>
          <ac:spMkLst>
            <pc:docMk/>
            <pc:sldMk cId="533165655" sldId="2145707758"/>
            <ac:spMk id="2" creationId="{2E5C1D30-1AA6-4881-95CE-09773FA4F2FD}"/>
          </ac:spMkLst>
        </pc:spChg>
        <pc:spChg chg="mod">
          <ac:chgData name="Yasir Saleem" userId="3fc1ac17-af16-4ad8-8e33-782d551708d8" providerId="ADAL" clId="{D456E4F2-F533-4B6D-8244-31A70D06660B}" dt="2022-03-10T09:34:43.785" v="1229" actId="1076"/>
          <ac:spMkLst>
            <pc:docMk/>
            <pc:sldMk cId="533165655" sldId="2145707758"/>
            <ac:spMk id="3" creationId="{466C12B6-FC28-4061-A74C-8902E11935B8}"/>
          </ac:spMkLst>
        </pc:spChg>
        <pc:spChg chg="mod">
          <ac:chgData name="Yasir Saleem" userId="3fc1ac17-af16-4ad8-8e33-782d551708d8" providerId="ADAL" clId="{D456E4F2-F533-4B6D-8244-31A70D06660B}" dt="2022-03-10T09:34:56.424" v="1232" actId="1076"/>
          <ac:spMkLst>
            <pc:docMk/>
            <pc:sldMk cId="533165655" sldId="2145707758"/>
            <ac:spMk id="5" creationId="{AC014460-E1A0-4C9D-8A0D-DA33D0B9E423}"/>
          </ac:spMkLst>
        </pc:spChg>
        <pc:spChg chg="del">
          <ac:chgData name="Yasir Saleem" userId="3fc1ac17-af16-4ad8-8e33-782d551708d8" providerId="ADAL" clId="{D456E4F2-F533-4B6D-8244-31A70D06660B}" dt="2022-03-10T10:15:14.656" v="1591" actId="478"/>
          <ac:spMkLst>
            <pc:docMk/>
            <pc:sldMk cId="533165655" sldId="2145707758"/>
            <ac:spMk id="9" creationId="{3000E8D4-9BC2-4369-A407-9936DE728578}"/>
          </ac:spMkLst>
        </pc:spChg>
        <pc:picChg chg="mod">
          <ac:chgData name="Yasir Saleem" userId="3fc1ac17-af16-4ad8-8e33-782d551708d8" providerId="ADAL" clId="{D456E4F2-F533-4B6D-8244-31A70D06660B}" dt="2022-03-10T09:34:53.137" v="1231" actId="1076"/>
          <ac:picMkLst>
            <pc:docMk/>
            <pc:sldMk cId="533165655" sldId="2145707758"/>
            <ac:picMk id="10" creationId="{DB8963A3-856D-4061-820E-4A1467A9D156}"/>
          </ac:picMkLst>
        </pc:picChg>
      </pc:sldChg>
      <pc:sldChg chg="delSp modSp mod">
        <pc:chgData name="Yasir Saleem" userId="3fc1ac17-af16-4ad8-8e33-782d551708d8" providerId="ADAL" clId="{D456E4F2-F533-4B6D-8244-31A70D06660B}" dt="2022-03-10T10:14:09.837" v="1564" actId="478"/>
        <pc:sldMkLst>
          <pc:docMk/>
          <pc:sldMk cId="1982122100" sldId="2145707759"/>
        </pc:sldMkLst>
        <pc:spChg chg="mod">
          <ac:chgData name="Yasir Saleem" userId="3fc1ac17-af16-4ad8-8e33-782d551708d8" providerId="ADAL" clId="{D456E4F2-F533-4B6D-8244-31A70D06660B}" dt="2022-03-10T09:29:31.241" v="1179" actId="1076"/>
          <ac:spMkLst>
            <pc:docMk/>
            <pc:sldMk cId="1982122100" sldId="2145707759"/>
            <ac:spMk id="2" creationId="{3686D5D6-3472-4950-9967-A6215675AFCB}"/>
          </ac:spMkLst>
        </pc:spChg>
        <pc:spChg chg="mod">
          <ac:chgData name="Yasir Saleem" userId="3fc1ac17-af16-4ad8-8e33-782d551708d8" providerId="ADAL" clId="{D456E4F2-F533-4B6D-8244-31A70D06660B}" dt="2022-03-10T09:29:27.841" v="1178" actId="1076"/>
          <ac:spMkLst>
            <pc:docMk/>
            <pc:sldMk cId="1982122100" sldId="2145707759"/>
            <ac:spMk id="3" creationId="{00AA9DA5-89F4-41D2-8E09-CB7FF356493D}"/>
          </ac:spMkLst>
        </pc:spChg>
        <pc:spChg chg="del">
          <ac:chgData name="Yasir Saleem" userId="3fc1ac17-af16-4ad8-8e33-782d551708d8" providerId="ADAL" clId="{D456E4F2-F533-4B6D-8244-31A70D06660B}" dt="2022-03-10T10:14:09.837" v="1564" actId="478"/>
          <ac:spMkLst>
            <pc:docMk/>
            <pc:sldMk cId="1982122100" sldId="2145707759"/>
            <ac:spMk id="4" creationId="{BC656674-FE1B-4C8E-BBD3-E3014CBFF71C}"/>
          </ac:spMkLst>
        </pc:spChg>
      </pc:sldChg>
      <pc:sldChg chg="delSp modSp mod addCm delCm">
        <pc:chgData name="Yasir Saleem" userId="3fc1ac17-af16-4ad8-8e33-782d551708d8" providerId="ADAL" clId="{D456E4F2-F533-4B6D-8244-31A70D06660B}" dt="2022-03-31T08:22:04.983" v="2088" actId="20577"/>
        <pc:sldMkLst>
          <pc:docMk/>
          <pc:sldMk cId="556547491" sldId="2145707760"/>
        </pc:sldMkLst>
        <pc:spChg chg="del">
          <ac:chgData name="Yasir Saleem" userId="3fc1ac17-af16-4ad8-8e33-782d551708d8" providerId="ADAL" clId="{D456E4F2-F533-4B6D-8244-31A70D06660B}" dt="2022-03-10T10:14:53.558" v="1582" actId="478"/>
          <ac:spMkLst>
            <pc:docMk/>
            <pc:sldMk cId="556547491" sldId="2145707760"/>
            <ac:spMk id="6" creationId="{A814C04E-CE62-48B2-B223-CD39E181E463}"/>
          </ac:spMkLst>
        </pc:spChg>
        <pc:graphicFrameChg chg="modGraphic">
          <ac:chgData name="Yasir Saleem" userId="3fc1ac17-af16-4ad8-8e33-782d551708d8" providerId="ADAL" clId="{D456E4F2-F533-4B6D-8244-31A70D06660B}" dt="2022-03-31T08:22:04.983" v="2088" actId="20577"/>
          <ac:graphicFrameMkLst>
            <pc:docMk/>
            <pc:sldMk cId="556547491" sldId="2145707760"/>
            <ac:graphicFrameMk id="5" creationId="{F97F9D60-A9E2-427A-BF74-AB7F011DE783}"/>
          </ac:graphicFrameMkLst>
        </pc:graphicFrameChg>
      </pc:sldChg>
      <pc:sldChg chg="delSp modSp mod addCm delCm modCm">
        <pc:chgData name="Yasir Saleem" userId="3fc1ac17-af16-4ad8-8e33-782d551708d8" providerId="ADAL" clId="{D456E4F2-F533-4B6D-8244-31A70D06660B}" dt="2022-03-15T10:32:29.539" v="1972"/>
        <pc:sldMkLst>
          <pc:docMk/>
          <pc:sldMk cId="1211133486" sldId="2145707762"/>
        </pc:sldMkLst>
        <pc:spChg chg="mod">
          <ac:chgData name="Yasir Saleem" userId="3fc1ac17-af16-4ad8-8e33-782d551708d8" providerId="ADAL" clId="{D456E4F2-F533-4B6D-8244-31A70D06660B}" dt="2022-03-15T10:32:27.430" v="1971" actId="20577"/>
          <ac:spMkLst>
            <pc:docMk/>
            <pc:sldMk cId="1211133486" sldId="2145707762"/>
            <ac:spMk id="2" creationId="{B6F0937E-C8C2-4CC1-8728-C32AB2E62231}"/>
          </ac:spMkLst>
        </pc:spChg>
        <pc:spChg chg="mod">
          <ac:chgData name="Yasir Saleem" userId="3fc1ac17-af16-4ad8-8e33-782d551708d8" providerId="ADAL" clId="{D456E4F2-F533-4B6D-8244-31A70D06660B}" dt="2022-03-10T09:33:25.328" v="1215" actId="1076"/>
          <ac:spMkLst>
            <pc:docMk/>
            <pc:sldMk cId="1211133486" sldId="2145707762"/>
            <ac:spMk id="3" creationId="{324B0554-9B34-4E96-BAE3-0F03FDDA637F}"/>
          </ac:spMkLst>
        </pc:spChg>
        <pc:spChg chg="del">
          <ac:chgData name="Yasir Saleem" userId="3fc1ac17-af16-4ad8-8e33-782d551708d8" providerId="ADAL" clId="{D456E4F2-F533-4B6D-8244-31A70D06660B}" dt="2022-03-10T10:15:07.270" v="1588" actId="478"/>
          <ac:spMkLst>
            <pc:docMk/>
            <pc:sldMk cId="1211133486" sldId="2145707762"/>
            <ac:spMk id="4" creationId="{7F8A6EAD-7BA5-49FD-904C-A4470C8EADC9}"/>
          </ac:spMkLst>
        </pc:spChg>
      </pc:sldChg>
      <pc:sldChg chg="delSp modSp mod addCm delCm">
        <pc:chgData name="Yasir Saleem" userId="3fc1ac17-af16-4ad8-8e33-782d551708d8" providerId="ADAL" clId="{D456E4F2-F533-4B6D-8244-31A70D06660B}" dt="2022-03-15T10:32:51.252" v="1976"/>
        <pc:sldMkLst>
          <pc:docMk/>
          <pc:sldMk cId="1995522030" sldId="2145707763"/>
        </pc:sldMkLst>
        <pc:spChg chg="mod">
          <ac:chgData name="Yasir Saleem" userId="3fc1ac17-af16-4ad8-8e33-782d551708d8" providerId="ADAL" clId="{D456E4F2-F533-4B6D-8244-31A70D06660B}" dt="2022-03-03T13:59:33.677" v="849" actId="20577"/>
          <ac:spMkLst>
            <pc:docMk/>
            <pc:sldMk cId="1995522030" sldId="2145707763"/>
            <ac:spMk id="2" creationId="{732FA81E-2D96-46F9-A31B-B10765169AA8}"/>
          </ac:spMkLst>
        </pc:spChg>
        <pc:spChg chg="del">
          <ac:chgData name="Yasir Saleem" userId="3fc1ac17-af16-4ad8-8e33-782d551708d8" providerId="ADAL" clId="{D456E4F2-F533-4B6D-8244-31A70D06660B}" dt="2022-03-10T10:16:40.480" v="1629" actId="478"/>
          <ac:spMkLst>
            <pc:docMk/>
            <pc:sldMk cId="1995522030" sldId="2145707763"/>
            <ac:spMk id="6" creationId="{0BDC3EB8-095A-4B35-A99E-E123312919BE}"/>
          </ac:spMkLst>
        </pc:spChg>
      </pc:sldChg>
      <pc:sldChg chg="delSp modSp mod">
        <pc:chgData name="Yasir Saleem" userId="3fc1ac17-af16-4ad8-8e33-782d551708d8" providerId="ADAL" clId="{D456E4F2-F533-4B6D-8244-31A70D06660B}" dt="2022-03-10T10:14:31.422" v="1572" actId="478"/>
        <pc:sldMkLst>
          <pc:docMk/>
          <pc:sldMk cId="4238544949" sldId="2145707765"/>
        </pc:sldMkLst>
        <pc:spChg chg="mod">
          <ac:chgData name="Yasir Saleem" userId="3fc1ac17-af16-4ad8-8e33-782d551708d8" providerId="ADAL" clId="{D456E4F2-F533-4B6D-8244-31A70D06660B}" dt="2022-03-10T09:30:18.986" v="1184" actId="1076"/>
          <ac:spMkLst>
            <pc:docMk/>
            <pc:sldMk cId="4238544949" sldId="2145707765"/>
            <ac:spMk id="3" creationId="{8D02C684-96B8-40A8-BA84-70B9C777EEFA}"/>
          </ac:spMkLst>
        </pc:spChg>
        <pc:spChg chg="del">
          <ac:chgData name="Yasir Saleem" userId="3fc1ac17-af16-4ad8-8e33-782d551708d8" providerId="ADAL" clId="{D456E4F2-F533-4B6D-8244-31A70D06660B}" dt="2022-03-10T10:14:31.422" v="1572" actId="478"/>
          <ac:spMkLst>
            <pc:docMk/>
            <pc:sldMk cId="4238544949" sldId="2145707765"/>
            <ac:spMk id="7" creationId="{005FF27E-70EA-4839-B51A-B11A653D8125}"/>
          </ac:spMkLst>
        </pc:spChg>
      </pc:sldChg>
      <pc:sldChg chg="addSp delSp modSp mod addCm delCm">
        <pc:chgData name="Yasir Saleem" userId="3fc1ac17-af16-4ad8-8e33-782d551708d8" providerId="ADAL" clId="{D456E4F2-F533-4B6D-8244-31A70D06660B}" dt="2022-03-31T08:21:39.576" v="2082" actId="20577"/>
        <pc:sldMkLst>
          <pc:docMk/>
          <pc:sldMk cId="406765414" sldId="2145707766"/>
        </pc:sldMkLst>
        <pc:spChg chg="add mod">
          <ac:chgData name="Yasir Saleem" userId="3fc1ac17-af16-4ad8-8e33-782d551708d8" providerId="ADAL" clId="{D456E4F2-F533-4B6D-8244-31A70D06660B}" dt="2022-03-10T09:31:08.353" v="1194" actId="1076"/>
          <ac:spMkLst>
            <pc:docMk/>
            <pc:sldMk cId="406765414" sldId="2145707766"/>
            <ac:spMk id="2" creationId="{A134232F-994A-4152-A8F8-DDE02817C858}"/>
          </ac:spMkLst>
        </pc:spChg>
        <pc:spChg chg="mod">
          <ac:chgData name="Yasir Saleem" userId="3fc1ac17-af16-4ad8-8e33-782d551708d8" providerId="ADAL" clId="{D456E4F2-F533-4B6D-8244-31A70D06660B}" dt="2022-03-10T09:30:51.929" v="1189" actId="1076"/>
          <ac:spMkLst>
            <pc:docMk/>
            <pc:sldMk cId="406765414" sldId="2145707766"/>
            <ac:spMk id="4" creationId="{3842BA2B-58E7-4089-87CF-B25E63B118BC}"/>
          </ac:spMkLst>
        </pc:spChg>
        <pc:spChg chg="mod">
          <ac:chgData name="Yasir Saleem" userId="3fc1ac17-af16-4ad8-8e33-782d551708d8" providerId="ADAL" clId="{D456E4F2-F533-4B6D-8244-31A70D06660B}" dt="2022-03-31T08:21:39.576" v="2082" actId="20577"/>
          <ac:spMkLst>
            <pc:docMk/>
            <pc:sldMk cId="406765414" sldId="2145707766"/>
            <ac:spMk id="6" creationId="{E53A582B-E4E2-4397-88FD-27878F07A6A2}"/>
          </ac:spMkLst>
        </pc:spChg>
        <pc:spChg chg="mod">
          <ac:chgData name="Yasir Saleem" userId="3fc1ac17-af16-4ad8-8e33-782d551708d8" providerId="ADAL" clId="{D456E4F2-F533-4B6D-8244-31A70D06660B}" dt="2022-03-10T09:31:00.809" v="1192" actId="1076"/>
          <ac:spMkLst>
            <pc:docMk/>
            <pc:sldMk cId="406765414" sldId="2145707766"/>
            <ac:spMk id="9" creationId="{1542E859-BC03-43BB-870B-4DB51553D94B}"/>
          </ac:spMkLst>
        </pc:spChg>
        <pc:spChg chg="del">
          <ac:chgData name="Yasir Saleem" userId="3fc1ac17-af16-4ad8-8e33-782d551708d8" providerId="ADAL" clId="{D456E4F2-F533-4B6D-8244-31A70D06660B}" dt="2022-03-10T10:14:41.039" v="1576" actId="478"/>
          <ac:spMkLst>
            <pc:docMk/>
            <pc:sldMk cId="406765414" sldId="2145707766"/>
            <ac:spMk id="10" creationId="{5FDCB297-4EDC-4A1C-A4F9-BBC4FDB051EB}"/>
          </ac:spMkLst>
        </pc:spChg>
        <pc:picChg chg="mod">
          <ac:chgData name="Yasir Saleem" userId="3fc1ac17-af16-4ad8-8e33-782d551708d8" providerId="ADAL" clId="{D456E4F2-F533-4B6D-8244-31A70D06660B}" dt="2022-03-10T09:30:57.658" v="1191" actId="1076"/>
          <ac:picMkLst>
            <pc:docMk/>
            <pc:sldMk cId="406765414" sldId="2145707766"/>
            <ac:picMk id="7" creationId="{B04476C7-4535-41A3-AE3A-CACE8367BFBF}"/>
          </ac:picMkLst>
        </pc:picChg>
        <pc:picChg chg="del mod">
          <ac:chgData name="Yasir Saleem" userId="3fc1ac17-af16-4ad8-8e33-782d551708d8" providerId="ADAL" clId="{D456E4F2-F533-4B6D-8244-31A70D06660B}" dt="2022-03-07T14:38:06.477" v="894" actId="21"/>
          <ac:picMkLst>
            <pc:docMk/>
            <pc:sldMk cId="406765414" sldId="2145707766"/>
            <ac:picMk id="8" creationId="{5C380BCE-E60E-48BA-B666-5C7DAD0EB763}"/>
          </ac:picMkLst>
        </pc:picChg>
      </pc:sldChg>
      <pc:sldChg chg="modSp del mod ord addCm modCm">
        <pc:chgData name="Yasir Saleem" userId="3fc1ac17-af16-4ad8-8e33-782d551708d8" providerId="ADAL" clId="{D456E4F2-F533-4B6D-8244-31A70D06660B}" dt="2022-03-07T14:38:42.353" v="901" actId="2696"/>
        <pc:sldMkLst>
          <pc:docMk/>
          <pc:sldMk cId="962116698" sldId="2145707767"/>
        </pc:sldMkLst>
        <pc:spChg chg="mod">
          <ac:chgData name="Yasir Saleem" userId="3fc1ac17-af16-4ad8-8e33-782d551708d8" providerId="ADAL" clId="{D456E4F2-F533-4B6D-8244-31A70D06660B}" dt="2022-03-07T14:36:12.577" v="878" actId="20577"/>
          <ac:spMkLst>
            <pc:docMk/>
            <pc:sldMk cId="962116698" sldId="2145707767"/>
            <ac:spMk id="2" creationId="{88EE2E36-C031-420E-B75B-BE9497414A1A}"/>
          </ac:spMkLst>
        </pc:spChg>
      </pc:sldChg>
      <pc:sldChg chg="delSp modSp mod addCm delCm">
        <pc:chgData name="Yasir Saleem" userId="3fc1ac17-af16-4ad8-8e33-782d551708d8" providerId="ADAL" clId="{D456E4F2-F533-4B6D-8244-31A70D06660B}" dt="2022-03-15T10:32:10.126" v="1967"/>
        <pc:sldMkLst>
          <pc:docMk/>
          <pc:sldMk cId="3301248038" sldId="2145707768"/>
        </pc:sldMkLst>
        <pc:spChg chg="mod">
          <ac:chgData name="Yasir Saleem" userId="3fc1ac17-af16-4ad8-8e33-782d551708d8" providerId="ADAL" clId="{D456E4F2-F533-4B6D-8244-31A70D06660B}" dt="2022-03-10T09:33:12.360" v="1214" actId="1076"/>
          <ac:spMkLst>
            <pc:docMk/>
            <pc:sldMk cId="3301248038" sldId="2145707768"/>
            <ac:spMk id="2" creationId="{F26EEDD0-14B9-4E36-8BE2-CC84C2772070}"/>
          </ac:spMkLst>
        </pc:spChg>
        <pc:spChg chg="mod">
          <ac:chgData name="Yasir Saleem" userId="3fc1ac17-af16-4ad8-8e33-782d551708d8" providerId="ADAL" clId="{D456E4F2-F533-4B6D-8244-31A70D06660B}" dt="2022-03-10T09:33:08.785" v="1213" actId="1076"/>
          <ac:spMkLst>
            <pc:docMk/>
            <pc:sldMk cId="3301248038" sldId="2145707768"/>
            <ac:spMk id="3" creationId="{8C9CDAED-0FC2-4B8C-A194-1A54DBC1BC0B}"/>
          </ac:spMkLst>
        </pc:spChg>
        <pc:spChg chg="del">
          <ac:chgData name="Yasir Saleem" userId="3fc1ac17-af16-4ad8-8e33-782d551708d8" providerId="ADAL" clId="{D456E4F2-F533-4B6D-8244-31A70D06660B}" dt="2022-03-10T10:15:03.281" v="1586" actId="478"/>
          <ac:spMkLst>
            <pc:docMk/>
            <pc:sldMk cId="3301248038" sldId="2145707768"/>
            <ac:spMk id="4" creationId="{B130BE67-455E-4A5F-A450-CAB18C2720E4}"/>
          </ac:spMkLst>
        </pc:spChg>
      </pc:sldChg>
      <pc:sldChg chg="delSp modSp mod">
        <pc:chgData name="Yasir Saleem" userId="3fc1ac17-af16-4ad8-8e33-782d551708d8" providerId="ADAL" clId="{D456E4F2-F533-4B6D-8244-31A70D06660B}" dt="2022-03-10T10:15:12.233" v="1590" actId="478"/>
        <pc:sldMkLst>
          <pc:docMk/>
          <pc:sldMk cId="324164165" sldId="2145707769"/>
        </pc:sldMkLst>
        <pc:spChg chg="mod">
          <ac:chgData name="Yasir Saleem" userId="3fc1ac17-af16-4ad8-8e33-782d551708d8" providerId="ADAL" clId="{D456E4F2-F533-4B6D-8244-31A70D06660B}" dt="2022-03-10T09:34:14.376" v="1225" actId="1076"/>
          <ac:spMkLst>
            <pc:docMk/>
            <pc:sldMk cId="324164165" sldId="2145707769"/>
            <ac:spMk id="2" creationId="{B76D19BA-8001-441D-9EF8-63165E1F0C32}"/>
          </ac:spMkLst>
        </pc:spChg>
        <pc:spChg chg="mod">
          <ac:chgData name="Yasir Saleem" userId="3fc1ac17-af16-4ad8-8e33-782d551708d8" providerId="ADAL" clId="{D456E4F2-F533-4B6D-8244-31A70D06660B}" dt="2022-03-10T09:34:10.785" v="1224" actId="1076"/>
          <ac:spMkLst>
            <pc:docMk/>
            <pc:sldMk cId="324164165" sldId="2145707769"/>
            <ac:spMk id="3" creationId="{3E512577-2DCF-40BB-AC0A-93C5E6BD89C9}"/>
          </ac:spMkLst>
        </pc:spChg>
        <pc:spChg chg="del">
          <ac:chgData name="Yasir Saleem" userId="3fc1ac17-af16-4ad8-8e33-782d551708d8" providerId="ADAL" clId="{D456E4F2-F533-4B6D-8244-31A70D06660B}" dt="2022-03-10T10:15:12.233" v="1590" actId="478"/>
          <ac:spMkLst>
            <pc:docMk/>
            <pc:sldMk cId="324164165" sldId="2145707769"/>
            <ac:spMk id="7" creationId="{2FBCEE4F-28F9-47B5-AB2F-9919A3EBF337}"/>
          </ac:spMkLst>
        </pc:spChg>
        <pc:picChg chg="mod">
          <ac:chgData name="Yasir Saleem" userId="3fc1ac17-af16-4ad8-8e33-782d551708d8" providerId="ADAL" clId="{D456E4F2-F533-4B6D-8244-31A70D06660B}" dt="2022-03-10T09:34:32.232" v="1228" actId="1076"/>
          <ac:picMkLst>
            <pc:docMk/>
            <pc:sldMk cId="324164165" sldId="2145707769"/>
            <ac:picMk id="8" creationId="{0386C921-2418-4DE4-BB55-2730BC7871B3}"/>
          </ac:picMkLst>
        </pc:picChg>
        <pc:picChg chg="mod">
          <ac:chgData name="Yasir Saleem" userId="3fc1ac17-af16-4ad8-8e33-782d551708d8" providerId="ADAL" clId="{D456E4F2-F533-4B6D-8244-31A70D06660B}" dt="2022-03-10T09:34:27.344" v="1227" actId="14100"/>
          <ac:picMkLst>
            <pc:docMk/>
            <pc:sldMk cId="324164165" sldId="2145707769"/>
            <ac:picMk id="14" creationId="{358D67DF-4AC1-459C-9246-5AC0C035A06E}"/>
          </ac:picMkLst>
        </pc:picChg>
      </pc:sldChg>
      <pc:sldChg chg="delSp mod addCm delCm">
        <pc:chgData name="Yasir Saleem" userId="3fc1ac17-af16-4ad8-8e33-782d551708d8" providerId="ADAL" clId="{D456E4F2-F533-4B6D-8244-31A70D06660B}" dt="2022-03-15T10:32:54.998" v="1978"/>
        <pc:sldMkLst>
          <pc:docMk/>
          <pc:sldMk cId="3072860650" sldId="2145707772"/>
        </pc:sldMkLst>
        <pc:spChg chg="del">
          <ac:chgData name="Yasir Saleem" userId="3fc1ac17-af16-4ad8-8e33-782d551708d8" providerId="ADAL" clId="{D456E4F2-F533-4B6D-8244-31A70D06660B}" dt="2022-03-10T10:16:44.405" v="1631" actId="478"/>
          <ac:spMkLst>
            <pc:docMk/>
            <pc:sldMk cId="3072860650" sldId="2145707772"/>
            <ac:spMk id="6" creationId="{A2AC77AE-2482-4105-AB33-1189A9C0E8D0}"/>
          </ac:spMkLst>
        </pc:spChg>
      </pc:sldChg>
    </pc:docChg>
  </pc:docChgLst>
  <pc:docChgLst>
    <pc:chgData name="Daniel Heller" userId="f8c99429-a11b-4699-98f9-6159d8a2f7e4" providerId="ADAL" clId="{F7F6676E-D0F2-4E89-996E-6B30F67B9B79}"/>
    <pc:docChg chg="custSel delSld modSld">
      <pc:chgData name="Daniel Heller" userId="f8c99429-a11b-4699-98f9-6159d8a2f7e4" providerId="ADAL" clId="{F7F6676E-D0F2-4E89-996E-6B30F67B9B79}" dt="2022-02-17T15:28:56.650" v="1257"/>
      <pc:docMkLst>
        <pc:docMk/>
      </pc:docMkLst>
      <pc:sldChg chg="addSp delSp modSp mod">
        <pc:chgData name="Daniel Heller" userId="f8c99429-a11b-4699-98f9-6159d8a2f7e4" providerId="ADAL" clId="{F7F6676E-D0F2-4E89-996E-6B30F67B9B79}" dt="2022-02-17T15:27:11.994" v="1203"/>
        <pc:sldMkLst>
          <pc:docMk/>
          <pc:sldMk cId="1910825659" sldId="257"/>
        </pc:sldMkLst>
        <pc:spChg chg="add mod">
          <ac:chgData name="Daniel Heller" userId="f8c99429-a11b-4699-98f9-6159d8a2f7e4" providerId="ADAL" clId="{F7F6676E-D0F2-4E89-996E-6B30F67B9B79}" dt="2022-02-17T15:27:11.994" v="1203"/>
          <ac:spMkLst>
            <pc:docMk/>
            <pc:sldMk cId="1910825659" sldId="257"/>
            <ac:spMk id="38" creationId="{ADBEDC19-0C8C-4477-96D8-389558DD6788}"/>
          </ac:spMkLst>
        </pc:spChg>
        <pc:spChg chg="del">
          <ac:chgData name="Daniel Heller" userId="f8c99429-a11b-4699-98f9-6159d8a2f7e4" providerId="ADAL" clId="{F7F6676E-D0F2-4E89-996E-6B30F67B9B79}" dt="2022-02-17T15:27:11.762" v="1202" actId="478"/>
          <ac:spMkLst>
            <pc:docMk/>
            <pc:sldMk cId="1910825659" sldId="257"/>
            <ac:spMk id="39" creationId="{49B61C6A-1508-4874-BEBD-2148D61F486D}"/>
          </ac:spMkLst>
        </pc:spChg>
      </pc:sldChg>
      <pc:sldChg chg="addSp delSp modSp mod">
        <pc:chgData name="Daniel Heller" userId="f8c99429-a11b-4699-98f9-6159d8a2f7e4" providerId="ADAL" clId="{F7F6676E-D0F2-4E89-996E-6B30F67B9B79}" dt="2022-02-17T15:23:46.624" v="1112"/>
        <pc:sldMkLst>
          <pc:docMk/>
          <pc:sldMk cId="3490058798" sldId="258"/>
        </pc:sldMkLst>
        <pc:spChg chg="del">
          <ac:chgData name="Daniel Heller" userId="f8c99429-a11b-4699-98f9-6159d8a2f7e4" providerId="ADAL" clId="{F7F6676E-D0F2-4E89-996E-6B30F67B9B79}" dt="2022-02-17T15:23:46.431" v="1111" actId="478"/>
          <ac:spMkLst>
            <pc:docMk/>
            <pc:sldMk cId="3490058798" sldId="258"/>
            <ac:spMk id="8" creationId="{94A3362D-BF6F-478F-9BC6-826E9733864C}"/>
          </ac:spMkLst>
        </pc:spChg>
        <pc:spChg chg="add mod">
          <ac:chgData name="Daniel Heller" userId="f8c99429-a11b-4699-98f9-6159d8a2f7e4" providerId="ADAL" clId="{F7F6676E-D0F2-4E89-996E-6B30F67B9B79}" dt="2022-02-17T15:23:46.624" v="1112"/>
          <ac:spMkLst>
            <pc:docMk/>
            <pc:sldMk cId="3490058798" sldId="258"/>
            <ac:spMk id="10" creationId="{0B9FD7A5-9F24-4995-AD2F-DEE4868788FA}"/>
          </ac:spMkLst>
        </pc:spChg>
      </pc:sldChg>
      <pc:sldChg chg="modSp mod">
        <pc:chgData name="Daniel Heller" userId="f8c99429-a11b-4699-98f9-6159d8a2f7e4" providerId="ADAL" clId="{F7F6676E-D0F2-4E89-996E-6B30F67B9B79}" dt="2022-02-17T15:23:14.012" v="1099" actId="20577"/>
        <pc:sldMkLst>
          <pc:docMk/>
          <pc:sldMk cId="3144119947" sldId="263"/>
        </pc:sldMkLst>
        <pc:spChg chg="mod">
          <ac:chgData name="Daniel Heller" userId="f8c99429-a11b-4699-98f9-6159d8a2f7e4" providerId="ADAL" clId="{F7F6676E-D0F2-4E89-996E-6B30F67B9B79}" dt="2022-02-17T15:22:15.082" v="1088" actId="20577"/>
          <ac:spMkLst>
            <pc:docMk/>
            <pc:sldMk cId="3144119947" sldId="263"/>
            <ac:spMk id="3" creationId="{00000000-0000-0000-0000-000000000000}"/>
          </ac:spMkLst>
        </pc:spChg>
        <pc:spChg chg="mod">
          <ac:chgData name="Daniel Heller" userId="f8c99429-a11b-4699-98f9-6159d8a2f7e4" providerId="ADAL" clId="{F7F6676E-D0F2-4E89-996E-6B30F67B9B79}" dt="2022-02-17T15:23:14.012" v="1099" actId="20577"/>
          <ac:spMkLst>
            <pc:docMk/>
            <pc:sldMk cId="3144119947" sldId="263"/>
            <ac:spMk id="7" creationId="{6D8B2536-9E52-4B48-998B-B529A2358A53}"/>
          </ac:spMkLst>
        </pc:spChg>
      </pc:sldChg>
      <pc:sldChg chg="addSp delSp modSp mod">
        <pc:chgData name="Daniel Heller" userId="f8c99429-a11b-4699-98f9-6159d8a2f7e4" providerId="ADAL" clId="{F7F6676E-D0F2-4E89-996E-6B30F67B9B79}" dt="2022-02-17T15:26:15.962" v="1179"/>
        <pc:sldMkLst>
          <pc:docMk/>
          <pc:sldMk cId="2235149676" sldId="716"/>
        </pc:sldMkLst>
        <pc:spChg chg="del">
          <ac:chgData name="Daniel Heller" userId="f8c99429-a11b-4699-98f9-6159d8a2f7e4" providerId="ADAL" clId="{F7F6676E-D0F2-4E89-996E-6B30F67B9B79}" dt="2022-02-17T15:26:15.741" v="1178" actId="478"/>
          <ac:spMkLst>
            <pc:docMk/>
            <pc:sldMk cId="2235149676" sldId="716"/>
            <ac:spMk id="5" creationId="{4579BE69-67CC-4FF0-AE5A-630C2B622392}"/>
          </ac:spMkLst>
        </pc:spChg>
        <pc:spChg chg="add mod">
          <ac:chgData name="Daniel Heller" userId="f8c99429-a11b-4699-98f9-6159d8a2f7e4" providerId="ADAL" clId="{F7F6676E-D0F2-4E89-996E-6B30F67B9B79}" dt="2022-02-17T15:26:15.962" v="1179"/>
          <ac:spMkLst>
            <pc:docMk/>
            <pc:sldMk cId="2235149676" sldId="716"/>
            <ac:spMk id="6" creationId="{2891B6B2-CE69-48B2-A29C-69CE7FF803D3}"/>
          </ac:spMkLst>
        </pc:spChg>
      </pc:sldChg>
      <pc:sldChg chg="addSp delSp modSp mod">
        <pc:chgData name="Daniel Heller" userId="f8c99429-a11b-4699-98f9-6159d8a2f7e4" providerId="ADAL" clId="{F7F6676E-D0F2-4E89-996E-6B30F67B9B79}" dt="2022-02-17T15:26:31.680" v="1185"/>
        <pc:sldMkLst>
          <pc:docMk/>
          <pc:sldMk cId="2211695868" sldId="717"/>
        </pc:sldMkLst>
        <pc:spChg chg="del">
          <ac:chgData name="Daniel Heller" userId="f8c99429-a11b-4699-98f9-6159d8a2f7e4" providerId="ADAL" clId="{F7F6676E-D0F2-4E89-996E-6B30F67B9B79}" dt="2022-02-17T15:26:31.476" v="1184" actId="478"/>
          <ac:spMkLst>
            <pc:docMk/>
            <pc:sldMk cId="2211695868" sldId="717"/>
            <ac:spMk id="5" creationId="{28AA278E-3DF8-402D-987D-1B346A7144DA}"/>
          </ac:spMkLst>
        </pc:spChg>
        <pc:spChg chg="add mod">
          <ac:chgData name="Daniel Heller" userId="f8c99429-a11b-4699-98f9-6159d8a2f7e4" providerId="ADAL" clId="{F7F6676E-D0F2-4E89-996E-6B30F67B9B79}" dt="2022-02-17T15:26:31.680" v="1185"/>
          <ac:spMkLst>
            <pc:docMk/>
            <pc:sldMk cId="2211695868" sldId="717"/>
            <ac:spMk id="6" creationId="{F6035287-D263-4339-AE31-D5B97F52F87F}"/>
          </ac:spMkLst>
        </pc:spChg>
      </pc:sldChg>
      <pc:sldChg chg="addSp delSp modSp mod">
        <pc:chgData name="Daniel Heller" userId="f8c99429-a11b-4699-98f9-6159d8a2f7e4" providerId="ADAL" clId="{F7F6676E-D0F2-4E89-996E-6B30F67B9B79}" dt="2022-02-17T15:23:39.052" v="1109"/>
        <pc:sldMkLst>
          <pc:docMk/>
          <pc:sldMk cId="1772083393" sldId="718"/>
        </pc:sldMkLst>
        <pc:spChg chg="del">
          <ac:chgData name="Daniel Heller" userId="f8c99429-a11b-4699-98f9-6159d8a2f7e4" providerId="ADAL" clId="{F7F6676E-D0F2-4E89-996E-6B30F67B9B79}" dt="2022-02-17T15:23:38.694" v="1108" actId="478"/>
          <ac:spMkLst>
            <pc:docMk/>
            <pc:sldMk cId="1772083393" sldId="718"/>
            <ac:spMk id="5" creationId="{9987AA5A-055F-40D9-8A61-626A487C1337}"/>
          </ac:spMkLst>
        </pc:spChg>
        <pc:spChg chg="add del mod">
          <ac:chgData name="Daniel Heller" userId="f8c99429-a11b-4699-98f9-6159d8a2f7e4" providerId="ADAL" clId="{F7F6676E-D0F2-4E89-996E-6B30F67B9B79}" dt="2022-02-17T15:23:37.280" v="1107"/>
          <ac:spMkLst>
            <pc:docMk/>
            <pc:sldMk cId="1772083393" sldId="718"/>
            <ac:spMk id="6" creationId="{14286DCB-3408-4C52-AE7F-08DFD14B6972}"/>
          </ac:spMkLst>
        </pc:spChg>
        <pc:spChg chg="add mod">
          <ac:chgData name="Daniel Heller" userId="f8c99429-a11b-4699-98f9-6159d8a2f7e4" providerId="ADAL" clId="{F7F6676E-D0F2-4E89-996E-6B30F67B9B79}" dt="2022-02-17T15:23:39.052" v="1109"/>
          <ac:spMkLst>
            <pc:docMk/>
            <pc:sldMk cId="1772083393" sldId="718"/>
            <ac:spMk id="7" creationId="{3A763491-DC82-4B23-999B-16D0FD12C2D1}"/>
          </ac:spMkLst>
        </pc:spChg>
      </pc:sldChg>
      <pc:sldChg chg="addSp delSp modSp mod">
        <pc:chgData name="Daniel Heller" userId="f8c99429-a11b-4699-98f9-6159d8a2f7e4" providerId="ADAL" clId="{F7F6676E-D0F2-4E89-996E-6B30F67B9B79}" dt="2022-02-17T15:24:01.741" v="1119"/>
        <pc:sldMkLst>
          <pc:docMk/>
          <pc:sldMk cId="3454809166" sldId="719"/>
        </pc:sldMkLst>
        <pc:spChg chg="del">
          <ac:chgData name="Daniel Heller" userId="f8c99429-a11b-4699-98f9-6159d8a2f7e4" providerId="ADAL" clId="{F7F6676E-D0F2-4E89-996E-6B30F67B9B79}" dt="2022-02-17T15:24:01.541" v="1118" actId="478"/>
          <ac:spMkLst>
            <pc:docMk/>
            <pc:sldMk cId="3454809166" sldId="719"/>
            <ac:spMk id="19" creationId="{11B3A65C-89C2-4992-9232-FD015E5FF831}"/>
          </ac:spMkLst>
        </pc:spChg>
        <pc:spChg chg="add mod">
          <ac:chgData name="Daniel Heller" userId="f8c99429-a11b-4699-98f9-6159d8a2f7e4" providerId="ADAL" clId="{F7F6676E-D0F2-4E89-996E-6B30F67B9B79}" dt="2022-02-17T15:24:01.741" v="1119"/>
          <ac:spMkLst>
            <pc:docMk/>
            <pc:sldMk cId="3454809166" sldId="719"/>
            <ac:spMk id="20" creationId="{4267D98C-4FBF-4EC0-B007-9893B72BE3A4}"/>
          </ac:spMkLst>
        </pc:spChg>
      </pc:sldChg>
      <pc:sldChg chg="addSp delSp modSp mod">
        <pc:chgData name="Daniel Heller" userId="f8c99429-a11b-4699-98f9-6159d8a2f7e4" providerId="ADAL" clId="{F7F6676E-D0F2-4E89-996E-6B30F67B9B79}" dt="2022-02-17T15:25:46.211" v="1165"/>
        <pc:sldMkLst>
          <pc:docMk/>
          <pc:sldMk cId="15374367" sldId="720"/>
        </pc:sldMkLst>
        <pc:spChg chg="del">
          <ac:chgData name="Daniel Heller" userId="f8c99429-a11b-4699-98f9-6159d8a2f7e4" providerId="ADAL" clId="{F7F6676E-D0F2-4E89-996E-6B30F67B9B79}" dt="2022-02-17T15:25:45.855" v="1164" actId="478"/>
          <ac:spMkLst>
            <pc:docMk/>
            <pc:sldMk cId="15374367" sldId="720"/>
            <ac:spMk id="5" creationId="{D1BA0174-1BC8-462D-979F-01F67B0E0DCF}"/>
          </ac:spMkLst>
        </pc:spChg>
        <pc:spChg chg="add mod">
          <ac:chgData name="Daniel Heller" userId="f8c99429-a11b-4699-98f9-6159d8a2f7e4" providerId="ADAL" clId="{F7F6676E-D0F2-4E89-996E-6B30F67B9B79}" dt="2022-02-17T15:25:46.211" v="1165"/>
          <ac:spMkLst>
            <pc:docMk/>
            <pc:sldMk cId="15374367" sldId="720"/>
            <ac:spMk id="6" creationId="{022AACA6-6ECD-459E-BA14-EC50F102CEBF}"/>
          </ac:spMkLst>
        </pc:spChg>
      </pc:sldChg>
      <pc:sldChg chg="addSp delSp modSp mod">
        <pc:chgData name="Daniel Heller" userId="f8c99429-a11b-4699-98f9-6159d8a2f7e4" providerId="ADAL" clId="{F7F6676E-D0F2-4E89-996E-6B30F67B9B79}" dt="2022-02-17T15:25:50.268" v="1167"/>
        <pc:sldMkLst>
          <pc:docMk/>
          <pc:sldMk cId="2736528592" sldId="723"/>
        </pc:sldMkLst>
        <pc:spChg chg="del">
          <ac:chgData name="Daniel Heller" userId="f8c99429-a11b-4699-98f9-6159d8a2f7e4" providerId="ADAL" clId="{F7F6676E-D0F2-4E89-996E-6B30F67B9B79}" dt="2022-02-17T15:25:50.001" v="1166" actId="478"/>
          <ac:spMkLst>
            <pc:docMk/>
            <pc:sldMk cId="2736528592" sldId="723"/>
            <ac:spMk id="5" creationId="{0009CE4D-1DFE-4446-9B24-2990BE3F5E30}"/>
          </ac:spMkLst>
        </pc:spChg>
        <pc:spChg chg="add mod">
          <ac:chgData name="Daniel Heller" userId="f8c99429-a11b-4699-98f9-6159d8a2f7e4" providerId="ADAL" clId="{F7F6676E-D0F2-4E89-996E-6B30F67B9B79}" dt="2022-02-17T15:25:50.268" v="1167"/>
          <ac:spMkLst>
            <pc:docMk/>
            <pc:sldMk cId="2736528592" sldId="723"/>
            <ac:spMk id="6" creationId="{E0F0A92A-E51C-4186-80FC-F22F203EEAF1}"/>
          </ac:spMkLst>
        </pc:spChg>
      </pc:sldChg>
      <pc:sldChg chg="addSp delSp modSp mod">
        <pc:chgData name="Daniel Heller" userId="f8c99429-a11b-4699-98f9-6159d8a2f7e4" providerId="ADAL" clId="{F7F6676E-D0F2-4E89-996E-6B30F67B9B79}" dt="2022-02-17T15:25:58.653" v="1171"/>
        <pc:sldMkLst>
          <pc:docMk/>
          <pc:sldMk cId="2514971919" sldId="726"/>
        </pc:sldMkLst>
        <pc:spChg chg="del">
          <ac:chgData name="Daniel Heller" userId="f8c99429-a11b-4699-98f9-6159d8a2f7e4" providerId="ADAL" clId="{F7F6676E-D0F2-4E89-996E-6B30F67B9B79}" dt="2022-02-17T15:25:58.407" v="1170" actId="478"/>
          <ac:spMkLst>
            <pc:docMk/>
            <pc:sldMk cId="2514971919" sldId="726"/>
            <ac:spMk id="4" creationId="{D95916DE-E2AA-4942-B989-A4933BE6F2DD}"/>
          </ac:spMkLst>
        </pc:spChg>
        <pc:spChg chg="add mod">
          <ac:chgData name="Daniel Heller" userId="f8c99429-a11b-4699-98f9-6159d8a2f7e4" providerId="ADAL" clId="{F7F6676E-D0F2-4E89-996E-6B30F67B9B79}" dt="2022-02-17T15:25:58.653" v="1171"/>
          <ac:spMkLst>
            <pc:docMk/>
            <pc:sldMk cId="2514971919" sldId="726"/>
            <ac:spMk id="6" creationId="{6D18BDA9-DF79-41B5-9496-21CD420FC356}"/>
          </ac:spMkLst>
        </pc:spChg>
      </pc:sldChg>
      <pc:sldChg chg="addSp delSp modSp mod">
        <pc:chgData name="Daniel Heller" userId="f8c99429-a11b-4699-98f9-6159d8a2f7e4" providerId="ADAL" clId="{F7F6676E-D0F2-4E89-996E-6B30F67B9B79}" dt="2022-02-17T15:26:35.198" v="1187"/>
        <pc:sldMkLst>
          <pc:docMk/>
          <pc:sldMk cId="3213179487" sldId="727"/>
        </pc:sldMkLst>
        <pc:spChg chg="del">
          <ac:chgData name="Daniel Heller" userId="f8c99429-a11b-4699-98f9-6159d8a2f7e4" providerId="ADAL" clId="{F7F6676E-D0F2-4E89-996E-6B30F67B9B79}" dt="2022-02-17T15:26:35.012" v="1186" actId="478"/>
          <ac:spMkLst>
            <pc:docMk/>
            <pc:sldMk cId="3213179487" sldId="727"/>
            <ac:spMk id="5" creationId="{4D8694DD-1F01-4CBA-B3AA-CA5FD9692FD4}"/>
          </ac:spMkLst>
        </pc:spChg>
        <pc:spChg chg="add mod">
          <ac:chgData name="Daniel Heller" userId="f8c99429-a11b-4699-98f9-6159d8a2f7e4" providerId="ADAL" clId="{F7F6676E-D0F2-4E89-996E-6B30F67B9B79}" dt="2022-02-17T15:26:35.198" v="1187"/>
          <ac:spMkLst>
            <pc:docMk/>
            <pc:sldMk cId="3213179487" sldId="727"/>
            <ac:spMk id="6" creationId="{50DBDC33-D3AD-4C89-9D64-675FED6885D5}"/>
          </ac:spMkLst>
        </pc:spChg>
      </pc:sldChg>
      <pc:sldChg chg="addSp delSp modSp mod">
        <pc:chgData name="Daniel Heller" userId="f8c99429-a11b-4699-98f9-6159d8a2f7e4" providerId="ADAL" clId="{F7F6676E-D0F2-4E89-996E-6B30F67B9B79}" dt="2022-02-17T15:26:45.524" v="1191"/>
        <pc:sldMkLst>
          <pc:docMk/>
          <pc:sldMk cId="3548339430" sldId="728"/>
        </pc:sldMkLst>
        <pc:spChg chg="add mod">
          <ac:chgData name="Daniel Heller" userId="f8c99429-a11b-4699-98f9-6159d8a2f7e4" providerId="ADAL" clId="{F7F6676E-D0F2-4E89-996E-6B30F67B9B79}" dt="2022-02-17T15:26:45.524" v="1191"/>
          <ac:spMkLst>
            <pc:docMk/>
            <pc:sldMk cId="3548339430" sldId="728"/>
            <ac:spMk id="10" creationId="{E2FD256E-4F3A-4BC7-9391-F34691832B8D}"/>
          </ac:spMkLst>
        </pc:spChg>
        <pc:spChg chg="del">
          <ac:chgData name="Daniel Heller" userId="f8c99429-a11b-4699-98f9-6159d8a2f7e4" providerId="ADAL" clId="{F7F6676E-D0F2-4E89-996E-6B30F67B9B79}" dt="2022-02-17T15:26:45.240" v="1190" actId="478"/>
          <ac:spMkLst>
            <pc:docMk/>
            <pc:sldMk cId="3548339430" sldId="728"/>
            <ac:spMk id="11" creationId="{D638646B-FCEB-4B8F-B885-3B2C8100692E}"/>
          </ac:spMkLst>
        </pc:spChg>
      </pc:sldChg>
      <pc:sldChg chg="addSp delSp modSp mod">
        <pc:chgData name="Daniel Heller" userId="f8c99429-a11b-4699-98f9-6159d8a2f7e4" providerId="ADAL" clId="{F7F6676E-D0F2-4E89-996E-6B30F67B9B79}" dt="2022-02-17T15:26:58.953" v="1197"/>
        <pc:sldMkLst>
          <pc:docMk/>
          <pc:sldMk cId="461200401" sldId="730"/>
        </pc:sldMkLst>
        <pc:spChg chg="del">
          <ac:chgData name="Daniel Heller" userId="f8c99429-a11b-4699-98f9-6159d8a2f7e4" providerId="ADAL" clId="{F7F6676E-D0F2-4E89-996E-6B30F67B9B79}" dt="2022-02-17T15:26:58.729" v="1196" actId="478"/>
          <ac:spMkLst>
            <pc:docMk/>
            <pc:sldMk cId="461200401" sldId="730"/>
            <ac:spMk id="25" creationId="{E620AD52-D321-4BFB-8FB7-C6F23C6C4144}"/>
          </ac:spMkLst>
        </pc:spChg>
        <pc:spChg chg="add mod">
          <ac:chgData name="Daniel Heller" userId="f8c99429-a11b-4699-98f9-6159d8a2f7e4" providerId="ADAL" clId="{F7F6676E-D0F2-4E89-996E-6B30F67B9B79}" dt="2022-02-17T15:26:58.953" v="1197"/>
          <ac:spMkLst>
            <pc:docMk/>
            <pc:sldMk cId="461200401" sldId="730"/>
            <ac:spMk id="26" creationId="{241D9B5D-85C6-4E9E-805A-35DF45547360}"/>
          </ac:spMkLst>
        </pc:spChg>
      </pc:sldChg>
      <pc:sldChg chg="addSp delSp modSp mod">
        <pc:chgData name="Daniel Heller" userId="f8c99429-a11b-4699-98f9-6159d8a2f7e4" providerId="ADAL" clId="{F7F6676E-D0F2-4E89-996E-6B30F67B9B79}" dt="2022-02-17T15:27:49.920" v="1225"/>
        <pc:sldMkLst>
          <pc:docMk/>
          <pc:sldMk cId="3992911657" sldId="731"/>
        </pc:sldMkLst>
        <pc:spChg chg="del">
          <ac:chgData name="Daniel Heller" userId="f8c99429-a11b-4699-98f9-6159d8a2f7e4" providerId="ADAL" clId="{F7F6676E-D0F2-4E89-996E-6B30F67B9B79}" dt="2022-02-17T15:27:49.664" v="1224" actId="478"/>
          <ac:spMkLst>
            <pc:docMk/>
            <pc:sldMk cId="3992911657" sldId="731"/>
            <ac:spMk id="6" creationId="{3340A912-4D7B-4361-BEC4-EC8E11BC5F17}"/>
          </ac:spMkLst>
        </pc:spChg>
        <pc:spChg chg="add mod">
          <ac:chgData name="Daniel Heller" userId="f8c99429-a11b-4699-98f9-6159d8a2f7e4" providerId="ADAL" clId="{F7F6676E-D0F2-4E89-996E-6B30F67B9B79}" dt="2022-02-17T15:27:49.920" v="1225"/>
          <ac:spMkLst>
            <pc:docMk/>
            <pc:sldMk cId="3992911657" sldId="731"/>
            <ac:spMk id="7" creationId="{EE6191DF-08BD-4884-8062-EA2E505DCBE5}"/>
          </ac:spMkLst>
        </pc:spChg>
      </pc:sldChg>
      <pc:sldChg chg="addSp delSp modSp mod">
        <pc:chgData name="Daniel Heller" userId="f8c99429-a11b-4699-98f9-6159d8a2f7e4" providerId="ADAL" clId="{F7F6676E-D0F2-4E89-996E-6B30F67B9B79}" dt="2022-02-17T15:28:53.042" v="1255"/>
        <pc:sldMkLst>
          <pc:docMk/>
          <pc:sldMk cId="1430307180" sldId="733"/>
        </pc:sldMkLst>
        <pc:spChg chg="del">
          <ac:chgData name="Daniel Heller" userId="f8c99429-a11b-4699-98f9-6159d8a2f7e4" providerId="ADAL" clId="{F7F6676E-D0F2-4E89-996E-6B30F67B9B79}" dt="2022-02-17T15:28:52.560" v="1254" actId="478"/>
          <ac:spMkLst>
            <pc:docMk/>
            <pc:sldMk cId="1430307180" sldId="733"/>
            <ac:spMk id="5" creationId="{966F2125-105E-47DD-BA47-1AE8DAFA9733}"/>
          </ac:spMkLst>
        </pc:spChg>
        <pc:spChg chg="add mod">
          <ac:chgData name="Daniel Heller" userId="f8c99429-a11b-4699-98f9-6159d8a2f7e4" providerId="ADAL" clId="{F7F6676E-D0F2-4E89-996E-6B30F67B9B79}" dt="2022-02-17T15:28:53.042" v="1255"/>
          <ac:spMkLst>
            <pc:docMk/>
            <pc:sldMk cId="1430307180" sldId="733"/>
            <ac:spMk id="6" creationId="{898BC1BB-C6BD-4093-945C-983636B72E4A}"/>
          </ac:spMkLst>
        </pc:spChg>
      </pc:sldChg>
      <pc:sldChg chg="addSp delSp modSp mod">
        <pc:chgData name="Daniel Heller" userId="f8c99429-a11b-4699-98f9-6159d8a2f7e4" providerId="ADAL" clId="{F7F6676E-D0F2-4E89-996E-6B30F67B9B79}" dt="2022-02-17T15:26:11.564" v="1177"/>
        <pc:sldMkLst>
          <pc:docMk/>
          <pc:sldMk cId="4051890848" sldId="734"/>
        </pc:sldMkLst>
        <pc:spChg chg="del">
          <ac:chgData name="Daniel Heller" userId="f8c99429-a11b-4699-98f9-6159d8a2f7e4" providerId="ADAL" clId="{F7F6676E-D0F2-4E89-996E-6B30F67B9B79}" dt="2022-02-17T15:26:11.341" v="1176" actId="478"/>
          <ac:spMkLst>
            <pc:docMk/>
            <pc:sldMk cId="4051890848" sldId="734"/>
            <ac:spMk id="6" creationId="{FF2E76EA-E052-4D63-BCC1-09F90556A4AC}"/>
          </ac:spMkLst>
        </pc:spChg>
        <pc:spChg chg="add mod">
          <ac:chgData name="Daniel Heller" userId="f8c99429-a11b-4699-98f9-6159d8a2f7e4" providerId="ADAL" clId="{F7F6676E-D0F2-4E89-996E-6B30F67B9B79}" dt="2022-02-17T15:26:11.564" v="1177"/>
          <ac:spMkLst>
            <pc:docMk/>
            <pc:sldMk cId="4051890848" sldId="734"/>
            <ac:spMk id="7" creationId="{D4CF45E1-680C-40D9-B66A-EF7C3C1153D2}"/>
          </ac:spMkLst>
        </pc:spChg>
      </pc:sldChg>
      <pc:sldChg chg="addSp delSp modSp mod">
        <pc:chgData name="Daniel Heller" userId="f8c99429-a11b-4699-98f9-6159d8a2f7e4" providerId="ADAL" clId="{F7F6676E-D0F2-4E89-996E-6B30F67B9B79}" dt="2022-02-17T15:27:02.606" v="1199"/>
        <pc:sldMkLst>
          <pc:docMk/>
          <pc:sldMk cId="1471530707" sldId="737"/>
        </pc:sldMkLst>
        <pc:spChg chg="del">
          <ac:chgData name="Daniel Heller" userId="f8c99429-a11b-4699-98f9-6159d8a2f7e4" providerId="ADAL" clId="{F7F6676E-D0F2-4E89-996E-6B30F67B9B79}" dt="2022-02-17T15:27:02.432" v="1198" actId="478"/>
          <ac:spMkLst>
            <pc:docMk/>
            <pc:sldMk cId="1471530707" sldId="737"/>
            <ac:spMk id="6" creationId="{F681392E-C208-4353-A213-68DEF40439AD}"/>
          </ac:spMkLst>
        </pc:spChg>
        <pc:spChg chg="add mod">
          <ac:chgData name="Daniel Heller" userId="f8c99429-a11b-4699-98f9-6159d8a2f7e4" providerId="ADAL" clId="{F7F6676E-D0F2-4E89-996E-6B30F67B9B79}" dt="2022-02-17T15:27:02.606" v="1199"/>
          <ac:spMkLst>
            <pc:docMk/>
            <pc:sldMk cId="1471530707" sldId="737"/>
            <ac:spMk id="7" creationId="{539FA038-76E4-47C5-A61E-FBC161CA5AC8}"/>
          </ac:spMkLst>
        </pc:spChg>
      </pc:sldChg>
      <pc:sldChg chg="addSp delSp modSp mod">
        <pc:chgData name="Daniel Heller" userId="f8c99429-a11b-4699-98f9-6159d8a2f7e4" providerId="ADAL" clId="{F7F6676E-D0F2-4E89-996E-6B30F67B9B79}" dt="2022-02-17T15:26:03.279" v="1173"/>
        <pc:sldMkLst>
          <pc:docMk/>
          <pc:sldMk cId="3722724000" sldId="739"/>
        </pc:sldMkLst>
        <pc:spChg chg="add mod">
          <ac:chgData name="Daniel Heller" userId="f8c99429-a11b-4699-98f9-6159d8a2f7e4" providerId="ADAL" clId="{F7F6676E-D0F2-4E89-996E-6B30F67B9B79}" dt="2022-02-17T15:26:03.279" v="1173"/>
          <ac:spMkLst>
            <pc:docMk/>
            <pc:sldMk cId="3722724000" sldId="739"/>
            <ac:spMk id="7" creationId="{59971CD5-DF9B-49F2-B91A-3602EA4013CC}"/>
          </ac:spMkLst>
        </pc:spChg>
        <pc:spChg chg="del">
          <ac:chgData name="Daniel Heller" userId="f8c99429-a11b-4699-98f9-6159d8a2f7e4" providerId="ADAL" clId="{F7F6676E-D0F2-4E89-996E-6B30F67B9B79}" dt="2022-02-17T15:26:03.027" v="1172" actId="478"/>
          <ac:spMkLst>
            <pc:docMk/>
            <pc:sldMk cId="3722724000" sldId="739"/>
            <ac:spMk id="8" creationId="{6FF9DD85-8A65-4705-A0C9-BBBC48CAE965}"/>
          </ac:spMkLst>
        </pc:spChg>
      </pc:sldChg>
      <pc:sldChg chg="addSp delSp modSp mod">
        <pc:chgData name="Daniel Heller" userId="f8c99429-a11b-4699-98f9-6159d8a2f7e4" providerId="ADAL" clId="{F7F6676E-D0F2-4E89-996E-6B30F67B9B79}" dt="2022-02-17T15:28:34.093" v="1247"/>
        <pc:sldMkLst>
          <pc:docMk/>
          <pc:sldMk cId="2021341219" sldId="740"/>
        </pc:sldMkLst>
        <pc:spChg chg="del">
          <ac:chgData name="Daniel Heller" userId="f8c99429-a11b-4699-98f9-6159d8a2f7e4" providerId="ADAL" clId="{F7F6676E-D0F2-4E89-996E-6B30F67B9B79}" dt="2022-02-17T15:28:33.611" v="1246" actId="478"/>
          <ac:spMkLst>
            <pc:docMk/>
            <pc:sldMk cId="2021341219" sldId="740"/>
            <ac:spMk id="6" creationId="{4A1C0C82-C112-4E5D-A036-3B948E6E1CC6}"/>
          </ac:spMkLst>
        </pc:spChg>
        <pc:spChg chg="add mod">
          <ac:chgData name="Daniel Heller" userId="f8c99429-a11b-4699-98f9-6159d8a2f7e4" providerId="ADAL" clId="{F7F6676E-D0F2-4E89-996E-6B30F67B9B79}" dt="2022-02-17T15:28:34.093" v="1247"/>
          <ac:spMkLst>
            <pc:docMk/>
            <pc:sldMk cId="2021341219" sldId="740"/>
            <ac:spMk id="7" creationId="{4B33FBF8-6F8C-46C6-BE41-834AF2CED8C2}"/>
          </ac:spMkLst>
        </pc:spChg>
      </pc:sldChg>
      <pc:sldChg chg="addSp delSp modSp mod">
        <pc:chgData name="Daniel Heller" userId="f8c99429-a11b-4699-98f9-6159d8a2f7e4" providerId="ADAL" clId="{F7F6676E-D0F2-4E89-996E-6B30F67B9B79}" dt="2022-02-17T15:28:02.923" v="1231"/>
        <pc:sldMkLst>
          <pc:docMk/>
          <pc:sldMk cId="1579869060" sldId="741"/>
        </pc:sldMkLst>
        <pc:spChg chg="mod">
          <ac:chgData name="Daniel Heller" userId="f8c99429-a11b-4699-98f9-6159d8a2f7e4" providerId="ADAL" clId="{F7F6676E-D0F2-4E89-996E-6B30F67B9B79}" dt="2022-02-16T17:46:09.663" v="1018" actId="20577"/>
          <ac:spMkLst>
            <pc:docMk/>
            <pc:sldMk cId="1579869060" sldId="741"/>
            <ac:spMk id="2" creationId="{EA56345F-200A-4E01-AB01-21FD614E57C5}"/>
          </ac:spMkLst>
        </pc:spChg>
        <pc:spChg chg="del">
          <ac:chgData name="Daniel Heller" userId="f8c99429-a11b-4699-98f9-6159d8a2f7e4" providerId="ADAL" clId="{F7F6676E-D0F2-4E89-996E-6B30F67B9B79}" dt="2022-02-17T15:28:02.708" v="1230" actId="478"/>
          <ac:spMkLst>
            <pc:docMk/>
            <pc:sldMk cId="1579869060" sldId="741"/>
            <ac:spMk id="6" creationId="{3B1BF18C-6936-441F-8B6C-9707DE75D32B}"/>
          </ac:spMkLst>
        </pc:spChg>
        <pc:spChg chg="add mod">
          <ac:chgData name="Daniel Heller" userId="f8c99429-a11b-4699-98f9-6159d8a2f7e4" providerId="ADAL" clId="{F7F6676E-D0F2-4E89-996E-6B30F67B9B79}" dt="2022-02-17T15:28:02.923" v="1231"/>
          <ac:spMkLst>
            <pc:docMk/>
            <pc:sldMk cId="1579869060" sldId="741"/>
            <ac:spMk id="7" creationId="{7626ED7B-6805-46CB-9465-8577DB9851A7}"/>
          </ac:spMkLst>
        </pc:spChg>
      </pc:sldChg>
      <pc:sldChg chg="addSp delSp modSp mod">
        <pc:chgData name="Daniel Heller" userId="f8c99429-a11b-4699-98f9-6159d8a2f7e4" providerId="ADAL" clId="{F7F6676E-D0F2-4E89-996E-6B30F67B9B79}" dt="2022-02-17T15:27:46.345" v="1223"/>
        <pc:sldMkLst>
          <pc:docMk/>
          <pc:sldMk cId="3046549951" sldId="743"/>
        </pc:sldMkLst>
        <pc:spChg chg="del">
          <ac:chgData name="Daniel Heller" userId="f8c99429-a11b-4699-98f9-6159d8a2f7e4" providerId="ADAL" clId="{F7F6676E-D0F2-4E89-996E-6B30F67B9B79}" dt="2022-02-17T15:27:46.028" v="1222" actId="478"/>
          <ac:spMkLst>
            <pc:docMk/>
            <pc:sldMk cId="3046549951" sldId="743"/>
            <ac:spMk id="6" creationId="{6E54F5B5-A9F9-4A52-9393-EFD1989A58B2}"/>
          </ac:spMkLst>
        </pc:spChg>
        <pc:spChg chg="add mod">
          <ac:chgData name="Daniel Heller" userId="f8c99429-a11b-4699-98f9-6159d8a2f7e4" providerId="ADAL" clId="{F7F6676E-D0F2-4E89-996E-6B30F67B9B79}" dt="2022-02-17T15:27:46.345" v="1223"/>
          <ac:spMkLst>
            <pc:docMk/>
            <pc:sldMk cId="3046549951" sldId="743"/>
            <ac:spMk id="7" creationId="{CD9A919D-6650-4605-8187-9F8A0D534751}"/>
          </ac:spMkLst>
        </pc:spChg>
      </pc:sldChg>
      <pc:sldChg chg="addSp delSp modSp mod">
        <pc:chgData name="Daniel Heller" userId="f8c99429-a11b-4699-98f9-6159d8a2f7e4" providerId="ADAL" clId="{F7F6676E-D0F2-4E89-996E-6B30F67B9B79}" dt="2022-02-17T15:26:27.981" v="1183"/>
        <pc:sldMkLst>
          <pc:docMk/>
          <pc:sldMk cId="1180582842" sldId="744"/>
        </pc:sldMkLst>
        <pc:spChg chg="del">
          <ac:chgData name="Daniel Heller" userId="f8c99429-a11b-4699-98f9-6159d8a2f7e4" providerId="ADAL" clId="{F7F6676E-D0F2-4E89-996E-6B30F67B9B79}" dt="2022-02-17T15:26:27.780" v="1182" actId="478"/>
          <ac:spMkLst>
            <pc:docMk/>
            <pc:sldMk cId="1180582842" sldId="744"/>
            <ac:spMk id="6" creationId="{C11E34AD-6BD3-4B1F-BF47-2BD376FA6E60}"/>
          </ac:spMkLst>
        </pc:spChg>
        <pc:spChg chg="add mod">
          <ac:chgData name="Daniel Heller" userId="f8c99429-a11b-4699-98f9-6159d8a2f7e4" providerId="ADAL" clId="{F7F6676E-D0F2-4E89-996E-6B30F67B9B79}" dt="2022-02-17T15:26:27.981" v="1183"/>
          <ac:spMkLst>
            <pc:docMk/>
            <pc:sldMk cId="1180582842" sldId="744"/>
            <ac:spMk id="7" creationId="{DAD8784B-1DE0-43BF-806F-384E9EB0850E}"/>
          </ac:spMkLst>
        </pc:spChg>
      </pc:sldChg>
      <pc:sldChg chg="addSp delSp modSp mod">
        <pc:chgData name="Daniel Heller" userId="f8c99429-a11b-4699-98f9-6159d8a2f7e4" providerId="ADAL" clId="{F7F6676E-D0F2-4E89-996E-6B30F67B9B79}" dt="2022-02-17T15:23:29.926" v="1104"/>
        <pc:sldMkLst>
          <pc:docMk/>
          <pc:sldMk cId="930348021" sldId="747"/>
        </pc:sldMkLst>
        <pc:spChg chg="del">
          <ac:chgData name="Daniel Heller" userId="f8c99429-a11b-4699-98f9-6159d8a2f7e4" providerId="ADAL" clId="{F7F6676E-D0F2-4E89-996E-6B30F67B9B79}" dt="2022-02-17T15:23:29.606" v="1103" actId="478"/>
          <ac:spMkLst>
            <pc:docMk/>
            <pc:sldMk cId="930348021" sldId="747"/>
            <ac:spMk id="8" creationId="{010C7134-561B-4D39-96AD-4606EC26072B}"/>
          </ac:spMkLst>
        </pc:spChg>
        <pc:spChg chg="add mod">
          <ac:chgData name="Daniel Heller" userId="f8c99429-a11b-4699-98f9-6159d8a2f7e4" providerId="ADAL" clId="{F7F6676E-D0F2-4E89-996E-6B30F67B9B79}" dt="2022-02-17T15:23:29.926" v="1104"/>
          <ac:spMkLst>
            <pc:docMk/>
            <pc:sldMk cId="930348021" sldId="747"/>
            <ac:spMk id="9" creationId="{A9515AB9-8B7D-4954-8E62-DC77973DCBB7}"/>
          </ac:spMkLst>
        </pc:spChg>
      </pc:sldChg>
      <pc:sldChg chg="addSp delSp modSp mod">
        <pc:chgData name="Daniel Heller" userId="f8c99429-a11b-4699-98f9-6159d8a2f7e4" providerId="ADAL" clId="{F7F6676E-D0F2-4E89-996E-6B30F67B9B79}" dt="2022-02-17T15:27:16.956" v="1205"/>
        <pc:sldMkLst>
          <pc:docMk/>
          <pc:sldMk cId="1973440127" sldId="748"/>
        </pc:sldMkLst>
        <pc:spChg chg="del">
          <ac:chgData name="Daniel Heller" userId="f8c99429-a11b-4699-98f9-6159d8a2f7e4" providerId="ADAL" clId="{F7F6676E-D0F2-4E89-996E-6B30F67B9B79}" dt="2022-02-17T15:27:16.708" v="1204" actId="478"/>
          <ac:spMkLst>
            <pc:docMk/>
            <pc:sldMk cId="1973440127" sldId="748"/>
            <ac:spMk id="6" creationId="{D1F56FDD-1FEA-4020-96F3-CA17FB6EAC6B}"/>
          </ac:spMkLst>
        </pc:spChg>
        <pc:spChg chg="add mod">
          <ac:chgData name="Daniel Heller" userId="f8c99429-a11b-4699-98f9-6159d8a2f7e4" providerId="ADAL" clId="{F7F6676E-D0F2-4E89-996E-6B30F67B9B79}" dt="2022-02-17T15:27:16.956" v="1205"/>
          <ac:spMkLst>
            <pc:docMk/>
            <pc:sldMk cId="1973440127" sldId="748"/>
            <ac:spMk id="7" creationId="{04BFEDB2-CE66-4CA9-BDBD-3F20A9A8FF4F}"/>
          </ac:spMkLst>
        </pc:spChg>
      </pc:sldChg>
      <pc:sldChg chg="addSp delSp modSp mod">
        <pc:chgData name="Daniel Heller" userId="f8c99429-a11b-4699-98f9-6159d8a2f7e4" providerId="ADAL" clId="{F7F6676E-D0F2-4E89-996E-6B30F67B9B79}" dt="2022-02-17T15:24:28.595" v="1127"/>
        <pc:sldMkLst>
          <pc:docMk/>
          <pc:sldMk cId="2260966480" sldId="2219"/>
        </pc:sldMkLst>
        <pc:spChg chg="add mod">
          <ac:chgData name="Daniel Heller" userId="f8c99429-a11b-4699-98f9-6159d8a2f7e4" providerId="ADAL" clId="{F7F6676E-D0F2-4E89-996E-6B30F67B9B79}" dt="2022-02-17T15:24:28.595" v="1127"/>
          <ac:spMkLst>
            <pc:docMk/>
            <pc:sldMk cId="2260966480" sldId="2219"/>
            <ac:spMk id="6" creationId="{10F39122-82D3-4388-80C8-4918E3457257}"/>
          </ac:spMkLst>
        </pc:spChg>
        <pc:spChg chg="del">
          <ac:chgData name="Daniel Heller" userId="f8c99429-a11b-4699-98f9-6159d8a2f7e4" providerId="ADAL" clId="{F7F6676E-D0F2-4E89-996E-6B30F67B9B79}" dt="2022-02-17T15:24:28.055" v="1126" actId="478"/>
          <ac:spMkLst>
            <pc:docMk/>
            <pc:sldMk cId="2260966480" sldId="2219"/>
            <ac:spMk id="9" creationId="{08F105DF-59B1-4597-AB91-62EBFF0352EC}"/>
          </ac:spMkLst>
        </pc:spChg>
      </pc:sldChg>
      <pc:sldChg chg="addSp delSp modSp mod">
        <pc:chgData name="Daniel Heller" userId="f8c99429-a11b-4699-98f9-6159d8a2f7e4" providerId="ADAL" clId="{F7F6676E-D0F2-4E89-996E-6B30F67B9B79}" dt="2022-02-17T15:24:43.102" v="1133"/>
        <pc:sldMkLst>
          <pc:docMk/>
          <pc:sldMk cId="1374702005" sldId="2221"/>
        </pc:sldMkLst>
        <pc:spChg chg="add mod">
          <ac:chgData name="Daniel Heller" userId="f8c99429-a11b-4699-98f9-6159d8a2f7e4" providerId="ADAL" clId="{F7F6676E-D0F2-4E89-996E-6B30F67B9B79}" dt="2022-02-17T15:24:43.102" v="1133"/>
          <ac:spMkLst>
            <pc:docMk/>
            <pc:sldMk cId="1374702005" sldId="2221"/>
            <ac:spMk id="6" creationId="{07BAECB1-B0D1-44EB-8B73-DBFA2D68558C}"/>
          </ac:spMkLst>
        </pc:spChg>
        <pc:spChg chg="del">
          <ac:chgData name="Daniel Heller" userId="f8c99429-a11b-4699-98f9-6159d8a2f7e4" providerId="ADAL" clId="{F7F6676E-D0F2-4E89-996E-6B30F67B9B79}" dt="2022-02-17T15:24:42.921" v="1132" actId="478"/>
          <ac:spMkLst>
            <pc:docMk/>
            <pc:sldMk cId="1374702005" sldId="2221"/>
            <ac:spMk id="7" creationId="{1FBEF215-59B6-417B-8EBF-44791DECED99}"/>
          </ac:spMkLst>
        </pc:spChg>
      </pc:sldChg>
      <pc:sldChg chg="addSp delSp modSp mod">
        <pc:chgData name="Daniel Heller" userId="f8c99429-a11b-4699-98f9-6159d8a2f7e4" providerId="ADAL" clId="{F7F6676E-D0F2-4E89-996E-6B30F67B9B79}" dt="2022-02-17T15:24:48.210" v="1135"/>
        <pc:sldMkLst>
          <pc:docMk/>
          <pc:sldMk cId="1028923458" sldId="2233"/>
        </pc:sldMkLst>
        <pc:spChg chg="add mod">
          <ac:chgData name="Daniel Heller" userId="f8c99429-a11b-4699-98f9-6159d8a2f7e4" providerId="ADAL" clId="{F7F6676E-D0F2-4E89-996E-6B30F67B9B79}" dt="2022-02-17T15:24:48.210" v="1135"/>
          <ac:spMkLst>
            <pc:docMk/>
            <pc:sldMk cId="1028923458" sldId="2233"/>
            <ac:spMk id="9" creationId="{D12AC8A5-C51E-4DB3-B92A-EC36FA55666D}"/>
          </ac:spMkLst>
        </pc:spChg>
        <pc:spChg chg="del">
          <ac:chgData name="Daniel Heller" userId="f8c99429-a11b-4699-98f9-6159d8a2f7e4" providerId="ADAL" clId="{F7F6676E-D0F2-4E89-996E-6B30F67B9B79}" dt="2022-02-17T15:24:47.798" v="1134" actId="478"/>
          <ac:spMkLst>
            <pc:docMk/>
            <pc:sldMk cId="1028923458" sldId="2233"/>
            <ac:spMk id="14" creationId="{8B15A7B9-F682-4A36-8645-AE345EB3B8FA}"/>
          </ac:spMkLst>
        </pc:spChg>
      </pc:sldChg>
      <pc:sldChg chg="addSp delSp modSp mod">
        <pc:chgData name="Daniel Heller" userId="f8c99429-a11b-4699-98f9-6159d8a2f7e4" providerId="ADAL" clId="{F7F6676E-D0F2-4E89-996E-6B30F67B9B79}" dt="2022-02-17T15:24:55.965" v="1137"/>
        <pc:sldMkLst>
          <pc:docMk/>
          <pc:sldMk cId="946547615" sldId="2234"/>
        </pc:sldMkLst>
        <pc:spChg chg="del">
          <ac:chgData name="Daniel Heller" userId="f8c99429-a11b-4699-98f9-6159d8a2f7e4" providerId="ADAL" clId="{F7F6676E-D0F2-4E89-996E-6B30F67B9B79}" dt="2022-02-17T15:24:55.587" v="1136" actId="478"/>
          <ac:spMkLst>
            <pc:docMk/>
            <pc:sldMk cId="946547615" sldId="2234"/>
            <ac:spMk id="8" creationId="{F7243AB8-14FB-445B-A7B3-8A3CC618939B}"/>
          </ac:spMkLst>
        </pc:spChg>
        <pc:spChg chg="add mod">
          <ac:chgData name="Daniel Heller" userId="f8c99429-a11b-4699-98f9-6159d8a2f7e4" providerId="ADAL" clId="{F7F6676E-D0F2-4E89-996E-6B30F67B9B79}" dt="2022-02-17T15:24:55.965" v="1137"/>
          <ac:spMkLst>
            <pc:docMk/>
            <pc:sldMk cId="946547615" sldId="2234"/>
            <ac:spMk id="10" creationId="{D602E71B-3865-4748-8D3E-BAE870F9E3CA}"/>
          </ac:spMkLst>
        </pc:spChg>
      </pc:sldChg>
      <pc:sldChg chg="addSp delSp modSp mod">
        <pc:chgData name="Daniel Heller" userId="f8c99429-a11b-4699-98f9-6159d8a2f7e4" providerId="ADAL" clId="{F7F6676E-D0F2-4E89-996E-6B30F67B9B79}" dt="2022-02-17T15:26:40.543" v="1189"/>
        <pc:sldMkLst>
          <pc:docMk/>
          <pc:sldMk cId="3600238233" sldId="3478"/>
        </pc:sldMkLst>
        <pc:spChg chg="del">
          <ac:chgData name="Daniel Heller" userId="f8c99429-a11b-4699-98f9-6159d8a2f7e4" providerId="ADAL" clId="{F7F6676E-D0F2-4E89-996E-6B30F67B9B79}" dt="2022-02-17T15:26:40.340" v="1188" actId="478"/>
          <ac:spMkLst>
            <pc:docMk/>
            <pc:sldMk cId="3600238233" sldId="3478"/>
            <ac:spMk id="5" creationId="{FF1C3072-C75F-468C-95DD-B099D1BA04A8}"/>
          </ac:spMkLst>
        </pc:spChg>
        <pc:spChg chg="add mod">
          <ac:chgData name="Daniel Heller" userId="f8c99429-a11b-4699-98f9-6159d8a2f7e4" providerId="ADAL" clId="{F7F6676E-D0F2-4E89-996E-6B30F67B9B79}" dt="2022-02-17T15:26:40.543" v="1189"/>
          <ac:spMkLst>
            <pc:docMk/>
            <pc:sldMk cId="3600238233" sldId="3478"/>
            <ac:spMk id="6" creationId="{06598A95-39DE-4B9B-B5B4-C28580E7657D}"/>
          </ac:spMkLst>
        </pc:spChg>
      </pc:sldChg>
      <pc:sldChg chg="addSp delSp modSp mod">
        <pc:chgData name="Daniel Heller" userId="f8c99429-a11b-4699-98f9-6159d8a2f7e4" providerId="ADAL" clId="{F7F6676E-D0F2-4E89-996E-6B30F67B9B79}" dt="2022-02-17T15:27:07.163" v="1201"/>
        <pc:sldMkLst>
          <pc:docMk/>
          <pc:sldMk cId="527201372" sldId="3483"/>
        </pc:sldMkLst>
        <pc:spChg chg="del">
          <ac:chgData name="Daniel Heller" userId="f8c99429-a11b-4699-98f9-6159d8a2f7e4" providerId="ADAL" clId="{F7F6676E-D0F2-4E89-996E-6B30F67B9B79}" dt="2022-02-17T15:27:06.959" v="1200" actId="478"/>
          <ac:spMkLst>
            <pc:docMk/>
            <pc:sldMk cId="527201372" sldId="3483"/>
            <ac:spMk id="5" creationId="{441BB8C4-4E19-42E9-89B9-05E3C234E75B}"/>
          </ac:spMkLst>
        </pc:spChg>
        <pc:spChg chg="add mod">
          <ac:chgData name="Daniel Heller" userId="f8c99429-a11b-4699-98f9-6159d8a2f7e4" providerId="ADAL" clId="{F7F6676E-D0F2-4E89-996E-6B30F67B9B79}" dt="2022-02-17T15:27:07.163" v="1201"/>
          <ac:spMkLst>
            <pc:docMk/>
            <pc:sldMk cId="527201372" sldId="3483"/>
            <ac:spMk id="6" creationId="{315CEA14-F53E-4574-A118-61263F9C76BC}"/>
          </ac:spMkLst>
        </pc:spChg>
      </pc:sldChg>
      <pc:sldChg chg="addSp delSp modSp mod">
        <pc:chgData name="Daniel Heller" userId="f8c99429-a11b-4699-98f9-6159d8a2f7e4" providerId="ADAL" clId="{F7F6676E-D0F2-4E89-996E-6B30F67B9B79}" dt="2022-02-17T15:28:56.650" v="1257"/>
        <pc:sldMkLst>
          <pc:docMk/>
          <pc:sldMk cId="1378032780" sldId="3484"/>
        </pc:sldMkLst>
        <pc:spChg chg="del">
          <ac:chgData name="Daniel Heller" userId="f8c99429-a11b-4699-98f9-6159d8a2f7e4" providerId="ADAL" clId="{F7F6676E-D0F2-4E89-996E-6B30F67B9B79}" dt="2022-02-17T15:28:56.346" v="1256" actId="478"/>
          <ac:spMkLst>
            <pc:docMk/>
            <pc:sldMk cId="1378032780" sldId="3484"/>
            <ac:spMk id="5" creationId="{BE537365-894E-4977-92DA-7BC79E3F9417}"/>
          </ac:spMkLst>
        </pc:spChg>
        <pc:spChg chg="add mod">
          <ac:chgData name="Daniel Heller" userId="f8c99429-a11b-4699-98f9-6159d8a2f7e4" providerId="ADAL" clId="{F7F6676E-D0F2-4E89-996E-6B30F67B9B79}" dt="2022-02-17T15:28:56.650" v="1257"/>
          <ac:spMkLst>
            <pc:docMk/>
            <pc:sldMk cId="1378032780" sldId="3484"/>
            <ac:spMk id="6" creationId="{51032DBA-59ED-49EF-B84D-CA509ECAA2F4}"/>
          </ac:spMkLst>
        </pc:spChg>
      </pc:sldChg>
      <pc:sldChg chg="addSp delSp modSp mod">
        <pc:chgData name="Daniel Heller" userId="f8c99429-a11b-4699-98f9-6159d8a2f7e4" providerId="ADAL" clId="{F7F6676E-D0F2-4E89-996E-6B30F67B9B79}" dt="2022-02-17T15:26:49.514" v="1193"/>
        <pc:sldMkLst>
          <pc:docMk/>
          <pc:sldMk cId="1321759612" sldId="3492"/>
        </pc:sldMkLst>
        <pc:spChg chg="add mod">
          <ac:chgData name="Daniel Heller" userId="f8c99429-a11b-4699-98f9-6159d8a2f7e4" providerId="ADAL" clId="{F7F6676E-D0F2-4E89-996E-6B30F67B9B79}" dt="2022-02-17T15:26:49.514" v="1193"/>
          <ac:spMkLst>
            <pc:docMk/>
            <pc:sldMk cId="1321759612" sldId="3492"/>
            <ac:spMk id="6" creationId="{561CD03E-B04D-4CD9-9D16-5960A052E6C4}"/>
          </ac:spMkLst>
        </pc:spChg>
        <pc:spChg chg="del">
          <ac:chgData name="Daniel Heller" userId="f8c99429-a11b-4699-98f9-6159d8a2f7e4" providerId="ADAL" clId="{F7F6676E-D0F2-4E89-996E-6B30F67B9B79}" dt="2022-02-17T15:26:49.261" v="1192" actId="478"/>
          <ac:spMkLst>
            <pc:docMk/>
            <pc:sldMk cId="1321759612" sldId="3492"/>
            <ac:spMk id="7" creationId="{FA364B08-028E-4211-A409-47F6C8E3FA48}"/>
          </ac:spMkLst>
        </pc:spChg>
      </pc:sldChg>
      <pc:sldChg chg="addSp delSp modSp mod">
        <pc:chgData name="Daniel Heller" userId="f8c99429-a11b-4699-98f9-6159d8a2f7e4" providerId="ADAL" clId="{F7F6676E-D0F2-4E89-996E-6B30F67B9B79}" dt="2022-02-17T15:23:25.358" v="1102"/>
        <pc:sldMkLst>
          <pc:docMk/>
          <pc:sldMk cId="1766570752" sldId="3499"/>
        </pc:sldMkLst>
        <pc:spChg chg="mod">
          <ac:chgData name="Daniel Heller" userId="f8c99429-a11b-4699-98f9-6159d8a2f7e4" providerId="ADAL" clId="{F7F6676E-D0F2-4E89-996E-6B30F67B9B79}" dt="2022-02-17T14:26:56.104" v="1047" actId="20577"/>
          <ac:spMkLst>
            <pc:docMk/>
            <pc:sldMk cId="1766570752" sldId="3499"/>
            <ac:spMk id="5" creationId="{2BB4368C-2828-4567-B08A-A08C10EFED85}"/>
          </ac:spMkLst>
        </pc:spChg>
        <pc:spChg chg="mod">
          <ac:chgData name="Daniel Heller" userId="f8c99429-a11b-4699-98f9-6159d8a2f7e4" providerId="ADAL" clId="{F7F6676E-D0F2-4E89-996E-6B30F67B9B79}" dt="2022-02-17T15:21:37.006" v="1078" actId="20577"/>
          <ac:spMkLst>
            <pc:docMk/>
            <pc:sldMk cId="1766570752" sldId="3499"/>
            <ac:spMk id="6" creationId="{FC0EE4DF-4F0E-4627-AF8F-372B23E03636}"/>
          </ac:spMkLst>
        </pc:spChg>
        <pc:spChg chg="del">
          <ac:chgData name="Daniel Heller" userId="f8c99429-a11b-4699-98f9-6159d8a2f7e4" providerId="ADAL" clId="{F7F6676E-D0F2-4E89-996E-6B30F67B9B79}" dt="2022-02-17T15:23:25.044" v="1101" actId="478"/>
          <ac:spMkLst>
            <pc:docMk/>
            <pc:sldMk cId="1766570752" sldId="3499"/>
            <ac:spMk id="8" creationId="{FCDDE2C8-04DB-4967-8150-D5226DCA5AFD}"/>
          </ac:spMkLst>
        </pc:spChg>
        <pc:spChg chg="add mod">
          <ac:chgData name="Daniel Heller" userId="f8c99429-a11b-4699-98f9-6159d8a2f7e4" providerId="ADAL" clId="{F7F6676E-D0F2-4E89-996E-6B30F67B9B79}" dt="2022-02-17T15:23:25.358" v="1102"/>
          <ac:spMkLst>
            <pc:docMk/>
            <pc:sldMk cId="1766570752" sldId="3499"/>
            <ac:spMk id="9" creationId="{0B8638CA-9394-4B82-B377-DDCD61E21225}"/>
          </ac:spMkLst>
        </pc:spChg>
      </pc:sldChg>
      <pc:sldChg chg="addSp delSp modSp mod">
        <pc:chgData name="Daniel Heller" userId="f8c99429-a11b-4699-98f9-6159d8a2f7e4" providerId="ADAL" clId="{F7F6676E-D0F2-4E89-996E-6B30F67B9B79}" dt="2022-02-17T15:25:54.370" v="1169"/>
        <pc:sldMkLst>
          <pc:docMk/>
          <pc:sldMk cId="2101629019" sldId="3500"/>
        </pc:sldMkLst>
        <pc:spChg chg="del">
          <ac:chgData name="Daniel Heller" userId="f8c99429-a11b-4699-98f9-6159d8a2f7e4" providerId="ADAL" clId="{F7F6676E-D0F2-4E89-996E-6B30F67B9B79}" dt="2022-02-17T15:25:54.066" v="1168" actId="478"/>
          <ac:spMkLst>
            <pc:docMk/>
            <pc:sldMk cId="2101629019" sldId="3500"/>
            <ac:spMk id="5" creationId="{BEBF1E35-3E5A-4814-8AF8-E7ECBEE6A5B9}"/>
          </ac:spMkLst>
        </pc:spChg>
        <pc:spChg chg="add mod">
          <ac:chgData name="Daniel Heller" userId="f8c99429-a11b-4699-98f9-6159d8a2f7e4" providerId="ADAL" clId="{F7F6676E-D0F2-4E89-996E-6B30F67B9B79}" dt="2022-02-17T15:25:54.370" v="1169"/>
          <ac:spMkLst>
            <pc:docMk/>
            <pc:sldMk cId="2101629019" sldId="3500"/>
            <ac:spMk id="6" creationId="{8A8CF935-3B93-4F71-8DBD-1EB1CE4362CF}"/>
          </ac:spMkLst>
        </pc:spChg>
      </pc:sldChg>
      <pc:sldChg chg="addSp delSp modSp mod">
        <pc:chgData name="Daniel Heller" userId="f8c99429-a11b-4699-98f9-6159d8a2f7e4" providerId="ADAL" clId="{F7F6676E-D0F2-4E89-996E-6B30F67B9B79}" dt="2022-02-17T15:23:52.171" v="1114"/>
        <pc:sldMkLst>
          <pc:docMk/>
          <pc:sldMk cId="1685917928" sldId="3506"/>
        </pc:sldMkLst>
        <pc:spChg chg="add mod">
          <ac:chgData name="Daniel Heller" userId="f8c99429-a11b-4699-98f9-6159d8a2f7e4" providerId="ADAL" clId="{F7F6676E-D0F2-4E89-996E-6B30F67B9B79}" dt="2022-02-17T15:23:52.171" v="1114"/>
          <ac:spMkLst>
            <pc:docMk/>
            <pc:sldMk cId="1685917928" sldId="3506"/>
            <ac:spMk id="7" creationId="{C504CA52-E841-4D6F-9B25-6D6DFDF82F9D}"/>
          </ac:spMkLst>
        </pc:spChg>
        <pc:spChg chg="del">
          <ac:chgData name="Daniel Heller" userId="f8c99429-a11b-4699-98f9-6159d8a2f7e4" providerId="ADAL" clId="{F7F6676E-D0F2-4E89-996E-6B30F67B9B79}" dt="2022-02-17T15:23:51.849" v="1113" actId="478"/>
          <ac:spMkLst>
            <pc:docMk/>
            <pc:sldMk cId="1685917928" sldId="3506"/>
            <ac:spMk id="8" creationId="{A7E58778-8497-4974-B504-3366E112F1DD}"/>
          </ac:spMkLst>
        </pc:spChg>
      </pc:sldChg>
      <pc:sldChg chg="addSp delSp modSp mod">
        <pc:chgData name="Daniel Heller" userId="f8c99429-a11b-4699-98f9-6159d8a2f7e4" providerId="ADAL" clId="{F7F6676E-D0F2-4E89-996E-6B30F67B9B79}" dt="2022-02-17T15:28:29.939" v="1245"/>
        <pc:sldMkLst>
          <pc:docMk/>
          <pc:sldMk cId="3655426100" sldId="3511"/>
        </pc:sldMkLst>
        <pc:spChg chg="del">
          <ac:chgData name="Daniel Heller" userId="f8c99429-a11b-4699-98f9-6159d8a2f7e4" providerId="ADAL" clId="{F7F6676E-D0F2-4E89-996E-6B30F67B9B79}" dt="2022-02-17T15:28:29.727" v="1244" actId="478"/>
          <ac:spMkLst>
            <pc:docMk/>
            <pc:sldMk cId="3655426100" sldId="3511"/>
            <ac:spMk id="6" creationId="{356EBF55-2BEE-4530-85F0-F4836FA3A41B}"/>
          </ac:spMkLst>
        </pc:spChg>
        <pc:spChg chg="add mod">
          <ac:chgData name="Daniel Heller" userId="f8c99429-a11b-4699-98f9-6159d8a2f7e4" providerId="ADAL" clId="{F7F6676E-D0F2-4E89-996E-6B30F67B9B79}" dt="2022-02-17T15:28:29.939" v="1245"/>
          <ac:spMkLst>
            <pc:docMk/>
            <pc:sldMk cId="3655426100" sldId="3511"/>
            <ac:spMk id="7" creationId="{3149EC6D-E566-4288-8E5A-A35CD57CAF5D}"/>
          </ac:spMkLst>
        </pc:spChg>
      </pc:sldChg>
      <pc:sldChg chg="addSp delSp modSp mod">
        <pc:chgData name="Daniel Heller" userId="f8c99429-a11b-4699-98f9-6159d8a2f7e4" providerId="ADAL" clId="{F7F6676E-D0F2-4E89-996E-6B30F67B9B79}" dt="2022-02-17T15:25:33.090" v="1160"/>
        <pc:sldMkLst>
          <pc:docMk/>
          <pc:sldMk cId="1911356412" sldId="3512"/>
        </pc:sldMkLst>
        <pc:spChg chg="del">
          <ac:chgData name="Daniel Heller" userId="f8c99429-a11b-4699-98f9-6159d8a2f7e4" providerId="ADAL" clId="{F7F6676E-D0F2-4E89-996E-6B30F67B9B79}" dt="2022-02-17T15:25:32.869" v="1159" actId="478"/>
          <ac:spMkLst>
            <pc:docMk/>
            <pc:sldMk cId="1911356412" sldId="3512"/>
            <ac:spMk id="5" creationId="{73F03680-1216-47D7-82A5-4606DF7D586A}"/>
          </ac:spMkLst>
        </pc:spChg>
        <pc:spChg chg="add mod">
          <ac:chgData name="Daniel Heller" userId="f8c99429-a11b-4699-98f9-6159d8a2f7e4" providerId="ADAL" clId="{F7F6676E-D0F2-4E89-996E-6B30F67B9B79}" dt="2022-02-17T15:25:33.090" v="1160"/>
          <ac:spMkLst>
            <pc:docMk/>
            <pc:sldMk cId="1911356412" sldId="3512"/>
            <ac:spMk id="6" creationId="{F3C26332-35C6-4502-A9DC-B09DB628009A}"/>
          </ac:spMkLst>
        </pc:spChg>
      </pc:sldChg>
      <pc:sldChg chg="addSp delSp modSp mod">
        <pc:chgData name="Daniel Heller" userId="f8c99429-a11b-4699-98f9-6159d8a2f7e4" providerId="ADAL" clId="{F7F6676E-D0F2-4E89-996E-6B30F67B9B79}" dt="2022-02-17T15:27:25.548" v="1214" actId="1037"/>
        <pc:sldMkLst>
          <pc:docMk/>
          <pc:sldMk cId="2265808342" sldId="3518"/>
        </pc:sldMkLst>
        <pc:spChg chg="add mod">
          <ac:chgData name="Daniel Heller" userId="f8c99429-a11b-4699-98f9-6159d8a2f7e4" providerId="ADAL" clId="{F7F6676E-D0F2-4E89-996E-6B30F67B9B79}" dt="2022-02-17T15:27:25.548" v="1214" actId="1037"/>
          <ac:spMkLst>
            <pc:docMk/>
            <pc:sldMk cId="2265808342" sldId="3518"/>
            <ac:spMk id="9" creationId="{F626A15B-03A0-47E0-B7EE-575120777005}"/>
          </ac:spMkLst>
        </pc:spChg>
        <pc:spChg chg="del">
          <ac:chgData name="Daniel Heller" userId="f8c99429-a11b-4699-98f9-6159d8a2f7e4" providerId="ADAL" clId="{F7F6676E-D0F2-4E89-996E-6B30F67B9B79}" dt="2022-02-17T15:27:22.028" v="1206" actId="478"/>
          <ac:spMkLst>
            <pc:docMk/>
            <pc:sldMk cId="2265808342" sldId="3518"/>
            <ac:spMk id="11" creationId="{6C992B9B-CFC1-45F2-8EA9-DCECAA6C0BF4}"/>
          </ac:spMkLst>
        </pc:spChg>
      </pc:sldChg>
      <pc:sldChg chg="addSp delSp modSp mod">
        <pc:chgData name="Daniel Heller" userId="f8c99429-a11b-4699-98f9-6159d8a2f7e4" providerId="ADAL" clId="{F7F6676E-D0F2-4E89-996E-6B30F67B9B79}" dt="2022-02-17T15:26:07.453" v="1175"/>
        <pc:sldMkLst>
          <pc:docMk/>
          <pc:sldMk cId="4120839840" sldId="3519"/>
        </pc:sldMkLst>
        <pc:spChg chg="mod">
          <ac:chgData name="Daniel Heller" userId="f8c99429-a11b-4699-98f9-6159d8a2f7e4" providerId="ADAL" clId="{F7F6676E-D0F2-4E89-996E-6B30F67B9B79}" dt="2022-02-15T10:52:18.882" v="392" actId="20577"/>
          <ac:spMkLst>
            <pc:docMk/>
            <pc:sldMk cId="4120839840" sldId="3519"/>
            <ac:spMk id="2" creationId="{DB0B68FC-54CA-480A-88DD-C06924D284D8}"/>
          </ac:spMkLst>
        </pc:spChg>
        <pc:spChg chg="del">
          <ac:chgData name="Daniel Heller" userId="f8c99429-a11b-4699-98f9-6159d8a2f7e4" providerId="ADAL" clId="{F7F6676E-D0F2-4E89-996E-6B30F67B9B79}" dt="2022-02-17T15:26:07.236" v="1174" actId="478"/>
          <ac:spMkLst>
            <pc:docMk/>
            <pc:sldMk cId="4120839840" sldId="3519"/>
            <ac:spMk id="7" creationId="{1EFD581D-DB83-44AB-A864-95C347E3328F}"/>
          </ac:spMkLst>
        </pc:spChg>
        <pc:spChg chg="add mod">
          <ac:chgData name="Daniel Heller" userId="f8c99429-a11b-4699-98f9-6159d8a2f7e4" providerId="ADAL" clId="{F7F6676E-D0F2-4E89-996E-6B30F67B9B79}" dt="2022-02-17T15:26:07.453" v="1175"/>
          <ac:spMkLst>
            <pc:docMk/>
            <pc:sldMk cId="4120839840" sldId="3519"/>
            <ac:spMk id="9" creationId="{71146DA6-5EBD-4E3B-AAA0-D762CA293900}"/>
          </ac:spMkLst>
        </pc:spChg>
      </pc:sldChg>
      <pc:sldChg chg="addSp delSp modSp mod">
        <pc:chgData name="Daniel Heller" userId="f8c99429-a11b-4699-98f9-6159d8a2f7e4" providerId="ADAL" clId="{F7F6676E-D0F2-4E89-996E-6B30F67B9B79}" dt="2022-02-17T15:25:20.053" v="1153"/>
        <pc:sldMkLst>
          <pc:docMk/>
          <pc:sldMk cId="421334453" sldId="3520"/>
        </pc:sldMkLst>
        <pc:spChg chg="add mod">
          <ac:chgData name="Daniel Heller" userId="f8c99429-a11b-4699-98f9-6159d8a2f7e4" providerId="ADAL" clId="{F7F6676E-D0F2-4E89-996E-6B30F67B9B79}" dt="2022-02-17T15:25:20.053" v="1153"/>
          <ac:spMkLst>
            <pc:docMk/>
            <pc:sldMk cId="421334453" sldId="3520"/>
            <ac:spMk id="6" creationId="{4F3D9C81-CC7D-4642-9423-4428E165CFD6}"/>
          </ac:spMkLst>
        </pc:spChg>
        <pc:spChg chg="del">
          <ac:chgData name="Daniel Heller" userId="f8c99429-a11b-4699-98f9-6159d8a2f7e4" providerId="ADAL" clId="{F7F6676E-D0F2-4E89-996E-6B30F67B9B79}" dt="2022-02-17T15:25:19.824" v="1152" actId="478"/>
          <ac:spMkLst>
            <pc:docMk/>
            <pc:sldMk cId="421334453" sldId="3520"/>
            <ac:spMk id="7" creationId="{3C6A9486-7C2D-401C-89BA-CF1CB74FD0DB}"/>
          </ac:spMkLst>
        </pc:spChg>
      </pc:sldChg>
      <pc:sldChg chg="addSp delSp modSp mod">
        <pc:chgData name="Daniel Heller" userId="f8c99429-a11b-4699-98f9-6159d8a2f7e4" providerId="ADAL" clId="{F7F6676E-D0F2-4E89-996E-6B30F67B9B79}" dt="2022-02-17T15:26:24.388" v="1181"/>
        <pc:sldMkLst>
          <pc:docMk/>
          <pc:sldMk cId="3319870150" sldId="3523"/>
        </pc:sldMkLst>
        <pc:spChg chg="del">
          <ac:chgData name="Daniel Heller" userId="f8c99429-a11b-4699-98f9-6159d8a2f7e4" providerId="ADAL" clId="{F7F6676E-D0F2-4E89-996E-6B30F67B9B79}" dt="2022-02-17T15:26:24.168" v="1180" actId="478"/>
          <ac:spMkLst>
            <pc:docMk/>
            <pc:sldMk cId="3319870150" sldId="3523"/>
            <ac:spMk id="9" creationId="{B2EE4FEF-A2A3-4C9A-8957-D961C106F59E}"/>
          </ac:spMkLst>
        </pc:spChg>
        <pc:spChg chg="add mod">
          <ac:chgData name="Daniel Heller" userId="f8c99429-a11b-4699-98f9-6159d8a2f7e4" providerId="ADAL" clId="{F7F6676E-D0F2-4E89-996E-6B30F67B9B79}" dt="2022-02-17T15:26:24.388" v="1181"/>
          <ac:spMkLst>
            <pc:docMk/>
            <pc:sldMk cId="3319870150" sldId="3523"/>
            <ac:spMk id="10" creationId="{FF277F89-5A3D-4F2C-AD1D-F5FBE8E1ADEF}"/>
          </ac:spMkLst>
        </pc:spChg>
      </pc:sldChg>
      <pc:sldChg chg="addSp delSp modSp mod">
        <pc:chgData name="Daniel Heller" userId="f8c99429-a11b-4699-98f9-6159d8a2f7e4" providerId="ADAL" clId="{F7F6676E-D0F2-4E89-996E-6B30F67B9B79}" dt="2022-02-17T15:28:25.275" v="1243"/>
        <pc:sldMkLst>
          <pc:docMk/>
          <pc:sldMk cId="1948468093" sldId="3528"/>
        </pc:sldMkLst>
        <pc:spChg chg="del">
          <ac:chgData name="Daniel Heller" userId="f8c99429-a11b-4699-98f9-6159d8a2f7e4" providerId="ADAL" clId="{F7F6676E-D0F2-4E89-996E-6B30F67B9B79}" dt="2022-02-17T15:28:25.085" v="1242" actId="478"/>
          <ac:spMkLst>
            <pc:docMk/>
            <pc:sldMk cId="1948468093" sldId="3528"/>
            <ac:spMk id="6" creationId="{5BCF78CD-5F0E-4C98-B70E-4FD4F898A549}"/>
          </ac:spMkLst>
        </pc:spChg>
        <pc:spChg chg="add mod">
          <ac:chgData name="Daniel Heller" userId="f8c99429-a11b-4699-98f9-6159d8a2f7e4" providerId="ADAL" clId="{F7F6676E-D0F2-4E89-996E-6B30F67B9B79}" dt="2022-02-17T15:28:25.275" v="1243"/>
          <ac:spMkLst>
            <pc:docMk/>
            <pc:sldMk cId="1948468093" sldId="3528"/>
            <ac:spMk id="7" creationId="{3804E4A4-60C6-4628-B5EB-58B56967607F}"/>
          </ac:spMkLst>
        </pc:spChg>
      </pc:sldChg>
      <pc:sldChg chg="addSp delSp modSp mod">
        <pc:chgData name="Daniel Heller" userId="f8c99429-a11b-4699-98f9-6159d8a2f7e4" providerId="ADAL" clId="{F7F6676E-D0F2-4E89-996E-6B30F67B9B79}" dt="2022-02-17T15:27:54.782" v="1227"/>
        <pc:sldMkLst>
          <pc:docMk/>
          <pc:sldMk cId="1656856871" sldId="3529"/>
        </pc:sldMkLst>
        <pc:spChg chg="mod">
          <ac:chgData name="Daniel Heller" userId="f8c99429-a11b-4699-98f9-6159d8a2f7e4" providerId="ADAL" clId="{F7F6676E-D0F2-4E89-996E-6B30F67B9B79}" dt="2022-02-15T10:39:25.063" v="313" actId="13926"/>
          <ac:spMkLst>
            <pc:docMk/>
            <pc:sldMk cId="1656856871" sldId="3529"/>
            <ac:spMk id="2" creationId="{732FA81E-2D96-46F9-A31B-B10765169AA8}"/>
          </ac:spMkLst>
        </pc:spChg>
        <pc:spChg chg="del">
          <ac:chgData name="Daniel Heller" userId="f8c99429-a11b-4699-98f9-6159d8a2f7e4" providerId="ADAL" clId="{F7F6676E-D0F2-4E89-996E-6B30F67B9B79}" dt="2022-02-17T15:27:54.573" v="1226" actId="478"/>
          <ac:spMkLst>
            <pc:docMk/>
            <pc:sldMk cId="1656856871" sldId="3529"/>
            <ac:spMk id="6" creationId="{99F0F676-1D02-46D4-A8FF-AF9CF6A27F24}"/>
          </ac:spMkLst>
        </pc:spChg>
        <pc:spChg chg="add mod">
          <ac:chgData name="Daniel Heller" userId="f8c99429-a11b-4699-98f9-6159d8a2f7e4" providerId="ADAL" clId="{F7F6676E-D0F2-4E89-996E-6B30F67B9B79}" dt="2022-02-17T15:27:54.782" v="1227"/>
          <ac:spMkLst>
            <pc:docMk/>
            <pc:sldMk cId="1656856871" sldId="3529"/>
            <ac:spMk id="7" creationId="{11C9620D-FBA2-486B-B4AC-C638E5DE2C31}"/>
          </ac:spMkLst>
        </pc:spChg>
      </pc:sldChg>
      <pc:sldChg chg="addSp delSp modSp mod">
        <pc:chgData name="Daniel Heller" userId="f8c99429-a11b-4699-98f9-6159d8a2f7e4" providerId="ADAL" clId="{F7F6676E-D0F2-4E89-996E-6B30F67B9B79}" dt="2022-02-17T15:28:40.074" v="1249"/>
        <pc:sldMkLst>
          <pc:docMk/>
          <pc:sldMk cId="4258456320" sldId="3530"/>
        </pc:sldMkLst>
        <pc:spChg chg="del">
          <ac:chgData name="Daniel Heller" userId="f8c99429-a11b-4699-98f9-6159d8a2f7e4" providerId="ADAL" clId="{F7F6676E-D0F2-4E89-996E-6B30F67B9B79}" dt="2022-02-17T15:28:39.826" v="1248" actId="478"/>
          <ac:spMkLst>
            <pc:docMk/>
            <pc:sldMk cId="4258456320" sldId="3530"/>
            <ac:spMk id="6" creationId="{5B4CB898-E823-4ECB-8E97-A44E8F0336C1}"/>
          </ac:spMkLst>
        </pc:spChg>
        <pc:spChg chg="add mod">
          <ac:chgData name="Daniel Heller" userId="f8c99429-a11b-4699-98f9-6159d8a2f7e4" providerId="ADAL" clId="{F7F6676E-D0F2-4E89-996E-6B30F67B9B79}" dt="2022-02-17T15:28:40.074" v="1249"/>
          <ac:spMkLst>
            <pc:docMk/>
            <pc:sldMk cId="4258456320" sldId="3530"/>
            <ac:spMk id="7" creationId="{9B5BDF24-B0F1-40B8-B76E-4F13738EFB8B}"/>
          </ac:spMkLst>
        </pc:spChg>
      </pc:sldChg>
      <pc:sldChg chg="addSp modSp mod">
        <pc:chgData name="Daniel Heller" userId="f8c99429-a11b-4699-98f9-6159d8a2f7e4" providerId="ADAL" clId="{F7F6676E-D0F2-4E89-996E-6B30F67B9B79}" dt="2022-02-17T15:23:32.145" v="1105"/>
        <pc:sldMkLst>
          <pc:docMk/>
          <pc:sldMk cId="4263265749" sldId="2145707681"/>
        </pc:sldMkLst>
        <pc:spChg chg="mod">
          <ac:chgData name="Daniel Heller" userId="f8c99429-a11b-4699-98f9-6159d8a2f7e4" providerId="ADAL" clId="{F7F6676E-D0F2-4E89-996E-6B30F67B9B79}" dt="2022-02-16T16:07:49.944" v="413" actId="20577"/>
          <ac:spMkLst>
            <pc:docMk/>
            <pc:sldMk cId="4263265749" sldId="2145707681"/>
            <ac:spMk id="2" creationId="{7946A1FB-FAB3-43E0-94DA-4F03865E74AA}"/>
          </ac:spMkLst>
        </pc:spChg>
        <pc:spChg chg="add mod">
          <ac:chgData name="Daniel Heller" userId="f8c99429-a11b-4699-98f9-6159d8a2f7e4" providerId="ADAL" clId="{F7F6676E-D0F2-4E89-996E-6B30F67B9B79}" dt="2022-02-17T15:23:32.145" v="1105"/>
          <ac:spMkLst>
            <pc:docMk/>
            <pc:sldMk cId="4263265749" sldId="2145707681"/>
            <ac:spMk id="4" creationId="{DBD556A1-145C-4A25-A9CF-5FB39DD0413A}"/>
          </ac:spMkLst>
        </pc:spChg>
      </pc:sldChg>
      <pc:sldChg chg="addSp delSp modSp mod">
        <pc:chgData name="Daniel Heller" userId="f8c99429-a11b-4699-98f9-6159d8a2f7e4" providerId="ADAL" clId="{F7F6676E-D0F2-4E89-996E-6B30F67B9B79}" dt="2022-02-17T15:24:38.198" v="1131"/>
        <pc:sldMkLst>
          <pc:docMk/>
          <pc:sldMk cId="4265738256" sldId="2145707683"/>
        </pc:sldMkLst>
        <pc:spChg chg="del">
          <ac:chgData name="Daniel Heller" userId="f8c99429-a11b-4699-98f9-6159d8a2f7e4" providerId="ADAL" clId="{F7F6676E-D0F2-4E89-996E-6B30F67B9B79}" dt="2022-02-17T15:24:37.848" v="1130" actId="478"/>
          <ac:spMkLst>
            <pc:docMk/>
            <pc:sldMk cId="4265738256" sldId="2145707683"/>
            <ac:spMk id="4" creationId="{8C17C5AE-86A0-4907-9619-1BBB0000A038}"/>
          </ac:spMkLst>
        </pc:spChg>
        <pc:spChg chg="add mod">
          <ac:chgData name="Daniel Heller" userId="f8c99429-a11b-4699-98f9-6159d8a2f7e4" providerId="ADAL" clId="{F7F6676E-D0F2-4E89-996E-6B30F67B9B79}" dt="2022-02-17T15:24:38.198" v="1131"/>
          <ac:spMkLst>
            <pc:docMk/>
            <pc:sldMk cId="4265738256" sldId="2145707683"/>
            <ac:spMk id="5" creationId="{9B26799E-DDE7-4403-877B-E9085CF85E9C}"/>
          </ac:spMkLst>
        </pc:spChg>
      </pc:sldChg>
      <pc:sldChg chg="addSp delSp modSp mod">
        <pc:chgData name="Daniel Heller" userId="f8c99429-a11b-4699-98f9-6159d8a2f7e4" providerId="ADAL" clId="{F7F6676E-D0F2-4E89-996E-6B30F67B9B79}" dt="2022-02-17T15:27:33.368" v="1218"/>
        <pc:sldMkLst>
          <pc:docMk/>
          <pc:sldMk cId="573080025" sldId="2145707684"/>
        </pc:sldMkLst>
        <pc:spChg chg="mod">
          <ac:chgData name="Daniel Heller" userId="f8c99429-a11b-4699-98f9-6159d8a2f7e4" providerId="ADAL" clId="{F7F6676E-D0F2-4E89-996E-6B30F67B9B79}" dt="2022-02-17T15:20:59.930" v="1073" actId="20577"/>
          <ac:spMkLst>
            <pc:docMk/>
            <pc:sldMk cId="573080025" sldId="2145707684"/>
            <ac:spMk id="3" creationId="{10A240C2-5F6E-43FF-B397-87010F0B27CE}"/>
          </ac:spMkLst>
        </pc:spChg>
        <pc:spChg chg="del">
          <ac:chgData name="Daniel Heller" userId="f8c99429-a11b-4699-98f9-6159d8a2f7e4" providerId="ADAL" clId="{F7F6676E-D0F2-4E89-996E-6B30F67B9B79}" dt="2022-02-17T15:27:32.805" v="1217" actId="478"/>
          <ac:spMkLst>
            <pc:docMk/>
            <pc:sldMk cId="573080025" sldId="2145707684"/>
            <ac:spMk id="5" creationId="{8175DD9F-DA7D-410D-BF7F-59D55BED3565}"/>
          </ac:spMkLst>
        </pc:spChg>
        <pc:spChg chg="add del mod">
          <ac:chgData name="Daniel Heller" userId="f8c99429-a11b-4699-98f9-6159d8a2f7e4" providerId="ADAL" clId="{F7F6676E-D0F2-4E89-996E-6B30F67B9B79}" dt="2022-02-17T15:27:31.136" v="1216"/>
          <ac:spMkLst>
            <pc:docMk/>
            <pc:sldMk cId="573080025" sldId="2145707684"/>
            <ac:spMk id="6" creationId="{88C6103D-F421-4915-99B1-7559012844EE}"/>
          </ac:spMkLst>
        </pc:spChg>
        <pc:spChg chg="add mod">
          <ac:chgData name="Daniel Heller" userId="f8c99429-a11b-4699-98f9-6159d8a2f7e4" providerId="ADAL" clId="{F7F6676E-D0F2-4E89-996E-6B30F67B9B79}" dt="2022-02-17T15:27:33.368" v="1218"/>
          <ac:spMkLst>
            <pc:docMk/>
            <pc:sldMk cId="573080025" sldId="2145707684"/>
            <ac:spMk id="7" creationId="{943B2579-0109-4A8E-A216-0E49D228C7B4}"/>
          </ac:spMkLst>
        </pc:spChg>
      </pc:sldChg>
      <pc:sldChg chg="addSp delSp modSp mod">
        <pc:chgData name="Daniel Heller" userId="f8c99429-a11b-4699-98f9-6159d8a2f7e4" providerId="ADAL" clId="{F7F6676E-D0F2-4E89-996E-6B30F67B9B79}" dt="2022-02-17T15:28:08.901" v="1234"/>
        <pc:sldMkLst>
          <pc:docMk/>
          <pc:sldMk cId="2834081630" sldId="2145707689"/>
        </pc:sldMkLst>
        <pc:spChg chg="del">
          <ac:chgData name="Daniel Heller" userId="f8c99429-a11b-4699-98f9-6159d8a2f7e4" providerId="ADAL" clId="{F7F6676E-D0F2-4E89-996E-6B30F67B9B79}" dt="2022-02-17T15:28:08.728" v="1233" actId="478"/>
          <ac:spMkLst>
            <pc:docMk/>
            <pc:sldMk cId="2834081630" sldId="2145707689"/>
            <ac:spMk id="6" creationId="{5C3EBFC6-DB30-4222-BD10-E4FFEF04A746}"/>
          </ac:spMkLst>
        </pc:spChg>
        <pc:spChg chg="add mod">
          <ac:chgData name="Daniel Heller" userId="f8c99429-a11b-4699-98f9-6159d8a2f7e4" providerId="ADAL" clId="{F7F6676E-D0F2-4E89-996E-6B30F67B9B79}" dt="2022-02-17T15:28:08.901" v="1234"/>
          <ac:spMkLst>
            <pc:docMk/>
            <pc:sldMk cId="2834081630" sldId="2145707689"/>
            <ac:spMk id="7" creationId="{4E58D1DE-158B-425A-808D-ED127E78D2CF}"/>
          </ac:spMkLst>
        </pc:spChg>
      </pc:sldChg>
      <pc:sldChg chg="addSp delSp modSp mod">
        <pc:chgData name="Daniel Heller" userId="f8c99429-a11b-4699-98f9-6159d8a2f7e4" providerId="ADAL" clId="{F7F6676E-D0F2-4E89-996E-6B30F67B9B79}" dt="2022-02-17T15:28:11.730" v="1236"/>
        <pc:sldMkLst>
          <pc:docMk/>
          <pc:sldMk cId="740479232" sldId="2145707690"/>
        </pc:sldMkLst>
        <pc:spChg chg="mod">
          <ac:chgData name="Daniel Heller" userId="f8c99429-a11b-4699-98f9-6159d8a2f7e4" providerId="ADAL" clId="{F7F6676E-D0F2-4E89-996E-6B30F67B9B79}" dt="2022-02-15T10:58:58.771" v="394" actId="20577"/>
          <ac:spMkLst>
            <pc:docMk/>
            <pc:sldMk cId="740479232" sldId="2145707690"/>
            <ac:spMk id="2" creationId="{55883364-8557-40FE-9D9C-135951A3F1CF}"/>
          </ac:spMkLst>
        </pc:spChg>
        <pc:spChg chg="del">
          <ac:chgData name="Daniel Heller" userId="f8c99429-a11b-4699-98f9-6159d8a2f7e4" providerId="ADAL" clId="{F7F6676E-D0F2-4E89-996E-6B30F67B9B79}" dt="2022-02-17T15:28:11.523" v="1235" actId="478"/>
          <ac:spMkLst>
            <pc:docMk/>
            <pc:sldMk cId="740479232" sldId="2145707690"/>
            <ac:spMk id="6" creationId="{8C5CC7C5-661E-4DDD-AE48-7511836BE8B4}"/>
          </ac:spMkLst>
        </pc:spChg>
        <pc:spChg chg="add mod">
          <ac:chgData name="Daniel Heller" userId="f8c99429-a11b-4699-98f9-6159d8a2f7e4" providerId="ADAL" clId="{F7F6676E-D0F2-4E89-996E-6B30F67B9B79}" dt="2022-02-17T15:28:11.730" v="1236"/>
          <ac:spMkLst>
            <pc:docMk/>
            <pc:sldMk cId="740479232" sldId="2145707690"/>
            <ac:spMk id="7" creationId="{492F47AB-FFE4-493F-8AB4-9CE38A8B6D94}"/>
          </ac:spMkLst>
        </pc:spChg>
      </pc:sldChg>
      <pc:sldChg chg="modSp del mod">
        <pc:chgData name="Daniel Heller" userId="f8c99429-a11b-4699-98f9-6159d8a2f7e4" providerId="ADAL" clId="{F7F6676E-D0F2-4E89-996E-6B30F67B9B79}" dt="2022-02-15T10:41:21.890" v="330" actId="47"/>
        <pc:sldMkLst>
          <pc:docMk/>
          <pc:sldMk cId="1634750710" sldId="2145707691"/>
        </pc:sldMkLst>
        <pc:spChg chg="mod">
          <ac:chgData name="Daniel Heller" userId="f8c99429-a11b-4699-98f9-6159d8a2f7e4" providerId="ADAL" clId="{F7F6676E-D0F2-4E89-996E-6B30F67B9B79}" dt="2022-02-15T10:41:18.975" v="329" actId="6549"/>
          <ac:spMkLst>
            <pc:docMk/>
            <pc:sldMk cId="1634750710" sldId="2145707691"/>
            <ac:spMk id="2" creationId="{55883364-8557-40FE-9D9C-135951A3F1CF}"/>
          </ac:spMkLst>
        </pc:spChg>
      </pc:sldChg>
      <pc:sldChg chg="addSp delSp modSp mod">
        <pc:chgData name="Daniel Heller" userId="f8c99429-a11b-4699-98f9-6159d8a2f7e4" providerId="ADAL" clId="{F7F6676E-D0F2-4E89-996E-6B30F67B9B79}" dt="2022-02-17T15:27:40.637" v="1221"/>
        <pc:sldMkLst>
          <pc:docMk/>
          <pc:sldMk cId="702737157" sldId="2145707692"/>
        </pc:sldMkLst>
        <pc:spChg chg="del">
          <ac:chgData name="Daniel Heller" userId="f8c99429-a11b-4699-98f9-6159d8a2f7e4" providerId="ADAL" clId="{F7F6676E-D0F2-4E89-996E-6B30F67B9B79}" dt="2022-02-17T15:27:40.230" v="1220" actId="478"/>
          <ac:spMkLst>
            <pc:docMk/>
            <pc:sldMk cId="702737157" sldId="2145707692"/>
            <ac:spMk id="5" creationId="{8175DD9F-DA7D-410D-BF7F-59D55BED3565}"/>
          </ac:spMkLst>
        </pc:spChg>
        <pc:spChg chg="add mod">
          <ac:chgData name="Daniel Heller" userId="f8c99429-a11b-4699-98f9-6159d8a2f7e4" providerId="ADAL" clId="{F7F6676E-D0F2-4E89-996E-6B30F67B9B79}" dt="2022-02-17T15:27:40.637" v="1221"/>
          <ac:spMkLst>
            <pc:docMk/>
            <pc:sldMk cId="702737157" sldId="2145707692"/>
            <ac:spMk id="6" creationId="{4017A0CA-F377-4F74-BD5E-9F1A3CE5BE62}"/>
          </ac:spMkLst>
        </pc:spChg>
      </pc:sldChg>
      <pc:sldChg chg="addSp delSp modSp mod">
        <pc:chgData name="Daniel Heller" userId="f8c99429-a11b-4699-98f9-6159d8a2f7e4" providerId="ADAL" clId="{F7F6676E-D0F2-4E89-996E-6B30F67B9B79}" dt="2022-02-17T15:28:17.629" v="1239"/>
        <pc:sldMkLst>
          <pc:docMk/>
          <pc:sldMk cId="2759062226" sldId="2145707694"/>
        </pc:sldMkLst>
        <pc:spChg chg="del">
          <ac:chgData name="Daniel Heller" userId="f8c99429-a11b-4699-98f9-6159d8a2f7e4" providerId="ADAL" clId="{F7F6676E-D0F2-4E89-996E-6B30F67B9B79}" dt="2022-02-17T15:28:17.432" v="1238" actId="478"/>
          <ac:spMkLst>
            <pc:docMk/>
            <pc:sldMk cId="2759062226" sldId="2145707694"/>
            <ac:spMk id="5" creationId="{C6830D84-520A-4980-BE87-CC3E27BBDCD0}"/>
          </ac:spMkLst>
        </pc:spChg>
        <pc:spChg chg="add mod">
          <ac:chgData name="Daniel Heller" userId="f8c99429-a11b-4699-98f9-6159d8a2f7e4" providerId="ADAL" clId="{F7F6676E-D0F2-4E89-996E-6B30F67B9B79}" dt="2022-02-17T15:28:17.629" v="1239"/>
          <ac:spMkLst>
            <pc:docMk/>
            <pc:sldMk cId="2759062226" sldId="2145707694"/>
            <ac:spMk id="7" creationId="{09095A08-CF81-4F3E-A9F1-5912F5FF6A3C}"/>
          </ac:spMkLst>
        </pc:spChg>
      </pc:sldChg>
      <pc:sldChg chg="addSp delSp modSp mod">
        <pc:chgData name="Daniel Heller" userId="f8c99429-a11b-4699-98f9-6159d8a2f7e4" providerId="ADAL" clId="{F7F6676E-D0F2-4E89-996E-6B30F67B9B79}" dt="2022-02-17T15:28:21.592" v="1241"/>
        <pc:sldMkLst>
          <pc:docMk/>
          <pc:sldMk cId="3913291873" sldId="2145707695"/>
        </pc:sldMkLst>
        <pc:spChg chg="del">
          <ac:chgData name="Daniel Heller" userId="f8c99429-a11b-4699-98f9-6159d8a2f7e4" providerId="ADAL" clId="{F7F6676E-D0F2-4E89-996E-6B30F67B9B79}" dt="2022-02-17T15:28:21.368" v="1240" actId="478"/>
          <ac:spMkLst>
            <pc:docMk/>
            <pc:sldMk cId="3913291873" sldId="2145707695"/>
            <ac:spMk id="5" creationId="{C6830D84-520A-4980-BE87-CC3E27BBDCD0}"/>
          </ac:spMkLst>
        </pc:spChg>
        <pc:spChg chg="add mod">
          <ac:chgData name="Daniel Heller" userId="f8c99429-a11b-4699-98f9-6159d8a2f7e4" providerId="ADAL" clId="{F7F6676E-D0F2-4E89-996E-6B30F67B9B79}" dt="2022-02-17T15:28:21.592" v="1241"/>
          <ac:spMkLst>
            <pc:docMk/>
            <pc:sldMk cId="3913291873" sldId="2145707695"/>
            <ac:spMk id="7" creationId="{AEF29A60-8999-4AE6-8FA4-29DDBE155264}"/>
          </ac:spMkLst>
        </pc:spChg>
      </pc:sldChg>
      <pc:sldChg chg="addSp delSp modSp mod">
        <pc:chgData name="Daniel Heller" userId="f8c99429-a11b-4699-98f9-6159d8a2f7e4" providerId="ADAL" clId="{F7F6676E-D0F2-4E89-996E-6B30F67B9B79}" dt="2022-02-17T15:26:54.450" v="1195"/>
        <pc:sldMkLst>
          <pc:docMk/>
          <pc:sldMk cId="3724979439" sldId="2145707696"/>
        </pc:sldMkLst>
        <pc:spChg chg="add mod">
          <ac:chgData name="Daniel Heller" userId="f8c99429-a11b-4699-98f9-6159d8a2f7e4" providerId="ADAL" clId="{F7F6676E-D0F2-4E89-996E-6B30F67B9B79}" dt="2022-02-17T15:26:54.450" v="1195"/>
          <ac:spMkLst>
            <pc:docMk/>
            <pc:sldMk cId="3724979439" sldId="2145707696"/>
            <ac:spMk id="6" creationId="{78208FC4-FF8D-4BDC-964C-4704BC05E690}"/>
          </ac:spMkLst>
        </pc:spChg>
        <pc:spChg chg="del">
          <ac:chgData name="Daniel Heller" userId="f8c99429-a11b-4699-98f9-6159d8a2f7e4" providerId="ADAL" clId="{F7F6676E-D0F2-4E89-996E-6B30F67B9B79}" dt="2022-02-17T15:26:54.228" v="1194" actId="478"/>
          <ac:spMkLst>
            <pc:docMk/>
            <pc:sldMk cId="3724979439" sldId="2145707696"/>
            <ac:spMk id="7" creationId="{FA364B08-028E-4211-A409-47F6C8E3FA48}"/>
          </ac:spMkLst>
        </pc:spChg>
      </pc:sldChg>
      <pc:sldChg chg="addSp modSp">
        <pc:chgData name="Daniel Heller" userId="f8c99429-a11b-4699-98f9-6159d8a2f7e4" providerId="ADAL" clId="{F7F6676E-D0F2-4E89-996E-6B30F67B9B79}" dt="2022-02-17T15:24:03.927" v="1120"/>
        <pc:sldMkLst>
          <pc:docMk/>
          <pc:sldMk cId="4268796115" sldId="2145707697"/>
        </pc:sldMkLst>
        <pc:spChg chg="add mod">
          <ac:chgData name="Daniel Heller" userId="f8c99429-a11b-4699-98f9-6159d8a2f7e4" providerId="ADAL" clId="{F7F6676E-D0F2-4E89-996E-6B30F67B9B79}" dt="2022-02-17T15:24:03.927" v="1120"/>
          <ac:spMkLst>
            <pc:docMk/>
            <pc:sldMk cId="4268796115" sldId="2145707697"/>
            <ac:spMk id="20" creationId="{3744D3C9-7C24-4094-AC37-B8250E9CFE46}"/>
          </ac:spMkLst>
        </pc:spChg>
      </pc:sldChg>
      <pc:sldChg chg="addSp delSp modSp mod">
        <pc:chgData name="Daniel Heller" userId="f8c99429-a11b-4699-98f9-6159d8a2f7e4" providerId="ADAL" clId="{F7F6676E-D0F2-4E89-996E-6B30F67B9B79}" dt="2022-02-17T15:24:16.187" v="1125"/>
        <pc:sldMkLst>
          <pc:docMk/>
          <pc:sldMk cId="228083167" sldId="2145707701"/>
        </pc:sldMkLst>
        <pc:spChg chg="del">
          <ac:chgData name="Daniel Heller" userId="f8c99429-a11b-4699-98f9-6159d8a2f7e4" providerId="ADAL" clId="{F7F6676E-D0F2-4E89-996E-6B30F67B9B79}" dt="2022-02-17T15:24:15.876" v="1124" actId="478"/>
          <ac:spMkLst>
            <pc:docMk/>
            <pc:sldMk cId="228083167" sldId="2145707701"/>
            <ac:spMk id="5" creationId="{9987AA5A-055F-40D9-8A61-626A487C1337}"/>
          </ac:spMkLst>
        </pc:spChg>
        <pc:spChg chg="add mod">
          <ac:chgData name="Daniel Heller" userId="f8c99429-a11b-4699-98f9-6159d8a2f7e4" providerId="ADAL" clId="{F7F6676E-D0F2-4E89-996E-6B30F67B9B79}" dt="2022-02-17T15:24:16.187" v="1125"/>
          <ac:spMkLst>
            <pc:docMk/>
            <pc:sldMk cId="228083167" sldId="2145707701"/>
            <ac:spMk id="6" creationId="{818D00F2-3761-4907-8ACD-B2BB46785B8E}"/>
          </ac:spMkLst>
        </pc:spChg>
      </pc:sldChg>
      <pc:sldChg chg="addSp modSp mod">
        <pc:chgData name="Daniel Heller" userId="f8c99429-a11b-4699-98f9-6159d8a2f7e4" providerId="ADAL" clId="{F7F6676E-D0F2-4E89-996E-6B30F67B9B79}" dt="2022-02-17T15:25:00.016" v="1139"/>
        <pc:sldMkLst>
          <pc:docMk/>
          <pc:sldMk cId="1713860423" sldId="2145707702"/>
        </pc:sldMkLst>
        <pc:spChg chg="mod">
          <ac:chgData name="Daniel Heller" userId="f8c99429-a11b-4699-98f9-6159d8a2f7e4" providerId="ADAL" clId="{F7F6676E-D0F2-4E89-996E-6B30F67B9B79}" dt="2022-02-15T10:30:03.905" v="28" actId="207"/>
          <ac:spMkLst>
            <pc:docMk/>
            <pc:sldMk cId="1713860423" sldId="2145707702"/>
            <ac:spMk id="2" creationId="{7C1E6155-5030-4DB5-99EF-D4CFE7ABE0FE}"/>
          </ac:spMkLst>
        </pc:spChg>
        <pc:spChg chg="add mod">
          <ac:chgData name="Daniel Heller" userId="f8c99429-a11b-4699-98f9-6159d8a2f7e4" providerId="ADAL" clId="{F7F6676E-D0F2-4E89-996E-6B30F67B9B79}" dt="2022-02-17T15:25:00.016" v="1139"/>
          <ac:spMkLst>
            <pc:docMk/>
            <pc:sldMk cId="1713860423" sldId="2145707702"/>
            <ac:spMk id="4" creationId="{46B1141A-1C4B-4667-8B5F-FDECF84D6F7D}"/>
          </ac:spMkLst>
        </pc:spChg>
      </pc:sldChg>
      <pc:sldChg chg="addSp modSp">
        <pc:chgData name="Daniel Heller" userId="f8c99429-a11b-4699-98f9-6159d8a2f7e4" providerId="ADAL" clId="{F7F6676E-D0F2-4E89-996E-6B30F67B9B79}" dt="2022-02-17T15:23:41.996" v="1110"/>
        <pc:sldMkLst>
          <pc:docMk/>
          <pc:sldMk cId="3070093340" sldId="2145707704"/>
        </pc:sldMkLst>
        <pc:spChg chg="add mod">
          <ac:chgData name="Daniel Heller" userId="f8c99429-a11b-4699-98f9-6159d8a2f7e4" providerId="ADAL" clId="{F7F6676E-D0F2-4E89-996E-6B30F67B9B79}" dt="2022-02-17T15:23:41.996" v="1110"/>
          <ac:spMkLst>
            <pc:docMk/>
            <pc:sldMk cId="3070093340" sldId="2145707704"/>
            <ac:spMk id="11" creationId="{85A3B55A-D17E-43BA-B352-B846DFB36260}"/>
          </ac:spMkLst>
        </pc:spChg>
      </pc:sldChg>
      <pc:sldChg chg="addSp modSp">
        <pc:chgData name="Daniel Heller" userId="f8c99429-a11b-4699-98f9-6159d8a2f7e4" providerId="ADAL" clId="{F7F6676E-D0F2-4E89-996E-6B30F67B9B79}" dt="2022-02-17T15:25:14.287" v="1150"/>
        <pc:sldMkLst>
          <pc:docMk/>
          <pc:sldMk cId="880386462" sldId="2145707705"/>
        </pc:sldMkLst>
        <pc:spChg chg="add mod">
          <ac:chgData name="Daniel Heller" userId="f8c99429-a11b-4699-98f9-6159d8a2f7e4" providerId="ADAL" clId="{F7F6676E-D0F2-4E89-996E-6B30F67B9B79}" dt="2022-02-17T15:25:14.287" v="1150"/>
          <ac:spMkLst>
            <pc:docMk/>
            <pc:sldMk cId="880386462" sldId="2145707705"/>
            <ac:spMk id="4" creationId="{923A3C44-50F7-453E-A4B8-2FEFB3DCD905}"/>
          </ac:spMkLst>
        </pc:spChg>
      </pc:sldChg>
      <pc:sldChg chg="addSp modSp">
        <pc:chgData name="Daniel Heller" userId="f8c99429-a11b-4699-98f9-6159d8a2f7e4" providerId="ADAL" clId="{F7F6676E-D0F2-4E89-996E-6B30F67B9B79}" dt="2022-02-17T15:28:45.106" v="1251"/>
        <pc:sldMkLst>
          <pc:docMk/>
          <pc:sldMk cId="102414194" sldId="2145707718"/>
        </pc:sldMkLst>
        <pc:spChg chg="add mod">
          <ac:chgData name="Daniel Heller" userId="f8c99429-a11b-4699-98f9-6159d8a2f7e4" providerId="ADAL" clId="{F7F6676E-D0F2-4E89-996E-6B30F67B9B79}" dt="2022-02-17T15:28:45.106" v="1251"/>
          <ac:spMkLst>
            <pc:docMk/>
            <pc:sldMk cId="102414194" sldId="2145707718"/>
            <ac:spMk id="6" creationId="{D3328D3C-353A-4D17-B1A1-D27282AB2112}"/>
          </ac:spMkLst>
        </pc:spChg>
      </pc:sldChg>
      <pc:sldChg chg="addSp modSp mod">
        <pc:chgData name="Daniel Heller" userId="f8c99429-a11b-4699-98f9-6159d8a2f7e4" providerId="ADAL" clId="{F7F6676E-D0F2-4E89-996E-6B30F67B9B79}" dt="2022-02-17T15:25:04.074" v="1142" actId="1035"/>
        <pc:sldMkLst>
          <pc:docMk/>
          <pc:sldMk cId="2442368929" sldId="2145707730"/>
        </pc:sldMkLst>
        <pc:spChg chg="add mod">
          <ac:chgData name="Daniel Heller" userId="f8c99429-a11b-4699-98f9-6159d8a2f7e4" providerId="ADAL" clId="{F7F6676E-D0F2-4E89-996E-6B30F67B9B79}" dt="2022-02-17T15:25:04.074" v="1142" actId="1035"/>
          <ac:spMkLst>
            <pc:docMk/>
            <pc:sldMk cId="2442368929" sldId="2145707730"/>
            <ac:spMk id="5" creationId="{22965922-0F6C-45A6-8FB7-65BBD98D7600}"/>
          </ac:spMkLst>
        </pc:spChg>
      </pc:sldChg>
      <pc:sldChg chg="del">
        <pc:chgData name="Daniel Heller" userId="f8c99429-a11b-4699-98f9-6159d8a2f7e4" providerId="ADAL" clId="{F7F6676E-D0F2-4E89-996E-6B30F67B9B79}" dt="2022-02-15T10:28:58.451" v="3" actId="47"/>
        <pc:sldMkLst>
          <pc:docMk/>
          <pc:sldMk cId="281945062" sldId="2145707733"/>
        </pc:sldMkLst>
      </pc:sldChg>
      <pc:sldChg chg="addSp modSp mod delCm">
        <pc:chgData name="Daniel Heller" userId="f8c99429-a11b-4699-98f9-6159d8a2f7e4" providerId="ADAL" clId="{F7F6676E-D0F2-4E89-996E-6B30F67B9B79}" dt="2022-02-17T15:28:48.542" v="1253"/>
        <pc:sldMkLst>
          <pc:docMk/>
          <pc:sldMk cId="2482834101" sldId="2145707738"/>
        </pc:sldMkLst>
        <pc:spChg chg="mod">
          <ac:chgData name="Daniel Heller" userId="f8c99429-a11b-4699-98f9-6159d8a2f7e4" providerId="ADAL" clId="{F7F6676E-D0F2-4E89-996E-6B30F67B9B79}" dt="2022-02-15T10:42:24.896" v="331" actId="20577"/>
          <ac:spMkLst>
            <pc:docMk/>
            <pc:sldMk cId="2482834101" sldId="2145707738"/>
            <ac:spMk id="3" creationId="{B9530433-94F7-43C4-A4BD-0C54770E0C60}"/>
          </ac:spMkLst>
        </pc:spChg>
        <pc:spChg chg="add mod">
          <ac:chgData name="Daniel Heller" userId="f8c99429-a11b-4699-98f9-6159d8a2f7e4" providerId="ADAL" clId="{F7F6676E-D0F2-4E89-996E-6B30F67B9B79}" dt="2022-02-17T15:28:48.542" v="1253"/>
          <ac:spMkLst>
            <pc:docMk/>
            <pc:sldMk cId="2482834101" sldId="2145707738"/>
            <ac:spMk id="6" creationId="{50660F5C-85F1-4A10-8BFC-8F8EFF4E5597}"/>
          </ac:spMkLst>
        </pc:spChg>
      </pc:sldChg>
      <pc:sldChg chg="addSp modSp mod">
        <pc:chgData name="Daniel Heller" userId="f8c99429-a11b-4699-98f9-6159d8a2f7e4" providerId="ADAL" clId="{F7F6676E-D0F2-4E89-996E-6B30F67B9B79}" dt="2022-02-17T15:25:08.314" v="1147" actId="1035"/>
        <pc:sldMkLst>
          <pc:docMk/>
          <pc:sldMk cId="3224770498" sldId="2145707740"/>
        </pc:sldMkLst>
        <pc:spChg chg="add mod">
          <ac:chgData name="Daniel Heller" userId="f8c99429-a11b-4699-98f9-6159d8a2f7e4" providerId="ADAL" clId="{F7F6676E-D0F2-4E89-996E-6B30F67B9B79}" dt="2022-02-17T15:25:08.314" v="1147" actId="1035"/>
          <ac:spMkLst>
            <pc:docMk/>
            <pc:sldMk cId="3224770498" sldId="2145707740"/>
            <ac:spMk id="4" creationId="{8024C420-0C9A-476B-A2CF-A5EB0CFC813A}"/>
          </ac:spMkLst>
        </pc:spChg>
      </pc:sldChg>
      <pc:sldChg chg="addSp delSp modSp mod">
        <pc:chgData name="Daniel Heller" userId="f8c99429-a11b-4699-98f9-6159d8a2f7e4" providerId="ADAL" clId="{F7F6676E-D0F2-4E89-996E-6B30F67B9B79}" dt="2022-02-17T15:25:40.357" v="1163"/>
        <pc:sldMkLst>
          <pc:docMk/>
          <pc:sldMk cId="2720789017" sldId="2145707741"/>
        </pc:sldMkLst>
        <pc:spChg chg="del">
          <ac:chgData name="Daniel Heller" userId="f8c99429-a11b-4699-98f9-6159d8a2f7e4" providerId="ADAL" clId="{F7F6676E-D0F2-4E89-996E-6B30F67B9B79}" dt="2022-02-17T15:25:40.053" v="1162" actId="478"/>
          <ac:spMkLst>
            <pc:docMk/>
            <pc:sldMk cId="2720789017" sldId="2145707741"/>
            <ac:spMk id="8" creationId="{6D8B2536-9E52-4B48-998B-B529A2358A53}"/>
          </ac:spMkLst>
        </pc:spChg>
        <pc:spChg chg="add mod">
          <ac:chgData name="Daniel Heller" userId="f8c99429-a11b-4699-98f9-6159d8a2f7e4" providerId="ADAL" clId="{F7F6676E-D0F2-4E89-996E-6B30F67B9B79}" dt="2022-02-17T15:25:40.357" v="1163"/>
          <ac:spMkLst>
            <pc:docMk/>
            <pc:sldMk cId="2720789017" sldId="2145707741"/>
            <ac:spMk id="9" creationId="{23DF2325-4BB2-4EB8-ACBE-7862CC649718}"/>
          </ac:spMkLst>
        </pc:spChg>
      </pc:sldChg>
      <pc:sldChg chg="addSp modSp">
        <pc:chgData name="Daniel Heller" userId="f8c99429-a11b-4699-98f9-6159d8a2f7e4" providerId="ADAL" clId="{F7F6676E-D0F2-4E89-996E-6B30F67B9B79}" dt="2022-02-17T15:24:11.643" v="1123"/>
        <pc:sldMkLst>
          <pc:docMk/>
          <pc:sldMk cId="540910640" sldId="2145707744"/>
        </pc:sldMkLst>
        <pc:spChg chg="add mod">
          <ac:chgData name="Daniel Heller" userId="f8c99429-a11b-4699-98f9-6159d8a2f7e4" providerId="ADAL" clId="{F7F6676E-D0F2-4E89-996E-6B30F67B9B79}" dt="2022-02-17T15:24:11.643" v="1123"/>
          <ac:spMkLst>
            <pc:docMk/>
            <pc:sldMk cId="540910640" sldId="2145707744"/>
            <ac:spMk id="5" creationId="{C45BEF6E-619D-4E35-A14A-A3DF9D8E54C1}"/>
          </ac:spMkLst>
        </pc:spChg>
      </pc:sldChg>
      <pc:sldChg chg="addSp modSp">
        <pc:chgData name="Daniel Heller" userId="f8c99429-a11b-4699-98f9-6159d8a2f7e4" providerId="ADAL" clId="{F7F6676E-D0F2-4E89-996E-6B30F67B9B79}" dt="2022-02-17T15:25:35.295" v="1161"/>
        <pc:sldMkLst>
          <pc:docMk/>
          <pc:sldMk cId="921118745" sldId="2145707746"/>
        </pc:sldMkLst>
        <pc:spChg chg="add mod">
          <ac:chgData name="Daniel Heller" userId="f8c99429-a11b-4699-98f9-6159d8a2f7e4" providerId="ADAL" clId="{F7F6676E-D0F2-4E89-996E-6B30F67B9B79}" dt="2022-02-17T15:25:35.295" v="1161"/>
          <ac:spMkLst>
            <pc:docMk/>
            <pc:sldMk cId="921118745" sldId="2145707746"/>
            <ac:spMk id="6" creationId="{0002F624-960A-46DC-AEF4-AD29DE181103}"/>
          </ac:spMkLst>
        </pc:spChg>
      </pc:sldChg>
      <pc:sldChg chg="addSp modSp">
        <pc:chgData name="Daniel Heller" userId="f8c99429-a11b-4699-98f9-6159d8a2f7e4" providerId="ADAL" clId="{F7F6676E-D0F2-4E89-996E-6B30F67B9B79}" dt="2022-02-17T15:27:35.540" v="1219"/>
        <pc:sldMkLst>
          <pc:docMk/>
          <pc:sldMk cId="4030466490" sldId="2145707747"/>
        </pc:sldMkLst>
        <pc:spChg chg="add mod">
          <ac:chgData name="Daniel Heller" userId="f8c99429-a11b-4699-98f9-6159d8a2f7e4" providerId="ADAL" clId="{F7F6676E-D0F2-4E89-996E-6B30F67B9B79}" dt="2022-02-17T15:27:35.540" v="1219"/>
          <ac:spMkLst>
            <pc:docMk/>
            <pc:sldMk cId="4030466490" sldId="2145707747"/>
            <ac:spMk id="5" creationId="{F3CACDC5-AF1D-4985-9784-4570CD03158C}"/>
          </ac:spMkLst>
        </pc:spChg>
      </pc:sldChg>
      <pc:sldChg chg="addSp modSp">
        <pc:chgData name="Daniel Heller" userId="f8c99429-a11b-4699-98f9-6159d8a2f7e4" providerId="ADAL" clId="{F7F6676E-D0F2-4E89-996E-6B30F67B9B79}" dt="2022-02-17T15:28:04.643" v="1232"/>
        <pc:sldMkLst>
          <pc:docMk/>
          <pc:sldMk cId="518245740" sldId="2145707748"/>
        </pc:sldMkLst>
        <pc:spChg chg="add mod">
          <ac:chgData name="Daniel Heller" userId="f8c99429-a11b-4699-98f9-6159d8a2f7e4" providerId="ADAL" clId="{F7F6676E-D0F2-4E89-996E-6B30F67B9B79}" dt="2022-02-17T15:28:04.643" v="1232"/>
          <ac:spMkLst>
            <pc:docMk/>
            <pc:sldMk cId="518245740" sldId="2145707748"/>
            <ac:spMk id="6" creationId="{B2B83460-4704-419D-ADD9-8E520B0495B6}"/>
          </ac:spMkLst>
        </pc:spChg>
      </pc:sldChg>
      <pc:sldChg chg="addSp modSp">
        <pc:chgData name="Daniel Heller" userId="f8c99429-a11b-4699-98f9-6159d8a2f7e4" providerId="ADAL" clId="{F7F6676E-D0F2-4E89-996E-6B30F67B9B79}" dt="2022-02-17T15:28:13.987" v="1237"/>
        <pc:sldMkLst>
          <pc:docMk/>
          <pc:sldMk cId="528842295" sldId="2145707749"/>
        </pc:sldMkLst>
        <pc:spChg chg="add mod">
          <ac:chgData name="Daniel Heller" userId="f8c99429-a11b-4699-98f9-6159d8a2f7e4" providerId="ADAL" clId="{F7F6676E-D0F2-4E89-996E-6B30F67B9B79}" dt="2022-02-17T15:28:13.987" v="1237"/>
          <ac:spMkLst>
            <pc:docMk/>
            <pc:sldMk cId="528842295" sldId="2145707749"/>
            <ac:spMk id="6" creationId="{7FA86CC9-EE2E-4812-BA85-311F4D9CFBE0}"/>
          </ac:spMkLst>
        </pc:spChg>
      </pc:sldChg>
      <pc:sldChg chg="addSp delSp modSp mod">
        <pc:chgData name="Daniel Heller" userId="f8c99429-a11b-4699-98f9-6159d8a2f7e4" providerId="ADAL" clId="{F7F6676E-D0F2-4E89-996E-6B30F67B9B79}" dt="2022-02-17T15:27:59.245" v="1229"/>
        <pc:sldMkLst>
          <pc:docMk/>
          <pc:sldMk cId="1251474198" sldId="2145707750"/>
        </pc:sldMkLst>
        <pc:spChg chg="mod">
          <ac:chgData name="Daniel Heller" userId="f8c99429-a11b-4699-98f9-6159d8a2f7e4" providerId="ADAL" clId="{F7F6676E-D0F2-4E89-996E-6B30F67B9B79}" dt="2022-02-16T17:45:30.025" v="971" actId="2711"/>
          <ac:spMkLst>
            <pc:docMk/>
            <pc:sldMk cId="1251474198" sldId="2145707750"/>
            <ac:spMk id="2" creationId="{732FA81E-2D96-46F9-A31B-B10765169AA8}"/>
          </ac:spMkLst>
        </pc:spChg>
        <pc:spChg chg="del">
          <ac:chgData name="Daniel Heller" userId="f8c99429-a11b-4699-98f9-6159d8a2f7e4" providerId="ADAL" clId="{F7F6676E-D0F2-4E89-996E-6B30F67B9B79}" dt="2022-02-17T15:27:59.044" v="1228" actId="478"/>
          <ac:spMkLst>
            <pc:docMk/>
            <pc:sldMk cId="1251474198" sldId="2145707750"/>
            <ac:spMk id="6" creationId="{99F0F676-1D02-46D4-A8FF-AF9CF6A27F24}"/>
          </ac:spMkLst>
        </pc:spChg>
        <pc:spChg chg="add mod">
          <ac:chgData name="Daniel Heller" userId="f8c99429-a11b-4699-98f9-6159d8a2f7e4" providerId="ADAL" clId="{F7F6676E-D0F2-4E89-996E-6B30F67B9B79}" dt="2022-02-17T15:27:59.245" v="1229"/>
          <ac:spMkLst>
            <pc:docMk/>
            <pc:sldMk cId="1251474198" sldId="2145707750"/>
            <ac:spMk id="7" creationId="{41406106-38A5-413A-940E-EC647F7B341F}"/>
          </ac:spMkLst>
        </pc:spChg>
      </pc:sldChg>
      <pc:sldChg chg="addSp modSp">
        <pc:chgData name="Daniel Heller" userId="f8c99429-a11b-4699-98f9-6159d8a2f7e4" providerId="ADAL" clId="{F7F6676E-D0F2-4E89-996E-6B30F67B9B79}" dt="2022-02-17T15:24:06.370" v="1121"/>
        <pc:sldMkLst>
          <pc:docMk/>
          <pc:sldMk cId="3650092443" sldId="2145707754"/>
        </pc:sldMkLst>
        <pc:spChg chg="add mod">
          <ac:chgData name="Daniel Heller" userId="f8c99429-a11b-4699-98f9-6159d8a2f7e4" providerId="ADAL" clId="{F7F6676E-D0F2-4E89-996E-6B30F67B9B79}" dt="2022-02-17T15:24:06.370" v="1121"/>
          <ac:spMkLst>
            <pc:docMk/>
            <pc:sldMk cId="3650092443" sldId="2145707754"/>
            <ac:spMk id="15" creationId="{743EAEF4-584F-46D5-AC51-1390848FAE2B}"/>
          </ac:spMkLst>
        </pc:spChg>
      </pc:sldChg>
      <pc:sldChg chg="addSp delSp modSp mod">
        <pc:chgData name="Daniel Heller" userId="f8c99429-a11b-4699-98f9-6159d8a2f7e4" providerId="ADAL" clId="{F7F6676E-D0F2-4E89-996E-6B30F67B9B79}" dt="2022-02-17T15:24:32.806" v="1129"/>
        <pc:sldMkLst>
          <pc:docMk/>
          <pc:sldMk cId="1386957665" sldId="2145707756"/>
        </pc:sldMkLst>
        <pc:spChg chg="add mod">
          <ac:chgData name="Daniel Heller" userId="f8c99429-a11b-4699-98f9-6159d8a2f7e4" providerId="ADAL" clId="{F7F6676E-D0F2-4E89-996E-6B30F67B9B79}" dt="2022-02-17T15:24:32.806" v="1129"/>
          <ac:spMkLst>
            <pc:docMk/>
            <pc:sldMk cId="1386957665" sldId="2145707756"/>
            <ac:spMk id="7" creationId="{091554EA-A15C-4738-B867-19462B1FEFDB}"/>
          </ac:spMkLst>
        </pc:spChg>
        <pc:spChg chg="del">
          <ac:chgData name="Daniel Heller" userId="f8c99429-a11b-4699-98f9-6159d8a2f7e4" providerId="ADAL" clId="{F7F6676E-D0F2-4E89-996E-6B30F67B9B79}" dt="2022-02-17T15:24:32.583" v="1128" actId="478"/>
          <ac:spMkLst>
            <pc:docMk/>
            <pc:sldMk cId="1386957665" sldId="2145707756"/>
            <ac:spMk id="8" creationId="{B62DCA81-E605-4FAE-BC59-7FF0603B591D}"/>
          </ac:spMkLst>
        </pc:spChg>
      </pc:sldChg>
      <pc:sldChg chg="addSp delSp modSp mod">
        <pc:chgData name="Daniel Heller" userId="f8c99429-a11b-4699-98f9-6159d8a2f7e4" providerId="ADAL" clId="{F7F6676E-D0F2-4E89-996E-6B30F67B9B79}" dt="2022-02-17T15:25:28.149" v="1158"/>
        <pc:sldMkLst>
          <pc:docMk/>
          <pc:sldMk cId="533165655" sldId="2145707758"/>
        </pc:sldMkLst>
        <pc:spChg chg="mod">
          <ac:chgData name="Daniel Heller" userId="f8c99429-a11b-4699-98f9-6159d8a2f7e4" providerId="ADAL" clId="{F7F6676E-D0F2-4E89-996E-6B30F67B9B79}" dt="2022-02-15T10:35:10.924" v="32" actId="207"/>
          <ac:spMkLst>
            <pc:docMk/>
            <pc:sldMk cId="533165655" sldId="2145707758"/>
            <ac:spMk id="2" creationId="{2E5C1D30-1AA6-4881-95CE-09773FA4F2FD}"/>
          </ac:spMkLst>
        </pc:spChg>
        <pc:spChg chg="mod">
          <ac:chgData name="Daniel Heller" userId="f8c99429-a11b-4699-98f9-6159d8a2f7e4" providerId="ADAL" clId="{F7F6676E-D0F2-4E89-996E-6B30F67B9B79}" dt="2022-02-16T17:42:58.766" v="867" actId="6549"/>
          <ac:spMkLst>
            <pc:docMk/>
            <pc:sldMk cId="533165655" sldId="2145707758"/>
            <ac:spMk id="5" creationId="{AC014460-E1A0-4C9D-8A0D-DA33D0B9E423}"/>
          </ac:spMkLst>
        </pc:spChg>
        <pc:spChg chg="del">
          <ac:chgData name="Daniel Heller" userId="f8c99429-a11b-4699-98f9-6159d8a2f7e4" providerId="ADAL" clId="{F7F6676E-D0F2-4E89-996E-6B30F67B9B79}" dt="2022-02-17T15:25:27.811" v="1157" actId="478"/>
          <ac:spMkLst>
            <pc:docMk/>
            <pc:sldMk cId="533165655" sldId="2145707758"/>
            <ac:spMk id="7" creationId="{ED881DCA-EBBE-43B0-8CF8-09125E5D9151}"/>
          </ac:spMkLst>
        </pc:spChg>
        <pc:spChg chg="add del mod">
          <ac:chgData name="Daniel Heller" userId="f8c99429-a11b-4699-98f9-6159d8a2f7e4" providerId="ADAL" clId="{F7F6676E-D0F2-4E89-996E-6B30F67B9B79}" dt="2022-02-17T15:25:25.339" v="1156"/>
          <ac:spMkLst>
            <pc:docMk/>
            <pc:sldMk cId="533165655" sldId="2145707758"/>
            <ac:spMk id="8" creationId="{B1F202AF-F921-4429-ABB6-31A5BEA7CB73}"/>
          </ac:spMkLst>
        </pc:spChg>
        <pc:spChg chg="add mod">
          <ac:chgData name="Daniel Heller" userId="f8c99429-a11b-4699-98f9-6159d8a2f7e4" providerId="ADAL" clId="{F7F6676E-D0F2-4E89-996E-6B30F67B9B79}" dt="2022-02-17T15:25:28.149" v="1158"/>
          <ac:spMkLst>
            <pc:docMk/>
            <pc:sldMk cId="533165655" sldId="2145707758"/>
            <ac:spMk id="9" creationId="{3000E8D4-9BC2-4369-A407-9936DE728578}"/>
          </ac:spMkLst>
        </pc:spChg>
      </pc:sldChg>
      <pc:sldChg chg="addSp modSp mod">
        <pc:chgData name="Daniel Heller" userId="f8c99429-a11b-4699-98f9-6159d8a2f7e4" providerId="ADAL" clId="{F7F6676E-D0F2-4E89-996E-6B30F67B9B79}" dt="2022-02-17T15:23:20.070" v="1100"/>
        <pc:sldMkLst>
          <pc:docMk/>
          <pc:sldMk cId="1982122100" sldId="2145707759"/>
        </pc:sldMkLst>
        <pc:spChg chg="mod">
          <ac:chgData name="Daniel Heller" userId="f8c99429-a11b-4699-98f9-6159d8a2f7e4" providerId="ADAL" clId="{F7F6676E-D0F2-4E89-996E-6B30F67B9B79}" dt="2022-02-17T11:56:09.454" v="1033" actId="20577"/>
          <ac:spMkLst>
            <pc:docMk/>
            <pc:sldMk cId="1982122100" sldId="2145707759"/>
            <ac:spMk id="2" creationId="{3686D5D6-3472-4950-9967-A6215675AFCB}"/>
          </ac:spMkLst>
        </pc:spChg>
        <pc:spChg chg="add mod">
          <ac:chgData name="Daniel Heller" userId="f8c99429-a11b-4699-98f9-6159d8a2f7e4" providerId="ADAL" clId="{F7F6676E-D0F2-4E89-996E-6B30F67B9B79}" dt="2022-02-17T15:23:20.070" v="1100"/>
          <ac:spMkLst>
            <pc:docMk/>
            <pc:sldMk cId="1982122100" sldId="2145707759"/>
            <ac:spMk id="4" creationId="{BC656674-FE1B-4C8E-BBD3-E3014CBFF71C}"/>
          </ac:spMkLst>
        </pc:spChg>
      </pc:sldChg>
      <pc:sldChg chg="addSp modSp mod">
        <pc:chgData name="Daniel Heller" userId="f8c99429-a11b-4699-98f9-6159d8a2f7e4" providerId="ADAL" clId="{F7F6676E-D0F2-4E89-996E-6B30F67B9B79}" dt="2022-02-17T15:24:58.129" v="1138"/>
        <pc:sldMkLst>
          <pc:docMk/>
          <pc:sldMk cId="556547491" sldId="2145707760"/>
        </pc:sldMkLst>
        <pc:spChg chg="add mod">
          <ac:chgData name="Daniel Heller" userId="f8c99429-a11b-4699-98f9-6159d8a2f7e4" providerId="ADAL" clId="{F7F6676E-D0F2-4E89-996E-6B30F67B9B79}" dt="2022-02-17T15:24:58.129" v="1138"/>
          <ac:spMkLst>
            <pc:docMk/>
            <pc:sldMk cId="556547491" sldId="2145707760"/>
            <ac:spMk id="6" creationId="{A814C04E-CE62-48B2-B223-CD39E181E463}"/>
          </ac:spMkLst>
        </pc:spChg>
        <pc:graphicFrameChg chg="modGraphic">
          <ac:chgData name="Daniel Heller" userId="f8c99429-a11b-4699-98f9-6159d8a2f7e4" providerId="ADAL" clId="{F7F6676E-D0F2-4E89-996E-6B30F67B9B79}" dt="2022-02-16T16:32:30.595" v="862" actId="20577"/>
          <ac:graphicFrameMkLst>
            <pc:docMk/>
            <pc:sldMk cId="556547491" sldId="2145707760"/>
            <ac:graphicFrameMk id="5" creationId="{F97F9D60-A9E2-427A-BF74-AB7F011DE783}"/>
          </ac:graphicFrameMkLst>
        </pc:graphicFrameChg>
      </pc:sldChg>
      <pc:sldChg chg="addSp modSp">
        <pc:chgData name="Daniel Heller" userId="f8c99429-a11b-4699-98f9-6159d8a2f7e4" providerId="ADAL" clId="{F7F6676E-D0F2-4E89-996E-6B30F67B9B79}" dt="2022-02-17T15:25:15.991" v="1151"/>
        <pc:sldMkLst>
          <pc:docMk/>
          <pc:sldMk cId="1211133486" sldId="2145707762"/>
        </pc:sldMkLst>
        <pc:spChg chg="add mod">
          <ac:chgData name="Daniel Heller" userId="f8c99429-a11b-4699-98f9-6159d8a2f7e4" providerId="ADAL" clId="{F7F6676E-D0F2-4E89-996E-6B30F67B9B79}" dt="2022-02-17T15:25:15.991" v="1151"/>
          <ac:spMkLst>
            <pc:docMk/>
            <pc:sldMk cId="1211133486" sldId="2145707762"/>
            <ac:spMk id="4" creationId="{7F8A6EAD-7BA5-49FD-904C-A4470C8EADC9}"/>
          </ac:spMkLst>
        </pc:spChg>
      </pc:sldChg>
      <pc:sldChg chg="addSp modSp">
        <pc:chgData name="Daniel Heller" userId="f8c99429-a11b-4699-98f9-6159d8a2f7e4" providerId="ADAL" clId="{F7F6676E-D0F2-4E89-996E-6B30F67B9B79}" dt="2022-02-17T15:28:43.434" v="1250"/>
        <pc:sldMkLst>
          <pc:docMk/>
          <pc:sldMk cId="1995522030" sldId="2145707763"/>
        </pc:sldMkLst>
        <pc:spChg chg="add mod">
          <ac:chgData name="Daniel Heller" userId="f8c99429-a11b-4699-98f9-6159d8a2f7e4" providerId="ADAL" clId="{F7F6676E-D0F2-4E89-996E-6B30F67B9B79}" dt="2022-02-17T15:28:43.434" v="1250"/>
          <ac:spMkLst>
            <pc:docMk/>
            <pc:sldMk cId="1995522030" sldId="2145707763"/>
            <ac:spMk id="6" creationId="{0BDC3EB8-095A-4B35-A99E-E123312919BE}"/>
          </ac:spMkLst>
        </pc:spChg>
      </pc:sldChg>
      <pc:sldChg chg="addSp delSp modSp mod">
        <pc:chgData name="Daniel Heller" userId="f8c99429-a11b-4699-98f9-6159d8a2f7e4" providerId="ADAL" clId="{F7F6676E-D0F2-4E89-996E-6B30F67B9B79}" dt="2022-02-17T15:23:57.470" v="1117"/>
        <pc:sldMkLst>
          <pc:docMk/>
          <pc:sldMk cId="4238544949" sldId="2145707765"/>
        </pc:sldMkLst>
        <pc:spChg chg="add mod">
          <ac:chgData name="Daniel Heller" userId="f8c99429-a11b-4699-98f9-6159d8a2f7e4" providerId="ADAL" clId="{F7F6676E-D0F2-4E89-996E-6B30F67B9B79}" dt="2022-02-17T15:23:57.470" v="1117"/>
          <ac:spMkLst>
            <pc:docMk/>
            <pc:sldMk cId="4238544949" sldId="2145707765"/>
            <ac:spMk id="7" creationId="{005FF27E-70EA-4839-B51A-B11A653D8125}"/>
          </ac:spMkLst>
        </pc:spChg>
        <pc:spChg chg="del mod">
          <ac:chgData name="Daniel Heller" userId="f8c99429-a11b-4699-98f9-6159d8a2f7e4" providerId="ADAL" clId="{F7F6676E-D0F2-4E89-996E-6B30F67B9B79}" dt="2022-02-17T15:23:56.406" v="1116" actId="478"/>
          <ac:spMkLst>
            <pc:docMk/>
            <pc:sldMk cId="4238544949" sldId="2145707765"/>
            <ac:spMk id="8" creationId="{1F3E9E67-AB03-453D-B8EF-AC4DB5308A28}"/>
          </ac:spMkLst>
        </pc:spChg>
      </pc:sldChg>
      <pc:sldChg chg="addSp modSp">
        <pc:chgData name="Daniel Heller" userId="f8c99429-a11b-4699-98f9-6159d8a2f7e4" providerId="ADAL" clId="{F7F6676E-D0F2-4E89-996E-6B30F67B9B79}" dt="2022-02-17T15:24:09.764" v="1122"/>
        <pc:sldMkLst>
          <pc:docMk/>
          <pc:sldMk cId="406765414" sldId="2145707766"/>
        </pc:sldMkLst>
        <pc:spChg chg="add mod">
          <ac:chgData name="Daniel Heller" userId="f8c99429-a11b-4699-98f9-6159d8a2f7e4" providerId="ADAL" clId="{F7F6676E-D0F2-4E89-996E-6B30F67B9B79}" dt="2022-02-17T15:24:09.764" v="1122"/>
          <ac:spMkLst>
            <pc:docMk/>
            <pc:sldMk cId="406765414" sldId="2145707766"/>
            <ac:spMk id="10" creationId="{5FDCB297-4EDC-4A1C-A4F9-BBC4FDB051EB}"/>
          </ac:spMkLst>
        </pc:spChg>
      </pc:sldChg>
      <pc:sldChg chg="addSp modSp">
        <pc:chgData name="Daniel Heller" userId="f8c99429-a11b-4699-98f9-6159d8a2f7e4" providerId="ADAL" clId="{F7F6676E-D0F2-4E89-996E-6B30F67B9B79}" dt="2022-02-17T15:25:10.474" v="1148"/>
        <pc:sldMkLst>
          <pc:docMk/>
          <pc:sldMk cId="962116698" sldId="2145707767"/>
        </pc:sldMkLst>
        <pc:spChg chg="add mod">
          <ac:chgData name="Daniel Heller" userId="f8c99429-a11b-4699-98f9-6159d8a2f7e4" providerId="ADAL" clId="{F7F6676E-D0F2-4E89-996E-6B30F67B9B79}" dt="2022-02-17T15:25:10.474" v="1148"/>
          <ac:spMkLst>
            <pc:docMk/>
            <pc:sldMk cId="962116698" sldId="2145707767"/>
            <ac:spMk id="4" creationId="{372497A3-1DF3-477D-88C5-466964E9FF1B}"/>
          </ac:spMkLst>
        </pc:spChg>
      </pc:sldChg>
      <pc:sldChg chg="addSp modSp mod">
        <pc:chgData name="Daniel Heller" userId="f8c99429-a11b-4699-98f9-6159d8a2f7e4" providerId="ADAL" clId="{F7F6676E-D0F2-4E89-996E-6B30F67B9B79}" dt="2022-02-17T15:25:13.040" v="1149"/>
        <pc:sldMkLst>
          <pc:docMk/>
          <pc:sldMk cId="3301248038" sldId="2145707768"/>
        </pc:sldMkLst>
        <pc:spChg chg="mod">
          <ac:chgData name="Daniel Heller" userId="f8c99429-a11b-4699-98f9-6159d8a2f7e4" providerId="ADAL" clId="{F7F6676E-D0F2-4E89-996E-6B30F67B9B79}" dt="2022-02-15T10:32:27.870" v="30" actId="20577"/>
          <ac:spMkLst>
            <pc:docMk/>
            <pc:sldMk cId="3301248038" sldId="2145707768"/>
            <ac:spMk id="2" creationId="{F26EEDD0-14B9-4E36-8BE2-CC84C2772070}"/>
          </ac:spMkLst>
        </pc:spChg>
        <pc:spChg chg="add mod">
          <ac:chgData name="Daniel Heller" userId="f8c99429-a11b-4699-98f9-6159d8a2f7e4" providerId="ADAL" clId="{F7F6676E-D0F2-4E89-996E-6B30F67B9B79}" dt="2022-02-17T15:25:13.040" v="1149"/>
          <ac:spMkLst>
            <pc:docMk/>
            <pc:sldMk cId="3301248038" sldId="2145707768"/>
            <ac:spMk id="4" creationId="{B130BE67-455E-4A5F-A450-CAB18C2720E4}"/>
          </ac:spMkLst>
        </pc:spChg>
      </pc:sldChg>
      <pc:sldChg chg="addSp modSp">
        <pc:chgData name="Daniel Heller" userId="f8c99429-a11b-4699-98f9-6159d8a2f7e4" providerId="ADAL" clId="{F7F6676E-D0F2-4E89-996E-6B30F67B9B79}" dt="2022-02-17T15:25:22.683" v="1154"/>
        <pc:sldMkLst>
          <pc:docMk/>
          <pc:sldMk cId="324164165" sldId="2145707769"/>
        </pc:sldMkLst>
        <pc:spChg chg="add mod">
          <ac:chgData name="Daniel Heller" userId="f8c99429-a11b-4699-98f9-6159d8a2f7e4" providerId="ADAL" clId="{F7F6676E-D0F2-4E89-996E-6B30F67B9B79}" dt="2022-02-17T15:25:22.683" v="1154"/>
          <ac:spMkLst>
            <pc:docMk/>
            <pc:sldMk cId="324164165" sldId="2145707769"/>
            <ac:spMk id="7" creationId="{2FBCEE4F-28F9-47B5-AB2F-9919A3EBF337}"/>
          </ac:spMkLst>
        </pc:spChg>
      </pc:sldChg>
      <pc:sldChg chg="addSp modSp">
        <pc:chgData name="Daniel Heller" userId="f8c99429-a11b-4699-98f9-6159d8a2f7e4" providerId="ADAL" clId="{F7F6676E-D0F2-4E89-996E-6B30F67B9B79}" dt="2022-02-17T15:28:46.748" v="1252"/>
        <pc:sldMkLst>
          <pc:docMk/>
          <pc:sldMk cId="3072860650" sldId="2145707772"/>
        </pc:sldMkLst>
        <pc:spChg chg="add mod">
          <ac:chgData name="Daniel Heller" userId="f8c99429-a11b-4699-98f9-6159d8a2f7e4" providerId="ADAL" clId="{F7F6676E-D0F2-4E89-996E-6B30F67B9B79}" dt="2022-02-17T15:28:46.748" v="1252"/>
          <ac:spMkLst>
            <pc:docMk/>
            <pc:sldMk cId="3072860650" sldId="2145707772"/>
            <ac:spMk id="6" creationId="{A2AC77AE-2482-4105-AB33-1189A9C0E8D0}"/>
          </ac:spMkLst>
        </pc:spChg>
      </pc:sldChg>
    </pc:docChg>
  </pc:docChgLst>
</pc:chgInfo>
</file>

<file path=ppt/comments/modernComment_7FE4E6E6_4A97FB16.xml><?xml version="1.0" encoding="utf-8"?>
<p188:cmLst xmlns:a="http://schemas.openxmlformats.org/drawingml/2006/main" xmlns:r="http://schemas.openxmlformats.org/officeDocument/2006/relationships" xmlns:p188="http://schemas.microsoft.com/office/powerpoint/2018/8/main">
  <p188:cm id="{CBA3CAFB-14C5-431F-A2C0-9D5FED5C1771}" authorId="{FA653196-879D-19AA-A29C-7C8D242BB9C8}" created="2022-03-03T13:49:44.928">
    <pc:sldMkLst xmlns:pc="http://schemas.microsoft.com/office/powerpoint/2013/main/command">
      <pc:docMk/>
      <pc:sldMk cId="1251474198" sldId="2145707750"/>
    </pc:sldMkLst>
    <p188:txBody>
      <a:bodyPr/>
      <a:lstStyle/>
      <a:p>
        <a:r>
          <a:rPr lang="en-GB"/>
          <a:t>possibly delete or is funding for staff still being made available post March 31st?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44C38C-EE73-48D6-AB3F-179A64BE1E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3EAF42A-772D-436C-A136-E4BFF7E88C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F52B9A-14CD-4442-BBB1-610277AE7ACF}" type="datetimeFigureOut">
              <a:rPr lang="en-GB" smtClean="0"/>
              <a:t>21/04/2022</a:t>
            </a:fld>
            <a:endParaRPr lang="en-GB"/>
          </a:p>
        </p:txBody>
      </p:sp>
      <p:sp>
        <p:nvSpPr>
          <p:cNvPr id="4" name="Footer Placeholder 3">
            <a:extLst>
              <a:ext uri="{FF2B5EF4-FFF2-40B4-BE49-F238E27FC236}">
                <a16:creationId xmlns:a16="http://schemas.microsoft.com/office/drawing/2014/main" id="{856E1529-2F1E-4445-9758-F27780EBE2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831E4A4-ECC2-4BE2-9A6A-FFE9561237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B5FA12-8709-4BCD-B2DE-EA2A4CB72994}" type="slidenum">
              <a:rPr lang="en-GB" smtClean="0"/>
              <a:t>‹#›</a:t>
            </a:fld>
            <a:endParaRPr lang="en-GB"/>
          </a:p>
        </p:txBody>
      </p:sp>
    </p:spTree>
    <p:extLst>
      <p:ext uri="{BB962C8B-B14F-4D97-AF65-F5344CB8AC3E}">
        <p14:creationId xmlns:p14="http://schemas.microsoft.com/office/powerpoint/2010/main" val="3149053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7BDEC-F3A8-49D6-8FC6-25DCBC765689}" type="datetimeFigureOut">
              <a:rPr lang="en-GB" smtClean="0"/>
              <a:t>21/04/2022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F009CC-C758-4E1C-B438-CB2226909E68}" type="slidenum">
              <a:rPr lang="en-GB" smtClean="0"/>
              <a:t>‹#›</a:t>
            </a:fld>
            <a:endParaRPr lang="en-GB"/>
          </a:p>
        </p:txBody>
      </p:sp>
    </p:spTree>
    <p:extLst>
      <p:ext uri="{BB962C8B-B14F-4D97-AF65-F5344CB8AC3E}">
        <p14:creationId xmlns:p14="http://schemas.microsoft.com/office/powerpoint/2010/main" val="4193193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4F009CC-C758-4E1C-B438-CB2226909E68}" type="slidenum">
              <a:rPr lang="en-GB" smtClean="0"/>
              <a:t>12</a:t>
            </a:fld>
            <a:endParaRPr lang="en-GB"/>
          </a:p>
        </p:txBody>
      </p:sp>
    </p:spTree>
    <p:extLst>
      <p:ext uri="{BB962C8B-B14F-4D97-AF65-F5344CB8AC3E}">
        <p14:creationId xmlns:p14="http://schemas.microsoft.com/office/powerpoint/2010/main" val="1137015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Source: https://www.gavi.org/vaccineswork/t-cell-army-how-infection-busting-cells-previous-coronavirus-exposure-could-protect</a:t>
            </a:r>
          </a:p>
        </p:txBody>
      </p:sp>
      <p:sp>
        <p:nvSpPr>
          <p:cNvPr id="4" name="Slide Number Placeholder 3"/>
          <p:cNvSpPr>
            <a:spLocks noGrp="1"/>
          </p:cNvSpPr>
          <p:nvPr>
            <p:ph type="sldNum" sz="quarter" idx="5"/>
          </p:nvPr>
        </p:nvSpPr>
        <p:spPr/>
        <p:txBody>
          <a:bodyPr/>
          <a:lstStyle/>
          <a:p>
            <a:fld id="{9546EA00-4BBB-4899-8945-41D302B3ED9C}" type="slidenum">
              <a:rPr lang="en-GB" smtClean="0"/>
              <a:t>14</a:t>
            </a:fld>
            <a:endParaRPr lang="en-GB"/>
          </a:p>
        </p:txBody>
      </p:sp>
    </p:spTree>
    <p:extLst>
      <p:ext uri="{BB962C8B-B14F-4D97-AF65-F5344CB8AC3E}">
        <p14:creationId xmlns:p14="http://schemas.microsoft.com/office/powerpoint/2010/main" val="70656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4F009CC-C758-4E1C-B438-CB2226909E68}" type="slidenum">
              <a:rPr lang="en-GB" smtClean="0"/>
              <a:t>21</a:t>
            </a:fld>
            <a:endParaRPr lang="en-GB"/>
          </a:p>
        </p:txBody>
      </p:sp>
    </p:spTree>
    <p:extLst>
      <p:ext uri="{BB962C8B-B14F-4D97-AF65-F5344CB8AC3E}">
        <p14:creationId xmlns:p14="http://schemas.microsoft.com/office/powerpoint/2010/main" val="1274423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BA818F-66B6-CC4E-8ECF-710AD28DE058}" type="slidenum">
              <a:rPr lang="en-US" smtClean="0"/>
              <a:t>25</a:t>
            </a:fld>
            <a:endParaRPr lang="en-US"/>
          </a:p>
        </p:txBody>
      </p:sp>
    </p:spTree>
    <p:extLst>
      <p:ext uri="{BB962C8B-B14F-4D97-AF65-F5344CB8AC3E}">
        <p14:creationId xmlns:p14="http://schemas.microsoft.com/office/powerpoint/2010/main" val="1065226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4F009CC-C758-4E1C-B438-CB2226909E68}" type="slidenum">
              <a:rPr lang="en-GB" smtClean="0"/>
              <a:t>37</a:t>
            </a:fld>
            <a:endParaRPr lang="en-GB"/>
          </a:p>
        </p:txBody>
      </p:sp>
    </p:spTree>
    <p:extLst>
      <p:ext uri="{BB962C8B-B14F-4D97-AF65-F5344CB8AC3E}">
        <p14:creationId xmlns:p14="http://schemas.microsoft.com/office/powerpoint/2010/main" val="2237619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4F009CC-C758-4E1C-B438-CB2226909E68}" type="slidenum">
              <a:rPr lang="en-GB" smtClean="0"/>
              <a:t>46</a:t>
            </a:fld>
            <a:endParaRPr lang="en-GB"/>
          </a:p>
        </p:txBody>
      </p:sp>
    </p:spTree>
    <p:extLst>
      <p:ext uri="{BB962C8B-B14F-4D97-AF65-F5344CB8AC3E}">
        <p14:creationId xmlns:p14="http://schemas.microsoft.com/office/powerpoint/2010/main" val="3995018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4F009CC-C758-4E1C-B438-CB2226909E68}" type="slidenum">
              <a:rPr lang="en-GB" smtClean="0"/>
              <a:t>62</a:t>
            </a:fld>
            <a:endParaRPr lang="en-GB"/>
          </a:p>
        </p:txBody>
      </p:sp>
    </p:spTree>
    <p:extLst>
      <p:ext uri="{BB962C8B-B14F-4D97-AF65-F5344CB8AC3E}">
        <p14:creationId xmlns:p14="http://schemas.microsoft.com/office/powerpoint/2010/main" val="22406383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CCECFF"/>
        </a:solidFill>
        <a:effectLst/>
      </p:bgPr>
    </p:bg>
    <p:spTree>
      <p:nvGrpSpPr>
        <p:cNvPr id="1" name=""/>
        <p:cNvGrpSpPr/>
        <p:nvPr/>
      </p:nvGrpSpPr>
      <p:grpSpPr>
        <a:xfrm>
          <a:off x="0" y="0"/>
          <a:ext cx="0" cy="0"/>
          <a:chOff x="0" y="0"/>
          <a:chExt cx="0" cy="0"/>
        </a:xfrm>
      </p:grpSpPr>
      <p:sp>
        <p:nvSpPr>
          <p:cNvPr id="7" name="Title 9"/>
          <p:cNvSpPr>
            <a:spLocks noGrp="1"/>
          </p:cNvSpPr>
          <p:nvPr>
            <p:ph type="title" hasCustomPrompt="1"/>
          </p:nvPr>
        </p:nvSpPr>
        <p:spPr>
          <a:xfrm>
            <a:off x="599385" y="3660488"/>
            <a:ext cx="10515600" cy="689541"/>
          </a:xfrm>
          <a:prstGeom prst="rect">
            <a:avLst/>
          </a:prstGeom>
        </p:spPr>
        <p:txBody>
          <a:bodyPr/>
          <a:lstStyle>
            <a:lvl1pPr>
              <a:defRPr sz="3600" baseline="0">
                <a:solidFill>
                  <a:srgbClr val="005EB8"/>
                </a:solidFill>
                <a:latin typeface="Arial" panose="020B0604020202020204" pitchFamily="34" charset="0"/>
                <a:cs typeface="Arial" panose="020B0604020202020204" pitchFamily="34" charset="0"/>
              </a:defRPr>
            </a:lvl1pPr>
          </a:lstStyle>
          <a:p>
            <a:r>
              <a:rPr lang="en-US"/>
              <a:t>Presentation title</a:t>
            </a:r>
          </a:p>
        </p:txBody>
      </p:sp>
      <p:sp>
        <p:nvSpPr>
          <p:cNvPr id="11" name="Subtitle 2"/>
          <p:cNvSpPr>
            <a:spLocks noGrp="1"/>
          </p:cNvSpPr>
          <p:nvPr>
            <p:ph type="subTitle" idx="1" hasCustomPrompt="1"/>
          </p:nvPr>
        </p:nvSpPr>
        <p:spPr>
          <a:xfrm>
            <a:off x="618301" y="4364955"/>
            <a:ext cx="9144000" cy="473244"/>
          </a:xfrm>
          <a:prstGeom prst="rect">
            <a:avLst/>
          </a:prstGeom>
        </p:spPr>
        <p:txBody>
          <a:bodyPr/>
          <a:lstStyle>
            <a:lvl1pPr marL="0" indent="0" algn="l">
              <a:buNone/>
              <a:defRPr sz="1800" b="0" i="0" baseline="0">
                <a:solidFill>
                  <a:srgbClr val="005EB8"/>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p:txBody>
      </p:sp>
      <p:pic>
        <p:nvPicPr>
          <p:cNvPr id="9" name="Picture 8" descr="A picture containing clipart&#10;&#10;Description generated with very high confidence">
            <a:extLst>
              <a:ext uri="{FF2B5EF4-FFF2-40B4-BE49-F238E27FC236}">
                <a16:creationId xmlns:a16="http://schemas.microsoft.com/office/drawing/2014/main" id="{97959884-1B4F-43C5-92F7-E44DF373C9BF}"/>
              </a:ext>
            </a:extLst>
          </p:cNvPr>
          <p:cNvPicPr>
            <a:picLocks noChangeAspect="1"/>
          </p:cNvPicPr>
          <p:nvPr userDrawn="1"/>
        </p:nvPicPr>
        <p:blipFill>
          <a:blip r:embed="rId2"/>
          <a:stretch>
            <a:fillRect/>
          </a:stretch>
        </p:blipFill>
        <p:spPr>
          <a:xfrm>
            <a:off x="10261546" y="293024"/>
            <a:ext cx="1440873" cy="545176"/>
          </a:xfrm>
          <a:prstGeom prst="rect">
            <a:avLst/>
          </a:prstGeom>
        </p:spPr>
      </p:pic>
      <p:pic>
        <p:nvPicPr>
          <p:cNvPr id="5" name="Content Placeholder 16">
            <a:extLst>
              <a:ext uri="{FF2B5EF4-FFF2-40B4-BE49-F238E27FC236}">
                <a16:creationId xmlns:a16="http://schemas.microsoft.com/office/drawing/2014/main" id="{5FDDE1C8-218E-4901-92BB-E0ADB27DCE4B}"/>
              </a:ext>
            </a:extLst>
          </p:cNvPr>
          <p:cNvPicPr>
            <a:picLocks noChangeAspect="1"/>
          </p:cNvPicPr>
          <p:nvPr userDrawn="1"/>
        </p:nvPicPr>
        <p:blipFill>
          <a:blip r:embed="rId3"/>
          <a:stretch>
            <a:fillRect/>
          </a:stretch>
        </p:blipFill>
        <p:spPr>
          <a:xfrm>
            <a:off x="0" y="6345237"/>
            <a:ext cx="12192000" cy="309465"/>
          </a:xfrm>
          <a:prstGeom prst="rect">
            <a:avLst/>
          </a:prstGeom>
        </p:spPr>
      </p:pic>
      <p:sp>
        <p:nvSpPr>
          <p:cNvPr id="6" name="Text Box 4">
            <a:extLst>
              <a:ext uri="{FF2B5EF4-FFF2-40B4-BE49-F238E27FC236}">
                <a16:creationId xmlns:a16="http://schemas.microsoft.com/office/drawing/2014/main" id="{733EB1D2-9EB5-4BBA-9043-DD9322866AB7}"/>
              </a:ext>
            </a:extLst>
          </p:cNvPr>
          <p:cNvSpPr txBox="1"/>
          <p:nvPr userDrawn="1"/>
        </p:nvSpPr>
        <p:spPr>
          <a:xfrm>
            <a:off x="3434080" y="5792942"/>
            <a:ext cx="5323840" cy="4064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80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120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462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vider_slid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334434" y="1340769"/>
            <a:ext cx="9313333" cy="504056"/>
          </a:xfrm>
        </p:spPr>
        <p:txBody>
          <a:bodyPr>
            <a:noAutofit/>
          </a:bodyPr>
          <a:lstStyle>
            <a:lvl1pPr>
              <a:defRPr sz="4800" baseline="0">
                <a:solidFill>
                  <a:srgbClr val="0091C9"/>
                </a:solidFill>
                <a:latin typeface="+mj-lt"/>
              </a:defRPr>
            </a:lvl1pPr>
            <a:lvl2pPr>
              <a:defRPr sz="4800">
                <a:solidFill>
                  <a:schemeClr val="bg1"/>
                </a:solidFill>
                <a:latin typeface="+mj-lt"/>
              </a:defRPr>
            </a:lvl2pPr>
            <a:lvl3pPr>
              <a:defRPr sz="4800">
                <a:solidFill>
                  <a:schemeClr val="bg1"/>
                </a:solidFill>
                <a:latin typeface="+mj-lt"/>
              </a:defRPr>
            </a:lvl3pPr>
            <a:lvl4pPr>
              <a:defRPr sz="4800">
                <a:solidFill>
                  <a:schemeClr val="bg1"/>
                </a:solidFill>
                <a:latin typeface="+mj-lt"/>
              </a:defRPr>
            </a:lvl4pPr>
            <a:lvl5pPr>
              <a:defRPr sz="4800">
                <a:solidFill>
                  <a:schemeClr val="bg1"/>
                </a:solidFill>
                <a:latin typeface="+mj-lt"/>
              </a:defRPr>
            </a:lvl5pPr>
          </a:lstStyle>
          <a:p>
            <a:pPr lvl="0"/>
            <a:r>
              <a:rPr lang="en-US"/>
              <a:t>Divider Slide </a:t>
            </a:r>
            <a:endParaRPr lang="en-GB"/>
          </a:p>
        </p:txBody>
      </p:sp>
      <p:sp>
        <p:nvSpPr>
          <p:cNvPr id="15" name="Rectangle 14"/>
          <p:cNvSpPr/>
          <p:nvPr userDrawn="1"/>
        </p:nvSpPr>
        <p:spPr>
          <a:xfrm>
            <a:off x="310555" y="188912"/>
            <a:ext cx="2233051" cy="1152525"/>
          </a:xfrm>
          <a:prstGeom prst="rect">
            <a:avLst/>
          </a:prstGeom>
        </p:spPr>
        <p:txBody>
          <a:bodyPr wrap="square" lIns="0" tIns="0" rIns="0" bIns="0" anchor="ctr">
            <a:noAutofit/>
          </a:bodyPr>
          <a:lstStyle/>
          <a:p>
            <a:r>
              <a:rPr lang="en-GB" sz="11733">
                <a:solidFill>
                  <a:srgbClr val="0091C9"/>
                </a:solidFill>
                <a:latin typeface="Arial Black"/>
              </a:rPr>
              <a:t>01</a:t>
            </a:r>
            <a:endParaRPr lang="en-GB" sz="11733">
              <a:solidFill>
                <a:srgbClr val="0091C9"/>
              </a:solidFill>
            </a:endParaRPr>
          </a:p>
        </p:txBody>
      </p:sp>
      <p:sp>
        <p:nvSpPr>
          <p:cNvPr id="2" name="TextBox 1"/>
          <p:cNvSpPr txBox="1"/>
          <p:nvPr userDrawn="1"/>
        </p:nvSpPr>
        <p:spPr>
          <a:xfrm>
            <a:off x="310555" y="6165304"/>
            <a:ext cx="11450075" cy="492346"/>
          </a:xfrm>
          <a:prstGeom prst="rect">
            <a:avLst/>
          </a:prstGeom>
          <a:noFill/>
        </p:spPr>
        <p:txBody>
          <a:bodyPr wrap="square" lIns="121824" tIns="60912" rIns="121824" bIns="60912" rtlCol="0">
            <a:spAutoFit/>
          </a:bodyPr>
          <a:lstStyle/>
          <a:p>
            <a:r>
              <a:rPr lang="en-GB" sz="2400" i="1">
                <a:solidFill>
                  <a:srgbClr val="0091C9"/>
                </a:solidFill>
              </a:rPr>
              <a:t>Transforming London’s health and care together</a:t>
            </a:r>
          </a:p>
        </p:txBody>
      </p:sp>
      <p:cxnSp>
        <p:nvCxnSpPr>
          <p:cNvPr id="6" name="Straight Connector 5"/>
          <p:cNvCxnSpPr/>
          <p:nvPr userDrawn="1"/>
        </p:nvCxnSpPr>
        <p:spPr>
          <a:xfrm>
            <a:off x="310555" y="6165304"/>
            <a:ext cx="11450075" cy="0"/>
          </a:xfrm>
          <a:prstGeom prst="line">
            <a:avLst/>
          </a:prstGeom>
          <a:ln>
            <a:solidFill>
              <a:srgbClr val="0091C9"/>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Tree>
    <p:extLst>
      <p:ext uri="{BB962C8B-B14F-4D97-AF65-F5344CB8AC3E}">
        <p14:creationId xmlns:p14="http://schemas.microsoft.com/office/powerpoint/2010/main" val="4252672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4434" y="188918"/>
            <a:ext cx="11523133" cy="503783"/>
          </a:xfrm>
          <a:prstGeom prst="rect">
            <a:avLst/>
          </a:prstGeom>
          <a:solidFill>
            <a:srgbClr val="0091C9"/>
          </a:solidFill>
        </p:spPr>
        <p:txBody>
          <a:bodyPr lIns="91368" tIns="45684" rIns="91368" bIns="45684"/>
          <a:lstStyle>
            <a:lvl1pPr marL="126898" indent="0">
              <a:defRPr baseline="0">
                <a:solidFill>
                  <a:schemeClr val="bg1"/>
                </a:solidFill>
              </a:defRPr>
            </a:lvl1pPr>
          </a:lstStyle>
          <a:p>
            <a:r>
              <a:rPr lang="en-US"/>
              <a:t>Click to edit Master title style</a:t>
            </a:r>
            <a:endParaRPr lang="en-GB"/>
          </a:p>
        </p:txBody>
      </p:sp>
      <p:sp>
        <p:nvSpPr>
          <p:cNvPr id="6" name="Text Placeholder 7"/>
          <p:cNvSpPr>
            <a:spLocks noGrp="1"/>
          </p:cNvSpPr>
          <p:nvPr>
            <p:ph type="body" sz="quarter" idx="12" hasCustomPrompt="1"/>
          </p:nvPr>
        </p:nvSpPr>
        <p:spPr>
          <a:xfrm>
            <a:off x="334434" y="692701"/>
            <a:ext cx="11523133" cy="432047"/>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
        <p:nvSpPr>
          <p:cNvPr id="5" name="Content Placeholder 4"/>
          <p:cNvSpPr>
            <a:spLocks noGrp="1"/>
          </p:cNvSpPr>
          <p:nvPr>
            <p:ph sz="quarter" idx="15"/>
          </p:nvPr>
        </p:nvSpPr>
        <p:spPr>
          <a:xfrm>
            <a:off x="334434" y="1341442"/>
            <a:ext cx="11523133"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01215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334434" y="188918"/>
            <a:ext cx="11523133" cy="503783"/>
          </a:xfrm>
          <a:prstGeom prst="rect">
            <a:avLst/>
          </a:prstGeom>
          <a:solidFill>
            <a:srgbClr val="0091C9"/>
          </a:solidFill>
        </p:spPr>
        <p:txBody>
          <a:bodyPr lIns="91368" tIns="45684" rIns="91368" bIns="45684"/>
          <a:lstStyle>
            <a:lvl1pPr marL="126898" indent="0">
              <a:defRPr>
                <a:solidFill>
                  <a:schemeClr val="bg1"/>
                </a:solidFill>
              </a:defRPr>
            </a:lvl1pPr>
          </a:lstStyle>
          <a:p>
            <a:r>
              <a:rPr lang="en-US"/>
              <a:t>Click to edit Master title style</a:t>
            </a:r>
            <a:endParaRPr lang="en-GB"/>
          </a:p>
        </p:txBody>
      </p:sp>
      <p:sp>
        <p:nvSpPr>
          <p:cNvPr id="13" name="Text Placeholder 7"/>
          <p:cNvSpPr>
            <a:spLocks noGrp="1"/>
          </p:cNvSpPr>
          <p:nvPr>
            <p:ph type="body" sz="quarter" idx="13" hasCustomPrompt="1"/>
          </p:nvPr>
        </p:nvSpPr>
        <p:spPr>
          <a:xfrm>
            <a:off x="334434" y="692699"/>
            <a:ext cx="11523133" cy="360040"/>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
        <p:nvSpPr>
          <p:cNvPr id="5" name="Content Placeholder 4"/>
          <p:cNvSpPr>
            <a:spLocks noGrp="1"/>
          </p:cNvSpPr>
          <p:nvPr>
            <p:ph sz="quarter" idx="15"/>
          </p:nvPr>
        </p:nvSpPr>
        <p:spPr>
          <a:xfrm>
            <a:off x="334434" y="1342805"/>
            <a:ext cx="5666317"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6"/>
          <p:cNvSpPr>
            <a:spLocks noGrp="1"/>
          </p:cNvSpPr>
          <p:nvPr>
            <p:ph sz="quarter" idx="16"/>
          </p:nvPr>
        </p:nvSpPr>
        <p:spPr>
          <a:xfrm>
            <a:off x="6096001" y="1341441"/>
            <a:ext cx="5760640" cy="5111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32082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434" y="188918"/>
            <a:ext cx="11523133" cy="503783"/>
          </a:xfrm>
          <a:prstGeom prst="rect">
            <a:avLst/>
          </a:prstGeom>
        </p:spPr>
        <p:txBody>
          <a:bodyPr lIns="91368" tIns="45684" rIns="91368" bIns="45684"/>
          <a:lstStyle>
            <a:lvl1pPr>
              <a:defRPr/>
            </a:lvl1pPr>
          </a:lstStyle>
          <a:p>
            <a:r>
              <a:rPr lang="en-US"/>
              <a:t> Click to edit Master title style</a:t>
            </a:r>
            <a:endParaRPr lang="en-GB"/>
          </a:p>
        </p:txBody>
      </p:sp>
      <p:sp>
        <p:nvSpPr>
          <p:cNvPr id="10" name="Text Placeholder 9"/>
          <p:cNvSpPr>
            <a:spLocks noGrp="1"/>
          </p:cNvSpPr>
          <p:nvPr>
            <p:ph type="body" sz="quarter" idx="11"/>
          </p:nvPr>
        </p:nvSpPr>
        <p:spPr>
          <a:xfrm>
            <a:off x="334433" y="1341437"/>
            <a:ext cx="3744384"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p:cNvSpPr>
            <a:spLocks noGrp="1"/>
          </p:cNvSpPr>
          <p:nvPr>
            <p:ph type="body" sz="quarter" idx="12"/>
          </p:nvPr>
        </p:nvSpPr>
        <p:spPr>
          <a:xfrm>
            <a:off x="4271434" y="1341437"/>
            <a:ext cx="3649133"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3"/>
          </p:nvPr>
        </p:nvSpPr>
        <p:spPr>
          <a:xfrm>
            <a:off x="8113190" y="1341437"/>
            <a:ext cx="3744383"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7"/>
          <p:cNvSpPr>
            <a:spLocks noGrp="1"/>
          </p:cNvSpPr>
          <p:nvPr>
            <p:ph type="body" sz="quarter" idx="14" hasCustomPrompt="1"/>
          </p:nvPr>
        </p:nvSpPr>
        <p:spPr>
          <a:xfrm>
            <a:off x="334434" y="692699"/>
            <a:ext cx="11523133" cy="360040"/>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8" name="Title 1"/>
          <p:cNvSpPr txBox="1">
            <a:spLocks/>
          </p:cNvSpPr>
          <p:nvPr userDrawn="1"/>
        </p:nvSpPr>
        <p:spPr>
          <a:xfrm>
            <a:off x="336000" y="190803"/>
            <a:ext cx="11523133" cy="503783"/>
          </a:xfrm>
          <a:prstGeom prst="rect">
            <a:avLst/>
          </a:prstGeom>
          <a:solidFill>
            <a:srgbClr val="0091C9"/>
          </a:solidFill>
        </p:spPr>
        <p:txBody>
          <a:bodyPr lIns="121824" tIns="60912" rIns="121824" bIns="60912"/>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126898"/>
            <a:r>
              <a:rPr lang="en-US" sz="3200">
                <a:solidFill>
                  <a:prstClr val="white"/>
                </a:solidFill>
              </a:rPr>
              <a:t>Click to edit Master title style</a:t>
            </a:r>
            <a:endParaRPr lang="en-GB" sz="3200">
              <a:solidFill>
                <a:prstClr val="white"/>
              </a:solidFill>
            </a:endParaRPr>
          </a:p>
        </p:txBody>
      </p:sp>
      <p:sp>
        <p:nvSpPr>
          <p:cNvPr id="3" name="Slide Number Placeholder 2"/>
          <p:cNvSpPr>
            <a:spLocks noGrp="1"/>
          </p:cNvSpPr>
          <p:nvPr>
            <p:ph type="sldNum" sz="quarter" idx="15"/>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Tree>
    <p:extLst>
      <p:ext uri="{BB962C8B-B14F-4D97-AF65-F5344CB8AC3E}">
        <p14:creationId xmlns:p14="http://schemas.microsoft.com/office/powerpoint/2010/main" val="2636280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key message">
    <p:spTree>
      <p:nvGrpSpPr>
        <p:cNvPr id="1" name=""/>
        <p:cNvGrpSpPr/>
        <p:nvPr/>
      </p:nvGrpSpPr>
      <p:grpSpPr>
        <a:xfrm>
          <a:off x="0" y="0"/>
          <a:ext cx="0" cy="0"/>
          <a:chOff x="0" y="0"/>
          <a:chExt cx="0" cy="0"/>
        </a:xfrm>
      </p:grpSpPr>
      <p:sp>
        <p:nvSpPr>
          <p:cNvPr id="2" name="Title 1"/>
          <p:cNvSpPr>
            <a:spLocks noGrp="1"/>
          </p:cNvSpPr>
          <p:nvPr>
            <p:ph type="title"/>
          </p:nvPr>
        </p:nvSpPr>
        <p:spPr>
          <a:xfrm>
            <a:off x="334434" y="188918"/>
            <a:ext cx="11523133" cy="503783"/>
          </a:xfrm>
          <a:prstGeom prst="rect">
            <a:avLst/>
          </a:prstGeom>
        </p:spPr>
        <p:txBody>
          <a:bodyPr lIns="91368" tIns="45684" rIns="91368" bIns="45684"/>
          <a:lstStyle/>
          <a:p>
            <a:r>
              <a:rPr lang="en-US"/>
              <a:t>Click to edit Master title style</a:t>
            </a:r>
            <a:endParaRPr lang="en-GB"/>
          </a:p>
        </p:txBody>
      </p:sp>
      <p:sp>
        <p:nvSpPr>
          <p:cNvPr id="5" name="Content Placeholder 4"/>
          <p:cNvSpPr>
            <a:spLocks noGrp="1"/>
          </p:cNvSpPr>
          <p:nvPr>
            <p:ph sz="quarter" idx="11"/>
          </p:nvPr>
        </p:nvSpPr>
        <p:spPr>
          <a:xfrm>
            <a:off x="334433" y="1341437"/>
            <a:ext cx="3744384"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2"/>
          </p:nvPr>
        </p:nvSpPr>
        <p:spPr>
          <a:xfrm>
            <a:off x="4271434" y="1341437"/>
            <a:ext cx="7586133"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3" hasCustomPrompt="1"/>
          </p:nvPr>
        </p:nvSpPr>
        <p:spPr>
          <a:xfrm>
            <a:off x="334434" y="692699"/>
            <a:ext cx="11523133" cy="360040"/>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6" name="Title 1"/>
          <p:cNvSpPr txBox="1">
            <a:spLocks/>
          </p:cNvSpPr>
          <p:nvPr userDrawn="1"/>
        </p:nvSpPr>
        <p:spPr>
          <a:xfrm>
            <a:off x="335360" y="190803"/>
            <a:ext cx="11523133" cy="503783"/>
          </a:xfrm>
          <a:prstGeom prst="rect">
            <a:avLst/>
          </a:prstGeom>
          <a:solidFill>
            <a:srgbClr val="0091C9"/>
          </a:solidFill>
        </p:spPr>
        <p:txBody>
          <a:bodyPr lIns="121824" tIns="60912" rIns="121824" bIns="60912"/>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126898"/>
            <a:r>
              <a:rPr lang="en-US" sz="3200">
                <a:solidFill>
                  <a:prstClr val="white"/>
                </a:solidFill>
              </a:rPr>
              <a:t>Click to edit Master title style</a:t>
            </a:r>
            <a:endParaRPr lang="en-GB" sz="3200">
              <a:solidFill>
                <a:prstClr val="white"/>
              </a:solidFill>
            </a:endParaRP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Tree>
    <p:extLst>
      <p:ext uri="{BB962C8B-B14F-4D97-AF65-F5344CB8AC3E}">
        <p14:creationId xmlns:p14="http://schemas.microsoft.com/office/powerpoint/2010/main" val="2798934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vider_slid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334434" y="1340769"/>
            <a:ext cx="9313333" cy="504056"/>
          </a:xfrm>
        </p:spPr>
        <p:txBody>
          <a:bodyPr>
            <a:noAutofit/>
          </a:bodyPr>
          <a:lstStyle>
            <a:lvl1pPr>
              <a:defRPr sz="4800" baseline="0">
                <a:solidFill>
                  <a:schemeClr val="accent1"/>
                </a:solidFill>
                <a:latin typeface="+mj-lt"/>
              </a:defRPr>
            </a:lvl1pPr>
            <a:lvl2pPr>
              <a:defRPr sz="4800">
                <a:solidFill>
                  <a:schemeClr val="bg1"/>
                </a:solidFill>
                <a:latin typeface="+mj-lt"/>
              </a:defRPr>
            </a:lvl2pPr>
            <a:lvl3pPr>
              <a:defRPr sz="4800">
                <a:solidFill>
                  <a:schemeClr val="bg1"/>
                </a:solidFill>
                <a:latin typeface="+mj-lt"/>
              </a:defRPr>
            </a:lvl3pPr>
            <a:lvl4pPr>
              <a:defRPr sz="4800">
                <a:solidFill>
                  <a:schemeClr val="bg1"/>
                </a:solidFill>
                <a:latin typeface="+mj-lt"/>
              </a:defRPr>
            </a:lvl4pPr>
            <a:lvl5pPr>
              <a:defRPr sz="4800">
                <a:solidFill>
                  <a:schemeClr val="bg1"/>
                </a:solidFill>
                <a:latin typeface="+mj-lt"/>
              </a:defRPr>
            </a:lvl5pPr>
          </a:lstStyle>
          <a:p>
            <a:pPr lvl="0"/>
            <a:r>
              <a:rPr lang="en-US"/>
              <a:t>Divider Slide </a:t>
            </a:r>
            <a:endParaRPr lang="en-GB"/>
          </a:p>
        </p:txBody>
      </p:sp>
      <p:sp>
        <p:nvSpPr>
          <p:cNvPr id="6" name="Rectangle 5"/>
          <p:cNvSpPr/>
          <p:nvPr userDrawn="1"/>
        </p:nvSpPr>
        <p:spPr>
          <a:xfrm>
            <a:off x="310555" y="188912"/>
            <a:ext cx="2233051" cy="1152525"/>
          </a:xfrm>
          <a:prstGeom prst="rect">
            <a:avLst/>
          </a:prstGeom>
        </p:spPr>
        <p:txBody>
          <a:bodyPr wrap="square" lIns="0" tIns="0" rIns="0" bIns="0" anchor="ctr">
            <a:noAutofit/>
          </a:bodyPr>
          <a:lstStyle/>
          <a:p>
            <a:r>
              <a:rPr lang="en-GB" sz="11733">
                <a:solidFill>
                  <a:srgbClr val="E32486"/>
                </a:solidFill>
                <a:latin typeface="Arial Black"/>
              </a:rPr>
              <a:t>02</a:t>
            </a:r>
            <a:endParaRPr lang="en-GB" sz="11733">
              <a:solidFill>
                <a:srgbClr val="E32486"/>
              </a:solidFill>
            </a:endParaRPr>
          </a:p>
        </p:txBody>
      </p:sp>
      <p:sp>
        <p:nvSpPr>
          <p:cNvPr id="7" name="TextBox 6"/>
          <p:cNvSpPr txBox="1"/>
          <p:nvPr userDrawn="1"/>
        </p:nvSpPr>
        <p:spPr>
          <a:xfrm>
            <a:off x="310555" y="6165304"/>
            <a:ext cx="11450075" cy="492346"/>
          </a:xfrm>
          <a:prstGeom prst="rect">
            <a:avLst/>
          </a:prstGeom>
          <a:noFill/>
        </p:spPr>
        <p:txBody>
          <a:bodyPr wrap="square" lIns="121824" tIns="60912" rIns="121824" bIns="60912" rtlCol="0">
            <a:spAutoFit/>
          </a:bodyPr>
          <a:lstStyle/>
          <a:p>
            <a:r>
              <a:rPr lang="en-GB" sz="2400" i="1">
                <a:solidFill>
                  <a:srgbClr val="E32486"/>
                </a:solidFill>
              </a:rPr>
              <a:t>Transforming London’s health and care together</a:t>
            </a:r>
          </a:p>
        </p:txBody>
      </p:sp>
      <p:cxnSp>
        <p:nvCxnSpPr>
          <p:cNvPr id="8" name="Straight Connector 7"/>
          <p:cNvCxnSpPr/>
          <p:nvPr userDrawn="1"/>
        </p:nvCxnSpPr>
        <p:spPr>
          <a:xfrm>
            <a:off x="310555" y="6165304"/>
            <a:ext cx="114500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Tree>
    <p:extLst>
      <p:ext uri="{BB962C8B-B14F-4D97-AF65-F5344CB8AC3E}">
        <p14:creationId xmlns:p14="http://schemas.microsoft.com/office/powerpoint/2010/main" val="779857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4434" y="188918"/>
            <a:ext cx="11523133" cy="503783"/>
          </a:xfrm>
          <a:prstGeom prst="rect">
            <a:avLst/>
          </a:prstGeom>
          <a:solidFill>
            <a:srgbClr val="E32486"/>
          </a:solidFill>
        </p:spPr>
        <p:txBody>
          <a:bodyPr lIns="91368" tIns="45684" rIns="91368" bIns="45684"/>
          <a:lstStyle>
            <a:lvl1pPr marL="126898" indent="0">
              <a:defRPr baseline="0">
                <a:solidFill>
                  <a:schemeClr val="bg1"/>
                </a:solidFill>
              </a:defRPr>
            </a:lvl1pPr>
          </a:lstStyle>
          <a:p>
            <a:r>
              <a:rPr lang="en-US"/>
              <a:t>Click to edit Master title style</a:t>
            </a:r>
            <a:endParaRPr lang="en-GB"/>
          </a:p>
        </p:txBody>
      </p:sp>
      <p:sp>
        <p:nvSpPr>
          <p:cNvPr id="6" name="Text Placeholder 7"/>
          <p:cNvSpPr>
            <a:spLocks noGrp="1"/>
          </p:cNvSpPr>
          <p:nvPr>
            <p:ph type="body" sz="quarter" idx="12" hasCustomPrompt="1"/>
          </p:nvPr>
        </p:nvSpPr>
        <p:spPr>
          <a:xfrm>
            <a:off x="334434" y="692701"/>
            <a:ext cx="11523133" cy="432047"/>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
        <p:nvSpPr>
          <p:cNvPr id="5" name="Content Placeholder 4"/>
          <p:cNvSpPr>
            <a:spLocks noGrp="1"/>
          </p:cNvSpPr>
          <p:nvPr>
            <p:ph sz="quarter" idx="15"/>
          </p:nvPr>
        </p:nvSpPr>
        <p:spPr>
          <a:xfrm>
            <a:off x="334434" y="1341442"/>
            <a:ext cx="11523133"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0914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334434" y="188918"/>
            <a:ext cx="11523133" cy="503783"/>
          </a:xfrm>
          <a:prstGeom prst="rect">
            <a:avLst/>
          </a:prstGeom>
          <a:solidFill>
            <a:srgbClr val="E32486"/>
          </a:solidFill>
        </p:spPr>
        <p:txBody>
          <a:bodyPr lIns="91368" tIns="45684" rIns="91368" bIns="45684"/>
          <a:lstStyle>
            <a:lvl1pPr marL="126898" indent="0">
              <a:defRPr>
                <a:solidFill>
                  <a:schemeClr val="bg1"/>
                </a:solidFill>
              </a:defRPr>
            </a:lvl1pPr>
          </a:lstStyle>
          <a:p>
            <a:r>
              <a:rPr lang="en-US"/>
              <a:t>Click to edit Master title style</a:t>
            </a:r>
            <a:endParaRPr lang="en-GB"/>
          </a:p>
        </p:txBody>
      </p:sp>
      <p:sp>
        <p:nvSpPr>
          <p:cNvPr id="13" name="Text Placeholder 7"/>
          <p:cNvSpPr>
            <a:spLocks noGrp="1"/>
          </p:cNvSpPr>
          <p:nvPr>
            <p:ph type="body" sz="quarter" idx="13" hasCustomPrompt="1"/>
          </p:nvPr>
        </p:nvSpPr>
        <p:spPr>
          <a:xfrm>
            <a:off x="334434" y="692699"/>
            <a:ext cx="11523133" cy="360040"/>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
        <p:nvSpPr>
          <p:cNvPr id="5" name="Content Placeholder 4"/>
          <p:cNvSpPr>
            <a:spLocks noGrp="1"/>
          </p:cNvSpPr>
          <p:nvPr>
            <p:ph sz="quarter" idx="15"/>
          </p:nvPr>
        </p:nvSpPr>
        <p:spPr>
          <a:xfrm>
            <a:off x="334434" y="1342805"/>
            <a:ext cx="5666317"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6"/>
          <p:cNvSpPr>
            <a:spLocks noGrp="1"/>
          </p:cNvSpPr>
          <p:nvPr>
            <p:ph sz="quarter" idx="16"/>
          </p:nvPr>
        </p:nvSpPr>
        <p:spPr>
          <a:xfrm>
            <a:off x="6096001" y="1341441"/>
            <a:ext cx="5760640" cy="5111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45280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and 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434" y="188918"/>
            <a:ext cx="11523133" cy="503783"/>
          </a:xfrm>
          <a:prstGeom prst="rect">
            <a:avLst/>
          </a:prstGeom>
        </p:spPr>
        <p:txBody>
          <a:bodyPr lIns="91368" tIns="45684" rIns="91368" bIns="45684"/>
          <a:lstStyle>
            <a:lvl1pPr>
              <a:defRPr/>
            </a:lvl1pPr>
          </a:lstStyle>
          <a:p>
            <a:r>
              <a:rPr lang="en-US"/>
              <a:t> Click to edit Master title style</a:t>
            </a:r>
            <a:endParaRPr lang="en-GB"/>
          </a:p>
        </p:txBody>
      </p:sp>
      <p:sp>
        <p:nvSpPr>
          <p:cNvPr id="10" name="Text Placeholder 9"/>
          <p:cNvSpPr>
            <a:spLocks noGrp="1"/>
          </p:cNvSpPr>
          <p:nvPr>
            <p:ph type="body" sz="quarter" idx="11"/>
          </p:nvPr>
        </p:nvSpPr>
        <p:spPr>
          <a:xfrm>
            <a:off x="334433" y="1341437"/>
            <a:ext cx="3744384"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p:cNvSpPr>
            <a:spLocks noGrp="1"/>
          </p:cNvSpPr>
          <p:nvPr>
            <p:ph type="body" sz="quarter" idx="12"/>
          </p:nvPr>
        </p:nvSpPr>
        <p:spPr>
          <a:xfrm>
            <a:off x="4271434" y="1341437"/>
            <a:ext cx="3649133"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3"/>
          </p:nvPr>
        </p:nvSpPr>
        <p:spPr>
          <a:xfrm>
            <a:off x="8113190" y="1341437"/>
            <a:ext cx="3744383"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7"/>
          <p:cNvSpPr>
            <a:spLocks noGrp="1"/>
          </p:cNvSpPr>
          <p:nvPr>
            <p:ph type="body" sz="quarter" idx="14" hasCustomPrompt="1"/>
          </p:nvPr>
        </p:nvSpPr>
        <p:spPr>
          <a:xfrm>
            <a:off x="334434" y="692699"/>
            <a:ext cx="11523133" cy="360040"/>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8" name="Title 1"/>
          <p:cNvSpPr txBox="1">
            <a:spLocks/>
          </p:cNvSpPr>
          <p:nvPr userDrawn="1"/>
        </p:nvSpPr>
        <p:spPr>
          <a:xfrm>
            <a:off x="336000" y="190803"/>
            <a:ext cx="11523133" cy="503783"/>
          </a:xfrm>
          <a:prstGeom prst="rect">
            <a:avLst/>
          </a:prstGeom>
          <a:solidFill>
            <a:srgbClr val="E32486"/>
          </a:solidFill>
        </p:spPr>
        <p:txBody>
          <a:bodyPr lIns="121824" tIns="60912" rIns="121824" bIns="60912"/>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126898"/>
            <a:r>
              <a:rPr lang="en-US" sz="3200">
                <a:solidFill>
                  <a:prstClr val="white"/>
                </a:solidFill>
              </a:rPr>
              <a:t>Click to edit Master title style</a:t>
            </a:r>
            <a:endParaRPr lang="en-GB" sz="3200">
              <a:solidFill>
                <a:prstClr val="white"/>
              </a:solidFill>
            </a:endParaRPr>
          </a:p>
        </p:txBody>
      </p:sp>
      <p:sp>
        <p:nvSpPr>
          <p:cNvPr id="3" name="Slide Number Placeholder 2"/>
          <p:cNvSpPr>
            <a:spLocks noGrp="1"/>
          </p:cNvSpPr>
          <p:nvPr>
            <p:ph type="sldNum" sz="quarter" idx="15"/>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Tree>
    <p:extLst>
      <p:ext uri="{BB962C8B-B14F-4D97-AF65-F5344CB8AC3E}">
        <p14:creationId xmlns:p14="http://schemas.microsoft.com/office/powerpoint/2010/main" val="1740962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key message">
    <p:spTree>
      <p:nvGrpSpPr>
        <p:cNvPr id="1" name=""/>
        <p:cNvGrpSpPr/>
        <p:nvPr/>
      </p:nvGrpSpPr>
      <p:grpSpPr>
        <a:xfrm>
          <a:off x="0" y="0"/>
          <a:ext cx="0" cy="0"/>
          <a:chOff x="0" y="0"/>
          <a:chExt cx="0" cy="0"/>
        </a:xfrm>
      </p:grpSpPr>
      <p:sp>
        <p:nvSpPr>
          <p:cNvPr id="2" name="Title 1"/>
          <p:cNvSpPr>
            <a:spLocks noGrp="1"/>
          </p:cNvSpPr>
          <p:nvPr>
            <p:ph type="title"/>
          </p:nvPr>
        </p:nvSpPr>
        <p:spPr>
          <a:xfrm>
            <a:off x="334434" y="188918"/>
            <a:ext cx="11523133" cy="503783"/>
          </a:xfrm>
          <a:prstGeom prst="rect">
            <a:avLst/>
          </a:prstGeom>
        </p:spPr>
        <p:txBody>
          <a:bodyPr lIns="91368" tIns="45684" rIns="91368" bIns="45684"/>
          <a:lstStyle/>
          <a:p>
            <a:r>
              <a:rPr lang="en-US"/>
              <a:t>Click to edit Master title style</a:t>
            </a:r>
            <a:endParaRPr lang="en-GB"/>
          </a:p>
        </p:txBody>
      </p:sp>
      <p:sp>
        <p:nvSpPr>
          <p:cNvPr id="5" name="Content Placeholder 4"/>
          <p:cNvSpPr>
            <a:spLocks noGrp="1"/>
          </p:cNvSpPr>
          <p:nvPr>
            <p:ph sz="quarter" idx="11"/>
          </p:nvPr>
        </p:nvSpPr>
        <p:spPr>
          <a:xfrm>
            <a:off x="334433" y="1341437"/>
            <a:ext cx="3744384"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2"/>
          </p:nvPr>
        </p:nvSpPr>
        <p:spPr>
          <a:xfrm>
            <a:off x="4271434" y="1341437"/>
            <a:ext cx="7586133"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3" hasCustomPrompt="1"/>
          </p:nvPr>
        </p:nvSpPr>
        <p:spPr>
          <a:xfrm>
            <a:off x="334434" y="692699"/>
            <a:ext cx="11523133" cy="360040"/>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6" name="Title 1"/>
          <p:cNvSpPr txBox="1">
            <a:spLocks/>
          </p:cNvSpPr>
          <p:nvPr userDrawn="1"/>
        </p:nvSpPr>
        <p:spPr>
          <a:xfrm>
            <a:off x="335360" y="190803"/>
            <a:ext cx="11523133" cy="503783"/>
          </a:xfrm>
          <a:prstGeom prst="rect">
            <a:avLst/>
          </a:prstGeom>
          <a:solidFill>
            <a:srgbClr val="E32486"/>
          </a:solidFill>
        </p:spPr>
        <p:txBody>
          <a:bodyPr lIns="121824" tIns="60912" rIns="121824" bIns="60912"/>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126898"/>
            <a:r>
              <a:rPr lang="en-US" sz="3200">
                <a:solidFill>
                  <a:prstClr val="white"/>
                </a:solidFill>
              </a:rPr>
              <a:t>Click to edit Master title style</a:t>
            </a:r>
            <a:endParaRPr lang="en-GB" sz="3200">
              <a:solidFill>
                <a:prstClr val="white"/>
              </a:solidFill>
            </a:endParaRP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Tree>
    <p:extLst>
      <p:ext uri="{BB962C8B-B14F-4D97-AF65-F5344CB8AC3E}">
        <p14:creationId xmlns:p14="http://schemas.microsoft.com/office/powerpoint/2010/main" val="3599824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0"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1" y="548641"/>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endParaRPr lang="en-US"/>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601325" y="209848"/>
            <a:ext cx="1282069" cy="544236"/>
          </a:xfrm>
          <a:prstGeom prst="rect">
            <a:avLst/>
          </a:prstGeom>
        </p:spPr>
      </p:pic>
      <p:sp>
        <p:nvSpPr>
          <p:cNvPr id="13" name="Footer Placeholder 2">
            <a:extLst>
              <a:ext uri="{FF2B5EF4-FFF2-40B4-BE49-F238E27FC236}">
                <a16:creationId xmlns:a16="http://schemas.microsoft.com/office/drawing/2014/main" id="{560DE541-D61E-446D-A119-53B2E7D6D655}"/>
              </a:ext>
            </a:extLst>
          </p:cNvPr>
          <p:cNvSpPr txBox="1">
            <a:spLocks/>
          </p:cNvSpPr>
          <p:nvPr userDrawn="1"/>
        </p:nvSpPr>
        <p:spPr>
          <a:xfrm>
            <a:off x="1578635" y="6381330"/>
            <a:ext cx="8264105" cy="365125"/>
          </a:xfrm>
          <a:prstGeom prst="rect">
            <a:avLst/>
          </a:prstGeom>
        </p:spPr>
        <p:txBody>
          <a:bodyPr vert="horz" lIns="91368" tIns="45684" rIns="91368" bIns="45684" rtlCol="0" anchor="ctr"/>
          <a:lstStyle>
            <a:defPPr>
              <a:defRPr lang="en-US"/>
            </a:defPPr>
            <a:lvl1pPr marL="0" algn="ctr" defTabSz="914400" rtl="0" eaLnBrk="1" latinLnBrk="0" hangingPunct="1">
              <a:defRPr sz="1600" b="0" kern="1200">
                <a:solidFill>
                  <a:schemeClr val="tx1">
                    <a:tint val="75000"/>
                  </a:schemeClr>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3F3F3F">
                    <a:tint val="75000"/>
                  </a:srgbClr>
                </a:solidFill>
              </a:rPr>
              <a:t>If you have any concerns please speak with your trusted healthcare professional</a:t>
            </a:r>
          </a:p>
        </p:txBody>
      </p:sp>
    </p:spTree>
    <p:extLst>
      <p:ext uri="{BB962C8B-B14F-4D97-AF65-F5344CB8AC3E}">
        <p14:creationId xmlns:p14="http://schemas.microsoft.com/office/powerpoint/2010/main" val="418482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Divider_slid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334434" y="1340769"/>
            <a:ext cx="9313333" cy="504056"/>
          </a:xfrm>
        </p:spPr>
        <p:txBody>
          <a:bodyPr>
            <a:noAutofit/>
          </a:bodyPr>
          <a:lstStyle>
            <a:lvl1pPr>
              <a:defRPr sz="4800" baseline="0">
                <a:solidFill>
                  <a:schemeClr val="accent2"/>
                </a:solidFill>
                <a:latin typeface="+mj-lt"/>
              </a:defRPr>
            </a:lvl1pPr>
            <a:lvl2pPr>
              <a:defRPr sz="4800">
                <a:solidFill>
                  <a:schemeClr val="bg1"/>
                </a:solidFill>
                <a:latin typeface="+mj-lt"/>
              </a:defRPr>
            </a:lvl2pPr>
            <a:lvl3pPr>
              <a:defRPr sz="4800">
                <a:solidFill>
                  <a:schemeClr val="bg1"/>
                </a:solidFill>
                <a:latin typeface="+mj-lt"/>
              </a:defRPr>
            </a:lvl3pPr>
            <a:lvl4pPr>
              <a:defRPr sz="4800">
                <a:solidFill>
                  <a:schemeClr val="bg1"/>
                </a:solidFill>
                <a:latin typeface="+mj-lt"/>
              </a:defRPr>
            </a:lvl4pPr>
            <a:lvl5pPr>
              <a:defRPr sz="4800">
                <a:solidFill>
                  <a:schemeClr val="bg1"/>
                </a:solidFill>
                <a:latin typeface="+mj-lt"/>
              </a:defRPr>
            </a:lvl5pPr>
          </a:lstStyle>
          <a:p>
            <a:pPr lvl="0"/>
            <a:r>
              <a:rPr lang="en-US"/>
              <a:t>Divider Slide </a:t>
            </a:r>
            <a:endParaRPr lang="en-GB"/>
          </a:p>
        </p:txBody>
      </p:sp>
      <p:sp>
        <p:nvSpPr>
          <p:cNvPr id="6" name="Rectangle 5"/>
          <p:cNvSpPr/>
          <p:nvPr userDrawn="1"/>
        </p:nvSpPr>
        <p:spPr>
          <a:xfrm>
            <a:off x="310555" y="188912"/>
            <a:ext cx="2233051" cy="1152525"/>
          </a:xfrm>
          <a:prstGeom prst="rect">
            <a:avLst/>
          </a:prstGeom>
        </p:spPr>
        <p:txBody>
          <a:bodyPr wrap="square" lIns="0" tIns="0" rIns="0" bIns="0" anchor="ctr">
            <a:noAutofit/>
          </a:bodyPr>
          <a:lstStyle/>
          <a:p>
            <a:r>
              <a:rPr lang="en-GB" sz="11733">
                <a:solidFill>
                  <a:srgbClr val="A25BA0"/>
                </a:solidFill>
                <a:latin typeface="Arial Black"/>
              </a:rPr>
              <a:t>03</a:t>
            </a:r>
            <a:endParaRPr lang="en-GB" sz="11733">
              <a:solidFill>
                <a:srgbClr val="A25BA0"/>
              </a:solidFill>
            </a:endParaRPr>
          </a:p>
        </p:txBody>
      </p:sp>
      <p:sp>
        <p:nvSpPr>
          <p:cNvPr id="7" name="TextBox 6"/>
          <p:cNvSpPr txBox="1"/>
          <p:nvPr userDrawn="1"/>
        </p:nvSpPr>
        <p:spPr>
          <a:xfrm>
            <a:off x="310555" y="6165304"/>
            <a:ext cx="11450075" cy="492346"/>
          </a:xfrm>
          <a:prstGeom prst="rect">
            <a:avLst/>
          </a:prstGeom>
          <a:noFill/>
        </p:spPr>
        <p:txBody>
          <a:bodyPr wrap="square" lIns="121824" tIns="60912" rIns="121824" bIns="60912" rtlCol="0">
            <a:spAutoFit/>
          </a:bodyPr>
          <a:lstStyle/>
          <a:p>
            <a:r>
              <a:rPr lang="en-GB" sz="2400" i="1">
                <a:solidFill>
                  <a:srgbClr val="A25BA0"/>
                </a:solidFill>
              </a:rPr>
              <a:t>Transforming London’s health and care together</a:t>
            </a:r>
          </a:p>
        </p:txBody>
      </p:sp>
      <p:cxnSp>
        <p:nvCxnSpPr>
          <p:cNvPr id="8" name="Straight Connector 7"/>
          <p:cNvCxnSpPr/>
          <p:nvPr userDrawn="1"/>
        </p:nvCxnSpPr>
        <p:spPr>
          <a:xfrm>
            <a:off x="310555" y="6165304"/>
            <a:ext cx="1145007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Tree>
    <p:extLst>
      <p:ext uri="{BB962C8B-B14F-4D97-AF65-F5344CB8AC3E}">
        <p14:creationId xmlns:p14="http://schemas.microsoft.com/office/powerpoint/2010/main" val="4109352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4434" y="188918"/>
            <a:ext cx="11523133" cy="503783"/>
          </a:xfrm>
          <a:prstGeom prst="rect">
            <a:avLst/>
          </a:prstGeom>
          <a:solidFill>
            <a:srgbClr val="A25BA0"/>
          </a:solidFill>
        </p:spPr>
        <p:txBody>
          <a:bodyPr lIns="91368" tIns="45684" rIns="91368" bIns="45684"/>
          <a:lstStyle>
            <a:lvl1pPr marL="126898" indent="0">
              <a:defRPr baseline="0">
                <a:solidFill>
                  <a:schemeClr val="bg1"/>
                </a:solidFill>
              </a:defRPr>
            </a:lvl1pPr>
          </a:lstStyle>
          <a:p>
            <a:r>
              <a:rPr lang="en-US"/>
              <a:t>Click to edit Master title style</a:t>
            </a:r>
            <a:endParaRPr lang="en-GB"/>
          </a:p>
        </p:txBody>
      </p:sp>
      <p:sp>
        <p:nvSpPr>
          <p:cNvPr id="6" name="Text Placeholder 7"/>
          <p:cNvSpPr>
            <a:spLocks noGrp="1"/>
          </p:cNvSpPr>
          <p:nvPr>
            <p:ph type="body" sz="quarter" idx="12" hasCustomPrompt="1"/>
          </p:nvPr>
        </p:nvSpPr>
        <p:spPr>
          <a:xfrm>
            <a:off x="334434" y="692701"/>
            <a:ext cx="11523133" cy="432047"/>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
        <p:nvSpPr>
          <p:cNvPr id="5" name="Content Placeholder 4"/>
          <p:cNvSpPr>
            <a:spLocks noGrp="1"/>
          </p:cNvSpPr>
          <p:nvPr>
            <p:ph sz="quarter" idx="15"/>
          </p:nvPr>
        </p:nvSpPr>
        <p:spPr>
          <a:xfrm>
            <a:off x="334434" y="1341442"/>
            <a:ext cx="11523133"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581648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334434" y="188918"/>
            <a:ext cx="11523133" cy="503783"/>
          </a:xfrm>
          <a:prstGeom prst="rect">
            <a:avLst/>
          </a:prstGeom>
          <a:solidFill>
            <a:srgbClr val="A25BA0"/>
          </a:solidFill>
        </p:spPr>
        <p:txBody>
          <a:bodyPr lIns="91368" tIns="45684" rIns="91368" bIns="45684"/>
          <a:lstStyle>
            <a:lvl1pPr marL="126898" indent="0">
              <a:defRPr>
                <a:solidFill>
                  <a:schemeClr val="bg1"/>
                </a:solidFill>
              </a:defRPr>
            </a:lvl1pPr>
          </a:lstStyle>
          <a:p>
            <a:r>
              <a:rPr lang="en-US"/>
              <a:t>Click to edit Master title style</a:t>
            </a:r>
            <a:endParaRPr lang="en-GB"/>
          </a:p>
        </p:txBody>
      </p:sp>
      <p:sp>
        <p:nvSpPr>
          <p:cNvPr id="13" name="Text Placeholder 7"/>
          <p:cNvSpPr>
            <a:spLocks noGrp="1"/>
          </p:cNvSpPr>
          <p:nvPr>
            <p:ph type="body" sz="quarter" idx="13" hasCustomPrompt="1"/>
          </p:nvPr>
        </p:nvSpPr>
        <p:spPr>
          <a:xfrm>
            <a:off x="334434" y="692699"/>
            <a:ext cx="11523133" cy="360040"/>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
        <p:nvSpPr>
          <p:cNvPr id="5" name="Content Placeholder 4"/>
          <p:cNvSpPr>
            <a:spLocks noGrp="1"/>
          </p:cNvSpPr>
          <p:nvPr>
            <p:ph sz="quarter" idx="15"/>
          </p:nvPr>
        </p:nvSpPr>
        <p:spPr>
          <a:xfrm>
            <a:off x="334434" y="1342805"/>
            <a:ext cx="5666317"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6"/>
          <p:cNvSpPr>
            <a:spLocks noGrp="1"/>
          </p:cNvSpPr>
          <p:nvPr>
            <p:ph sz="quarter" idx="16"/>
          </p:nvPr>
        </p:nvSpPr>
        <p:spPr>
          <a:xfrm>
            <a:off x="6096001" y="1341441"/>
            <a:ext cx="5760640" cy="5111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92359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434" y="188918"/>
            <a:ext cx="11523133" cy="503783"/>
          </a:xfrm>
          <a:prstGeom prst="rect">
            <a:avLst/>
          </a:prstGeom>
        </p:spPr>
        <p:txBody>
          <a:bodyPr lIns="91368" tIns="45684" rIns="91368" bIns="45684"/>
          <a:lstStyle>
            <a:lvl1pPr>
              <a:defRPr/>
            </a:lvl1pPr>
          </a:lstStyle>
          <a:p>
            <a:r>
              <a:rPr lang="en-US"/>
              <a:t> Click to edit Master title style</a:t>
            </a:r>
            <a:endParaRPr lang="en-GB"/>
          </a:p>
        </p:txBody>
      </p:sp>
      <p:sp>
        <p:nvSpPr>
          <p:cNvPr id="10" name="Text Placeholder 9"/>
          <p:cNvSpPr>
            <a:spLocks noGrp="1"/>
          </p:cNvSpPr>
          <p:nvPr>
            <p:ph type="body" sz="quarter" idx="11"/>
          </p:nvPr>
        </p:nvSpPr>
        <p:spPr>
          <a:xfrm>
            <a:off x="334433" y="1341437"/>
            <a:ext cx="3744384"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p:cNvSpPr>
            <a:spLocks noGrp="1"/>
          </p:cNvSpPr>
          <p:nvPr>
            <p:ph type="body" sz="quarter" idx="12"/>
          </p:nvPr>
        </p:nvSpPr>
        <p:spPr>
          <a:xfrm>
            <a:off x="4271434" y="1341437"/>
            <a:ext cx="3649133"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3"/>
          </p:nvPr>
        </p:nvSpPr>
        <p:spPr>
          <a:xfrm>
            <a:off x="8113190" y="1341437"/>
            <a:ext cx="3744383"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7"/>
          <p:cNvSpPr>
            <a:spLocks noGrp="1"/>
          </p:cNvSpPr>
          <p:nvPr>
            <p:ph type="body" sz="quarter" idx="14" hasCustomPrompt="1"/>
          </p:nvPr>
        </p:nvSpPr>
        <p:spPr>
          <a:xfrm>
            <a:off x="334434" y="692699"/>
            <a:ext cx="11523133" cy="360040"/>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8" name="Title 1"/>
          <p:cNvSpPr txBox="1">
            <a:spLocks/>
          </p:cNvSpPr>
          <p:nvPr userDrawn="1"/>
        </p:nvSpPr>
        <p:spPr>
          <a:xfrm>
            <a:off x="336000" y="190803"/>
            <a:ext cx="11523133" cy="503783"/>
          </a:xfrm>
          <a:prstGeom prst="rect">
            <a:avLst/>
          </a:prstGeom>
          <a:solidFill>
            <a:srgbClr val="A25BA0"/>
          </a:solidFill>
        </p:spPr>
        <p:txBody>
          <a:bodyPr lIns="121824" tIns="60912" rIns="121824" bIns="60912"/>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126898"/>
            <a:r>
              <a:rPr lang="en-US" sz="3200">
                <a:solidFill>
                  <a:prstClr val="white"/>
                </a:solidFill>
              </a:rPr>
              <a:t>Click to edit Master title style</a:t>
            </a:r>
            <a:endParaRPr lang="en-GB" sz="3200">
              <a:solidFill>
                <a:prstClr val="white"/>
              </a:solidFill>
            </a:endParaRPr>
          </a:p>
        </p:txBody>
      </p:sp>
      <p:sp>
        <p:nvSpPr>
          <p:cNvPr id="3" name="Slide Number Placeholder 2"/>
          <p:cNvSpPr>
            <a:spLocks noGrp="1"/>
          </p:cNvSpPr>
          <p:nvPr>
            <p:ph type="sldNum" sz="quarter" idx="15"/>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Tree>
    <p:extLst>
      <p:ext uri="{BB962C8B-B14F-4D97-AF65-F5344CB8AC3E}">
        <p14:creationId xmlns:p14="http://schemas.microsoft.com/office/powerpoint/2010/main" val="874456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key message">
    <p:spTree>
      <p:nvGrpSpPr>
        <p:cNvPr id="1" name=""/>
        <p:cNvGrpSpPr/>
        <p:nvPr/>
      </p:nvGrpSpPr>
      <p:grpSpPr>
        <a:xfrm>
          <a:off x="0" y="0"/>
          <a:ext cx="0" cy="0"/>
          <a:chOff x="0" y="0"/>
          <a:chExt cx="0" cy="0"/>
        </a:xfrm>
      </p:grpSpPr>
      <p:sp>
        <p:nvSpPr>
          <p:cNvPr id="2" name="Title 1"/>
          <p:cNvSpPr>
            <a:spLocks noGrp="1"/>
          </p:cNvSpPr>
          <p:nvPr>
            <p:ph type="title"/>
          </p:nvPr>
        </p:nvSpPr>
        <p:spPr>
          <a:xfrm>
            <a:off x="334434" y="188918"/>
            <a:ext cx="11523133" cy="503783"/>
          </a:xfrm>
          <a:prstGeom prst="rect">
            <a:avLst/>
          </a:prstGeom>
        </p:spPr>
        <p:txBody>
          <a:bodyPr lIns="91368" tIns="45684" rIns="91368" bIns="45684"/>
          <a:lstStyle/>
          <a:p>
            <a:r>
              <a:rPr lang="en-US"/>
              <a:t>Click to edit Master title style</a:t>
            </a:r>
            <a:endParaRPr lang="en-GB"/>
          </a:p>
        </p:txBody>
      </p:sp>
      <p:sp>
        <p:nvSpPr>
          <p:cNvPr id="5" name="Content Placeholder 4"/>
          <p:cNvSpPr>
            <a:spLocks noGrp="1"/>
          </p:cNvSpPr>
          <p:nvPr>
            <p:ph sz="quarter" idx="11"/>
          </p:nvPr>
        </p:nvSpPr>
        <p:spPr>
          <a:xfrm>
            <a:off x="334433" y="1341437"/>
            <a:ext cx="3744384"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2"/>
          </p:nvPr>
        </p:nvSpPr>
        <p:spPr>
          <a:xfrm>
            <a:off x="4271434" y="1341437"/>
            <a:ext cx="7586133"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3" hasCustomPrompt="1"/>
          </p:nvPr>
        </p:nvSpPr>
        <p:spPr>
          <a:xfrm>
            <a:off x="334434" y="692699"/>
            <a:ext cx="11523133" cy="360040"/>
          </a:xfrm>
        </p:spPr>
        <p:txBody>
          <a:bodyPr>
            <a:normAutofit/>
          </a:bodyPr>
          <a:lstStyle>
            <a:lvl1pPr marL="236874" indent="0">
              <a:defRPr sz="2933" baseline="0">
                <a:solidFill>
                  <a:srgbClr val="0072C6"/>
                </a:solidFill>
                <a:latin typeface="+mn-lt"/>
              </a:defRPr>
            </a:lvl1pPr>
          </a:lstStyle>
          <a:p>
            <a:pPr lvl="0"/>
            <a:r>
              <a:rPr lang="en-GB"/>
              <a:t>Subtitle </a:t>
            </a:r>
          </a:p>
        </p:txBody>
      </p:sp>
      <p:sp>
        <p:nvSpPr>
          <p:cNvPr id="6" name="Title 1"/>
          <p:cNvSpPr txBox="1">
            <a:spLocks/>
          </p:cNvSpPr>
          <p:nvPr userDrawn="1"/>
        </p:nvSpPr>
        <p:spPr>
          <a:xfrm>
            <a:off x="335360" y="190803"/>
            <a:ext cx="11523133" cy="503783"/>
          </a:xfrm>
          <a:prstGeom prst="rect">
            <a:avLst/>
          </a:prstGeom>
          <a:solidFill>
            <a:schemeClr val="accent2"/>
          </a:solidFill>
        </p:spPr>
        <p:txBody>
          <a:bodyPr lIns="121824" tIns="60912" rIns="121824" bIns="60912"/>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126898"/>
            <a:r>
              <a:rPr lang="en-US" sz="3200">
                <a:solidFill>
                  <a:prstClr val="white"/>
                </a:solidFill>
              </a:rPr>
              <a:t>Click to edit Master title style</a:t>
            </a:r>
            <a:endParaRPr lang="en-GB" sz="3200">
              <a:solidFill>
                <a:prstClr val="white"/>
              </a:solidFill>
            </a:endParaRP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Tree>
    <p:extLst>
      <p:ext uri="{BB962C8B-B14F-4D97-AF65-F5344CB8AC3E}">
        <p14:creationId xmlns:p14="http://schemas.microsoft.com/office/powerpoint/2010/main" val="2435411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Divider_slid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334434" y="1340769"/>
            <a:ext cx="9313333" cy="504056"/>
          </a:xfrm>
        </p:spPr>
        <p:txBody>
          <a:bodyPr>
            <a:noAutofit/>
          </a:bodyPr>
          <a:lstStyle>
            <a:lvl1pPr>
              <a:defRPr sz="4800" baseline="0">
                <a:solidFill>
                  <a:schemeClr val="accent3"/>
                </a:solidFill>
                <a:latin typeface="+mj-lt"/>
              </a:defRPr>
            </a:lvl1pPr>
            <a:lvl2pPr>
              <a:defRPr sz="4800">
                <a:solidFill>
                  <a:schemeClr val="bg1"/>
                </a:solidFill>
                <a:latin typeface="+mj-lt"/>
              </a:defRPr>
            </a:lvl2pPr>
            <a:lvl3pPr>
              <a:defRPr sz="4800">
                <a:solidFill>
                  <a:schemeClr val="bg1"/>
                </a:solidFill>
                <a:latin typeface="+mj-lt"/>
              </a:defRPr>
            </a:lvl3pPr>
            <a:lvl4pPr>
              <a:defRPr sz="4800">
                <a:solidFill>
                  <a:schemeClr val="bg1"/>
                </a:solidFill>
                <a:latin typeface="+mj-lt"/>
              </a:defRPr>
            </a:lvl4pPr>
            <a:lvl5pPr>
              <a:defRPr sz="4800">
                <a:solidFill>
                  <a:schemeClr val="bg1"/>
                </a:solidFill>
                <a:latin typeface="+mj-lt"/>
              </a:defRPr>
            </a:lvl5pPr>
          </a:lstStyle>
          <a:p>
            <a:pPr lvl="0"/>
            <a:r>
              <a:rPr lang="en-US"/>
              <a:t>Divider Slide </a:t>
            </a:r>
            <a:endParaRPr lang="en-GB"/>
          </a:p>
        </p:txBody>
      </p:sp>
      <p:sp>
        <p:nvSpPr>
          <p:cNvPr id="6" name="Rectangle 5"/>
          <p:cNvSpPr/>
          <p:nvPr userDrawn="1"/>
        </p:nvSpPr>
        <p:spPr>
          <a:xfrm>
            <a:off x="310555" y="188912"/>
            <a:ext cx="2233051" cy="1152525"/>
          </a:xfrm>
          <a:prstGeom prst="rect">
            <a:avLst/>
          </a:prstGeom>
        </p:spPr>
        <p:txBody>
          <a:bodyPr wrap="square" lIns="0" tIns="0" rIns="0" bIns="0" anchor="ctr">
            <a:noAutofit/>
          </a:bodyPr>
          <a:lstStyle/>
          <a:p>
            <a:r>
              <a:rPr lang="en-GB" sz="11733">
                <a:solidFill>
                  <a:srgbClr val="33BBB1"/>
                </a:solidFill>
                <a:latin typeface="Arial Black"/>
              </a:rPr>
              <a:t>04</a:t>
            </a:r>
            <a:endParaRPr lang="en-GB" sz="11733">
              <a:solidFill>
                <a:srgbClr val="33BBB1"/>
              </a:solidFill>
            </a:endParaRPr>
          </a:p>
        </p:txBody>
      </p:sp>
      <p:sp>
        <p:nvSpPr>
          <p:cNvPr id="7" name="TextBox 6"/>
          <p:cNvSpPr txBox="1"/>
          <p:nvPr userDrawn="1"/>
        </p:nvSpPr>
        <p:spPr>
          <a:xfrm>
            <a:off x="310555" y="6165304"/>
            <a:ext cx="11450075" cy="492346"/>
          </a:xfrm>
          <a:prstGeom prst="rect">
            <a:avLst/>
          </a:prstGeom>
          <a:noFill/>
        </p:spPr>
        <p:txBody>
          <a:bodyPr wrap="square" lIns="121824" tIns="60912" rIns="121824" bIns="60912" rtlCol="0">
            <a:spAutoFit/>
          </a:bodyPr>
          <a:lstStyle/>
          <a:p>
            <a:r>
              <a:rPr lang="en-GB" sz="2400" i="1">
                <a:solidFill>
                  <a:srgbClr val="33BBB1"/>
                </a:solidFill>
              </a:rPr>
              <a:t>Transforming London’s health and care together</a:t>
            </a:r>
          </a:p>
        </p:txBody>
      </p:sp>
      <p:cxnSp>
        <p:nvCxnSpPr>
          <p:cNvPr id="8" name="Straight Connector 7"/>
          <p:cNvCxnSpPr/>
          <p:nvPr userDrawn="1"/>
        </p:nvCxnSpPr>
        <p:spPr>
          <a:xfrm>
            <a:off x="310555" y="6165304"/>
            <a:ext cx="11450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Tree>
    <p:extLst>
      <p:ext uri="{BB962C8B-B14F-4D97-AF65-F5344CB8AC3E}">
        <p14:creationId xmlns:p14="http://schemas.microsoft.com/office/powerpoint/2010/main" val="228000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4434" y="188918"/>
            <a:ext cx="11523133" cy="503783"/>
          </a:xfrm>
          <a:prstGeom prst="rect">
            <a:avLst/>
          </a:prstGeom>
          <a:solidFill>
            <a:srgbClr val="33BBB1"/>
          </a:solidFill>
        </p:spPr>
        <p:txBody>
          <a:bodyPr lIns="91368" tIns="45684" rIns="91368" bIns="45684"/>
          <a:lstStyle>
            <a:lvl1pPr marL="126898" indent="0">
              <a:defRPr baseline="0">
                <a:solidFill>
                  <a:schemeClr val="bg1"/>
                </a:solidFill>
              </a:defRPr>
            </a:lvl1pPr>
          </a:lstStyle>
          <a:p>
            <a:r>
              <a:rPr lang="en-US"/>
              <a:t>Click to edit Master title style</a:t>
            </a:r>
            <a:endParaRPr lang="en-GB"/>
          </a:p>
        </p:txBody>
      </p:sp>
      <p:sp>
        <p:nvSpPr>
          <p:cNvPr id="6" name="Text Placeholder 7"/>
          <p:cNvSpPr>
            <a:spLocks noGrp="1"/>
          </p:cNvSpPr>
          <p:nvPr>
            <p:ph type="body" sz="quarter" idx="12" hasCustomPrompt="1"/>
          </p:nvPr>
        </p:nvSpPr>
        <p:spPr>
          <a:xfrm>
            <a:off x="334434" y="692701"/>
            <a:ext cx="11523133" cy="432047"/>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
        <p:nvSpPr>
          <p:cNvPr id="5" name="Content Placeholder 4"/>
          <p:cNvSpPr>
            <a:spLocks noGrp="1"/>
          </p:cNvSpPr>
          <p:nvPr>
            <p:ph sz="quarter" idx="15"/>
          </p:nvPr>
        </p:nvSpPr>
        <p:spPr>
          <a:xfrm>
            <a:off x="334434" y="1341442"/>
            <a:ext cx="11523133"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14528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334434" y="188918"/>
            <a:ext cx="11523133" cy="503783"/>
          </a:xfrm>
          <a:prstGeom prst="rect">
            <a:avLst/>
          </a:prstGeom>
          <a:solidFill>
            <a:srgbClr val="33BBB1"/>
          </a:solidFill>
        </p:spPr>
        <p:txBody>
          <a:bodyPr lIns="91368" tIns="45684" rIns="91368" bIns="45684"/>
          <a:lstStyle>
            <a:lvl1pPr marL="126898" indent="0">
              <a:defRPr>
                <a:solidFill>
                  <a:schemeClr val="bg1"/>
                </a:solidFill>
              </a:defRPr>
            </a:lvl1pPr>
          </a:lstStyle>
          <a:p>
            <a:r>
              <a:rPr lang="en-US"/>
              <a:t>Click to edit Master title style</a:t>
            </a:r>
            <a:endParaRPr lang="en-GB"/>
          </a:p>
        </p:txBody>
      </p:sp>
      <p:sp>
        <p:nvSpPr>
          <p:cNvPr id="13" name="Text Placeholder 7"/>
          <p:cNvSpPr>
            <a:spLocks noGrp="1"/>
          </p:cNvSpPr>
          <p:nvPr>
            <p:ph type="body" sz="quarter" idx="13" hasCustomPrompt="1"/>
          </p:nvPr>
        </p:nvSpPr>
        <p:spPr>
          <a:xfrm>
            <a:off x="334434" y="692699"/>
            <a:ext cx="11523133" cy="360040"/>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
        <p:nvSpPr>
          <p:cNvPr id="5" name="Content Placeholder 4"/>
          <p:cNvSpPr>
            <a:spLocks noGrp="1"/>
          </p:cNvSpPr>
          <p:nvPr>
            <p:ph sz="quarter" idx="15"/>
          </p:nvPr>
        </p:nvSpPr>
        <p:spPr>
          <a:xfrm>
            <a:off x="334434" y="1342805"/>
            <a:ext cx="5666317"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6"/>
          <p:cNvSpPr>
            <a:spLocks noGrp="1"/>
          </p:cNvSpPr>
          <p:nvPr>
            <p:ph sz="quarter" idx="16"/>
          </p:nvPr>
        </p:nvSpPr>
        <p:spPr>
          <a:xfrm>
            <a:off x="6096001" y="1341441"/>
            <a:ext cx="5760640" cy="5111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14494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434" y="188918"/>
            <a:ext cx="11523133" cy="503783"/>
          </a:xfrm>
          <a:prstGeom prst="rect">
            <a:avLst/>
          </a:prstGeom>
        </p:spPr>
        <p:txBody>
          <a:bodyPr lIns="91368" tIns="45684" rIns="91368" bIns="45684"/>
          <a:lstStyle>
            <a:lvl1pPr>
              <a:defRPr/>
            </a:lvl1pPr>
          </a:lstStyle>
          <a:p>
            <a:r>
              <a:rPr lang="en-US"/>
              <a:t> Click to edit Master title style</a:t>
            </a:r>
            <a:endParaRPr lang="en-GB"/>
          </a:p>
        </p:txBody>
      </p:sp>
      <p:sp>
        <p:nvSpPr>
          <p:cNvPr id="10" name="Text Placeholder 9"/>
          <p:cNvSpPr>
            <a:spLocks noGrp="1"/>
          </p:cNvSpPr>
          <p:nvPr>
            <p:ph type="body" sz="quarter" idx="11"/>
          </p:nvPr>
        </p:nvSpPr>
        <p:spPr>
          <a:xfrm>
            <a:off x="334433" y="1341437"/>
            <a:ext cx="3744384"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p:cNvSpPr>
            <a:spLocks noGrp="1"/>
          </p:cNvSpPr>
          <p:nvPr>
            <p:ph type="body" sz="quarter" idx="12"/>
          </p:nvPr>
        </p:nvSpPr>
        <p:spPr>
          <a:xfrm>
            <a:off x="4271434" y="1341437"/>
            <a:ext cx="3649133"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3"/>
          </p:nvPr>
        </p:nvSpPr>
        <p:spPr>
          <a:xfrm>
            <a:off x="8113190" y="1341437"/>
            <a:ext cx="3744383"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7"/>
          <p:cNvSpPr>
            <a:spLocks noGrp="1"/>
          </p:cNvSpPr>
          <p:nvPr>
            <p:ph type="body" sz="quarter" idx="14" hasCustomPrompt="1"/>
          </p:nvPr>
        </p:nvSpPr>
        <p:spPr>
          <a:xfrm>
            <a:off x="334434" y="692699"/>
            <a:ext cx="11523133" cy="360040"/>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8" name="Title 1"/>
          <p:cNvSpPr txBox="1">
            <a:spLocks/>
          </p:cNvSpPr>
          <p:nvPr userDrawn="1"/>
        </p:nvSpPr>
        <p:spPr>
          <a:xfrm>
            <a:off x="336000" y="190803"/>
            <a:ext cx="11523133" cy="503783"/>
          </a:xfrm>
          <a:prstGeom prst="rect">
            <a:avLst/>
          </a:prstGeom>
          <a:solidFill>
            <a:srgbClr val="33BBB1"/>
          </a:solidFill>
        </p:spPr>
        <p:txBody>
          <a:bodyPr lIns="121824" tIns="60912" rIns="121824" bIns="60912"/>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126898"/>
            <a:r>
              <a:rPr lang="en-US" sz="3200">
                <a:solidFill>
                  <a:prstClr val="white"/>
                </a:solidFill>
              </a:rPr>
              <a:t>Click to edit Master title style</a:t>
            </a:r>
            <a:endParaRPr lang="en-GB" sz="3200">
              <a:solidFill>
                <a:prstClr val="white"/>
              </a:solidFill>
            </a:endParaRPr>
          </a:p>
        </p:txBody>
      </p:sp>
      <p:sp>
        <p:nvSpPr>
          <p:cNvPr id="3" name="Slide Number Placeholder 2"/>
          <p:cNvSpPr>
            <a:spLocks noGrp="1"/>
          </p:cNvSpPr>
          <p:nvPr>
            <p:ph type="sldNum" sz="quarter" idx="15"/>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Tree>
    <p:extLst>
      <p:ext uri="{BB962C8B-B14F-4D97-AF65-F5344CB8AC3E}">
        <p14:creationId xmlns:p14="http://schemas.microsoft.com/office/powerpoint/2010/main" val="641710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and key message">
    <p:spTree>
      <p:nvGrpSpPr>
        <p:cNvPr id="1" name=""/>
        <p:cNvGrpSpPr/>
        <p:nvPr/>
      </p:nvGrpSpPr>
      <p:grpSpPr>
        <a:xfrm>
          <a:off x="0" y="0"/>
          <a:ext cx="0" cy="0"/>
          <a:chOff x="0" y="0"/>
          <a:chExt cx="0" cy="0"/>
        </a:xfrm>
      </p:grpSpPr>
      <p:sp>
        <p:nvSpPr>
          <p:cNvPr id="2" name="Title 1"/>
          <p:cNvSpPr>
            <a:spLocks noGrp="1"/>
          </p:cNvSpPr>
          <p:nvPr>
            <p:ph type="title"/>
          </p:nvPr>
        </p:nvSpPr>
        <p:spPr>
          <a:xfrm>
            <a:off x="334434" y="188918"/>
            <a:ext cx="11523133" cy="503783"/>
          </a:xfrm>
          <a:prstGeom prst="rect">
            <a:avLst/>
          </a:prstGeom>
        </p:spPr>
        <p:txBody>
          <a:bodyPr lIns="91368" tIns="45684" rIns="91368" bIns="45684"/>
          <a:lstStyle/>
          <a:p>
            <a:r>
              <a:rPr lang="en-US"/>
              <a:t>Click to edit Master title style</a:t>
            </a:r>
            <a:endParaRPr lang="en-GB"/>
          </a:p>
        </p:txBody>
      </p:sp>
      <p:sp>
        <p:nvSpPr>
          <p:cNvPr id="5" name="Content Placeholder 4"/>
          <p:cNvSpPr>
            <a:spLocks noGrp="1"/>
          </p:cNvSpPr>
          <p:nvPr>
            <p:ph sz="quarter" idx="11"/>
          </p:nvPr>
        </p:nvSpPr>
        <p:spPr>
          <a:xfrm>
            <a:off x="334433" y="1341437"/>
            <a:ext cx="3744384"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2"/>
          </p:nvPr>
        </p:nvSpPr>
        <p:spPr>
          <a:xfrm>
            <a:off x="4271434" y="1341437"/>
            <a:ext cx="7586133"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3" hasCustomPrompt="1"/>
          </p:nvPr>
        </p:nvSpPr>
        <p:spPr>
          <a:xfrm>
            <a:off x="334434" y="692699"/>
            <a:ext cx="11523133" cy="360040"/>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6" name="Title 1"/>
          <p:cNvSpPr txBox="1">
            <a:spLocks/>
          </p:cNvSpPr>
          <p:nvPr userDrawn="1"/>
        </p:nvSpPr>
        <p:spPr>
          <a:xfrm>
            <a:off x="335360" y="190803"/>
            <a:ext cx="11523133" cy="503783"/>
          </a:xfrm>
          <a:prstGeom prst="rect">
            <a:avLst/>
          </a:prstGeom>
          <a:solidFill>
            <a:srgbClr val="33BBB1"/>
          </a:solidFill>
        </p:spPr>
        <p:txBody>
          <a:bodyPr lIns="121824" tIns="60912" rIns="121824" bIns="60912"/>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126898"/>
            <a:r>
              <a:rPr lang="en-US" sz="3200">
                <a:solidFill>
                  <a:prstClr val="white"/>
                </a:solidFill>
              </a:rPr>
              <a:t>Click to edit Master title style</a:t>
            </a:r>
            <a:endParaRPr lang="en-GB" sz="3200">
              <a:solidFill>
                <a:prstClr val="white"/>
              </a:solidFill>
            </a:endParaRP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Tree>
    <p:extLst>
      <p:ext uri="{BB962C8B-B14F-4D97-AF65-F5344CB8AC3E}">
        <p14:creationId xmlns:p14="http://schemas.microsoft.com/office/powerpoint/2010/main" val="2170922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8A8CC-1AE1-42F4-B887-34491CF047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C78943-1247-4DEE-A049-849DF67923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11AF0E-F640-44C3-A5B8-7B5A140D03B7}"/>
              </a:ext>
            </a:extLst>
          </p:cNvPr>
          <p:cNvSpPr>
            <a:spLocks noGrp="1"/>
          </p:cNvSpPr>
          <p:nvPr>
            <p:ph type="dt" sz="half" idx="10"/>
          </p:nvPr>
        </p:nvSpPr>
        <p:spPr/>
        <p:txBody>
          <a:bodyPr/>
          <a:lstStyle/>
          <a:p>
            <a:fld id="{E4EEB73F-BC39-4558-A96D-3B928E493F22}" type="datetimeFigureOut">
              <a:rPr lang="en-GB" smtClean="0"/>
              <a:t>21/04/2022</a:t>
            </a:fld>
            <a:endParaRPr lang="en-GB"/>
          </a:p>
        </p:txBody>
      </p:sp>
      <p:sp>
        <p:nvSpPr>
          <p:cNvPr id="5" name="Footer Placeholder 4">
            <a:extLst>
              <a:ext uri="{FF2B5EF4-FFF2-40B4-BE49-F238E27FC236}">
                <a16:creationId xmlns:a16="http://schemas.microsoft.com/office/drawing/2014/main" id="{57B2FDA7-1718-4503-AEB5-0E29EA0549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617D85-8C7C-4152-B6F5-040EDF334445}"/>
              </a:ext>
            </a:extLst>
          </p:cNvPr>
          <p:cNvSpPr>
            <a:spLocks noGrp="1"/>
          </p:cNvSpPr>
          <p:nvPr>
            <p:ph type="sldNum" sz="quarter" idx="12"/>
          </p:nvPr>
        </p:nvSpPr>
        <p:spPr/>
        <p:txBody>
          <a:bodyPr/>
          <a:lstStyle/>
          <a:p>
            <a:fld id="{BF96AB09-E081-4989-8BAB-1F16197DA29F}" type="slidenum">
              <a:rPr lang="en-GB" smtClean="0"/>
              <a:t>‹#›</a:t>
            </a:fld>
            <a:endParaRPr lang="en-GB"/>
          </a:p>
        </p:txBody>
      </p:sp>
    </p:spTree>
    <p:extLst>
      <p:ext uri="{BB962C8B-B14F-4D97-AF65-F5344CB8AC3E}">
        <p14:creationId xmlns:p14="http://schemas.microsoft.com/office/powerpoint/2010/main" val="4175576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Divider_slid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334434" y="1340769"/>
            <a:ext cx="9313333" cy="504056"/>
          </a:xfrm>
        </p:spPr>
        <p:txBody>
          <a:bodyPr>
            <a:noAutofit/>
          </a:bodyPr>
          <a:lstStyle>
            <a:lvl1pPr>
              <a:defRPr sz="4800" baseline="0">
                <a:solidFill>
                  <a:schemeClr val="accent4"/>
                </a:solidFill>
                <a:latin typeface="+mj-lt"/>
              </a:defRPr>
            </a:lvl1pPr>
            <a:lvl2pPr>
              <a:defRPr sz="4800">
                <a:solidFill>
                  <a:schemeClr val="bg1"/>
                </a:solidFill>
                <a:latin typeface="+mj-lt"/>
              </a:defRPr>
            </a:lvl2pPr>
            <a:lvl3pPr>
              <a:defRPr sz="4800">
                <a:solidFill>
                  <a:schemeClr val="bg1"/>
                </a:solidFill>
                <a:latin typeface="+mj-lt"/>
              </a:defRPr>
            </a:lvl3pPr>
            <a:lvl4pPr>
              <a:defRPr sz="4800">
                <a:solidFill>
                  <a:schemeClr val="bg1"/>
                </a:solidFill>
                <a:latin typeface="+mj-lt"/>
              </a:defRPr>
            </a:lvl4pPr>
            <a:lvl5pPr>
              <a:defRPr sz="4800">
                <a:solidFill>
                  <a:schemeClr val="bg1"/>
                </a:solidFill>
                <a:latin typeface="+mj-lt"/>
              </a:defRPr>
            </a:lvl5pPr>
          </a:lstStyle>
          <a:p>
            <a:pPr lvl="0"/>
            <a:r>
              <a:rPr lang="en-US"/>
              <a:t>Divider Slide </a:t>
            </a:r>
            <a:endParaRPr lang="en-GB"/>
          </a:p>
        </p:txBody>
      </p:sp>
      <p:sp>
        <p:nvSpPr>
          <p:cNvPr id="6" name="Rectangle 5"/>
          <p:cNvSpPr/>
          <p:nvPr userDrawn="1"/>
        </p:nvSpPr>
        <p:spPr>
          <a:xfrm>
            <a:off x="334435" y="188912"/>
            <a:ext cx="2209172" cy="1152525"/>
          </a:xfrm>
          <a:prstGeom prst="rect">
            <a:avLst/>
          </a:prstGeom>
        </p:spPr>
        <p:txBody>
          <a:bodyPr wrap="square" lIns="0" tIns="0" rIns="0" bIns="0" anchor="ctr">
            <a:noAutofit/>
          </a:bodyPr>
          <a:lstStyle/>
          <a:p>
            <a:r>
              <a:rPr lang="en-GB" sz="11733">
                <a:solidFill>
                  <a:srgbClr val="003893"/>
                </a:solidFill>
                <a:latin typeface="Arial Black"/>
              </a:rPr>
              <a:t>05</a:t>
            </a:r>
            <a:endParaRPr lang="en-GB" sz="11733">
              <a:solidFill>
                <a:srgbClr val="003893"/>
              </a:solidFill>
            </a:endParaRPr>
          </a:p>
        </p:txBody>
      </p:sp>
      <p:sp>
        <p:nvSpPr>
          <p:cNvPr id="7" name="TextBox 6"/>
          <p:cNvSpPr txBox="1"/>
          <p:nvPr userDrawn="1"/>
        </p:nvSpPr>
        <p:spPr>
          <a:xfrm>
            <a:off x="310555" y="6165304"/>
            <a:ext cx="11450075" cy="492346"/>
          </a:xfrm>
          <a:prstGeom prst="rect">
            <a:avLst/>
          </a:prstGeom>
          <a:noFill/>
        </p:spPr>
        <p:txBody>
          <a:bodyPr wrap="square" lIns="121824" tIns="60912" rIns="121824" bIns="60912" rtlCol="0">
            <a:spAutoFit/>
          </a:bodyPr>
          <a:lstStyle/>
          <a:p>
            <a:r>
              <a:rPr lang="en-GB" sz="2400" i="1">
                <a:solidFill>
                  <a:srgbClr val="003893"/>
                </a:solidFill>
              </a:rPr>
              <a:t>Transforming London’s health and care together</a:t>
            </a:r>
          </a:p>
        </p:txBody>
      </p:sp>
      <p:cxnSp>
        <p:nvCxnSpPr>
          <p:cNvPr id="8" name="Straight Connector 7"/>
          <p:cNvCxnSpPr/>
          <p:nvPr userDrawn="1"/>
        </p:nvCxnSpPr>
        <p:spPr>
          <a:xfrm>
            <a:off x="310555" y="6165304"/>
            <a:ext cx="1145007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Tree>
    <p:extLst>
      <p:ext uri="{BB962C8B-B14F-4D97-AF65-F5344CB8AC3E}">
        <p14:creationId xmlns:p14="http://schemas.microsoft.com/office/powerpoint/2010/main" val="3983193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4434" y="188918"/>
            <a:ext cx="11523133" cy="503783"/>
          </a:xfrm>
          <a:prstGeom prst="rect">
            <a:avLst/>
          </a:prstGeom>
          <a:solidFill>
            <a:schemeClr val="accent4"/>
          </a:solidFill>
        </p:spPr>
        <p:txBody>
          <a:bodyPr lIns="91368" tIns="45684" rIns="91368" bIns="45684"/>
          <a:lstStyle>
            <a:lvl1pPr marL="126898" indent="0">
              <a:defRPr baseline="0">
                <a:solidFill>
                  <a:schemeClr val="bg1"/>
                </a:solidFill>
              </a:defRPr>
            </a:lvl1pPr>
          </a:lstStyle>
          <a:p>
            <a:r>
              <a:rPr lang="en-US"/>
              <a:t>Click to edit Master title style</a:t>
            </a:r>
            <a:endParaRPr lang="en-GB"/>
          </a:p>
        </p:txBody>
      </p:sp>
      <p:sp>
        <p:nvSpPr>
          <p:cNvPr id="6" name="Text Placeholder 7"/>
          <p:cNvSpPr>
            <a:spLocks noGrp="1"/>
          </p:cNvSpPr>
          <p:nvPr>
            <p:ph type="body" sz="quarter" idx="12" hasCustomPrompt="1"/>
          </p:nvPr>
        </p:nvSpPr>
        <p:spPr>
          <a:xfrm>
            <a:off x="334434" y="692701"/>
            <a:ext cx="11523133" cy="432047"/>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
        <p:nvSpPr>
          <p:cNvPr id="5" name="Content Placeholder 4"/>
          <p:cNvSpPr>
            <a:spLocks noGrp="1"/>
          </p:cNvSpPr>
          <p:nvPr>
            <p:ph sz="quarter" idx="15"/>
          </p:nvPr>
        </p:nvSpPr>
        <p:spPr>
          <a:xfrm>
            <a:off x="334434" y="1341442"/>
            <a:ext cx="11523133"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09365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334434" y="188918"/>
            <a:ext cx="11523133" cy="503783"/>
          </a:xfrm>
          <a:prstGeom prst="rect">
            <a:avLst/>
          </a:prstGeom>
          <a:solidFill>
            <a:schemeClr val="accent4"/>
          </a:solidFill>
        </p:spPr>
        <p:txBody>
          <a:bodyPr lIns="91368" tIns="45684" rIns="91368" bIns="45684"/>
          <a:lstStyle>
            <a:lvl1pPr marL="126898" indent="0">
              <a:defRPr>
                <a:solidFill>
                  <a:schemeClr val="bg1"/>
                </a:solidFill>
              </a:defRPr>
            </a:lvl1pPr>
          </a:lstStyle>
          <a:p>
            <a:r>
              <a:rPr lang="en-US"/>
              <a:t>Click to edit Master title style</a:t>
            </a:r>
            <a:endParaRPr lang="en-GB"/>
          </a:p>
        </p:txBody>
      </p:sp>
      <p:sp>
        <p:nvSpPr>
          <p:cNvPr id="13" name="Text Placeholder 7"/>
          <p:cNvSpPr>
            <a:spLocks noGrp="1"/>
          </p:cNvSpPr>
          <p:nvPr>
            <p:ph type="body" sz="quarter" idx="13" hasCustomPrompt="1"/>
          </p:nvPr>
        </p:nvSpPr>
        <p:spPr>
          <a:xfrm>
            <a:off x="334434" y="692699"/>
            <a:ext cx="11523133" cy="360040"/>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
        <p:nvSpPr>
          <p:cNvPr id="5" name="Content Placeholder 4"/>
          <p:cNvSpPr>
            <a:spLocks noGrp="1"/>
          </p:cNvSpPr>
          <p:nvPr>
            <p:ph sz="quarter" idx="15"/>
          </p:nvPr>
        </p:nvSpPr>
        <p:spPr>
          <a:xfrm>
            <a:off x="334434" y="1342805"/>
            <a:ext cx="5666317"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6"/>
          <p:cNvSpPr>
            <a:spLocks noGrp="1"/>
          </p:cNvSpPr>
          <p:nvPr>
            <p:ph sz="quarter" idx="16"/>
          </p:nvPr>
        </p:nvSpPr>
        <p:spPr>
          <a:xfrm>
            <a:off x="6096001" y="1341441"/>
            <a:ext cx="5760640" cy="5111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44428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and 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434" y="188918"/>
            <a:ext cx="11523133" cy="503783"/>
          </a:xfrm>
          <a:prstGeom prst="rect">
            <a:avLst/>
          </a:prstGeom>
        </p:spPr>
        <p:txBody>
          <a:bodyPr lIns="91368" tIns="45684" rIns="91368" bIns="45684"/>
          <a:lstStyle>
            <a:lvl1pPr>
              <a:defRPr/>
            </a:lvl1pPr>
          </a:lstStyle>
          <a:p>
            <a:r>
              <a:rPr lang="en-US"/>
              <a:t> Click to edit Master title style</a:t>
            </a:r>
            <a:endParaRPr lang="en-GB"/>
          </a:p>
        </p:txBody>
      </p:sp>
      <p:sp>
        <p:nvSpPr>
          <p:cNvPr id="10" name="Text Placeholder 9"/>
          <p:cNvSpPr>
            <a:spLocks noGrp="1"/>
          </p:cNvSpPr>
          <p:nvPr>
            <p:ph type="body" sz="quarter" idx="11"/>
          </p:nvPr>
        </p:nvSpPr>
        <p:spPr>
          <a:xfrm>
            <a:off x="334433" y="1341437"/>
            <a:ext cx="3744384"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p:cNvSpPr>
            <a:spLocks noGrp="1"/>
          </p:cNvSpPr>
          <p:nvPr>
            <p:ph type="body" sz="quarter" idx="12"/>
          </p:nvPr>
        </p:nvSpPr>
        <p:spPr>
          <a:xfrm>
            <a:off x="4271434" y="1341437"/>
            <a:ext cx="3649133"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3"/>
          </p:nvPr>
        </p:nvSpPr>
        <p:spPr>
          <a:xfrm>
            <a:off x="8113190" y="1341437"/>
            <a:ext cx="3744383"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7"/>
          <p:cNvSpPr>
            <a:spLocks noGrp="1"/>
          </p:cNvSpPr>
          <p:nvPr>
            <p:ph type="body" sz="quarter" idx="14" hasCustomPrompt="1"/>
          </p:nvPr>
        </p:nvSpPr>
        <p:spPr>
          <a:xfrm>
            <a:off x="334434" y="692699"/>
            <a:ext cx="11523133" cy="360040"/>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8" name="Title 1"/>
          <p:cNvSpPr txBox="1">
            <a:spLocks/>
          </p:cNvSpPr>
          <p:nvPr userDrawn="1"/>
        </p:nvSpPr>
        <p:spPr>
          <a:xfrm>
            <a:off x="336000" y="190803"/>
            <a:ext cx="11523133" cy="503783"/>
          </a:xfrm>
          <a:prstGeom prst="rect">
            <a:avLst/>
          </a:prstGeom>
          <a:solidFill>
            <a:schemeClr val="accent4"/>
          </a:solidFill>
        </p:spPr>
        <p:txBody>
          <a:bodyPr lIns="121824" tIns="60912" rIns="121824" bIns="60912"/>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126898"/>
            <a:r>
              <a:rPr lang="en-US" sz="3200">
                <a:solidFill>
                  <a:prstClr val="white"/>
                </a:solidFill>
              </a:rPr>
              <a:t>Click to edit Master title style</a:t>
            </a:r>
            <a:endParaRPr lang="en-GB" sz="3200">
              <a:solidFill>
                <a:prstClr val="white"/>
              </a:solidFill>
            </a:endParaRPr>
          </a:p>
        </p:txBody>
      </p:sp>
      <p:sp>
        <p:nvSpPr>
          <p:cNvPr id="3" name="Slide Number Placeholder 2"/>
          <p:cNvSpPr>
            <a:spLocks noGrp="1"/>
          </p:cNvSpPr>
          <p:nvPr>
            <p:ph type="sldNum" sz="quarter" idx="15"/>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Tree>
    <p:extLst>
      <p:ext uri="{BB962C8B-B14F-4D97-AF65-F5344CB8AC3E}">
        <p14:creationId xmlns:p14="http://schemas.microsoft.com/office/powerpoint/2010/main" val="6756902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and key message">
    <p:spTree>
      <p:nvGrpSpPr>
        <p:cNvPr id="1" name=""/>
        <p:cNvGrpSpPr/>
        <p:nvPr/>
      </p:nvGrpSpPr>
      <p:grpSpPr>
        <a:xfrm>
          <a:off x="0" y="0"/>
          <a:ext cx="0" cy="0"/>
          <a:chOff x="0" y="0"/>
          <a:chExt cx="0" cy="0"/>
        </a:xfrm>
      </p:grpSpPr>
      <p:sp>
        <p:nvSpPr>
          <p:cNvPr id="2" name="Title 1"/>
          <p:cNvSpPr>
            <a:spLocks noGrp="1"/>
          </p:cNvSpPr>
          <p:nvPr>
            <p:ph type="title"/>
          </p:nvPr>
        </p:nvSpPr>
        <p:spPr>
          <a:xfrm>
            <a:off x="334434" y="188918"/>
            <a:ext cx="11523133" cy="503783"/>
          </a:xfrm>
          <a:prstGeom prst="rect">
            <a:avLst/>
          </a:prstGeom>
        </p:spPr>
        <p:txBody>
          <a:bodyPr lIns="91368" tIns="45684" rIns="91368" bIns="45684"/>
          <a:lstStyle/>
          <a:p>
            <a:r>
              <a:rPr lang="en-US"/>
              <a:t>Click to edit Master title style</a:t>
            </a:r>
            <a:endParaRPr lang="en-GB"/>
          </a:p>
        </p:txBody>
      </p:sp>
      <p:sp>
        <p:nvSpPr>
          <p:cNvPr id="5" name="Content Placeholder 4"/>
          <p:cNvSpPr>
            <a:spLocks noGrp="1"/>
          </p:cNvSpPr>
          <p:nvPr>
            <p:ph sz="quarter" idx="11"/>
          </p:nvPr>
        </p:nvSpPr>
        <p:spPr>
          <a:xfrm>
            <a:off x="334433" y="1341437"/>
            <a:ext cx="3744384"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2"/>
          </p:nvPr>
        </p:nvSpPr>
        <p:spPr>
          <a:xfrm>
            <a:off x="4271434" y="1341437"/>
            <a:ext cx="7586133"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3" hasCustomPrompt="1"/>
          </p:nvPr>
        </p:nvSpPr>
        <p:spPr>
          <a:xfrm>
            <a:off x="334434" y="692699"/>
            <a:ext cx="11523133" cy="360040"/>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6" name="Title 1"/>
          <p:cNvSpPr txBox="1">
            <a:spLocks/>
          </p:cNvSpPr>
          <p:nvPr userDrawn="1"/>
        </p:nvSpPr>
        <p:spPr>
          <a:xfrm>
            <a:off x="335360" y="190803"/>
            <a:ext cx="11523133" cy="503783"/>
          </a:xfrm>
          <a:prstGeom prst="rect">
            <a:avLst/>
          </a:prstGeom>
          <a:solidFill>
            <a:schemeClr val="accent4"/>
          </a:solidFill>
        </p:spPr>
        <p:txBody>
          <a:bodyPr lIns="121824" tIns="60912" rIns="121824" bIns="60912"/>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126898"/>
            <a:r>
              <a:rPr lang="en-US" sz="3200">
                <a:solidFill>
                  <a:prstClr val="white"/>
                </a:solidFill>
              </a:rPr>
              <a:t>Click to edit Master title style</a:t>
            </a:r>
            <a:endParaRPr lang="en-GB" sz="3200">
              <a:solidFill>
                <a:prstClr val="white"/>
              </a:solidFill>
            </a:endParaRP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Tree>
    <p:extLst>
      <p:ext uri="{BB962C8B-B14F-4D97-AF65-F5344CB8AC3E}">
        <p14:creationId xmlns:p14="http://schemas.microsoft.com/office/powerpoint/2010/main" val="299754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Divider_slid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334434" y="1340769"/>
            <a:ext cx="9313333" cy="504056"/>
          </a:xfrm>
        </p:spPr>
        <p:txBody>
          <a:bodyPr>
            <a:noAutofit/>
          </a:bodyPr>
          <a:lstStyle>
            <a:lvl1pPr>
              <a:defRPr sz="4800" baseline="0">
                <a:solidFill>
                  <a:srgbClr val="0091C9"/>
                </a:solidFill>
                <a:latin typeface="+mj-lt"/>
              </a:defRPr>
            </a:lvl1pPr>
            <a:lvl2pPr>
              <a:defRPr sz="4800">
                <a:solidFill>
                  <a:schemeClr val="bg1"/>
                </a:solidFill>
                <a:latin typeface="+mj-lt"/>
              </a:defRPr>
            </a:lvl2pPr>
            <a:lvl3pPr>
              <a:defRPr sz="4800">
                <a:solidFill>
                  <a:schemeClr val="bg1"/>
                </a:solidFill>
                <a:latin typeface="+mj-lt"/>
              </a:defRPr>
            </a:lvl3pPr>
            <a:lvl4pPr>
              <a:defRPr sz="4800">
                <a:solidFill>
                  <a:schemeClr val="bg1"/>
                </a:solidFill>
                <a:latin typeface="+mj-lt"/>
              </a:defRPr>
            </a:lvl4pPr>
            <a:lvl5pPr>
              <a:defRPr sz="4800">
                <a:solidFill>
                  <a:schemeClr val="bg1"/>
                </a:solidFill>
                <a:latin typeface="+mj-lt"/>
              </a:defRPr>
            </a:lvl5pPr>
          </a:lstStyle>
          <a:p>
            <a:pPr lvl="0"/>
            <a:r>
              <a:rPr lang="en-US"/>
              <a:t>Divider Slide </a:t>
            </a:r>
            <a:endParaRPr lang="en-GB"/>
          </a:p>
        </p:txBody>
      </p:sp>
      <p:sp>
        <p:nvSpPr>
          <p:cNvPr id="15" name="Rectangle 14"/>
          <p:cNvSpPr/>
          <p:nvPr userDrawn="1"/>
        </p:nvSpPr>
        <p:spPr>
          <a:xfrm>
            <a:off x="310555" y="188912"/>
            <a:ext cx="2233051" cy="1152525"/>
          </a:xfrm>
          <a:prstGeom prst="rect">
            <a:avLst/>
          </a:prstGeom>
        </p:spPr>
        <p:txBody>
          <a:bodyPr wrap="square" lIns="0" tIns="0" rIns="0" bIns="0" anchor="ctr">
            <a:noAutofit/>
          </a:bodyPr>
          <a:lstStyle/>
          <a:p>
            <a:r>
              <a:rPr lang="en-GB" sz="11733">
                <a:solidFill>
                  <a:srgbClr val="0091C9"/>
                </a:solidFill>
                <a:latin typeface="Arial Black"/>
              </a:rPr>
              <a:t>06</a:t>
            </a:r>
            <a:endParaRPr lang="en-GB" sz="11733">
              <a:solidFill>
                <a:srgbClr val="0091C9"/>
              </a:solidFill>
            </a:endParaRPr>
          </a:p>
        </p:txBody>
      </p:sp>
      <p:sp>
        <p:nvSpPr>
          <p:cNvPr id="2" name="TextBox 1"/>
          <p:cNvSpPr txBox="1"/>
          <p:nvPr userDrawn="1"/>
        </p:nvSpPr>
        <p:spPr>
          <a:xfrm>
            <a:off x="310555" y="6165304"/>
            <a:ext cx="11450075" cy="492346"/>
          </a:xfrm>
          <a:prstGeom prst="rect">
            <a:avLst/>
          </a:prstGeom>
          <a:noFill/>
        </p:spPr>
        <p:txBody>
          <a:bodyPr wrap="square" lIns="121824" tIns="60912" rIns="121824" bIns="60912" rtlCol="0">
            <a:spAutoFit/>
          </a:bodyPr>
          <a:lstStyle/>
          <a:p>
            <a:r>
              <a:rPr lang="en-GB" sz="2400" i="1">
                <a:solidFill>
                  <a:srgbClr val="0091C9"/>
                </a:solidFill>
              </a:rPr>
              <a:t>Transforming London’s health and care together</a:t>
            </a:r>
          </a:p>
        </p:txBody>
      </p:sp>
      <p:cxnSp>
        <p:nvCxnSpPr>
          <p:cNvPr id="6" name="Straight Connector 5"/>
          <p:cNvCxnSpPr/>
          <p:nvPr userDrawn="1"/>
        </p:nvCxnSpPr>
        <p:spPr>
          <a:xfrm>
            <a:off x="310555" y="6165304"/>
            <a:ext cx="11450075" cy="0"/>
          </a:xfrm>
          <a:prstGeom prst="line">
            <a:avLst/>
          </a:prstGeom>
          <a:ln>
            <a:solidFill>
              <a:srgbClr val="0091C9"/>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Tree>
    <p:extLst>
      <p:ext uri="{BB962C8B-B14F-4D97-AF65-F5344CB8AC3E}">
        <p14:creationId xmlns:p14="http://schemas.microsoft.com/office/powerpoint/2010/main" val="2971470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Divider_slid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334434" y="1340769"/>
            <a:ext cx="9313333" cy="504056"/>
          </a:xfrm>
        </p:spPr>
        <p:txBody>
          <a:bodyPr>
            <a:noAutofit/>
          </a:bodyPr>
          <a:lstStyle>
            <a:lvl1pPr>
              <a:defRPr sz="4800" baseline="0">
                <a:solidFill>
                  <a:schemeClr val="accent1"/>
                </a:solidFill>
                <a:latin typeface="+mj-lt"/>
              </a:defRPr>
            </a:lvl1pPr>
            <a:lvl2pPr>
              <a:defRPr sz="4800">
                <a:solidFill>
                  <a:schemeClr val="bg1"/>
                </a:solidFill>
                <a:latin typeface="+mj-lt"/>
              </a:defRPr>
            </a:lvl2pPr>
            <a:lvl3pPr>
              <a:defRPr sz="4800">
                <a:solidFill>
                  <a:schemeClr val="bg1"/>
                </a:solidFill>
                <a:latin typeface="+mj-lt"/>
              </a:defRPr>
            </a:lvl3pPr>
            <a:lvl4pPr>
              <a:defRPr sz="4800">
                <a:solidFill>
                  <a:schemeClr val="bg1"/>
                </a:solidFill>
                <a:latin typeface="+mj-lt"/>
              </a:defRPr>
            </a:lvl4pPr>
            <a:lvl5pPr>
              <a:defRPr sz="4800">
                <a:solidFill>
                  <a:schemeClr val="bg1"/>
                </a:solidFill>
                <a:latin typeface="+mj-lt"/>
              </a:defRPr>
            </a:lvl5pPr>
          </a:lstStyle>
          <a:p>
            <a:pPr lvl="0"/>
            <a:r>
              <a:rPr lang="en-US"/>
              <a:t>Divider Slide </a:t>
            </a:r>
            <a:endParaRPr lang="en-GB"/>
          </a:p>
        </p:txBody>
      </p:sp>
      <p:sp>
        <p:nvSpPr>
          <p:cNvPr id="6" name="Rectangle 5"/>
          <p:cNvSpPr/>
          <p:nvPr userDrawn="1"/>
        </p:nvSpPr>
        <p:spPr>
          <a:xfrm>
            <a:off x="334435" y="188912"/>
            <a:ext cx="2209172" cy="1152525"/>
          </a:xfrm>
          <a:prstGeom prst="rect">
            <a:avLst/>
          </a:prstGeom>
        </p:spPr>
        <p:txBody>
          <a:bodyPr wrap="square" lIns="0" tIns="0" rIns="0" bIns="0" anchor="ctr">
            <a:noAutofit/>
          </a:bodyPr>
          <a:lstStyle/>
          <a:p>
            <a:r>
              <a:rPr lang="en-GB" sz="11733">
                <a:solidFill>
                  <a:srgbClr val="E32486"/>
                </a:solidFill>
                <a:latin typeface="Arial Black"/>
              </a:rPr>
              <a:t>07</a:t>
            </a:r>
            <a:endParaRPr lang="en-GB" sz="11733">
              <a:solidFill>
                <a:srgbClr val="E32486"/>
              </a:solidFill>
            </a:endParaRPr>
          </a:p>
        </p:txBody>
      </p:sp>
      <p:sp>
        <p:nvSpPr>
          <p:cNvPr id="7" name="TextBox 6"/>
          <p:cNvSpPr txBox="1"/>
          <p:nvPr userDrawn="1"/>
        </p:nvSpPr>
        <p:spPr>
          <a:xfrm>
            <a:off x="310555" y="6165304"/>
            <a:ext cx="11450075" cy="492346"/>
          </a:xfrm>
          <a:prstGeom prst="rect">
            <a:avLst/>
          </a:prstGeom>
          <a:noFill/>
        </p:spPr>
        <p:txBody>
          <a:bodyPr wrap="square" lIns="121824" tIns="60912" rIns="121824" bIns="60912" rtlCol="0">
            <a:spAutoFit/>
          </a:bodyPr>
          <a:lstStyle/>
          <a:p>
            <a:r>
              <a:rPr lang="en-GB" sz="2400" i="1">
                <a:solidFill>
                  <a:srgbClr val="E32486"/>
                </a:solidFill>
              </a:rPr>
              <a:t>Transforming London’s health and care together</a:t>
            </a:r>
          </a:p>
        </p:txBody>
      </p:sp>
      <p:cxnSp>
        <p:nvCxnSpPr>
          <p:cNvPr id="8" name="Straight Connector 7"/>
          <p:cNvCxnSpPr/>
          <p:nvPr userDrawn="1"/>
        </p:nvCxnSpPr>
        <p:spPr>
          <a:xfrm>
            <a:off x="310555" y="6165304"/>
            <a:ext cx="114500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Tree>
    <p:extLst>
      <p:ext uri="{BB962C8B-B14F-4D97-AF65-F5344CB8AC3E}">
        <p14:creationId xmlns:p14="http://schemas.microsoft.com/office/powerpoint/2010/main" val="3586144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Divider_slid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334434" y="1340769"/>
            <a:ext cx="9313333" cy="504056"/>
          </a:xfrm>
        </p:spPr>
        <p:txBody>
          <a:bodyPr>
            <a:noAutofit/>
          </a:bodyPr>
          <a:lstStyle>
            <a:lvl1pPr>
              <a:defRPr sz="4800" baseline="0">
                <a:solidFill>
                  <a:schemeClr val="accent2"/>
                </a:solidFill>
                <a:latin typeface="+mj-lt"/>
              </a:defRPr>
            </a:lvl1pPr>
            <a:lvl2pPr>
              <a:defRPr sz="4800">
                <a:solidFill>
                  <a:schemeClr val="bg1"/>
                </a:solidFill>
                <a:latin typeface="+mj-lt"/>
              </a:defRPr>
            </a:lvl2pPr>
            <a:lvl3pPr>
              <a:defRPr sz="4800">
                <a:solidFill>
                  <a:schemeClr val="bg1"/>
                </a:solidFill>
                <a:latin typeface="+mj-lt"/>
              </a:defRPr>
            </a:lvl3pPr>
            <a:lvl4pPr>
              <a:defRPr sz="4800">
                <a:solidFill>
                  <a:schemeClr val="bg1"/>
                </a:solidFill>
                <a:latin typeface="+mj-lt"/>
              </a:defRPr>
            </a:lvl4pPr>
            <a:lvl5pPr>
              <a:defRPr sz="4800">
                <a:solidFill>
                  <a:schemeClr val="bg1"/>
                </a:solidFill>
                <a:latin typeface="+mj-lt"/>
              </a:defRPr>
            </a:lvl5pPr>
          </a:lstStyle>
          <a:p>
            <a:pPr lvl="0"/>
            <a:r>
              <a:rPr lang="en-US"/>
              <a:t>Divider Slide </a:t>
            </a:r>
            <a:endParaRPr lang="en-GB"/>
          </a:p>
        </p:txBody>
      </p:sp>
      <p:sp>
        <p:nvSpPr>
          <p:cNvPr id="6" name="Rectangle 5"/>
          <p:cNvSpPr/>
          <p:nvPr userDrawn="1"/>
        </p:nvSpPr>
        <p:spPr>
          <a:xfrm>
            <a:off x="310555" y="188912"/>
            <a:ext cx="2233051" cy="1152525"/>
          </a:xfrm>
          <a:prstGeom prst="rect">
            <a:avLst/>
          </a:prstGeom>
        </p:spPr>
        <p:txBody>
          <a:bodyPr wrap="square" lIns="0" tIns="0" rIns="0" bIns="0" anchor="ctr">
            <a:noAutofit/>
          </a:bodyPr>
          <a:lstStyle/>
          <a:p>
            <a:r>
              <a:rPr lang="en-GB" sz="11733">
                <a:solidFill>
                  <a:srgbClr val="A25BA0"/>
                </a:solidFill>
                <a:latin typeface="Arial Black"/>
              </a:rPr>
              <a:t>08</a:t>
            </a:r>
            <a:endParaRPr lang="en-GB" sz="11733">
              <a:solidFill>
                <a:srgbClr val="A25BA0"/>
              </a:solidFill>
            </a:endParaRPr>
          </a:p>
        </p:txBody>
      </p:sp>
      <p:sp>
        <p:nvSpPr>
          <p:cNvPr id="7" name="TextBox 6"/>
          <p:cNvSpPr txBox="1"/>
          <p:nvPr userDrawn="1"/>
        </p:nvSpPr>
        <p:spPr>
          <a:xfrm>
            <a:off x="310555" y="6165304"/>
            <a:ext cx="11450075" cy="492346"/>
          </a:xfrm>
          <a:prstGeom prst="rect">
            <a:avLst/>
          </a:prstGeom>
          <a:noFill/>
        </p:spPr>
        <p:txBody>
          <a:bodyPr wrap="square" lIns="121824" tIns="60912" rIns="121824" bIns="60912" rtlCol="0">
            <a:spAutoFit/>
          </a:bodyPr>
          <a:lstStyle/>
          <a:p>
            <a:r>
              <a:rPr lang="en-GB" sz="2400" i="1">
                <a:solidFill>
                  <a:srgbClr val="A25BA0"/>
                </a:solidFill>
              </a:rPr>
              <a:t>Transforming London’s health and care together</a:t>
            </a:r>
          </a:p>
        </p:txBody>
      </p:sp>
      <p:cxnSp>
        <p:nvCxnSpPr>
          <p:cNvPr id="8" name="Straight Connector 7"/>
          <p:cNvCxnSpPr/>
          <p:nvPr userDrawn="1"/>
        </p:nvCxnSpPr>
        <p:spPr>
          <a:xfrm>
            <a:off x="310555" y="6165304"/>
            <a:ext cx="1145007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Tree>
    <p:extLst>
      <p:ext uri="{BB962C8B-B14F-4D97-AF65-F5344CB8AC3E}">
        <p14:creationId xmlns:p14="http://schemas.microsoft.com/office/powerpoint/2010/main" val="32092058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Deviderslid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334434" y="1340769"/>
            <a:ext cx="9313333" cy="504056"/>
          </a:xfrm>
        </p:spPr>
        <p:txBody>
          <a:bodyPr>
            <a:noAutofit/>
          </a:bodyPr>
          <a:lstStyle>
            <a:lvl1pPr>
              <a:defRPr sz="4800" baseline="0">
                <a:solidFill>
                  <a:schemeClr val="accent3"/>
                </a:solidFill>
                <a:latin typeface="+mj-lt"/>
              </a:defRPr>
            </a:lvl1pPr>
            <a:lvl2pPr>
              <a:defRPr sz="4800">
                <a:solidFill>
                  <a:schemeClr val="bg1"/>
                </a:solidFill>
                <a:latin typeface="+mj-lt"/>
              </a:defRPr>
            </a:lvl2pPr>
            <a:lvl3pPr>
              <a:defRPr sz="4800">
                <a:solidFill>
                  <a:schemeClr val="bg1"/>
                </a:solidFill>
                <a:latin typeface="+mj-lt"/>
              </a:defRPr>
            </a:lvl3pPr>
            <a:lvl4pPr>
              <a:defRPr sz="4800">
                <a:solidFill>
                  <a:schemeClr val="bg1"/>
                </a:solidFill>
                <a:latin typeface="+mj-lt"/>
              </a:defRPr>
            </a:lvl4pPr>
            <a:lvl5pPr>
              <a:defRPr sz="4800">
                <a:solidFill>
                  <a:schemeClr val="bg1"/>
                </a:solidFill>
                <a:latin typeface="+mj-lt"/>
              </a:defRPr>
            </a:lvl5pPr>
          </a:lstStyle>
          <a:p>
            <a:pPr lvl="0"/>
            <a:r>
              <a:rPr lang="en-US"/>
              <a:t>Divider Slide </a:t>
            </a:r>
            <a:endParaRPr lang="en-GB"/>
          </a:p>
        </p:txBody>
      </p:sp>
      <p:sp>
        <p:nvSpPr>
          <p:cNvPr id="6" name="Rectangle 5"/>
          <p:cNvSpPr/>
          <p:nvPr userDrawn="1"/>
        </p:nvSpPr>
        <p:spPr>
          <a:xfrm>
            <a:off x="310555" y="188912"/>
            <a:ext cx="2233051" cy="1152525"/>
          </a:xfrm>
          <a:prstGeom prst="rect">
            <a:avLst/>
          </a:prstGeom>
        </p:spPr>
        <p:txBody>
          <a:bodyPr wrap="square" lIns="0" tIns="0" rIns="0" bIns="0" anchor="ctr">
            <a:noAutofit/>
          </a:bodyPr>
          <a:lstStyle/>
          <a:p>
            <a:r>
              <a:rPr lang="en-GB" sz="11733">
                <a:solidFill>
                  <a:srgbClr val="33BBB1"/>
                </a:solidFill>
                <a:latin typeface="Arial Black"/>
              </a:rPr>
              <a:t>09</a:t>
            </a:r>
            <a:endParaRPr lang="en-GB" sz="11733">
              <a:solidFill>
                <a:srgbClr val="33BBB1"/>
              </a:solidFill>
            </a:endParaRPr>
          </a:p>
        </p:txBody>
      </p:sp>
      <p:sp>
        <p:nvSpPr>
          <p:cNvPr id="7" name="TextBox 6"/>
          <p:cNvSpPr txBox="1"/>
          <p:nvPr userDrawn="1"/>
        </p:nvSpPr>
        <p:spPr>
          <a:xfrm>
            <a:off x="310555" y="6165304"/>
            <a:ext cx="11450075" cy="492346"/>
          </a:xfrm>
          <a:prstGeom prst="rect">
            <a:avLst/>
          </a:prstGeom>
          <a:noFill/>
        </p:spPr>
        <p:txBody>
          <a:bodyPr wrap="square" lIns="121824" tIns="60912" rIns="121824" bIns="60912" rtlCol="0">
            <a:spAutoFit/>
          </a:bodyPr>
          <a:lstStyle/>
          <a:p>
            <a:r>
              <a:rPr lang="en-GB" sz="2400" i="1">
                <a:solidFill>
                  <a:srgbClr val="33BBB1"/>
                </a:solidFill>
              </a:rPr>
              <a:t>Transforming London’s health and care together</a:t>
            </a:r>
          </a:p>
        </p:txBody>
      </p:sp>
      <p:cxnSp>
        <p:nvCxnSpPr>
          <p:cNvPr id="8" name="Straight Connector 7"/>
          <p:cNvCxnSpPr/>
          <p:nvPr userDrawn="1"/>
        </p:nvCxnSpPr>
        <p:spPr>
          <a:xfrm>
            <a:off x="310555" y="6165304"/>
            <a:ext cx="11450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Tree>
    <p:extLst>
      <p:ext uri="{BB962C8B-B14F-4D97-AF65-F5344CB8AC3E}">
        <p14:creationId xmlns:p14="http://schemas.microsoft.com/office/powerpoint/2010/main" val="11164317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35723" y="1660327"/>
            <a:ext cx="10464800" cy="576648"/>
          </a:xfrm>
        </p:spPr>
        <p:txBody>
          <a:bodyPr>
            <a:normAutofit/>
          </a:bodyPr>
          <a:lstStyle>
            <a:lvl1pPr>
              <a:defRPr sz="3200" b="1">
                <a:solidFill>
                  <a:srgbClr val="0072C6"/>
                </a:solidFill>
              </a:defRPr>
            </a:lvl1pPr>
          </a:lstStyle>
          <a:p>
            <a:pPr lvl="0"/>
            <a:r>
              <a:rPr lang="en-US"/>
              <a:t>Click to edit Master text styles</a:t>
            </a:r>
          </a:p>
        </p:txBody>
      </p:sp>
      <p:sp>
        <p:nvSpPr>
          <p:cNvPr id="2" name="Slide Number Placeholder 1"/>
          <p:cNvSpPr>
            <a:spLocks noGrp="1"/>
          </p:cNvSpPr>
          <p:nvPr>
            <p:ph type="sldNum" sz="quarter" idx="12"/>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
        <p:nvSpPr>
          <p:cNvPr id="4" name="Content Placeholder 3"/>
          <p:cNvSpPr>
            <a:spLocks noGrp="1"/>
          </p:cNvSpPr>
          <p:nvPr>
            <p:ph sz="quarter" idx="13"/>
          </p:nvPr>
        </p:nvSpPr>
        <p:spPr>
          <a:xfrm>
            <a:off x="334434" y="2275200"/>
            <a:ext cx="11523133" cy="4106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83" y="-244799"/>
            <a:ext cx="12192000" cy="1780721"/>
          </a:xfrm>
          <a:prstGeom prst="rect">
            <a:avLst/>
          </a:prstGeom>
        </p:spPr>
      </p:pic>
    </p:spTree>
    <p:extLst>
      <p:ext uri="{BB962C8B-B14F-4D97-AF65-F5344CB8AC3E}">
        <p14:creationId xmlns:p14="http://schemas.microsoft.com/office/powerpoint/2010/main" val="834316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35360" y="1780722"/>
            <a:ext cx="10988917" cy="1647511"/>
          </a:xfrm>
          <a:prstGeom prst="rect">
            <a:avLst/>
          </a:prstGeom>
          <a:noFill/>
        </p:spPr>
        <p:txBody>
          <a:bodyPr lIns="0" tIns="0" rIns="0" bIns="0">
            <a:normAutofit/>
          </a:bodyPr>
          <a:lstStyle>
            <a:lvl1pPr algn="l">
              <a:defRPr sz="4800" baseline="0">
                <a:solidFill>
                  <a:srgbClr val="0072C6"/>
                </a:solidFill>
              </a:defRPr>
            </a:lvl1pPr>
          </a:lstStyle>
          <a:p>
            <a:r>
              <a:rPr lang="en-GB"/>
              <a:t>Document Title</a:t>
            </a:r>
          </a:p>
        </p:txBody>
      </p:sp>
      <p:sp>
        <p:nvSpPr>
          <p:cNvPr id="8" name="Text Placeholder 7"/>
          <p:cNvSpPr>
            <a:spLocks noGrp="1"/>
          </p:cNvSpPr>
          <p:nvPr>
            <p:ph type="body" sz="quarter" idx="10" hasCustomPrompt="1"/>
          </p:nvPr>
        </p:nvSpPr>
        <p:spPr>
          <a:xfrm>
            <a:off x="352065" y="3500244"/>
            <a:ext cx="9793087" cy="936873"/>
          </a:xfrm>
        </p:spPr>
        <p:txBody>
          <a:bodyPr>
            <a:normAutofit/>
          </a:bodyPr>
          <a:lstStyle>
            <a:lvl1pPr algn="l">
              <a:defRPr sz="3200" baseline="0">
                <a:solidFill>
                  <a:srgbClr val="0072C6"/>
                </a:solidFill>
                <a:latin typeface="+mn-lt"/>
              </a:defRPr>
            </a:lvl1pPr>
          </a:lstStyle>
          <a:p>
            <a:pPr lvl="0"/>
            <a:r>
              <a:rPr lang="en-GB"/>
              <a:t>Subtitle </a:t>
            </a:r>
          </a:p>
        </p:txBody>
      </p:sp>
      <p:sp>
        <p:nvSpPr>
          <p:cNvPr id="4" name="Slide Number Placeholder 3"/>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
        <p:nvSpPr>
          <p:cNvPr id="13" name="TextBox 12"/>
          <p:cNvSpPr txBox="1"/>
          <p:nvPr userDrawn="1"/>
        </p:nvSpPr>
        <p:spPr>
          <a:xfrm>
            <a:off x="195648" y="5085189"/>
            <a:ext cx="11084928" cy="410336"/>
          </a:xfrm>
          <a:prstGeom prst="rect">
            <a:avLst/>
          </a:prstGeom>
          <a:noFill/>
        </p:spPr>
        <p:txBody>
          <a:bodyPr wrap="square" lIns="95925" tIns="60912" rIns="121824" bIns="60912" rtlCol="0">
            <a:spAutoFit/>
          </a:bodyPr>
          <a:lstStyle/>
          <a:p>
            <a:r>
              <a:rPr lang="en-US" sz="1867">
                <a:solidFill>
                  <a:srgbClr val="3F3F3F">
                    <a:lumMod val="60000"/>
                    <a:lumOff val="40000"/>
                  </a:srgbClr>
                </a:solidFill>
              </a:rPr>
              <a:t>Supported by and delivering for:</a:t>
            </a:r>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r="26148"/>
          <a:stretch/>
        </p:blipFill>
        <p:spPr>
          <a:xfrm>
            <a:off x="47334" y="-243407"/>
            <a:ext cx="8826767" cy="1745668"/>
          </a:xfrm>
          <a:prstGeom prst="rect">
            <a:avLst/>
          </a:prstGeom>
        </p:spPr>
      </p:pic>
      <p:sp>
        <p:nvSpPr>
          <p:cNvPr id="16" name="Rectangle 15"/>
          <p:cNvSpPr/>
          <p:nvPr userDrawn="1"/>
        </p:nvSpPr>
        <p:spPr>
          <a:xfrm>
            <a:off x="0" y="6381331"/>
            <a:ext cx="12192000" cy="4766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4" tIns="60912" rIns="121824" bIns="60912" rtlCol="0" anchor="ctr"/>
          <a:lstStyle/>
          <a:p>
            <a:pPr algn="ctr"/>
            <a:endParaRPr lang="en-US" sz="2400">
              <a:solidFill>
                <a:prstClr val="white"/>
              </a:solidFill>
            </a:endParaRPr>
          </a:p>
        </p:txBody>
      </p:sp>
      <p:sp>
        <p:nvSpPr>
          <p:cNvPr id="22" name="TextBox 21"/>
          <p:cNvSpPr txBox="1"/>
          <p:nvPr userDrawn="1"/>
        </p:nvSpPr>
        <p:spPr>
          <a:xfrm>
            <a:off x="143339" y="6486759"/>
            <a:ext cx="11942299" cy="697658"/>
          </a:xfrm>
          <a:prstGeom prst="rect">
            <a:avLst/>
          </a:prstGeom>
          <a:noFill/>
        </p:spPr>
        <p:txBody>
          <a:bodyPr wrap="square" lIns="121824" tIns="60912" rIns="121824" bIns="60912" rtlCol="0">
            <a:spAutoFit/>
          </a:bodyPr>
          <a:lstStyle/>
          <a:p>
            <a:r>
              <a:rPr lang="en-US" sz="1867" b="1">
                <a:solidFill>
                  <a:prstClr val="white"/>
                </a:solidFill>
              </a:rPr>
              <a:t>London’s NHS organisations include all of London’s CCGs, NHS England and Health Education England </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5363" y="5497488"/>
            <a:ext cx="1633548" cy="762280"/>
          </a:xfrm>
          <a:prstGeom prst="rect">
            <a:avLst/>
          </a:prstGeom>
        </p:spPr>
      </p:pic>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25238" t="39907" r="24588" b="34095"/>
          <a:stretch/>
        </p:blipFill>
        <p:spPr>
          <a:xfrm>
            <a:off x="8709966" y="5497488"/>
            <a:ext cx="3013861" cy="658233"/>
          </a:xfrm>
          <a:prstGeom prst="rect">
            <a:avLst/>
          </a:prstGeom>
        </p:spPr>
      </p:pic>
      <p:pic>
        <p:nvPicPr>
          <p:cNvPr id="15" name="Picture 14"/>
          <p:cNvPicPr>
            <a:picLocks noChangeAspect="1"/>
          </p:cNvPicPr>
          <p:nvPr userDrawn="1"/>
        </p:nvPicPr>
        <p:blipFill rotWithShape="1">
          <a:blip r:embed="rId5">
            <a:extLst>
              <a:ext uri="{28A0092B-C50C-407E-A947-70E740481C1C}">
                <a14:useLocalDpi xmlns:a14="http://schemas.microsoft.com/office/drawing/2010/main" val="0"/>
              </a:ext>
            </a:extLst>
          </a:blip>
          <a:srcRect t="24871" b="16201"/>
          <a:stretch/>
        </p:blipFill>
        <p:spPr>
          <a:xfrm>
            <a:off x="3236040" y="5596132"/>
            <a:ext cx="1323789" cy="424281"/>
          </a:xfrm>
          <a:prstGeom prst="rect">
            <a:avLst/>
          </a:prstGeom>
        </p:spPr>
      </p:pic>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903979" y="5532969"/>
            <a:ext cx="1728192" cy="622756"/>
          </a:xfrm>
          <a:prstGeom prst="rect">
            <a:avLst/>
          </a:prstGeom>
        </p:spPr>
      </p:pic>
      <p:pic>
        <p:nvPicPr>
          <p:cNvPr id="18" name="Picture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874098" y="404665"/>
            <a:ext cx="2886535" cy="504056"/>
          </a:xfrm>
          <a:prstGeom prst="rect">
            <a:avLst/>
          </a:prstGeom>
        </p:spPr>
      </p:pic>
    </p:spTree>
    <p:extLst>
      <p:ext uri="{BB962C8B-B14F-4D97-AF65-F5344CB8AC3E}">
        <p14:creationId xmlns:p14="http://schemas.microsoft.com/office/powerpoint/2010/main" val="38532771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B042E9-BCEF-1C4E-8A65-9BC80E940342}"/>
              </a:ext>
            </a:extLst>
          </p:cNvPr>
          <p:cNvSpPr>
            <a:spLocks noGrp="1"/>
          </p:cNvSpPr>
          <p:nvPr>
            <p:ph sz="half" idx="2"/>
          </p:nvPr>
        </p:nvSpPr>
        <p:spPr>
          <a:xfrm>
            <a:off x="1118731" y="2877611"/>
            <a:ext cx="1980071" cy="1805711"/>
          </a:xfrm>
          <a:prstGeom prst="rect">
            <a:avLst/>
          </a:prstGeom>
        </p:spPr>
        <p:txBody>
          <a:bodyPr/>
          <a:lstStyle>
            <a:lvl1pPr marL="0" indent="0">
              <a:buNone/>
              <a:defRPr sz="1600">
                <a:solidFill>
                  <a:schemeClr val="bg2">
                    <a:lumMod val="25000"/>
                  </a:schemeClr>
                </a:solidFill>
                <a:latin typeface="Century Gothic" panose="020B0502020202020204" pitchFamily="34" charset="0"/>
              </a:defRPr>
            </a:lvl1pPr>
          </a:lstStyle>
          <a:p>
            <a:pPr lvl="0"/>
            <a:r>
              <a:rPr lang="en-GB"/>
              <a:t>Click to edit Master text styles</a:t>
            </a:r>
          </a:p>
        </p:txBody>
      </p:sp>
      <p:sp>
        <p:nvSpPr>
          <p:cNvPr id="9" name="Slide Number Placeholder 8">
            <a:extLst>
              <a:ext uri="{FF2B5EF4-FFF2-40B4-BE49-F238E27FC236}">
                <a16:creationId xmlns:a16="http://schemas.microsoft.com/office/drawing/2014/main" id="{1245C6C0-C95C-A642-9D41-01BD36D076BE}"/>
              </a:ext>
            </a:extLst>
          </p:cNvPr>
          <p:cNvSpPr>
            <a:spLocks noGrp="1"/>
          </p:cNvSpPr>
          <p:nvPr>
            <p:ph type="sldNum" sz="quarter" idx="12"/>
          </p:nvPr>
        </p:nvSpPr>
        <p:spPr/>
        <p:txBody>
          <a:bodyPr/>
          <a:lstStyle/>
          <a:p>
            <a:fld id="{22B5118B-9576-3E48-8A4A-643EADE2EFB2}" type="slidenum">
              <a:rPr lang="en-US" smtClean="0"/>
              <a:t>‹#›</a:t>
            </a:fld>
            <a:endParaRPr lang="en-US"/>
          </a:p>
        </p:txBody>
      </p:sp>
      <p:sp>
        <p:nvSpPr>
          <p:cNvPr id="13" name="Vertical Title 1">
            <a:extLst>
              <a:ext uri="{FF2B5EF4-FFF2-40B4-BE49-F238E27FC236}">
                <a16:creationId xmlns:a16="http://schemas.microsoft.com/office/drawing/2014/main" id="{76F22658-9665-6844-A1D1-77F7B3010F6E}"/>
              </a:ext>
            </a:extLst>
          </p:cNvPr>
          <p:cNvSpPr>
            <a:spLocks noGrp="1"/>
          </p:cNvSpPr>
          <p:nvPr>
            <p:ph type="title" orient="vert" hasCustomPrompt="1"/>
          </p:nvPr>
        </p:nvSpPr>
        <p:spPr>
          <a:xfrm rot="16200000">
            <a:off x="5873654" y="-1903495"/>
            <a:ext cx="444700" cy="4936648"/>
          </a:xfrm>
          <a:prstGeom prst="rect">
            <a:avLst/>
          </a:prstGeom>
        </p:spPr>
        <p:txBody>
          <a:bodyPr vert="eaVert" lIns="68526" tIns="34264" rIns="68526" bIns="34264"/>
          <a:lstStyle>
            <a:lvl1pPr>
              <a:defRPr sz="2400" b="1">
                <a:solidFill>
                  <a:srgbClr val="523C90"/>
                </a:solidFill>
                <a:latin typeface="Century Gothic" panose="020B0502020202020204" pitchFamily="34" charset="0"/>
              </a:defRPr>
            </a:lvl1pPr>
          </a:lstStyle>
          <a:p>
            <a:r>
              <a:rPr lang="en-GB"/>
              <a:t>CLICK TO EDIT MASTER TITLE STYLE</a:t>
            </a:r>
            <a:endParaRPr lang="en-US"/>
          </a:p>
        </p:txBody>
      </p:sp>
      <p:sp>
        <p:nvSpPr>
          <p:cNvPr id="16" name="Rounded Rectangle 15">
            <a:extLst>
              <a:ext uri="{FF2B5EF4-FFF2-40B4-BE49-F238E27FC236}">
                <a16:creationId xmlns:a16="http://schemas.microsoft.com/office/drawing/2014/main" id="{207901F5-E35A-154E-A845-146E7DEDE6F5}"/>
              </a:ext>
            </a:extLst>
          </p:cNvPr>
          <p:cNvSpPr/>
          <p:nvPr/>
        </p:nvSpPr>
        <p:spPr>
          <a:xfrm>
            <a:off x="937141" y="2098314"/>
            <a:ext cx="2343251" cy="2807644"/>
          </a:xfrm>
          <a:prstGeom prst="roundRect">
            <a:avLst>
              <a:gd name="adj" fmla="val 5913"/>
            </a:avLst>
          </a:prstGeom>
          <a:noFill/>
          <a:ln w="28575">
            <a:solidFill>
              <a:srgbClr val="DC547C"/>
            </a:solidFill>
          </a:ln>
        </p:spPr>
        <p:style>
          <a:lnRef idx="2">
            <a:schemeClr val="accent1">
              <a:shade val="50000"/>
            </a:schemeClr>
          </a:lnRef>
          <a:fillRef idx="1">
            <a:schemeClr val="accent1"/>
          </a:fillRef>
          <a:effectRef idx="0">
            <a:schemeClr val="accent1"/>
          </a:effectRef>
          <a:fontRef idx="minor">
            <a:schemeClr val="lt1"/>
          </a:fontRef>
        </p:style>
        <p:txBody>
          <a:bodyPr lIns="91368" tIns="45685" rIns="91368" bIns="45685" rtlCol="0" anchor="ctr"/>
          <a:lstStyle/>
          <a:p>
            <a:pPr algn="ctr"/>
            <a:endParaRPr lang="en-US" sz="2400"/>
          </a:p>
        </p:txBody>
      </p:sp>
      <p:sp>
        <p:nvSpPr>
          <p:cNvPr id="17" name="Rounded Rectangle 16">
            <a:extLst>
              <a:ext uri="{FF2B5EF4-FFF2-40B4-BE49-F238E27FC236}">
                <a16:creationId xmlns:a16="http://schemas.microsoft.com/office/drawing/2014/main" id="{526C9C81-2614-1747-BDB1-78B2E5B5D1B3}"/>
              </a:ext>
            </a:extLst>
          </p:cNvPr>
          <p:cNvSpPr/>
          <p:nvPr/>
        </p:nvSpPr>
        <p:spPr>
          <a:xfrm>
            <a:off x="3586396" y="2098314"/>
            <a:ext cx="2343251" cy="2807644"/>
          </a:xfrm>
          <a:prstGeom prst="roundRect">
            <a:avLst>
              <a:gd name="adj" fmla="val 5913"/>
            </a:avLst>
          </a:prstGeom>
          <a:noFill/>
          <a:ln w="28575">
            <a:solidFill>
              <a:srgbClr val="DC547C"/>
            </a:solidFill>
          </a:ln>
        </p:spPr>
        <p:style>
          <a:lnRef idx="2">
            <a:schemeClr val="accent1">
              <a:shade val="50000"/>
            </a:schemeClr>
          </a:lnRef>
          <a:fillRef idx="1">
            <a:schemeClr val="accent1"/>
          </a:fillRef>
          <a:effectRef idx="0">
            <a:schemeClr val="accent1"/>
          </a:effectRef>
          <a:fontRef idx="minor">
            <a:schemeClr val="lt1"/>
          </a:fontRef>
        </p:style>
        <p:txBody>
          <a:bodyPr lIns="91368" tIns="45685" rIns="91368" bIns="45685" rtlCol="0" anchor="ctr"/>
          <a:lstStyle/>
          <a:p>
            <a:pPr algn="ctr"/>
            <a:endParaRPr lang="en-US" sz="2400"/>
          </a:p>
        </p:txBody>
      </p:sp>
      <p:sp>
        <p:nvSpPr>
          <p:cNvPr id="18" name="Rounded Rectangle 17">
            <a:extLst>
              <a:ext uri="{FF2B5EF4-FFF2-40B4-BE49-F238E27FC236}">
                <a16:creationId xmlns:a16="http://schemas.microsoft.com/office/drawing/2014/main" id="{05F87A6F-12BB-3441-AB68-52D64DAAB3B0}"/>
              </a:ext>
            </a:extLst>
          </p:cNvPr>
          <p:cNvSpPr/>
          <p:nvPr/>
        </p:nvSpPr>
        <p:spPr>
          <a:xfrm>
            <a:off x="6262425" y="2098313"/>
            <a:ext cx="2343251" cy="2807641"/>
          </a:xfrm>
          <a:prstGeom prst="roundRect">
            <a:avLst>
              <a:gd name="adj" fmla="val 5913"/>
            </a:avLst>
          </a:prstGeom>
          <a:noFill/>
          <a:ln w="28575">
            <a:solidFill>
              <a:srgbClr val="DC547C"/>
            </a:solidFill>
          </a:ln>
        </p:spPr>
        <p:style>
          <a:lnRef idx="2">
            <a:schemeClr val="accent1">
              <a:shade val="50000"/>
            </a:schemeClr>
          </a:lnRef>
          <a:fillRef idx="1">
            <a:schemeClr val="accent1"/>
          </a:fillRef>
          <a:effectRef idx="0">
            <a:schemeClr val="accent1"/>
          </a:effectRef>
          <a:fontRef idx="minor">
            <a:schemeClr val="lt1"/>
          </a:fontRef>
        </p:style>
        <p:txBody>
          <a:bodyPr lIns="91368" tIns="45685" rIns="91368" bIns="45685" rtlCol="0" anchor="ctr"/>
          <a:lstStyle/>
          <a:p>
            <a:pPr algn="ctr"/>
            <a:endParaRPr lang="en-US" sz="2400"/>
          </a:p>
        </p:txBody>
      </p:sp>
      <p:sp>
        <p:nvSpPr>
          <p:cNvPr id="19" name="Rounded Rectangle 18">
            <a:extLst>
              <a:ext uri="{FF2B5EF4-FFF2-40B4-BE49-F238E27FC236}">
                <a16:creationId xmlns:a16="http://schemas.microsoft.com/office/drawing/2014/main" id="{EF60A0AB-3FB1-2549-B348-63ED9ECC6649}"/>
              </a:ext>
            </a:extLst>
          </p:cNvPr>
          <p:cNvSpPr/>
          <p:nvPr/>
        </p:nvSpPr>
        <p:spPr>
          <a:xfrm>
            <a:off x="8911607" y="2093102"/>
            <a:ext cx="2343251" cy="2807641"/>
          </a:xfrm>
          <a:prstGeom prst="roundRect">
            <a:avLst>
              <a:gd name="adj" fmla="val 5913"/>
            </a:avLst>
          </a:prstGeom>
          <a:noFill/>
          <a:ln w="28575">
            <a:solidFill>
              <a:srgbClr val="DC547C"/>
            </a:solidFill>
          </a:ln>
        </p:spPr>
        <p:style>
          <a:lnRef idx="2">
            <a:schemeClr val="accent1">
              <a:shade val="50000"/>
            </a:schemeClr>
          </a:lnRef>
          <a:fillRef idx="1">
            <a:schemeClr val="accent1"/>
          </a:fillRef>
          <a:effectRef idx="0">
            <a:schemeClr val="accent1"/>
          </a:effectRef>
          <a:fontRef idx="minor">
            <a:schemeClr val="lt1"/>
          </a:fontRef>
        </p:style>
        <p:txBody>
          <a:bodyPr lIns="91368" tIns="45685" rIns="91368" bIns="45685" rtlCol="0" anchor="ctr"/>
          <a:lstStyle/>
          <a:p>
            <a:pPr algn="ctr"/>
            <a:endParaRPr lang="en-US" sz="2400"/>
          </a:p>
        </p:txBody>
      </p:sp>
      <p:sp>
        <p:nvSpPr>
          <p:cNvPr id="34" name="Oval 33">
            <a:extLst>
              <a:ext uri="{FF2B5EF4-FFF2-40B4-BE49-F238E27FC236}">
                <a16:creationId xmlns:a16="http://schemas.microsoft.com/office/drawing/2014/main" id="{47C8B81B-8643-A341-AA85-CD10143E0F97}"/>
              </a:ext>
            </a:extLst>
          </p:cNvPr>
          <p:cNvSpPr/>
          <p:nvPr/>
        </p:nvSpPr>
        <p:spPr>
          <a:xfrm>
            <a:off x="1522958" y="1529534"/>
            <a:ext cx="1171625" cy="1171625"/>
          </a:xfrm>
          <a:prstGeom prst="ellipse">
            <a:avLst/>
          </a:prstGeom>
          <a:solidFill>
            <a:srgbClr val="DC547C"/>
          </a:solidFill>
          <a:ln>
            <a:solidFill>
              <a:srgbClr val="DD557D"/>
            </a:solidFill>
          </a:ln>
        </p:spPr>
        <p:style>
          <a:lnRef idx="2">
            <a:schemeClr val="accent1">
              <a:shade val="50000"/>
            </a:schemeClr>
          </a:lnRef>
          <a:fillRef idx="1">
            <a:schemeClr val="accent1"/>
          </a:fillRef>
          <a:effectRef idx="0">
            <a:schemeClr val="accent1"/>
          </a:effectRef>
          <a:fontRef idx="minor">
            <a:schemeClr val="lt1"/>
          </a:fontRef>
        </p:style>
        <p:txBody>
          <a:bodyPr lIns="91368" tIns="45685" rIns="91368" bIns="45685" rtlCol="0" anchor="ctr"/>
          <a:lstStyle/>
          <a:p>
            <a:pPr algn="ctr"/>
            <a:endParaRPr lang="en-US" sz="2400"/>
          </a:p>
        </p:txBody>
      </p:sp>
      <p:sp>
        <p:nvSpPr>
          <p:cNvPr id="32" name="Oval 31">
            <a:extLst>
              <a:ext uri="{FF2B5EF4-FFF2-40B4-BE49-F238E27FC236}">
                <a16:creationId xmlns:a16="http://schemas.microsoft.com/office/drawing/2014/main" id="{66D4CF1F-3999-144E-8D04-E17C9C13EFC1}"/>
              </a:ext>
            </a:extLst>
          </p:cNvPr>
          <p:cNvSpPr/>
          <p:nvPr/>
        </p:nvSpPr>
        <p:spPr>
          <a:xfrm>
            <a:off x="9497424" y="1529534"/>
            <a:ext cx="1171625" cy="1171625"/>
          </a:xfrm>
          <a:prstGeom prst="ellipse">
            <a:avLst/>
          </a:prstGeom>
          <a:solidFill>
            <a:srgbClr val="DC547C"/>
          </a:solidFill>
          <a:ln>
            <a:solidFill>
              <a:srgbClr val="DD557D"/>
            </a:solidFill>
          </a:ln>
        </p:spPr>
        <p:style>
          <a:lnRef idx="2">
            <a:schemeClr val="accent1">
              <a:shade val="50000"/>
            </a:schemeClr>
          </a:lnRef>
          <a:fillRef idx="1">
            <a:schemeClr val="accent1"/>
          </a:fillRef>
          <a:effectRef idx="0">
            <a:schemeClr val="accent1"/>
          </a:effectRef>
          <a:fontRef idx="minor">
            <a:schemeClr val="lt1"/>
          </a:fontRef>
        </p:style>
        <p:txBody>
          <a:bodyPr lIns="91368" tIns="45685" rIns="91368" bIns="45685" rtlCol="0" anchor="ctr"/>
          <a:lstStyle/>
          <a:p>
            <a:pPr algn="ctr"/>
            <a:endParaRPr lang="en-US" sz="2400"/>
          </a:p>
        </p:txBody>
      </p:sp>
      <p:sp>
        <p:nvSpPr>
          <p:cNvPr id="30" name="Oval 29">
            <a:extLst>
              <a:ext uri="{FF2B5EF4-FFF2-40B4-BE49-F238E27FC236}">
                <a16:creationId xmlns:a16="http://schemas.microsoft.com/office/drawing/2014/main" id="{8D4E72AB-4B82-4F4F-B885-2E0AC672FE08}"/>
              </a:ext>
            </a:extLst>
          </p:cNvPr>
          <p:cNvSpPr/>
          <p:nvPr/>
        </p:nvSpPr>
        <p:spPr>
          <a:xfrm>
            <a:off x="6848244" y="1507292"/>
            <a:ext cx="1171625" cy="1171625"/>
          </a:xfrm>
          <a:prstGeom prst="ellipse">
            <a:avLst/>
          </a:prstGeom>
          <a:solidFill>
            <a:srgbClr val="DC547C"/>
          </a:solidFill>
          <a:ln>
            <a:solidFill>
              <a:srgbClr val="DD557D"/>
            </a:solidFill>
          </a:ln>
        </p:spPr>
        <p:style>
          <a:lnRef idx="2">
            <a:schemeClr val="accent1">
              <a:shade val="50000"/>
            </a:schemeClr>
          </a:lnRef>
          <a:fillRef idx="1">
            <a:schemeClr val="accent1"/>
          </a:fillRef>
          <a:effectRef idx="0">
            <a:schemeClr val="accent1"/>
          </a:effectRef>
          <a:fontRef idx="minor">
            <a:schemeClr val="lt1"/>
          </a:fontRef>
        </p:style>
        <p:txBody>
          <a:bodyPr lIns="91368" tIns="45685" rIns="91368" bIns="45685" rtlCol="0" anchor="ctr"/>
          <a:lstStyle/>
          <a:p>
            <a:pPr algn="ctr"/>
            <a:endParaRPr lang="en-US" sz="2400"/>
          </a:p>
        </p:txBody>
      </p:sp>
      <p:sp>
        <p:nvSpPr>
          <p:cNvPr id="28" name="Oval 27">
            <a:extLst>
              <a:ext uri="{FF2B5EF4-FFF2-40B4-BE49-F238E27FC236}">
                <a16:creationId xmlns:a16="http://schemas.microsoft.com/office/drawing/2014/main" id="{1AD3DACF-65F7-7841-AB5C-728BA4AED963}"/>
              </a:ext>
            </a:extLst>
          </p:cNvPr>
          <p:cNvSpPr/>
          <p:nvPr/>
        </p:nvSpPr>
        <p:spPr>
          <a:xfrm>
            <a:off x="4172213" y="1530784"/>
            <a:ext cx="1171625" cy="1171625"/>
          </a:xfrm>
          <a:prstGeom prst="ellipse">
            <a:avLst/>
          </a:prstGeom>
          <a:solidFill>
            <a:srgbClr val="DC547C"/>
          </a:solidFill>
          <a:ln>
            <a:solidFill>
              <a:srgbClr val="DD557D"/>
            </a:solidFill>
          </a:ln>
        </p:spPr>
        <p:style>
          <a:lnRef idx="2">
            <a:schemeClr val="accent1">
              <a:shade val="50000"/>
            </a:schemeClr>
          </a:lnRef>
          <a:fillRef idx="1">
            <a:schemeClr val="accent1"/>
          </a:fillRef>
          <a:effectRef idx="0">
            <a:schemeClr val="accent1"/>
          </a:effectRef>
          <a:fontRef idx="minor">
            <a:schemeClr val="lt1"/>
          </a:fontRef>
        </p:style>
        <p:txBody>
          <a:bodyPr lIns="91368" tIns="45685" rIns="91368" bIns="45685" rtlCol="0" anchor="ctr"/>
          <a:lstStyle/>
          <a:p>
            <a:pPr algn="ctr"/>
            <a:endParaRPr lang="en-US" sz="2400"/>
          </a:p>
        </p:txBody>
      </p:sp>
      <p:sp>
        <p:nvSpPr>
          <p:cNvPr id="37" name="Content Placeholder 3">
            <a:extLst>
              <a:ext uri="{FF2B5EF4-FFF2-40B4-BE49-F238E27FC236}">
                <a16:creationId xmlns:a16="http://schemas.microsoft.com/office/drawing/2014/main" id="{DB721694-2C10-4E49-A97D-2917CD0F42A8}"/>
              </a:ext>
            </a:extLst>
          </p:cNvPr>
          <p:cNvSpPr>
            <a:spLocks noGrp="1"/>
          </p:cNvSpPr>
          <p:nvPr>
            <p:ph sz="half" idx="14"/>
          </p:nvPr>
        </p:nvSpPr>
        <p:spPr>
          <a:xfrm>
            <a:off x="3774466" y="2893510"/>
            <a:ext cx="1980071" cy="1805711"/>
          </a:xfrm>
          <a:prstGeom prst="rect">
            <a:avLst/>
          </a:prstGeom>
        </p:spPr>
        <p:txBody>
          <a:bodyPr/>
          <a:lstStyle>
            <a:lvl1pPr marL="0" indent="0">
              <a:buNone/>
              <a:defRPr sz="1600">
                <a:solidFill>
                  <a:schemeClr val="bg2">
                    <a:lumMod val="25000"/>
                  </a:schemeClr>
                </a:solidFill>
                <a:latin typeface="Century Gothic" panose="020B0502020202020204" pitchFamily="34" charset="0"/>
              </a:defRPr>
            </a:lvl1pPr>
          </a:lstStyle>
          <a:p>
            <a:pPr lvl="0"/>
            <a:r>
              <a:rPr lang="en-GB"/>
              <a:t>Click to edit Master text styles</a:t>
            </a:r>
          </a:p>
        </p:txBody>
      </p:sp>
      <p:sp>
        <p:nvSpPr>
          <p:cNvPr id="38" name="Content Placeholder 3">
            <a:extLst>
              <a:ext uri="{FF2B5EF4-FFF2-40B4-BE49-F238E27FC236}">
                <a16:creationId xmlns:a16="http://schemas.microsoft.com/office/drawing/2014/main" id="{A5439C25-34E6-984C-8942-A73B7C4940AA}"/>
              </a:ext>
            </a:extLst>
          </p:cNvPr>
          <p:cNvSpPr>
            <a:spLocks noGrp="1"/>
          </p:cNvSpPr>
          <p:nvPr>
            <p:ph sz="half" idx="15"/>
          </p:nvPr>
        </p:nvSpPr>
        <p:spPr>
          <a:xfrm>
            <a:off x="6454058" y="2885561"/>
            <a:ext cx="1980071" cy="1805711"/>
          </a:xfrm>
          <a:prstGeom prst="rect">
            <a:avLst/>
          </a:prstGeom>
        </p:spPr>
        <p:txBody>
          <a:bodyPr/>
          <a:lstStyle>
            <a:lvl1pPr marL="0" indent="0">
              <a:buNone/>
              <a:defRPr sz="1600">
                <a:solidFill>
                  <a:schemeClr val="bg2">
                    <a:lumMod val="25000"/>
                  </a:schemeClr>
                </a:solidFill>
                <a:latin typeface="Century Gothic" panose="020B0502020202020204" pitchFamily="34" charset="0"/>
              </a:defRPr>
            </a:lvl1pPr>
          </a:lstStyle>
          <a:p>
            <a:pPr lvl="0"/>
            <a:r>
              <a:rPr lang="en-GB"/>
              <a:t>Click to edit Master text styles</a:t>
            </a:r>
          </a:p>
        </p:txBody>
      </p:sp>
      <p:sp>
        <p:nvSpPr>
          <p:cNvPr id="39" name="Content Placeholder 3">
            <a:extLst>
              <a:ext uri="{FF2B5EF4-FFF2-40B4-BE49-F238E27FC236}">
                <a16:creationId xmlns:a16="http://schemas.microsoft.com/office/drawing/2014/main" id="{A7289495-01C8-B547-9E3A-49AFE5F89ACA}"/>
              </a:ext>
            </a:extLst>
          </p:cNvPr>
          <p:cNvSpPr>
            <a:spLocks noGrp="1"/>
          </p:cNvSpPr>
          <p:nvPr>
            <p:ph sz="half" idx="16"/>
          </p:nvPr>
        </p:nvSpPr>
        <p:spPr>
          <a:xfrm>
            <a:off x="9101841" y="2837854"/>
            <a:ext cx="1980071" cy="1805711"/>
          </a:xfrm>
          <a:prstGeom prst="rect">
            <a:avLst/>
          </a:prstGeom>
        </p:spPr>
        <p:txBody>
          <a:bodyPr/>
          <a:lstStyle>
            <a:lvl1pPr marL="0" indent="0">
              <a:buNone/>
              <a:defRPr sz="1600">
                <a:solidFill>
                  <a:schemeClr val="bg2">
                    <a:lumMod val="25000"/>
                  </a:schemeClr>
                </a:solidFill>
                <a:latin typeface="Century Gothic" panose="020B0502020202020204" pitchFamily="34" charset="0"/>
              </a:defRPr>
            </a:lvl1pPr>
          </a:lstStyle>
          <a:p>
            <a:pPr lvl="0"/>
            <a:r>
              <a:rPr lang="en-GB"/>
              <a:t>Click to edit Master text styles</a:t>
            </a:r>
          </a:p>
        </p:txBody>
      </p:sp>
      <p:pic>
        <p:nvPicPr>
          <p:cNvPr id="2" name="Picture 1" descr="A picture containing clipart&#10;&#10;Description generated with very high confidence">
            <a:extLst>
              <a:ext uri="{FF2B5EF4-FFF2-40B4-BE49-F238E27FC236}">
                <a16:creationId xmlns:a16="http://schemas.microsoft.com/office/drawing/2014/main" id="{9F251D54-8B03-4ABB-A965-6BCBEF7832F1}"/>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8A9879C3-9511-4901-B14F-47F17F608FE2}"/>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1297731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300" b="0" i="0">
                <a:solidFill>
                  <a:srgbClr val="0071BC"/>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4300" b="0" i="0">
                <a:solidFill>
                  <a:srgbClr val="0071BC"/>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4/21/2022</a:t>
            </a:fld>
            <a:endParaRPr lang="en-US"/>
          </a:p>
        </p:txBody>
      </p:sp>
      <p:sp>
        <p:nvSpPr>
          <p:cNvPr id="6" name="Holder 6"/>
          <p:cNvSpPr>
            <a:spLocks noGrp="1"/>
          </p:cNvSpPr>
          <p:nvPr>
            <p:ph type="sldNum" sz="quarter" idx="7"/>
          </p:nvPr>
        </p:nvSpPr>
        <p:spPr/>
        <p:txBody>
          <a:bodyPr lIns="0" tIns="0" rIns="0" bIns="0"/>
          <a:lstStyle>
            <a:lvl1pPr>
              <a:defRPr sz="1100" b="1" i="0">
                <a:solidFill>
                  <a:schemeClr val="bg1"/>
                </a:solidFill>
                <a:latin typeface="Trebuchet MS"/>
                <a:cs typeface="Trebuchet MS"/>
              </a:defRPr>
            </a:lvl1pPr>
          </a:lstStyle>
          <a:p>
            <a:pPr marL="25399">
              <a:spcBef>
                <a:spcPts val="45"/>
              </a:spcBef>
            </a:pPr>
            <a:fld id="{81D60167-4931-47E6-BA6A-407CBD079E47}" type="slidenum">
              <a:rPr lang="en-GB" spc="-91" smtClean="0"/>
              <a:pPr marL="25399">
                <a:spcBef>
                  <a:spcPts val="45"/>
                </a:spcBef>
              </a:pPr>
              <a:t>‹#›</a:t>
            </a:fld>
            <a:endParaRPr lang="en-GB" spc="-91"/>
          </a:p>
        </p:txBody>
      </p:sp>
      <p:pic>
        <p:nvPicPr>
          <p:cNvPr id="8" name="Picture 7" descr="A picture containing clipart&#10;&#10;Description generated with very high confidence">
            <a:extLst>
              <a:ext uri="{FF2B5EF4-FFF2-40B4-BE49-F238E27FC236}">
                <a16:creationId xmlns:a16="http://schemas.microsoft.com/office/drawing/2014/main" id="{87BCE6FC-6FC4-4698-BCB7-3E0E4282C76B}"/>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10" name="Picture 9" descr="A screenshot of text&#10;&#10;Description automatically generated">
            <a:extLst>
              <a:ext uri="{FF2B5EF4-FFF2-40B4-BE49-F238E27FC236}">
                <a16:creationId xmlns:a16="http://schemas.microsoft.com/office/drawing/2014/main" id="{90293BFD-3F34-4080-93FE-432102121C05}"/>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8852275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1"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4" y="54864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20" y="6372539"/>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pic>
        <p:nvPicPr>
          <p:cNvPr id="6" name="Picture 5" descr="A picture containing clipart&#10;&#10;Description generated with very high confidence">
            <a:extLst>
              <a:ext uri="{FF2B5EF4-FFF2-40B4-BE49-F238E27FC236}">
                <a16:creationId xmlns:a16="http://schemas.microsoft.com/office/drawing/2014/main" id="{8AD915A9-0B0D-45AB-B089-FF564E8F16E6}"/>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D575B5D9-CF28-4995-AE54-F006D4F87CC3}"/>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10804507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1"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4" y="54864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20" y="6372539"/>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pic>
        <p:nvPicPr>
          <p:cNvPr id="6" name="Picture 5" descr="A picture containing clipart&#10;&#10;Description generated with very high confidence">
            <a:extLst>
              <a:ext uri="{FF2B5EF4-FFF2-40B4-BE49-F238E27FC236}">
                <a16:creationId xmlns:a16="http://schemas.microsoft.com/office/drawing/2014/main" id="{8AD915A9-0B0D-45AB-B089-FF564E8F16E6}"/>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D575B5D9-CF28-4995-AE54-F006D4F87CC3}"/>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8466854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1"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4" y="54864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20" y="6372539"/>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pic>
        <p:nvPicPr>
          <p:cNvPr id="6" name="Picture 5" descr="A picture containing clipart&#10;&#10;Description generated with very high confidence">
            <a:extLst>
              <a:ext uri="{FF2B5EF4-FFF2-40B4-BE49-F238E27FC236}">
                <a16:creationId xmlns:a16="http://schemas.microsoft.com/office/drawing/2014/main" id="{8AD915A9-0B0D-45AB-B089-FF564E8F16E6}"/>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D575B5D9-CF28-4995-AE54-F006D4F87CC3}"/>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8595135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1"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4" y="54864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20" y="6372539"/>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pic>
        <p:nvPicPr>
          <p:cNvPr id="6" name="Picture 5" descr="A picture containing clipart&#10;&#10;Description generated with very high confidence">
            <a:extLst>
              <a:ext uri="{FF2B5EF4-FFF2-40B4-BE49-F238E27FC236}">
                <a16:creationId xmlns:a16="http://schemas.microsoft.com/office/drawing/2014/main" id="{8AD915A9-0B0D-45AB-B089-FF564E8F16E6}"/>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D575B5D9-CF28-4995-AE54-F006D4F87CC3}"/>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3250157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1"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4" y="54864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20" y="6372539"/>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pic>
        <p:nvPicPr>
          <p:cNvPr id="6" name="Picture 5" descr="A picture containing clipart&#10;&#10;Description generated with very high confidence">
            <a:extLst>
              <a:ext uri="{FF2B5EF4-FFF2-40B4-BE49-F238E27FC236}">
                <a16:creationId xmlns:a16="http://schemas.microsoft.com/office/drawing/2014/main" id="{8AD915A9-0B0D-45AB-B089-FF564E8F16E6}"/>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D575B5D9-CF28-4995-AE54-F006D4F87CC3}"/>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27747541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2AB81B-BE26-46FB-9E65-109DC479EAEB}"/>
              </a:ext>
            </a:extLst>
          </p:cNvPr>
          <p:cNvSpPr>
            <a:spLocks noGrp="1"/>
          </p:cNvSpPr>
          <p:nvPr>
            <p:ph idx="1" hasCustomPrompt="1"/>
          </p:nvPr>
        </p:nvSpPr>
        <p:spPr/>
        <p:txBody>
          <a:bodyPr/>
          <a:lstStyle/>
          <a:p>
            <a:pPr lvl="0"/>
            <a:r>
              <a:rPr lang="en-US" err="1"/>
              <a:t>th</a:t>
            </a:r>
            <a:r>
              <a:rPr lang="en-US"/>
              <a:t> level</a:t>
            </a:r>
          </a:p>
          <a:p>
            <a:pPr lvl="4"/>
            <a:r>
              <a:rPr lang="en-US"/>
              <a:t>Fifth level</a:t>
            </a:r>
            <a:endParaRPr lang="en-GB"/>
          </a:p>
        </p:txBody>
      </p:sp>
      <p:pic>
        <p:nvPicPr>
          <p:cNvPr id="2" name="Picture 1" descr="A picture containing clipart&#10;&#10;Description generated with very high confidence">
            <a:extLst>
              <a:ext uri="{FF2B5EF4-FFF2-40B4-BE49-F238E27FC236}">
                <a16:creationId xmlns:a16="http://schemas.microsoft.com/office/drawing/2014/main" id="{7D3DD56E-E7BF-4C70-BEBC-73D77CC34359}"/>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6" name="Picture 5" descr="A screenshot of text&#10;&#10;Description automatically generated">
            <a:extLst>
              <a:ext uri="{FF2B5EF4-FFF2-40B4-BE49-F238E27FC236}">
                <a16:creationId xmlns:a16="http://schemas.microsoft.com/office/drawing/2014/main" id="{5FBA58EB-BB62-48C5-B51F-4175075D23A1}"/>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962659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1"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4" y="54864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20" y="6372539"/>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pic>
        <p:nvPicPr>
          <p:cNvPr id="6" name="Picture 5" descr="A picture containing clipart&#10;&#10;Description generated with very high confidence">
            <a:extLst>
              <a:ext uri="{FF2B5EF4-FFF2-40B4-BE49-F238E27FC236}">
                <a16:creationId xmlns:a16="http://schemas.microsoft.com/office/drawing/2014/main" id="{8AD915A9-0B0D-45AB-B089-FF564E8F16E6}"/>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D575B5D9-CF28-4995-AE54-F006D4F87CC3}"/>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30314836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1"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4" y="54864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20" y="6372539"/>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pic>
        <p:nvPicPr>
          <p:cNvPr id="6" name="Picture 5" descr="A picture containing clipart&#10;&#10;Description generated with very high confidence">
            <a:extLst>
              <a:ext uri="{FF2B5EF4-FFF2-40B4-BE49-F238E27FC236}">
                <a16:creationId xmlns:a16="http://schemas.microsoft.com/office/drawing/2014/main" id="{8AD915A9-0B0D-45AB-B089-FF564E8F16E6}"/>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D575B5D9-CF28-4995-AE54-F006D4F87CC3}"/>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1138500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_Slide">
    <p:spTree>
      <p:nvGrpSpPr>
        <p:cNvPr id="1" name=""/>
        <p:cNvGrpSpPr/>
        <p:nvPr/>
      </p:nvGrpSpPr>
      <p:grpSpPr>
        <a:xfrm>
          <a:off x="0" y="0"/>
          <a:ext cx="0" cy="0"/>
          <a:chOff x="0" y="0"/>
          <a:chExt cx="0" cy="0"/>
        </a:xfrm>
      </p:grpSpPr>
      <p:sp>
        <p:nvSpPr>
          <p:cNvPr id="6" name="Title 5"/>
          <p:cNvSpPr>
            <a:spLocks noGrp="1"/>
          </p:cNvSpPr>
          <p:nvPr>
            <p:ph type="title"/>
          </p:nvPr>
        </p:nvSpPr>
        <p:spPr>
          <a:xfrm>
            <a:off x="335360" y="1772817"/>
            <a:ext cx="10988917" cy="1647511"/>
          </a:xfrm>
          <a:prstGeom prst="rect">
            <a:avLst/>
          </a:prstGeom>
          <a:noFill/>
        </p:spPr>
        <p:txBody>
          <a:bodyPr lIns="0" tIns="0" rIns="0" bIns="0">
            <a:normAutofit/>
          </a:bodyPr>
          <a:lstStyle>
            <a:lvl1pPr algn="l">
              <a:defRPr sz="4800" baseline="0">
                <a:solidFill>
                  <a:srgbClr val="0091C9"/>
                </a:solidFill>
              </a:defRPr>
            </a:lvl1pPr>
          </a:lstStyle>
          <a:p>
            <a:endParaRPr lang="en-GB"/>
          </a:p>
        </p:txBody>
      </p:sp>
      <p:sp>
        <p:nvSpPr>
          <p:cNvPr id="4" name="Slide Number Placeholder 3"/>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8832" y="4454488"/>
            <a:ext cx="4559829" cy="15668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4098" y="404665"/>
            <a:ext cx="2886535" cy="504056"/>
          </a:xfrm>
          <a:prstGeom prst="rect">
            <a:avLst/>
          </a:prstGeom>
        </p:spPr>
      </p:pic>
      <p:sp>
        <p:nvSpPr>
          <p:cNvPr id="17" name="Text Placeholder 7"/>
          <p:cNvSpPr>
            <a:spLocks noGrp="1"/>
          </p:cNvSpPr>
          <p:nvPr>
            <p:ph type="body" sz="quarter" idx="10"/>
          </p:nvPr>
        </p:nvSpPr>
        <p:spPr>
          <a:xfrm>
            <a:off x="335366" y="5013176"/>
            <a:ext cx="9793087" cy="1512168"/>
          </a:xfrm>
        </p:spPr>
        <p:txBody>
          <a:bodyPr>
            <a:normAutofit/>
          </a:bodyPr>
          <a:lstStyle>
            <a:lvl1pPr algn="l">
              <a:defRPr sz="3200" baseline="0">
                <a:solidFill>
                  <a:srgbClr val="0091C9"/>
                </a:solidFill>
                <a:latin typeface="+mn-lt"/>
              </a:defRPr>
            </a:lvl1pPr>
          </a:lstStyle>
          <a:p>
            <a:pPr lvl="0"/>
            <a:endParaRPr lang="en-GB"/>
          </a:p>
        </p:txBody>
      </p:sp>
    </p:spTree>
    <p:extLst>
      <p:ext uri="{BB962C8B-B14F-4D97-AF65-F5344CB8AC3E}">
        <p14:creationId xmlns:p14="http://schemas.microsoft.com/office/powerpoint/2010/main" val="7609547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clipart&#10;&#10;Description generated with very high confidence">
            <a:extLst>
              <a:ext uri="{FF2B5EF4-FFF2-40B4-BE49-F238E27FC236}">
                <a16:creationId xmlns:a16="http://schemas.microsoft.com/office/drawing/2014/main" id="{31EAD9AD-AE59-48F7-9B58-15193B94B268}"/>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6" name="Picture 5" descr="A screenshot of text&#10;&#10;Description automatically generated">
            <a:extLst>
              <a:ext uri="{FF2B5EF4-FFF2-40B4-BE49-F238E27FC236}">
                <a16:creationId xmlns:a16="http://schemas.microsoft.com/office/drawing/2014/main" id="{AF516C2C-A6C9-44F5-94A2-7D2B03C6B417}"/>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16429227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1"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4" y="54864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20" y="6372539"/>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pic>
        <p:nvPicPr>
          <p:cNvPr id="6" name="Picture 5" descr="A picture containing clipart&#10;&#10;Description generated with very high confidence">
            <a:extLst>
              <a:ext uri="{FF2B5EF4-FFF2-40B4-BE49-F238E27FC236}">
                <a16:creationId xmlns:a16="http://schemas.microsoft.com/office/drawing/2014/main" id="{8AD915A9-0B0D-45AB-B089-FF564E8F16E6}"/>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D575B5D9-CF28-4995-AE54-F006D4F87CC3}"/>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33390478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1" y="1649628"/>
            <a:ext cx="10316899" cy="2244128"/>
          </a:xfrm>
          <a:prstGeom prst="rect">
            <a:avLst/>
          </a:prstGeom>
        </p:spPr>
        <p:txBody>
          <a:bodyPr/>
          <a:lstStyle>
            <a:lvl1pPr>
              <a:defRPr sz="1051">
                <a:latin typeface="Arial" panose="020B0604020202020204" pitchFamily="34" charset="0"/>
                <a:cs typeface="Arial" panose="020B0604020202020204" pitchFamily="34" charset="0"/>
              </a:defRPr>
            </a:lvl1pPr>
            <a:lvl2pPr>
              <a:defRPr sz="1051">
                <a:latin typeface="Arial" panose="020B0604020202020204" pitchFamily="34" charset="0"/>
                <a:cs typeface="Arial" panose="020B0604020202020204" pitchFamily="34" charset="0"/>
              </a:defRPr>
            </a:lvl2pPr>
            <a:lvl3pPr>
              <a:defRPr sz="1051">
                <a:latin typeface="Arial" panose="020B0604020202020204" pitchFamily="34" charset="0"/>
                <a:cs typeface="Arial" panose="020B0604020202020204" pitchFamily="34" charset="0"/>
              </a:defRPr>
            </a:lvl3pPr>
            <a:lvl4pPr>
              <a:defRPr sz="1051">
                <a:latin typeface="Arial" panose="020B0604020202020204" pitchFamily="34" charset="0"/>
                <a:cs typeface="Arial" panose="020B0604020202020204" pitchFamily="34" charset="0"/>
              </a:defRPr>
            </a:lvl4pPr>
            <a:lvl5pPr>
              <a:defRPr sz="10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5" y="854470"/>
            <a:ext cx="8756073"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pic>
        <p:nvPicPr>
          <p:cNvPr id="6" name="Picture 5" descr="A picture containing clipart&#10;&#10;Description generated with very high confidence">
            <a:extLst>
              <a:ext uri="{FF2B5EF4-FFF2-40B4-BE49-F238E27FC236}">
                <a16:creationId xmlns:a16="http://schemas.microsoft.com/office/drawing/2014/main" id="{416A16BA-56B9-4740-929E-FB29B0944BC9}"/>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1477EF3F-8F7D-4BA8-8CEA-791927D9B1AB}"/>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23221376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1" y="1649628"/>
            <a:ext cx="10316899" cy="2244128"/>
          </a:xfrm>
          <a:prstGeom prst="rect">
            <a:avLst/>
          </a:prstGeom>
        </p:spPr>
        <p:txBody>
          <a:bodyPr/>
          <a:lstStyle>
            <a:lvl1pPr>
              <a:defRPr sz="1051">
                <a:latin typeface="Arial" panose="020B0604020202020204" pitchFamily="34" charset="0"/>
                <a:cs typeface="Arial" panose="020B0604020202020204" pitchFamily="34" charset="0"/>
              </a:defRPr>
            </a:lvl1pPr>
            <a:lvl2pPr>
              <a:defRPr sz="1051">
                <a:latin typeface="Arial" panose="020B0604020202020204" pitchFamily="34" charset="0"/>
                <a:cs typeface="Arial" panose="020B0604020202020204" pitchFamily="34" charset="0"/>
              </a:defRPr>
            </a:lvl2pPr>
            <a:lvl3pPr>
              <a:defRPr sz="1051">
                <a:latin typeface="Arial" panose="020B0604020202020204" pitchFamily="34" charset="0"/>
                <a:cs typeface="Arial" panose="020B0604020202020204" pitchFamily="34" charset="0"/>
              </a:defRPr>
            </a:lvl3pPr>
            <a:lvl4pPr>
              <a:defRPr sz="1051">
                <a:latin typeface="Arial" panose="020B0604020202020204" pitchFamily="34" charset="0"/>
                <a:cs typeface="Arial" panose="020B0604020202020204" pitchFamily="34" charset="0"/>
              </a:defRPr>
            </a:lvl4pPr>
            <a:lvl5pPr>
              <a:defRPr sz="10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5" y="854470"/>
            <a:ext cx="8756073"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pic>
        <p:nvPicPr>
          <p:cNvPr id="6" name="Picture 5" descr="A picture containing clipart&#10;&#10;Description generated with very high confidence">
            <a:extLst>
              <a:ext uri="{FF2B5EF4-FFF2-40B4-BE49-F238E27FC236}">
                <a16:creationId xmlns:a16="http://schemas.microsoft.com/office/drawing/2014/main" id="{416A16BA-56B9-4740-929E-FB29B0944BC9}"/>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1477EF3F-8F7D-4BA8-8CEA-791927D9B1AB}"/>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3266891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1" y="1649628"/>
            <a:ext cx="10316899" cy="2244128"/>
          </a:xfrm>
          <a:prstGeom prst="rect">
            <a:avLst/>
          </a:prstGeom>
        </p:spPr>
        <p:txBody>
          <a:bodyPr/>
          <a:lstStyle>
            <a:lvl1pPr>
              <a:defRPr sz="1051">
                <a:latin typeface="Arial" panose="020B0604020202020204" pitchFamily="34" charset="0"/>
                <a:cs typeface="Arial" panose="020B0604020202020204" pitchFamily="34" charset="0"/>
              </a:defRPr>
            </a:lvl1pPr>
            <a:lvl2pPr>
              <a:defRPr sz="1051">
                <a:latin typeface="Arial" panose="020B0604020202020204" pitchFamily="34" charset="0"/>
                <a:cs typeface="Arial" panose="020B0604020202020204" pitchFamily="34" charset="0"/>
              </a:defRPr>
            </a:lvl2pPr>
            <a:lvl3pPr>
              <a:defRPr sz="1051">
                <a:latin typeface="Arial" panose="020B0604020202020204" pitchFamily="34" charset="0"/>
                <a:cs typeface="Arial" panose="020B0604020202020204" pitchFamily="34" charset="0"/>
              </a:defRPr>
            </a:lvl3pPr>
            <a:lvl4pPr>
              <a:defRPr sz="1051">
                <a:latin typeface="Arial" panose="020B0604020202020204" pitchFamily="34" charset="0"/>
                <a:cs typeface="Arial" panose="020B0604020202020204" pitchFamily="34" charset="0"/>
              </a:defRPr>
            </a:lvl4pPr>
            <a:lvl5pPr>
              <a:defRPr sz="10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5" y="854470"/>
            <a:ext cx="8756073"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pic>
        <p:nvPicPr>
          <p:cNvPr id="6" name="Picture 5" descr="A picture containing clipart&#10;&#10;Description generated with very high confidence">
            <a:extLst>
              <a:ext uri="{FF2B5EF4-FFF2-40B4-BE49-F238E27FC236}">
                <a16:creationId xmlns:a16="http://schemas.microsoft.com/office/drawing/2014/main" id="{416A16BA-56B9-4740-929E-FB29B0944BC9}"/>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1477EF3F-8F7D-4BA8-8CEA-791927D9B1AB}"/>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325492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1" y="1649628"/>
            <a:ext cx="10316899" cy="2244128"/>
          </a:xfrm>
          <a:prstGeom prst="rect">
            <a:avLst/>
          </a:prstGeom>
        </p:spPr>
        <p:txBody>
          <a:bodyPr/>
          <a:lstStyle>
            <a:lvl1pPr>
              <a:defRPr sz="1051">
                <a:latin typeface="Arial" panose="020B0604020202020204" pitchFamily="34" charset="0"/>
                <a:cs typeface="Arial" panose="020B0604020202020204" pitchFamily="34" charset="0"/>
              </a:defRPr>
            </a:lvl1pPr>
            <a:lvl2pPr>
              <a:defRPr sz="1051">
                <a:latin typeface="Arial" panose="020B0604020202020204" pitchFamily="34" charset="0"/>
                <a:cs typeface="Arial" panose="020B0604020202020204" pitchFamily="34" charset="0"/>
              </a:defRPr>
            </a:lvl2pPr>
            <a:lvl3pPr>
              <a:defRPr sz="1051">
                <a:latin typeface="Arial" panose="020B0604020202020204" pitchFamily="34" charset="0"/>
                <a:cs typeface="Arial" panose="020B0604020202020204" pitchFamily="34" charset="0"/>
              </a:defRPr>
            </a:lvl3pPr>
            <a:lvl4pPr>
              <a:defRPr sz="1051">
                <a:latin typeface="Arial" panose="020B0604020202020204" pitchFamily="34" charset="0"/>
                <a:cs typeface="Arial" panose="020B0604020202020204" pitchFamily="34" charset="0"/>
              </a:defRPr>
            </a:lvl4pPr>
            <a:lvl5pPr>
              <a:defRPr sz="10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5" y="854470"/>
            <a:ext cx="8756073"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pic>
        <p:nvPicPr>
          <p:cNvPr id="6" name="Picture 5" descr="A picture containing clipart&#10;&#10;Description generated with very high confidence">
            <a:extLst>
              <a:ext uri="{FF2B5EF4-FFF2-40B4-BE49-F238E27FC236}">
                <a16:creationId xmlns:a16="http://schemas.microsoft.com/office/drawing/2014/main" id="{416A16BA-56B9-4740-929E-FB29B0944BC9}"/>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1477EF3F-8F7D-4BA8-8CEA-791927D9B1AB}"/>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1405127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1" y="1649628"/>
            <a:ext cx="10316899" cy="2244128"/>
          </a:xfrm>
          <a:prstGeom prst="rect">
            <a:avLst/>
          </a:prstGeom>
        </p:spPr>
        <p:txBody>
          <a:bodyPr/>
          <a:lstStyle>
            <a:lvl1pPr>
              <a:defRPr sz="1051">
                <a:latin typeface="Arial" panose="020B0604020202020204" pitchFamily="34" charset="0"/>
                <a:cs typeface="Arial" panose="020B0604020202020204" pitchFamily="34" charset="0"/>
              </a:defRPr>
            </a:lvl1pPr>
            <a:lvl2pPr>
              <a:defRPr sz="1051">
                <a:latin typeface="Arial" panose="020B0604020202020204" pitchFamily="34" charset="0"/>
                <a:cs typeface="Arial" panose="020B0604020202020204" pitchFamily="34" charset="0"/>
              </a:defRPr>
            </a:lvl2pPr>
            <a:lvl3pPr>
              <a:defRPr sz="1051">
                <a:latin typeface="Arial" panose="020B0604020202020204" pitchFamily="34" charset="0"/>
                <a:cs typeface="Arial" panose="020B0604020202020204" pitchFamily="34" charset="0"/>
              </a:defRPr>
            </a:lvl3pPr>
            <a:lvl4pPr>
              <a:defRPr sz="1051">
                <a:latin typeface="Arial" panose="020B0604020202020204" pitchFamily="34" charset="0"/>
                <a:cs typeface="Arial" panose="020B0604020202020204" pitchFamily="34" charset="0"/>
              </a:defRPr>
            </a:lvl4pPr>
            <a:lvl5pPr>
              <a:defRPr sz="10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5" y="854470"/>
            <a:ext cx="8756073"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pic>
        <p:nvPicPr>
          <p:cNvPr id="6" name="Picture 5" descr="A picture containing clipart&#10;&#10;Description generated with very high confidence">
            <a:extLst>
              <a:ext uri="{FF2B5EF4-FFF2-40B4-BE49-F238E27FC236}">
                <a16:creationId xmlns:a16="http://schemas.microsoft.com/office/drawing/2014/main" id="{416A16BA-56B9-4740-929E-FB29B0944BC9}"/>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1477EF3F-8F7D-4BA8-8CEA-791927D9B1AB}"/>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41226313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1" y="1649628"/>
            <a:ext cx="10316899" cy="2244128"/>
          </a:xfrm>
          <a:prstGeom prst="rect">
            <a:avLst/>
          </a:prstGeom>
        </p:spPr>
        <p:txBody>
          <a:bodyPr/>
          <a:lstStyle>
            <a:lvl1pPr>
              <a:defRPr sz="1051">
                <a:latin typeface="Arial" panose="020B0604020202020204" pitchFamily="34" charset="0"/>
                <a:cs typeface="Arial" panose="020B0604020202020204" pitchFamily="34" charset="0"/>
              </a:defRPr>
            </a:lvl1pPr>
            <a:lvl2pPr>
              <a:defRPr sz="1051">
                <a:latin typeface="Arial" panose="020B0604020202020204" pitchFamily="34" charset="0"/>
                <a:cs typeface="Arial" panose="020B0604020202020204" pitchFamily="34" charset="0"/>
              </a:defRPr>
            </a:lvl2pPr>
            <a:lvl3pPr>
              <a:defRPr sz="1051">
                <a:latin typeface="Arial" panose="020B0604020202020204" pitchFamily="34" charset="0"/>
                <a:cs typeface="Arial" panose="020B0604020202020204" pitchFamily="34" charset="0"/>
              </a:defRPr>
            </a:lvl3pPr>
            <a:lvl4pPr>
              <a:defRPr sz="1051">
                <a:latin typeface="Arial" panose="020B0604020202020204" pitchFamily="34" charset="0"/>
                <a:cs typeface="Arial" panose="020B0604020202020204" pitchFamily="34" charset="0"/>
              </a:defRPr>
            </a:lvl4pPr>
            <a:lvl5pPr>
              <a:defRPr sz="10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5" y="854470"/>
            <a:ext cx="8756073"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pic>
        <p:nvPicPr>
          <p:cNvPr id="6" name="Picture 5" descr="A picture containing clipart&#10;&#10;Description generated with very high confidence">
            <a:extLst>
              <a:ext uri="{FF2B5EF4-FFF2-40B4-BE49-F238E27FC236}">
                <a16:creationId xmlns:a16="http://schemas.microsoft.com/office/drawing/2014/main" id="{416A16BA-56B9-4740-929E-FB29B0944BC9}"/>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1477EF3F-8F7D-4BA8-8CEA-791927D9B1AB}"/>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4780745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1"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4" y="54864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20" y="6372539"/>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pic>
        <p:nvPicPr>
          <p:cNvPr id="6" name="Picture 5" descr="A picture containing clipart&#10;&#10;Description generated with very high confidence">
            <a:extLst>
              <a:ext uri="{FF2B5EF4-FFF2-40B4-BE49-F238E27FC236}">
                <a16:creationId xmlns:a16="http://schemas.microsoft.com/office/drawing/2014/main" id="{8AD915A9-0B0D-45AB-B089-FF564E8F16E6}"/>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D575B5D9-CF28-4995-AE54-F006D4F87CC3}"/>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9327503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1"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2" y="548642"/>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20" y="6372538"/>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3"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endParaRPr lang="en-US"/>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8" y="293024"/>
            <a:ext cx="1440873" cy="436419"/>
          </a:xfrm>
          <a:prstGeom prst="rect">
            <a:avLst/>
          </a:prstGeom>
        </p:spPr>
      </p:pic>
    </p:spTree>
    <p:extLst>
      <p:ext uri="{BB962C8B-B14F-4D97-AF65-F5344CB8AC3E}">
        <p14:creationId xmlns:p14="http://schemas.microsoft.com/office/powerpoint/2010/main" val="375654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4434" y="188918"/>
            <a:ext cx="11523133" cy="503783"/>
          </a:xfrm>
          <a:prstGeom prst="rect">
            <a:avLst/>
          </a:prstGeom>
          <a:solidFill>
            <a:srgbClr val="0072C6"/>
          </a:solidFill>
        </p:spPr>
        <p:txBody>
          <a:bodyPr lIns="91368" tIns="45684" rIns="91368" bIns="45684"/>
          <a:lstStyle>
            <a:lvl1pPr marL="126898" indent="0">
              <a:defRPr baseline="0">
                <a:solidFill>
                  <a:schemeClr val="bg1"/>
                </a:solidFill>
              </a:defRPr>
            </a:lvl1pPr>
          </a:lstStyle>
          <a:p>
            <a:r>
              <a:rPr lang="en-US"/>
              <a:t>Click to edit Master title style</a:t>
            </a:r>
            <a:endParaRPr lang="en-GB"/>
          </a:p>
        </p:txBody>
      </p:sp>
      <p:sp>
        <p:nvSpPr>
          <p:cNvPr id="6" name="Text Placeholder 7"/>
          <p:cNvSpPr>
            <a:spLocks noGrp="1"/>
          </p:cNvSpPr>
          <p:nvPr>
            <p:ph type="body" sz="quarter" idx="12" hasCustomPrompt="1"/>
          </p:nvPr>
        </p:nvSpPr>
        <p:spPr>
          <a:xfrm>
            <a:off x="334434" y="692701"/>
            <a:ext cx="11523133" cy="432047"/>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
        <p:nvSpPr>
          <p:cNvPr id="5" name="Content Placeholder 4"/>
          <p:cNvSpPr>
            <a:spLocks noGrp="1"/>
          </p:cNvSpPr>
          <p:nvPr>
            <p:ph sz="quarter" idx="15"/>
          </p:nvPr>
        </p:nvSpPr>
        <p:spPr>
          <a:xfrm>
            <a:off x="334434" y="1341442"/>
            <a:ext cx="11523133"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856494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1" y="1649628"/>
            <a:ext cx="10316899" cy="2244128"/>
          </a:xfrm>
          <a:prstGeom prst="rect">
            <a:avLst/>
          </a:prstGeom>
        </p:spPr>
        <p:txBody>
          <a:bodyPr/>
          <a:lstStyle>
            <a:lvl1pPr>
              <a:defRPr sz="1051">
                <a:latin typeface="Arial" panose="020B0604020202020204" pitchFamily="34" charset="0"/>
                <a:cs typeface="Arial" panose="020B0604020202020204" pitchFamily="34" charset="0"/>
              </a:defRPr>
            </a:lvl1pPr>
            <a:lvl2pPr>
              <a:defRPr sz="1051">
                <a:latin typeface="Arial" panose="020B0604020202020204" pitchFamily="34" charset="0"/>
                <a:cs typeface="Arial" panose="020B0604020202020204" pitchFamily="34" charset="0"/>
              </a:defRPr>
            </a:lvl2pPr>
            <a:lvl3pPr>
              <a:defRPr sz="1051">
                <a:latin typeface="Arial" panose="020B0604020202020204" pitchFamily="34" charset="0"/>
                <a:cs typeface="Arial" panose="020B0604020202020204" pitchFamily="34" charset="0"/>
              </a:defRPr>
            </a:lvl3pPr>
            <a:lvl4pPr>
              <a:defRPr sz="1051">
                <a:latin typeface="Arial" panose="020B0604020202020204" pitchFamily="34" charset="0"/>
                <a:cs typeface="Arial" panose="020B0604020202020204" pitchFamily="34" charset="0"/>
              </a:defRPr>
            </a:lvl4pPr>
            <a:lvl5pPr>
              <a:defRPr sz="10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5" y="854470"/>
            <a:ext cx="8756073"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pic>
        <p:nvPicPr>
          <p:cNvPr id="6" name="Picture 5" descr="A picture containing clipart&#10;&#10;Description generated with very high confidence">
            <a:extLst>
              <a:ext uri="{FF2B5EF4-FFF2-40B4-BE49-F238E27FC236}">
                <a16:creationId xmlns:a16="http://schemas.microsoft.com/office/drawing/2014/main" id="{416A16BA-56B9-4740-929E-FB29B0944BC9}"/>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1477EF3F-8F7D-4BA8-8CEA-791927D9B1AB}"/>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39820279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1" y="1649628"/>
            <a:ext cx="10316899" cy="2244128"/>
          </a:xfrm>
          <a:prstGeom prst="rect">
            <a:avLst/>
          </a:prstGeom>
        </p:spPr>
        <p:txBody>
          <a:bodyPr/>
          <a:lstStyle>
            <a:lvl1pPr>
              <a:defRPr sz="1051">
                <a:latin typeface="Arial" panose="020B0604020202020204" pitchFamily="34" charset="0"/>
                <a:cs typeface="Arial" panose="020B0604020202020204" pitchFamily="34" charset="0"/>
              </a:defRPr>
            </a:lvl1pPr>
            <a:lvl2pPr>
              <a:defRPr sz="1051">
                <a:latin typeface="Arial" panose="020B0604020202020204" pitchFamily="34" charset="0"/>
                <a:cs typeface="Arial" panose="020B0604020202020204" pitchFamily="34" charset="0"/>
              </a:defRPr>
            </a:lvl2pPr>
            <a:lvl3pPr>
              <a:defRPr sz="1051">
                <a:latin typeface="Arial" panose="020B0604020202020204" pitchFamily="34" charset="0"/>
                <a:cs typeface="Arial" panose="020B0604020202020204" pitchFamily="34" charset="0"/>
              </a:defRPr>
            </a:lvl3pPr>
            <a:lvl4pPr>
              <a:defRPr sz="1051">
                <a:latin typeface="Arial" panose="020B0604020202020204" pitchFamily="34" charset="0"/>
                <a:cs typeface="Arial" panose="020B0604020202020204" pitchFamily="34" charset="0"/>
              </a:defRPr>
            </a:lvl4pPr>
            <a:lvl5pPr>
              <a:defRPr sz="10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5" y="854470"/>
            <a:ext cx="8756073"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pic>
        <p:nvPicPr>
          <p:cNvPr id="6" name="Picture 5" descr="A picture containing clipart&#10;&#10;Description generated with very high confidence">
            <a:extLst>
              <a:ext uri="{FF2B5EF4-FFF2-40B4-BE49-F238E27FC236}">
                <a16:creationId xmlns:a16="http://schemas.microsoft.com/office/drawing/2014/main" id="{416A16BA-56B9-4740-929E-FB29B0944BC9}"/>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1477EF3F-8F7D-4BA8-8CEA-791927D9B1AB}"/>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16252481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1"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4" y="54864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20" y="6372539"/>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pic>
        <p:nvPicPr>
          <p:cNvPr id="6" name="Picture 5" descr="A picture containing clipart&#10;&#10;Description generated with very high confidence">
            <a:extLst>
              <a:ext uri="{FF2B5EF4-FFF2-40B4-BE49-F238E27FC236}">
                <a16:creationId xmlns:a16="http://schemas.microsoft.com/office/drawing/2014/main" id="{8AD915A9-0B0D-45AB-B089-FF564E8F16E6}"/>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D575B5D9-CF28-4995-AE54-F006D4F87CC3}"/>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18525108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1"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4" y="54864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20" y="6372539"/>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pic>
        <p:nvPicPr>
          <p:cNvPr id="6" name="Picture 5" descr="A picture containing clipart&#10;&#10;Description generated with very high confidence">
            <a:extLst>
              <a:ext uri="{FF2B5EF4-FFF2-40B4-BE49-F238E27FC236}">
                <a16:creationId xmlns:a16="http://schemas.microsoft.com/office/drawing/2014/main" id="{8AD915A9-0B0D-45AB-B089-FF564E8F16E6}"/>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D575B5D9-CF28-4995-AE54-F006D4F87CC3}"/>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14998838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1"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2" y="548642"/>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20" y="6372538"/>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3"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endParaRPr lang="en-US"/>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8" y="293024"/>
            <a:ext cx="1440873" cy="436419"/>
          </a:xfrm>
          <a:prstGeom prst="rect">
            <a:avLst/>
          </a:prstGeom>
        </p:spPr>
      </p:pic>
      <p:pic>
        <p:nvPicPr>
          <p:cNvPr id="2" name="Picture 1" descr="A screenshot of text&#10;&#10;Description automatically generated">
            <a:extLst>
              <a:ext uri="{FF2B5EF4-FFF2-40B4-BE49-F238E27FC236}">
                <a16:creationId xmlns:a16="http://schemas.microsoft.com/office/drawing/2014/main" id="{2110A13C-0F87-426A-BD68-4B7FDBB0FC95}"/>
              </a:ext>
            </a:extLst>
          </p:cNvPr>
          <p:cNvPicPr>
            <a:picLocks noChangeAspect="1"/>
          </p:cNvPicPr>
          <p:nvPr userDrawn="1"/>
        </p:nvPicPr>
        <p:blipFill rotWithShape="1">
          <a:blip r:embed="rId3"/>
          <a:srcRect l="64879" t="24300" r="23240" b="69010"/>
          <a:stretch/>
        </p:blipFill>
        <p:spPr>
          <a:xfrm>
            <a:off x="8880309" y="307629"/>
            <a:ext cx="1285683" cy="407209"/>
          </a:xfrm>
          <a:prstGeom prst="rect">
            <a:avLst/>
          </a:prstGeom>
        </p:spPr>
      </p:pic>
    </p:spTree>
    <p:extLst>
      <p:ext uri="{BB962C8B-B14F-4D97-AF65-F5344CB8AC3E}">
        <p14:creationId xmlns:p14="http://schemas.microsoft.com/office/powerpoint/2010/main" val="30268362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1"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4" y="54864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20" y="6372539"/>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pic>
        <p:nvPicPr>
          <p:cNvPr id="6" name="Picture 5" descr="A picture containing clipart&#10;&#10;Description generated with very high confidence">
            <a:extLst>
              <a:ext uri="{FF2B5EF4-FFF2-40B4-BE49-F238E27FC236}">
                <a16:creationId xmlns:a16="http://schemas.microsoft.com/office/drawing/2014/main" id="{8AD915A9-0B0D-45AB-B089-FF564E8F16E6}"/>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D575B5D9-CF28-4995-AE54-F006D4F87CC3}"/>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29971180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1"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4" y="54864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20" y="6372539"/>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pic>
        <p:nvPicPr>
          <p:cNvPr id="6" name="Picture 5" descr="A picture containing clipart&#10;&#10;Description generated with very high confidence">
            <a:extLst>
              <a:ext uri="{FF2B5EF4-FFF2-40B4-BE49-F238E27FC236}">
                <a16:creationId xmlns:a16="http://schemas.microsoft.com/office/drawing/2014/main" id="{8AD915A9-0B0D-45AB-B089-FF564E8F16E6}"/>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D575B5D9-CF28-4995-AE54-F006D4F87CC3}"/>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10138169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1"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4" y="54864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20" y="6372539"/>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pic>
        <p:nvPicPr>
          <p:cNvPr id="6" name="Picture 5" descr="A picture containing clipart&#10;&#10;Description generated with very high confidence">
            <a:extLst>
              <a:ext uri="{FF2B5EF4-FFF2-40B4-BE49-F238E27FC236}">
                <a16:creationId xmlns:a16="http://schemas.microsoft.com/office/drawing/2014/main" id="{8AD915A9-0B0D-45AB-B089-FF564E8F16E6}"/>
              </a:ext>
            </a:extLst>
          </p:cNvPr>
          <p:cNvPicPr>
            <a:picLocks noChangeAspect="1"/>
          </p:cNvPicPr>
          <p:nvPr userDrawn="1"/>
        </p:nvPicPr>
        <p:blipFill>
          <a:blip r:embed="rId2"/>
          <a:stretch>
            <a:fillRect/>
          </a:stretch>
        </p:blipFill>
        <p:spPr>
          <a:xfrm>
            <a:off x="10501745" y="330433"/>
            <a:ext cx="1080655" cy="436419"/>
          </a:xfrm>
          <a:prstGeom prst="rect">
            <a:avLst/>
          </a:prstGeom>
        </p:spPr>
      </p:pic>
      <p:pic>
        <p:nvPicPr>
          <p:cNvPr id="3" name="Picture 2" descr="A screenshot of text&#10;&#10;Description automatically generated">
            <a:extLst>
              <a:ext uri="{FF2B5EF4-FFF2-40B4-BE49-F238E27FC236}">
                <a16:creationId xmlns:a16="http://schemas.microsoft.com/office/drawing/2014/main" id="{D575B5D9-CF28-4995-AE54-F006D4F87CC3}"/>
              </a:ext>
            </a:extLst>
          </p:cNvPr>
          <p:cNvPicPr>
            <a:picLocks noChangeAspect="1"/>
          </p:cNvPicPr>
          <p:nvPr userDrawn="1"/>
        </p:nvPicPr>
        <p:blipFill rotWithShape="1">
          <a:blip r:embed="rId3"/>
          <a:srcRect l="64879" t="24300" r="23240" b="69010"/>
          <a:stretch/>
        </p:blipFill>
        <p:spPr>
          <a:xfrm>
            <a:off x="9066492" y="330436"/>
            <a:ext cx="1285683" cy="407209"/>
          </a:xfrm>
          <a:prstGeom prst="rect">
            <a:avLst/>
          </a:prstGeom>
        </p:spPr>
      </p:pic>
    </p:spTree>
    <p:extLst>
      <p:ext uri="{BB962C8B-B14F-4D97-AF65-F5344CB8AC3E}">
        <p14:creationId xmlns:p14="http://schemas.microsoft.com/office/powerpoint/2010/main" val="18823206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23"/>
        <p:cNvGrpSpPr/>
        <p:nvPr/>
      </p:nvGrpSpPr>
      <p:grpSpPr>
        <a:xfrm>
          <a:off x="0" y="0"/>
          <a:ext cx="0" cy="0"/>
          <a:chOff x="0" y="0"/>
          <a:chExt cx="0" cy="0"/>
        </a:xfrm>
      </p:grpSpPr>
      <p:sp>
        <p:nvSpPr>
          <p:cNvPr id="125" name="Google Shape;125;p60"/>
          <p:cNvSpPr/>
          <p:nvPr/>
        </p:nvSpPr>
        <p:spPr>
          <a:xfrm>
            <a:off x="0" y="0"/>
            <a:ext cx="140400" cy="6858000"/>
          </a:xfrm>
          <a:prstGeom prst="rect">
            <a:avLst/>
          </a:prstGeom>
          <a:solidFill>
            <a:srgbClr val="215DB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26" name="Google Shape;126;p60"/>
          <p:cNvSpPr txBox="1">
            <a:spLocks noGrp="1"/>
          </p:cNvSpPr>
          <p:nvPr>
            <p:ph type="subTitle" idx="1"/>
          </p:nvPr>
        </p:nvSpPr>
        <p:spPr>
          <a:xfrm>
            <a:off x="538039" y="3380445"/>
            <a:ext cx="9144000" cy="500307"/>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733" b="0" i="0">
                <a:solidFill>
                  <a:srgbClr val="262626"/>
                </a:solidFill>
                <a:latin typeface="Arial"/>
                <a:ea typeface="Arial"/>
                <a:cs typeface="Arial"/>
                <a:sym typeface="Arial"/>
              </a:defRPr>
            </a:lvl1pPr>
            <a:lvl2pPr lvl="1" algn="ctr">
              <a:lnSpc>
                <a:spcPct val="115000"/>
              </a:lnSpc>
              <a:spcBef>
                <a:spcPts val="1600"/>
              </a:spcBef>
              <a:spcAft>
                <a:spcPts val="0"/>
              </a:spcAft>
              <a:buSzPts val="1400"/>
              <a:buNone/>
              <a:defRPr sz="2667"/>
            </a:lvl2pPr>
            <a:lvl3pPr lvl="2" algn="ctr">
              <a:lnSpc>
                <a:spcPct val="115000"/>
              </a:lnSpc>
              <a:spcBef>
                <a:spcPts val="1600"/>
              </a:spcBef>
              <a:spcAft>
                <a:spcPts val="0"/>
              </a:spcAft>
              <a:buSzPts val="1400"/>
              <a:buNone/>
              <a:defRPr sz="2400"/>
            </a:lvl3pPr>
            <a:lvl4pPr lvl="3" algn="ctr">
              <a:lnSpc>
                <a:spcPct val="115000"/>
              </a:lnSpc>
              <a:spcBef>
                <a:spcPts val="1600"/>
              </a:spcBef>
              <a:spcAft>
                <a:spcPts val="0"/>
              </a:spcAft>
              <a:buSzPts val="1400"/>
              <a:buNone/>
              <a:defRPr sz="2133"/>
            </a:lvl4pPr>
            <a:lvl5pPr lvl="4" algn="ctr">
              <a:lnSpc>
                <a:spcPct val="115000"/>
              </a:lnSpc>
              <a:spcBef>
                <a:spcPts val="1600"/>
              </a:spcBef>
              <a:spcAft>
                <a:spcPts val="0"/>
              </a:spcAft>
              <a:buSzPts val="1400"/>
              <a:buNone/>
              <a:defRPr sz="2133"/>
            </a:lvl5pPr>
            <a:lvl6pPr lvl="5" algn="ctr">
              <a:lnSpc>
                <a:spcPct val="115000"/>
              </a:lnSpc>
              <a:spcBef>
                <a:spcPts val="1600"/>
              </a:spcBef>
              <a:spcAft>
                <a:spcPts val="0"/>
              </a:spcAft>
              <a:buSzPts val="1400"/>
              <a:buNone/>
              <a:defRPr sz="2133"/>
            </a:lvl6pPr>
            <a:lvl7pPr lvl="6" algn="ctr">
              <a:lnSpc>
                <a:spcPct val="115000"/>
              </a:lnSpc>
              <a:spcBef>
                <a:spcPts val="1600"/>
              </a:spcBef>
              <a:spcAft>
                <a:spcPts val="0"/>
              </a:spcAft>
              <a:buSzPts val="1400"/>
              <a:buNone/>
              <a:defRPr sz="2133"/>
            </a:lvl7pPr>
            <a:lvl8pPr lvl="7" algn="ctr">
              <a:lnSpc>
                <a:spcPct val="115000"/>
              </a:lnSpc>
              <a:spcBef>
                <a:spcPts val="1600"/>
              </a:spcBef>
              <a:spcAft>
                <a:spcPts val="0"/>
              </a:spcAft>
              <a:buSzPts val="1400"/>
              <a:buNone/>
              <a:defRPr sz="2133"/>
            </a:lvl8pPr>
            <a:lvl9pPr lvl="8" algn="ctr">
              <a:lnSpc>
                <a:spcPct val="115000"/>
              </a:lnSpc>
              <a:spcBef>
                <a:spcPts val="1600"/>
              </a:spcBef>
              <a:spcAft>
                <a:spcPts val="1600"/>
              </a:spcAft>
              <a:buSzPts val="1400"/>
              <a:buNone/>
              <a:defRPr sz="2133"/>
            </a:lvl9pPr>
          </a:lstStyle>
          <a:p>
            <a:endParaRPr/>
          </a:p>
        </p:txBody>
      </p:sp>
      <p:sp>
        <p:nvSpPr>
          <p:cNvPr id="127" name="Google Shape;127;p60"/>
          <p:cNvSpPr txBox="1">
            <a:spLocks noGrp="1"/>
          </p:cNvSpPr>
          <p:nvPr>
            <p:ph type="title"/>
          </p:nvPr>
        </p:nvSpPr>
        <p:spPr>
          <a:xfrm>
            <a:off x="525815" y="2570151"/>
            <a:ext cx="9156224"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4000" b="1" i="0">
                <a:solidFill>
                  <a:srgbClr val="112F87"/>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28" name="Google Shape;128;p60"/>
          <p:cNvPicPr preferRelativeResize="0"/>
          <p:nvPr/>
        </p:nvPicPr>
        <p:blipFill rotWithShape="1">
          <a:blip r:embed="rId2">
            <a:alphaModFix/>
          </a:blip>
          <a:srcRect/>
          <a:stretch/>
        </p:blipFill>
        <p:spPr>
          <a:xfrm>
            <a:off x="8735486" y="457415"/>
            <a:ext cx="1603559" cy="448159"/>
          </a:xfrm>
          <a:prstGeom prst="rect">
            <a:avLst/>
          </a:prstGeom>
          <a:noFill/>
          <a:ln>
            <a:noFill/>
          </a:ln>
        </p:spPr>
      </p:pic>
      <p:pic>
        <p:nvPicPr>
          <p:cNvPr id="129" name="Google Shape;129;p60"/>
          <p:cNvPicPr preferRelativeResize="0"/>
          <p:nvPr/>
        </p:nvPicPr>
        <p:blipFill rotWithShape="1">
          <a:blip r:embed="rId3">
            <a:alphaModFix/>
          </a:blip>
          <a:srcRect/>
          <a:stretch/>
        </p:blipFill>
        <p:spPr>
          <a:xfrm>
            <a:off x="10757125" y="461262"/>
            <a:ext cx="974809" cy="392812"/>
          </a:xfrm>
          <a:prstGeom prst="rect">
            <a:avLst/>
          </a:prstGeom>
          <a:noFill/>
          <a:ln>
            <a:noFill/>
          </a:ln>
        </p:spPr>
      </p:pic>
    </p:spTree>
    <p:extLst>
      <p:ext uri="{BB962C8B-B14F-4D97-AF65-F5344CB8AC3E}">
        <p14:creationId xmlns:p14="http://schemas.microsoft.com/office/powerpoint/2010/main" val="3608408634"/>
      </p:ext>
    </p:extLst>
  </p:cSld>
  <p:clrMapOvr>
    <a:masterClrMapping/>
  </p:clrMapOvr>
  <p:extLst>
    <p:ext uri="{DCECCB84-F9BA-43D5-87BE-67443E8EF086}">
      <p15:sldGuideLst xmlns:p15="http://schemas.microsoft.com/office/powerpoint/2012/main">
        <p15:guide id="1" orient="horz" pos="1575">
          <p15:clr>
            <a:srgbClr val="FBAE40"/>
          </p15:clr>
        </p15:guide>
        <p15:guide id="2" pos="295">
          <p15:clr>
            <a:srgbClr val="FBAE40"/>
          </p15:clr>
        </p15:guide>
        <p15:guide id="3" orient="horz" pos="1393">
          <p15:clr>
            <a:srgbClr val="FBAE40"/>
          </p15:clr>
        </p15:guide>
        <p15:guide id="4" orient="horz" pos="214">
          <p15:clr>
            <a:srgbClr val="FBAE40"/>
          </p15:clr>
        </p15:guide>
        <p15:guide id="5" orient="horz" pos="1756">
          <p15:clr>
            <a:srgbClr val="FBAE40"/>
          </p15:clr>
        </p15:guide>
        <p15:guide id="6" pos="68">
          <p15:clr>
            <a:srgbClr val="FBAE40"/>
          </p15:clr>
        </p15:guide>
        <p15:guide id="7" orient="horz" pos="395">
          <p15:clr>
            <a:srgbClr val="FBAE40"/>
          </p15:clr>
        </p15:guide>
        <p15:guide id="8" pos="551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_Comparison">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4A27D0E9-D9AE-6A4C-9CBC-DD63AA618156}"/>
              </a:ext>
            </a:extLst>
          </p:cNvPr>
          <p:cNvCxnSpPr>
            <a:cxnSpLocks/>
          </p:cNvCxnSpPr>
          <p:nvPr userDrawn="1"/>
        </p:nvCxnSpPr>
        <p:spPr>
          <a:xfrm>
            <a:off x="5448762" y="993713"/>
            <a:ext cx="1294479" cy="0"/>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1E9EBD4-7ED9-F042-9273-7EFD1F969BCF}"/>
              </a:ext>
            </a:extLst>
          </p:cNvPr>
          <p:cNvSpPr/>
          <p:nvPr userDrawn="1"/>
        </p:nvSpPr>
        <p:spPr>
          <a:xfrm>
            <a:off x="1" y="5943600"/>
            <a:ext cx="306125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7980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334434" y="188918"/>
            <a:ext cx="11523133" cy="503783"/>
          </a:xfrm>
          <a:prstGeom prst="rect">
            <a:avLst/>
          </a:prstGeom>
          <a:solidFill>
            <a:srgbClr val="0072C6"/>
          </a:solidFill>
        </p:spPr>
        <p:txBody>
          <a:bodyPr lIns="91368" tIns="45684" rIns="91368" bIns="45684"/>
          <a:lstStyle>
            <a:lvl1pPr marL="126898" indent="0">
              <a:defRPr>
                <a:solidFill>
                  <a:schemeClr val="bg1"/>
                </a:solidFill>
              </a:defRPr>
            </a:lvl1pPr>
          </a:lstStyle>
          <a:p>
            <a:r>
              <a:rPr lang="en-US"/>
              <a:t>Click to edit Master title style</a:t>
            </a:r>
            <a:endParaRPr lang="en-GB"/>
          </a:p>
        </p:txBody>
      </p:sp>
      <p:sp>
        <p:nvSpPr>
          <p:cNvPr id="13" name="Text Placeholder 7"/>
          <p:cNvSpPr>
            <a:spLocks noGrp="1"/>
          </p:cNvSpPr>
          <p:nvPr>
            <p:ph type="body" sz="quarter" idx="13" hasCustomPrompt="1"/>
          </p:nvPr>
        </p:nvSpPr>
        <p:spPr>
          <a:xfrm>
            <a:off x="334434" y="692699"/>
            <a:ext cx="11523133" cy="360040"/>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
        <p:nvSpPr>
          <p:cNvPr id="5" name="Content Placeholder 4"/>
          <p:cNvSpPr>
            <a:spLocks noGrp="1"/>
          </p:cNvSpPr>
          <p:nvPr>
            <p:ph sz="quarter" idx="15"/>
          </p:nvPr>
        </p:nvSpPr>
        <p:spPr>
          <a:xfrm>
            <a:off x="334434" y="1342805"/>
            <a:ext cx="5666317"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6"/>
          <p:cNvSpPr>
            <a:spLocks noGrp="1"/>
          </p:cNvSpPr>
          <p:nvPr>
            <p:ph sz="quarter" idx="16"/>
          </p:nvPr>
        </p:nvSpPr>
        <p:spPr>
          <a:xfrm>
            <a:off x="6096001" y="1341441"/>
            <a:ext cx="5760640" cy="5111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486599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70228-60A1-49C7-B2AF-4BA3422B5C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5FDCC98-8B5B-46AD-8903-742BE86432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AF0F36-8542-4E06-AF23-BC8553C9B9CE}"/>
              </a:ext>
            </a:extLst>
          </p:cNvPr>
          <p:cNvSpPr>
            <a:spLocks noGrp="1"/>
          </p:cNvSpPr>
          <p:nvPr>
            <p:ph type="dt" sz="half" idx="10"/>
          </p:nvPr>
        </p:nvSpPr>
        <p:spPr/>
        <p:txBody>
          <a:bodyPr/>
          <a:lstStyle/>
          <a:p>
            <a:fld id="{DB4C48F0-D1CB-4297-8571-33C5BBE2288E}" type="datetimeFigureOut">
              <a:rPr lang="en-GB" smtClean="0"/>
              <a:t>21/04/2022</a:t>
            </a:fld>
            <a:endParaRPr lang="en-GB"/>
          </a:p>
        </p:txBody>
      </p:sp>
      <p:sp>
        <p:nvSpPr>
          <p:cNvPr id="5" name="Footer Placeholder 4">
            <a:extLst>
              <a:ext uri="{FF2B5EF4-FFF2-40B4-BE49-F238E27FC236}">
                <a16:creationId xmlns:a16="http://schemas.microsoft.com/office/drawing/2014/main" id="{3DAA9400-DA34-4F6F-9A44-5769FBB112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EBE12A-6148-4467-8562-4C8378DBF97B}"/>
              </a:ext>
            </a:extLst>
          </p:cNvPr>
          <p:cNvSpPr>
            <a:spLocks noGrp="1"/>
          </p:cNvSpPr>
          <p:nvPr>
            <p:ph type="sldNum" sz="quarter" idx="12"/>
          </p:nvPr>
        </p:nvSpPr>
        <p:spPr/>
        <p:txBody>
          <a:bodyPr/>
          <a:lstStyle/>
          <a:p>
            <a:fld id="{58F6C19F-91D5-44A9-9B02-8209277FE0B4}" type="slidenum">
              <a:rPr lang="en-GB" smtClean="0"/>
              <a:t>‹#›</a:t>
            </a:fld>
            <a:endParaRPr lang="en-GB"/>
          </a:p>
        </p:txBody>
      </p:sp>
    </p:spTree>
    <p:extLst>
      <p:ext uri="{BB962C8B-B14F-4D97-AF65-F5344CB8AC3E}">
        <p14:creationId xmlns:p14="http://schemas.microsoft.com/office/powerpoint/2010/main" val="26088894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7AB40-80E7-4E6C-B526-B962912DB3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4DFFD5-AC8D-4DE4-B245-BACDC9D180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6B50D6-2AB8-429E-94F4-714D42982A30}"/>
              </a:ext>
            </a:extLst>
          </p:cNvPr>
          <p:cNvSpPr>
            <a:spLocks noGrp="1"/>
          </p:cNvSpPr>
          <p:nvPr>
            <p:ph type="dt" sz="half" idx="10"/>
          </p:nvPr>
        </p:nvSpPr>
        <p:spPr/>
        <p:txBody>
          <a:bodyPr/>
          <a:lstStyle/>
          <a:p>
            <a:fld id="{DB4C48F0-D1CB-4297-8571-33C5BBE2288E}" type="datetimeFigureOut">
              <a:rPr lang="en-GB" smtClean="0"/>
              <a:t>21/04/2022</a:t>
            </a:fld>
            <a:endParaRPr lang="en-GB"/>
          </a:p>
        </p:txBody>
      </p:sp>
      <p:sp>
        <p:nvSpPr>
          <p:cNvPr id="5" name="Footer Placeholder 4">
            <a:extLst>
              <a:ext uri="{FF2B5EF4-FFF2-40B4-BE49-F238E27FC236}">
                <a16:creationId xmlns:a16="http://schemas.microsoft.com/office/drawing/2014/main" id="{DE2F6895-47E4-46B5-9DD9-6157B0F1EE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973FCC-91FC-41C4-A12F-8F4ACC6932DE}"/>
              </a:ext>
            </a:extLst>
          </p:cNvPr>
          <p:cNvSpPr>
            <a:spLocks noGrp="1"/>
          </p:cNvSpPr>
          <p:nvPr>
            <p:ph type="sldNum" sz="quarter" idx="12"/>
          </p:nvPr>
        </p:nvSpPr>
        <p:spPr/>
        <p:txBody>
          <a:bodyPr/>
          <a:lstStyle/>
          <a:p>
            <a:fld id="{58F6C19F-91D5-44A9-9B02-8209277FE0B4}" type="slidenum">
              <a:rPr lang="en-GB" smtClean="0"/>
              <a:t>‹#›</a:t>
            </a:fld>
            <a:endParaRPr lang="en-GB"/>
          </a:p>
        </p:txBody>
      </p:sp>
    </p:spTree>
    <p:extLst>
      <p:ext uri="{BB962C8B-B14F-4D97-AF65-F5344CB8AC3E}">
        <p14:creationId xmlns:p14="http://schemas.microsoft.com/office/powerpoint/2010/main" val="18729564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575B-2E47-41C6-8E72-46551994AA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AEA4A4E-BB74-4C82-8714-676E9D3509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CA8081-75F1-4358-9F15-7F98AF760988}"/>
              </a:ext>
            </a:extLst>
          </p:cNvPr>
          <p:cNvSpPr>
            <a:spLocks noGrp="1"/>
          </p:cNvSpPr>
          <p:nvPr>
            <p:ph type="dt" sz="half" idx="10"/>
          </p:nvPr>
        </p:nvSpPr>
        <p:spPr/>
        <p:txBody>
          <a:bodyPr/>
          <a:lstStyle/>
          <a:p>
            <a:fld id="{DB4C48F0-D1CB-4297-8571-33C5BBE2288E}" type="datetimeFigureOut">
              <a:rPr lang="en-GB" smtClean="0"/>
              <a:t>21/04/2022</a:t>
            </a:fld>
            <a:endParaRPr lang="en-GB"/>
          </a:p>
        </p:txBody>
      </p:sp>
      <p:sp>
        <p:nvSpPr>
          <p:cNvPr id="5" name="Footer Placeholder 4">
            <a:extLst>
              <a:ext uri="{FF2B5EF4-FFF2-40B4-BE49-F238E27FC236}">
                <a16:creationId xmlns:a16="http://schemas.microsoft.com/office/drawing/2014/main" id="{82F77897-2177-4E20-8284-536B557934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A5AEC8-57A7-4168-B417-F79D499B4D54}"/>
              </a:ext>
            </a:extLst>
          </p:cNvPr>
          <p:cNvSpPr>
            <a:spLocks noGrp="1"/>
          </p:cNvSpPr>
          <p:nvPr>
            <p:ph type="sldNum" sz="quarter" idx="12"/>
          </p:nvPr>
        </p:nvSpPr>
        <p:spPr/>
        <p:txBody>
          <a:bodyPr/>
          <a:lstStyle/>
          <a:p>
            <a:fld id="{58F6C19F-91D5-44A9-9B02-8209277FE0B4}" type="slidenum">
              <a:rPr lang="en-GB" smtClean="0"/>
              <a:t>‹#›</a:t>
            </a:fld>
            <a:endParaRPr lang="en-GB"/>
          </a:p>
        </p:txBody>
      </p:sp>
    </p:spTree>
    <p:extLst>
      <p:ext uri="{BB962C8B-B14F-4D97-AF65-F5344CB8AC3E}">
        <p14:creationId xmlns:p14="http://schemas.microsoft.com/office/powerpoint/2010/main" val="40709108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583DC-0DF5-468E-BEA3-FE78012D79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EAC20B-C6D8-417D-9450-14BF17169B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615E53D-32AB-4873-821A-36E3D7D238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5B961B-7054-4804-862C-EBCA104E3F12}"/>
              </a:ext>
            </a:extLst>
          </p:cNvPr>
          <p:cNvSpPr>
            <a:spLocks noGrp="1"/>
          </p:cNvSpPr>
          <p:nvPr>
            <p:ph type="dt" sz="half" idx="10"/>
          </p:nvPr>
        </p:nvSpPr>
        <p:spPr/>
        <p:txBody>
          <a:bodyPr/>
          <a:lstStyle/>
          <a:p>
            <a:fld id="{DB4C48F0-D1CB-4297-8571-33C5BBE2288E}" type="datetimeFigureOut">
              <a:rPr lang="en-GB" smtClean="0"/>
              <a:t>21/04/2022</a:t>
            </a:fld>
            <a:endParaRPr lang="en-GB"/>
          </a:p>
        </p:txBody>
      </p:sp>
      <p:sp>
        <p:nvSpPr>
          <p:cNvPr id="6" name="Footer Placeholder 5">
            <a:extLst>
              <a:ext uri="{FF2B5EF4-FFF2-40B4-BE49-F238E27FC236}">
                <a16:creationId xmlns:a16="http://schemas.microsoft.com/office/drawing/2014/main" id="{FE43D04E-4B5B-4AFA-A899-F26E6AB6D3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D062C8-E779-40D9-9BE5-414C0E6F1B7F}"/>
              </a:ext>
            </a:extLst>
          </p:cNvPr>
          <p:cNvSpPr>
            <a:spLocks noGrp="1"/>
          </p:cNvSpPr>
          <p:nvPr>
            <p:ph type="sldNum" sz="quarter" idx="12"/>
          </p:nvPr>
        </p:nvSpPr>
        <p:spPr/>
        <p:txBody>
          <a:bodyPr/>
          <a:lstStyle/>
          <a:p>
            <a:fld id="{58F6C19F-91D5-44A9-9B02-8209277FE0B4}" type="slidenum">
              <a:rPr lang="en-GB" smtClean="0"/>
              <a:t>‹#›</a:t>
            </a:fld>
            <a:endParaRPr lang="en-GB"/>
          </a:p>
        </p:txBody>
      </p:sp>
    </p:spTree>
    <p:extLst>
      <p:ext uri="{BB962C8B-B14F-4D97-AF65-F5344CB8AC3E}">
        <p14:creationId xmlns:p14="http://schemas.microsoft.com/office/powerpoint/2010/main" val="36264270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BAC9C-C290-432E-B1A1-7D74358A110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90CBE8-FBDB-4ED9-9BE8-30F22A6E17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B55934-C87C-4598-B1CA-7C91C7C243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3C5A583-B2EC-48DC-A5BF-0E4B478768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080EE6-1D23-4220-B278-944983F2BD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6FB6C49-208E-43DA-BF41-71E48D4B94E1}"/>
              </a:ext>
            </a:extLst>
          </p:cNvPr>
          <p:cNvSpPr>
            <a:spLocks noGrp="1"/>
          </p:cNvSpPr>
          <p:nvPr>
            <p:ph type="dt" sz="half" idx="10"/>
          </p:nvPr>
        </p:nvSpPr>
        <p:spPr/>
        <p:txBody>
          <a:bodyPr/>
          <a:lstStyle/>
          <a:p>
            <a:fld id="{DB4C48F0-D1CB-4297-8571-33C5BBE2288E}" type="datetimeFigureOut">
              <a:rPr lang="en-GB" smtClean="0"/>
              <a:t>21/04/2022</a:t>
            </a:fld>
            <a:endParaRPr lang="en-GB"/>
          </a:p>
        </p:txBody>
      </p:sp>
      <p:sp>
        <p:nvSpPr>
          <p:cNvPr id="8" name="Footer Placeholder 7">
            <a:extLst>
              <a:ext uri="{FF2B5EF4-FFF2-40B4-BE49-F238E27FC236}">
                <a16:creationId xmlns:a16="http://schemas.microsoft.com/office/drawing/2014/main" id="{A8767A05-D2B6-4AED-9EDF-B502F73752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61F765-B4F9-4043-B603-F93032771311}"/>
              </a:ext>
            </a:extLst>
          </p:cNvPr>
          <p:cNvSpPr>
            <a:spLocks noGrp="1"/>
          </p:cNvSpPr>
          <p:nvPr>
            <p:ph type="sldNum" sz="quarter" idx="12"/>
          </p:nvPr>
        </p:nvSpPr>
        <p:spPr/>
        <p:txBody>
          <a:bodyPr/>
          <a:lstStyle/>
          <a:p>
            <a:fld id="{58F6C19F-91D5-44A9-9B02-8209277FE0B4}" type="slidenum">
              <a:rPr lang="en-GB" smtClean="0"/>
              <a:t>‹#›</a:t>
            </a:fld>
            <a:endParaRPr lang="en-GB"/>
          </a:p>
        </p:txBody>
      </p:sp>
    </p:spTree>
    <p:extLst>
      <p:ext uri="{BB962C8B-B14F-4D97-AF65-F5344CB8AC3E}">
        <p14:creationId xmlns:p14="http://schemas.microsoft.com/office/powerpoint/2010/main" val="12592043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2FCB2-1025-492D-A10C-980FBFD0E00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3A874D-89AA-4458-8CCD-336BA0B9E2C5}"/>
              </a:ext>
            </a:extLst>
          </p:cNvPr>
          <p:cNvSpPr>
            <a:spLocks noGrp="1"/>
          </p:cNvSpPr>
          <p:nvPr>
            <p:ph type="dt" sz="half" idx="10"/>
          </p:nvPr>
        </p:nvSpPr>
        <p:spPr/>
        <p:txBody>
          <a:bodyPr/>
          <a:lstStyle/>
          <a:p>
            <a:fld id="{DB4C48F0-D1CB-4297-8571-33C5BBE2288E}" type="datetimeFigureOut">
              <a:rPr lang="en-GB" smtClean="0"/>
              <a:t>21/04/2022</a:t>
            </a:fld>
            <a:endParaRPr lang="en-GB"/>
          </a:p>
        </p:txBody>
      </p:sp>
      <p:sp>
        <p:nvSpPr>
          <p:cNvPr id="4" name="Footer Placeholder 3">
            <a:extLst>
              <a:ext uri="{FF2B5EF4-FFF2-40B4-BE49-F238E27FC236}">
                <a16:creationId xmlns:a16="http://schemas.microsoft.com/office/drawing/2014/main" id="{FE8F626E-E98E-4D8A-BAC8-B4D39803966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13E6D2F-65D3-4CA7-8392-14775461E215}"/>
              </a:ext>
            </a:extLst>
          </p:cNvPr>
          <p:cNvSpPr>
            <a:spLocks noGrp="1"/>
          </p:cNvSpPr>
          <p:nvPr>
            <p:ph type="sldNum" sz="quarter" idx="12"/>
          </p:nvPr>
        </p:nvSpPr>
        <p:spPr/>
        <p:txBody>
          <a:bodyPr/>
          <a:lstStyle/>
          <a:p>
            <a:fld id="{58F6C19F-91D5-44A9-9B02-8209277FE0B4}" type="slidenum">
              <a:rPr lang="en-GB" smtClean="0"/>
              <a:t>‹#›</a:t>
            </a:fld>
            <a:endParaRPr lang="en-GB"/>
          </a:p>
        </p:txBody>
      </p:sp>
    </p:spTree>
    <p:extLst>
      <p:ext uri="{BB962C8B-B14F-4D97-AF65-F5344CB8AC3E}">
        <p14:creationId xmlns:p14="http://schemas.microsoft.com/office/powerpoint/2010/main" val="30324173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48C4D9-091F-4CDA-8377-2EBC7D54A412}"/>
              </a:ext>
            </a:extLst>
          </p:cNvPr>
          <p:cNvSpPr>
            <a:spLocks noGrp="1"/>
          </p:cNvSpPr>
          <p:nvPr>
            <p:ph type="dt" sz="half" idx="10"/>
          </p:nvPr>
        </p:nvSpPr>
        <p:spPr/>
        <p:txBody>
          <a:bodyPr/>
          <a:lstStyle/>
          <a:p>
            <a:fld id="{DB4C48F0-D1CB-4297-8571-33C5BBE2288E}" type="datetimeFigureOut">
              <a:rPr lang="en-GB" smtClean="0"/>
              <a:t>21/04/2022</a:t>
            </a:fld>
            <a:endParaRPr lang="en-GB"/>
          </a:p>
        </p:txBody>
      </p:sp>
      <p:sp>
        <p:nvSpPr>
          <p:cNvPr id="3" name="Footer Placeholder 2">
            <a:extLst>
              <a:ext uri="{FF2B5EF4-FFF2-40B4-BE49-F238E27FC236}">
                <a16:creationId xmlns:a16="http://schemas.microsoft.com/office/drawing/2014/main" id="{5C37B7F1-AEDB-4D40-863D-BA7AEAAAB9C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FA3B6BA-FC11-41CC-A588-0E9E5E6F0D8B}"/>
              </a:ext>
            </a:extLst>
          </p:cNvPr>
          <p:cNvSpPr>
            <a:spLocks noGrp="1"/>
          </p:cNvSpPr>
          <p:nvPr>
            <p:ph type="sldNum" sz="quarter" idx="12"/>
          </p:nvPr>
        </p:nvSpPr>
        <p:spPr/>
        <p:txBody>
          <a:bodyPr/>
          <a:lstStyle/>
          <a:p>
            <a:fld id="{58F6C19F-91D5-44A9-9B02-8209277FE0B4}" type="slidenum">
              <a:rPr lang="en-GB" smtClean="0"/>
              <a:t>‹#›</a:t>
            </a:fld>
            <a:endParaRPr lang="en-GB"/>
          </a:p>
        </p:txBody>
      </p:sp>
    </p:spTree>
    <p:extLst>
      <p:ext uri="{BB962C8B-B14F-4D97-AF65-F5344CB8AC3E}">
        <p14:creationId xmlns:p14="http://schemas.microsoft.com/office/powerpoint/2010/main" val="40629212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70A-AA1D-415B-818E-2A5F7E3A96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C32E6C3-16AE-4B2B-864D-849EC4B0D5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EF48A93-3C4D-4851-BCB7-9A72D08EC2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9300C8-606E-471B-8FD2-BA32960993DD}"/>
              </a:ext>
            </a:extLst>
          </p:cNvPr>
          <p:cNvSpPr>
            <a:spLocks noGrp="1"/>
          </p:cNvSpPr>
          <p:nvPr>
            <p:ph type="dt" sz="half" idx="10"/>
          </p:nvPr>
        </p:nvSpPr>
        <p:spPr/>
        <p:txBody>
          <a:bodyPr/>
          <a:lstStyle/>
          <a:p>
            <a:fld id="{DB4C48F0-D1CB-4297-8571-33C5BBE2288E}" type="datetimeFigureOut">
              <a:rPr lang="en-GB" smtClean="0"/>
              <a:t>21/04/2022</a:t>
            </a:fld>
            <a:endParaRPr lang="en-GB"/>
          </a:p>
        </p:txBody>
      </p:sp>
      <p:sp>
        <p:nvSpPr>
          <p:cNvPr id="6" name="Footer Placeholder 5">
            <a:extLst>
              <a:ext uri="{FF2B5EF4-FFF2-40B4-BE49-F238E27FC236}">
                <a16:creationId xmlns:a16="http://schemas.microsoft.com/office/drawing/2014/main" id="{E2D79780-3ACF-4004-AC77-62F6BC9F4D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28D8A3-456C-40EB-B49B-DDB26662EE8B}"/>
              </a:ext>
            </a:extLst>
          </p:cNvPr>
          <p:cNvSpPr>
            <a:spLocks noGrp="1"/>
          </p:cNvSpPr>
          <p:nvPr>
            <p:ph type="sldNum" sz="quarter" idx="12"/>
          </p:nvPr>
        </p:nvSpPr>
        <p:spPr/>
        <p:txBody>
          <a:bodyPr/>
          <a:lstStyle/>
          <a:p>
            <a:fld id="{58F6C19F-91D5-44A9-9B02-8209277FE0B4}" type="slidenum">
              <a:rPr lang="en-GB" smtClean="0"/>
              <a:t>‹#›</a:t>
            </a:fld>
            <a:endParaRPr lang="en-GB"/>
          </a:p>
        </p:txBody>
      </p:sp>
    </p:spTree>
    <p:extLst>
      <p:ext uri="{BB962C8B-B14F-4D97-AF65-F5344CB8AC3E}">
        <p14:creationId xmlns:p14="http://schemas.microsoft.com/office/powerpoint/2010/main" val="21602272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D2154-29F6-4988-9A6D-94BD699920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050E1D4-B109-4D81-B5FE-901CC3D18B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184C462-88C3-49CE-990A-BC5E677938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A63C55-C7BB-43FE-A645-02CC3D15B740}"/>
              </a:ext>
            </a:extLst>
          </p:cNvPr>
          <p:cNvSpPr>
            <a:spLocks noGrp="1"/>
          </p:cNvSpPr>
          <p:nvPr>
            <p:ph type="dt" sz="half" idx="10"/>
          </p:nvPr>
        </p:nvSpPr>
        <p:spPr/>
        <p:txBody>
          <a:bodyPr/>
          <a:lstStyle/>
          <a:p>
            <a:fld id="{DB4C48F0-D1CB-4297-8571-33C5BBE2288E}" type="datetimeFigureOut">
              <a:rPr lang="en-GB" smtClean="0"/>
              <a:t>21/04/2022</a:t>
            </a:fld>
            <a:endParaRPr lang="en-GB"/>
          </a:p>
        </p:txBody>
      </p:sp>
      <p:sp>
        <p:nvSpPr>
          <p:cNvPr id="6" name="Footer Placeholder 5">
            <a:extLst>
              <a:ext uri="{FF2B5EF4-FFF2-40B4-BE49-F238E27FC236}">
                <a16:creationId xmlns:a16="http://schemas.microsoft.com/office/drawing/2014/main" id="{7B726D63-4581-4401-AC41-93C1932A4C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07D2C9-E48A-4C48-8C05-F375CF6FA033}"/>
              </a:ext>
            </a:extLst>
          </p:cNvPr>
          <p:cNvSpPr>
            <a:spLocks noGrp="1"/>
          </p:cNvSpPr>
          <p:nvPr>
            <p:ph type="sldNum" sz="quarter" idx="12"/>
          </p:nvPr>
        </p:nvSpPr>
        <p:spPr/>
        <p:txBody>
          <a:bodyPr/>
          <a:lstStyle/>
          <a:p>
            <a:fld id="{58F6C19F-91D5-44A9-9B02-8209277FE0B4}" type="slidenum">
              <a:rPr lang="en-GB" smtClean="0"/>
              <a:t>‹#›</a:t>
            </a:fld>
            <a:endParaRPr lang="en-GB"/>
          </a:p>
        </p:txBody>
      </p:sp>
    </p:spTree>
    <p:extLst>
      <p:ext uri="{BB962C8B-B14F-4D97-AF65-F5344CB8AC3E}">
        <p14:creationId xmlns:p14="http://schemas.microsoft.com/office/powerpoint/2010/main" val="33883266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9D9C-6D54-4173-9E3F-EE57BD9046A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7EBC60-E4D4-4090-A8EC-B72D777DC5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CDDEB2-BD54-4317-9098-76ACF24B3FEC}"/>
              </a:ext>
            </a:extLst>
          </p:cNvPr>
          <p:cNvSpPr>
            <a:spLocks noGrp="1"/>
          </p:cNvSpPr>
          <p:nvPr>
            <p:ph type="dt" sz="half" idx="10"/>
          </p:nvPr>
        </p:nvSpPr>
        <p:spPr/>
        <p:txBody>
          <a:bodyPr/>
          <a:lstStyle/>
          <a:p>
            <a:fld id="{DB4C48F0-D1CB-4297-8571-33C5BBE2288E}" type="datetimeFigureOut">
              <a:rPr lang="en-GB" smtClean="0"/>
              <a:t>21/04/2022</a:t>
            </a:fld>
            <a:endParaRPr lang="en-GB"/>
          </a:p>
        </p:txBody>
      </p:sp>
      <p:sp>
        <p:nvSpPr>
          <p:cNvPr id="5" name="Footer Placeholder 4">
            <a:extLst>
              <a:ext uri="{FF2B5EF4-FFF2-40B4-BE49-F238E27FC236}">
                <a16:creationId xmlns:a16="http://schemas.microsoft.com/office/drawing/2014/main" id="{30B7ED1C-A0FC-4686-872D-F008068E9A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58D75B-F9E4-4E24-A4A9-BDAE6CF3A82F}"/>
              </a:ext>
            </a:extLst>
          </p:cNvPr>
          <p:cNvSpPr>
            <a:spLocks noGrp="1"/>
          </p:cNvSpPr>
          <p:nvPr>
            <p:ph type="sldNum" sz="quarter" idx="12"/>
          </p:nvPr>
        </p:nvSpPr>
        <p:spPr/>
        <p:txBody>
          <a:bodyPr/>
          <a:lstStyle/>
          <a:p>
            <a:fld id="{58F6C19F-91D5-44A9-9B02-8209277FE0B4}" type="slidenum">
              <a:rPr lang="en-GB" smtClean="0"/>
              <a:t>‹#›</a:t>
            </a:fld>
            <a:endParaRPr lang="en-GB"/>
          </a:p>
        </p:txBody>
      </p:sp>
    </p:spTree>
    <p:extLst>
      <p:ext uri="{BB962C8B-B14F-4D97-AF65-F5344CB8AC3E}">
        <p14:creationId xmlns:p14="http://schemas.microsoft.com/office/powerpoint/2010/main" val="2025846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434" y="188918"/>
            <a:ext cx="11523133" cy="503783"/>
          </a:xfrm>
          <a:prstGeom prst="rect">
            <a:avLst/>
          </a:prstGeom>
        </p:spPr>
        <p:txBody>
          <a:bodyPr lIns="91368" tIns="45684" rIns="91368" bIns="45684"/>
          <a:lstStyle>
            <a:lvl1pPr>
              <a:defRPr/>
            </a:lvl1pPr>
          </a:lstStyle>
          <a:p>
            <a:r>
              <a:rPr lang="en-US"/>
              <a:t> Click to edit Master title style</a:t>
            </a:r>
            <a:endParaRPr lang="en-GB"/>
          </a:p>
        </p:txBody>
      </p:sp>
      <p:sp>
        <p:nvSpPr>
          <p:cNvPr id="10" name="Text Placeholder 9"/>
          <p:cNvSpPr>
            <a:spLocks noGrp="1"/>
          </p:cNvSpPr>
          <p:nvPr>
            <p:ph type="body" sz="quarter" idx="11"/>
          </p:nvPr>
        </p:nvSpPr>
        <p:spPr>
          <a:xfrm>
            <a:off x="334433" y="1341437"/>
            <a:ext cx="3744384"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p:cNvSpPr>
            <a:spLocks noGrp="1"/>
          </p:cNvSpPr>
          <p:nvPr>
            <p:ph type="body" sz="quarter" idx="12"/>
          </p:nvPr>
        </p:nvSpPr>
        <p:spPr>
          <a:xfrm>
            <a:off x="4271434" y="1341437"/>
            <a:ext cx="3649133"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3"/>
          </p:nvPr>
        </p:nvSpPr>
        <p:spPr>
          <a:xfrm>
            <a:off x="8113190" y="1341437"/>
            <a:ext cx="3744383"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7"/>
          <p:cNvSpPr>
            <a:spLocks noGrp="1"/>
          </p:cNvSpPr>
          <p:nvPr>
            <p:ph type="body" sz="quarter" idx="14" hasCustomPrompt="1"/>
          </p:nvPr>
        </p:nvSpPr>
        <p:spPr>
          <a:xfrm>
            <a:off x="334434" y="692699"/>
            <a:ext cx="11523133" cy="360040"/>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8" name="Title 1"/>
          <p:cNvSpPr txBox="1">
            <a:spLocks/>
          </p:cNvSpPr>
          <p:nvPr userDrawn="1"/>
        </p:nvSpPr>
        <p:spPr>
          <a:xfrm>
            <a:off x="336000" y="190803"/>
            <a:ext cx="11523133" cy="503783"/>
          </a:xfrm>
          <a:prstGeom prst="rect">
            <a:avLst/>
          </a:prstGeom>
          <a:solidFill>
            <a:srgbClr val="0072C6"/>
          </a:solidFill>
        </p:spPr>
        <p:txBody>
          <a:bodyPr lIns="121824" tIns="60912" rIns="121824" bIns="60912"/>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126898"/>
            <a:r>
              <a:rPr lang="en-US" sz="3200">
                <a:solidFill>
                  <a:prstClr val="white"/>
                </a:solidFill>
              </a:rPr>
              <a:t>Click to edit Master title style</a:t>
            </a:r>
            <a:endParaRPr lang="en-GB" sz="3200">
              <a:solidFill>
                <a:prstClr val="white"/>
              </a:solidFill>
            </a:endParaRPr>
          </a:p>
        </p:txBody>
      </p:sp>
      <p:sp>
        <p:nvSpPr>
          <p:cNvPr id="3" name="Slide Number Placeholder 2"/>
          <p:cNvSpPr>
            <a:spLocks noGrp="1"/>
          </p:cNvSpPr>
          <p:nvPr>
            <p:ph type="sldNum" sz="quarter" idx="15"/>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Tree>
    <p:extLst>
      <p:ext uri="{BB962C8B-B14F-4D97-AF65-F5344CB8AC3E}">
        <p14:creationId xmlns:p14="http://schemas.microsoft.com/office/powerpoint/2010/main" val="23503661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35CE50-6CF6-434B-9AE2-A43B3BD2EFD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3CA71D-10F7-4C67-AF07-FEF1E806D9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BFA764-D64A-4169-AF42-8F070C92D365}"/>
              </a:ext>
            </a:extLst>
          </p:cNvPr>
          <p:cNvSpPr>
            <a:spLocks noGrp="1"/>
          </p:cNvSpPr>
          <p:nvPr>
            <p:ph type="dt" sz="half" idx="10"/>
          </p:nvPr>
        </p:nvSpPr>
        <p:spPr/>
        <p:txBody>
          <a:bodyPr/>
          <a:lstStyle/>
          <a:p>
            <a:fld id="{DB4C48F0-D1CB-4297-8571-33C5BBE2288E}" type="datetimeFigureOut">
              <a:rPr lang="en-GB" smtClean="0"/>
              <a:t>21/04/2022</a:t>
            </a:fld>
            <a:endParaRPr lang="en-GB"/>
          </a:p>
        </p:txBody>
      </p:sp>
      <p:sp>
        <p:nvSpPr>
          <p:cNvPr id="5" name="Footer Placeholder 4">
            <a:extLst>
              <a:ext uri="{FF2B5EF4-FFF2-40B4-BE49-F238E27FC236}">
                <a16:creationId xmlns:a16="http://schemas.microsoft.com/office/drawing/2014/main" id="{0784A612-C0E4-4FF3-A80C-3EFE471963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E72C69-F03D-4BD0-AB3B-7C14FB7DDB8A}"/>
              </a:ext>
            </a:extLst>
          </p:cNvPr>
          <p:cNvSpPr>
            <a:spLocks noGrp="1"/>
          </p:cNvSpPr>
          <p:nvPr>
            <p:ph type="sldNum" sz="quarter" idx="12"/>
          </p:nvPr>
        </p:nvSpPr>
        <p:spPr/>
        <p:txBody>
          <a:bodyPr/>
          <a:lstStyle/>
          <a:p>
            <a:fld id="{58F6C19F-91D5-44A9-9B02-8209277FE0B4}" type="slidenum">
              <a:rPr lang="en-GB" smtClean="0"/>
              <a:t>‹#›</a:t>
            </a:fld>
            <a:endParaRPr lang="en-GB"/>
          </a:p>
        </p:txBody>
      </p:sp>
    </p:spTree>
    <p:extLst>
      <p:ext uri="{BB962C8B-B14F-4D97-AF65-F5344CB8AC3E}">
        <p14:creationId xmlns:p14="http://schemas.microsoft.com/office/powerpoint/2010/main" val="38099423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0"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1" y="548641"/>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endParaRPr lang="en-US"/>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601325" y="209848"/>
            <a:ext cx="1282069" cy="544236"/>
          </a:xfrm>
          <a:prstGeom prst="rect">
            <a:avLst/>
          </a:prstGeom>
        </p:spPr>
      </p:pic>
    </p:spTree>
    <p:extLst>
      <p:ext uri="{BB962C8B-B14F-4D97-AF65-F5344CB8AC3E}">
        <p14:creationId xmlns:p14="http://schemas.microsoft.com/office/powerpoint/2010/main" val="2034251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key message">
    <p:spTree>
      <p:nvGrpSpPr>
        <p:cNvPr id="1" name=""/>
        <p:cNvGrpSpPr/>
        <p:nvPr/>
      </p:nvGrpSpPr>
      <p:grpSpPr>
        <a:xfrm>
          <a:off x="0" y="0"/>
          <a:ext cx="0" cy="0"/>
          <a:chOff x="0" y="0"/>
          <a:chExt cx="0" cy="0"/>
        </a:xfrm>
      </p:grpSpPr>
      <p:sp>
        <p:nvSpPr>
          <p:cNvPr id="2" name="Title 1"/>
          <p:cNvSpPr>
            <a:spLocks noGrp="1"/>
          </p:cNvSpPr>
          <p:nvPr>
            <p:ph type="title"/>
          </p:nvPr>
        </p:nvSpPr>
        <p:spPr>
          <a:xfrm>
            <a:off x="334434" y="188918"/>
            <a:ext cx="11523133" cy="503783"/>
          </a:xfrm>
          <a:prstGeom prst="rect">
            <a:avLst/>
          </a:prstGeom>
        </p:spPr>
        <p:txBody>
          <a:bodyPr lIns="91368" tIns="45684" rIns="91368" bIns="45684"/>
          <a:lstStyle/>
          <a:p>
            <a:r>
              <a:rPr lang="en-US"/>
              <a:t>Click to edit Master title style</a:t>
            </a:r>
            <a:endParaRPr lang="en-GB"/>
          </a:p>
        </p:txBody>
      </p:sp>
      <p:sp>
        <p:nvSpPr>
          <p:cNvPr id="5" name="Content Placeholder 4"/>
          <p:cNvSpPr>
            <a:spLocks noGrp="1"/>
          </p:cNvSpPr>
          <p:nvPr>
            <p:ph sz="quarter" idx="11"/>
          </p:nvPr>
        </p:nvSpPr>
        <p:spPr>
          <a:xfrm>
            <a:off x="334433" y="1341437"/>
            <a:ext cx="3744384"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2"/>
          </p:nvPr>
        </p:nvSpPr>
        <p:spPr>
          <a:xfrm>
            <a:off x="4271434" y="1341437"/>
            <a:ext cx="7586133"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3" hasCustomPrompt="1"/>
          </p:nvPr>
        </p:nvSpPr>
        <p:spPr>
          <a:xfrm>
            <a:off x="334434" y="692699"/>
            <a:ext cx="11523133" cy="360040"/>
          </a:xfrm>
        </p:spPr>
        <p:txBody>
          <a:bodyPr>
            <a:normAutofit/>
          </a:bodyPr>
          <a:lstStyle>
            <a:lvl1pPr marL="236874" indent="0">
              <a:defRPr sz="2933" baseline="0">
                <a:solidFill>
                  <a:schemeClr val="accent5"/>
                </a:solidFill>
                <a:latin typeface="+mn-lt"/>
              </a:defRPr>
            </a:lvl1pPr>
          </a:lstStyle>
          <a:p>
            <a:pPr lvl="0"/>
            <a:r>
              <a:rPr lang="en-GB"/>
              <a:t>Subtitle </a:t>
            </a:r>
          </a:p>
        </p:txBody>
      </p:sp>
      <p:sp>
        <p:nvSpPr>
          <p:cNvPr id="6" name="Title 1"/>
          <p:cNvSpPr txBox="1">
            <a:spLocks/>
          </p:cNvSpPr>
          <p:nvPr userDrawn="1"/>
        </p:nvSpPr>
        <p:spPr>
          <a:xfrm>
            <a:off x="335360" y="190803"/>
            <a:ext cx="11523133" cy="503783"/>
          </a:xfrm>
          <a:prstGeom prst="rect">
            <a:avLst/>
          </a:prstGeom>
          <a:solidFill>
            <a:srgbClr val="0072C6"/>
          </a:solidFill>
        </p:spPr>
        <p:txBody>
          <a:bodyPr lIns="121824" tIns="60912" rIns="121824" bIns="60912"/>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126898"/>
            <a:r>
              <a:rPr lang="en-US" sz="3200">
                <a:solidFill>
                  <a:prstClr val="white"/>
                </a:solidFill>
              </a:rPr>
              <a:t>Click to edit Master title style</a:t>
            </a:r>
            <a:endParaRPr lang="en-GB" sz="3200">
              <a:solidFill>
                <a:prstClr val="white"/>
              </a:solidFill>
            </a:endParaRP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Tree>
    <p:extLst>
      <p:ext uri="{BB962C8B-B14F-4D97-AF65-F5344CB8AC3E}">
        <p14:creationId xmlns:p14="http://schemas.microsoft.com/office/powerpoint/2010/main" val="12616239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9.xml"/><Relationship Id="rId21" Type="http://schemas.openxmlformats.org/officeDocument/2006/relationships/slideLayout" Target="../slideLayouts/slideLayout24.xml"/><Relationship Id="rId34" Type="http://schemas.openxmlformats.org/officeDocument/2006/relationships/slideLayout" Target="../slideLayouts/slideLayout37.xml"/><Relationship Id="rId42" Type="http://schemas.openxmlformats.org/officeDocument/2006/relationships/slideLayout" Target="../slideLayouts/slideLayout45.xml"/><Relationship Id="rId47" Type="http://schemas.openxmlformats.org/officeDocument/2006/relationships/slideLayout" Target="../slideLayouts/slideLayout50.xml"/><Relationship Id="rId50" Type="http://schemas.openxmlformats.org/officeDocument/2006/relationships/slideLayout" Target="../slideLayouts/slideLayout53.xml"/><Relationship Id="rId55" Type="http://schemas.openxmlformats.org/officeDocument/2006/relationships/slideLayout" Target="../slideLayouts/slideLayout58.xml"/><Relationship Id="rId63" Type="http://schemas.openxmlformats.org/officeDocument/2006/relationships/slideLayout" Target="../slideLayouts/slideLayout6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9" Type="http://schemas.openxmlformats.org/officeDocument/2006/relationships/slideLayout" Target="../slideLayouts/slideLayout32.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37" Type="http://schemas.openxmlformats.org/officeDocument/2006/relationships/slideLayout" Target="../slideLayouts/slideLayout40.xml"/><Relationship Id="rId40" Type="http://schemas.openxmlformats.org/officeDocument/2006/relationships/slideLayout" Target="../slideLayouts/slideLayout43.xml"/><Relationship Id="rId45" Type="http://schemas.openxmlformats.org/officeDocument/2006/relationships/slideLayout" Target="../slideLayouts/slideLayout48.xml"/><Relationship Id="rId53" Type="http://schemas.openxmlformats.org/officeDocument/2006/relationships/slideLayout" Target="../slideLayouts/slideLayout56.xml"/><Relationship Id="rId58" Type="http://schemas.openxmlformats.org/officeDocument/2006/relationships/slideLayout" Target="../slideLayouts/slideLayout61.xml"/><Relationship Id="rId66" Type="http://schemas.openxmlformats.org/officeDocument/2006/relationships/slideLayout" Target="../slideLayouts/slideLayout69.xml"/><Relationship Id="rId5" Type="http://schemas.openxmlformats.org/officeDocument/2006/relationships/slideLayout" Target="../slideLayouts/slideLayout8.xml"/><Relationship Id="rId61" Type="http://schemas.openxmlformats.org/officeDocument/2006/relationships/slideLayout" Target="../slideLayouts/slideLayout64.xml"/><Relationship Id="rId19" Type="http://schemas.openxmlformats.org/officeDocument/2006/relationships/slideLayout" Target="../slideLayouts/slideLayout2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slideLayout" Target="../slideLayouts/slideLayout38.xml"/><Relationship Id="rId43" Type="http://schemas.openxmlformats.org/officeDocument/2006/relationships/slideLayout" Target="../slideLayouts/slideLayout46.xml"/><Relationship Id="rId48" Type="http://schemas.openxmlformats.org/officeDocument/2006/relationships/slideLayout" Target="../slideLayouts/slideLayout51.xml"/><Relationship Id="rId56" Type="http://schemas.openxmlformats.org/officeDocument/2006/relationships/slideLayout" Target="../slideLayouts/slideLayout59.xml"/><Relationship Id="rId64" Type="http://schemas.openxmlformats.org/officeDocument/2006/relationships/slideLayout" Target="../slideLayouts/slideLayout67.xml"/><Relationship Id="rId8" Type="http://schemas.openxmlformats.org/officeDocument/2006/relationships/slideLayout" Target="../slideLayouts/slideLayout11.xml"/><Relationship Id="rId51" Type="http://schemas.openxmlformats.org/officeDocument/2006/relationships/slideLayout" Target="../slideLayouts/slideLayout54.xml"/><Relationship Id="rId3" Type="http://schemas.openxmlformats.org/officeDocument/2006/relationships/slideLayout" Target="../slideLayouts/slideLayout6.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38" Type="http://schemas.openxmlformats.org/officeDocument/2006/relationships/slideLayout" Target="../slideLayouts/slideLayout41.xml"/><Relationship Id="rId46" Type="http://schemas.openxmlformats.org/officeDocument/2006/relationships/slideLayout" Target="../slideLayouts/slideLayout49.xml"/><Relationship Id="rId59" Type="http://schemas.openxmlformats.org/officeDocument/2006/relationships/slideLayout" Target="../slideLayouts/slideLayout62.xml"/><Relationship Id="rId67" Type="http://schemas.openxmlformats.org/officeDocument/2006/relationships/theme" Target="../theme/theme2.xml"/><Relationship Id="rId20" Type="http://schemas.openxmlformats.org/officeDocument/2006/relationships/slideLayout" Target="../slideLayouts/slideLayout23.xml"/><Relationship Id="rId41" Type="http://schemas.openxmlformats.org/officeDocument/2006/relationships/slideLayout" Target="../slideLayouts/slideLayout44.xml"/><Relationship Id="rId54" Type="http://schemas.openxmlformats.org/officeDocument/2006/relationships/slideLayout" Target="../slideLayouts/slideLayout57.xml"/><Relationship Id="rId62" Type="http://schemas.openxmlformats.org/officeDocument/2006/relationships/slideLayout" Target="../slideLayouts/slideLayout65.xml"/><Relationship Id="rId1" Type="http://schemas.openxmlformats.org/officeDocument/2006/relationships/slideLayout" Target="../slideLayouts/slideLayout4.xml"/><Relationship Id="rId6" Type="http://schemas.openxmlformats.org/officeDocument/2006/relationships/slideLayout" Target="../slideLayouts/slideLayout9.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36" Type="http://schemas.openxmlformats.org/officeDocument/2006/relationships/slideLayout" Target="../slideLayouts/slideLayout39.xml"/><Relationship Id="rId49" Type="http://schemas.openxmlformats.org/officeDocument/2006/relationships/slideLayout" Target="../slideLayouts/slideLayout52.xml"/><Relationship Id="rId57" Type="http://schemas.openxmlformats.org/officeDocument/2006/relationships/slideLayout" Target="../slideLayouts/slideLayout60.xml"/><Relationship Id="rId10" Type="http://schemas.openxmlformats.org/officeDocument/2006/relationships/slideLayout" Target="../slideLayouts/slideLayout13.xml"/><Relationship Id="rId31" Type="http://schemas.openxmlformats.org/officeDocument/2006/relationships/slideLayout" Target="../slideLayouts/slideLayout34.xml"/><Relationship Id="rId44" Type="http://schemas.openxmlformats.org/officeDocument/2006/relationships/slideLayout" Target="../slideLayouts/slideLayout47.xml"/><Relationship Id="rId52" Type="http://schemas.openxmlformats.org/officeDocument/2006/relationships/slideLayout" Target="../slideLayouts/slideLayout55.xml"/><Relationship Id="rId60" Type="http://schemas.openxmlformats.org/officeDocument/2006/relationships/slideLayout" Target="../slideLayouts/slideLayout63.xml"/><Relationship Id="rId65" Type="http://schemas.openxmlformats.org/officeDocument/2006/relationships/slideLayout" Target="../slideLayouts/slideLayout68.xml"/><Relationship Id="rId4" Type="http://schemas.openxmlformats.org/officeDocument/2006/relationships/slideLayout" Target="../slideLayouts/slideLayout7.xml"/><Relationship Id="rId9" Type="http://schemas.openxmlformats.org/officeDocument/2006/relationships/slideLayout" Target="../slideLayouts/slideLayout12.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3.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 |</a:t>
            </a:r>
          </a:p>
        </p:txBody>
      </p:sp>
      <p:sp>
        <p:nvSpPr>
          <p:cNvPr id="10"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endParaRPr lang="en-US"/>
          </a:p>
        </p:txBody>
      </p:sp>
    </p:spTree>
    <p:extLst>
      <p:ext uri="{BB962C8B-B14F-4D97-AF65-F5344CB8AC3E}">
        <p14:creationId xmlns:p14="http://schemas.microsoft.com/office/powerpoint/2010/main" val="169803771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334434" y="908054"/>
            <a:ext cx="11523133" cy="54737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4"/>
          </p:nvPr>
        </p:nvSpPr>
        <p:spPr>
          <a:xfrm>
            <a:off x="9011840" y="6381330"/>
            <a:ext cx="2844800" cy="365125"/>
          </a:xfrm>
          <a:prstGeom prst="rect">
            <a:avLst/>
          </a:prstGeom>
        </p:spPr>
        <p:txBody>
          <a:bodyPr vert="horz" lIns="91368" tIns="45684" rIns="91368" bIns="45684" rtlCol="0" anchor="ctr"/>
          <a:lstStyle>
            <a:lvl1pPr algn="r">
              <a:defRPr sz="1600">
                <a:solidFill>
                  <a:schemeClr val="accent5">
                    <a:lumMod val="50000"/>
                  </a:schemeClr>
                </a:solidFill>
              </a:defRPr>
            </a:lvl1pPr>
          </a:lstStyle>
          <a:p>
            <a:fld id="{8FC524A1-7B6A-464D-B8BC-8FE2E057339E}" type="slidenum">
              <a:rPr lang="en-GB" smtClean="0">
                <a:solidFill>
                  <a:srgbClr val="3F3F3F">
                    <a:lumMod val="50000"/>
                  </a:srgbClr>
                </a:solidFill>
              </a:rPr>
              <a:pPr/>
              <a:t>‹#›</a:t>
            </a:fld>
            <a:endParaRPr lang="en-GB">
              <a:solidFill>
                <a:srgbClr val="3F3F3F">
                  <a:lumMod val="50000"/>
                </a:srgbClr>
              </a:solidFill>
            </a:endParaRPr>
          </a:p>
        </p:txBody>
      </p:sp>
      <p:sp>
        <p:nvSpPr>
          <p:cNvPr id="3" name="Footer Placeholder 2"/>
          <p:cNvSpPr>
            <a:spLocks noGrp="1"/>
          </p:cNvSpPr>
          <p:nvPr>
            <p:ph type="ftr" sz="quarter" idx="3"/>
          </p:nvPr>
        </p:nvSpPr>
        <p:spPr>
          <a:xfrm>
            <a:off x="1578635" y="6381330"/>
            <a:ext cx="8264105" cy="365125"/>
          </a:xfrm>
          <a:prstGeom prst="rect">
            <a:avLst/>
          </a:prstGeom>
        </p:spPr>
        <p:txBody>
          <a:bodyPr vert="horz" lIns="91368" tIns="45684" rIns="91368" bIns="45684" rtlCol="0" anchor="ctr"/>
          <a:lstStyle>
            <a:lvl1pPr algn="ctr">
              <a:defRPr sz="1600">
                <a:solidFill>
                  <a:schemeClr val="tx1">
                    <a:tint val="75000"/>
                  </a:schemeClr>
                </a:solidFill>
              </a:defRPr>
            </a:lvl1pPr>
          </a:lstStyle>
          <a:p>
            <a:r>
              <a:rPr lang="en-GB">
                <a:solidFill>
                  <a:srgbClr val="3F3F3F">
                    <a:tint val="75000"/>
                  </a:srgbClr>
                </a:solidFill>
              </a:rPr>
              <a:t>If you have any concerns please speak with your trusted healthcare professional</a:t>
            </a:r>
          </a:p>
        </p:txBody>
      </p:sp>
    </p:spTree>
    <p:extLst>
      <p:ext uri="{BB962C8B-B14F-4D97-AF65-F5344CB8AC3E}">
        <p14:creationId xmlns:p14="http://schemas.microsoft.com/office/powerpoint/2010/main" val="306693209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 id="2147483722" r:id="rId59"/>
    <p:sldLayoutId id="2147483723" r:id="rId60"/>
    <p:sldLayoutId id="2147483724" r:id="rId61"/>
    <p:sldLayoutId id="2147483725" r:id="rId62"/>
    <p:sldLayoutId id="2147483726" r:id="rId63"/>
    <p:sldLayoutId id="2147483727" r:id="rId64"/>
    <p:sldLayoutId id="2147483728" r:id="rId65"/>
    <p:sldLayoutId id="2147483729" r:id="rId66"/>
  </p:sldLayoutIdLst>
  <p:hf hdr="0" ftr="0" dt="0"/>
  <p:txStyles>
    <p:titleStyle>
      <a:lvl1pPr algn="l" defTabSz="1218215" rtl="0" eaLnBrk="1" latinLnBrk="0" hangingPunct="1">
        <a:spcBef>
          <a:spcPts val="800"/>
        </a:spcBef>
        <a:buNone/>
        <a:defRPr sz="3200" kern="1200" baseline="0">
          <a:solidFill>
            <a:schemeClr val="bg1"/>
          </a:solidFill>
          <a:latin typeface="+mj-lt"/>
          <a:ea typeface="+mj-ea"/>
          <a:cs typeface="+mj-cs"/>
        </a:defRPr>
      </a:lvl1pPr>
    </p:titleStyle>
    <p:bodyStyle>
      <a:lvl1pPr marL="0" indent="0" algn="l" defTabSz="1218215" rtl="0" eaLnBrk="1" latinLnBrk="0" hangingPunct="1">
        <a:lnSpc>
          <a:spcPct val="100000"/>
        </a:lnSpc>
        <a:spcBef>
          <a:spcPts val="800"/>
        </a:spcBef>
        <a:spcAft>
          <a:spcPts val="800"/>
        </a:spcAft>
        <a:buFont typeface="Arial" panose="020B0604020202020204" pitchFamily="34" charset="0"/>
        <a:buNone/>
        <a:defRPr sz="2400" kern="1200">
          <a:solidFill>
            <a:schemeClr val="accent5"/>
          </a:solidFill>
          <a:latin typeface="+mn-lt"/>
          <a:ea typeface="+mn-ea"/>
          <a:cs typeface="+mn-cs"/>
        </a:defRPr>
      </a:lvl1pPr>
      <a:lvl2pPr marL="380692" indent="-380692" algn="l" defTabSz="1218215" rtl="0" eaLnBrk="1" latinLnBrk="0" hangingPunct="1">
        <a:lnSpc>
          <a:spcPct val="100000"/>
        </a:lnSpc>
        <a:spcBef>
          <a:spcPts val="800"/>
        </a:spcBef>
        <a:spcAft>
          <a:spcPts val="800"/>
        </a:spcAft>
        <a:buFont typeface="Arial" panose="020B0604020202020204" pitchFamily="34" charset="0"/>
        <a:buChar char="•"/>
        <a:defRPr sz="2400" kern="1200">
          <a:solidFill>
            <a:schemeClr val="accent5"/>
          </a:solidFill>
          <a:latin typeface="+mn-lt"/>
          <a:ea typeface="+mn-ea"/>
          <a:cs typeface="+mn-cs"/>
        </a:defRPr>
      </a:lvl2pPr>
      <a:lvl3pPr marL="719085" indent="-359542" algn="l" defTabSz="1218215" rtl="0" eaLnBrk="1" latinLnBrk="0" hangingPunct="1">
        <a:lnSpc>
          <a:spcPct val="100000"/>
        </a:lnSpc>
        <a:spcBef>
          <a:spcPts val="800"/>
        </a:spcBef>
        <a:spcAft>
          <a:spcPts val="800"/>
        </a:spcAft>
        <a:buFont typeface="Arial" panose="020B0604020202020204" pitchFamily="34" charset="0"/>
        <a:buChar char="–"/>
        <a:defRPr sz="2400" kern="1200">
          <a:solidFill>
            <a:schemeClr val="accent5"/>
          </a:solidFill>
          <a:latin typeface="+mn-lt"/>
          <a:ea typeface="+mn-ea"/>
          <a:cs typeface="+mn-cs"/>
        </a:defRPr>
      </a:lvl3pPr>
      <a:lvl4pPr marL="1078628" indent="-359542" algn="l" defTabSz="1218215" rtl="0" eaLnBrk="1" latinLnBrk="0" hangingPunct="1">
        <a:lnSpc>
          <a:spcPct val="100000"/>
        </a:lnSpc>
        <a:spcBef>
          <a:spcPts val="800"/>
        </a:spcBef>
        <a:spcAft>
          <a:spcPts val="800"/>
        </a:spcAft>
        <a:buFont typeface="Arial" panose="020B0604020202020204" pitchFamily="34" charset="0"/>
        <a:buChar char="•"/>
        <a:defRPr sz="2400" kern="1200">
          <a:solidFill>
            <a:schemeClr val="accent5"/>
          </a:solidFill>
          <a:latin typeface="+mn-lt"/>
          <a:ea typeface="+mn-ea"/>
          <a:cs typeface="+mn-cs"/>
        </a:defRPr>
      </a:lvl4pPr>
      <a:lvl5pPr marL="1438169" indent="-359542" algn="l" defTabSz="1218215" rtl="0" eaLnBrk="1" latinLnBrk="0" hangingPunct="1">
        <a:lnSpc>
          <a:spcPct val="100000"/>
        </a:lnSpc>
        <a:spcBef>
          <a:spcPts val="800"/>
        </a:spcBef>
        <a:spcAft>
          <a:spcPts val="800"/>
        </a:spcAft>
        <a:buFont typeface="Arial" panose="020B0604020202020204" pitchFamily="34" charset="0"/>
        <a:buChar char="–"/>
        <a:defRPr sz="2400" kern="1200">
          <a:solidFill>
            <a:schemeClr val="accent5"/>
          </a:solidFill>
          <a:latin typeface="+mn-lt"/>
          <a:ea typeface="+mn-ea"/>
          <a:cs typeface="+mn-cs"/>
        </a:defRPr>
      </a:lvl5pPr>
      <a:lvl6pPr marL="0" indent="0" algn="l" defTabSz="1218215" rtl="0" eaLnBrk="1" latinLnBrk="0" hangingPunct="1">
        <a:lnSpc>
          <a:spcPct val="100000"/>
        </a:lnSpc>
        <a:spcBef>
          <a:spcPts val="800"/>
        </a:spcBef>
        <a:spcAft>
          <a:spcPts val="800"/>
        </a:spcAft>
        <a:buFont typeface="Arial" panose="020B0604020202020204" pitchFamily="34" charset="0"/>
        <a:buNone/>
        <a:defRPr sz="2400" kern="1200">
          <a:solidFill>
            <a:schemeClr val="tx2"/>
          </a:solidFill>
          <a:latin typeface="+mn-lt"/>
          <a:ea typeface="+mn-ea"/>
          <a:cs typeface="+mn-cs"/>
        </a:defRPr>
      </a:lvl6pPr>
      <a:lvl7pPr marL="3959197" indent="-304554" algn="l" defTabSz="121821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68304" indent="-304554" algn="l" defTabSz="121821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77412" indent="-304554" algn="l" defTabSz="121821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8215" rtl="0" eaLnBrk="1" latinLnBrk="0" hangingPunct="1">
        <a:defRPr sz="2400" kern="1200">
          <a:solidFill>
            <a:schemeClr val="tx1"/>
          </a:solidFill>
          <a:latin typeface="+mn-lt"/>
          <a:ea typeface="+mn-ea"/>
          <a:cs typeface="+mn-cs"/>
        </a:defRPr>
      </a:lvl1pPr>
      <a:lvl2pPr marL="609107" algn="l" defTabSz="1218215" rtl="0" eaLnBrk="1" latinLnBrk="0" hangingPunct="1">
        <a:defRPr sz="2400" kern="1200">
          <a:solidFill>
            <a:schemeClr val="tx1"/>
          </a:solidFill>
          <a:latin typeface="+mn-lt"/>
          <a:ea typeface="+mn-ea"/>
          <a:cs typeface="+mn-cs"/>
        </a:defRPr>
      </a:lvl2pPr>
      <a:lvl3pPr marL="1218215" algn="l" defTabSz="1218215" rtl="0" eaLnBrk="1" latinLnBrk="0" hangingPunct="1">
        <a:defRPr sz="2400" kern="1200">
          <a:solidFill>
            <a:schemeClr val="tx1"/>
          </a:solidFill>
          <a:latin typeface="+mn-lt"/>
          <a:ea typeface="+mn-ea"/>
          <a:cs typeface="+mn-cs"/>
        </a:defRPr>
      </a:lvl3pPr>
      <a:lvl4pPr marL="1827322" algn="l" defTabSz="1218215" rtl="0" eaLnBrk="1" latinLnBrk="0" hangingPunct="1">
        <a:defRPr sz="2400" kern="1200">
          <a:solidFill>
            <a:schemeClr val="tx1"/>
          </a:solidFill>
          <a:latin typeface="+mn-lt"/>
          <a:ea typeface="+mn-ea"/>
          <a:cs typeface="+mn-cs"/>
        </a:defRPr>
      </a:lvl4pPr>
      <a:lvl5pPr marL="2436430" algn="l" defTabSz="1218215" rtl="0" eaLnBrk="1" latinLnBrk="0" hangingPunct="1">
        <a:defRPr sz="2400" kern="1200">
          <a:solidFill>
            <a:schemeClr val="tx1"/>
          </a:solidFill>
          <a:latin typeface="+mn-lt"/>
          <a:ea typeface="+mn-ea"/>
          <a:cs typeface="+mn-cs"/>
        </a:defRPr>
      </a:lvl5pPr>
      <a:lvl6pPr marL="3045536" algn="l" defTabSz="1218215" rtl="0" eaLnBrk="1" latinLnBrk="0" hangingPunct="1">
        <a:defRPr sz="2400" kern="1200">
          <a:solidFill>
            <a:schemeClr val="tx1"/>
          </a:solidFill>
          <a:latin typeface="+mn-lt"/>
          <a:ea typeface="+mn-ea"/>
          <a:cs typeface="+mn-cs"/>
        </a:defRPr>
      </a:lvl6pPr>
      <a:lvl7pPr marL="3654643" algn="l" defTabSz="1218215" rtl="0" eaLnBrk="1" latinLnBrk="0" hangingPunct="1">
        <a:defRPr sz="2400" kern="1200">
          <a:solidFill>
            <a:schemeClr val="tx1"/>
          </a:solidFill>
          <a:latin typeface="+mn-lt"/>
          <a:ea typeface="+mn-ea"/>
          <a:cs typeface="+mn-cs"/>
        </a:defRPr>
      </a:lvl7pPr>
      <a:lvl8pPr marL="4263751" algn="l" defTabSz="1218215" rtl="0" eaLnBrk="1" latinLnBrk="0" hangingPunct="1">
        <a:defRPr sz="2400" kern="1200">
          <a:solidFill>
            <a:schemeClr val="tx1"/>
          </a:solidFill>
          <a:latin typeface="+mn-lt"/>
          <a:ea typeface="+mn-ea"/>
          <a:cs typeface="+mn-cs"/>
        </a:defRPr>
      </a:lvl8pPr>
      <a:lvl9pPr marL="4872858" algn="l" defTabSz="121821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44BCA5-00E7-4F30-99C0-1EC26D01D6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11E3A3-65D8-4847-A08D-713021FCF8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569807-0314-4E9B-9259-487B6D3637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4C48F0-D1CB-4297-8571-33C5BBE2288E}" type="datetimeFigureOut">
              <a:rPr lang="en-GB" smtClean="0"/>
              <a:t>21/04/2022</a:t>
            </a:fld>
            <a:endParaRPr lang="en-GB"/>
          </a:p>
        </p:txBody>
      </p:sp>
      <p:sp>
        <p:nvSpPr>
          <p:cNvPr id="5" name="Footer Placeholder 4">
            <a:extLst>
              <a:ext uri="{FF2B5EF4-FFF2-40B4-BE49-F238E27FC236}">
                <a16:creationId xmlns:a16="http://schemas.microsoft.com/office/drawing/2014/main" id="{E82549C0-6CE6-44DC-B6C4-0B91762A10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01B95E1-097A-48F6-8AAA-3C50719FA4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6C19F-91D5-44A9-9B02-8209277FE0B4}" type="slidenum">
              <a:rPr lang="en-GB" smtClean="0"/>
              <a:t>‹#›</a:t>
            </a:fld>
            <a:endParaRPr lang="en-GB"/>
          </a:p>
        </p:txBody>
      </p:sp>
    </p:spTree>
    <p:extLst>
      <p:ext uri="{BB962C8B-B14F-4D97-AF65-F5344CB8AC3E}">
        <p14:creationId xmlns:p14="http://schemas.microsoft.com/office/powerpoint/2010/main" val="80357142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emf"/></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1.wdp"/><Relationship Id="rId7" Type="http://schemas.openxmlformats.org/officeDocument/2006/relationships/image" Target="../media/image28.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4.png"/><Relationship Id="rId3" Type="http://schemas.openxmlformats.org/officeDocument/2006/relationships/image" Target="../media/image25.jpeg"/><Relationship Id="rId7" Type="http://schemas.openxmlformats.org/officeDocument/2006/relationships/image" Target="../media/image29.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svg"/><Relationship Id="rId11" Type="http://schemas.openxmlformats.org/officeDocument/2006/relationships/image" Target="../media/image24.png"/><Relationship Id="rId5" Type="http://schemas.openxmlformats.org/officeDocument/2006/relationships/image" Target="../media/image32.png"/><Relationship Id="rId10" Type="http://schemas.openxmlformats.org/officeDocument/2006/relationships/image" Target="../media/image28.svg"/><Relationship Id="rId4" Type="http://schemas.openxmlformats.org/officeDocument/2006/relationships/hyperlink" Target="https://www.youtube.com/watch?v=DUTRaOOblI8&amp;feature=youtu.be&amp;app=desktop" TargetMode="External"/><Relationship Id="rId9" Type="http://schemas.openxmlformats.org/officeDocument/2006/relationships/image" Target="../media/image27.pn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5.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gov.uk/government/publications/covid-19-vaccine-weekly-surveillance-report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ideo" Target="https://www.youtube.com/embed/r7M8YPQwxEs?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gov.uk/government/publications/temporary-medical-exemptions-for-covid-19-vaccination-of-people-working-or-deployed-in-care-homes" TargetMode="External"/><Relationship Id="rId2" Type="http://schemas.openxmlformats.org/officeDocument/2006/relationships/hyperlink" Target="https://www.gov.uk/guidance/covid-19-medical-exemptions-proving-you-are-unable-to-get-vaccinated"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bt.com/content/dam/bt-sft/assets/documents/bt-skills-for-tomorrow-helping-others-nhs-app-guide-leaflet.pdf" TargetMode="External"/><Relationship Id="rId2" Type="http://schemas.openxmlformats.org/officeDocument/2006/relationships/hyperlink" Target="https://digital.nhs.uk/services/nhs-app/faces-of-the-nhs-app" TargetMode="Externa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hyperlink" Target="https://www.bt.com/skillsfortomorrow/home-life/helping-others-nhs-app-guid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49.xml"/><Relationship Id="rId5" Type="http://schemas.openxmlformats.org/officeDocument/2006/relationships/slide" Target="slide23.xml"/><Relationship Id="rId4" Type="http://schemas.openxmlformats.org/officeDocument/2006/relationships/slide" Target="slide20.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Hr4t7XurmpY&amp;list=PLFwV3fL04NbHvXWD_ocXAi1Yf2ASTcgzI&amp;index=5" TargetMode="External"/><Relationship Id="rId2" Type="http://schemas.openxmlformats.org/officeDocument/2006/relationships/hyperlink" Target="https://www.youtube.com/watch?v=Iaf45O8yNVM&amp;list=PLFwV3fL04NbHvXWD_ocXAi1Yf2ASTcgzI&amp;index=2" TargetMode="External"/><Relationship Id="rId1" Type="http://schemas.openxmlformats.org/officeDocument/2006/relationships/slideLayout" Target="../slideLayouts/slideLayout2.xml"/><Relationship Id="rId6" Type="http://schemas.openxmlformats.org/officeDocument/2006/relationships/hyperlink" Target="https://www.england.nhs.uk/statistics/statistical-work-areas/covid-19-vaccinations/" TargetMode="External"/><Relationship Id="rId5" Type="http://schemas.openxmlformats.org/officeDocument/2006/relationships/slide" Target="slide15.xml"/><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hyperlink" Target="https://www.gov.uk/government/publications/priority-groups-for-coronavirus-covid-19-vaccination-advice-from-the-jcvi-2-december-202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ideo" Target="https://www.youtube.com/embed/tLjI-izQaiI?feature=oembed"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s://www.gov.uk/government/publications/covid-19-vaccination-spring-booster-resources/a-guide-to-the-spring-booster-for-those-aged-75-years-and-older-residents-in-care-home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nhs.uk/conditions/coronavirus-covid-19/coronavirus-vaccination/find-a-walk-in-coronavirus-covid-19-vaccination-site/" TargetMode="External"/><Relationship Id="rId2" Type="http://schemas.openxmlformats.org/officeDocument/2006/relationships/hyperlink" Target="https://www.nhs.uk/conditions/coronavirus-covid-19/coronavirus-vaccination/book-coronavirus-vaccination/"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healthylondon.org/resource/accelerated-improvement-resources/enhanced-health-in-care-homes/seasonal-readiness/winter-readiness/influenza-fl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myvaccinations.co.uk/"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nhs.uk/conditions/coronavirus-covid-19/coronavirus-vaccination/health-conditions/" TargetMode="External"/><Relationship Id="rId2" Type="http://schemas.openxmlformats.org/officeDocument/2006/relationships/hyperlink" Target="https://www.gov.uk/government/news/jcvi-advises-on-covid-19-vaccine-for-people-aged-under-40" TargetMode="External"/><Relationship Id="rId1" Type="http://schemas.openxmlformats.org/officeDocument/2006/relationships/slideLayout" Target="../slideLayouts/slideLayout2.xml"/><Relationship Id="rId4" Type="http://schemas.openxmlformats.org/officeDocument/2006/relationships/hyperlink" Target="https://www.gov.uk/government/publications/covid-19-vaccination-and-blood-clotting/covid-19-vaccination-and-blood-clottin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londoncommunications.cmail19.com/t/d-l-qirhhjl-ykhtuyirjh-j/" TargetMode="External"/><Relationship Id="rId2" Type="http://schemas.openxmlformats.org/officeDocument/2006/relationships/hyperlink" Target="https://londoncommunications.cmail19.com/t/d-l-qirhhjl-ykhtuyirjh-y/" TargetMode="Externa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s://londoncommunications.cmail19.com/t/d-l-qirhhjl-ykhtuyirjh-t/"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tiktok.com/tag/teamhalo" TargetMode="External"/><Relationship Id="rId7" Type="http://schemas.openxmlformats.org/officeDocument/2006/relationships/image" Target="../media/image48.png"/><Relationship Id="rId2" Type="http://schemas.openxmlformats.org/officeDocument/2006/relationships/hyperlink" Target="https://teamhalo.org/" TargetMode="Externa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s://www.youtube.com/watch?v=WtXuQ-HIGd4&amp;list=PLFwV3fL04NbHvXWD_ocXAi1Yf2ASTcgzI&amp;index=1" TargetMode="External"/><Relationship Id="rId4" Type="http://schemas.openxmlformats.org/officeDocument/2006/relationships/hyperlink" Target="https://www.goviralgame.com/en"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pexels.com/photo/pregnant-woman-lying-on-green-grass-fields-2781219/" TargetMode="External"/><Relationship Id="rId3" Type="http://schemas.openxmlformats.org/officeDocument/2006/relationships/hyperlink" Target="https://www.rcog.org.uk/en/guidelines-research-services/coronavirus-covid-19-pregnancy-and-womens-health/" TargetMode="External"/><Relationship Id="rId7" Type="http://schemas.openxmlformats.org/officeDocument/2006/relationships/image" Target="../media/image50.jpeg"/><Relationship Id="rId2" Type="http://schemas.openxmlformats.org/officeDocument/2006/relationships/hyperlink" Target="https://www.gov.uk/government/news/jcvi-issues-new-advice-on-covid-19-vaccination-for-pregnant-women" TargetMode="External"/><Relationship Id="rId1" Type="http://schemas.openxmlformats.org/officeDocument/2006/relationships/slideLayout" Target="../slideLayouts/slideLayout2.xml"/><Relationship Id="rId6" Type="http://schemas.openxmlformats.org/officeDocument/2006/relationships/hyperlink" Target="How%20do%20we%20know%20vaccines%20are%20safe%20for%20pregnant%20people?" TargetMode="External"/><Relationship Id="rId5" Type="http://schemas.openxmlformats.org/officeDocument/2006/relationships/hyperlink" Target="https://www.gov.uk/government/publications/covid-19-vaccination-women-of-childbearing-age-currently-pregnant-planning-a-pregnancy-or-breastfeeding" TargetMode="External"/><Relationship Id="rId4" Type="http://schemas.openxmlformats.org/officeDocument/2006/relationships/hyperlink" Target="https://www.rcm.org.uk/covid-vaccines-for-pregnant-women/" TargetMode="External"/></Relationships>
</file>

<file path=ppt/slides/_rels/slide3.xml.rels><?xml version="1.0" encoding="UTF-8" standalone="yes"?>
<Relationships xmlns="http://schemas.openxmlformats.org/package/2006/relationships"><Relationship Id="rId13" Type="http://schemas.openxmlformats.org/officeDocument/2006/relationships/slide" Target="slide17.xml"/><Relationship Id="rId18" Type="http://schemas.openxmlformats.org/officeDocument/2006/relationships/slide" Target="slide26.xml"/><Relationship Id="rId26" Type="http://schemas.openxmlformats.org/officeDocument/2006/relationships/slide" Target="slide39.xml"/><Relationship Id="rId21" Type="http://schemas.openxmlformats.org/officeDocument/2006/relationships/slide" Target="slide34.xml"/><Relationship Id="rId34" Type="http://schemas.openxmlformats.org/officeDocument/2006/relationships/slide" Target="slide49.xml"/><Relationship Id="rId7" Type="http://schemas.openxmlformats.org/officeDocument/2006/relationships/slide" Target="slide9.xml"/><Relationship Id="rId12" Type="http://schemas.openxmlformats.org/officeDocument/2006/relationships/slide" Target="slide16.xml"/><Relationship Id="rId17" Type="http://schemas.openxmlformats.org/officeDocument/2006/relationships/slide" Target="slide25.xml"/><Relationship Id="rId25" Type="http://schemas.openxmlformats.org/officeDocument/2006/relationships/slide" Target="slide38.xml"/><Relationship Id="rId33" Type="http://schemas.openxmlformats.org/officeDocument/2006/relationships/slide" Target="slide47.xml"/><Relationship Id="rId38" Type="http://schemas.openxmlformats.org/officeDocument/2006/relationships/slide" Target="slide69.xml"/><Relationship Id="rId2" Type="http://schemas.openxmlformats.org/officeDocument/2006/relationships/slide" Target="slide4.xml"/><Relationship Id="rId16" Type="http://schemas.openxmlformats.org/officeDocument/2006/relationships/slide" Target="slide22.xml"/><Relationship Id="rId20" Type="http://schemas.openxmlformats.org/officeDocument/2006/relationships/slide" Target="slide29.xml"/><Relationship Id="rId29" Type="http://schemas.openxmlformats.org/officeDocument/2006/relationships/slide" Target="slide41.xml"/><Relationship Id="rId1" Type="http://schemas.openxmlformats.org/officeDocument/2006/relationships/slideLayout" Target="../slideLayouts/slideLayout81.xml"/><Relationship Id="rId6" Type="http://schemas.openxmlformats.org/officeDocument/2006/relationships/slide" Target="slide8.xml"/><Relationship Id="rId11" Type="http://schemas.openxmlformats.org/officeDocument/2006/relationships/slide" Target="slide15.xml"/><Relationship Id="rId24" Type="http://schemas.openxmlformats.org/officeDocument/2006/relationships/slide" Target="slide36.xml"/><Relationship Id="rId32" Type="http://schemas.openxmlformats.org/officeDocument/2006/relationships/slide" Target="slide46.xml"/><Relationship Id="rId37" Type="http://schemas.openxmlformats.org/officeDocument/2006/relationships/slide" Target="slide54.xml"/><Relationship Id="rId5" Type="http://schemas.openxmlformats.org/officeDocument/2006/relationships/slide" Target="slide7.xml"/><Relationship Id="rId15" Type="http://schemas.openxmlformats.org/officeDocument/2006/relationships/slide" Target="slide21.xml"/><Relationship Id="rId23" Type="http://schemas.openxmlformats.org/officeDocument/2006/relationships/slide" Target="slide33.xml"/><Relationship Id="rId28" Type="http://schemas.openxmlformats.org/officeDocument/2006/relationships/slide" Target="slide40.xml"/><Relationship Id="rId36" Type="http://schemas.openxmlformats.org/officeDocument/2006/relationships/slide" Target="slide50.xml"/><Relationship Id="rId10" Type="http://schemas.openxmlformats.org/officeDocument/2006/relationships/slide" Target="slide14.xml"/><Relationship Id="rId19" Type="http://schemas.openxmlformats.org/officeDocument/2006/relationships/slide" Target="slide27.xml"/><Relationship Id="rId31" Type="http://schemas.openxmlformats.org/officeDocument/2006/relationships/slide" Target="slide45.xml"/><Relationship Id="rId4" Type="http://schemas.openxmlformats.org/officeDocument/2006/relationships/slide" Target="slide6.xml"/><Relationship Id="rId9" Type="http://schemas.openxmlformats.org/officeDocument/2006/relationships/slide" Target="slide12.xml"/><Relationship Id="rId14" Type="http://schemas.openxmlformats.org/officeDocument/2006/relationships/slide" Target="slide20.xml"/><Relationship Id="rId22" Type="http://schemas.openxmlformats.org/officeDocument/2006/relationships/slide" Target="slide32.xml"/><Relationship Id="rId27" Type="http://schemas.openxmlformats.org/officeDocument/2006/relationships/slide" Target="slide44.xml"/><Relationship Id="rId30" Type="http://schemas.openxmlformats.org/officeDocument/2006/relationships/slide" Target="slide43.xml"/><Relationship Id="rId35" Type="http://schemas.openxmlformats.org/officeDocument/2006/relationships/slide" Target="slide48.xml"/><Relationship Id="rId8" Type="http://schemas.openxmlformats.org/officeDocument/2006/relationships/slide" Target="slide11.xml"/><Relationship Id="rId3"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hyperlink" Target="https://www.england.nhs.uk/coronavirus/wp-content/uploads/sites/52/2021/04/c1259-jcvi-announcement-regarding-covid-19-vaccination-during-pregnancy-and-next-steps.pdf" TargetMode="External"/><Relationship Id="rId2" Type="http://schemas.openxmlformats.org/officeDocument/2006/relationships/hyperlink" Target="https://assets.publishing.service.gov.uk/government/uploads/system/uploads/attachment_data/file/980176/PHE_11920_COVID-19_vaccination_pregnancy_v4.pdf" TargetMode="External"/><Relationship Id="rId1" Type="http://schemas.openxmlformats.org/officeDocument/2006/relationships/slideLayout" Target="../slideLayouts/slideLayout2.xml"/><Relationship Id="rId5" Type="http://schemas.openxmlformats.org/officeDocument/2006/relationships/hyperlink" Target="https://www.rcog.org.uk/globalassets/documents/guidelines/2022-01-11-coronavirus-covid-19-infection-in-pregnancy-v14.3.pdf" TargetMode="External"/><Relationship Id="rId4" Type="http://schemas.openxmlformats.org/officeDocument/2006/relationships/hyperlink" Target="https://www.gov.uk/government/news/jcvi-issues-new-advice-on-covid-19-vaccination-for-pregnant-women"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DV2JF2jfpiY&amp;feature=youtu.be&amp;ab_channel=WorldHealthOrganization%28WHO%29" TargetMode="External"/><Relationship Id="rId2" Type="http://schemas.openxmlformats.org/officeDocument/2006/relationships/hyperlink" Target="https://www.who.int/emergencies/diseases/novel-coronavirus-2019/media-resources/science-in-5/episode-20---covid-19---variants-vaccines" TargetMode="External"/><Relationship Id="rId1" Type="http://schemas.openxmlformats.org/officeDocument/2006/relationships/slideLayout" Target="../slideLayouts/slideLayout2.xml"/><Relationship Id="rId5" Type="http://schemas.openxmlformats.org/officeDocument/2006/relationships/hyperlink" Target="https://www.bbc.co.uk/news/world-57308592" TargetMode="External"/><Relationship Id="rId4" Type="http://schemas.openxmlformats.org/officeDocument/2006/relationships/slide" Target="slide16.xml"/></Relationships>
</file>

<file path=ppt/slides/_rels/slide32.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youtu.be/3HPpWelo1ro" TargetMode="External"/><Relationship Id="rId2" Type="http://schemas.openxmlformats.org/officeDocument/2006/relationships/hyperlink" Target="https://www.youtube.com/watch?v=ddDiyIKUP0M&amp;app=desktop"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healthylondon.org/wp-content/uploads/2020/10/London-Learning-Disability-COVID-19-Vaccine-Information-Pack-Version-2-.pdf" TargetMode="External"/><Relationship Id="rId2" Type="http://schemas.openxmlformats.org/officeDocument/2006/relationships/hyperlink" Target="https://assets.publishing.service.gov.uk/government/uploads/system/uploads/attachment_data/file/933612/COVID-19__learning_disabilities_mortality_report.pdf" TargetMode="External"/><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nhs.uk/conditions/coronavirus-covid-19/symptoms/" TargetMode="External"/><Relationship Id="rId1" Type="http://schemas.openxmlformats.org/officeDocument/2006/relationships/slideLayout" Target="../slideLayouts/slideLayout2.xml"/><Relationship Id="rId4" Type="http://schemas.openxmlformats.org/officeDocument/2006/relationships/hyperlink" Target="https://www.healthylondon.org/resource/accelerated-improvement-resources/enhanced-health-in-care-homes/further-information/"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www.gov.uk/government/publications/coronavirus-covid-19-admission-and-care-of-people-in-care-homes/coronavirus-covid-19-admission-and-care-of-people-in-care-homes#admission-and-isolation-of-residents" TargetMode="External"/><Relationship Id="rId7" Type="http://schemas.openxmlformats.org/officeDocument/2006/relationships/image" Target="../media/image56.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58.svg"/></Relationships>
</file>

<file path=ppt/slides/_rels/slide38.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hyperlink" Target="https://assets.publishing.service.gov.uk/government/uploads/system/uploads/attachment_data/file/944454/PHE_11843_Covid-19_social_care_staff_leaflet.pdf" TargetMode="External"/><Relationship Id="rId7" Type="http://schemas.openxmlformats.org/officeDocument/2006/relationships/hyperlink" Target="https://assets.publishing.service.gov.uk/government/uploads/system/uploads/attachment_data/file/980176/PHE_11920_COVID-19_vaccination_pregnancy_v4.pdf" TargetMode="External"/><Relationship Id="rId2" Type="http://schemas.openxmlformats.org/officeDocument/2006/relationships/hyperlink" Target="https://www.gov.uk/government/collections/covid-19-vaccination-programme" TargetMode="External"/><Relationship Id="rId1" Type="http://schemas.openxmlformats.org/officeDocument/2006/relationships/slideLayout" Target="../slideLayouts/slideLayout2.xml"/><Relationship Id="rId6" Type="http://schemas.openxmlformats.org/officeDocument/2006/relationships/hyperlink" Target="https://www.gov.uk/government/publications/covid-19-vaccination-guide-for-older-adults" TargetMode="External"/><Relationship Id="rId11" Type="http://schemas.openxmlformats.org/officeDocument/2006/relationships/image" Target="../media/image59.png"/><Relationship Id="rId5" Type="http://schemas.openxmlformats.org/officeDocument/2006/relationships/hyperlink" Target="https://www.gov.uk/government/publications/covid-19-vaccination-why-you-are-being-asked-to-wait" TargetMode="External"/><Relationship Id="rId10" Type="http://schemas.openxmlformats.org/officeDocument/2006/relationships/hyperlink" Target="https://www.mencap.org.uk/coronavirus/coronavirus-covid-19-vaccine" TargetMode="External"/><Relationship Id="rId4" Type="http://schemas.openxmlformats.org/officeDocument/2006/relationships/hyperlink" Target="https://www.gov.uk/government/publications/covid-19-vaccination-guide-for-healthcare-workers" TargetMode="External"/><Relationship Id="rId9" Type="http://schemas.openxmlformats.org/officeDocument/2006/relationships/hyperlink" Target="https://assets.publishing.service.gov.uk/government/uploads/system/uploads/attachment_data/file/943125/PHE_11843_Covid-19_what_to_expect_leaflet.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wp-linkindex=16&amp;utm_campaign=Coronavirus_social_care_update_17.12.20&amp;utm_content=dhsc-mail.co.uk&amp;utm_medium=email&amp;utm_source=Department_of_Health_and_Social_Care&amp;v=e6UHLCmC1vo&amp;feature=youtu.be" TargetMode="External"/><Relationship Id="rId2" Type="http://schemas.openxmlformats.org/officeDocument/2006/relationships/slide" Target="slide50.xml"/><Relationship Id="rId1" Type="http://schemas.openxmlformats.org/officeDocument/2006/relationships/slideLayout" Target="../slideLayouts/slideLayout2.xml"/><Relationship Id="rId6" Type="http://schemas.openxmlformats.org/officeDocument/2006/relationships/hyperlink" Target="mailto:england.londonehchprogramme@nhs.net" TargetMode="External"/><Relationship Id="rId5" Type="http://schemas.openxmlformats.org/officeDocument/2006/relationships/hyperlink" Target="https://www.youtube.com/watch?v=TUXQ839WZ78" TargetMode="External"/><Relationship Id="rId4" Type="http://schemas.openxmlformats.org/officeDocument/2006/relationships/hyperlink" Target="https://www.youtube.com/watch?v=CN4OxM2fVF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slide" Target="slide41.xml"/><Relationship Id="rId1" Type="http://schemas.openxmlformats.org/officeDocument/2006/relationships/slideLayout" Target="../slideLayouts/slideLayout2.xml"/><Relationship Id="rId4" Type="http://schemas.openxmlformats.org/officeDocument/2006/relationships/hyperlink" Target="https://www.healthylondon.org/wp-content/uploads/2020/10/London-Learning-Disability-COVID-19-Vaccine-Information-Pack-V2.pdf"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assets.publishing.service.gov.uk/government/uploads/system/uploads/attachment_data/file/941476/PHE_Covid-19_Letter_care_home_resident_relative.docx" TargetMode="External"/><Relationship Id="rId3" Type="http://schemas.openxmlformats.org/officeDocument/2006/relationships/hyperlink" Target="https://assets.publishing.service.gov.uk/government/uploads/system/uploads/attachment_data/file/941477/PHE_11843_Covid-19_Consent_form_care_home_resident_able-self.pdf" TargetMode="External"/><Relationship Id="rId7" Type="http://schemas.openxmlformats.org/officeDocument/2006/relationships/hyperlink" Target="https://assets.publishing.service.gov.uk/government/uploads/system/uploads/attachment_data/file/941794/PHE_11843_Covid-19_vaccination_relatives_view_form.pdf" TargetMode="External"/><Relationship Id="rId2" Type="http://schemas.openxmlformats.org/officeDocument/2006/relationships/hyperlink" Target="https://www.gov.uk/government/publications/covid-19-vaccination-consent-forms-and-letters-for-care-home-residents" TargetMode="External"/><Relationship Id="rId1" Type="http://schemas.openxmlformats.org/officeDocument/2006/relationships/slideLayout" Target="../slideLayouts/slideLayout2.xml"/><Relationship Id="rId6" Type="http://schemas.openxmlformats.org/officeDocument/2006/relationships/hyperlink" Target="https://assets.publishing.service.gov.uk/government/uploads/system/uploads/attachment_data/file/941474/PHE_Covid-19_Letter_care_home_resident_attorney.docx" TargetMode="External"/><Relationship Id="rId5" Type="http://schemas.openxmlformats.org/officeDocument/2006/relationships/hyperlink" Target="https://assets.publishing.service.gov.uk/government/uploads/system/uploads/attachment_data/file/941478/PHE_11843_Covid-19_Consent_form_care_home_resident_attorney.pdf" TargetMode="External"/><Relationship Id="rId10" Type="http://schemas.openxmlformats.org/officeDocument/2006/relationships/image" Target="../media/image60.png"/><Relationship Id="rId4" Type="http://schemas.openxmlformats.org/officeDocument/2006/relationships/hyperlink" Target="https://assets.publishing.service.gov.uk/government/uploads/system/uploads/attachment_data/file/941472/PHE_Covid-19_Letter_care_home_resident_able-self.docx" TargetMode="External"/><Relationship Id="rId9" Type="http://schemas.openxmlformats.org/officeDocument/2006/relationships/hyperlink" Target="https://www.gov.uk/government/publications/covid-19-vaccination-consent-form-and-letter-for-social-care-staff" TargetMode="External"/></Relationships>
</file>

<file path=ppt/slides/_rels/slide43.xml.rels><?xml version="1.0" encoding="UTF-8" standalone="yes"?>
<Relationships xmlns="http://schemas.openxmlformats.org/package/2006/relationships"><Relationship Id="rId2" Type="http://schemas.openxmlformats.org/officeDocument/2006/relationships/hyperlink" Target="https://www.nice.org.uk/guidance/ng108/chapter/Recommendations"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healthylondon.org/wp-content/uploads/2020/10/20201120-Care-Provider-MCA-and-DoLS-final-slides-FAQs.pptx" TargetMode="External"/><Relationship Id="rId2" Type="http://schemas.openxmlformats.org/officeDocument/2006/relationships/hyperlink" Target="http://autonomy.essex.ac.uk/covid-19/"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gov.uk/government/collections/covid-19-vaccination-programme#guidance" TargetMode="External"/><Relationship Id="rId7" Type="http://schemas.openxmlformats.org/officeDocument/2006/relationships/hyperlink" Target="https://www.challengingbehaviour.org.uk/learning-disability-assets/covid19vaccine13.pdf" TargetMode="External"/><Relationship Id="rId2" Type="http://schemas.openxmlformats.org/officeDocument/2006/relationships/hyperlink" Target="https://www.nhs.uk/conditions/coronavirus-covid-19/coronavirus-vaccination/coronavirus-vaccine/?priority-taxon=774cee22-d896-44c1-a611-e3109cce8eae" TargetMode="External"/><Relationship Id="rId1" Type="http://schemas.openxmlformats.org/officeDocument/2006/relationships/slideLayout" Target="../slideLayouts/slideLayout2.xml"/><Relationship Id="rId6" Type="http://schemas.openxmlformats.org/officeDocument/2006/relationships/hyperlink" Target="https://assets.publishing.service.gov.uk/government/uploads/system/uploads/attachment_data/file/951000/PHE_11843_Covid-19_Easy-read_leaflet.pdf?fbclid=IwAR3b3s1RkWZ93dc1tB0gxZZGUswkQG5ngKlSuvwkiO11Sh5WUatDHG60diU" TargetMode="External"/><Relationship Id="rId5" Type="http://schemas.openxmlformats.org/officeDocument/2006/relationships/hyperlink" Target="https://youtu.be/M3Wh23PDnfE" TargetMode="External"/><Relationship Id="rId4" Type="http://schemas.openxmlformats.org/officeDocument/2006/relationships/hyperlink" Target="https://www.keepsafe.org.uk/" TargetMode="External"/></Relationships>
</file>

<file path=ppt/slides/_rels/slide46.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47.xml"/><Relationship Id="rId7" Type="http://schemas.openxmlformats.org/officeDocument/2006/relationships/slide" Target="slide32.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33.xml"/><Relationship Id="rId5" Type="http://schemas.openxmlformats.org/officeDocument/2006/relationships/hyperlink" Target="https://londoncommunications.cmail19.com/t/d-l-qllpht-jrlukujdil-u/" TargetMode="External"/><Relationship Id="rId4" Type="http://schemas.openxmlformats.org/officeDocument/2006/relationships/slide" Target="slide42.xml"/></Relationships>
</file>

<file path=ppt/slides/_rels/slide49.xml.rels><?xml version="1.0" encoding="UTF-8" standalone="yes"?>
<Relationships xmlns="http://schemas.openxmlformats.org/package/2006/relationships"><Relationship Id="rId2" Type="http://schemas.openxmlformats.org/officeDocument/2006/relationships/hyperlink" Target="https://local.gov.uk/our-support/leadership-workforce-and-communications/comms-hub-communications-support/covid-19-0"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nhs.uk/conditions/coronavirus-covid-19/coronavirus-vaccination/coronavirus-vaccine/" TargetMode="External"/><Relationship Id="rId2" Type="http://schemas.openxmlformats.org/officeDocument/2006/relationships/hyperlink" Target="https://assets.publishing.service.gov.uk/government/uploads/system/uploads/attachment_data/file/1018444/Greenbook_chapter_14a_16Sept21.pdf"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https://www.digitalsocialcare.co.uk/latest-guidance/covid-19-vaccination-as-condition-of-deployment-data-protection-support/" TargetMode="External"/><Relationship Id="rId2" Type="http://schemas.openxmlformats.org/officeDocument/2006/relationships/hyperlink" Target="https://www.youtube.com/watch?v=jTMRxxPeXoo&amp;feature=youtu.be" TargetMode="External"/><Relationship Id="rId1" Type="http://schemas.openxmlformats.org/officeDocument/2006/relationships/slideLayout" Target="../slideLayouts/slideLayout2.xml"/><Relationship Id="rId5" Type="http://schemas.openxmlformats.org/officeDocument/2006/relationships/hyperlink" Target="mailto:necsu.capacitytracker@nhs.net" TargetMode="External"/><Relationship Id="rId4" Type="http://schemas.openxmlformats.org/officeDocument/2006/relationships/hyperlink" Target="mailto:Capacitytracker-guidance@dhsc.gov.uk"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youtu.be/9O_fGqGF8VI" TargetMode="External"/><Relationship Id="rId13" Type="http://schemas.openxmlformats.org/officeDocument/2006/relationships/hyperlink" Target="https://careproduksstore.blob.core.windows.net/carehomeuserdocs/misuse-userguide.pdf" TargetMode="External"/><Relationship Id="rId3" Type="http://schemas.openxmlformats.org/officeDocument/2006/relationships/hyperlink" Target="mailto:tristan.brice@londonadass.org.uk" TargetMode="External"/><Relationship Id="rId7" Type="http://schemas.openxmlformats.org/officeDocument/2006/relationships/hyperlink" Target="https://careproduksstore.blob.core.windows.net/carehomeuserdocs/business-continuity.pdf" TargetMode="External"/><Relationship Id="rId12" Type="http://schemas.openxmlformats.org/officeDocument/2006/relationships/hyperlink" Target="https://youtu.be/XwnRnM6ddec" TargetMode="External"/><Relationship Id="rId2" Type="http://schemas.openxmlformats.org/officeDocument/2006/relationships/hyperlink" Target="mailto:necsu.capacitytracker@nhs.net" TargetMode="External"/><Relationship Id="rId1" Type="http://schemas.openxmlformats.org/officeDocument/2006/relationships/slideLayout" Target="../slideLayouts/slideLayout49.xml"/><Relationship Id="rId6" Type="http://schemas.openxmlformats.org/officeDocument/2006/relationships/hyperlink" Target="https://careproduksstore.blob.core.windows.net/carehomeuserdocs/care-home-userguide.pdf" TargetMode="External"/><Relationship Id="rId11" Type="http://schemas.openxmlformats.org/officeDocument/2006/relationships/hyperlink" Target="https://careproduksstore.blob.core.windows.net/carehomeuserdocs/hospice-business-continuity-guide.pdf" TargetMode="External"/><Relationship Id="rId5" Type="http://schemas.openxmlformats.org/officeDocument/2006/relationships/hyperlink" Target="https://youtu.be/d3NmfFK33ig" TargetMode="External"/><Relationship Id="rId10" Type="http://schemas.openxmlformats.org/officeDocument/2006/relationships/hyperlink" Target="https://careproduksstore.blob.core.windows.net/carehomeuserdocs/hospice-user-guide.pdf" TargetMode="External"/><Relationship Id="rId4" Type="http://schemas.openxmlformats.org/officeDocument/2006/relationships/hyperlink" Target="https://careproduksstore.blob.core.windows.net/carehomeuserdocs/champions.pdf" TargetMode="External"/><Relationship Id="rId9" Type="http://schemas.openxmlformats.org/officeDocument/2006/relationships/hyperlink" Target="https://careproduksstore.blob.core.windows.net/carehomeuserdocs/acute-userguide.pdf" TargetMode="External"/><Relationship Id="rId14" Type="http://schemas.openxmlformats.org/officeDocument/2006/relationships/hyperlink" Target="https://careproduksstore.blob.core.windows.net/carehomeuserdocs/misuse-continuity.pdf" TargetMode="External"/></Relationships>
</file>

<file path=ppt/slides/_rels/slide52.xml.rels><?xml version="1.0" encoding="UTF-8" standalone="yes"?>
<Relationships xmlns="http://schemas.openxmlformats.org/package/2006/relationships"><Relationship Id="rId2" Type="http://schemas.openxmlformats.org/officeDocument/2006/relationships/hyperlink" Target="https://www.youtube.com/watch?v=jTMRxxPeXoo&amp;feature=youtu.be"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commons.wikimedia.org/wiki/File:Question_mark_alternate.svg"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commons.wikimedia.org/wiki/File:Question_mark_alternate.svg"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 Target="slide38.xml"/><Relationship Id="rId1" Type="http://schemas.openxmlformats.org/officeDocument/2006/relationships/slideLayout" Target="../slideLayouts/slideLayout2.xml"/><Relationship Id="rId4" Type="http://schemas.openxmlformats.org/officeDocument/2006/relationships/hyperlink" Target="https://commons.wikimedia.org/wiki/File:Question_mark_alternate.svg"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clicks.eventbrite.com/f/a/LxKHxHyKEbfYyqSFLnxp9w~~/AAQxAQA~/RgRjpIDBP0RnaHR0cHM6Ly93d3cuZ292LnVrL2dvdmVybm1lbnQvcHVibGljYXRpb25zL2FkdWx0LXNvY2lhbC1jYXJlLWluZmVjdGlvbi1jb250cm9sLWFuZC10ZXN0aW5nLWZ1bmQtcm91bmQtM1cDc3BjQgphu0FNw2FIVan4UhZicmlvbnkuc2xvcGVyMUBuaHMubmV0WAQAAAAA" TargetMode="External"/><Relationship Id="rId2" Type="http://schemas.microsoft.com/office/2018/10/relationships/comments" Target="../comments/modernComment_7FE4E6E6_4A97FB16.xml"/><Relationship Id="rId1" Type="http://schemas.openxmlformats.org/officeDocument/2006/relationships/slideLayout" Target="../slideLayouts/slideLayout2.xml"/><Relationship Id="rId5" Type="http://schemas.openxmlformats.org/officeDocument/2006/relationships/hyperlink" Target="https://commons.wikimedia.org/wiki/File:Question_mark_alternate.svg" TargetMode="Externa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wQzWFef6_ig&amp;list=PLFwV3fL04NbHvXWD_ocXAi1Yf2ASTcgzI&amp;index=8" TargetMode="External"/><Relationship Id="rId2" Type="http://schemas.openxmlformats.org/officeDocument/2006/relationships/hyperlink" Target="https://www.bsaci.org/wp-content/uploads/2021/03/Feb-2021-COVID19-Vaccines-and-Allergy-FAQ-Nasser4.pdf" TargetMode="External"/><Relationship Id="rId1" Type="http://schemas.openxmlformats.org/officeDocument/2006/relationships/slideLayout" Target="../slideLayouts/slideLayout2.xml"/><Relationship Id="rId5" Type="http://schemas.openxmlformats.org/officeDocument/2006/relationships/hyperlink" Target="https://commons.wikimedia.org/wiki/File:Question_mark_alternate.svg" TargetMode="Externa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hyperlink" Target="https://commons.wikimedia.org/wiki/File:Question_mark_alternate.svg"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commons.wikimedia.org/wiki/File:Question_mark_alternate.svg"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commons.wikimedia.org/wiki/File:Question_mark_alternate.svg"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commons.wikimedia.org/wiki/File:Question_mark_alternate.svg"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gov.uk/guidance/demonstrating-your-covid-19-vaccination-status-when-travelling-abroad?dm_i=49LX,1262X,JTZ2I,4UAAJ,1" TargetMode="External"/><Relationship Id="rId2" Type="http://schemas.openxmlformats.org/officeDocument/2006/relationships/hyperlink" Target="https://www.gov.uk/foreign-travel-advice" TargetMode="External"/><Relationship Id="rId1" Type="http://schemas.openxmlformats.org/officeDocument/2006/relationships/slideLayout" Target="../slideLayouts/slideLayout2.xml"/><Relationship Id="rId5" Type="http://schemas.openxmlformats.org/officeDocument/2006/relationships/hyperlink" Target="https://commons.wikimedia.org/wiki/File:Question_mark_alternate.svg" TargetMode="External"/><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3" Type="http://schemas.openxmlformats.org/officeDocument/2006/relationships/hyperlink" Target="https://commons.wikimedia.org/wiki/File:Question_mark_alternate.svg"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commons.wikimedia.org/wiki/File:Question_mark_alternate.svg"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commons.wikimedia.org/wiki/File:Question_mark_alternate.svg"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commons.wikimedia.org/wiki/File:Question_mark_alternate.svg"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commons.wikimedia.org/wiki/File:Question_mark_alternate.svg"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hyperlink" Target="https://www.gov.uk/government/publications/covid-19-vaccination-guide-for-older-adults" TargetMode="External"/><Relationship Id="rId13" Type="http://schemas.openxmlformats.org/officeDocument/2006/relationships/hyperlink" Target="https://www.england.nhs.uk/wp-content/uploads/sites/52/2020/12/C0993-Care-home-vaccination-guidance-31dec.pdf" TargetMode="External"/><Relationship Id="rId3" Type="http://schemas.openxmlformats.org/officeDocument/2006/relationships/hyperlink" Target="https://www.gov.uk/government/publications/covid-19-vaccinations-and-care-homes-programme-launch/covid-19-vaccinations-and-care-homes-programme-launch" TargetMode="External"/><Relationship Id="rId7" Type="http://schemas.openxmlformats.org/officeDocument/2006/relationships/hyperlink" Target="https://www.gov.uk/government/publications/covid-19-vaccination-guide-for-healthcare-workers" TargetMode="External"/><Relationship Id="rId12" Type="http://schemas.openxmlformats.org/officeDocument/2006/relationships/hyperlink" Target="https://coronavirusresources.phe.gov.uk/covid-19-vaccine/resources/social-media-resources/" TargetMode="External"/><Relationship Id="rId2" Type="http://schemas.openxmlformats.org/officeDocument/2006/relationships/hyperlink" Target="https://www.england.nhs.uk/coronavirus/publication/standard-operating-procedure-covid-19-local-vaccination-services-deployment-in-community-settings/" TargetMode="External"/><Relationship Id="rId16" Type="http://schemas.openxmlformats.org/officeDocument/2006/relationships/hyperlink" Target="https://www.youtube.com/watch?v=ddDiyIKUP0M" TargetMode="External"/><Relationship Id="rId1" Type="http://schemas.openxmlformats.org/officeDocument/2006/relationships/slideLayout" Target="../slideLayouts/slideLayout2.xml"/><Relationship Id="rId6" Type="http://schemas.openxmlformats.org/officeDocument/2006/relationships/hyperlink" Target="https://assets.publishing.service.gov.uk/government/uploads/system/uploads/attachment_data/file/944454/PHE_11843_Covid-19_social_care_staff_leaflet.pdf" TargetMode="External"/><Relationship Id="rId11" Type="http://schemas.openxmlformats.org/officeDocument/2006/relationships/hyperlink" Target="https://www.gov.uk/government/publications/covid-19-vaccination-consent-forms-and-letters-for-care-home-residents" TargetMode="External"/><Relationship Id="rId5" Type="http://schemas.openxmlformats.org/officeDocument/2006/relationships/hyperlink" Target="https://coronavirusresources.phe.gov.uk/covid-19-vaccine/resources/asc-comms-toolki/" TargetMode="External"/><Relationship Id="rId15" Type="http://schemas.openxmlformats.org/officeDocument/2006/relationships/hyperlink" Target="https://coronavirusresources.phe.gov.uk/covid-19-vaccine/resources/social-media-animations/" TargetMode="External"/><Relationship Id="rId10" Type="http://schemas.openxmlformats.org/officeDocument/2006/relationships/hyperlink" Target="https://www.gov.uk/government/publications/covid-19-vaccination-what-to-expect-after-vaccination" TargetMode="External"/><Relationship Id="rId4" Type="http://schemas.openxmlformats.org/officeDocument/2006/relationships/hyperlink" Target="https://coronavirusresources.phe.gov.uk/covid-19-vaccine/resources/" TargetMode="External"/><Relationship Id="rId9" Type="http://schemas.openxmlformats.org/officeDocument/2006/relationships/hyperlink" Target="https://assets.publishing.service.gov.uk/government/uploads/system/uploads/attachment_data/file/980176/PHE_11920_COVID-19_vaccination_pregnancy_v4.pdf" TargetMode="External"/><Relationship Id="rId14" Type="http://schemas.openxmlformats.org/officeDocument/2006/relationships/hyperlink" Target="https://www.youtube.com/watch?wp-linkindex=16&amp;utm_campaign=Coronavirus_social_care_update_17.12.20&amp;utm_content=dhsc-mail.co.uk&amp;utm_medium=email&amp;utm_source=Department_of_Health_and_Social_Care&amp;v=e6UHLCmC1vo&amp;feature=youtu.b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nhs.uk/conditions/coronavirus-covid-19/coronavirus-vaccination/book-coronavirus-vaccination/" TargetMode="External"/><Relationship Id="rId2" Type="http://schemas.openxmlformats.org/officeDocument/2006/relationships/hyperlink" Target="https://www.england.nhs.uk/coronavirus/hospital-hubs-and-local-vaccination-services/"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8" Type="http://schemas.openxmlformats.org/officeDocument/2006/relationships/hyperlink" Target="https://www.mencap.org.uk/sites/default/files/2020-12/Vaccines%20ER%20Final%20Version%208-12-20%20(2).pdf" TargetMode="External"/><Relationship Id="rId3" Type="http://schemas.openxmlformats.org/officeDocument/2006/relationships/hyperlink" Target="https://www.healthpublications.gov.uk/ViewArticle.html?sp=Snhsenglandlearningdisabilityandautismprogrammesocialmediaclipsonvaccination" TargetMode="External"/><Relationship Id="rId7" Type="http://schemas.openxmlformats.org/officeDocument/2006/relationships/hyperlink" Target="https://www.challengingbehaviour.org.uk/wp-content/uploads/2021/03/CV024-Covid19-Vaccine-1.6.pdf" TargetMode="External"/><Relationship Id="rId2" Type="http://schemas.openxmlformats.org/officeDocument/2006/relationships/hyperlink" Target="https://www.rcpsych.ac.uk/docs/default-source/members/faculties/old-age/dementia-uk---useful-tips-on-the-covid-19-vaccine-for-people-with-dementia---december-2020-(2).pdf?sfvrsn=889b9793_2" TargetMode="External"/><Relationship Id="rId1" Type="http://schemas.openxmlformats.org/officeDocument/2006/relationships/slideLayout" Target="../slideLayouts/slideLayout2.xml"/><Relationship Id="rId6" Type="http://schemas.openxmlformats.org/officeDocument/2006/relationships/hyperlink" Target="https://www.learningdisabilityengland.org.uk/wp-content/uploads/2020/11/Advisory-paper-covid-vaccine-for-adults-with-learning-disability-241120-FINAL.pdf" TargetMode="External"/><Relationship Id="rId11" Type="http://schemas.openxmlformats.org/officeDocument/2006/relationships/hyperlink" Target="https://www.england.nhs.uk/london/london-clinical-networks/our-networks/learning-disabilities/publications/" TargetMode="External"/><Relationship Id="rId5" Type="http://schemas.openxmlformats.org/officeDocument/2006/relationships/hyperlink" Target="https://www.mencap.org.uk/advice-and-support/mental-capacity-act" TargetMode="External"/><Relationship Id="rId10" Type="http://schemas.openxmlformats.org/officeDocument/2006/relationships/hyperlink" Target="https://assets.publishing.service.gov.uk/government/uploads/system/uploads/attachment_data/file/951000/PHE_11843_Covid-19_Easy-read_leaflet.pdf?fbclid=IwAR3b3s1RkWZ93dc1tB0gxZZGUswkQG5ngKlSuvwkiO11Sh5WUatDHG60diU" TargetMode="External"/><Relationship Id="rId4" Type="http://schemas.openxmlformats.org/officeDocument/2006/relationships/hyperlink" Target="https://www.healthylondon.org/wp-content/uploads/2020/10/London-Learning-Disability-COVID-19-Vaccine-Information-Pack-V2.pdf" TargetMode="External"/><Relationship Id="rId9" Type="http://schemas.openxmlformats.org/officeDocument/2006/relationships/hyperlink" Target="https://youtu.be/M3Wh23PDnf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alz.org/help-support/caregiving/stages-behaviors/anxiety-agitation" TargetMode="External"/><Relationship Id="rId7" Type="http://schemas.openxmlformats.org/officeDocument/2006/relationships/hyperlink" Target="https://www.healthylondon.org/resource/enhanced-health-in-care-homes/having-a-confident-covid-19-conversation/" TargetMode="External"/><Relationship Id="rId2" Type="http://schemas.openxmlformats.org/officeDocument/2006/relationships/hyperlink" Target="https://www.rcpsych.ac.uk/docs/default-source/members/faculties/old-age/dementia-uk---useful-tips-on-the-covid-19-vaccine-for-people-with-dementia---december-2020-(2).pdf?sfvrsn=889b9793_2" TargetMode="External"/><Relationship Id="rId1" Type="http://schemas.openxmlformats.org/officeDocument/2006/relationships/slideLayout" Target="../slideLayouts/slideLayout2.xml"/><Relationship Id="rId6" Type="http://schemas.openxmlformats.org/officeDocument/2006/relationships/hyperlink" Target="https://musicfordementia.org.uk/news-and-media/news/a-dose-of-music-with-covid-vaccination/" TargetMode="External"/><Relationship Id="rId5" Type="http://schemas.openxmlformats.org/officeDocument/2006/relationships/hyperlink" Target="https://www.mind.org.uk/information-support/tips-for-everyday-living/relaxation/relaxation-tips/" TargetMode="External"/><Relationship Id="rId4" Type="http://schemas.openxmlformats.org/officeDocument/2006/relationships/hyperlink" Target="https://coronavirus.msehealthandcarepartnership.co.uk/gp-practices/resources/covid-19-updates-and-guidance/covid-19-vaccination/supporting-people-with-learning-disabilities-covid-19-vaccination-programm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1019" y="2679676"/>
            <a:ext cx="10929959" cy="1102495"/>
          </a:xfrm>
        </p:spPr>
        <p:txBody>
          <a:bodyPr/>
          <a:lstStyle/>
          <a:p>
            <a:r>
              <a:rPr lang="en-GB" b="1" dirty="0"/>
              <a:t>London Care Home COVID-19 Vaccine information pack</a:t>
            </a:r>
            <a:endParaRPr lang="en-GB" b="1" dirty="0">
              <a:solidFill>
                <a:srgbClr val="FF0000"/>
              </a:solidFill>
              <a:highlight>
                <a:srgbClr val="FF0000"/>
              </a:highlight>
            </a:endParaRPr>
          </a:p>
        </p:txBody>
      </p:sp>
      <p:sp>
        <p:nvSpPr>
          <p:cNvPr id="3" name="Subtitle 2"/>
          <p:cNvSpPr>
            <a:spLocks noGrp="1"/>
          </p:cNvSpPr>
          <p:nvPr>
            <p:ph type="subTitle" idx="1"/>
          </p:nvPr>
        </p:nvSpPr>
        <p:spPr>
          <a:xfrm>
            <a:off x="631020" y="3984991"/>
            <a:ext cx="10929958" cy="2089625"/>
          </a:xfrm>
        </p:spPr>
        <p:txBody>
          <a:bodyPr lIns="91440" tIns="45720" rIns="91440" bIns="45720" anchor="t"/>
          <a:lstStyle/>
          <a:p>
            <a:r>
              <a:rPr lang="en-GB" dirty="0">
                <a:solidFill>
                  <a:srgbClr val="0070C0"/>
                </a:solidFill>
                <a:latin typeface="Arial"/>
                <a:cs typeface="Arial"/>
              </a:rPr>
              <a:t>Publication date</a:t>
            </a:r>
            <a:r>
              <a:rPr lang="en-GB">
                <a:solidFill>
                  <a:srgbClr val="0070C0"/>
                </a:solidFill>
                <a:latin typeface="Arial"/>
                <a:cs typeface="Arial"/>
              </a:rPr>
              <a:t>: 21/04/2022</a:t>
            </a:r>
            <a:endParaRPr lang="en-GB" dirty="0">
              <a:solidFill>
                <a:srgbClr val="0070C0"/>
              </a:solidFill>
              <a:latin typeface="Arial"/>
              <a:cs typeface="Arial"/>
            </a:endParaRPr>
          </a:p>
          <a:p>
            <a:r>
              <a:rPr lang="en-GB" dirty="0">
                <a:solidFill>
                  <a:srgbClr val="0070C0"/>
                </a:solidFill>
                <a:latin typeface="Arial"/>
                <a:cs typeface="Arial"/>
              </a:rPr>
              <a:t>Version 10</a:t>
            </a:r>
            <a:endParaRPr lang="en-GB" dirty="0">
              <a:solidFill>
                <a:srgbClr val="0070C0"/>
              </a:solidFill>
            </a:endParaRPr>
          </a:p>
          <a:p>
            <a:pPr>
              <a:lnSpc>
                <a:spcPct val="100000"/>
              </a:lnSpc>
            </a:pPr>
            <a:r>
              <a:rPr lang="en-GB" sz="1200" i="1" dirty="0">
                <a:solidFill>
                  <a:schemeClr val="bg2"/>
                </a:solidFill>
              </a:rPr>
              <a:t>This London guide is designed to complement and not replace local guidance and professional judgement. It will be updated to align with other national and regional guidance once published.</a:t>
            </a:r>
            <a:endParaRPr lang="en-GB" sz="1200" dirty="0">
              <a:solidFill>
                <a:schemeClr val="bg2"/>
              </a:solidFill>
            </a:endParaRPr>
          </a:p>
        </p:txBody>
      </p:sp>
      <p:sp>
        <p:nvSpPr>
          <p:cNvPr id="8" name="TextBox 7">
            <a:extLst>
              <a:ext uri="{FF2B5EF4-FFF2-40B4-BE49-F238E27FC236}">
                <a16:creationId xmlns:a16="http://schemas.microsoft.com/office/drawing/2014/main" id="{A11B4C3E-BFBE-4556-9C30-23AC4492B394}"/>
              </a:ext>
            </a:extLst>
          </p:cNvPr>
          <p:cNvSpPr txBox="1"/>
          <p:nvPr/>
        </p:nvSpPr>
        <p:spPr>
          <a:xfrm>
            <a:off x="631020" y="5308278"/>
            <a:ext cx="8812306" cy="492443"/>
          </a:xfrm>
          <a:prstGeom prst="rect">
            <a:avLst/>
          </a:prstGeom>
          <a:noFill/>
        </p:spPr>
        <p:txBody>
          <a:bodyPr wrap="square" rtlCol="0">
            <a:spAutoFit/>
          </a:bodyPr>
          <a:lstStyle/>
          <a:p>
            <a:r>
              <a:rPr lang="en-GB" sz="1200" dirty="0">
                <a:solidFill>
                  <a:srgbClr val="005EB8"/>
                </a:solidFill>
                <a:latin typeface="Arial" panose="020B0604020202020204" pitchFamily="34" charset="0"/>
                <a:cs typeface="Arial" panose="020B0604020202020204" pitchFamily="34" charset="0"/>
              </a:rPr>
              <a:t>To provide feedback on this pack please contact: </a:t>
            </a:r>
            <a:r>
              <a:rPr lang="en-GB" sz="1200" dirty="0">
                <a:solidFill>
                  <a:srgbClr val="0563C1"/>
                </a:solidFill>
                <a:latin typeface="Arial" panose="020B0604020202020204" pitchFamily="34" charset="0"/>
                <a:ea typeface="Calibri" panose="020F0502020204030204" pitchFamily="34" charset="0"/>
                <a:cs typeface="Arial" panose="020B0604020202020204" pitchFamily="34" charset="0"/>
              </a:rPr>
              <a:t>london.hcic@nhs.net</a:t>
            </a:r>
            <a:endParaRPr lang="en-GB" sz="1200" dirty="0">
              <a:latin typeface="Arial" panose="020B0604020202020204" pitchFamily="34" charset="0"/>
              <a:cs typeface="Arial" panose="020B0604020202020204" pitchFamily="34" charset="0"/>
            </a:endParaRPr>
          </a:p>
          <a:p>
            <a:r>
              <a:rPr lang="en-GB" sz="1400" b="1" dirty="0"/>
              <a:t> </a:t>
            </a:r>
            <a:endParaRPr lang="en-GB" sz="1400" dirty="0">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55856F3C-FDAB-4CA6-A325-EEDB114E7A3E}"/>
              </a:ext>
            </a:extLst>
          </p:cNvPr>
          <p:cNvSpPr txBox="1">
            <a:spLocks/>
          </p:cNvSpPr>
          <p:nvPr/>
        </p:nvSpPr>
        <p:spPr>
          <a:xfrm>
            <a:off x="168338" y="134694"/>
            <a:ext cx="10977577" cy="1102495"/>
          </a:xfrm>
          <a:prstGeom prst="rect">
            <a:avLst/>
          </a:prstGeom>
        </p:spPr>
        <p:txBody>
          <a:bodyPr/>
          <a:lstStyle>
            <a:lvl1pPr algn="l" defTabSz="914400" rtl="0" eaLnBrk="1" latinLnBrk="0" hangingPunct="1">
              <a:lnSpc>
                <a:spcPct val="90000"/>
              </a:lnSpc>
              <a:spcBef>
                <a:spcPct val="0"/>
              </a:spcBef>
              <a:buNone/>
              <a:defRPr sz="3600" kern="1200" baseline="0">
                <a:solidFill>
                  <a:srgbClr val="005EB8"/>
                </a:solidFill>
                <a:latin typeface="Arial" panose="020B0604020202020204" pitchFamily="34" charset="0"/>
                <a:ea typeface="+mj-ea"/>
                <a:cs typeface="Arial" panose="020B0604020202020204" pitchFamily="34" charset="0"/>
              </a:defRPr>
            </a:lvl1pPr>
          </a:lstStyle>
          <a:p>
            <a:endParaRPr lang="en-GB" sz="1600" b="1"/>
          </a:p>
        </p:txBody>
      </p:sp>
      <p:pic>
        <p:nvPicPr>
          <p:cNvPr id="10" name="Picture 15">
            <a:extLst>
              <a:ext uri="{FF2B5EF4-FFF2-40B4-BE49-F238E27FC236}">
                <a16:creationId xmlns:a16="http://schemas.microsoft.com/office/drawing/2014/main" id="{922000BB-8768-44CD-8365-ECFF2DAC2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2258" y="229565"/>
            <a:ext cx="1593850" cy="112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C2E87BA-599E-4891-BC0C-848435ECD904}"/>
              </a:ext>
            </a:extLst>
          </p:cNvPr>
          <p:cNvPicPr>
            <a:picLocks noChangeAspect="1"/>
          </p:cNvPicPr>
          <p:nvPr/>
        </p:nvPicPr>
        <p:blipFill>
          <a:blip r:embed="rId3"/>
          <a:stretch>
            <a:fillRect/>
          </a:stretch>
        </p:blipFill>
        <p:spPr>
          <a:xfrm>
            <a:off x="8636553" y="1048454"/>
            <a:ext cx="1750620" cy="795338"/>
          </a:xfrm>
          <a:prstGeom prst="rect">
            <a:avLst/>
          </a:prstGeom>
        </p:spPr>
      </p:pic>
      <p:pic>
        <p:nvPicPr>
          <p:cNvPr id="12" name="Picture 11">
            <a:extLst>
              <a:ext uri="{FF2B5EF4-FFF2-40B4-BE49-F238E27FC236}">
                <a16:creationId xmlns:a16="http://schemas.microsoft.com/office/drawing/2014/main" id="{E2B10256-9752-4CAE-939A-B9B31E63AEE1}"/>
              </a:ext>
            </a:extLst>
          </p:cNvPr>
          <p:cNvPicPr>
            <a:picLocks noChangeAspect="1"/>
          </p:cNvPicPr>
          <p:nvPr/>
        </p:nvPicPr>
        <p:blipFill>
          <a:blip r:embed="rId4"/>
          <a:stretch>
            <a:fillRect/>
          </a:stretch>
        </p:blipFill>
        <p:spPr>
          <a:xfrm>
            <a:off x="10544902" y="1101352"/>
            <a:ext cx="1145171" cy="689541"/>
          </a:xfrm>
          <a:prstGeom prst="rect">
            <a:avLst/>
          </a:prstGeom>
        </p:spPr>
      </p:pic>
      <p:pic>
        <p:nvPicPr>
          <p:cNvPr id="13" name="Picture 12">
            <a:extLst>
              <a:ext uri="{FF2B5EF4-FFF2-40B4-BE49-F238E27FC236}">
                <a16:creationId xmlns:a16="http://schemas.microsoft.com/office/drawing/2014/main" id="{CEF2B9CE-0FCA-4636-9F54-D7FB2B155392}"/>
              </a:ext>
            </a:extLst>
          </p:cNvPr>
          <p:cNvPicPr/>
          <p:nvPr/>
        </p:nvPicPr>
        <p:blipFill>
          <a:blip r:embed="rId5">
            <a:extLst>
              <a:ext uri="{28A0092B-C50C-407E-A947-70E740481C1C}">
                <a14:useLocalDpi xmlns:a14="http://schemas.microsoft.com/office/drawing/2010/main" val="0"/>
              </a:ext>
            </a:extLst>
          </a:blip>
          <a:stretch>
            <a:fillRect/>
          </a:stretch>
        </p:blipFill>
        <p:spPr>
          <a:xfrm>
            <a:off x="3471690" y="356835"/>
            <a:ext cx="1099655" cy="887623"/>
          </a:xfrm>
          <a:prstGeom prst="rect">
            <a:avLst/>
          </a:prstGeom>
        </p:spPr>
      </p:pic>
      <p:pic>
        <p:nvPicPr>
          <p:cNvPr id="15" name="Picture 14">
            <a:extLst>
              <a:ext uri="{FF2B5EF4-FFF2-40B4-BE49-F238E27FC236}">
                <a16:creationId xmlns:a16="http://schemas.microsoft.com/office/drawing/2014/main" id="{5F0CF6E2-C1E9-46C3-AD27-18837065B855}"/>
              </a:ext>
            </a:extLst>
          </p:cNvPr>
          <p:cNvPicPr>
            <a:picLocks noChangeAspect="1"/>
          </p:cNvPicPr>
          <p:nvPr/>
        </p:nvPicPr>
        <p:blipFill>
          <a:blip r:embed="rId6"/>
          <a:stretch>
            <a:fillRect/>
          </a:stretch>
        </p:blipFill>
        <p:spPr>
          <a:xfrm>
            <a:off x="4731790" y="297632"/>
            <a:ext cx="900009" cy="954578"/>
          </a:xfrm>
          <a:prstGeom prst="rect">
            <a:avLst/>
          </a:prstGeom>
        </p:spPr>
      </p:pic>
      <p:sp>
        <p:nvSpPr>
          <p:cNvPr id="16" name="Title 1">
            <a:extLst>
              <a:ext uri="{FF2B5EF4-FFF2-40B4-BE49-F238E27FC236}">
                <a16:creationId xmlns:a16="http://schemas.microsoft.com/office/drawing/2014/main" id="{998AC790-DDBD-4E4B-87E3-975743736F08}"/>
              </a:ext>
            </a:extLst>
          </p:cNvPr>
          <p:cNvSpPr txBox="1">
            <a:spLocks/>
          </p:cNvSpPr>
          <p:nvPr/>
        </p:nvSpPr>
        <p:spPr>
          <a:xfrm>
            <a:off x="298480" y="318474"/>
            <a:ext cx="3012716" cy="1687803"/>
          </a:xfrm>
          <a:prstGeom prst="rect">
            <a:avLst/>
          </a:prstGeom>
        </p:spPr>
        <p:txBody>
          <a:bodyPr/>
          <a:lstStyle>
            <a:lvl1pPr algn="l" defTabSz="914400" rtl="0" eaLnBrk="1" latinLnBrk="0" hangingPunct="1">
              <a:lnSpc>
                <a:spcPct val="90000"/>
              </a:lnSpc>
              <a:spcBef>
                <a:spcPct val="0"/>
              </a:spcBef>
              <a:buNone/>
              <a:defRPr sz="3600" kern="1200" baseline="0">
                <a:solidFill>
                  <a:srgbClr val="005EB8"/>
                </a:solidFill>
                <a:latin typeface="Arial" panose="020B0604020202020204" pitchFamily="34" charset="0"/>
                <a:ea typeface="+mj-ea"/>
                <a:cs typeface="Arial" panose="020B0604020202020204" pitchFamily="34" charset="0"/>
              </a:defRPr>
            </a:lvl1pPr>
          </a:lstStyle>
          <a:p>
            <a:r>
              <a:rPr lang="en-GB" sz="1400" b="1"/>
              <a:t>Produced by</a:t>
            </a:r>
          </a:p>
          <a:p>
            <a:r>
              <a:rPr lang="en-GB" sz="1400" b="1"/>
              <a:t>Healthy London Partnership</a:t>
            </a:r>
          </a:p>
          <a:p>
            <a:r>
              <a:rPr lang="en-GB" sz="1400" b="1"/>
              <a:t>and NHS E/I in partnership with:</a:t>
            </a:r>
          </a:p>
        </p:txBody>
      </p:sp>
      <p:pic>
        <p:nvPicPr>
          <p:cNvPr id="17" name="Picture 16">
            <a:extLst>
              <a:ext uri="{FF2B5EF4-FFF2-40B4-BE49-F238E27FC236}">
                <a16:creationId xmlns:a16="http://schemas.microsoft.com/office/drawing/2014/main" id="{66316063-4461-47D2-BA56-36705D913BBA}"/>
              </a:ext>
            </a:extLst>
          </p:cNvPr>
          <p:cNvPicPr>
            <a:picLocks noChangeAspect="1"/>
          </p:cNvPicPr>
          <p:nvPr/>
        </p:nvPicPr>
        <p:blipFill>
          <a:blip r:embed="rId7"/>
          <a:stretch>
            <a:fillRect/>
          </a:stretch>
        </p:blipFill>
        <p:spPr>
          <a:xfrm>
            <a:off x="8702211" y="296484"/>
            <a:ext cx="1518832" cy="541305"/>
          </a:xfrm>
          <a:prstGeom prst="rect">
            <a:avLst/>
          </a:prstGeom>
        </p:spPr>
      </p:pic>
      <p:pic>
        <p:nvPicPr>
          <p:cNvPr id="18" name="Picture 17">
            <a:extLst>
              <a:ext uri="{FF2B5EF4-FFF2-40B4-BE49-F238E27FC236}">
                <a16:creationId xmlns:a16="http://schemas.microsoft.com/office/drawing/2014/main" id="{54A3DEA2-6D38-4223-B1C0-E44348F4CDD4}"/>
              </a:ext>
            </a:extLst>
          </p:cNvPr>
          <p:cNvPicPr>
            <a:picLocks noChangeAspect="1"/>
          </p:cNvPicPr>
          <p:nvPr/>
        </p:nvPicPr>
        <p:blipFill>
          <a:blip r:embed="rId8"/>
          <a:stretch>
            <a:fillRect/>
          </a:stretch>
        </p:blipFill>
        <p:spPr>
          <a:xfrm>
            <a:off x="5540975" y="1303500"/>
            <a:ext cx="2338549" cy="1025310"/>
          </a:xfrm>
          <a:prstGeom prst="rect">
            <a:avLst/>
          </a:prstGeom>
        </p:spPr>
      </p:pic>
      <p:pic>
        <p:nvPicPr>
          <p:cNvPr id="19" name="Picture 18">
            <a:extLst>
              <a:ext uri="{FF2B5EF4-FFF2-40B4-BE49-F238E27FC236}">
                <a16:creationId xmlns:a16="http://schemas.microsoft.com/office/drawing/2014/main" id="{EC9B2C9E-9AC4-4121-9B7F-BE0C283B95DC}"/>
              </a:ext>
            </a:extLst>
          </p:cNvPr>
          <p:cNvPicPr>
            <a:picLocks noChangeAspect="1"/>
          </p:cNvPicPr>
          <p:nvPr/>
        </p:nvPicPr>
        <p:blipFill>
          <a:blip r:embed="rId9"/>
          <a:stretch>
            <a:fillRect/>
          </a:stretch>
        </p:blipFill>
        <p:spPr>
          <a:xfrm>
            <a:off x="5744851" y="249400"/>
            <a:ext cx="1229264" cy="1102495"/>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1351E383-B64E-4701-AA90-8A186D5EA2B4}"/>
              </a:ext>
            </a:extLst>
          </p:cNvPr>
          <p:cNvPicPr>
            <a:picLocks noChangeAspect="1"/>
          </p:cNvPicPr>
          <p:nvPr/>
        </p:nvPicPr>
        <p:blipFill rotWithShape="1">
          <a:blip r:embed="rId10">
            <a:extLst>
              <a:ext uri="{28A0092B-C50C-407E-A947-70E740481C1C}">
                <a14:useLocalDpi xmlns:a14="http://schemas.microsoft.com/office/drawing/2010/main" val="0"/>
              </a:ext>
            </a:extLst>
          </a:blip>
          <a:srcRect l="44344" t="-19587" b="26976"/>
          <a:stretch/>
        </p:blipFill>
        <p:spPr>
          <a:xfrm>
            <a:off x="3577982" y="1421488"/>
            <a:ext cx="1962993" cy="606603"/>
          </a:xfrm>
          <a:prstGeom prst="rect">
            <a:avLst/>
          </a:prstGeom>
        </p:spPr>
      </p:pic>
    </p:spTree>
    <p:extLst>
      <p:ext uri="{BB962C8B-B14F-4D97-AF65-F5344CB8AC3E}">
        <p14:creationId xmlns:p14="http://schemas.microsoft.com/office/powerpoint/2010/main" val="3144119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7CFCB4-511A-42E8-B50B-3F5356A67F6B}"/>
              </a:ext>
            </a:extLst>
          </p:cNvPr>
          <p:cNvSpPr>
            <a:spLocks noGrp="1"/>
          </p:cNvSpPr>
          <p:nvPr>
            <p:ph sz="quarter" idx="10"/>
          </p:nvPr>
        </p:nvSpPr>
        <p:spPr>
          <a:xfrm>
            <a:off x="609601" y="1530623"/>
            <a:ext cx="6661422" cy="4599796"/>
          </a:xfrm>
        </p:spPr>
        <p:txBody>
          <a:bodyPr/>
          <a:lstStyle/>
          <a:p>
            <a:pPr marL="0" indent="0">
              <a:buNone/>
            </a:pPr>
            <a:r>
              <a:rPr lang="en-GB" sz="2200" dirty="0"/>
              <a:t>Vaccines are a medicine. Instead of treating patients with diseases, they:</a:t>
            </a:r>
          </a:p>
          <a:p>
            <a:r>
              <a:rPr lang="en-GB" sz="2200" b="1" dirty="0"/>
              <a:t>Significantly reduce the chance </a:t>
            </a:r>
            <a:r>
              <a:rPr lang="en-GB" sz="2200" dirty="0"/>
              <a:t>that someone will catch a disease in the first place</a:t>
            </a:r>
          </a:p>
          <a:p>
            <a:r>
              <a:rPr lang="en-GB" sz="2200" b="1" dirty="0"/>
              <a:t>Reduce the harm caused by the disease</a:t>
            </a:r>
            <a:r>
              <a:rPr lang="en-GB" sz="2200" dirty="0"/>
              <a:t> for people who do still catch it, so that they do not get seriously unwell from it</a:t>
            </a:r>
          </a:p>
        </p:txBody>
      </p:sp>
      <p:sp>
        <p:nvSpPr>
          <p:cNvPr id="3" name="Title 2">
            <a:extLst>
              <a:ext uri="{FF2B5EF4-FFF2-40B4-BE49-F238E27FC236}">
                <a16:creationId xmlns:a16="http://schemas.microsoft.com/office/drawing/2014/main" id="{8D02C684-96B8-40A8-BA84-70B9C777EEFA}"/>
              </a:ext>
            </a:extLst>
          </p:cNvPr>
          <p:cNvSpPr>
            <a:spLocks noGrp="1"/>
          </p:cNvSpPr>
          <p:nvPr>
            <p:ph type="title"/>
          </p:nvPr>
        </p:nvSpPr>
        <p:spPr>
          <a:xfrm>
            <a:off x="609601" y="319934"/>
            <a:ext cx="8756073" cy="611649"/>
          </a:xfrm>
        </p:spPr>
        <p:txBody>
          <a:bodyPr/>
          <a:lstStyle/>
          <a:p>
            <a:r>
              <a:rPr lang="en-GB" dirty="0"/>
              <a:t>What are vaccines?</a:t>
            </a:r>
          </a:p>
        </p:txBody>
      </p:sp>
      <p:pic>
        <p:nvPicPr>
          <p:cNvPr id="5" name="Picture 4" descr="A picture containing cup, table, sitting, small&#10;&#10;Description automatically generated">
            <a:extLst>
              <a:ext uri="{FF2B5EF4-FFF2-40B4-BE49-F238E27FC236}">
                <a16:creationId xmlns:a16="http://schemas.microsoft.com/office/drawing/2014/main" id="{E005812E-5965-4A1F-9D50-F082DC7BE1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1923" y="1151461"/>
            <a:ext cx="3640475" cy="4935054"/>
          </a:xfrm>
          <a:prstGeom prst="rect">
            <a:avLst/>
          </a:prstGeom>
        </p:spPr>
      </p:pic>
      <p:sp>
        <p:nvSpPr>
          <p:cNvPr id="6" name="Explosion: 8 Points 5">
            <a:extLst>
              <a:ext uri="{FF2B5EF4-FFF2-40B4-BE49-F238E27FC236}">
                <a16:creationId xmlns:a16="http://schemas.microsoft.com/office/drawing/2014/main" id="{193A29D2-5B38-42FE-B9C7-CC37BACCA748}"/>
              </a:ext>
            </a:extLst>
          </p:cNvPr>
          <p:cNvSpPr/>
          <p:nvPr/>
        </p:nvSpPr>
        <p:spPr>
          <a:xfrm>
            <a:off x="1083271" y="4162135"/>
            <a:ext cx="5714082" cy="207010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To keep high levels of protection it is important to have the full course of three vaccinations (doses 1, 2 and the booster) </a:t>
            </a:r>
          </a:p>
        </p:txBody>
      </p:sp>
    </p:spTree>
    <p:extLst>
      <p:ext uri="{BB962C8B-B14F-4D97-AF65-F5344CB8AC3E}">
        <p14:creationId xmlns:p14="http://schemas.microsoft.com/office/powerpoint/2010/main" val="4238544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Image Library | CDC Online Newsroom | CDC">
            <a:extLst>
              <a:ext uri="{FF2B5EF4-FFF2-40B4-BE49-F238E27FC236}">
                <a16:creationId xmlns:a16="http://schemas.microsoft.com/office/drawing/2014/main" id="{16D9E6C6-24E6-4FEC-9341-023114C9BA3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84160" y="3941861"/>
            <a:ext cx="2378146" cy="13317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Library | CDC Online Newsroom | CDC">
            <a:extLst>
              <a:ext uri="{FF2B5EF4-FFF2-40B4-BE49-F238E27FC236}">
                <a16:creationId xmlns:a16="http://schemas.microsoft.com/office/drawing/2014/main" id="{3FC8DBB2-31F9-4E4B-95A1-8C62CB1539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38" y="4412169"/>
            <a:ext cx="1731074" cy="115841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885566A-7BFF-4F60-A342-900CC74F2E00}"/>
              </a:ext>
            </a:extLst>
          </p:cNvPr>
          <p:cNvSpPr>
            <a:spLocks noGrp="1"/>
          </p:cNvSpPr>
          <p:nvPr>
            <p:ph type="title"/>
          </p:nvPr>
        </p:nvSpPr>
        <p:spPr>
          <a:xfrm>
            <a:off x="554625" y="281492"/>
            <a:ext cx="9524999" cy="1108569"/>
          </a:xfrm>
        </p:spPr>
        <p:txBody>
          <a:bodyPr/>
          <a:lstStyle/>
          <a:p>
            <a:r>
              <a:rPr lang="en-GB" dirty="0"/>
              <a:t>How do the Moderna and Pfizer/BioNTech* vaccine work?</a:t>
            </a:r>
          </a:p>
        </p:txBody>
      </p:sp>
      <p:sp>
        <p:nvSpPr>
          <p:cNvPr id="4" name="TextBox 3">
            <a:extLst>
              <a:ext uri="{FF2B5EF4-FFF2-40B4-BE49-F238E27FC236}">
                <a16:creationId xmlns:a16="http://schemas.microsoft.com/office/drawing/2014/main" id="{0675D1B6-40F7-446E-B04A-330D7855B9E9}"/>
              </a:ext>
            </a:extLst>
          </p:cNvPr>
          <p:cNvSpPr txBox="1"/>
          <p:nvPr/>
        </p:nvSpPr>
        <p:spPr>
          <a:xfrm>
            <a:off x="2892324" y="1647479"/>
            <a:ext cx="2339340" cy="1477328"/>
          </a:xfrm>
          <a:prstGeom prst="rect">
            <a:avLst/>
          </a:prstGeom>
          <a:noFill/>
        </p:spPr>
        <p:txBody>
          <a:bodyPr wrap="square" rtlCol="0">
            <a:spAutoFit/>
          </a:bodyPr>
          <a:lstStyle/>
          <a:p>
            <a:r>
              <a:rPr lang="en-GB" dirty="0"/>
              <a:t>The scientist takes part of the virus to make the vaccine. This part of the virus </a:t>
            </a:r>
            <a:r>
              <a:rPr lang="en-GB" b="1" dirty="0"/>
              <a:t>cannot</a:t>
            </a:r>
            <a:r>
              <a:rPr lang="en-GB" dirty="0"/>
              <a:t> give you COVID-19</a:t>
            </a:r>
          </a:p>
        </p:txBody>
      </p:sp>
      <p:pic>
        <p:nvPicPr>
          <p:cNvPr id="1028" name="Picture 4" descr="DNA vs. RNA — Differences &amp; Similarities - Expii">
            <a:extLst>
              <a:ext uri="{FF2B5EF4-FFF2-40B4-BE49-F238E27FC236}">
                <a16:creationId xmlns:a16="http://schemas.microsoft.com/office/drawing/2014/main" id="{B7EA6FB1-1B19-4852-A9D8-2F2B6533FB1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182" r="56775"/>
          <a:stretch/>
        </p:blipFill>
        <p:spPr bwMode="auto">
          <a:xfrm>
            <a:off x="2338568" y="1399112"/>
            <a:ext cx="475498" cy="1555586"/>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Woman">
            <a:extLst>
              <a:ext uri="{FF2B5EF4-FFF2-40B4-BE49-F238E27FC236}">
                <a16:creationId xmlns:a16="http://schemas.microsoft.com/office/drawing/2014/main" id="{84E05B0D-3289-4597-9B20-CE2BDFDA0E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43600" y="1179209"/>
            <a:ext cx="2214134" cy="2214134"/>
          </a:xfrm>
          <a:prstGeom prst="rect">
            <a:avLst/>
          </a:prstGeom>
        </p:spPr>
      </p:pic>
      <p:sp>
        <p:nvSpPr>
          <p:cNvPr id="10" name="TextBox 9">
            <a:extLst>
              <a:ext uri="{FF2B5EF4-FFF2-40B4-BE49-F238E27FC236}">
                <a16:creationId xmlns:a16="http://schemas.microsoft.com/office/drawing/2014/main" id="{48B0C22F-454A-40E5-9C89-80BF53F870D4}"/>
              </a:ext>
            </a:extLst>
          </p:cNvPr>
          <p:cNvSpPr txBox="1"/>
          <p:nvPr/>
        </p:nvSpPr>
        <p:spPr>
          <a:xfrm>
            <a:off x="8419337" y="1686111"/>
            <a:ext cx="2953935" cy="2031325"/>
          </a:xfrm>
          <a:prstGeom prst="rect">
            <a:avLst/>
          </a:prstGeom>
          <a:noFill/>
        </p:spPr>
        <p:txBody>
          <a:bodyPr wrap="square" rtlCol="0">
            <a:spAutoFit/>
          </a:bodyPr>
          <a:lstStyle/>
          <a:p>
            <a:r>
              <a:rPr lang="en-GB"/>
              <a:t>Once injected the immune system produces </a:t>
            </a:r>
            <a:r>
              <a:rPr lang="en-GB" b="1"/>
              <a:t>virus fighters </a:t>
            </a:r>
            <a:r>
              <a:rPr lang="en-GB"/>
              <a:t>called anti-bodies and T-Cells</a:t>
            </a:r>
          </a:p>
          <a:p>
            <a:endParaRPr lang="en-GB"/>
          </a:p>
          <a:p>
            <a:r>
              <a:rPr lang="en-GB"/>
              <a:t>You have two injections a minimum of 8 weeks apart</a:t>
            </a:r>
          </a:p>
        </p:txBody>
      </p:sp>
      <p:pic>
        <p:nvPicPr>
          <p:cNvPr id="17" name="Picture 2" descr="Image Library | CDC Online Newsroom | CDC">
            <a:extLst>
              <a:ext uri="{FF2B5EF4-FFF2-40B4-BE49-F238E27FC236}">
                <a16:creationId xmlns:a16="http://schemas.microsoft.com/office/drawing/2014/main" id="{AE4669F7-8243-47FA-9C45-E29106136F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09" y="1617940"/>
            <a:ext cx="1731074" cy="1108569"/>
          </a:xfrm>
          <a:prstGeom prst="rect">
            <a:avLst/>
          </a:prstGeom>
          <a:noFill/>
          <a:extLst>
            <a:ext uri="{909E8E84-426E-40DD-AFC4-6F175D3DCCD1}">
              <a14:hiddenFill xmlns:a14="http://schemas.microsoft.com/office/drawing/2010/main">
                <a:solidFill>
                  <a:srgbClr val="FFFFFF"/>
                </a:solidFill>
              </a14:hiddenFill>
            </a:ext>
          </a:extLst>
        </p:spPr>
      </p:pic>
      <p:pic>
        <p:nvPicPr>
          <p:cNvPr id="18" name="Graphic 17" descr="Woman">
            <a:extLst>
              <a:ext uri="{FF2B5EF4-FFF2-40B4-BE49-F238E27FC236}">
                <a16:creationId xmlns:a16="http://schemas.microsoft.com/office/drawing/2014/main" id="{42DDA9D6-545F-47E7-B653-65319D2B8E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59369" y="4029829"/>
            <a:ext cx="2214134" cy="2214134"/>
          </a:xfrm>
          <a:prstGeom prst="rect">
            <a:avLst/>
          </a:prstGeom>
        </p:spPr>
      </p:pic>
      <p:sp>
        <p:nvSpPr>
          <p:cNvPr id="13" name="Arrow: Right 12">
            <a:extLst>
              <a:ext uri="{FF2B5EF4-FFF2-40B4-BE49-F238E27FC236}">
                <a16:creationId xmlns:a16="http://schemas.microsoft.com/office/drawing/2014/main" id="{602C0013-7A87-4544-8ADF-C40AE6D48511}"/>
              </a:ext>
            </a:extLst>
          </p:cNvPr>
          <p:cNvSpPr/>
          <p:nvPr/>
        </p:nvSpPr>
        <p:spPr>
          <a:xfrm>
            <a:off x="1677495" y="2019762"/>
            <a:ext cx="497577" cy="227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Right 20">
            <a:extLst>
              <a:ext uri="{FF2B5EF4-FFF2-40B4-BE49-F238E27FC236}">
                <a16:creationId xmlns:a16="http://schemas.microsoft.com/office/drawing/2014/main" id="{6B784669-8878-47AB-9A37-94F4F2BFDAAB}"/>
              </a:ext>
            </a:extLst>
          </p:cNvPr>
          <p:cNvSpPr/>
          <p:nvPr/>
        </p:nvSpPr>
        <p:spPr>
          <a:xfrm>
            <a:off x="1691284" y="4832096"/>
            <a:ext cx="497577" cy="227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3A245C2E-9789-4326-B351-6D364F47C673}"/>
              </a:ext>
            </a:extLst>
          </p:cNvPr>
          <p:cNvSpPr txBox="1"/>
          <p:nvPr/>
        </p:nvSpPr>
        <p:spPr>
          <a:xfrm>
            <a:off x="3359534" y="4559393"/>
            <a:ext cx="2656094" cy="1477328"/>
          </a:xfrm>
          <a:prstGeom prst="rect">
            <a:avLst/>
          </a:prstGeom>
          <a:noFill/>
        </p:spPr>
        <p:txBody>
          <a:bodyPr wrap="square" rtlCol="0">
            <a:spAutoFit/>
          </a:bodyPr>
          <a:lstStyle/>
          <a:p>
            <a:r>
              <a:rPr lang="en-GB" dirty="0"/>
              <a:t>If you come into contact with COVID-19 the </a:t>
            </a:r>
            <a:r>
              <a:rPr lang="en-GB" b="1" dirty="0"/>
              <a:t>virus fighters </a:t>
            </a:r>
            <a:r>
              <a:rPr lang="en-GB" dirty="0"/>
              <a:t>(anti-bodies and T-Cells) remember it and can fight it</a:t>
            </a:r>
          </a:p>
        </p:txBody>
      </p:sp>
      <p:sp>
        <p:nvSpPr>
          <p:cNvPr id="29" name="Arrow: Right 28">
            <a:extLst>
              <a:ext uri="{FF2B5EF4-FFF2-40B4-BE49-F238E27FC236}">
                <a16:creationId xmlns:a16="http://schemas.microsoft.com/office/drawing/2014/main" id="{71B1FB29-41E8-4811-8E5C-56D6D5C0C108}"/>
              </a:ext>
            </a:extLst>
          </p:cNvPr>
          <p:cNvSpPr/>
          <p:nvPr/>
        </p:nvSpPr>
        <p:spPr>
          <a:xfrm>
            <a:off x="5432535" y="1989262"/>
            <a:ext cx="497577" cy="227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phic 25" descr="Needle">
            <a:extLst>
              <a:ext uri="{FF2B5EF4-FFF2-40B4-BE49-F238E27FC236}">
                <a16:creationId xmlns:a16="http://schemas.microsoft.com/office/drawing/2014/main" id="{162CA81A-7B8D-45D2-9256-9B64A728EC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3136092">
            <a:off x="7713074" y="1641110"/>
            <a:ext cx="640006" cy="640006"/>
          </a:xfrm>
          <a:prstGeom prst="rect">
            <a:avLst/>
          </a:prstGeom>
        </p:spPr>
      </p:pic>
      <p:pic>
        <p:nvPicPr>
          <p:cNvPr id="3074" name="Picture 5" descr="image002">
            <a:extLst>
              <a:ext uri="{FF2B5EF4-FFF2-40B4-BE49-F238E27FC236}">
                <a16:creationId xmlns:a16="http://schemas.microsoft.com/office/drawing/2014/main" id="{21DE4C06-4D4E-450A-B6C9-ADD7C7AD18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3193" y="4412169"/>
            <a:ext cx="2114000" cy="186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000505C-AF68-4511-9608-5CAF917A804B}"/>
              </a:ext>
            </a:extLst>
          </p:cNvPr>
          <p:cNvSpPr txBox="1"/>
          <p:nvPr/>
        </p:nvSpPr>
        <p:spPr>
          <a:xfrm>
            <a:off x="9674695" y="4710540"/>
            <a:ext cx="1873739" cy="1569660"/>
          </a:xfrm>
          <a:prstGeom prst="rect">
            <a:avLst/>
          </a:prstGeom>
          <a:noFill/>
          <a:ln>
            <a:solidFill>
              <a:schemeClr val="tx2"/>
            </a:solidFill>
          </a:ln>
        </p:spPr>
        <p:txBody>
          <a:bodyPr wrap="square" rtlCol="0">
            <a:spAutoFit/>
          </a:bodyPr>
          <a:lstStyle/>
          <a:p>
            <a:r>
              <a:rPr lang="en-GB" sz="1600" dirty="0">
                <a:effectLst/>
              </a:rPr>
              <a:t>*</a:t>
            </a:r>
            <a:r>
              <a:rPr lang="en-GB" sz="1600" dirty="0">
                <a:effectLst/>
                <a:cs typeface="Arial" panose="020B0604020202020204" pitchFamily="34" charset="0"/>
              </a:rPr>
              <a:t>Pfizer BioNTech COVID-19 mRNA vaccine BNT162b2 (Comirnaty®) &amp; </a:t>
            </a:r>
          </a:p>
          <a:p>
            <a:r>
              <a:rPr lang="en-GB" sz="1600" dirty="0">
                <a:effectLst/>
                <a:cs typeface="Arial" panose="020B0604020202020204" pitchFamily="34" charset="0"/>
              </a:rPr>
              <a:t>Moderna COVID-19 vaccine (</a:t>
            </a:r>
            <a:r>
              <a:rPr lang="en-GB" sz="1600" dirty="0" err="1">
                <a:effectLst/>
                <a:cs typeface="Arial" panose="020B0604020202020204" pitchFamily="34" charset="0"/>
              </a:rPr>
              <a:t>Spikevax</a:t>
            </a:r>
            <a:r>
              <a:rPr lang="en-GB" sz="1600" dirty="0">
                <a:effectLst/>
                <a:cs typeface="Arial" panose="020B0604020202020204" pitchFamily="34" charset="0"/>
              </a:rPr>
              <a:t>®)</a:t>
            </a:r>
          </a:p>
        </p:txBody>
      </p:sp>
    </p:spTree>
    <p:extLst>
      <p:ext uri="{BB962C8B-B14F-4D97-AF65-F5344CB8AC3E}">
        <p14:creationId xmlns:p14="http://schemas.microsoft.com/office/powerpoint/2010/main" val="3454809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Image Library | CDC Online Newsroom | CDC">
            <a:extLst>
              <a:ext uri="{FF2B5EF4-FFF2-40B4-BE49-F238E27FC236}">
                <a16:creationId xmlns:a16="http://schemas.microsoft.com/office/drawing/2014/main" id="{9BDC20AA-AF95-4309-8E1C-1A3E736A0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1295" y="3362541"/>
            <a:ext cx="2378146" cy="133176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7A9C56F-89A9-4478-A15E-5AE94AD5D3B9}"/>
              </a:ext>
            </a:extLst>
          </p:cNvPr>
          <p:cNvSpPr>
            <a:spLocks noGrp="1"/>
          </p:cNvSpPr>
          <p:nvPr>
            <p:ph sz="quarter" idx="10"/>
          </p:nvPr>
        </p:nvSpPr>
        <p:spPr>
          <a:xfrm>
            <a:off x="545533" y="687581"/>
            <a:ext cx="10316899" cy="2244128"/>
          </a:xfrm>
        </p:spPr>
        <p:txBody>
          <a:bodyPr/>
          <a:lstStyle/>
          <a:p>
            <a:pPr marL="0" indent="0">
              <a:buNone/>
            </a:pPr>
            <a:endParaRPr lang="en-GB" b="1"/>
          </a:p>
          <a:p>
            <a:pPr marL="0" indent="0">
              <a:buNone/>
            </a:pPr>
            <a:endParaRPr lang="en-GB" b="1"/>
          </a:p>
          <a:p>
            <a:pPr marL="0" indent="0">
              <a:buNone/>
            </a:pPr>
            <a:endParaRPr lang="en-GB" b="1"/>
          </a:p>
          <a:p>
            <a:pPr marL="0" indent="0">
              <a:buNone/>
            </a:pPr>
            <a:endParaRPr lang="en-GB" b="1"/>
          </a:p>
          <a:p>
            <a:pPr marL="0" indent="0">
              <a:buNone/>
            </a:pPr>
            <a:endParaRPr lang="en-GB" b="1"/>
          </a:p>
          <a:p>
            <a:pPr marL="0" indent="0">
              <a:buNone/>
            </a:pPr>
            <a:endParaRPr lang="en-GB" b="1"/>
          </a:p>
          <a:p>
            <a:pPr marL="0" indent="0">
              <a:buNone/>
            </a:pPr>
            <a:endParaRPr lang="en-GB" b="1"/>
          </a:p>
          <a:p>
            <a:pPr marL="0" indent="0">
              <a:buNone/>
            </a:pPr>
            <a:endParaRPr lang="en-GB" b="1"/>
          </a:p>
        </p:txBody>
      </p:sp>
      <p:sp>
        <p:nvSpPr>
          <p:cNvPr id="3" name="Title 2">
            <a:extLst>
              <a:ext uri="{FF2B5EF4-FFF2-40B4-BE49-F238E27FC236}">
                <a16:creationId xmlns:a16="http://schemas.microsoft.com/office/drawing/2014/main" id="{B707A910-061C-455B-B468-86E1ECF3F394}"/>
              </a:ext>
            </a:extLst>
          </p:cNvPr>
          <p:cNvSpPr>
            <a:spLocks noGrp="1"/>
          </p:cNvSpPr>
          <p:nvPr>
            <p:ph type="title"/>
          </p:nvPr>
        </p:nvSpPr>
        <p:spPr>
          <a:xfrm>
            <a:off x="420975" y="268730"/>
            <a:ext cx="10046835" cy="1024354"/>
          </a:xfrm>
        </p:spPr>
        <p:txBody>
          <a:bodyPr/>
          <a:lstStyle/>
          <a:p>
            <a:r>
              <a:rPr lang="en-GB" dirty="0"/>
              <a:t>How do the Oxford</a:t>
            </a:r>
            <a:r>
              <a:rPr lang="en-US" dirty="0"/>
              <a:t>/AstraZeneca and Janssen </a:t>
            </a:r>
            <a:r>
              <a:rPr lang="en-GB" dirty="0"/>
              <a:t>vaccines work</a:t>
            </a:r>
          </a:p>
        </p:txBody>
      </p:sp>
      <p:sp>
        <p:nvSpPr>
          <p:cNvPr id="5" name="TextBox 4">
            <a:extLst>
              <a:ext uri="{FF2B5EF4-FFF2-40B4-BE49-F238E27FC236}">
                <a16:creationId xmlns:a16="http://schemas.microsoft.com/office/drawing/2014/main" id="{CE498E9A-E11D-41CA-9DB8-85C933ABE88E}"/>
              </a:ext>
            </a:extLst>
          </p:cNvPr>
          <p:cNvSpPr txBox="1"/>
          <p:nvPr/>
        </p:nvSpPr>
        <p:spPr>
          <a:xfrm>
            <a:off x="963788" y="5251165"/>
            <a:ext cx="103168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You can find a video about the Oxford vaccine here: </a:t>
            </a: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hlinkClick r:id="rId4"/>
              </a:rPr>
              <a:t>https://www.youtube.com/watch?v=DUTRaOOblI8&amp;feature=youtu.be&amp;app=desktop</a:t>
            </a: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 </a:t>
            </a:r>
          </a:p>
        </p:txBody>
      </p:sp>
      <p:pic>
        <p:nvPicPr>
          <p:cNvPr id="6" name="Picture 2" descr="Image Library | CDC Online Newsroom | CDC">
            <a:extLst>
              <a:ext uri="{FF2B5EF4-FFF2-40B4-BE49-F238E27FC236}">
                <a16:creationId xmlns:a16="http://schemas.microsoft.com/office/drawing/2014/main" id="{2B602606-F11D-41B7-8979-9A736527C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99" y="1621333"/>
            <a:ext cx="2121409" cy="1331762"/>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93F45EED-7BF0-44C4-B078-571722CD8675}"/>
              </a:ext>
            </a:extLst>
          </p:cNvPr>
          <p:cNvSpPr/>
          <p:nvPr/>
        </p:nvSpPr>
        <p:spPr>
          <a:xfrm rot="9586852">
            <a:off x="1991590" y="1787117"/>
            <a:ext cx="1033272" cy="414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0F3492F-77AC-44D1-8254-E78D9A8CDFE8}"/>
              </a:ext>
            </a:extLst>
          </p:cNvPr>
          <p:cNvSpPr txBox="1"/>
          <p:nvPr/>
        </p:nvSpPr>
        <p:spPr>
          <a:xfrm>
            <a:off x="3179001" y="1350075"/>
            <a:ext cx="25123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Instructions on how to make the protein are</a:t>
            </a: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found on the surface of the COVID-19 virus</a:t>
            </a:r>
          </a:p>
        </p:txBody>
      </p:sp>
      <p:sp>
        <p:nvSpPr>
          <p:cNvPr id="10" name="TextBox 9">
            <a:extLst>
              <a:ext uri="{FF2B5EF4-FFF2-40B4-BE49-F238E27FC236}">
                <a16:creationId xmlns:a16="http://schemas.microsoft.com/office/drawing/2014/main" id="{5D56EE84-C604-441D-B51D-65867EBB738C}"/>
              </a:ext>
            </a:extLst>
          </p:cNvPr>
          <p:cNvSpPr txBox="1"/>
          <p:nvPr/>
        </p:nvSpPr>
        <p:spPr>
          <a:xfrm>
            <a:off x="8177368" y="1350075"/>
            <a:ext cx="212140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The instructions are added to a </a:t>
            </a:r>
            <a:r>
              <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rPr>
              <a:t>safe virus </a:t>
            </a: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to make the vaccine</a:t>
            </a:r>
          </a:p>
        </p:txBody>
      </p:sp>
      <p:pic>
        <p:nvPicPr>
          <p:cNvPr id="12" name="Graphic 11" descr="Add">
            <a:extLst>
              <a:ext uri="{FF2B5EF4-FFF2-40B4-BE49-F238E27FC236}">
                <a16:creationId xmlns:a16="http://schemas.microsoft.com/office/drawing/2014/main" id="{67FB7906-60AC-41CD-835C-AEBB28666D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65037" y="1399621"/>
            <a:ext cx="914400" cy="914400"/>
          </a:xfrm>
          <a:prstGeom prst="rect">
            <a:avLst/>
          </a:prstGeom>
        </p:spPr>
      </p:pic>
      <p:sp>
        <p:nvSpPr>
          <p:cNvPr id="16" name="TextBox 15">
            <a:extLst>
              <a:ext uri="{FF2B5EF4-FFF2-40B4-BE49-F238E27FC236}">
                <a16:creationId xmlns:a16="http://schemas.microsoft.com/office/drawing/2014/main" id="{51BB4EBC-0DEA-44D6-BAA1-819D7CDC1308}"/>
              </a:ext>
            </a:extLst>
          </p:cNvPr>
          <p:cNvSpPr txBox="1"/>
          <p:nvPr/>
        </p:nvSpPr>
        <p:spPr>
          <a:xfrm>
            <a:off x="2092584" y="3410963"/>
            <a:ext cx="265609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Once injected the vaccine stimulates your immune system to produce </a:t>
            </a:r>
            <a:r>
              <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rPr>
              <a:t>virus fighters </a:t>
            </a: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called anti-bodies and T-Cells</a:t>
            </a:r>
          </a:p>
        </p:txBody>
      </p:sp>
      <p:pic>
        <p:nvPicPr>
          <p:cNvPr id="17" name="Graphic 16" descr="Needle">
            <a:extLst>
              <a:ext uri="{FF2B5EF4-FFF2-40B4-BE49-F238E27FC236}">
                <a16:creationId xmlns:a16="http://schemas.microsoft.com/office/drawing/2014/main" id="{DBE35C76-DB1B-4C66-96B1-0B47E2D4A9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136092">
            <a:off x="1327007" y="3925384"/>
            <a:ext cx="640006" cy="640006"/>
          </a:xfrm>
          <a:prstGeom prst="rect">
            <a:avLst/>
          </a:prstGeom>
        </p:spPr>
      </p:pic>
      <p:pic>
        <p:nvPicPr>
          <p:cNvPr id="18" name="Graphic 17" descr="Woman">
            <a:extLst>
              <a:ext uri="{FF2B5EF4-FFF2-40B4-BE49-F238E27FC236}">
                <a16:creationId xmlns:a16="http://schemas.microsoft.com/office/drawing/2014/main" id="{07B9B4AC-9CAB-4095-814A-07E5270FE92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019" y="3514019"/>
            <a:ext cx="1585319" cy="1585319"/>
          </a:xfrm>
          <a:prstGeom prst="rect">
            <a:avLst/>
          </a:prstGeom>
        </p:spPr>
      </p:pic>
      <p:sp>
        <p:nvSpPr>
          <p:cNvPr id="23" name="TextBox 22">
            <a:extLst>
              <a:ext uri="{FF2B5EF4-FFF2-40B4-BE49-F238E27FC236}">
                <a16:creationId xmlns:a16="http://schemas.microsoft.com/office/drawing/2014/main" id="{167B96BF-2F71-4F91-93AF-E715C9FF2918}"/>
              </a:ext>
            </a:extLst>
          </p:cNvPr>
          <p:cNvSpPr txBox="1"/>
          <p:nvPr/>
        </p:nvSpPr>
        <p:spPr>
          <a:xfrm>
            <a:off x="6403100" y="3413532"/>
            <a:ext cx="314461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If you come into contact with COVID-19. The </a:t>
            </a:r>
            <a:r>
              <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rPr>
              <a:t>virus fighters </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(anti-bodies and T-Cells) can fight it</a:t>
            </a:r>
          </a:p>
        </p:txBody>
      </p:sp>
      <p:pic>
        <p:nvPicPr>
          <p:cNvPr id="19" name="Picture 2" descr="Image Library | CDC Online Newsroom | CDC">
            <a:extLst>
              <a:ext uri="{FF2B5EF4-FFF2-40B4-BE49-F238E27FC236}">
                <a16:creationId xmlns:a16="http://schemas.microsoft.com/office/drawing/2014/main" id="{C6AA9E6B-1762-42A8-A1A8-AA2F434E129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l="19266"/>
          <a:stretch/>
        </p:blipFill>
        <p:spPr bwMode="auto">
          <a:xfrm>
            <a:off x="10467810" y="3395438"/>
            <a:ext cx="1471326" cy="10939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te, Face, Flu, Good, Happy">
            <a:extLst>
              <a:ext uri="{FF2B5EF4-FFF2-40B4-BE49-F238E27FC236}">
                <a16:creationId xmlns:a16="http://schemas.microsoft.com/office/drawing/2014/main" id="{638AED8D-4EFC-48CA-A56D-26ACCEF752E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56212" y="1143781"/>
            <a:ext cx="1345454" cy="134150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5" descr="image002">
            <a:extLst>
              <a:ext uri="{FF2B5EF4-FFF2-40B4-BE49-F238E27FC236}">
                <a16:creationId xmlns:a16="http://schemas.microsoft.com/office/drawing/2014/main" id="{3DED5804-EF44-49C1-AD58-F65913BC4BE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32031" y="3872357"/>
            <a:ext cx="1327175" cy="117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FE295B6-BDBD-49FD-94BB-94FB8C9D285D}"/>
              </a:ext>
            </a:extLst>
          </p:cNvPr>
          <p:cNvSpPr/>
          <p:nvPr/>
        </p:nvSpPr>
        <p:spPr>
          <a:xfrm>
            <a:off x="6513356" y="2766659"/>
            <a:ext cx="51211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You have two injections a minimum of 8 weeks apart</a:t>
            </a:r>
          </a:p>
        </p:txBody>
      </p:sp>
      <p:sp>
        <p:nvSpPr>
          <p:cNvPr id="8" name="TextBox 7">
            <a:extLst>
              <a:ext uri="{FF2B5EF4-FFF2-40B4-BE49-F238E27FC236}">
                <a16:creationId xmlns:a16="http://schemas.microsoft.com/office/drawing/2014/main" id="{ED199ED8-54F3-49D9-B15F-626D0E044C62}"/>
              </a:ext>
            </a:extLst>
          </p:cNvPr>
          <p:cNvSpPr txBox="1"/>
          <p:nvPr/>
        </p:nvSpPr>
        <p:spPr>
          <a:xfrm>
            <a:off x="9479706" y="5262510"/>
            <a:ext cx="2159000" cy="1323439"/>
          </a:xfrm>
          <a:prstGeom prst="rect">
            <a:avLst/>
          </a:prstGeom>
          <a:no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AstraZeneca COVID-19 vaccine (</a:t>
            </a:r>
            <a:r>
              <a:rPr kumimoji="0" lang="en-GB" sz="1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mn-cs"/>
              </a:rPr>
              <a:t>Vaxzevria</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Janssen </a:t>
            </a:r>
            <a:r>
              <a:rPr lang="en-GB" sz="1600" b="0" dirty="0">
                <a:solidFill>
                  <a:srgbClr val="000000"/>
                </a:solidFill>
                <a:effectLst/>
              </a:rPr>
              <a:t>COVID-19 vaccine (Ad26.COV2-S [recombinant])</a:t>
            </a:r>
            <a:endParaRPr kumimoji="0" lang="en-GB" sz="1600" b="0" u="none" strike="noStrike" kern="120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4268796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96059C-0859-49E2-BB79-539DD79D9154}"/>
              </a:ext>
            </a:extLst>
          </p:cNvPr>
          <p:cNvSpPr>
            <a:spLocks noGrp="1"/>
          </p:cNvSpPr>
          <p:nvPr>
            <p:ph type="title"/>
          </p:nvPr>
        </p:nvSpPr>
        <p:spPr>
          <a:xfrm>
            <a:off x="482923" y="317552"/>
            <a:ext cx="10112942" cy="1023120"/>
          </a:xfrm>
        </p:spPr>
        <p:txBody>
          <a:bodyPr>
            <a:noAutofit/>
          </a:bodyPr>
          <a:lstStyle/>
          <a:p>
            <a:r>
              <a:rPr lang="en-GB" sz="3400" dirty="0"/>
              <a:t>Why get vaccinated if I’ve already had COVID-19?</a:t>
            </a:r>
          </a:p>
        </p:txBody>
      </p:sp>
      <p:pic>
        <p:nvPicPr>
          <p:cNvPr id="4" name="Graphic 3" descr="Needle">
            <a:extLst>
              <a:ext uri="{FF2B5EF4-FFF2-40B4-BE49-F238E27FC236}">
                <a16:creationId xmlns:a16="http://schemas.microsoft.com/office/drawing/2014/main" id="{BE0A8E2F-8E04-442E-A387-05FEAA2D119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1979374">
            <a:off x="1301225" y="4400293"/>
            <a:ext cx="793953" cy="793953"/>
          </a:xfrm>
          <a:prstGeom prst="rect">
            <a:avLst/>
          </a:prstGeom>
        </p:spPr>
      </p:pic>
      <p:pic>
        <p:nvPicPr>
          <p:cNvPr id="10" name="Picture 2" descr="Image Library | CDC Online Newsroom | CDC">
            <a:extLst>
              <a:ext uri="{FF2B5EF4-FFF2-40B4-BE49-F238E27FC236}">
                <a16:creationId xmlns:a16="http://schemas.microsoft.com/office/drawing/2014/main" id="{4EA4DB92-2FFC-4DA6-A28B-7B8FEE60371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7" r="15187"/>
          <a:stretch/>
        </p:blipFill>
        <p:spPr bwMode="auto">
          <a:xfrm>
            <a:off x="4488798" y="1364750"/>
            <a:ext cx="917431" cy="8401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image002">
            <a:extLst>
              <a:ext uri="{FF2B5EF4-FFF2-40B4-BE49-F238E27FC236}">
                <a16:creationId xmlns:a16="http://schemas.microsoft.com/office/drawing/2014/main" id="{A8DB55C1-F315-4DB9-8D86-425AB1B75A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74" r="2912" b="13340"/>
          <a:stretch/>
        </p:blipFill>
        <p:spPr bwMode="auto">
          <a:xfrm rot="20350075">
            <a:off x="3318121" y="1733569"/>
            <a:ext cx="1500027" cy="122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4E0759E-FAB1-4871-9025-091669311879}"/>
              </a:ext>
            </a:extLst>
          </p:cNvPr>
          <p:cNvSpPr txBox="1"/>
          <p:nvPr/>
        </p:nvSpPr>
        <p:spPr>
          <a:xfrm>
            <a:off x="664648" y="1432897"/>
            <a:ext cx="2866531" cy="1754326"/>
          </a:xfrm>
          <a:prstGeom prst="rect">
            <a:avLst/>
          </a:prstGeom>
          <a:noFill/>
        </p:spPr>
        <p:txBody>
          <a:bodyPr wrap="square" rtlCol="0">
            <a:spAutoFit/>
          </a:bodyPr>
          <a:lstStyle/>
          <a:p>
            <a:r>
              <a:rPr lang="en-GB" b="1" dirty="0"/>
              <a:t>1. </a:t>
            </a:r>
            <a:r>
              <a:rPr lang="en-GB" dirty="0"/>
              <a:t>Exposure to COVID-19 through infection results in antibodies. Receiving a COVID-19 vaccination, causes the body to create</a:t>
            </a:r>
            <a:r>
              <a:rPr lang="en-GB" b="1" dirty="0"/>
              <a:t>,</a:t>
            </a:r>
            <a:r>
              <a:rPr lang="en-GB" dirty="0"/>
              <a:t> T cells. Both are </a:t>
            </a:r>
            <a:r>
              <a:rPr lang="en-GB" b="1" dirty="0"/>
              <a:t>virus fighters.</a:t>
            </a:r>
            <a:endParaRPr lang="en-GB" dirty="0"/>
          </a:p>
        </p:txBody>
      </p:sp>
      <p:pic>
        <p:nvPicPr>
          <p:cNvPr id="16" name="Picture 15" descr="Stopwatch">
            <a:extLst>
              <a:ext uri="{FF2B5EF4-FFF2-40B4-BE49-F238E27FC236}">
                <a16:creationId xmlns:a16="http://schemas.microsoft.com/office/drawing/2014/main" id="{7D21A809-AEC8-4A76-A53A-C3A0C906D9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6262" y="1942270"/>
            <a:ext cx="2671090" cy="1569005"/>
          </a:xfrm>
          <a:prstGeom prst="rect">
            <a:avLst/>
          </a:prstGeom>
        </p:spPr>
      </p:pic>
      <p:sp>
        <p:nvSpPr>
          <p:cNvPr id="17" name="TextBox 16">
            <a:extLst>
              <a:ext uri="{FF2B5EF4-FFF2-40B4-BE49-F238E27FC236}">
                <a16:creationId xmlns:a16="http://schemas.microsoft.com/office/drawing/2014/main" id="{7F60335B-A983-4C5D-90B0-F50F24D3E7F1}"/>
              </a:ext>
            </a:extLst>
          </p:cNvPr>
          <p:cNvSpPr txBox="1"/>
          <p:nvPr/>
        </p:nvSpPr>
        <p:spPr>
          <a:xfrm>
            <a:off x="5759507" y="1849872"/>
            <a:ext cx="2990356" cy="1754326"/>
          </a:xfrm>
          <a:prstGeom prst="rect">
            <a:avLst/>
          </a:prstGeom>
          <a:noFill/>
        </p:spPr>
        <p:txBody>
          <a:bodyPr wrap="square" rtlCol="0">
            <a:spAutoFit/>
          </a:bodyPr>
          <a:lstStyle/>
          <a:p>
            <a:r>
              <a:rPr lang="en-GB" b="1" dirty="0"/>
              <a:t>2. </a:t>
            </a:r>
            <a:r>
              <a:rPr lang="en-GB" dirty="0"/>
              <a:t>Unfortunately, the protection against the virus that antibodies give us wears off over time, so the virus can overpower our immune system again.</a:t>
            </a:r>
          </a:p>
        </p:txBody>
      </p:sp>
      <p:sp>
        <p:nvSpPr>
          <p:cNvPr id="18" name="TextBox 17">
            <a:extLst>
              <a:ext uri="{FF2B5EF4-FFF2-40B4-BE49-F238E27FC236}">
                <a16:creationId xmlns:a16="http://schemas.microsoft.com/office/drawing/2014/main" id="{8A28F249-BF1B-46C3-9027-F7D114B09AEE}"/>
              </a:ext>
            </a:extLst>
          </p:cNvPr>
          <p:cNvSpPr txBox="1"/>
          <p:nvPr/>
        </p:nvSpPr>
        <p:spPr>
          <a:xfrm>
            <a:off x="2376764" y="3899940"/>
            <a:ext cx="3382743" cy="1754326"/>
          </a:xfrm>
          <a:prstGeom prst="rect">
            <a:avLst/>
          </a:prstGeom>
          <a:noFill/>
        </p:spPr>
        <p:txBody>
          <a:bodyPr wrap="square" rtlCol="0">
            <a:spAutoFit/>
          </a:bodyPr>
          <a:lstStyle/>
          <a:p>
            <a:r>
              <a:rPr lang="en-GB" b="1" dirty="0"/>
              <a:t>3. </a:t>
            </a:r>
            <a:r>
              <a:rPr lang="en-GB" dirty="0"/>
              <a:t>The vaccines also cause our immune systems to create a vastly increased amount of a type of white blood cell called T Cells. White blood cells, such as T Cells, are another effective </a:t>
            </a:r>
            <a:r>
              <a:rPr lang="en-GB" b="1" dirty="0"/>
              <a:t>virus fighter.</a:t>
            </a:r>
            <a:endParaRPr lang="en-GB" dirty="0"/>
          </a:p>
        </p:txBody>
      </p:sp>
      <p:sp>
        <p:nvSpPr>
          <p:cNvPr id="13" name="TextBox 12">
            <a:extLst>
              <a:ext uri="{FF2B5EF4-FFF2-40B4-BE49-F238E27FC236}">
                <a16:creationId xmlns:a16="http://schemas.microsoft.com/office/drawing/2014/main" id="{CAD96503-2096-4930-AD68-08DB7046C85D}"/>
              </a:ext>
            </a:extLst>
          </p:cNvPr>
          <p:cNvSpPr txBox="1"/>
          <p:nvPr/>
        </p:nvSpPr>
        <p:spPr>
          <a:xfrm>
            <a:off x="7116635" y="4269725"/>
            <a:ext cx="4514927" cy="1754326"/>
          </a:xfrm>
          <a:prstGeom prst="rect">
            <a:avLst/>
          </a:prstGeom>
          <a:noFill/>
        </p:spPr>
        <p:txBody>
          <a:bodyPr wrap="square" rtlCol="0">
            <a:spAutoFit/>
          </a:bodyPr>
          <a:lstStyle/>
          <a:p>
            <a:r>
              <a:rPr lang="en-GB" b="1" dirty="0"/>
              <a:t>4. What’s so good about T Cells?</a:t>
            </a:r>
          </a:p>
          <a:p>
            <a:r>
              <a:rPr lang="en-GB" dirty="0"/>
              <a:t>T Cells are ‘memory cells’, and recognise more protein snippets from viruses, than antibodies. They remember how to fight the virus, and can act quickly, which makes them more resilient in the face of new variants.</a:t>
            </a:r>
          </a:p>
        </p:txBody>
      </p:sp>
      <p:sp>
        <p:nvSpPr>
          <p:cNvPr id="14" name="Rectangle 13">
            <a:extLst>
              <a:ext uri="{FF2B5EF4-FFF2-40B4-BE49-F238E27FC236}">
                <a16:creationId xmlns:a16="http://schemas.microsoft.com/office/drawing/2014/main" id="{5BD40EA2-0EDF-4A16-B617-44EB0A2E0DF6}"/>
              </a:ext>
            </a:extLst>
          </p:cNvPr>
          <p:cNvSpPr/>
          <p:nvPr/>
        </p:nvSpPr>
        <p:spPr>
          <a:xfrm>
            <a:off x="6096000" y="4685223"/>
            <a:ext cx="1209832"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solidFill>
                  <a:schemeClr val="accent6">
                    <a:lumMod val="60000"/>
                    <a:lumOff val="40000"/>
                  </a:schemeClr>
                </a:solidFill>
                <a:effectLst>
                  <a:outerShdw dist="38100" dir="2640000" algn="bl" rotWithShape="0">
                    <a:schemeClr val="tx2">
                      <a:lumMod val="75000"/>
                    </a:schemeClr>
                  </a:outerShdw>
                </a:effectLst>
              </a:rPr>
              <a:t>T</a:t>
            </a:r>
          </a:p>
        </p:txBody>
      </p:sp>
    </p:spTree>
    <p:extLst>
      <p:ext uri="{BB962C8B-B14F-4D97-AF65-F5344CB8AC3E}">
        <p14:creationId xmlns:p14="http://schemas.microsoft.com/office/powerpoint/2010/main" val="3650092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842BA2B-58E7-4089-87CF-B25E63B118BC}"/>
              </a:ext>
            </a:extLst>
          </p:cNvPr>
          <p:cNvSpPr>
            <a:spLocks noGrp="1"/>
          </p:cNvSpPr>
          <p:nvPr>
            <p:ph type="title"/>
          </p:nvPr>
        </p:nvSpPr>
        <p:spPr>
          <a:xfrm>
            <a:off x="613796" y="317490"/>
            <a:ext cx="10058400" cy="782371"/>
          </a:xfrm>
        </p:spPr>
        <p:txBody>
          <a:bodyPr>
            <a:normAutofit/>
          </a:bodyPr>
          <a:lstStyle/>
          <a:p>
            <a:r>
              <a:rPr lang="en-GB" dirty="0"/>
              <a:t>Why are boosters important?</a:t>
            </a:r>
          </a:p>
        </p:txBody>
      </p:sp>
      <p:sp>
        <p:nvSpPr>
          <p:cNvPr id="6" name="TextBox 5">
            <a:extLst>
              <a:ext uri="{FF2B5EF4-FFF2-40B4-BE49-F238E27FC236}">
                <a16:creationId xmlns:a16="http://schemas.microsoft.com/office/drawing/2014/main" id="{E53A582B-E4E2-4397-88FD-27878F07A6A2}"/>
              </a:ext>
            </a:extLst>
          </p:cNvPr>
          <p:cNvSpPr txBox="1"/>
          <p:nvPr/>
        </p:nvSpPr>
        <p:spPr>
          <a:xfrm>
            <a:off x="613796" y="1101555"/>
            <a:ext cx="3801380" cy="2585323"/>
          </a:xfrm>
          <a:prstGeom prst="rect">
            <a:avLst/>
          </a:prstGeom>
          <a:noFill/>
        </p:spPr>
        <p:txBody>
          <a:bodyPr wrap="square">
            <a:spAutoFit/>
          </a:bodyPr>
          <a:lstStyle/>
          <a:p>
            <a:r>
              <a:rPr lang="en-GB" dirty="0"/>
              <a:t>Getting a booster vaccine not only tops up the antibodies in our body - it also ensures that older T cells are backed up by newer ones. This helps them retain their memory of how to fight the virus for longer. </a:t>
            </a:r>
            <a:r>
              <a:rPr lang="en-GB" b="1" dirty="0"/>
              <a:t>This ensures stronger, longer lasting protection against future infection than having had COVID-19 itself.</a:t>
            </a:r>
          </a:p>
        </p:txBody>
      </p:sp>
      <p:pic>
        <p:nvPicPr>
          <p:cNvPr id="7" name="Picture 6" descr="A picture containing invertebrate, coelenterate, plant, dark&#10;&#10;Description automatically generated">
            <a:extLst>
              <a:ext uri="{FF2B5EF4-FFF2-40B4-BE49-F238E27FC236}">
                <a16:creationId xmlns:a16="http://schemas.microsoft.com/office/drawing/2014/main" id="{B04476C7-4535-41A3-AE3A-CACE8367B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298" y="1101555"/>
            <a:ext cx="2456238" cy="2585323"/>
          </a:xfrm>
          <a:prstGeom prst="rect">
            <a:avLst/>
          </a:prstGeom>
        </p:spPr>
      </p:pic>
      <p:sp>
        <p:nvSpPr>
          <p:cNvPr id="9" name="TextBox 8">
            <a:extLst>
              <a:ext uri="{FF2B5EF4-FFF2-40B4-BE49-F238E27FC236}">
                <a16:creationId xmlns:a16="http://schemas.microsoft.com/office/drawing/2014/main" id="{1542E859-BC03-43BB-870B-4DB51553D94B}"/>
              </a:ext>
            </a:extLst>
          </p:cNvPr>
          <p:cNvSpPr txBox="1"/>
          <p:nvPr/>
        </p:nvSpPr>
        <p:spPr>
          <a:xfrm>
            <a:off x="7323286" y="1099861"/>
            <a:ext cx="4458925" cy="2585323"/>
          </a:xfrm>
          <a:prstGeom prst="rect">
            <a:avLst/>
          </a:prstGeom>
          <a:noFill/>
        </p:spPr>
        <p:txBody>
          <a:bodyPr wrap="square">
            <a:spAutoFit/>
          </a:bodyPr>
          <a:lstStyle/>
          <a:p>
            <a:r>
              <a:rPr lang="en-GB" b="1" dirty="0"/>
              <a:t>T cells help to prevent the virus from spreading to other cells and to clear an infection that has already started</a:t>
            </a:r>
            <a:r>
              <a:rPr lang="en-GB" dirty="0"/>
              <a:t>, which could spell the difference between mild and severe disease. </a:t>
            </a:r>
          </a:p>
          <a:p>
            <a:endParaRPr lang="en-GB" dirty="0"/>
          </a:p>
          <a:p>
            <a:r>
              <a:rPr lang="en-GB" b="1" dirty="0"/>
              <a:t>They also help to reduce transmission, by reducing the amount of virus that infected people carry in their bodies.</a:t>
            </a:r>
          </a:p>
        </p:txBody>
      </p:sp>
      <p:sp>
        <p:nvSpPr>
          <p:cNvPr id="2" name="TextBox 1">
            <a:extLst>
              <a:ext uri="{FF2B5EF4-FFF2-40B4-BE49-F238E27FC236}">
                <a16:creationId xmlns:a16="http://schemas.microsoft.com/office/drawing/2014/main" id="{A134232F-994A-4152-A8F8-DDE02817C858}"/>
              </a:ext>
            </a:extLst>
          </p:cNvPr>
          <p:cNvSpPr txBox="1"/>
          <p:nvPr/>
        </p:nvSpPr>
        <p:spPr>
          <a:xfrm>
            <a:off x="613796" y="3866456"/>
            <a:ext cx="11168415" cy="2308324"/>
          </a:xfrm>
          <a:prstGeom prst="rect">
            <a:avLst/>
          </a:prstGeom>
          <a:noFill/>
        </p:spPr>
        <p:txBody>
          <a:bodyPr wrap="square" rtlCol="0">
            <a:spAutoFit/>
          </a:bodyPr>
          <a:lstStyle/>
          <a:p>
            <a:pPr marL="285750" indent="-285750" algn="l">
              <a:buFont typeface="Arial" panose="020B0604020202020204" pitchFamily="34" charset="0"/>
              <a:buChar char="•"/>
            </a:pPr>
            <a:r>
              <a:rPr lang="en-GB" b="0" i="0" dirty="0">
                <a:solidFill>
                  <a:srgbClr val="0B0C0C"/>
                </a:solidFill>
                <a:effectLst/>
              </a:rPr>
              <a:t>The </a:t>
            </a:r>
            <a:r>
              <a:rPr lang="en-GB" b="0" i="0" dirty="0">
                <a:solidFill>
                  <a:srgbClr val="1D70B8"/>
                </a:solidFill>
                <a:effectLst/>
                <a:hlinkClick r:id="rId4"/>
              </a:rPr>
              <a:t>findings show that</a:t>
            </a:r>
            <a:r>
              <a:rPr lang="en-GB" b="0" i="0" dirty="0">
                <a:solidFill>
                  <a:srgbClr val="0B0C0C"/>
                </a:solidFill>
                <a:effectLst/>
              </a:rPr>
              <a:t> around 6 months after a second dose of any of the COVID-19 vaccines, protection against death with Omicron was around 60% in those aged 50 and over. However, this increased to around 95% 2 weeks after receiving a booster vaccine dose.</a:t>
            </a:r>
          </a:p>
          <a:p>
            <a:pPr marL="285750" indent="-285750" algn="l">
              <a:buFont typeface="Arial" panose="020B0604020202020204" pitchFamily="34" charset="0"/>
              <a:buChar char="•"/>
            </a:pPr>
            <a:r>
              <a:rPr lang="en-GB" b="0" i="0" dirty="0">
                <a:solidFill>
                  <a:srgbClr val="0B0C0C"/>
                </a:solidFill>
                <a:effectLst/>
              </a:rPr>
              <a:t>The data continue to show high levels of protection against hospitalisation from the booster. After a Pfizer booster (after either primary vaccination course), vaccine effectiveness against hospitalisation started at around 90%, dropping to around 75% after 10 to 14 weeks.</a:t>
            </a:r>
          </a:p>
          <a:p>
            <a:pPr marL="285750" indent="-285750" algn="l">
              <a:buFont typeface="Arial" panose="020B0604020202020204" pitchFamily="34" charset="0"/>
              <a:buChar char="•"/>
            </a:pPr>
            <a:r>
              <a:rPr lang="en-GB" b="0" i="0" dirty="0">
                <a:solidFill>
                  <a:srgbClr val="0B0C0C"/>
                </a:solidFill>
                <a:effectLst/>
              </a:rPr>
              <a:t>After a Moderna booster (mRNA-1273) (after either primary vaccination course), vaccine effectiveness against hospitalisation was 90% to 95% up to 9 weeks after vaccination.</a:t>
            </a:r>
          </a:p>
        </p:txBody>
      </p:sp>
    </p:spTree>
    <p:extLst>
      <p:ext uri="{BB962C8B-B14F-4D97-AF65-F5344CB8AC3E}">
        <p14:creationId xmlns:p14="http://schemas.microsoft.com/office/powerpoint/2010/main" val="406765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ow have Covid-19 vaccines been made quickly and safely? | Wellcome">
            <a:hlinkClick r:id="" action="ppaction://media"/>
            <a:extLst>
              <a:ext uri="{FF2B5EF4-FFF2-40B4-BE49-F238E27FC236}">
                <a16:creationId xmlns:a16="http://schemas.microsoft.com/office/drawing/2014/main" id="{1B35F71C-1778-4623-BD55-C3177476D690}"/>
              </a:ext>
            </a:extLst>
          </p:cNvPr>
          <p:cNvPicPr>
            <a:picLocks noGrp="1" noRot="1" noChangeAspect="1"/>
          </p:cNvPicPr>
          <p:nvPr>
            <p:ph sz="quarter" idx="10"/>
            <a:videoFile r:link="rId1"/>
          </p:nvPr>
        </p:nvPicPr>
        <p:blipFill>
          <a:blip r:embed="rId3"/>
          <a:stretch>
            <a:fillRect/>
          </a:stretch>
        </p:blipFill>
        <p:spPr>
          <a:xfrm>
            <a:off x="2240387" y="1376738"/>
            <a:ext cx="7711225" cy="4356242"/>
          </a:xfrm>
          <a:prstGeom prst="rect">
            <a:avLst/>
          </a:prstGeom>
        </p:spPr>
      </p:pic>
      <p:sp>
        <p:nvSpPr>
          <p:cNvPr id="3" name="Title 2">
            <a:extLst>
              <a:ext uri="{FF2B5EF4-FFF2-40B4-BE49-F238E27FC236}">
                <a16:creationId xmlns:a16="http://schemas.microsoft.com/office/drawing/2014/main" id="{D016C248-E8F4-437A-8330-B235A3AC24D8}"/>
              </a:ext>
            </a:extLst>
          </p:cNvPr>
          <p:cNvSpPr>
            <a:spLocks noGrp="1"/>
          </p:cNvSpPr>
          <p:nvPr>
            <p:ph type="title"/>
          </p:nvPr>
        </p:nvSpPr>
        <p:spPr>
          <a:xfrm>
            <a:off x="467558" y="317822"/>
            <a:ext cx="9182469" cy="611649"/>
          </a:xfrm>
        </p:spPr>
        <p:txBody>
          <a:bodyPr/>
          <a:lstStyle/>
          <a:p>
            <a:r>
              <a:rPr lang="en-GB" sz="2900" dirty="0"/>
              <a:t>How have the vaccines been made quickly and safely?</a:t>
            </a:r>
          </a:p>
        </p:txBody>
      </p:sp>
    </p:spTree>
    <p:extLst>
      <p:ext uri="{BB962C8B-B14F-4D97-AF65-F5344CB8AC3E}">
        <p14:creationId xmlns:p14="http://schemas.microsoft.com/office/powerpoint/2010/main" val="5409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3F523B-EF98-4B6A-9874-7FC0107E71E7}"/>
              </a:ext>
            </a:extLst>
          </p:cNvPr>
          <p:cNvSpPr>
            <a:spLocks noGrp="1"/>
          </p:cNvSpPr>
          <p:nvPr>
            <p:ph sz="quarter" idx="10"/>
          </p:nvPr>
        </p:nvSpPr>
        <p:spPr>
          <a:xfrm>
            <a:off x="609601" y="1032041"/>
            <a:ext cx="10702246" cy="5286565"/>
          </a:xfrm>
        </p:spPr>
        <p:txBody>
          <a:bodyPr/>
          <a:lstStyle/>
          <a:p>
            <a:pPr marL="0" indent="0">
              <a:buNone/>
            </a:pPr>
            <a:r>
              <a:rPr lang="en-GB" dirty="0"/>
              <a:t>Staff are now able to self-certify themselves as exempt from receiving the vaccine, either for medical reasons or because they have received an MHRA approved vaccine abroad. The MHRA approved vaccines are: the Pfizer/</a:t>
            </a:r>
            <a:r>
              <a:rPr lang="en-GB" dirty="0" err="1"/>
              <a:t>BionTech</a:t>
            </a:r>
            <a:r>
              <a:rPr lang="en-GB" dirty="0"/>
              <a:t>, the AstraZeneca, the Moderna, and the Janssen vaccines.</a:t>
            </a:r>
          </a:p>
          <a:p>
            <a:r>
              <a:rPr lang="en-GB" b="1" dirty="0"/>
              <a:t>It is the responsibility of staff to make their own assessment of their eligibility for exemption. It is not the responsibility of managers to verify this, though they do need to see evidence of the self-certification.</a:t>
            </a:r>
          </a:p>
          <a:p>
            <a:r>
              <a:rPr lang="en-GB" dirty="0"/>
              <a:t>Self-certification will be clinically assessed at a later stage.</a:t>
            </a:r>
          </a:p>
          <a:p>
            <a:pPr marL="0" indent="0">
              <a:buNone/>
            </a:pPr>
            <a:r>
              <a:rPr lang="en-GB" b="1" dirty="0"/>
              <a:t>Who is exempt</a:t>
            </a:r>
          </a:p>
          <a:p>
            <a:pPr marL="0" indent="0">
              <a:buNone/>
            </a:pPr>
            <a:r>
              <a:rPr lang="en-GB" dirty="0"/>
              <a:t>While this list is not exhaustive, examples of medical exemptions from COVID-19 vaccination could include individuals:</a:t>
            </a:r>
          </a:p>
          <a:p>
            <a:r>
              <a:rPr lang="en-GB" dirty="0"/>
              <a:t>receiving end of life care where vaccination is not in the individual’s interests</a:t>
            </a:r>
          </a:p>
          <a:p>
            <a:r>
              <a:rPr lang="en-GB" dirty="0"/>
              <a:t>with learning disabilities or autistic individuals, or with a combination of impairments which result in the same distress, who find vaccination and testing distressing because of their condition and cannot be achieved through reasonable adjustments such as provision of an accessible environment</a:t>
            </a:r>
          </a:p>
          <a:p>
            <a:r>
              <a:rPr lang="en-GB" dirty="0"/>
              <a:t>with medical contraindications to the vaccines such as severe allergy to all COVID-19 vaccines or their constituents</a:t>
            </a:r>
          </a:p>
          <a:p>
            <a:r>
              <a:rPr lang="en-GB" dirty="0"/>
              <a:t>who have had adverse reactions to the first dose (for example, myocarditis)</a:t>
            </a:r>
          </a:p>
          <a:p>
            <a:pPr marL="0" indent="0">
              <a:buNone/>
            </a:pPr>
            <a:r>
              <a:rPr lang="en-GB" b="1" dirty="0">
                <a:effectLst/>
                <a:ea typeface="Calibri" panose="020F0502020204030204" pitchFamily="34" charset="0"/>
              </a:rPr>
              <a:t>The information on medical exemptions and temporary self-certification applies to everyone entering care homes, including staff in NHS funded services. If a member of staff believes that they are exempt, </a:t>
            </a:r>
            <a:r>
              <a:rPr lang="en-GB" b="1" dirty="0">
                <a:effectLst/>
                <a:ea typeface="Calibri" panose="020F0502020204030204" pitchFamily="34" charset="0"/>
                <a:hlinkClick r:id="rId2"/>
              </a:rPr>
              <a:t>they should start the medical exemption process as soon as possible</a:t>
            </a:r>
            <a:r>
              <a:rPr lang="en-GB" b="1" dirty="0">
                <a:effectLst/>
                <a:ea typeface="Calibri" panose="020F0502020204030204" pitchFamily="34" charset="0"/>
              </a:rPr>
              <a:t>.</a:t>
            </a:r>
          </a:p>
          <a:p>
            <a:pPr marL="0" indent="0">
              <a:buNone/>
            </a:pPr>
            <a:r>
              <a:rPr lang="en-GB" dirty="0"/>
              <a:t>Further information and template self-certification letters can be found </a:t>
            </a:r>
            <a:r>
              <a:rPr lang="en-GB" dirty="0">
                <a:hlinkClick r:id="rId3"/>
              </a:rPr>
              <a:t>here</a:t>
            </a:r>
            <a:r>
              <a:rPr lang="en-GB" dirty="0"/>
              <a:t>.</a:t>
            </a:r>
          </a:p>
          <a:p>
            <a:endParaRPr lang="en-GB" dirty="0"/>
          </a:p>
        </p:txBody>
      </p:sp>
      <p:sp>
        <p:nvSpPr>
          <p:cNvPr id="3" name="Title 2">
            <a:extLst>
              <a:ext uri="{FF2B5EF4-FFF2-40B4-BE49-F238E27FC236}">
                <a16:creationId xmlns:a16="http://schemas.microsoft.com/office/drawing/2014/main" id="{64A20A35-4F6B-483E-AFE6-5B143EA8DFC2}"/>
              </a:ext>
            </a:extLst>
          </p:cNvPr>
          <p:cNvSpPr>
            <a:spLocks noGrp="1"/>
          </p:cNvSpPr>
          <p:nvPr>
            <p:ph type="title"/>
          </p:nvPr>
        </p:nvSpPr>
        <p:spPr>
          <a:xfrm>
            <a:off x="609601" y="311547"/>
            <a:ext cx="8756073" cy="611649"/>
          </a:xfrm>
        </p:spPr>
        <p:txBody>
          <a:bodyPr/>
          <a:lstStyle/>
          <a:p>
            <a:r>
              <a:rPr lang="en-GB" dirty="0"/>
              <a:t>Self-certification of exemption</a:t>
            </a:r>
          </a:p>
        </p:txBody>
      </p:sp>
    </p:spTree>
    <p:extLst>
      <p:ext uri="{BB962C8B-B14F-4D97-AF65-F5344CB8AC3E}">
        <p14:creationId xmlns:p14="http://schemas.microsoft.com/office/powerpoint/2010/main" val="4265738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9E9FEA-FF5C-41DC-AA69-E3CDD964FAEE}"/>
              </a:ext>
            </a:extLst>
          </p:cNvPr>
          <p:cNvSpPr>
            <a:spLocks noGrp="1"/>
          </p:cNvSpPr>
          <p:nvPr>
            <p:ph sz="quarter" idx="10"/>
          </p:nvPr>
        </p:nvSpPr>
        <p:spPr>
          <a:xfrm>
            <a:off x="494192" y="998204"/>
            <a:ext cx="6560580" cy="5162899"/>
          </a:xfrm>
        </p:spPr>
        <p:txBody>
          <a:bodyPr>
            <a:noAutofit/>
          </a:bodyPr>
          <a:lstStyle/>
          <a:p>
            <a:pPr>
              <a:lnSpc>
                <a:spcPct val="120000"/>
              </a:lnSpc>
            </a:pPr>
            <a:r>
              <a:rPr lang="en-GB" dirty="0">
                <a:effectLst/>
              </a:rPr>
              <a:t>The NHS App is a simple and secure way to access a range of services on your smartphone or tablet. It is free from app stores. You need to be 16 or over to use the NHS COVID-19 Pass service and registered with an NHS GP practice in England. The NHS App should not be confused with the NHS COVID-19 App which offers the fastest way to see if you’re at risk from coronavirus. </a:t>
            </a:r>
          </a:p>
          <a:p>
            <a:pPr>
              <a:lnSpc>
                <a:spcPct val="120000"/>
              </a:lnSpc>
            </a:pPr>
            <a:r>
              <a:rPr lang="en-GB" dirty="0">
                <a:effectLst/>
              </a:rPr>
              <a:t>Find out more about the app and its benefits </a:t>
            </a:r>
            <a:r>
              <a:rPr lang="en-GB" dirty="0">
                <a:effectLst/>
                <a:hlinkClick r:id="rId2"/>
              </a:rPr>
              <a:t>here</a:t>
            </a:r>
            <a:r>
              <a:rPr lang="en-GB" dirty="0">
                <a:effectLst/>
              </a:rPr>
              <a:t>.</a:t>
            </a:r>
          </a:p>
          <a:p>
            <a:pPr>
              <a:lnSpc>
                <a:spcPct val="120000"/>
              </a:lnSpc>
            </a:pPr>
            <a:r>
              <a:rPr lang="en-GB" dirty="0">
                <a:effectLst/>
              </a:rPr>
              <a:t>View and share the COVID-19 Pass on the app to demonstrate your </a:t>
            </a:r>
            <a:r>
              <a:rPr lang="en-GB" dirty="0"/>
              <a:t>vaccine status, </a:t>
            </a:r>
            <a:r>
              <a:rPr lang="en-GB" dirty="0">
                <a:effectLst/>
              </a:rPr>
              <a:t>for domestic use or travel abroad</a:t>
            </a:r>
            <a:endParaRPr lang="en-GB" dirty="0"/>
          </a:p>
          <a:p>
            <a:pPr>
              <a:lnSpc>
                <a:spcPct val="120000"/>
              </a:lnSpc>
            </a:pPr>
            <a:r>
              <a:rPr lang="en-GB" dirty="0"/>
              <a:t>Find out more here:</a:t>
            </a:r>
          </a:p>
          <a:p>
            <a:pPr>
              <a:lnSpc>
                <a:spcPct val="120000"/>
              </a:lnSpc>
            </a:pPr>
            <a:r>
              <a:rPr lang="en-GB" dirty="0">
                <a:hlinkClick r:id="rId3"/>
              </a:rPr>
              <a:t>https://www.bt.com/content/dam/bt-sft/assets/documents/bt-skills-for-tomorrow-helping-others-nhs-app-guide-leaflet.pdf</a:t>
            </a:r>
            <a:endParaRPr lang="en-GB" dirty="0"/>
          </a:p>
          <a:p>
            <a:pPr>
              <a:lnSpc>
                <a:spcPct val="120000"/>
              </a:lnSpc>
            </a:pPr>
            <a:r>
              <a:rPr lang="en-GB" u="sng" dirty="0">
                <a:solidFill>
                  <a:srgbClr val="0563C1"/>
                </a:solidFill>
                <a:ea typeface="Calibri" panose="020F0502020204030204" pitchFamily="34" charset="0"/>
                <a:hlinkClick r:id="rId4"/>
              </a:rPr>
              <a:t>https://www.bt.com/skillsfortomorrow/home-life/helping-others-nhs-app-guide</a:t>
            </a:r>
            <a:endParaRPr lang="en-GB" u="sng" dirty="0">
              <a:solidFill>
                <a:srgbClr val="0563C1"/>
              </a:solidFill>
              <a:ea typeface="Calibri" panose="020F0502020204030204" pitchFamily="34" charset="0"/>
            </a:endParaRPr>
          </a:p>
          <a:p>
            <a:pPr marL="0" indent="0">
              <a:lnSpc>
                <a:spcPct val="120000"/>
              </a:lnSpc>
              <a:buNone/>
            </a:pPr>
            <a:r>
              <a:rPr lang="en-GB" b="1" dirty="0">
                <a:ea typeface="Calibri" panose="020F0502020204030204" pitchFamily="34" charset="0"/>
              </a:rPr>
              <a:t>If you are struggling to access your vaccination status, then you should call 119 who will run through any issues with you. You should also receive a letter letting you know of any issues and who to contact.</a:t>
            </a:r>
          </a:p>
        </p:txBody>
      </p:sp>
      <p:pic>
        <p:nvPicPr>
          <p:cNvPr id="5" name="Picture 4" descr="A picture containing graphical user interface&#10;&#10;Description automatically generated">
            <a:extLst>
              <a:ext uri="{FF2B5EF4-FFF2-40B4-BE49-F238E27FC236}">
                <a16:creationId xmlns:a16="http://schemas.microsoft.com/office/drawing/2014/main" id="{9C407EE1-9EC6-48DE-AB9F-6C277550C0A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981" t="5000" r="50938" b="5370"/>
          <a:stretch/>
        </p:blipFill>
        <p:spPr>
          <a:xfrm>
            <a:off x="7459513" y="1080581"/>
            <a:ext cx="4174733" cy="4835275"/>
          </a:xfrm>
          <a:prstGeom prst="rect">
            <a:avLst/>
          </a:prstGeom>
        </p:spPr>
      </p:pic>
      <p:sp>
        <p:nvSpPr>
          <p:cNvPr id="8" name="Title 2">
            <a:extLst>
              <a:ext uri="{FF2B5EF4-FFF2-40B4-BE49-F238E27FC236}">
                <a16:creationId xmlns:a16="http://schemas.microsoft.com/office/drawing/2014/main" id="{585C7249-2162-45DA-824B-6A27B519F208}"/>
              </a:ext>
            </a:extLst>
          </p:cNvPr>
          <p:cNvSpPr>
            <a:spLocks noGrp="1"/>
          </p:cNvSpPr>
          <p:nvPr>
            <p:ph type="title"/>
          </p:nvPr>
        </p:nvSpPr>
        <p:spPr>
          <a:xfrm>
            <a:off x="494192" y="326848"/>
            <a:ext cx="9993140" cy="611649"/>
          </a:xfrm>
        </p:spPr>
        <p:txBody>
          <a:bodyPr/>
          <a:lstStyle/>
          <a:p>
            <a:r>
              <a:rPr lang="en-GB" dirty="0"/>
              <a:t>Demonstrating Vaccine Status in the NHS App</a:t>
            </a:r>
          </a:p>
        </p:txBody>
      </p:sp>
    </p:spTree>
    <p:extLst>
      <p:ext uri="{BB962C8B-B14F-4D97-AF65-F5344CB8AC3E}">
        <p14:creationId xmlns:p14="http://schemas.microsoft.com/office/powerpoint/2010/main" val="1374702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6BE3-6DD1-47FE-8B12-2D63C7695732}"/>
              </a:ext>
            </a:extLst>
          </p:cNvPr>
          <p:cNvSpPr>
            <a:spLocks noGrp="1"/>
          </p:cNvSpPr>
          <p:nvPr>
            <p:ph type="title"/>
          </p:nvPr>
        </p:nvSpPr>
        <p:spPr>
          <a:xfrm>
            <a:off x="476036" y="282197"/>
            <a:ext cx="9562104" cy="1325563"/>
          </a:xfrm>
        </p:spPr>
        <p:txBody>
          <a:bodyPr>
            <a:noAutofit/>
          </a:bodyPr>
          <a:lstStyle/>
          <a:p>
            <a:r>
              <a:rPr lang="en-GB" sz="3600">
                <a:solidFill>
                  <a:srgbClr val="005EB8"/>
                </a:solidFill>
                <a:latin typeface="Arial" panose="020B0604020202020204" pitchFamily="34" charset="0"/>
                <a:cs typeface="Arial" panose="020B0604020202020204" pitchFamily="34" charset="0"/>
              </a:rPr>
              <a:t>How to demonstrate your vaccination status in the NHS App</a:t>
            </a:r>
          </a:p>
        </p:txBody>
      </p:sp>
      <p:pic>
        <p:nvPicPr>
          <p:cNvPr id="8" name="Picture 7">
            <a:extLst>
              <a:ext uri="{FF2B5EF4-FFF2-40B4-BE49-F238E27FC236}">
                <a16:creationId xmlns:a16="http://schemas.microsoft.com/office/drawing/2014/main" id="{6162C2CC-8B4D-4154-A159-2442F6928AD1}"/>
              </a:ext>
            </a:extLst>
          </p:cNvPr>
          <p:cNvPicPr>
            <a:picLocks noChangeAspect="1"/>
          </p:cNvPicPr>
          <p:nvPr/>
        </p:nvPicPr>
        <p:blipFill rotWithShape="1">
          <a:blip r:embed="rId2"/>
          <a:srcRect t="2904" b="5644"/>
          <a:stretch/>
        </p:blipFill>
        <p:spPr>
          <a:xfrm>
            <a:off x="3703684" y="1029696"/>
            <a:ext cx="2645007" cy="5470596"/>
          </a:xfrm>
          <a:prstGeom prst="rect">
            <a:avLst/>
          </a:prstGeom>
        </p:spPr>
      </p:pic>
      <p:pic>
        <p:nvPicPr>
          <p:cNvPr id="10" name="Picture 9">
            <a:extLst>
              <a:ext uri="{FF2B5EF4-FFF2-40B4-BE49-F238E27FC236}">
                <a16:creationId xmlns:a16="http://schemas.microsoft.com/office/drawing/2014/main" id="{4A011F49-B54F-4ED2-9DB5-ED849B7F2549}"/>
              </a:ext>
            </a:extLst>
          </p:cNvPr>
          <p:cNvPicPr>
            <a:picLocks noChangeAspect="1"/>
          </p:cNvPicPr>
          <p:nvPr/>
        </p:nvPicPr>
        <p:blipFill rotWithShape="1">
          <a:blip r:embed="rId3"/>
          <a:srcRect t="3680" b="5166"/>
          <a:stretch/>
        </p:blipFill>
        <p:spPr>
          <a:xfrm>
            <a:off x="6458492" y="1063087"/>
            <a:ext cx="2645007" cy="5470596"/>
          </a:xfrm>
          <a:prstGeom prst="rect">
            <a:avLst/>
          </a:prstGeom>
        </p:spPr>
      </p:pic>
      <p:pic>
        <p:nvPicPr>
          <p:cNvPr id="11" name="Content Placeholder 4" descr="Graphical user interface, application, Teams&#10;&#10;Description automatically generated">
            <a:extLst>
              <a:ext uri="{FF2B5EF4-FFF2-40B4-BE49-F238E27FC236}">
                <a16:creationId xmlns:a16="http://schemas.microsoft.com/office/drawing/2014/main" id="{40810D8B-4001-4C35-8847-CB0DC86438A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4203" b="4344"/>
          <a:stretch/>
        </p:blipFill>
        <p:spPr>
          <a:xfrm>
            <a:off x="9213300" y="1063087"/>
            <a:ext cx="2691836" cy="5470597"/>
          </a:xfrm>
          <a:prstGeom prst="rect">
            <a:avLst/>
          </a:prstGeom>
        </p:spPr>
      </p:pic>
      <p:sp>
        <p:nvSpPr>
          <p:cNvPr id="12" name="Rectangle 11">
            <a:extLst>
              <a:ext uri="{FF2B5EF4-FFF2-40B4-BE49-F238E27FC236}">
                <a16:creationId xmlns:a16="http://schemas.microsoft.com/office/drawing/2014/main" id="{868B7B0F-604F-441F-9699-39A2BED77104}"/>
              </a:ext>
            </a:extLst>
          </p:cNvPr>
          <p:cNvSpPr/>
          <p:nvPr/>
        </p:nvSpPr>
        <p:spPr>
          <a:xfrm>
            <a:off x="9253197" y="3071972"/>
            <a:ext cx="2541536" cy="100686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1C4451A6-33F5-4956-888D-24E0C71E30A2}"/>
              </a:ext>
            </a:extLst>
          </p:cNvPr>
          <p:cNvSpPr txBox="1"/>
          <p:nvPr/>
        </p:nvSpPr>
        <p:spPr>
          <a:xfrm>
            <a:off x="476036" y="2259502"/>
            <a:ext cx="2737100" cy="3077766"/>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Once you have signed in to the NHS App, click ‘Get your NHS COVID Pass’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On the next screen, press ‘Continue’</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Select ‘Travel’. This is because the travel pass offers more detail and better evidence of vaccination status</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8923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4828E6-0B7B-463C-8925-2CAADB383081}"/>
              </a:ext>
            </a:extLst>
          </p:cNvPr>
          <p:cNvPicPr>
            <a:picLocks noChangeAspect="1"/>
          </p:cNvPicPr>
          <p:nvPr/>
        </p:nvPicPr>
        <p:blipFill rotWithShape="1">
          <a:blip r:embed="rId2"/>
          <a:srcRect t="3118" b="4400"/>
          <a:stretch/>
        </p:blipFill>
        <p:spPr>
          <a:xfrm>
            <a:off x="632974" y="1454787"/>
            <a:ext cx="2676405" cy="4795054"/>
          </a:xfrm>
          <a:prstGeom prst="rect">
            <a:avLst/>
          </a:prstGeom>
        </p:spPr>
      </p:pic>
      <p:pic>
        <p:nvPicPr>
          <p:cNvPr id="6" name="Picture 5">
            <a:extLst>
              <a:ext uri="{FF2B5EF4-FFF2-40B4-BE49-F238E27FC236}">
                <a16:creationId xmlns:a16="http://schemas.microsoft.com/office/drawing/2014/main" id="{32DA2D63-7E67-4763-AC70-6FC3B31E0E69}"/>
              </a:ext>
            </a:extLst>
          </p:cNvPr>
          <p:cNvPicPr>
            <a:picLocks noChangeAspect="1"/>
          </p:cNvPicPr>
          <p:nvPr/>
        </p:nvPicPr>
        <p:blipFill>
          <a:blip r:embed="rId3"/>
          <a:stretch>
            <a:fillRect/>
          </a:stretch>
        </p:blipFill>
        <p:spPr>
          <a:xfrm>
            <a:off x="4128555" y="3706110"/>
            <a:ext cx="3487352" cy="2371023"/>
          </a:xfrm>
          <a:prstGeom prst="rect">
            <a:avLst/>
          </a:prstGeom>
        </p:spPr>
      </p:pic>
      <p:pic>
        <p:nvPicPr>
          <p:cNvPr id="13" name="Picture 12">
            <a:extLst>
              <a:ext uri="{FF2B5EF4-FFF2-40B4-BE49-F238E27FC236}">
                <a16:creationId xmlns:a16="http://schemas.microsoft.com/office/drawing/2014/main" id="{383DDB0D-99FD-4075-82AF-098D3DB33F0A}"/>
              </a:ext>
            </a:extLst>
          </p:cNvPr>
          <p:cNvPicPr>
            <a:picLocks noChangeAspect="1"/>
          </p:cNvPicPr>
          <p:nvPr/>
        </p:nvPicPr>
        <p:blipFill rotWithShape="1">
          <a:blip r:embed="rId4"/>
          <a:srcRect t="3654" b="20031"/>
          <a:stretch/>
        </p:blipFill>
        <p:spPr>
          <a:xfrm>
            <a:off x="8435083" y="1454787"/>
            <a:ext cx="3123943" cy="4795054"/>
          </a:xfrm>
          <a:prstGeom prst="rect">
            <a:avLst/>
          </a:prstGeom>
        </p:spPr>
      </p:pic>
      <p:sp>
        <p:nvSpPr>
          <p:cNvPr id="28" name="Title 1">
            <a:extLst>
              <a:ext uri="{FF2B5EF4-FFF2-40B4-BE49-F238E27FC236}">
                <a16:creationId xmlns:a16="http://schemas.microsoft.com/office/drawing/2014/main" id="{6282E477-77AF-4505-96F3-E45753172EE0}"/>
              </a:ext>
            </a:extLst>
          </p:cNvPr>
          <p:cNvSpPr>
            <a:spLocks noGrp="1"/>
          </p:cNvSpPr>
          <p:nvPr>
            <p:ph type="title"/>
          </p:nvPr>
        </p:nvSpPr>
        <p:spPr>
          <a:xfrm>
            <a:off x="540018" y="271409"/>
            <a:ext cx="10514582" cy="722697"/>
          </a:xfrm>
        </p:spPr>
        <p:txBody>
          <a:bodyPr>
            <a:noAutofit/>
          </a:bodyPr>
          <a:lstStyle/>
          <a:p>
            <a:r>
              <a:rPr lang="en-GB" sz="3600">
                <a:solidFill>
                  <a:srgbClr val="005EB8"/>
                </a:solidFill>
                <a:latin typeface="Arial" panose="020B0604020202020204" pitchFamily="34" charset="0"/>
                <a:cs typeface="Arial" panose="020B0604020202020204" pitchFamily="34" charset="0"/>
              </a:rPr>
              <a:t>How to demonstrate your vaccination status in the NHS App</a:t>
            </a:r>
          </a:p>
        </p:txBody>
      </p:sp>
      <p:sp>
        <p:nvSpPr>
          <p:cNvPr id="29" name="TextBox 28">
            <a:extLst>
              <a:ext uri="{FF2B5EF4-FFF2-40B4-BE49-F238E27FC236}">
                <a16:creationId xmlns:a16="http://schemas.microsoft.com/office/drawing/2014/main" id="{3655D0D6-BFD4-49D8-A14E-79469E5230A7}"/>
              </a:ext>
            </a:extLst>
          </p:cNvPr>
          <p:cNvSpPr txBox="1"/>
          <p:nvPr/>
        </p:nvSpPr>
        <p:spPr>
          <a:xfrm>
            <a:off x="3879526" y="1397675"/>
            <a:ext cx="3985410" cy="2031325"/>
          </a:xfrm>
          <a:prstGeom prst="rect">
            <a:avLst/>
          </a:prstGeom>
          <a:noFill/>
        </p:spPr>
        <p:txBody>
          <a:bodyPr wrap="square" rtlCol="0">
            <a:spAutoFit/>
          </a:bodyPr>
          <a:lstStyle/>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Select Download PDF copy or Receive an offline copy by email</a:t>
            </a: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You will be able to print the information that you receive (see right side of this slide), or email it to managers or colleagues to demonstrate vaccination status</a:t>
            </a:r>
          </a:p>
        </p:txBody>
      </p:sp>
      <p:sp>
        <p:nvSpPr>
          <p:cNvPr id="9" name="TextBox 8">
            <a:extLst>
              <a:ext uri="{FF2B5EF4-FFF2-40B4-BE49-F238E27FC236}">
                <a16:creationId xmlns:a16="http://schemas.microsoft.com/office/drawing/2014/main" id="{B6D6B49D-D981-4EAA-9707-4FED5C4CAE33}"/>
              </a:ext>
            </a:extLst>
          </p:cNvPr>
          <p:cNvSpPr txBox="1"/>
          <p:nvPr/>
        </p:nvSpPr>
        <p:spPr>
          <a:xfrm>
            <a:off x="4080696" y="5847927"/>
            <a:ext cx="3583070" cy="738664"/>
          </a:xfrm>
          <a:prstGeom prst="rect">
            <a:avLst/>
          </a:prstGeom>
          <a:noFill/>
          <a:ln w="19050">
            <a:solidFill>
              <a:srgbClr val="FF0000"/>
            </a:solidFill>
          </a:ln>
        </p:spPr>
        <p:txBody>
          <a:bodyPr wrap="square" rtlCol="0">
            <a:spAutoFit/>
          </a:bodyPr>
          <a:lstStyle/>
          <a:p>
            <a:r>
              <a:rPr lang="en-GB" sz="1400" dirty="0">
                <a:latin typeface="Arial" panose="020B0604020202020204" pitchFamily="34" charset="0"/>
                <a:cs typeface="Arial" panose="020B0604020202020204" pitchFamily="34" charset="0"/>
              </a:rPr>
              <a:t>People who have had a booster vaccine are also able to demonstrate this using the NHS App COVID Pass.</a:t>
            </a:r>
          </a:p>
        </p:txBody>
      </p:sp>
    </p:spTree>
    <p:extLst>
      <p:ext uri="{BB962C8B-B14F-4D97-AF65-F5344CB8AC3E}">
        <p14:creationId xmlns:p14="http://schemas.microsoft.com/office/powerpoint/2010/main" val="946547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86D5D6-3472-4950-9967-A6215675AFCB}"/>
              </a:ext>
            </a:extLst>
          </p:cNvPr>
          <p:cNvSpPr>
            <a:spLocks noGrp="1"/>
          </p:cNvSpPr>
          <p:nvPr>
            <p:ph sz="quarter" idx="10"/>
          </p:nvPr>
        </p:nvSpPr>
        <p:spPr>
          <a:xfrm>
            <a:off x="609601" y="1019119"/>
            <a:ext cx="10918003" cy="5190161"/>
          </a:xfrm>
        </p:spPr>
        <p:txBody>
          <a:bodyPr>
            <a:noAutofit/>
          </a:bodyPr>
          <a:lstStyle/>
          <a:p>
            <a:pPr marL="0" indent="0">
              <a:lnSpc>
                <a:spcPct val="100000"/>
              </a:lnSpc>
              <a:spcBef>
                <a:spcPts val="600"/>
              </a:spcBef>
              <a:buNone/>
            </a:pPr>
            <a:r>
              <a:rPr lang="en-GB" sz="1300" dirty="0"/>
              <a:t>Version 1 approved and cascaded on 22</a:t>
            </a:r>
            <a:r>
              <a:rPr lang="en-GB" sz="1300" baseline="30000" dirty="0"/>
              <a:t>nd</a:t>
            </a:r>
            <a:r>
              <a:rPr lang="en-GB" sz="1300" dirty="0"/>
              <a:t> December 2020</a:t>
            </a:r>
          </a:p>
          <a:p>
            <a:pPr marL="0" indent="0">
              <a:lnSpc>
                <a:spcPct val="100000"/>
              </a:lnSpc>
              <a:spcBef>
                <a:spcPts val="600"/>
              </a:spcBef>
              <a:buNone/>
            </a:pPr>
            <a:r>
              <a:rPr lang="en-GB" sz="1300" dirty="0"/>
              <a:t>Version 10 updates;</a:t>
            </a:r>
          </a:p>
          <a:p>
            <a:pPr marL="0" indent="0">
              <a:lnSpc>
                <a:spcPct val="100000"/>
              </a:lnSpc>
              <a:spcBef>
                <a:spcPts val="600"/>
              </a:spcBef>
              <a:buNone/>
            </a:pPr>
            <a:endParaRPr lang="en-GB" sz="1300" dirty="0"/>
          </a:p>
          <a:p>
            <a:pPr marL="0" indent="0">
              <a:lnSpc>
                <a:spcPct val="100000"/>
              </a:lnSpc>
              <a:spcBef>
                <a:spcPts val="600"/>
              </a:spcBef>
              <a:buNone/>
            </a:pPr>
            <a:r>
              <a:rPr lang="en-GB" sz="1300" b="1" dirty="0"/>
              <a:t>Updated slides:</a:t>
            </a:r>
          </a:p>
          <a:p>
            <a:pPr marL="0" indent="0">
              <a:lnSpc>
                <a:spcPct val="100000"/>
              </a:lnSpc>
              <a:spcBef>
                <a:spcPts val="600"/>
              </a:spcBef>
              <a:buNone/>
            </a:pPr>
            <a:r>
              <a:rPr lang="en-GB" dirty="0">
                <a:hlinkClick r:id="rId2" action="ppaction://hlinksldjump"/>
              </a:rPr>
              <a:t>Vaccine programme overview</a:t>
            </a:r>
            <a:endParaRPr lang="en-GB" dirty="0"/>
          </a:p>
          <a:p>
            <a:pPr marL="0" indent="0">
              <a:lnSpc>
                <a:spcPct val="100000"/>
              </a:lnSpc>
              <a:spcBef>
                <a:spcPts val="600"/>
              </a:spcBef>
              <a:buNone/>
            </a:pPr>
            <a:r>
              <a:rPr lang="en-GB" dirty="0">
                <a:hlinkClick r:id="rId3" action="ppaction://hlinksldjump"/>
              </a:rPr>
              <a:t>Why are boosters important?</a:t>
            </a:r>
            <a:endParaRPr lang="en-GB" dirty="0"/>
          </a:p>
          <a:p>
            <a:pPr marL="0" indent="0">
              <a:lnSpc>
                <a:spcPct val="100000"/>
              </a:lnSpc>
              <a:spcBef>
                <a:spcPts val="600"/>
              </a:spcBef>
              <a:buNone/>
            </a:pPr>
            <a:r>
              <a:rPr lang="en-GB" dirty="0">
                <a:hlinkClick r:id="rId4" action="ppaction://hlinksldjump"/>
              </a:rPr>
              <a:t>Truths about the vaccine</a:t>
            </a:r>
            <a:endParaRPr lang="en-GB" dirty="0"/>
          </a:p>
          <a:p>
            <a:pPr marL="0" indent="0">
              <a:lnSpc>
                <a:spcPct val="100000"/>
              </a:lnSpc>
              <a:spcBef>
                <a:spcPts val="600"/>
              </a:spcBef>
              <a:buNone/>
            </a:pPr>
            <a:r>
              <a:rPr lang="en-GB" dirty="0">
                <a:hlinkClick r:id="rId5" action="ppaction://hlinksldjump"/>
              </a:rPr>
              <a:t>Booster vaccinations</a:t>
            </a:r>
            <a:endParaRPr lang="en-GB" dirty="0"/>
          </a:p>
          <a:p>
            <a:pPr marL="0" indent="0">
              <a:lnSpc>
                <a:spcPct val="100000"/>
              </a:lnSpc>
              <a:spcBef>
                <a:spcPts val="600"/>
              </a:spcBef>
              <a:buNone/>
            </a:pPr>
            <a:r>
              <a:rPr lang="en-GB" dirty="0">
                <a:hlinkClick r:id="rId6" action="ppaction://hlinksldjump"/>
              </a:rPr>
              <a:t>What if there are COVID-19 cases or an outbreak at the home?</a:t>
            </a:r>
            <a:endParaRPr lang="en-GB" dirty="0"/>
          </a:p>
        </p:txBody>
      </p:sp>
      <p:sp>
        <p:nvSpPr>
          <p:cNvPr id="3" name="Title 2">
            <a:extLst>
              <a:ext uri="{FF2B5EF4-FFF2-40B4-BE49-F238E27FC236}">
                <a16:creationId xmlns:a16="http://schemas.microsoft.com/office/drawing/2014/main" id="{00AA9DA5-89F4-41D2-8E09-CB7FF356493D}"/>
              </a:ext>
            </a:extLst>
          </p:cNvPr>
          <p:cNvSpPr>
            <a:spLocks noGrp="1"/>
          </p:cNvSpPr>
          <p:nvPr>
            <p:ph type="title"/>
          </p:nvPr>
        </p:nvSpPr>
        <p:spPr>
          <a:xfrm>
            <a:off x="609601" y="300066"/>
            <a:ext cx="8756073" cy="611649"/>
          </a:xfrm>
        </p:spPr>
        <p:txBody>
          <a:bodyPr/>
          <a:lstStyle/>
          <a:p>
            <a:r>
              <a:rPr lang="en-GB" dirty="0"/>
              <a:t>Change log</a:t>
            </a:r>
          </a:p>
        </p:txBody>
      </p:sp>
    </p:spTree>
    <p:extLst>
      <p:ext uri="{BB962C8B-B14F-4D97-AF65-F5344CB8AC3E}">
        <p14:creationId xmlns:p14="http://schemas.microsoft.com/office/powerpoint/2010/main" val="1982122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84F21E-038F-40BF-B6DC-0ACD08D7D7FD}"/>
              </a:ext>
            </a:extLst>
          </p:cNvPr>
          <p:cNvSpPr>
            <a:spLocks noGrp="1"/>
          </p:cNvSpPr>
          <p:nvPr>
            <p:ph type="title"/>
          </p:nvPr>
        </p:nvSpPr>
        <p:spPr>
          <a:xfrm>
            <a:off x="472583" y="345405"/>
            <a:ext cx="8756073" cy="611649"/>
          </a:xfrm>
        </p:spPr>
        <p:txBody>
          <a:bodyPr/>
          <a:lstStyle/>
          <a:p>
            <a:r>
              <a:rPr lang="en-GB"/>
              <a:t>Truths about the vaccine</a:t>
            </a:r>
          </a:p>
        </p:txBody>
      </p:sp>
      <p:graphicFrame>
        <p:nvGraphicFramePr>
          <p:cNvPr id="5" name="Table 5">
            <a:extLst>
              <a:ext uri="{FF2B5EF4-FFF2-40B4-BE49-F238E27FC236}">
                <a16:creationId xmlns:a16="http://schemas.microsoft.com/office/drawing/2014/main" id="{F97F9D60-A9E2-427A-BF74-AB7F011DE783}"/>
              </a:ext>
            </a:extLst>
          </p:cNvPr>
          <p:cNvGraphicFramePr>
            <a:graphicFrameLocks noGrp="1"/>
          </p:cNvGraphicFramePr>
          <p:nvPr>
            <p:extLst>
              <p:ext uri="{D42A27DB-BD31-4B8C-83A1-F6EECF244321}">
                <p14:modId xmlns:p14="http://schemas.microsoft.com/office/powerpoint/2010/main" val="2951474479"/>
              </p:ext>
            </p:extLst>
          </p:nvPr>
        </p:nvGraphicFramePr>
        <p:xfrm>
          <a:off x="585497" y="1649893"/>
          <a:ext cx="11270529" cy="4663440"/>
        </p:xfrm>
        <a:graphic>
          <a:graphicData uri="http://schemas.openxmlformats.org/drawingml/2006/table">
            <a:tbl>
              <a:tblPr firstRow="1" bandRow="1">
                <a:tableStyleId>{5940675A-B579-460E-94D1-54222C63F5DA}</a:tableStyleId>
              </a:tblPr>
              <a:tblGrid>
                <a:gridCol w="11270529">
                  <a:extLst>
                    <a:ext uri="{9D8B030D-6E8A-4147-A177-3AD203B41FA5}">
                      <a16:colId xmlns:a16="http://schemas.microsoft.com/office/drawing/2014/main" val="1971770775"/>
                    </a:ext>
                  </a:extLst>
                </a:gridCol>
              </a:tblGrid>
              <a:tr h="8616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vaccine does not affect fertility. There is absolutely no evidence, and no theoretical reason, that any of the vaccines can affect the fertility of women or men. This </a:t>
                      </a:r>
                      <a:r>
                        <a:rPr lang="en-GB" dirty="0">
                          <a:hlinkClick r:id="rId2"/>
                        </a:rPr>
                        <a:t>video</a:t>
                      </a:r>
                      <a:r>
                        <a:rPr lang="en-GB" dirty="0"/>
                        <a:t> has more information on the safety of vaccines for pregnant women. And this </a:t>
                      </a:r>
                      <a:r>
                        <a:rPr lang="en-GB" dirty="0">
                          <a:hlinkClick r:id="rId3"/>
                        </a:rPr>
                        <a:t>video</a:t>
                      </a:r>
                      <a:r>
                        <a:rPr lang="en-GB" dirty="0"/>
                        <a:t> discusses the impact on new-borns, of mothers getting vaccinated in or before pregnancy.</a:t>
                      </a:r>
                      <a:endParaRPr lang="en-GB" dirty="0">
                        <a:solidFill>
                          <a:srgbClr val="FF0000"/>
                        </a:solidFill>
                        <a:highlight>
                          <a:srgbClr val="FFFF00"/>
                        </a:highligh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488242542"/>
                  </a:ext>
                </a:extLst>
              </a:tr>
              <a:tr h="8616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effectLst/>
                          <a:latin typeface="+mn-lt"/>
                          <a:ea typeface="+mn-ea"/>
                          <a:cs typeface="+mn-cs"/>
                        </a:rPr>
                        <a:t>Nothing goes into a vaccine unless it is absolutely necessary. The vaccine only contains what it needs in order to produce the virus fighting cells, be safe, be deliverable, and be stored. </a:t>
                      </a:r>
                      <a:r>
                        <a:rPr lang="en-GB" sz="1800" b="1" kern="1200" dirty="0">
                          <a:solidFill>
                            <a:schemeClr val="tx1"/>
                          </a:solidFill>
                          <a:effectLst/>
                          <a:latin typeface="+mn-lt"/>
                          <a:ea typeface="+mn-ea"/>
                          <a:cs typeface="+mn-cs"/>
                        </a:rPr>
                        <a:t>The vaccine does not contain any meat or blood products, does not contain a microchip, and is not magnetic.</a:t>
                      </a:r>
                      <a:endParaRPr lang="en-GB"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698576292"/>
                  </a:ext>
                </a:extLst>
              </a:tr>
              <a:tr h="603125">
                <a:tc>
                  <a:txBody>
                    <a:bodyPr/>
                    <a:lstStyle/>
                    <a:p>
                      <a:r>
                        <a:rPr lang="en-GB" dirty="0"/>
                        <a:t>The vaccine only gets you to produce an immune response (the “virus fighters”). </a:t>
                      </a:r>
                      <a:r>
                        <a:rPr lang="en-GB" sz="1800" kern="1200" dirty="0">
                          <a:solidFill>
                            <a:schemeClr val="tx1"/>
                          </a:solidFill>
                          <a:effectLst/>
                          <a:latin typeface="+mn-lt"/>
                          <a:ea typeface="+mn-ea"/>
                          <a:cs typeface="+mn-cs"/>
                        </a:rPr>
                        <a:t>The parts of the virus in the vaccine cannot reproduce in your body and cannot give you COVID-19.</a:t>
                      </a:r>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1627518259"/>
                  </a:ext>
                </a:extLst>
              </a:tr>
              <a:tr h="6031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Care Home staff are high priority to receive the vaccine due to the risk they have of catching COVID-19 (see the </a:t>
                      </a:r>
                      <a:r>
                        <a:rPr lang="en-GB" dirty="0">
                          <a:hlinkClick r:id="rId4" action="ppaction://hlinksldjump"/>
                        </a:rPr>
                        <a:t>who receives the vaccine slide</a:t>
                      </a:r>
                      <a:r>
                        <a:rPr lang="en-GB"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604932034"/>
                  </a:ext>
                </a:extLst>
              </a:tr>
              <a:tr h="3446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vaccine went through all the </a:t>
                      </a:r>
                      <a:r>
                        <a:rPr lang="en-GB" dirty="0">
                          <a:hlinkClick r:id="rId5" action="ppaction://hlinksldjump"/>
                        </a:rPr>
                        <a:t>normal stages of development and approval</a:t>
                      </a:r>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971614127"/>
                  </a:ext>
                </a:extLst>
              </a:tr>
              <a:tr h="1158303">
                <a:tc>
                  <a:txBody>
                    <a:bodyPr/>
                    <a:lstStyle/>
                    <a:p>
                      <a:r>
                        <a:rPr lang="en-GB" sz="1800" kern="1200" dirty="0">
                          <a:solidFill>
                            <a:schemeClr val="tx1"/>
                          </a:solidFill>
                          <a:effectLst/>
                          <a:latin typeface="+mn-lt"/>
                          <a:ea typeface="+mn-ea"/>
                          <a:cs typeface="+mn-cs"/>
                        </a:rPr>
                        <a:t>By the beginning of March 2022, in London, almost 1.5 million vaccine doses had been delivered to Black Londoners of different backgrounds, </a:t>
                      </a:r>
                      <a:r>
                        <a:rPr lang="en-GB" sz="1800" b="1" kern="1200" dirty="0">
                          <a:solidFill>
                            <a:schemeClr val="tx1"/>
                          </a:solidFill>
                          <a:effectLst/>
                          <a:latin typeface="+mn-lt"/>
                          <a:ea typeface="+mn-ea"/>
                          <a:cs typeface="+mn-cs"/>
                        </a:rPr>
                        <a:t>with no different profile of side-effects to people from other ethnic groups</a:t>
                      </a:r>
                      <a:r>
                        <a:rPr lang="en-GB" sz="1800" kern="1200" dirty="0">
                          <a:solidFill>
                            <a:schemeClr val="tx1"/>
                          </a:solidFill>
                          <a:effectLst/>
                          <a:latin typeface="+mn-lt"/>
                          <a:ea typeface="+mn-ea"/>
                          <a:cs typeface="+mn-cs"/>
                        </a:rPr>
                        <a:t>. At the same time, over 3 million vaccine doses had been delivered to Asian or British Asian Londoners of different backgrounds, </a:t>
                      </a:r>
                      <a:r>
                        <a:rPr lang="en-GB" sz="1800" b="1" kern="1200" dirty="0">
                          <a:solidFill>
                            <a:schemeClr val="tx1"/>
                          </a:solidFill>
                          <a:effectLst/>
                          <a:latin typeface="+mn-lt"/>
                          <a:ea typeface="+mn-ea"/>
                          <a:cs typeface="+mn-cs"/>
                        </a:rPr>
                        <a:t>with no different profile of side-effects to people from other ethnic groups.</a:t>
                      </a:r>
                      <a:r>
                        <a:rPr lang="en-GB" sz="1800" kern="1200" dirty="0">
                          <a:solidFill>
                            <a:schemeClr val="tx1"/>
                          </a:solidFill>
                          <a:effectLst/>
                          <a:latin typeface="+mn-lt"/>
                          <a:ea typeface="+mn-ea"/>
                          <a:cs typeface="+mn-cs"/>
                        </a:rPr>
                        <a:t> See </a:t>
                      </a:r>
                      <a:r>
                        <a:rPr lang="en-GB" sz="1800" kern="1200" dirty="0">
                          <a:solidFill>
                            <a:schemeClr val="tx1"/>
                          </a:solidFill>
                          <a:effectLst/>
                          <a:latin typeface="+mn-lt"/>
                          <a:ea typeface="+mn-ea"/>
                          <a:cs typeface="+mn-cs"/>
                          <a:hlinkClick r:id="rId6"/>
                        </a:rPr>
                        <a:t>Weekly Data </a:t>
                      </a:r>
                      <a:r>
                        <a:rPr lang="en-GB" sz="1800" kern="1200" dirty="0">
                          <a:solidFill>
                            <a:schemeClr val="tx1"/>
                          </a:solidFill>
                          <a:effectLst/>
                          <a:latin typeface="+mn-lt"/>
                          <a:ea typeface="+mn-ea"/>
                          <a:cs typeface="+mn-cs"/>
                        </a:rPr>
                        <a:t>for more information.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637931641"/>
                  </a:ext>
                </a:extLst>
              </a:tr>
            </a:tbl>
          </a:graphicData>
        </a:graphic>
      </p:graphicFrame>
      <p:sp>
        <p:nvSpPr>
          <p:cNvPr id="4" name="TextBox 3">
            <a:extLst>
              <a:ext uri="{FF2B5EF4-FFF2-40B4-BE49-F238E27FC236}">
                <a16:creationId xmlns:a16="http://schemas.microsoft.com/office/drawing/2014/main" id="{1EE18EE3-EC02-4F58-AACF-72B019E193C9}"/>
              </a:ext>
            </a:extLst>
          </p:cNvPr>
          <p:cNvSpPr txBox="1"/>
          <p:nvPr/>
        </p:nvSpPr>
        <p:spPr>
          <a:xfrm>
            <a:off x="472583" y="980308"/>
            <a:ext cx="11075670" cy="646331"/>
          </a:xfrm>
          <a:prstGeom prst="rect">
            <a:avLst/>
          </a:prstGeom>
          <a:noFill/>
        </p:spPr>
        <p:txBody>
          <a:bodyPr wrap="square" rtlCol="0">
            <a:spAutoFit/>
          </a:bodyPr>
          <a:lstStyle/>
          <a:p>
            <a:r>
              <a:rPr lang="en-GB"/>
              <a:t>You may have seen some false information about the vaccine on the internet. </a:t>
            </a:r>
          </a:p>
          <a:p>
            <a:r>
              <a:rPr lang="en-GB"/>
              <a:t>The statements that follow are </a:t>
            </a:r>
            <a:r>
              <a:rPr lang="en-GB" b="1"/>
              <a:t>truths</a:t>
            </a:r>
            <a:r>
              <a:rPr lang="en-GB"/>
              <a:t> about the vaccine:</a:t>
            </a:r>
          </a:p>
        </p:txBody>
      </p:sp>
    </p:spTree>
    <p:extLst>
      <p:ext uri="{BB962C8B-B14F-4D97-AF65-F5344CB8AC3E}">
        <p14:creationId xmlns:p14="http://schemas.microsoft.com/office/powerpoint/2010/main" val="556547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1E6155-5030-4DB5-99EF-D4CFE7ABE0FE}"/>
              </a:ext>
            </a:extLst>
          </p:cNvPr>
          <p:cNvSpPr>
            <a:spLocks noGrp="1"/>
          </p:cNvSpPr>
          <p:nvPr>
            <p:ph sz="quarter" idx="10"/>
          </p:nvPr>
        </p:nvSpPr>
        <p:spPr>
          <a:xfrm>
            <a:off x="552573" y="1005909"/>
            <a:ext cx="11209935" cy="5387699"/>
          </a:xfrm>
        </p:spPr>
        <p:txBody>
          <a:bodyPr lIns="91440" tIns="45720" rIns="91440" bIns="45720" anchor="t"/>
          <a:lstStyle/>
          <a:p>
            <a:pPr marL="0" indent="0">
              <a:buNone/>
            </a:pPr>
            <a:r>
              <a:rPr lang="en-GB" sz="1600" dirty="0"/>
              <a:t>The Joint Committee on Vaccination (JCVI) and Immunisation advises UK health departments on immunisation</a:t>
            </a:r>
          </a:p>
          <a:p>
            <a:pPr marL="0" indent="0">
              <a:buNone/>
            </a:pPr>
            <a:r>
              <a:rPr lang="en-GB" sz="1600" dirty="0"/>
              <a:t>The JVCI advises that the first priorities of any COVID-19 vaccination programme should be the prevention of death from COVID-19 and the protection of social care and health care staff.</a:t>
            </a:r>
          </a:p>
          <a:p>
            <a:r>
              <a:rPr lang="en-GB" sz="1600" dirty="0">
                <a:latin typeface="Arial"/>
                <a:cs typeface="Arial"/>
              </a:rPr>
              <a:t>Care home staff and residents are in the highest priority groups specified by the JCVI, meaning that their access to vaccination is prioritised.</a:t>
            </a:r>
          </a:p>
          <a:p>
            <a:r>
              <a:rPr lang="en-GB" sz="1600" dirty="0">
                <a:latin typeface="Arial"/>
                <a:cs typeface="Arial"/>
              </a:rPr>
              <a:t>Everyone aged 12 and above is now eligible for two doses of the vaccine. For those aged 12-15 the second dose should be no sooner than 12 weeks after their first.</a:t>
            </a:r>
          </a:p>
          <a:p>
            <a:r>
              <a:rPr lang="en-GB" sz="1600" dirty="0">
                <a:latin typeface="Arial"/>
                <a:cs typeface="Arial"/>
              </a:rPr>
              <a:t>People who are immunosuppressed are being offered a third primary dose 8 weeks after their second dose. . </a:t>
            </a:r>
          </a:p>
          <a:p>
            <a:r>
              <a:rPr lang="en-GB" sz="1600" dirty="0">
                <a:latin typeface="Arial"/>
                <a:cs typeface="Arial"/>
              </a:rPr>
              <a:t>5 to 11 year olds </a:t>
            </a:r>
            <a:r>
              <a:rPr lang="en-GB" sz="1600" b="0" i="0" dirty="0">
                <a:effectLst/>
              </a:rPr>
              <a:t>who are either in a clinical risk group or are a household contact of someone of any age who is immunosuppressed should be offered a vaccine.</a:t>
            </a:r>
            <a:endParaRPr lang="en-GB" sz="1600" dirty="0">
              <a:latin typeface="Arial"/>
              <a:cs typeface="Arial"/>
            </a:endParaRPr>
          </a:p>
          <a:p>
            <a:r>
              <a:rPr lang="en-GB" sz="1600" dirty="0">
                <a:latin typeface="Arial"/>
                <a:cs typeface="Arial"/>
              </a:rPr>
              <a:t>The JCVI has recommended a booster (fourth) jab, at least 3 months after their third primary dose, for those who are most vulnerable, for example those on chemotherapy or have issues with their immune system. Long term residents over the age of 65 and everyone over the age of 75 will also be eligible for the fourth jab. </a:t>
            </a:r>
          </a:p>
          <a:p>
            <a:r>
              <a:rPr lang="en-GB" sz="1600" b="1" dirty="0"/>
              <a:t>Booster vaccine doses are available on the NHS, 3 months after the second dose, for </a:t>
            </a:r>
            <a:r>
              <a:rPr lang="en-GB" sz="1600" dirty="0"/>
              <a:t>all people aged 18 and over, people aged 16 and over with a health condition that puts them at high risk of getting seriously ill from COVID-19, people aged 16 and over who are a main carer for someone at high risk from COVID-19, and people aged 16 and over who live with someone who is more likely to get infections (such as someone who has HIV, has had a transplant or is having certain treatments for cancer, lupus or rheumatoid arthritis). </a:t>
            </a:r>
          </a:p>
          <a:p>
            <a:pPr marL="0" indent="0">
              <a:buNone/>
            </a:pPr>
            <a:r>
              <a:rPr lang="en-GB" sz="1600" b="1" dirty="0"/>
              <a:t>The full information is here: </a:t>
            </a:r>
            <a:r>
              <a:rPr lang="en-GB" sz="1600" b="1" dirty="0">
                <a:solidFill>
                  <a:srgbClr val="C00000"/>
                </a:solidFill>
                <a:hlinkClick r:id="rId3"/>
              </a:rPr>
              <a:t>Priority groups for coronavirus COVID-19 vaccination</a:t>
            </a:r>
            <a:endParaRPr lang="en-GB" sz="1600" b="1" dirty="0">
              <a:solidFill>
                <a:srgbClr val="C00000"/>
              </a:solidFill>
            </a:endParaRPr>
          </a:p>
          <a:p>
            <a:endParaRPr lang="en-GB" i="1" dirty="0"/>
          </a:p>
          <a:p>
            <a:pPr marL="0" indent="0">
              <a:buNone/>
            </a:pPr>
            <a:endParaRPr lang="en-GB" dirty="0"/>
          </a:p>
          <a:p>
            <a:pPr marL="0" indent="0">
              <a:buNone/>
            </a:pPr>
            <a:r>
              <a:rPr lang="en-GB" dirty="0"/>
              <a:t> </a:t>
            </a:r>
          </a:p>
          <a:p>
            <a:pPr marL="0" indent="0">
              <a:buNone/>
            </a:pPr>
            <a:endParaRPr lang="en-GB" dirty="0"/>
          </a:p>
        </p:txBody>
      </p:sp>
      <p:sp>
        <p:nvSpPr>
          <p:cNvPr id="3" name="Title 2">
            <a:extLst>
              <a:ext uri="{FF2B5EF4-FFF2-40B4-BE49-F238E27FC236}">
                <a16:creationId xmlns:a16="http://schemas.microsoft.com/office/drawing/2014/main" id="{C8D8A438-7DEE-4D68-8C5E-8CEE58204E63}"/>
              </a:ext>
            </a:extLst>
          </p:cNvPr>
          <p:cNvSpPr>
            <a:spLocks noGrp="1"/>
          </p:cNvSpPr>
          <p:nvPr>
            <p:ph type="title"/>
          </p:nvPr>
        </p:nvSpPr>
        <p:spPr>
          <a:xfrm>
            <a:off x="552573" y="290738"/>
            <a:ext cx="8756073" cy="611649"/>
          </a:xfrm>
        </p:spPr>
        <p:txBody>
          <a:bodyPr/>
          <a:lstStyle/>
          <a:p>
            <a:r>
              <a:rPr lang="en-GB" dirty="0"/>
              <a:t>Who is receiving the vaccine?</a:t>
            </a:r>
          </a:p>
        </p:txBody>
      </p:sp>
    </p:spTree>
    <p:extLst>
      <p:ext uri="{BB962C8B-B14F-4D97-AF65-F5344CB8AC3E}">
        <p14:creationId xmlns:p14="http://schemas.microsoft.com/office/powerpoint/2010/main" val="1713860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2EB664-A3B7-4733-AD08-1CAC8EAAA76A}"/>
              </a:ext>
            </a:extLst>
          </p:cNvPr>
          <p:cNvSpPr>
            <a:spLocks noGrp="1"/>
          </p:cNvSpPr>
          <p:nvPr>
            <p:ph type="title"/>
          </p:nvPr>
        </p:nvSpPr>
        <p:spPr>
          <a:xfrm>
            <a:off x="639540" y="360803"/>
            <a:ext cx="8756073" cy="611649"/>
          </a:xfrm>
        </p:spPr>
        <p:txBody>
          <a:bodyPr/>
          <a:lstStyle/>
          <a:p>
            <a:r>
              <a:rPr lang="en-GB"/>
              <a:t>Boosters – keeping us all safe</a:t>
            </a:r>
          </a:p>
        </p:txBody>
      </p:sp>
      <p:pic>
        <p:nvPicPr>
          <p:cNvPr id="4" name="Online Media 3" title="UK study finds mRNA COVID-19 vaccines provide biggest booster impact">
            <a:hlinkClick r:id="" action="ppaction://media"/>
            <a:extLst>
              <a:ext uri="{FF2B5EF4-FFF2-40B4-BE49-F238E27FC236}">
                <a16:creationId xmlns:a16="http://schemas.microsoft.com/office/drawing/2014/main" id="{FB167F98-C32B-491B-96A8-884433C580D3}"/>
              </a:ext>
            </a:extLst>
          </p:cNvPr>
          <p:cNvPicPr>
            <a:picLocks noRot="1" noChangeAspect="1"/>
          </p:cNvPicPr>
          <p:nvPr>
            <a:videoFile r:link="rId1"/>
          </p:nvPr>
        </p:nvPicPr>
        <p:blipFill>
          <a:blip r:embed="rId3"/>
          <a:stretch>
            <a:fillRect/>
          </a:stretch>
        </p:blipFill>
        <p:spPr>
          <a:xfrm>
            <a:off x="2212910" y="1497656"/>
            <a:ext cx="7766180" cy="4387892"/>
          </a:xfrm>
          <a:prstGeom prst="rect">
            <a:avLst/>
          </a:prstGeom>
        </p:spPr>
      </p:pic>
      <p:sp>
        <p:nvSpPr>
          <p:cNvPr id="6" name="TextBox 5">
            <a:extLst>
              <a:ext uri="{FF2B5EF4-FFF2-40B4-BE49-F238E27FC236}">
                <a16:creationId xmlns:a16="http://schemas.microsoft.com/office/drawing/2014/main" id="{4FD58B74-E22F-4ACB-B2BF-2BF45BBC4554}"/>
              </a:ext>
            </a:extLst>
          </p:cNvPr>
          <p:cNvSpPr txBox="1"/>
          <p:nvPr/>
        </p:nvSpPr>
        <p:spPr>
          <a:xfrm>
            <a:off x="1563936" y="5959011"/>
            <a:ext cx="9064127" cy="369332"/>
          </a:xfrm>
          <a:prstGeom prst="rect">
            <a:avLst/>
          </a:prstGeom>
          <a:noFill/>
        </p:spPr>
        <p:txBody>
          <a:bodyPr wrap="square">
            <a:spAutoFit/>
          </a:bodyPr>
          <a:lstStyle/>
          <a:p>
            <a:r>
              <a:rPr lang="en-GB" b="1" dirty="0"/>
              <a:t>UK study finds mRNA COVID-19 vaccines provide biggest booster impact (video from Reuters)</a:t>
            </a:r>
          </a:p>
        </p:txBody>
      </p:sp>
    </p:spTree>
    <p:extLst>
      <p:ext uri="{BB962C8B-B14F-4D97-AF65-F5344CB8AC3E}">
        <p14:creationId xmlns:p14="http://schemas.microsoft.com/office/powerpoint/2010/main" val="244236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EE2E36-C031-420E-B75B-BE9497414A1A}"/>
              </a:ext>
            </a:extLst>
          </p:cNvPr>
          <p:cNvSpPr>
            <a:spLocks noGrp="1"/>
          </p:cNvSpPr>
          <p:nvPr>
            <p:ph sz="quarter" idx="10"/>
          </p:nvPr>
        </p:nvSpPr>
        <p:spPr>
          <a:xfrm>
            <a:off x="583002" y="1079298"/>
            <a:ext cx="10974589" cy="4699403"/>
          </a:xfrm>
          <a:ln>
            <a:noFill/>
          </a:ln>
        </p:spPr>
        <p:txBody>
          <a:bodyPr/>
          <a:lstStyle/>
          <a:p>
            <a:pPr marL="0" indent="0">
              <a:buNone/>
            </a:pPr>
            <a:r>
              <a:rPr lang="en-GB" sz="2000" b="1" dirty="0"/>
              <a:t>First booster vaccine doses are available on the NHS, 3 months after the second dose, </a:t>
            </a:r>
            <a:r>
              <a:rPr lang="en-GB" sz="2000" dirty="0"/>
              <a:t>for all people aged 18 and over, people aged 16 and over with a health condition that puts them at high risk of getting seriously ill from COVID-19, people aged 16 and over who are a main carer for someone at high risk from COVID-19, and people aged 16 and over who live with someone who is more likely to get infections (such as someone who has HIV, has had a transplant or is having certain treatments for cancer, lupus or rheumatoid arthritis). </a:t>
            </a:r>
          </a:p>
          <a:p>
            <a:pPr marL="0" indent="0">
              <a:buNone/>
            </a:pPr>
            <a:r>
              <a:rPr lang="en-GB" sz="2000" dirty="0">
                <a:latin typeface="Arial"/>
                <a:cs typeface="Arial"/>
              </a:rPr>
              <a:t>The JCVI has recommended a </a:t>
            </a:r>
            <a:r>
              <a:rPr lang="en-GB" sz="2000" b="1" dirty="0">
                <a:latin typeface="Arial"/>
                <a:cs typeface="Arial"/>
              </a:rPr>
              <a:t>second (Spring) booster for all residents </a:t>
            </a:r>
            <a:r>
              <a:rPr lang="en-GB" sz="2000" dirty="0">
                <a:latin typeface="Arial"/>
                <a:cs typeface="Arial"/>
              </a:rPr>
              <a:t>in an older adult care </a:t>
            </a:r>
            <a:r>
              <a:rPr lang="en-GB" sz="2000">
                <a:latin typeface="Arial"/>
                <a:cs typeface="Arial"/>
              </a:rPr>
              <a:t>home and </a:t>
            </a:r>
            <a:r>
              <a:rPr lang="en-GB" sz="2000" dirty="0">
                <a:latin typeface="Arial"/>
                <a:cs typeface="Arial"/>
              </a:rPr>
              <a:t>everyone in the general population over the age of 75, 3-6 months after their last dose. Full guidance can be found </a:t>
            </a:r>
            <a:r>
              <a:rPr lang="en-GB" sz="2000" dirty="0">
                <a:latin typeface="Arial"/>
                <a:cs typeface="Arial"/>
                <a:hlinkClick r:id="rId2"/>
              </a:rPr>
              <a:t>here</a:t>
            </a:r>
            <a:r>
              <a:rPr lang="en-GB" sz="2000" dirty="0">
                <a:latin typeface="Arial"/>
                <a:cs typeface="Arial"/>
              </a:rPr>
              <a:t>. The Spring booster will also be available to people aged </a:t>
            </a:r>
            <a:r>
              <a:rPr lang="en-GB" sz="2000" b="0" i="0" dirty="0">
                <a:solidFill>
                  <a:srgbClr val="0B0C0C"/>
                </a:solidFill>
                <a:effectLst/>
              </a:rPr>
              <a:t>12 years and over with a weakened immune system.</a:t>
            </a:r>
          </a:p>
          <a:p>
            <a:pPr marL="0" indent="0">
              <a:buNone/>
            </a:pPr>
            <a:r>
              <a:rPr lang="en-GB" sz="2000" dirty="0">
                <a:latin typeface="Arial" panose="020B0604020202020204" pitchFamily="34" charset="0"/>
                <a:cs typeface="Arial" panose="020B0604020202020204" pitchFamily="34" charset="0"/>
              </a:rPr>
              <a:t>Most people will be offered a booster dose of the Pfizer/BioNTech vaccine or a half dose of the Moderna vaccine. This means your booster dose may be different from the vaccines you had for your first and second doses and is perfectly fine. Some people may be offered a booster dose of the Oxford/AstraZeneca vaccine if they cannot have the Pfizer/BioNTech or Moderna vaccine.</a:t>
            </a:r>
          </a:p>
          <a:p>
            <a:pPr marL="0" indent="0">
              <a:buNone/>
            </a:pPr>
            <a:endParaRPr lang="en-GB" sz="1800" dirty="0"/>
          </a:p>
        </p:txBody>
      </p:sp>
      <p:sp>
        <p:nvSpPr>
          <p:cNvPr id="3" name="Title 2">
            <a:extLst>
              <a:ext uri="{FF2B5EF4-FFF2-40B4-BE49-F238E27FC236}">
                <a16:creationId xmlns:a16="http://schemas.microsoft.com/office/drawing/2014/main" id="{FFFFB97B-B79D-48A2-825A-85DCBB937124}"/>
              </a:ext>
            </a:extLst>
          </p:cNvPr>
          <p:cNvSpPr>
            <a:spLocks noGrp="1"/>
          </p:cNvSpPr>
          <p:nvPr>
            <p:ph type="title"/>
          </p:nvPr>
        </p:nvSpPr>
        <p:spPr>
          <a:xfrm>
            <a:off x="583002" y="293590"/>
            <a:ext cx="8756073" cy="611649"/>
          </a:xfrm>
        </p:spPr>
        <p:txBody>
          <a:bodyPr/>
          <a:lstStyle/>
          <a:p>
            <a:r>
              <a:rPr lang="en-GB" dirty="0"/>
              <a:t>Booster vaccinations</a:t>
            </a:r>
            <a:endParaRPr lang="en-GB" sz="1800" dirty="0">
              <a:solidFill>
                <a:srgbClr val="FF0000"/>
              </a:solidFill>
            </a:endParaRPr>
          </a:p>
        </p:txBody>
      </p:sp>
    </p:spTree>
    <p:extLst>
      <p:ext uri="{BB962C8B-B14F-4D97-AF65-F5344CB8AC3E}">
        <p14:creationId xmlns:p14="http://schemas.microsoft.com/office/powerpoint/2010/main" val="3224770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6EEDD0-14B9-4E36-8BE2-CC84C2772070}"/>
              </a:ext>
            </a:extLst>
          </p:cNvPr>
          <p:cNvSpPr>
            <a:spLocks noGrp="1"/>
          </p:cNvSpPr>
          <p:nvPr>
            <p:ph sz="quarter" idx="10"/>
          </p:nvPr>
        </p:nvSpPr>
        <p:spPr>
          <a:xfrm>
            <a:off x="614920" y="1121678"/>
            <a:ext cx="10881862" cy="5133887"/>
          </a:xfrm>
        </p:spPr>
        <p:txBody>
          <a:bodyPr/>
          <a:lstStyle/>
          <a:p>
            <a:r>
              <a:rPr lang="en-GB" sz="2000" dirty="0"/>
              <a:t>It is easier now than ever for staff to access a vaccine.</a:t>
            </a:r>
          </a:p>
          <a:p>
            <a:r>
              <a:rPr lang="en-GB" sz="2000" dirty="0"/>
              <a:t>If you had your second dose more than 3 months ago, you can get your vaccine in a local pharmacy, a vaccination centre, a walk-in centre, or a pop-up clinic.</a:t>
            </a:r>
          </a:p>
          <a:p>
            <a:r>
              <a:rPr lang="en-GB" sz="2000" dirty="0"/>
              <a:t>The </a:t>
            </a:r>
            <a:r>
              <a:rPr lang="en-GB" sz="2000" dirty="0">
                <a:hlinkClick r:id="rId2"/>
              </a:rPr>
              <a:t>COVID-19 vaccination online booking service </a:t>
            </a:r>
            <a:r>
              <a:rPr lang="en-GB" sz="2000" dirty="0"/>
              <a:t>is available to use to book into a vaccine clinic online.</a:t>
            </a:r>
          </a:p>
          <a:p>
            <a:r>
              <a:rPr lang="en-GB" sz="2000" dirty="0"/>
              <a:t>You can pre-book your COVID-19 booster dose online if it's been 2 months (61 days) since you had your 2nd dose. You'll be offered appointment dates from 3 months after the date of your 2nd dose.</a:t>
            </a:r>
          </a:p>
          <a:p>
            <a:r>
              <a:rPr lang="en-GB" sz="2000" dirty="0"/>
              <a:t>It is helpful, but not essential, to know your NHS number when booking.</a:t>
            </a:r>
          </a:p>
          <a:p>
            <a:r>
              <a:rPr lang="en-GB" sz="2000" dirty="0"/>
              <a:t>Staff can also attend a walk-in clinic from 3 months after their 2</a:t>
            </a:r>
            <a:r>
              <a:rPr lang="en-GB" sz="2000" baseline="30000" dirty="0"/>
              <a:t>nd</a:t>
            </a:r>
            <a:r>
              <a:rPr lang="en-GB" sz="2000" dirty="0"/>
              <a:t> dose. You can find your nearest or most convenient walk-in vaccination site </a:t>
            </a:r>
            <a:r>
              <a:rPr lang="en-GB" sz="2000" dirty="0">
                <a:hlinkClick r:id="rId3"/>
              </a:rPr>
              <a:t>here</a:t>
            </a:r>
            <a:r>
              <a:rPr lang="en-GB" sz="2000" dirty="0"/>
              <a:t>.</a:t>
            </a:r>
          </a:p>
          <a:p>
            <a:r>
              <a:rPr lang="en-GB" sz="2000" b="1" dirty="0"/>
              <a:t>Staff attending a walk-in site are encouraged to bring proof of employment such as staff ID, a letter or a payslip from their employer within the last 3 months.</a:t>
            </a:r>
            <a:endParaRPr lang="en-GB" sz="2000" dirty="0"/>
          </a:p>
          <a:p>
            <a:pPr marL="0" indent="0">
              <a:buNone/>
            </a:pPr>
            <a:endParaRPr lang="en-GB" dirty="0"/>
          </a:p>
        </p:txBody>
      </p:sp>
      <p:sp>
        <p:nvSpPr>
          <p:cNvPr id="3" name="Title 2">
            <a:extLst>
              <a:ext uri="{FF2B5EF4-FFF2-40B4-BE49-F238E27FC236}">
                <a16:creationId xmlns:a16="http://schemas.microsoft.com/office/drawing/2014/main" id="{8C9CDAED-0FC2-4B8C-A194-1A54DBC1BC0B}"/>
              </a:ext>
            </a:extLst>
          </p:cNvPr>
          <p:cNvSpPr>
            <a:spLocks noGrp="1"/>
          </p:cNvSpPr>
          <p:nvPr>
            <p:ph type="title"/>
          </p:nvPr>
        </p:nvSpPr>
        <p:spPr>
          <a:xfrm>
            <a:off x="614920" y="305488"/>
            <a:ext cx="8756073" cy="611649"/>
          </a:xfrm>
        </p:spPr>
        <p:txBody>
          <a:bodyPr/>
          <a:lstStyle/>
          <a:p>
            <a:r>
              <a:rPr lang="en-GB" dirty="0"/>
              <a:t>How to get a Booster Vaccine</a:t>
            </a:r>
          </a:p>
        </p:txBody>
      </p:sp>
    </p:spTree>
    <p:extLst>
      <p:ext uri="{BB962C8B-B14F-4D97-AF65-F5344CB8AC3E}">
        <p14:creationId xmlns:p14="http://schemas.microsoft.com/office/powerpoint/2010/main" val="3301248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397B41B4-1063-4533-A983-68FBA0746179}"/>
              </a:ext>
            </a:extLst>
          </p:cNvPr>
          <p:cNvSpPr>
            <a:spLocks noGrp="1"/>
          </p:cNvSpPr>
          <p:nvPr>
            <p:ph type="title"/>
          </p:nvPr>
        </p:nvSpPr>
        <p:spPr>
          <a:xfrm>
            <a:off x="605383" y="416758"/>
            <a:ext cx="8997831" cy="611649"/>
          </a:xfrm>
        </p:spPr>
        <p:txBody>
          <a:bodyPr/>
          <a:lstStyle/>
          <a:p>
            <a:r>
              <a:rPr lang="en-GB" sz="2800"/>
              <a:t>Flu, Pneumococcal and Shingles Vaccines</a:t>
            </a:r>
          </a:p>
        </p:txBody>
      </p:sp>
      <p:sp>
        <p:nvSpPr>
          <p:cNvPr id="12" name="Content Placeholder 1">
            <a:extLst>
              <a:ext uri="{FF2B5EF4-FFF2-40B4-BE49-F238E27FC236}">
                <a16:creationId xmlns:a16="http://schemas.microsoft.com/office/drawing/2014/main" id="{29F8A977-B4F6-46CA-A536-36DC5E262DE3}"/>
              </a:ext>
            </a:extLst>
          </p:cNvPr>
          <p:cNvSpPr>
            <a:spLocks noGrp="1"/>
          </p:cNvSpPr>
          <p:nvPr>
            <p:ph sz="quarter" idx="10"/>
          </p:nvPr>
        </p:nvSpPr>
        <p:spPr>
          <a:xfrm>
            <a:off x="605382" y="1028407"/>
            <a:ext cx="10981235" cy="5075433"/>
          </a:xfrm>
        </p:spPr>
        <p:txBody>
          <a:bodyPr/>
          <a:lstStyle/>
          <a:p>
            <a:pPr marL="0" indent="0" algn="l">
              <a:spcBef>
                <a:spcPts val="0"/>
              </a:spcBef>
              <a:buNone/>
            </a:pPr>
            <a:r>
              <a:rPr lang="en-GB" sz="1600" b="0" i="0" dirty="0">
                <a:solidFill>
                  <a:srgbClr val="0B0C0C"/>
                </a:solidFill>
                <a:effectLst/>
              </a:rPr>
              <a:t>Each year the NHS prepares for the unpredictability of flu. For most healthy people, flu is an unpleasant but usually self-limiting disease with recovery generally within a week. However, there is a particular risk of severe illness from catching flu </a:t>
            </a:r>
            <a:r>
              <a:rPr lang="en-GB" sz="1600" b="0" i="0" dirty="0">
                <a:effectLst/>
              </a:rPr>
              <a:t>and therefore it’s important that we offer flu and other immunisations to health and social care staff and those who are more at risk, such as;</a:t>
            </a:r>
          </a:p>
          <a:p>
            <a:pPr algn="l">
              <a:buFont typeface="Arial" panose="020B0604020202020204" pitchFamily="34" charset="0"/>
              <a:buChar char="•"/>
            </a:pPr>
            <a:r>
              <a:rPr lang="en-GB" sz="1600" b="0" i="0" dirty="0">
                <a:solidFill>
                  <a:srgbClr val="0B0C0C"/>
                </a:solidFill>
                <a:effectLst/>
              </a:rPr>
              <a:t>older people</a:t>
            </a:r>
          </a:p>
          <a:p>
            <a:pPr algn="l">
              <a:buFont typeface="Arial" panose="020B0604020202020204" pitchFamily="34" charset="0"/>
              <a:buChar char="•"/>
            </a:pPr>
            <a:r>
              <a:rPr lang="en-GB" sz="1600" b="0" i="0" dirty="0">
                <a:solidFill>
                  <a:srgbClr val="0B0C0C"/>
                </a:solidFill>
                <a:effectLst/>
              </a:rPr>
              <a:t>the very young</a:t>
            </a:r>
          </a:p>
          <a:p>
            <a:pPr algn="l">
              <a:buFont typeface="Arial" panose="020B0604020202020204" pitchFamily="34" charset="0"/>
              <a:buChar char="•"/>
            </a:pPr>
            <a:r>
              <a:rPr lang="en-GB" sz="1600" b="0" i="0" dirty="0">
                <a:solidFill>
                  <a:srgbClr val="0B0C0C"/>
                </a:solidFill>
                <a:effectLst/>
              </a:rPr>
              <a:t>pregnant women</a:t>
            </a:r>
          </a:p>
          <a:p>
            <a:pPr algn="l">
              <a:buFont typeface="Arial" panose="020B0604020202020204" pitchFamily="34" charset="0"/>
              <a:buChar char="•"/>
            </a:pPr>
            <a:r>
              <a:rPr lang="en-GB" sz="1600" b="0" i="0" dirty="0">
                <a:solidFill>
                  <a:srgbClr val="0B0C0C"/>
                </a:solidFill>
                <a:effectLst/>
              </a:rPr>
              <a:t>those with underlying disease, such as chronic respiratory or cardiac disease</a:t>
            </a:r>
          </a:p>
          <a:p>
            <a:pPr algn="l">
              <a:buFont typeface="Arial" panose="020B0604020202020204" pitchFamily="34" charset="0"/>
              <a:buChar char="•"/>
            </a:pPr>
            <a:r>
              <a:rPr lang="en-GB" sz="1600" b="0" i="0" dirty="0">
                <a:solidFill>
                  <a:srgbClr val="0B0C0C"/>
                </a:solidFill>
                <a:effectLst/>
              </a:rPr>
              <a:t>those who are immunosuppressed</a:t>
            </a:r>
          </a:p>
          <a:p>
            <a:pPr marL="0" indent="0">
              <a:buNone/>
            </a:pPr>
            <a:r>
              <a:rPr lang="en-GB" sz="1600" dirty="0"/>
              <a:t>For information on Flu vaccines for care home residents and staff, please refer to the </a:t>
            </a:r>
            <a:r>
              <a:rPr lang="en-GB" sz="1600" dirty="0">
                <a:hlinkClick r:id="rId3"/>
              </a:rPr>
              <a:t>London Flu Standard Operation Procedure (SOP)</a:t>
            </a:r>
            <a:r>
              <a:rPr lang="en-GB" sz="1600" dirty="0"/>
              <a:t>. The flu vaccine can be administered at the same time as the COVID-19 booster. </a:t>
            </a:r>
            <a:r>
              <a:rPr lang="en-GB" sz="1600" dirty="0">
                <a:effectLst/>
                <a:latin typeface="Arial" panose="020B0604020202020204" pitchFamily="34" charset="0"/>
                <a:ea typeface="Arial" panose="020B0604020202020204" pitchFamily="34" charset="0"/>
              </a:rPr>
              <a:t>For non-clinical staff (e.g., cleaners), they</a:t>
            </a:r>
            <a:r>
              <a:rPr lang="en-GB" sz="1600" spc="5" dirty="0">
                <a:effectLst/>
                <a:latin typeface="Arial" panose="020B0604020202020204" pitchFamily="34" charset="0"/>
                <a:ea typeface="Arial" panose="020B0604020202020204" pitchFamily="34" charset="0"/>
              </a:rPr>
              <a:t> </a:t>
            </a:r>
            <a:r>
              <a:rPr lang="en-GB" sz="1600" dirty="0">
                <a:effectLst/>
                <a:latin typeface="Arial" panose="020B0604020202020204" pitchFamily="34" charset="0"/>
                <a:ea typeface="Arial" panose="020B0604020202020204" pitchFamily="34" charset="0"/>
              </a:rPr>
              <a:t>are eligible for a free flu vaccine in London’s participating community pharmacies – see </a:t>
            </a:r>
            <a:r>
              <a:rPr lang="en-GB" sz="1600" spc="-295" dirty="0">
                <a:solidFill>
                  <a:srgbClr val="006EC0"/>
                </a:solidFill>
                <a:effectLst/>
                <a:latin typeface="Arial" panose="020B0604020202020204" pitchFamily="34" charset="0"/>
                <a:ea typeface="Arial" panose="020B0604020202020204" pitchFamily="34" charset="0"/>
              </a:rPr>
              <a:t> </a:t>
            </a:r>
            <a:r>
              <a:rPr lang="en-GB" sz="1600" u="sng" dirty="0">
                <a:solidFill>
                  <a:srgbClr val="006EC0"/>
                </a:solidFill>
                <a:effectLst/>
                <a:latin typeface="Arial" panose="020B0604020202020204" pitchFamily="34" charset="0"/>
                <a:ea typeface="Arial" panose="020B0604020202020204" pitchFamily="34" charset="0"/>
                <a:hlinkClick r:id="rId4"/>
              </a:rPr>
              <a:t>www.myvaccinations.co.uk</a:t>
            </a:r>
            <a:r>
              <a:rPr lang="en-GB" sz="1600" dirty="0">
                <a:effectLst/>
                <a:latin typeface="Arial" panose="020B0604020202020204" pitchFamily="34" charset="0"/>
                <a:ea typeface="Arial" panose="020B0604020202020204" pitchFamily="34" charset="0"/>
              </a:rPr>
              <a:t>. Community pharmacies</a:t>
            </a:r>
            <a:r>
              <a:rPr lang="en-GB" sz="1600" spc="-5" dirty="0">
                <a:effectLst/>
                <a:latin typeface="Arial" panose="020B0604020202020204" pitchFamily="34" charset="0"/>
                <a:ea typeface="Arial" panose="020B0604020202020204" pitchFamily="34" charset="0"/>
              </a:rPr>
              <a:t> </a:t>
            </a:r>
            <a:r>
              <a:rPr lang="en-GB" sz="1600" dirty="0">
                <a:effectLst/>
                <a:latin typeface="Arial" panose="020B0604020202020204" pitchFamily="34" charset="0"/>
                <a:ea typeface="Arial" panose="020B0604020202020204" pitchFamily="34" charset="0"/>
              </a:rPr>
              <a:t>are</a:t>
            </a:r>
            <a:r>
              <a:rPr lang="en-GB" sz="1600" spc="-15" dirty="0">
                <a:effectLst/>
                <a:latin typeface="Arial" panose="020B0604020202020204" pitchFamily="34" charset="0"/>
                <a:ea typeface="Arial" panose="020B0604020202020204" pitchFamily="34" charset="0"/>
              </a:rPr>
              <a:t> </a:t>
            </a:r>
            <a:r>
              <a:rPr lang="en-GB" sz="1600" dirty="0">
                <a:effectLst/>
                <a:latin typeface="Arial" panose="020B0604020202020204" pitchFamily="34" charset="0"/>
                <a:ea typeface="Arial" panose="020B0604020202020204" pitchFamily="34" charset="0"/>
              </a:rPr>
              <a:t>also</a:t>
            </a:r>
            <a:r>
              <a:rPr lang="en-GB" sz="1600" spc="-5" dirty="0">
                <a:effectLst/>
                <a:latin typeface="Arial" panose="020B0604020202020204" pitchFamily="34" charset="0"/>
                <a:ea typeface="Arial" panose="020B0604020202020204" pitchFamily="34" charset="0"/>
              </a:rPr>
              <a:t> </a:t>
            </a:r>
            <a:r>
              <a:rPr lang="en-GB" sz="1600" dirty="0">
                <a:effectLst/>
                <a:latin typeface="Arial" panose="020B0604020202020204" pitchFamily="34" charset="0"/>
                <a:ea typeface="Arial" panose="020B0604020202020204" pitchFamily="34" charset="0"/>
              </a:rPr>
              <a:t>able</a:t>
            </a:r>
            <a:r>
              <a:rPr lang="en-GB" sz="1600" spc="-15" dirty="0">
                <a:effectLst/>
                <a:latin typeface="Arial" panose="020B0604020202020204" pitchFamily="34" charset="0"/>
                <a:ea typeface="Arial" panose="020B0604020202020204" pitchFamily="34" charset="0"/>
              </a:rPr>
              <a:t> </a:t>
            </a:r>
            <a:r>
              <a:rPr lang="en-GB" sz="1600" dirty="0">
                <a:effectLst/>
                <a:latin typeface="Arial" panose="020B0604020202020204" pitchFamily="34" charset="0"/>
                <a:ea typeface="Arial" panose="020B0604020202020204" pitchFamily="34" charset="0"/>
              </a:rPr>
              <a:t>to</a:t>
            </a:r>
            <a:r>
              <a:rPr lang="en-GB" sz="1600" spc="-5" dirty="0">
                <a:effectLst/>
                <a:latin typeface="Arial" panose="020B0604020202020204" pitchFamily="34" charset="0"/>
                <a:ea typeface="Arial" panose="020B0604020202020204" pitchFamily="34" charset="0"/>
              </a:rPr>
              <a:t> </a:t>
            </a:r>
            <a:r>
              <a:rPr lang="en-GB" sz="1600" dirty="0">
                <a:effectLst/>
                <a:latin typeface="Arial" panose="020B0604020202020204" pitchFamily="34" charset="0"/>
                <a:ea typeface="Arial" panose="020B0604020202020204" pitchFamily="34" charset="0"/>
              </a:rPr>
              <a:t>do</a:t>
            </a:r>
            <a:r>
              <a:rPr lang="en-GB" sz="1600" spc="-15" dirty="0">
                <a:effectLst/>
                <a:latin typeface="Arial" panose="020B0604020202020204" pitchFamily="34" charset="0"/>
                <a:ea typeface="Arial" panose="020B0604020202020204" pitchFamily="34" charset="0"/>
              </a:rPr>
              <a:t> </a:t>
            </a:r>
            <a:r>
              <a:rPr lang="en-GB" sz="1600" dirty="0">
                <a:effectLst/>
                <a:latin typeface="Arial" panose="020B0604020202020204" pitchFamily="34" charset="0"/>
                <a:ea typeface="Arial" panose="020B0604020202020204" pitchFamily="34" charset="0"/>
              </a:rPr>
              <a:t>onsite vaccination</a:t>
            </a:r>
            <a:r>
              <a:rPr lang="en-GB" sz="1600" spc="-10" dirty="0">
                <a:effectLst/>
                <a:latin typeface="Arial" panose="020B0604020202020204" pitchFamily="34" charset="0"/>
                <a:ea typeface="Arial" panose="020B0604020202020204" pitchFamily="34" charset="0"/>
              </a:rPr>
              <a:t> </a:t>
            </a:r>
            <a:r>
              <a:rPr lang="en-GB" sz="1600" dirty="0">
                <a:effectLst/>
                <a:latin typeface="Arial" panose="020B0604020202020204" pitchFamily="34" charset="0"/>
                <a:ea typeface="Arial" panose="020B0604020202020204" pitchFamily="34" charset="0"/>
              </a:rPr>
              <a:t>clinics for</a:t>
            </a:r>
            <a:r>
              <a:rPr lang="en-GB" sz="1600" spc="-10" dirty="0">
                <a:effectLst/>
                <a:latin typeface="Arial" panose="020B0604020202020204" pitchFamily="34" charset="0"/>
                <a:ea typeface="Arial" panose="020B0604020202020204" pitchFamily="34" charset="0"/>
              </a:rPr>
              <a:t> </a:t>
            </a:r>
            <a:r>
              <a:rPr lang="en-GB" sz="1600" dirty="0">
                <a:effectLst/>
                <a:latin typeface="Arial" panose="020B0604020202020204" pitchFamily="34" charset="0"/>
                <a:ea typeface="Arial" panose="020B0604020202020204" pitchFamily="34" charset="0"/>
              </a:rPr>
              <a:t>the</a:t>
            </a:r>
            <a:r>
              <a:rPr lang="en-GB" sz="1600" spc="-15" dirty="0">
                <a:effectLst/>
                <a:latin typeface="Arial" panose="020B0604020202020204" pitchFamily="34" charset="0"/>
                <a:ea typeface="Arial" panose="020B0604020202020204" pitchFamily="34" charset="0"/>
              </a:rPr>
              <a:t> </a:t>
            </a:r>
            <a:r>
              <a:rPr lang="en-GB" sz="1600" dirty="0">
                <a:effectLst/>
                <a:latin typeface="Arial" panose="020B0604020202020204" pitchFamily="34" charset="0"/>
                <a:ea typeface="Arial" panose="020B0604020202020204" pitchFamily="34" charset="0"/>
              </a:rPr>
              <a:t>care</a:t>
            </a:r>
            <a:r>
              <a:rPr lang="en-GB" sz="1600" spc="-20" dirty="0">
                <a:effectLst/>
                <a:latin typeface="Arial" panose="020B0604020202020204" pitchFamily="34" charset="0"/>
                <a:ea typeface="Arial" panose="020B0604020202020204" pitchFamily="34" charset="0"/>
              </a:rPr>
              <a:t> </a:t>
            </a:r>
            <a:r>
              <a:rPr lang="en-GB" sz="1600" dirty="0">
                <a:effectLst/>
                <a:latin typeface="Arial" panose="020B0604020202020204" pitchFamily="34" charset="0"/>
                <a:ea typeface="Arial" panose="020B0604020202020204" pitchFamily="34" charset="0"/>
              </a:rPr>
              <a:t>home</a:t>
            </a:r>
            <a:r>
              <a:rPr lang="en-GB" sz="1600" spc="-15" dirty="0">
                <a:effectLst/>
                <a:latin typeface="Arial" panose="020B0604020202020204" pitchFamily="34" charset="0"/>
                <a:ea typeface="Arial" panose="020B0604020202020204" pitchFamily="34" charset="0"/>
              </a:rPr>
              <a:t> </a:t>
            </a:r>
            <a:r>
              <a:rPr lang="en-GB" sz="1600" dirty="0">
                <a:effectLst/>
                <a:latin typeface="Arial" panose="020B0604020202020204" pitchFamily="34" charset="0"/>
                <a:ea typeface="Arial" panose="020B0604020202020204" pitchFamily="34" charset="0"/>
              </a:rPr>
              <a:t>if</a:t>
            </a:r>
            <a:r>
              <a:rPr lang="en-GB" sz="1600" spc="5" dirty="0">
                <a:effectLst/>
                <a:latin typeface="Arial" panose="020B0604020202020204" pitchFamily="34" charset="0"/>
                <a:ea typeface="Arial" panose="020B0604020202020204" pitchFamily="34" charset="0"/>
              </a:rPr>
              <a:t> </a:t>
            </a:r>
            <a:r>
              <a:rPr lang="en-GB" sz="1600" dirty="0">
                <a:effectLst/>
                <a:latin typeface="Arial" panose="020B0604020202020204" pitchFamily="34" charset="0"/>
                <a:ea typeface="Arial" panose="020B0604020202020204" pitchFamily="34" charset="0"/>
              </a:rPr>
              <a:t>numbers</a:t>
            </a:r>
            <a:r>
              <a:rPr lang="en-GB" sz="1600" spc="-15" dirty="0">
                <a:effectLst/>
                <a:latin typeface="Arial" panose="020B0604020202020204" pitchFamily="34" charset="0"/>
                <a:ea typeface="Arial" panose="020B0604020202020204" pitchFamily="34" charset="0"/>
              </a:rPr>
              <a:t> </a:t>
            </a:r>
            <a:r>
              <a:rPr lang="en-GB" sz="1600" dirty="0">
                <a:effectLst/>
                <a:latin typeface="Arial" panose="020B0604020202020204" pitchFamily="34" charset="0"/>
                <a:ea typeface="Arial" panose="020B0604020202020204" pitchFamily="34" charset="0"/>
              </a:rPr>
              <a:t>to</a:t>
            </a:r>
            <a:r>
              <a:rPr lang="en-GB" sz="1600" spc="-10" dirty="0">
                <a:effectLst/>
                <a:latin typeface="Arial" panose="020B0604020202020204" pitchFamily="34" charset="0"/>
                <a:ea typeface="Arial" panose="020B0604020202020204" pitchFamily="34" charset="0"/>
              </a:rPr>
              <a:t> </a:t>
            </a:r>
            <a:r>
              <a:rPr lang="en-GB" sz="1600" dirty="0">
                <a:effectLst/>
                <a:latin typeface="Arial" panose="020B0604020202020204" pitchFamily="34" charset="0"/>
                <a:ea typeface="Arial" panose="020B0604020202020204" pitchFamily="34" charset="0"/>
              </a:rPr>
              <a:t>be</a:t>
            </a:r>
            <a:r>
              <a:rPr lang="en-GB" sz="1600" spc="-5" dirty="0">
                <a:effectLst/>
                <a:latin typeface="Arial" panose="020B0604020202020204" pitchFamily="34" charset="0"/>
                <a:ea typeface="Arial" panose="020B0604020202020204" pitchFamily="34" charset="0"/>
              </a:rPr>
              <a:t> </a:t>
            </a:r>
            <a:r>
              <a:rPr lang="en-GB" sz="1600" dirty="0">
                <a:effectLst/>
                <a:latin typeface="Arial" panose="020B0604020202020204" pitchFamily="34" charset="0"/>
                <a:ea typeface="Arial" panose="020B0604020202020204" pitchFamily="34" charset="0"/>
              </a:rPr>
              <a:t>immunised</a:t>
            </a:r>
            <a:r>
              <a:rPr lang="en-GB" sz="1600" spc="-5" dirty="0">
                <a:effectLst/>
                <a:latin typeface="Arial" panose="020B0604020202020204" pitchFamily="34" charset="0"/>
                <a:ea typeface="Arial" panose="020B0604020202020204" pitchFamily="34" charset="0"/>
              </a:rPr>
              <a:t> </a:t>
            </a:r>
            <a:r>
              <a:rPr lang="en-GB" sz="1600" dirty="0">
                <a:effectLst/>
                <a:latin typeface="Arial" panose="020B0604020202020204" pitchFamily="34" charset="0"/>
                <a:ea typeface="Arial" panose="020B0604020202020204" pitchFamily="34" charset="0"/>
              </a:rPr>
              <a:t>are</a:t>
            </a:r>
            <a:r>
              <a:rPr lang="en-GB" sz="1600" spc="-45" dirty="0">
                <a:effectLst/>
                <a:latin typeface="Arial" panose="020B0604020202020204" pitchFamily="34" charset="0"/>
                <a:ea typeface="Arial" panose="020B0604020202020204" pitchFamily="34" charset="0"/>
              </a:rPr>
              <a:t> </a:t>
            </a:r>
            <a:r>
              <a:rPr lang="en-GB" sz="1600" spc="-45" dirty="0">
                <a:ea typeface="Arial" panose="020B0604020202020204" pitchFamily="34" charset="0"/>
              </a:rPr>
              <a:t>above </a:t>
            </a:r>
            <a:r>
              <a:rPr lang="en-GB" sz="1600" dirty="0">
                <a:effectLst/>
                <a:latin typeface="Arial" panose="020B0604020202020204" pitchFamily="34" charset="0"/>
                <a:ea typeface="Arial" panose="020B0604020202020204" pitchFamily="34" charset="0"/>
              </a:rPr>
              <a:t>10.</a:t>
            </a:r>
            <a:endParaRPr lang="en-GB" sz="1600" dirty="0"/>
          </a:p>
          <a:p>
            <a:pPr marL="0" indent="0">
              <a:buNone/>
            </a:pPr>
            <a:r>
              <a:rPr lang="en-GB" sz="1600" dirty="0">
                <a:solidFill>
                  <a:srgbClr val="211F1F"/>
                </a:solidFill>
                <a:effectLst/>
                <a:latin typeface="Arial" panose="020B0604020202020204" pitchFamily="34" charset="0"/>
                <a:ea typeface="Symbol" panose="05050102010706020507" pitchFamily="18" charset="2"/>
                <a:cs typeface="Symbol" panose="05050102010706020507" pitchFamily="18" charset="2"/>
              </a:rPr>
              <a:t>It is also important to ensure that all residents aged over 65 have received a one-off</a:t>
            </a:r>
            <a:r>
              <a:rPr lang="en-GB" sz="1600" spc="-300" dirty="0">
                <a:solidFill>
                  <a:srgbClr val="211F1F"/>
                </a:solidFill>
                <a:effectLst/>
                <a:latin typeface="Arial" panose="020B0604020202020204" pitchFamily="34" charset="0"/>
                <a:ea typeface="Symbol" panose="05050102010706020507" pitchFamily="18" charset="2"/>
                <a:cs typeface="Symbol" panose="05050102010706020507" pitchFamily="18" charset="2"/>
              </a:rPr>
              <a:t> </a:t>
            </a:r>
            <a:r>
              <a:rPr lang="en-GB" sz="1600" dirty="0">
                <a:solidFill>
                  <a:srgbClr val="211F1F"/>
                </a:solidFill>
                <a:effectLst/>
                <a:latin typeface="Arial" panose="020B0604020202020204" pitchFamily="34" charset="0"/>
                <a:ea typeface="Symbol" panose="05050102010706020507" pitchFamily="18" charset="2"/>
                <a:cs typeface="Symbol" panose="05050102010706020507" pitchFamily="18" charset="2"/>
              </a:rPr>
              <a:t>pneumococcal vaccine (PPV23) to prevent against invasive pneumococcal disease</a:t>
            </a:r>
            <a:r>
              <a:rPr lang="en-GB" sz="1600" spc="-295" dirty="0">
                <a:solidFill>
                  <a:srgbClr val="211F1F"/>
                </a:solidFill>
                <a:effectLst/>
                <a:latin typeface="Arial" panose="020B0604020202020204" pitchFamily="34" charset="0"/>
                <a:ea typeface="Symbol" panose="05050102010706020507" pitchFamily="18" charset="2"/>
                <a:cs typeface="Symbol" panose="05050102010706020507" pitchFamily="18" charset="2"/>
              </a:rPr>
              <a:t> </a:t>
            </a:r>
            <a:r>
              <a:rPr lang="en-GB" sz="1600" dirty="0">
                <a:solidFill>
                  <a:srgbClr val="211F1F"/>
                </a:solidFill>
                <a:effectLst/>
                <a:latin typeface="Arial" panose="020B0604020202020204" pitchFamily="34" charset="0"/>
                <a:ea typeface="Symbol" panose="05050102010706020507" pitchFamily="18" charset="2"/>
                <a:cs typeface="Symbol" panose="05050102010706020507" pitchFamily="18" charset="2"/>
              </a:rPr>
              <a:t>and pneumonia. This can be arranged with the patient’s GP and can be administered at the same time as the booster jab.</a:t>
            </a:r>
          </a:p>
          <a:p>
            <a:pPr marL="0" indent="0">
              <a:buNone/>
            </a:pPr>
            <a:r>
              <a:rPr lang="en-GB" sz="1600" dirty="0">
                <a:solidFill>
                  <a:srgbClr val="211F1F"/>
                </a:solidFill>
                <a:effectLst/>
                <a:latin typeface="Arial" panose="020B0604020202020204" pitchFamily="34" charset="0"/>
                <a:ea typeface="Symbol" panose="05050102010706020507" pitchFamily="18" charset="2"/>
                <a:cs typeface="Symbol" panose="05050102010706020507" pitchFamily="18" charset="2"/>
              </a:rPr>
              <a:t>All residents aged between 70 and 79 should also receive a one-off</a:t>
            </a:r>
            <a:r>
              <a:rPr lang="en-GB" sz="1600" spc="-5" dirty="0">
                <a:solidFill>
                  <a:srgbClr val="211F1F"/>
                </a:solidFill>
                <a:effectLst/>
                <a:latin typeface="Arial" panose="020B0604020202020204" pitchFamily="34" charset="0"/>
                <a:ea typeface="Symbol" panose="05050102010706020507" pitchFamily="18" charset="2"/>
                <a:cs typeface="Symbol" panose="05050102010706020507" pitchFamily="18" charset="2"/>
              </a:rPr>
              <a:t> </a:t>
            </a:r>
            <a:r>
              <a:rPr lang="en-GB" sz="1600" dirty="0">
                <a:solidFill>
                  <a:srgbClr val="211F1F"/>
                </a:solidFill>
                <a:effectLst/>
                <a:latin typeface="Arial" panose="020B0604020202020204" pitchFamily="34" charset="0"/>
                <a:ea typeface="Symbol" panose="05050102010706020507" pitchFamily="18" charset="2"/>
                <a:cs typeface="Symbol" panose="05050102010706020507" pitchFamily="18" charset="2"/>
              </a:rPr>
              <a:t>shingles vaccine</a:t>
            </a:r>
            <a:r>
              <a:rPr lang="en-GB" sz="1600" spc="-10" dirty="0">
                <a:solidFill>
                  <a:srgbClr val="211F1F"/>
                </a:solidFill>
                <a:effectLst/>
                <a:latin typeface="Arial" panose="020B0604020202020204" pitchFamily="34" charset="0"/>
                <a:ea typeface="Symbol" panose="05050102010706020507" pitchFamily="18" charset="2"/>
                <a:cs typeface="Symbol" panose="05050102010706020507" pitchFamily="18" charset="2"/>
              </a:rPr>
              <a:t> </a:t>
            </a:r>
            <a:r>
              <a:rPr lang="en-GB" sz="1600" dirty="0">
                <a:solidFill>
                  <a:srgbClr val="211F1F"/>
                </a:solidFill>
                <a:effectLst/>
                <a:latin typeface="Arial" panose="020B0604020202020204" pitchFamily="34" charset="0"/>
                <a:ea typeface="Symbol" panose="05050102010706020507" pitchFamily="18" charset="2"/>
                <a:cs typeface="Symbol" panose="05050102010706020507" pitchFamily="18" charset="2"/>
              </a:rPr>
              <a:t>unless clinically</a:t>
            </a:r>
            <a:r>
              <a:rPr lang="en-GB" sz="1600" spc="5" dirty="0">
                <a:solidFill>
                  <a:srgbClr val="211F1F"/>
                </a:solidFill>
                <a:effectLst/>
                <a:latin typeface="Arial" panose="020B0604020202020204" pitchFamily="34" charset="0"/>
                <a:ea typeface="Symbol" panose="05050102010706020507" pitchFamily="18" charset="2"/>
                <a:cs typeface="Symbol" panose="05050102010706020507" pitchFamily="18" charset="2"/>
              </a:rPr>
              <a:t> </a:t>
            </a:r>
            <a:r>
              <a:rPr lang="en-GB" sz="1600" dirty="0">
                <a:solidFill>
                  <a:srgbClr val="211F1F"/>
                </a:solidFill>
                <a:effectLst/>
                <a:latin typeface="Arial" panose="020B0604020202020204" pitchFamily="34" charset="0"/>
                <a:ea typeface="Symbol" panose="05050102010706020507" pitchFamily="18" charset="2"/>
                <a:cs typeface="Symbol" panose="05050102010706020507" pitchFamily="18" charset="2"/>
              </a:rPr>
              <a:t>contraindicated</a:t>
            </a:r>
            <a:r>
              <a:rPr lang="en-GB" sz="1600" dirty="0">
                <a:solidFill>
                  <a:srgbClr val="211F1F"/>
                </a:solidFill>
                <a:ea typeface="Symbol" panose="05050102010706020507" pitchFamily="18" charset="2"/>
                <a:cs typeface="Symbol" panose="05050102010706020507" pitchFamily="18" charset="2"/>
              </a:rPr>
              <a:t>. This can be arranged with the patient's GP and there must be a 7-day gap between this vaccine and the booster jab.</a:t>
            </a:r>
            <a:endParaRPr lang="en-GB" sz="1600" dirty="0">
              <a:effectLst/>
              <a:latin typeface="Arial" panose="020B0604020202020204" pitchFamily="34" charset="0"/>
              <a:ea typeface="Symbol" panose="05050102010706020507" pitchFamily="18" charset="2"/>
              <a:cs typeface="Symbol" panose="05050102010706020507" pitchFamily="18" charset="2"/>
            </a:endParaRPr>
          </a:p>
        </p:txBody>
      </p:sp>
    </p:spTree>
    <p:extLst>
      <p:ext uri="{BB962C8B-B14F-4D97-AF65-F5344CB8AC3E}">
        <p14:creationId xmlns:p14="http://schemas.microsoft.com/office/powerpoint/2010/main" val="880386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F0937E-C8C2-4CC1-8728-C32AB2E62231}"/>
              </a:ext>
            </a:extLst>
          </p:cNvPr>
          <p:cNvSpPr>
            <a:spLocks noGrp="1"/>
          </p:cNvSpPr>
          <p:nvPr>
            <p:ph sz="quarter" idx="10"/>
          </p:nvPr>
        </p:nvSpPr>
        <p:spPr>
          <a:xfrm>
            <a:off x="544530" y="1057502"/>
            <a:ext cx="11102940" cy="5503746"/>
          </a:xfrm>
        </p:spPr>
        <p:txBody>
          <a:bodyPr/>
          <a:lstStyle/>
          <a:p>
            <a:r>
              <a:rPr lang="en-GB" sz="1600" b="1" dirty="0"/>
              <a:t>The benefits of the vaccine far outweigh the risks for the majority of adults. </a:t>
            </a:r>
            <a:r>
              <a:rPr lang="en-US" altLang="en-US" sz="1600" dirty="0"/>
              <a:t>The </a:t>
            </a:r>
            <a:r>
              <a:rPr lang="en-GB" sz="1600" dirty="0"/>
              <a:t>Joint Committee on Vaccination (</a:t>
            </a:r>
            <a:r>
              <a:rPr lang="en-US" altLang="en-US" sz="1600" dirty="0"/>
              <a:t>JCVI) has advised a preference for people under the age of 40, without underlying health conditions, to receive an alternative to the Oxford/AstraZeneca vaccine – where available and only if this does not cause substantial delays in being vaccinated. See </a:t>
            </a:r>
            <a:r>
              <a:rPr lang="en-US" altLang="en-US" sz="1600" dirty="0">
                <a:hlinkClick r:id="rId2"/>
              </a:rPr>
              <a:t>here</a:t>
            </a:r>
            <a:r>
              <a:rPr lang="en-US" altLang="en-US" sz="1600" dirty="0"/>
              <a:t> for more information. </a:t>
            </a:r>
          </a:p>
          <a:p>
            <a:r>
              <a:rPr kumimoji="0" lang="en-GB" altLang="en-US" sz="1600" b="0" i="0" u="none" strike="noStrike" cap="none" normalizeH="0" baseline="0" dirty="0">
                <a:ln>
                  <a:noFill/>
                </a:ln>
                <a:solidFill>
                  <a:srgbClr val="0B0C0C"/>
                </a:solidFill>
                <a:effectLst/>
                <a:latin typeface="Arial" panose="020B0604020202020204" pitchFamily="34" charset="0"/>
                <a:ea typeface="Times New Roman" panose="02020603050405020304" pitchFamily="18" charset="0"/>
                <a:cs typeface="Arial" panose="020B0604020202020204" pitchFamily="34" charset="0"/>
              </a:rPr>
              <a:t>Up to </a:t>
            </a:r>
            <a:r>
              <a:rPr lang="en-GB" altLang="en-US" sz="1600" dirty="0">
                <a:solidFill>
                  <a:srgbClr val="0B0C0C"/>
                </a:solidFill>
                <a:ea typeface="Times New Roman" panose="02020603050405020304" pitchFamily="18" charset="0"/>
              </a:rPr>
              <a:t>the end of</a:t>
            </a:r>
            <a:r>
              <a:rPr kumimoji="0" lang="en-GB" altLang="en-US" sz="1600" b="0" i="0" u="none" strike="noStrike" cap="none" normalizeH="0" baseline="0" dirty="0">
                <a:ln>
                  <a:noFill/>
                </a:ln>
                <a:solidFill>
                  <a:srgbClr val="0B0C0C"/>
                </a:solidFill>
                <a:effectLst/>
                <a:latin typeface="Arial" panose="020B0604020202020204" pitchFamily="34" charset="0"/>
                <a:ea typeface="Times New Roman" panose="02020603050405020304" pitchFamily="18" charset="0"/>
                <a:cs typeface="Arial" panose="020B0604020202020204" pitchFamily="34" charset="0"/>
              </a:rPr>
              <a:t> December 2021, there </a:t>
            </a:r>
            <a:r>
              <a:rPr lang="en-GB" altLang="en-US" sz="1600" dirty="0">
                <a:solidFill>
                  <a:srgbClr val="0B0C0C"/>
                </a:solidFill>
                <a:ea typeface="Times New Roman" panose="02020603050405020304" pitchFamily="18" charset="0"/>
              </a:rPr>
              <a:t>were </a:t>
            </a:r>
            <a:r>
              <a:rPr kumimoji="0" lang="en-GB" altLang="en-US" sz="1600" b="0" i="0" u="none" strike="noStrike" cap="none" normalizeH="0" baseline="0" dirty="0">
                <a:ln>
                  <a:noFill/>
                </a:ln>
                <a:solidFill>
                  <a:srgbClr val="0B0C0C"/>
                </a:solidFill>
                <a:effectLst/>
                <a:latin typeface="Arial" panose="020B0604020202020204" pitchFamily="34" charset="0"/>
                <a:ea typeface="Times New Roman" panose="02020603050405020304" pitchFamily="18" charset="0"/>
                <a:cs typeface="Arial" panose="020B0604020202020204" pitchFamily="34" charset="0"/>
              </a:rPr>
              <a:t>&lt;0.001% of extremely rare </a:t>
            </a:r>
            <a:r>
              <a:rPr kumimoji="0" lang="en-GB" altLang="en-US" sz="1600" b="0" i="0" u="none" strike="noStrike" cap="none" normalizeH="0" baseline="0" dirty="0">
                <a:ln>
                  <a:noFill/>
                </a:ln>
                <a:solidFill>
                  <a:srgbClr val="0B0C0C"/>
                </a:solidFill>
                <a:effectLst/>
                <a:ea typeface="Times New Roman" panose="02020603050405020304" pitchFamily="18" charset="0"/>
              </a:rPr>
              <a:t>blood clots </a:t>
            </a:r>
            <a:r>
              <a:rPr kumimoji="0" lang="en-GB" altLang="en-US" sz="1600" b="1" i="0" u="none" strike="noStrike" cap="none" normalizeH="0" baseline="0" dirty="0">
                <a:ln>
                  <a:noFill/>
                </a:ln>
                <a:solidFill>
                  <a:srgbClr val="0B0C0C"/>
                </a:solidFill>
                <a:effectLst/>
                <a:ea typeface="Times New Roman" panose="02020603050405020304" pitchFamily="18" charset="0"/>
              </a:rPr>
              <a:t>(</a:t>
            </a:r>
            <a:r>
              <a:rPr lang="en-GB" sz="1600" b="1" dirty="0">
                <a:effectLst/>
              </a:rPr>
              <a:t>Vaccine-induced Thrombotic Thrombocytopenia/ VITT)</a:t>
            </a:r>
            <a:r>
              <a:rPr lang="en-GB" sz="1600" dirty="0">
                <a:effectLst/>
              </a:rPr>
              <a:t> </a:t>
            </a:r>
            <a:r>
              <a:rPr kumimoji="0" lang="en-GB" altLang="en-US" sz="1600" b="0" i="0" u="none" strike="noStrike" cap="none" normalizeH="0" baseline="0" dirty="0">
                <a:ln>
                  <a:noFill/>
                </a:ln>
                <a:solidFill>
                  <a:srgbClr val="0B0C0C"/>
                </a:solidFill>
                <a:effectLst/>
                <a:latin typeface="Arial" panose="020B0604020202020204" pitchFamily="34" charset="0"/>
                <a:ea typeface="Times New Roman" panose="02020603050405020304" pitchFamily="18" charset="0"/>
                <a:cs typeface="Arial" panose="020B0604020202020204" pitchFamily="34" charset="0"/>
              </a:rPr>
              <a:t>with low platelet counts in the UK </a:t>
            </a:r>
            <a:r>
              <a:rPr lang="en-GB" sz="1600" dirty="0"/>
              <a:t>in people who have received the Oxford/AstraZeneca vaccine.</a:t>
            </a:r>
            <a:r>
              <a:rPr kumimoji="0" lang="en-GB" altLang="en-US" sz="1600" b="0" i="0" u="none" strike="noStrike" cap="none" normalizeH="0" baseline="0" dirty="0">
                <a:ln>
                  <a:noFill/>
                </a:ln>
                <a:solidFill>
                  <a:srgbClr val="0B0C0C"/>
                </a:solidFill>
                <a:effectLst/>
                <a:latin typeface="Arial" panose="020B0604020202020204" pitchFamily="34" charset="0"/>
                <a:ea typeface="Times New Roman" panose="02020603050405020304" pitchFamily="18" charset="0"/>
                <a:cs typeface="Arial" panose="020B0604020202020204" pitchFamily="34" charset="0"/>
              </a:rPr>
              <a:t> </a:t>
            </a:r>
            <a:r>
              <a:rPr lang="en-GB" sz="1600" b="0" i="0" dirty="0">
                <a:solidFill>
                  <a:srgbClr val="0B0C0C"/>
                </a:solidFill>
                <a:effectLst/>
              </a:rPr>
              <a:t>Most of these reports were reported after a </a:t>
            </a:r>
            <a:r>
              <a:rPr lang="en-GB" sz="1600" dirty="0">
                <a:solidFill>
                  <a:srgbClr val="0B0C0C"/>
                </a:solidFill>
              </a:rPr>
              <a:t>first</a:t>
            </a:r>
            <a:r>
              <a:rPr lang="en-GB" sz="1600" b="0" i="0" dirty="0">
                <a:solidFill>
                  <a:srgbClr val="0B0C0C"/>
                </a:solidFill>
                <a:effectLst/>
              </a:rPr>
              <a:t> dose. </a:t>
            </a:r>
            <a:r>
              <a:rPr lang="en-GB" sz="1600" dirty="0"/>
              <a:t>These extremely rare blood clots </a:t>
            </a:r>
            <a:r>
              <a:rPr lang="en-GB" sz="1600" b="1" dirty="0"/>
              <a:t>can occur naturally </a:t>
            </a:r>
            <a:r>
              <a:rPr lang="en-GB" sz="1600" dirty="0"/>
              <a:t>in people that have not had the vaccine and in people with COVID-19.</a:t>
            </a:r>
          </a:p>
          <a:p>
            <a:r>
              <a:rPr lang="en-GB" sz="1600" dirty="0"/>
              <a:t>People who have had their first dose of the AstraZeneca vaccine should still get their second dose (unless they had one of the rare blood clots).</a:t>
            </a:r>
          </a:p>
          <a:p>
            <a:r>
              <a:rPr lang="en-GB" sz="1600" dirty="0"/>
              <a:t>Some people should not have the AstraZeneca vaccine – Check </a:t>
            </a:r>
            <a:r>
              <a:rPr lang="en-GB" sz="1600" dirty="0">
                <a:hlinkClick r:id="rId3"/>
              </a:rPr>
              <a:t>here</a:t>
            </a:r>
            <a:r>
              <a:rPr lang="en-GB" sz="1600" dirty="0"/>
              <a:t> to find out more in relation to the vaccine, or speak to a clinician to check if your condition will impact your option of getting the vaccine.</a:t>
            </a:r>
          </a:p>
          <a:p>
            <a:r>
              <a:rPr lang="en-GB" sz="1600" dirty="0">
                <a:latin typeface="Arial" panose="020B0604020202020204" pitchFamily="34" charset="0"/>
                <a:cs typeface="Arial" panose="020B0604020202020204" pitchFamily="34" charset="0"/>
              </a:rPr>
              <a:t>Most people will be offered a booster dose of the Pfizer/BioNTech vaccine or a half dose of the Moderna vaccine. This means your booster dose may be different from the vaccines you had for your first and second doses and is perfectly fine. Some people may be offered a booster dose of the Oxford/AstraZeneca vaccine if they cannot have the Pfizer/BioNTech or Moderna vaccine.</a:t>
            </a:r>
            <a:endParaRPr lang="en-GB" sz="1600" dirty="0"/>
          </a:p>
          <a:p>
            <a:pPr marL="0" indent="0">
              <a:spcBef>
                <a:spcPts val="600"/>
              </a:spcBef>
              <a:buNone/>
            </a:pPr>
            <a:endParaRPr lang="en-GB" sz="1600" dirty="0"/>
          </a:p>
          <a:p>
            <a:pPr marL="0" indent="0">
              <a:spcBef>
                <a:spcPts val="600"/>
              </a:spcBef>
              <a:buNone/>
            </a:pPr>
            <a:r>
              <a:rPr lang="en-GB" sz="1600" dirty="0"/>
              <a:t>You can find more </a:t>
            </a:r>
            <a:r>
              <a:rPr lang="en-GB" sz="1600" dirty="0">
                <a:hlinkClick r:id="rId4"/>
              </a:rPr>
              <a:t>information</a:t>
            </a:r>
            <a:r>
              <a:rPr lang="en-GB" sz="1600" dirty="0"/>
              <a:t> here.</a:t>
            </a:r>
          </a:p>
        </p:txBody>
      </p:sp>
      <p:sp>
        <p:nvSpPr>
          <p:cNvPr id="3" name="Title 2">
            <a:extLst>
              <a:ext uri="{FF2B5EF4-FFF2-40B4-BE49-F238E27FC236}">
                <a16:creationId xmlns:a16="http://schemas.microsoft.com/office/drawing/2014/main" id="{324B0554-9B34-4E96-BAE3-0F03FDDA637F}"/>
              </a:ext>
            </a:extLst>
          </p:cNvPr>
          <p:cNvSpPr>
            <a:spLocks noGrp="1"/>
          </p:cNvSpPr>
          <p:nvPr>
            <p:ph type="title"/>
          </p:nvPr>
        </p:nvSpPr>
        <p:spPr>
          <a:xfrm>
            <a:off x="544530" y="372236"/>
            <a:ext cx="9933431" cy="611649"/>
          </a:xfrm>
        </p:spPr>
        <p:txBody>
          <a:bodyPr/>
          <a:lstStyle/>
          <a:p>
            <a:r>
              <a:rPr lang="en-GB" sz="3000" dirty="0"/>
              <a:t>Information on the Oxford/AstraZeneca vaccine</a:t>
            </a:r>
          </a:p>
        </p:txBody>
      </p:sp>
    </p:spTree>
    <p:extLst>
      <p:ext uri="{BB962C8B-B14F-4D97-AF65-F5344CB8AC3E}">
        <p14:creationId xmlns:p14="http://schemas.microsoft.com/office/powerpoint/2010/main" val="1211133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8FC6CE-6E67-4213-BAFD-9D0E10B79FA3}"/>
              </a:ext>
            </a:extLst>
          </p:cNvPr>
          <p:cNvSpPr>
            <a:spLocks noGrp="1"/>
          </p:cNvSpPr>
          <p:nvPr>
            <p:ph sz="quarter" idx="10"/>
          </p:nvPr>
        </p:nvSpPr>
        <p:spPr>
          <a:xfrm>
            <a:off x="463809" y="1097766"/>
            <a:ext cx="10980106" cy="964786"/>
          </a:xfrm>
        </p:spPr>
        <p:txBody>
          <a:bodyPr/>
          <a:lstStyle/>
          <a:p>
            <a:pPr marL="0" indent="0" fontAlgn="ctr">
              <a:lnSpc>
                <a:spcPct val="100000"/>
              </a:lnSpc>
              <a:spcBef>
                <a:spcPts val="1500"/>
              </a:spcBef>
              <a:spcAft>
                <a:spcPts val="1500"/>
              </a:spcAft>
              <a:buNone/>
            </a:pPr>
            <a:r>
              <a:rPr lang="en-GB" sz="1700" dirty="0">
                <a:solidFill>
                  <a:srgbClr val="000000"/>
                </a:solidFill>
                <a:effectLst/>
                <a:latin typeface="Arial" panose="020B0604020202020204" pitchFamily="34" charset="0"/>
                <a:ea typeface="Calibri" panose="020F0502020204030204" pitchFamily="34" charset="0"/>
              </a:rPr>
              <a:t>NHSE/I has launched a series of animations and </a:t>
            </a:r>
            <a:r>
              <a:rPr lang="en-GB" sz="1700" u="sng" dirty="0">
                <a:solidFill>
                  <a:srgbClr val="005EB8"/>
                </a:solidFill>
                <a:effectLst/>
                <a:latin typeface="Arial" panose="020B0604020202020204" pitchFamily="34" charset="0"/>
                <a:ea typeface="Calibri" panose="020F0502020204030204" pitchFamily="34" charset="0"/>
                <a:hlinkClick r:id="rId2"/>
              </a:rPr>
              <a:t>suggested </a:t>
            </a:r>
            <a:r>
              <a:rPr lang="en-GB" sz="1700" u="sng" dirty="0">
                <a:solidFill>
                  <a:srgbClr val="005EB8"/>
                </a:solidFill>
                <a:effectLst/>
                <a:latin typeface="Arial" panose="020B0604020202020204" pitchFamily="34" charset="0"/>
                <a:ea typeface="Calibri" panose="020F0502020204030204" pitchFamily="34" charset="0"/>
              </a:rPr>
              <a:t>information</a:t>
            </a:r>
            <a:r>
              <a:rPr lang="en-GB" sz="1700" dirty="0">
                <a:solidFill>
                  <a:srgbClr val="000000"/>
                </a:solidFill>
                <a:effectLst/>
                <a:latin typeface="Arial" panose="020B0604020202020204" pitchFamily="34" charset="0"/>
                <a:ea typeface="Calibri" panose="020F0502020204030204" pitchFamily="34" charset="0"/>
              </a:rPr>
              <a:t> aimed at tackling disinformation about the COVID-19 vaccine and encouraging uptake among ethnic minority groups. The animations are available in 17 different languages. Download them from the </a:t>
            </a:r>
            <a:r>
              <a:rPr lang="en-GB" sz="1700" u="sng" dirty="0">
                <a:solidFill>
                  <a:srgbClr val="005EB8"/>
                </a:solidFill>
                <a:effectLst/>
                <a:latin typeface="Arial" panose="020B0604020202020204" pitchFamily="34" charset="0"/>
                <a:ea typeface="Calibri" panose="020F0502020204030204" pitchFamily="34" charset="0"/>
                <a:hlinkClick r:id="rId3"/>
              </a:rPr>
              <a:t>Campaign Resource Centre</a:t>
            </a:r>
            <a:r>
              <a:rPr lang="en-GB" sz="1700" dirty="0">
                <a:solidFill>
                  <a:srgbClr val="000000"/>
                </a:solidFill>
                <a:effectLst/>
                <a:latin typeface="Arial" panose="020B0604020202020204" pitchFamily="34" charset="0"/>
                <a:ea typeface="Calibri" panose="020F0502020204030204" pitchFamily="34" charset="0"/>
              </a:rPr>
              <a:t> or watch on </a:t>
            </a:r>
            <a:r>
              <a:rPr lang="en-GB" sz="1700" u="sng" dirty="0">
                <a:solidFill>
                  <a:srgbClr val="005EB8"/>
                </a:solidFill>
                <a:effectLst/>
                <a:latin typeface="Arial" panose="020B0604020202020204" pitchFamily="34" charset="0"/>
                <a:ea typeface="Calibri" panose="020F0502020204030204" pitchFamily="34" charset="0"/>
                <a:hlinkClick r:id="rId4"/>
              </a:rPr>
              <a:t>YouTube.</a:t>
            </a:r>
            <a:endParaRPr lang="en-GB" sz="1700" dirty="0">
              <a:effectLst/>
              <a:latin typeface="Calibri" panose="020F0502020204030204" pitchFamily="34" charset="0"/>
              <a:ea typeface="Calibri" panose="020F0502020204030204" pitchFamily="34" charset="0"/>
            </a:endParaRPr>
          </a:p>
          <a:p>
            <a:endParaRPr lang="en-GB" dirty="0"/>
          </a:p>
        </p:txBody>
      </p:sp>
      <p:sp>
        <p:nvSpPr>
          <p:cNvPr id="3" name="Title 2">
            <a:extLst>
              <a:ext uri="{FF2B5EF4-FFF2-40B4-BE49-F238E27FC236}">
                <a16:creationId xmlns:a16="http://schemas.microsoft.com/office/drawing/2014/main" id="{26102EC2-60CB-4F9B-AC98-40387D3A9608}"/>
              </a:ext>
            </a:extLst>
          </p:cNvPr>
          <p:cNvSpPr>
            <a:spLocks noGrp="1"/>
          </p:cNvSpPr>
          <p:nvPr>
            <p:ph type="title"/>
          </p:nvPr>
        </p:nvSpPr>
        <p:spPr>
          <a:xfrm>
            <a:off x="463809" y="357738"/>
            <a:ext cx="9807655" cy="611649"/>
          </a:xfrm>
        </p:spPr>
        <p:txBody>
          <a:bodyPr/>
          <a:lstStyle/>
          <a:p>
            <a:r>
              <a:rPr lang="en-GB" sz="3200" dirty="0">
                <a:ea typeface="Calibri" panose="020F0502020204030204" pitchFamily="34" charset="0"/>
              </a:rPr>
              <a:t>COVID-19 vaccine animations tackling disinformation</a:t>
            </a:r>
            <a:endParaRPr lang="en-GB" sz="3200" dirty="0"/>
          </a:p>
        </p:txBody>
      </p:sp>
      <p:pic>
        <p:nvPicPr>
          <p:cNvPr id="5" name="Picture 4">
            <a:extLst>
              <a:ext uri="{FF2B5EF4-FFF2-40B4-BE49-F238E27FC236}">
                <a16:creationId xmlns:a16="http://schemas.microsoft.com/office/drawing/2014/main" id="{FC77B2C9-3B15-40D8-8379-6D2FF64FD153}"/>
              </a:ext>
            </a:extLst>
          </p:cNvPr>
          <p:cNvPicPr>
            <a:picLocks noChangeAspect="1"/>
          </p:cNvPicPr>
          <p:nvPr/>
        </p:nvPicPr>
        <p:blipFill rotWithShape="1">
          <a:blip r:embed="rId5"/>
          <a:srcRect l="1751" t="18703" r="1666" b="5779"/>
          <a:stretch/>
        </p:blipFill>
        <p:spPr>
          <a:xfrm>
            <a:off x="609209" y="2190931"/>
            <a:ext cx="10834705" cy="3872518"/>
          </a:xfrm>
          <a:prstGeom prst="rect">
            <a:avLst/>
          </a:prstGeom>
        </p:spPr>
      </p:pic>
    </p:spTree>
    <p:extLst>
      <p:ext uri="{BB962C8B-B14F-4D97-AF65-F5344CB8AC3E}">
        <p14:creationId xmlns:p14="http://schemas.microsoft.com/office/powerpoint/2010/main" val="421334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6D19BA-8001-441D-9EF8-63165E1F0C32}"/>
              </a:ext>
            </a:extLst>
          </p:cNvPr>
          <p:cNvSpPr>
            <a:spLocks noGrp="1"/>
          </p:cNvSpPr>
          <p:nvPr>
            <p:ph sz="quarter" idx="10"/>
          </p:nvPr>
        </p:nvSpPr>
        <p:spPr>
          <a:xfrm>
            <a:off x="609601" y="1613203"/>
            <a:ext cx="6459793" cy="4438117"/>
          </a:xfrm>
        </p:spPr>
        <p:txBody>
          <a:bodyPr/>
          <a:lstStyle/>
          <a:p>
            <a:r>
              <a:rPr lang="en-GB" sz="1600" dirty="0"/>
              <a:t>There is a strong chance that staff may be getting information about vaccines from unreliable sources online - for example, content posted on social media. </a:t>
            </a:r>
          </a:p>
          <a:p>
            <a:r>
              <a:rPr lang="en-GB" sz="1600" dirty="0"/>
              <a:t>When signposting to further information online, you should check that the sources you are using are reliable. If you see a news story, try to see if you can find it on the BBC website. If you can, the chances are it’s accurate and well reported.</a:t>
            </a:r>
          </a:p>
          <a:p>
            <a:r>
              <a:rPr lang="en-GB" sz="1600" dirty="0"/>
              <a:t>As well as being full of potential misinformation, or disinformation, social media can also be a force for good. </a:t>
            </a:r>
            <a:r>
              <a:rPr lang="en-GB" sz="1600" dirty="0">
                <a:hlinkClick r:id="rId2"/>
              </a:rPr>
              <a:t>Team Halo</a:t>
            </a:r>
            <a:r>
              <a:rPr lang="en-GB" sz="1600" dirty="0"/>
              <a:t> works with science and clinical professionals </a:t>
            </a:r>
            <a:r>
              <a:rPr lang="en-GB" sz="1600" dirty="0">
                <a:hlinkClick r:id="rId3"/>
              </a:rPr>
              <a:t>on social media </a:t>
            </a:r>
            <a:r>
              <a:rPr lang="en-GB" sz="1600" dirty="0"/>
              <a:t>to spread accurate knowledge about COVID-19 and vaccines.</a:t>
            </a:r>
          </a:p>
          <a:p>
            <a:r>
              <a:rPr lang="en-GB" sz="1600" dirty="0">
                <a:hlinkClick r:id="rId4"/>
              </a:rPr>
              <a:t>GoViral</a:t>
            </a:r>
            <a:r>
              <a:rPr lang="en-GB" sz="1600" dirty="0">
                <a:hlinkClick r:id="rId2"/>
              </a:rPr>
              <a:t> </a:t>
            </a:r>
            <a:r>
              <a:rPr lang="en-GB" sz="1600" dirty="0"/>
              <a:t>runs a simulation to demonstrate to users how easy it is for misinformation (especially about the COVID-19 virus) to spread and go viral</a:t>
            </a:r>
            <a:endParaRPr lang="en-GB" sz="1600" dirty="0">
              <a:hlinkClick r:id="rId2"/>
            </a:endParaRPr>
          </a:p>
          <a:p>
            <a:r>
              <a:rPr lang="en-GB" sz="1600" dirty="0"/>
              <a:t>Check with your local authority for information about local events</a:t>
            </a:r>
          </a:p>
          <a:p>
            <a:r>
              <a:rPr lang="en-GB" sz="1600" dirty="0">
                <a:hlinkClick r:id="rId5"/>
              </a:rPr>
              <a:t>Staff vaccine Q&amp;A</a:t>
            </a:r>
            <a:r>
              <a:rPr lang="en-GB" sz="1600" dirty="0"/>
              <a:t>, presented by Professor Kevin Fenton.</a:t>
            </a:r>
          </a:p>
        </p:txBody>
      </p:sp>
      <p:sp>
        <p:nvSpPr>
          <p:cNvPr id="3" name="Title 2">
            <a:extLst>
              <a:ext uri="{FF2B5EF4-FFF2-40B4-BE49-F238E27FC236}">
                <a16:creationId xmlns:a16="http://schemas.microsoft.com/office/drawing/2014/main" id="{3E512577-2DCF-40BB-AC0A-93C5E6BD89C9}"/>
              </a:ext>
            </a:extLst>
          </p:cNvPr>
          <p:cNvSpPr>
            <a:spLocks noGrp="1"/>
          </p:cNvSpPr>
          <p:nvPr>
            <p:ph type="title"/>
          </p:nvPr>
        </p:nvSpPr>
        <p:spPr>
          <a:xfrm>
            <a:off x="609601" y="296335"/>
            <a:ext cx="8756073" cy="611649"/>
          </a:xfrm>
        </p:spPr>
        <p:txBody>
          <a:bodyPr/>
          <a:lstStyle/>
          <a:p>
            <a:r>
              <a:rPr lang="en-GB" dirty="0"/>
              <a:t>Other resources for addressing COVID-19 vaccine hesitancy and misinformation</a:t>
            </a:r>
          </a:p>
        </p:txBody>
      </p:sp>
      <p:pic>
        <p:nvPicPr>
          <p:cNvPr id="6" name="Picture 5">
            <a:extLst>
              <a:ext uri="{FF2B5EF4-FFF2-40B4-BE49-F238E27FC236}">
                <a16:creationId xmlns:a16="http://schemas.microsoft.com/office/drawing/2014/main" id="{82B03581-9664-4A58-BCFD-3FF0F3904D48}"/>
              </a:ext>
            </a:extLst>
          </p:cNvPr>
          <p:cNvPicPr>
            <a:picLocks noChangeAspect="1"/>
          </p:cNvPicPr>
          <p:nvPr/>
        </p:nvPicPr>
        <p:blipFill rotWithShape="1">
          <a:blip r:embed="rId6"/>
          <a:srcRect b="4923"/>
          <a:stretch/>
        </p:blipFill>
        <p:spPr>
          <a:xfrm>
            <a:off x="7224136" y="1678860"/>
            <a:ext cx="4248358" cy="2153402"/>
          </a:xfrm>
          <a:prstGeom prst="rect">
            <a:avLst/>
          </a:prstGeom>
        </p:spPr>
      </p:pic>
      <p:pic>
        <p:nvPicPr>
          <p:cNvPr id="8" name="Picture 7" descr="A yellow circle with a black background&#10;&#10;Description automatically generated with low confidence">
            <a:extLst>
              <a:ext uri="{FF2B5EF4-FFF2-40B4-BE49-F238E27FC236}">
                <a16:creationId xmlns:a16="http://schemas.microsoft.com/office/drawing/2014/main" id="{0386C921-2418-4DE4-BB55-2730BC7871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1130" y="4148641"/>
            <a:ext cx="1452795" cy="536562"/>
          </a:xfrm>
          <a:prstGeom prst="rect">
            <a:avLst/>
          </a:prstGeom>
        </p:spPr>
      </p:pic>
      <p:pic>
        <p:nvPicPr>
          <p:cNvPr id="14" name="Picture 13">
            <a:extLst>
              <a:ext uri="{FF2B5EF4-FFF2-40B4-BE49-F238E27FC236}">
                <a16:creationId xmlns:a16="http://schemas.microsoft.com/office/drawing/2014/main" id="{358D67DF-4AC1-459C-9246-5AC0C035A06E}"/>
              </a:ext>
            </a:extLst>
          </p:cNvPr>
          <p:cNvPicPr>
            <a:picLocks noChangeAspect="1"/>
          </p:cNvPicPr>
          <p:nvPr/>
        </p:nvPicPr>
        <p:blipFill rotWithShape="1">
          <a:blip r:embed="rId8"/>
          <a:srcRect l="16158" r="24597"/>
          <a:stretch/>
        </p:blipFill>
        <p:spPr>
          <a:xfrm>
            <a:off x="9150918" y="3832261"/>
            <a:ext cx="2321575" cy="2526889"/>
          </a:xfrm>
          <a:prstGeom prst="rect">
            <a:avLst/>
          </a:prstGeom>
        </p:spPr>
      </p:pic>
    </p:spTree>
    <p:extLst>
      <p:ext uri="{BB962C8B-B14F-4D97-AF65-F5344CB8AC3E}">
        <p14:creationId xmlns:p14="http://schemas.microsoft.com/office/powerpoint/2010/main" val="324164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5C1D30-1AA6-4881-95CE-09773FA4F2FD}"/>
              </a:ext>
            </a:extLst>
          </p:cNvPr>
          <p:cNvSpPr>
            <a:spLocks noGrp="1"/>
          </p:cNvSpPr>
          <p:nvPr>
            <p:ph sz="quarter" idx="10"/>
          </p:nvPr>
        </p:nvSpPr>
        <p:spPr>
          <a:xfrm>
            <a:off x="690842" y="1153043"/>
            <a:ext cx="7937535" cy="5489513"/>
          </a:xfrm>
        </p:spPr>
        <p:txBody>
          <a:bodyPr lIns="91440" tIns="45720" rIns="91440" bIns="45720" anchor="t"/>
          <a:lstStyle/>
          <a:p>
            <a:pPr marL="0" indent="0">
              <a:lnSpc>
                <a:spcPct val="100000"/>
              </a:lnSpc>
              <a:spcBef>
                <a:spcPts val="1200"/>
              </a:spcBef>
              <a:buNone/>
            </a:pPr>
            <a:r>
              <a:rPr lang="en-GB" sz="1600" b="1" dirty="0">
                <a:latin typeface="Arial"/>
                <a:cs typeface="Arial"/>
              </a:rPr>
              <a:t>The Joint Committee on Vaccination and Immunisation (JCVI) has identified pregnant women a priority group for vaccination following research showing that they are vulnerable to more serious illness and pregnancy complications if they are infected with COVID-19. Pregnant women should get primary and booster vaccines as soon as possible:</a:t>
            </a:r>
          </a:p>
          <a:p>
            <a:pPr>
              <a:lnSpc>
                <a:spcPct val="100000"/>
              </a:lnSpc>
              <a:spcBef>
                <a:spcPts val="1200"/>
              </a:spcBef>
            </a:pPr>
            <a:r>
              <a:rPr kumimoji="0" lang="en-US" altLang="en-US" sz="1600" b="0" i="0" u="none" strike="noStrike" cap="none" normalizeH="0" baseline="0" dirty="0">
                <a:ln>
                  <a:noFill/>
                </a:ln>
                <a:effectLst/>
                <a:latin typeface="Arial"/>
                <a:cs typeface="Arial"/>
              </a:rPr>
              <a:t>There is no evidence of an increased risk of miscarriage if you become infected during pregnancy. Although the overall risk from COVID-19 disease in pregnant women and their new babies is low, in later pregnancy some women may become seriously unwell and need hospital treatment. </a:t>
            </a:r>
            <a:r>
              <a:rPr kumimoji="0" lang="en-US" altLang="en-US" sz="1600" b="1" i="0" u="none" strike="noStrike" cap="none" normalizeH="0" baseline="0" dirty="0">
                <a:ln>
                  <a:noFill/>
                </a:ln>
                <a:effectLst/>
                <a:latin typeface="Arial"/>
                <a:cs typeface="Arial"/>
              </a:rPr>
              <a:t>The best precaution for pregnant women is to get the vaccine.</a:t>
            </a:r>
            <a:endParaRPr lang="en-GB" sz="1600" b="1" dirty="0">
              <a:latin typeface="Arial"/>
              <a:cs typeface="Arial"/>
            </a:endParaRPr>
          </a:p>
          <a:p>
            <a:pPr>
              <a:lnSpc>
                <a:spcPct val="100000"/>
              </a:lnSpc>
              <a:spcBef>
                <a:spcPts val="1200"/>
              </a:spcBef>
            </a:pPr>
            <a:r>
              <a:rPr lang="en-GB" sz="1600" dirty="0">
                <a:latin typeface="Arial"/>
                <a:cs typeface="Arial"/>
              </a:rPr>
              <a:t>Data from the United States shows that over 100,000 pregnant women have safely been vaccinated – mainly with Pfizer-</a:t>
            </a:r>
            <a:r>
              <a:rPr lang="en-GB" sz="1600" dirty="0" err="1">
                <a:latin typeface="Arial"/>
                <a:cs typeface="Arial"/>
              </a:rPr>
              <a:t>Biontech</a:t>
            </a:r>
            <a:r>
              <a:rPr lang="en-GB" sz="1600" dirty="0">
                <a:latin typeface="Arial"/>
                <a:cs typeface="Arial"/>
              </a:rPr>
              <a:t> and Moderna vaccines.</a:t>
            </a:r>
          </a:p>
          <a:p>
            <a:pPr>
              <a:lnSpc>
                <a:spcPct val="100000"/>
              </a:lnSpc>
              <a:spcBef>
                <a:spcPts val="1200"/>
              </a:spcBef>
            </a:pPr>
            <a:r>
              <a:rPr lang="en-GB" sz="1600" dirty="0">
                <a:latin typeface="Arial"/>
                <a:cs typeface="Arial"/>
              </a:rPr>
              <a:t>The </a:t>
            </a:r>
            <a:r>
              <a:rPr lang="en-GB" sz="1600" dirty="0">
                <a:latin typeface="Arial"/>
                <a:cs typeface="Arial"/>
                <a:hlinkClick r:id="rId2"/>
              </a:rPr>
              <a:t>JCVI</a:t>
            </a:r>
            <a:r>
              <a:rPr lang="en-GB" sz="1600" dirty="0">
                <a:latin typeface="Arial"/>
                <a:cs typeface="Arial"/>
              </a:rPr>
              <a:t> advises that it’s preferable for pregnant women in the UK to be offered the Pfizer-</a:t>
            </a:r>
            <a:r>
              <a:rPr lang="en-GB" sz="1600" dirty="0" err="1">
                <a:latin typeface="Arial"/>
                <a:cs typeface="Arial"/>
              </a:rPr>
              <a:t>BionTech</a:t>
            </a:r>
            <a:r>
              <a:rPr lang="en-GB" sz="1600" dirty="0">
                <a:latin typeface="Arial"/>
                <a:cs typeface="Arial"/>
              </a:rPr>
              <a:t> or Moderna vaccines where available – there is no evidence other vaccines are unsafe, but more research is needed. </a:t>
            </a:r>
          </a:p>
          <a:p>
            <a:pPr>
              <a:lnSpc>
                <a:spcPct val="100000"/>
              </a:lnSpc>
              <a:spcBef>
                <a:spcPts val="1200"/>
              </a:spcBef>
            </a:pPr>
            <a:r>
              <a:rPr lang="en-GB" sz="1600" dirty="0">
                <a:latin typeface="Arial"/>
                <a:cs typeface="Arial"/>
              </a:rPr>
              <a:t>If a woman finds out she is pregnant after she has started a course of vaccine, she may complete the vaccination during pregnancy using the same product (unless contraindicated)</a:t>
            </a:r>
          </a:p>
          <a:p>
            <a:pPr marL="0" indent="0">
              <a:buNone/>
            </a:pPr>
            <a:endParaRPr lang="en-GB" sz="1500" dirty="0"/>
          </a:p>
          <a:p>
            <a:pPr marL="0" indent="0">
              <a:buNone/>
            </a:pPr>
            <a:endParaRPr lang="en-GB" sz="1500" dirty="0"/>
          </a:p>
          <a:p>
            <a:endParaRPr lang="en-GB" sz="1500" b="1" dirty="0"/>
          </a:p>
          <a:p>
            <a:endParaRPr lang="en-GB" sz="2000" dirty="0"/>
          </a:p>
        </p:txBody>
      </p:sp>
      <p:sp>
        <p:nvSpPr>
          <p:cNvPr id="3" name="Title 2">
            <a:extLst>
              <a:ext uri="{FF2B5EF4-FFF2-40B4-BE49-F238E27FC236}">
                <a16:creationId xmlns:a16="http://schemas.microsoft.com/office/drawing/2014/main" id="{466C12B6-FC28-4061-A74C-8902E11935B8}"/>
              </a:ext>
            </a:extLst>
          </p:cNvPr>
          <p:cNvSpPr>
            <a:spLocks noGrp="1"/>
          </p:cNvSpPr>
          <p:nvPr>
            <p:ph type="title"/>
          </p:nvPr>
        </p:nvSpPr>
        <p:spPr>
          <a:xfrm>
            <a:off x="690842" y="310719"/>
            <a:ext cx="8756073" cy="611649"/>
          </a:xfrm>
        </p:spPr>
        <p:txBody>
          <a:bodyPr/>
          <a:lstStyle/>
          <a:p>
            <a:r>
              <a:rPr lang="en-GB" dirty="0"/>
              <a:t>Pregnancy and Breastfeeding</a:t>
            </a:r>
          </a:p>
        </p:txBody>
      </p:sp>
      <p:sp>
        <p:nvSpPr>
          <p:cNvPr id="5" name="TextBox 4">
            <a:extLst>
              <a:ext uri="{FF2B5EF4-FFF2-40B4-BE49-F238E27FC236}">
                <a16:creationId xmlns:a16="http://schemas.microsoft.com/office/drawing/2014/main" id="{AC014460-E1A0-4C9D-8A0D-DA33D0B9E423}"/>
              </a:ext>
            </a:extLst>
          </p:cNvPr>
          <p:cNvSpPr txBox="1"/>
          <p:nvPr/>
        </p:nvSpPr>
        <p:spPr>
          <a:xfrm>
            <a:off x="8691575" y="2942102"/>
            <a:ext cx="2809581" cy="3293209"/>
          </a:xfrm>
          <a:prstGeom prst="rect">
            <a:avLst/>
          </a:prstGeom>
          <a:solidFill>
            <a:schemeClr val="accent4">
              <a:lumMod val="20000"/>
              <a:lumOff val="80000"/>
            </a:schemeClr>
          </a:solidFill>
          <a:ln>
            <a:solidFill>
              <a:srgbClr val="CCFFFF"/>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dirty="0">
                <a:latin typeface="Arial"/>
                <a:ea typeface="+mn-lt"/>
                <a:cs typeface="+mn-lt"/>
              </a:rPr>
              <a:t>New assets for pregnant women getting the COVID vaccine:</a:t>
            </a:r>
            <a:endParaRPr lang="en-US" sz="1300" dirty="0">
              <a:latin typeface="Arial"/>
              <a:cs typeface="Calibri"/>
            </a:endParaRPr>
          </a:p>
          <a:p>
            <a:pPr marL="285750" indent="-285750">
              <a:buFont typeface="Arial"/>
              <a:buChar char="•"/>
            </a:pPr>
            <a:r>
              <a:rPr lang="en-US" sz="1300" dirty="0">
                <a:latin typeface="Arial"/>
                <a:ea typeface="+mn-lt"/>
                <a:cs typeface="+mn-lt"/>
                <a:hlinkClick r:id="rId3"/>
              </a:rPr>
              <a:t>Royal College of Obstetricians and </a:t>
            </a:r>
            <a:r>
              <a:rPr lang="en-US" sz="1300" dirty="0" err="1">
                <a:latin typeface="Arial"/>
                <a:ea typeface="+mn-lt"/>
                <a:cs typeface="+mn-lt"/>
                <a:hlinkClick r:id="rId3"/>
              </a:rPr>
              <a:t>Gynaecologists</a:t>
            </a:r>
            <a:r>
              <a:rPr lang="en-US" sz="1300" dirty="0">
                <a:latin typeface="Arial"/>
                <a:ea typeface="+mn-lt"/>
                <a:cs typeface="+mn-lt"/>
                <a:hlinkClick r:id="rId3"/>
              </a:rPr>
              <a:t> – COVID-19 Pregnancy and Women's Health</a:t>
            </a:r>
            <a:endParaRPr lang="en-US" sz="1300" dirty="0">
              <a:latin typeface="Arial"/>
              <a:ea typeface="+mn-lt"/>
              <a:cs typeface="+mn-lt"/>
            </a:endParaRPr>
          </a:p>
          <a:p>
            <a:pPr marL="285750" indent="-285750">
              <a:buFont typeface="Arial"/>
              <a:buChar char="•"/>
            </a:pPr>
            <a:r>
              <a:rPr lang="en-US" sz="1300" dirty="0">
                <a:latin typeface="Arial"/>
                <a:ea typeface="+mn-lt"/>
                <a:cs typeface="Calibri"/>
                <a:hlinkClick r:id="rId4"/>
              </a:rPr>
              <a:t>Royal College of Medicine – COVID Vaccines for Pregnant Women</a:t>
            </a:r>
            <a:endParaRPr lang="en-US" sz="1300" dirty="0">
              <a:latin typeface="Arial"/>
              <a:ea typeface="+mn-lt"/>
              <a:cs typeface="Calibri"/>
            </a:endParaRPr>
          </a:p>
          <a:p>
            <a:pPr marL="285750" indent="-285750">
              <a:buFont typeface="Arial"/>
              <a:buChar char="•"/>
            </a:pPr>
            <a:r>
              <a:rPr lang="en-US" sz="1300" dirty="0">
                <a:latin typeface="Arial"/>
                <a:ea typeface="+mn-lt"/>
                <a:cs typeface="+mn-lt"/>
                <a:hlinkClick r:id="rId5"/>
              </a:rPr>
              <a:t>Guidance – Women of childbearing age, currently pregnant, planning a pregnancy or breastfeeding</a:t>
            </a:r>
            <a:endParaRPr lang="en-US" sz="1300" dirty="0">
              <a:latin typeface="Arial"/>
              <a:ea typeface="+mn-lt"/>
              <a:cs typeface="+mn-lt"/>
            </a:endParaRPr>
          </a:p>
          <a:p>
            <a:pPr marL="285750" indent="-285750">
              <a:buFont typeface="Arial"/>
              <a:buChar char="•"/>
            </a:pPr>
            <a:r>
              <a:rPr lang="en-GB" sz="1300" dirty="0">
                <a:solidFill>
                  <a:srgbClr val="FF0000"/>
                </a:solidFill>
                <a:latin typeface="Arial"/>
                <a:ea typeface="+mn-lt"/>
                <a:cs typeface="+mn-lt"/>
                <a:hlinkClick r:id="rId6"/>
              </a:rPr>
              <a:t>Video - How do we know vaccines are safe for pregnant people?</a:t>
            </a:r>
            <a:endParaRPr lang="en-US" sz="1600" dirty="0">
              <a:latin typeface="Arial"/>
              <a:ea typeface="+mn-lt"/>
              <a:cs typeface="+mn-lt"/>
            </a:endParaRPr>
          </a:p>
        </p:txBody>
      </p:sp>
      <p:pic>
        <p:nvPicPr>
          <p:cNvPr id="10" name="Picture 9" descr="A person lying in the grass&#10;&#10;Description automatically generated with medium confidence">
            <a:extLst>
              <a:ext uri="{FF2B5EF4-FFF2-40B4-BE49-F238E27FC236}">
                <a16:creationId xmlns:a16="http://schemas.microsoft.com/office/drawing/2014/main" id="{DB8963A3-856D-4061-820E-4A1467A9D15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691576" y="1153043"/>
            <a:ext cx="2809581" cy="1789059"/>
          </a:xfrm>
          <a:prstGeom prst="rect">
            <a:avLst/>
          </a:prstGeom>
        </p:spPr>
      </p:pic>
    </p:spTree>
    <p:extLst>
      <p:ext uri="{BB962C8B-B14F-4D97-AF65-F5344CB8AC3E}">
        <p14:creationId xmlns:p14="http://schemas.microsoft.com/office/powerpoint/2010/main" val="533165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1D6AD2-B8C3-479D-B349-5346ADB9CCB4}"/>
              </a:ext>
            </a:extLst>
          </p:cNvPr>
          <p:cNvSpPr>
            <a:spLocks noGrp="1"/>
          </p:cNvSpPr>
          <p:nvPr>
            <p:ph sz="quarter" idx="10"/>
          </p:nvPr>
        </p:nvSpPr>
        <p:spPr>
          <a:xfrm>
            <a:off x="609601" y="975624"/>
            <a:ext cx="10316899" cy="853176"/>
          </a:xfrm>
        </p:spPr>
        <p:txBody>
          <a:bodyPr/>
          <a:lstStyle/>
          <a:p>
            <a:pPr marL="0" indent="0">
              <a:buNone/>
            </a:pPr>
            <a:r>
              <a:rPr lang="en-GB" dirty="0"/>
              <a:t>This resource pack has been developed to provide clear guidance for London Care Homes about the COVID-19 vaccine and bring useful resources and information together in one place.</a:t>
            </a:r>
          </a:p>
          <a:p>
            <a:pPr marL="0" indent="0">
              <a:buNone/>
            </a:pPr>
            <a:r>
              <a:rPr lang="en-GB" dirty="0"/>
              <a:t>Please note that information and process are continuing to develop, please continue to follow local guidance.</a:t>
            </a:r>
          </a:p>
        </p:txBody>
      </p:sp>
      <p:sp>
        <p:nvSpPr>
          <p:cNvPr id="3" name="Title 2">
            <a:extLst>
              <a:ext uri="{FF2B5EF4-FFF2-40B4-BE49-F238E27FC236}">
                <a16:creationId xmlns:a16="http://schemas.microsoft.com/office/drawing/2014/main" id="{B13AA895-5C30-401B-B5BD-B684DBA58F17}"/>
              </a:ext>
            </a:extLst>
          </p:cNvPr>
          <p:cNvSpPr>
            <a:spLocks noGrp="1"/>
          </p:cNvSpPr>
          <p:nvPr>
            <p:ph type="title"/>
          </p:nvPr>
        </p:nvSpPr>
        <p:spPr>
          <a:xfrm>
            <a:off x="609601" y="292957"/>
            <a:ext cx="8756073" cy="611649"/>
          </a:xfrm>
        </p:spPr>
        <p:txBody>
          <a:bodyPr/>
          <a:lstStyle/>
          <a:p>
            <a:r>
              <a:rPr lang="en-GB" dirty="0"/>
              <a:t>How to use this pack</a:t>
            </a:r>
          </a:p>
        </p:txBody>
      </p:sp>
      <p:sp>
        <p:nvSpPr>
          <p:cNvPr id="4" name="Rectangle 3">
            <a:extLst>
              <a:ext uri="{FF2B5EF4-FFF2-40B4-BE49-F238E27FC236}">
                <a16:creationId xmlns:a16="http://schemas.microsoft.com/office/drawing/2014/main" id="{52873130-0006-4CFD-B11B-CA4F79F0AD91}"/>
              </a:ext>
            </a:extLst>
          </p:cNvPr>
          <p:cNvSpPr/>
          <p:nvPr/>
        </p:nvSpPr>
        <p:spPr>
          <a:xfrm>
            <a:off x="609601" y="1828800"/>
            <a:ext cx="39678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Topics covered in this resource pack:</a:t>
            </a:r>
          </a:p>
        </p:txBody>
      </p:sp>
      <p:sp>
        <p:nvSpPr>
          <p:cNvPr id="5" name="TextBox 4">
            <a:extLst>
              <a:ext uri="{FF2B5EF4-FFF2-40B4-BE49-F238E27FC236}">
                <a16:creationId xmlns:a16="http://schemas.microsoft.com/office/drawing/2014/main" id="{2BB4368C-2828-4567-B08A-A08C10EFED85}"/>
              </a:ext>
            </a:extLst>
          </p:cNvPr>
          <p:cNvSpPr txBox="1"/>
          <p:nvPr/>
        </p:nvSpPr>
        <p:spPr>
          <a:xfrm>
            <a:off x="631653" y="2290689"/>
            <a:ext cx="4672964"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ction="ppaction://hlinksldjump"/>
              </a:rPr>
              <a:t>Key messages</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3" action="ppaction://hlinksldjump"/>
              </a:rPr>
              <a:t>Vaccine programme overview</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Arial" panose="020B0604020202020204" pitchFamily="34" charset="0"/>
                <a:cs typeface="Arial" panose="020B0604020202020204" pitchFamily="34" charset="0"/>
                <a:hlinkClick r:id="rId4" action="ppaction://hlinksldjump"/>
              </a:rPr>
              <a:t>Why should people receive a vaccine?</a:t>
            </a:r>
            <a:endParaRPr lang="en-GB" sz="12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5" action="ppaction://hlinksldjump"/>
              </a:rPr>
              <a:t>What is the process of getting a vaccine?</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lvl="0">
              <a:defRPr/>
            </a:pPr>
            <a:r>
              <a:rPr lang="en-GB" sz="1200" dirty="0">
                <a:latin typeface="Arial" panose="020B0604020202020204" pitchFamily="34" charset="0"/>
                <a:cs typeface="Arial" panose="020B0604020202020204" pitchFamily="34" charset="0"/>
                <a:hlinkClick r:id="rId6" action="ppaction://hlinksldjump"/>
              </a:rPr>
              <a:t>Managing vaccine anxiety and needle phobia</a:t>
            </a:r>
            <a:endParaRPr lang="en-GB" sz="1200" dirty="0">
              <a:latin typeface="Arial" panose="020B0604020202020204" pitchFamily="34" charset="0"/>
              <a:cs typeface="Arial" panose="020B0604020202020204" pitchFamily="34" charset="0"/>
            </a:endParaRPr>
          </a:p>
          <a:p>
            <a:pPr lvl="0">
              <a:defRPr/>
            </a:pPr>
            <a:r>
              <a:rPr lang="en-GB" sz="1200" dirty="0">
                <a:latin typeface="Arial" panose="020B0604020202020204" pitchFamily="34" charset="0"/>
                <a:cs typeface="Arial" panose="020B0604020202020204" pitchFamily="34" charset="0"/>
                <a:hlinkClick r:id="rId7" action="ppaction://hlinksldjump"/>
              </a:rPr>
              <a:t>Techniques to manage anxiety and needle phobia</a:t>
            </a:r>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4" action="ppaction://hlinksldjump"/>
              </a:rPr>
              <a:t>What are vaccines?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8" action="ppaction://hlinksldjump"/>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8" action="ppaction://hlinksldjump"/>
              </a:rPr>
              <a:t>How do the </a:t>
            </a:r>
            <a:r>
              <a:rPr lang="en-GB" sz="1200" dirty="0">
                <a:solidFill>
                  <a:prstClr val="black"/>
                </a:solidFill>
                <a:latin typeface="Arial" panose="020B0604020202020204" pitchFamily="34" charset="0"/>
                <a:cs typeface="Arial" panose="020B0604020202020204" pitchFamily="34" charset="0"/>
                <a:hlinkClick r:id="rId8" action="ppaction://hlinksldjump"/>
              </a:rPr>
              <a:t>Moderna and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8" action="ppaction://hlinksldjump"/>
              </a:rPr>
              <a:t>Pfizer/BioNTech vaccines work?</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9" action="ppaction://hlinksldjump"/>
              </a:rPr>
              <a:t>How do the Oxford/AstraZeneca and Janssen vaccines work?</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defRPr/>
            </a:pPr>
            <a:r>
              <a:rPr lang="en-GB" sz="1200" dirty="0">
                <a:latin typeface="Arial" panose="020B0604020202020204" pitchFamily="34" charset="0"/>
                <a:cs typeface="Arial" panose="020B0604020202020204" pitchFamily="34" charset="0"/>
                <a:hlinkClick r:id="rId10" action="ppaction://hlinksldjump"/>
              </a:rPr>
              <a:t>Why are boosters important?</a:t>
            </a:r>
            <a:endParaRPr lang="en-GB" sz="1200" dirty="0">
              <a:latin typeface="Arial" panose="020B0604020202020204" pitchFamily="34" charset="0"/>
              <a:cs typeface="Arial" panose="020B0604020202020204" pitchFamily="34" charset="0"/>
            </a:endParaRPr>
          </a:p>
          <a:p>
            <a:pPr>
              <a:defRPr/>
            </a:pPr>
            <a:r>
              <a:rPr lang="en-GB" sz="1200" dirty="0">
                <a:latin typeface="Arial" panose="020B0604020202020204" pitchFamily="34" charset="0"/>
                <a:cs typeface="Arial" panose="020B0604020202020204" pitchFamily="34" charset="0"/>
                <a:hlinkClick r:id="rId11" action="ppaction://hlinksldjump"/>
              </a:rPr>
              <a:t>How have the vaccines been made quickly and safely?</a:t>
            </a:r>
            <a:endParaRPr lang="en-GB" sz="1200" dirty="0">
              <a:latin typeface="Arial" panose="020B0604020202020204" pitchFamily="34" charset="0"/>
              <a:cs typeface="Arial" panose="020B0604020202020204" pitchFamily="34" charset="0"/>
            </a:endParaRPr>
          </a:p>
          <a:p>
            <a:pPr lvl="0">
              <a:defRPr/>
            </a:pPr>
            <a:r>
              <a:rPr lang="en-GB" sz="1200" dirty="0">
                <a:latin typeface="Arial" panose="020B0604020202020204" pitchFamily="34" charset="0"/>
                <a:cs typeface="Arial" panose="020B0604020202020204" pitchFamily="34" charset="0"/>
                <a:hlinkClick r:id="rId12" action="ppaction://hlinksldjump"/>
              </a:rPr>
              <a:t>Self certification of exemption</a:t>
            </a:r>
            <a:endParaRPr lang="en-GB" sz="1200" dirty="0">
              <a:latin typeface="Arial" panose="020B0604020202020204" pitchFamily="34" charset="0"/>
              <a:cs typeface="Arial" panose="020B0604020202020204" pitchFamily="34" charset="0"/>
            </a:endParaRPr>
          </a:p>
          <a:p>
            <a:pPr>
              <a:defRPr/>
            </a:pPr>
            <a:r>
              <a:rPr lang="en-GB" sz="1200" dirty="0">
                <a:latin typeface="Arial" panose="020B0604020202020204" pitchFamily="34" charset="0"/>
                <a:cs typeface="Arial" panose="020B0604020202020204" pitchFamily="34" charset="0"/>
                <a:hlinkClick r:id="rId13" action="ppaction://hlinksldjump"/>
              </a:rPr>
              <a:t>Demonstrating vaccination status in the NHS App</a:t>
            </a:r>
            <a:endParaRPr lang="en-GB" sz="1200" dirty="0">
              <a:latin typeface="Arial" panose="020B0604020202020204" pitchFamily="34" charset="0"/>
              <a:cs typeface="Arial" panose="020B0604020202020204" pitchFamily="34" charset="0"/>
            </a:endParaRPr>
          </a:p>
          <a:p>
            <a:pPr>
              <a:defRPr/>
            </a:pPr>
            <a:r>
              <a:rPr lang="en-GB" sz="1200" dirty="0">
                <a:latin typeface="Arial" panose="020B0604020202020204" pitchFamily="34" charset="0"/>
                <a:cs typeface="Arial" panose="020B0604020202020204" pitchFamily="34" charset="0"/>
                <a:hlinkClick r:id="rId14" action="ppaction://hlinksldjump"/>
              </a:rPr>
              <a:t>Truths about the vaccine</a:t>
            </a:r>
            <a:endParaRPr lang="en-GB" sz="1200" dirty="0">
              <a:latin typeface="Arial" panose="020B0604020202020204" pitchFamily="34" charset="0"/>
              <a:cs typeface="Arial" panose="020B0604020202020204" pitchFamily="34" charset="0"/>
            </a:endParaRPr>
          </a:p>
          <a:p>
            <a:pPr>
              <a:defRPr/>
            </a:pPr>
            <a:r>
              <a:rPr lang="en-GB" sz="1200" dirty="0">
                <a:latin typeface="Arial" panose="020B0604020202020204" pitchFamily="34" charset="0"/>
                <a:cs typeface="Arial" panose="020B0604020202020204" pitchFamily="34" charset="0"/>
                <a:hlinkClick r:id="rId15" action="ppaction://hlinksldjump"/>
              </a:rPr>
              <a:t>Who is receiving the vaccine?</a:t>
            </a:r>
            <a:endParaRPr lang="en-GB" sz="1200" dirty="0">
              <a:latin typeface="Arial" panose="020B0604020202020204" pitchFamily="34" charset="0"/>
              <a:cs typeface="Arial" panose="020B0604020202020204" pitchFamily="34" charset="0"/>
            </a:endParaRPr>
          </a:p>
          <a:p>
            <a:pPr>
              <a:defRPr/>
            </a:pPr>
            <a:r>
              <a:rPr lang="en-GB" sz="1200" dirty="0">
                <a:latin typeface="Arial" panose="020B0604020202020204" pitchFamily="34" charset="0"/>
                <a:cs typeface="Arial" panose="020B0604020202020204" pitchFamily="34" charset="0"/>
                <a:hlinkClick r:id="rId16" action="ppaction://hlinksldjump"/>
              </a:rPr>
              <a:t>Booster Vaccinations</a:t>
            </a:r>
            <a:endParaRPr lang="en-GB" sz="1200" dirty="0">
              <a:latin typeface="Arial" panose="020B0604020202020204" pitchFamily="34" charset="0"/>
              <a:cs typeface="Arial" panose="020B0604020202020204" pitchFamily="34" charset="0"/>
            </a:endParaRPr>
          </a:p>
          <a:p>
            <a:pPr>
              <a:defRPr/>
            </a:pPr>
            <a:r>
              <a:rPr lang="en-GB" sz="1200" dirty="0">
                <a:latin typeface="Arial" panose="020B0604020202020204" pitchFamily="34" charset="0"/>
                <a:cs typeface="Arial" panose="020B0604020202020204" pitchFamily="34" charset="0"/>
                <a:hlinkClick r:id="rId17" action="ppaction://hlinksldjump"/>
              </a:rPr>
              <a:t>Other Vaccinations</a:t>
            </a:r>
            <a:endParaRPr lang="en-GB" sz="1200" dirty="0">
              <a:latin typeface="Arial" panose="020B0604020202020204" pitchFamily="34" charset="0"/>
              <a:cs typeface="Arial" panose="020B0604020202020204" pitchFamily="34" charset="0"/>
            </a:endParaRPr>
          </a:p>
          <a:p>
            <a:pPr lvl="0">
              <a:defRPr/>
            </a:pPr>
            <a:r>
              <a:rPr lang="en-GB" sz="1200" dirty="0">
                <a:latin typeface="Arial" panose="020B0604020202020204" pitchFamily="34" charset="0"/>
                <a:cs typeface="Arial" panose="020B0604020202020204" pitchFamily="34" charset="0"/>
                <a:hlinkClick r:id="rId18" action="ppaction://hlinksldjump"/>
              </a:rPr>
              <a:t>Information on the Oxford/AstraZeneca vaccine</a:t>
            </a:r>
            <a:endParaRPr lang="en-GB" sz="1200" dirty="0">
              <a:latin typeface="Arial" panose="020B0604020202020204" pitchFamily="34" charset="0"/>
              <a:cs typeface="Arial" panose="020B0604020202020204" pitchFamily="34" charset="0"/>
            </a:endParaRPr>
          </a:p>
          <a:p>
            <a:pPr lvl="0">
              <a:defRPr/>
            </a:pPr>
            <a:r>
              <a:rPr lang="en-GB" sz="1200" dirty="0">
                <a:latin typeface="Arial" panose="020B0604020202020204" pitchFamily="34" charset="0"/>
                <a:ea typeface="Calibri" panose="020F0502020204030204" pitchFamily="34" charset="0"/>
                <a:cs typeface="Arial" panose="020B0604020202020204" pitchFamily="34" charset="0"/>
                <a:hlinkClick r:id="rId19" action="ppaction://hlinksldjump"/>
              </a:rPr>
              <a:t>COVID-19 vaccine animations tackling misinformation</a:t>
            </a:r>
            <a:endParaRPr lang="en-GB" sz="1200" dirty="0">
              <a:latin typeface="Arial" panose="020B0604020202020204" pitchFamily="34" charset="0"/>
              <a:ea typeface="Calibri" panose="020F0502020204030204" pitchFamily="34" charset="0"/>
              <a:cs typeface="Arial" panose="020B0604020202020204" pitchFamily="34" charset="0"/>
            </a:endParaRPr>
          </a:p>
          <a:p>
            <a:pPr>
              <a:defRPr/>
            </a:pPr>
            <a:r>
              <a:rPr lang="en-GB" sz="1200" dirty="0">
                <a:latin typeface="Arial" panose="020B0604020202020204" pitchFamily="34" charset="0"/>
                <a:cs typeface="Arial" panose="020B0604020202020204" pitchFamily="34" charset="0"/>
                <a:hlinkClick r:id="rId20" action="ppaction://hlinksldjump"/>
              </a:rPr>
              <a:t>Pregnancy and breastfeeding</a:t>
            </a:r>
            <a:endParaRPr lang="en-GB" sz="1200" dirty="0">
              <a:latin typeface="Arial" panose="020B0604020202020204" pitchFamily="34" charset="0"/>
              <a:cs typeface="Arial" panose="020B0604020202020204" pitchFamily="34" charset="0"/>
            </a:endParaRPr>
          </a:p>
          <a:p>
            <a:pPr>
              <a:defRPr/>
            </a:pPr>
            <a:r>
              <a:rPr lang="en-GB" sz="1200" dirty="0">
                <a:latin typeface="Arial" panose="020B0604020202020204" pitchFamily="34" charset="0"/>
                <a:cs typeface="Arial" panose="020B0604020202020204" pitchFamily="34" charset="0"/>
                <a:hlinkClick r:id="rId21" action="ppaction://hlinksldjump"/>
              </a:rPr>
              <a:t>Variants of concern</a:t>
            </a:r>
            <a:endParaRPr lang="en-GB" sz="1200" dirty="0">
              <a:latin typeface="Arial" panose="020B0604020202020204" pitchFamily="34" charset="0"/>
              <a:cs typeface="Arial" panose="020B0604020202020204" pitchFamily="34" charset="0"/>
            </a:endParaRPr>
          </a:p>
          <a:p>
            <a:pPr lvl="0">
              <a:defRPr/>
            </a:pPr>
            <a:endParaRPr lang="en-GB" sz="1200" dirty="0">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FC0EE4DF-4F0E-4627-AF8F-372B23E03636}"/>
              </a:ext>
            </a:extLst>
          </p:cNvPr>
          <p:cNvSpPr txBox="1"/>
          <p:nvPr/>
        </p:nvSpPr>
        <p:spPr>
          <a:xfrm>
            <a:off x="5767800" y="2292180"/>
            <a:ext cx="5792547" cy="3785652"/>
          </a:xfrm>
          <a:prstGeom prst="rect">
            <a:avLst/>
          </a:prstGeom>
          <a:noFill/>
        </p:spPr>
        <p:txBody>
          <a:bodyPr wrap="square" rtlCol="0">
            <a:spAutoFit/>
          </a:bodyPr>
          <a:lstStyle/>
          <a:p>
            <a:pPr lvl="0">
              <a:defRPr/>
            </a:pPr>
            <a:r>
              <a:rPr lang="en-GB" sz="1200" dirty="0">
                <a:latin typeface="Arial" panose="020B0604020202020204" pitchFamily="34" charset="0"/>
                <a:cs typeface="Arial" panose="020B0604020202020204" pitchFamily="34" charset="0"/>
                <a:hlinkClick r:id="rId22" action="ppaction://hlinksldjump"/>
              </a:rPr>
              <a:t>What are the possible side effects?</a:t>
            </a:r>
            <a:endParaRPr lang="en-GB" sz="1200" dirty="0">
              <a:latin typeface="Arial" panose="020B0604020202020204" pitchFamily="34" charset="0"/>
              <a:cs typeface="Arial" panose="020B0604020202020204" pitchFamily="34" charset="0"/>
            </a:endParaRPr>
          </a:p>
          <a:p>
            <a:pPr lvl="0">
              <a:defRPr/>
            </a:pPr>
            <a:r>
              <a:rPr lang="en-GB" sz="1200" dirty="0">
                <a:latin typeface="Arial" panose="020B0604020202020204" pitchFamily="34" charset="0"/>
                <a:cs typeface="Arial" panose="020B0604020202020204" pitchFamily="34" charset="0"/>
                <a:hlinkClick r:id="rId23" action="ppaction://hlinksldjump"/>
              </a:rPr>
              <a:t>How were the vaccines approved?</a:t>
            </a:r>
            <a:endParaRPr lang="en-GB" sz="1200" dirty="0">
              <a:latin typeface="Arial" panose="020B0604020202020204" pitchFamily="34" charset="0"/>
              <a:cs typeface="Arial" panose="020B0604020202020204" pitchFamily="34" charset="0"/>
            </a:endParaRPr>
          </a:p>
          <a:p>
            <a:pPr>
              <a:defRPr/>
            </a:pPr>
            <a:r>
              <a:rPr lang="en-GB" sz="1200" dirty="0">
                <a:latin typeface="Arial" panose="020B0604020202020204" pitchFamily="34" charset="0"/>
                <a:cs typeface="Arial" panose="020B0604020202020204" pitchFamily="34" charset="0"/>
                <a:hlinkClick r:id="rId21" action="ppaction://hlinksldjump"/>
              </a:rPr>
              <a:t>Why should people with a Learning Disability have the Vaccine?</a:t>
            </a:r>
            <a:endParaRPr lang="en-GB" sz="1200" dirty="0">
              <a:latin typeface="Arial" panose="020B0604020202020204" pitchFamily="34" charset="0"/>
              <a:cs typeface="Arial" panose="020B0604020202020204" pitchFamily="34" charset="0"/>
            </a:endParaRPr>
          </a:p>
          <a:p>
            <a:pPr lvl="0">
              <a:defRPr/>
            </a:pPr>
            <a:r>
              <a:rPr lang="en-GB" sz="1200" dirty="0">
                <a:latin typeface="Arial" panose="020B0604020202020204" pitchFamily="34" charset="0"/>
                <a:cs typeface="Arial" panose="020B0604020202020204" pitchFamily="34" charset="0"/>
                <a:hlinkClick r:id="rId24" action="ppaction://hlinksldjump"/>
              </a:rPr>
              <a:t>What happens after the vaccine?</a:t>
            </a:r>
            <a:endParaRPr lang="en-GB" sz="1200" dirty="0">
              <a:latin typeface="Arial" panose="020B0604020202020204" pitchFamily="34" charset="0"/>
              <a:cs typeface="Arial" panose="020B0604020202020204" pitchFamily="34" charset="0"/>
            </a:endParaRPr>
          </a:p>
          <a:p>
            <a:pPr lvl="0">
              <a:defRPr/>
            </a:pPr>
            <a:r>
              <a:rPr lang="en-GB" sz="1200" dirty="0">
                <a:latin typeface="Arial" panose="020B0604020202020204" pitchFamily="34" charset="0"/>
                <a:cs typeface="Arial" panose="020B0604020202020204" pitchFamily="34" charset="0"/>
                <a:hlinkClick r:id="rId25" action="ppaction://hlinksldjump"/>
              </a:rPr>
              <a:t>Vaccine information leaflets</a:t>
            </a:r>
            <a:endParaRPr lang="en-GB" sz="1200" dirty="0">
              <a:latin typeface="Arial" panose="020B0604020202020204" pitchFamily="34" charset="0"/>
              <a:cs typeface="Arial" panose="020B0604020202020204" pitchFamily="34" charset="0"/>
            </a:endParaRPr>
          </a:p>
          <a:p>
            <a:pPr lvl="0">
              <a:defRPr/>
            </a:pPr>
            <a:r>
              <a:rPr lang="en-GB" sz="1200" dirty="0">
                <a:latin typeface="Arial" panose="020B0604020202020204" pitchFamily="34" charset="0"/>
                <a:cs typeface="Arial" panose="020B0604020202020204" pitchFamily="34" charset="0"/>
                <a:hlinkClick r:id="rId26" action="ppaction://hlinksldjump"/>
              </a:rPr>
              <a:t>Care home managers – preparing for staff vaccines</a:t>
            </a:r>
            <a:endParaRPr lang="en-GB" sz="1200" dirty="0">
              <a:latin typeface="Arial" panose="020B0604020202020204" pitchFamily="34" charset="0"/>
              <a:cs typeface="Arial" panose="020B0604020202020204" pitchFamily="34" charset="0"/>
            </a:endParaRPr>
          </a:p>
          <a:p>
            <a:pPr lvl="0">
              <a:defRPr/>
            </a:pPr>
            <a:r>
              <a:rPr lang="en-GB" sz="1200" dirty="0">
                <a:latin typeface="Arial" panose="020B0604020202020204" pitchFamily="34" charset="0"/>
                <a:cs typeface="Arial" panose="020B0604020202020204" pitchFamily="34" charset="0"/>
                <a:hlinkClick r:id="rId27" action="ppaction://hlinksldjump"/>
              </a:rPr>
              <a:t>Care home managers – accessing clinical support</a:t>
            </a:r>
            <a:endParaRPr lang="en-GB" sz="1200" dirty="0">
              <a:latin typeface="Arial" panose="020B0604020202020204" pitchFamily="34" charset="0"/>
              <a:cs typeface="Arial" panose="020B0604020202020204" pitchFamily="34" charset="0"/>
            </a:endParaRPr>
          </a:p>
          <a:p>
            <a:pPr lvl="0">
              <a:defRPr/>
            </a:pPr>
            <a:r>
              <a:rPr lang="en-GB" sz="1200" dirty="0">
                <a:latin typeface="Arial" panose="020B0604020202020204" pitchFamily="34" charset="0"/>
                <a:cs typeface="Arial" panose="020B0604020202020204" pitchFamily="34" charset="0"/>
                <a:hlinkClick r:id="rId28" action="ppaction://hlinksldjump"/>
              </a:rPr>
              <a:t>Preparing for residents to receive the vaccine</a:t>
            </a:r>
            <a:endParaRPr lang="en-GB" sz="1200" dirty="0">
              <a:latin typeface="Arial" panose="020B0604020202020204" pitchFamily="34" charset="0"/>
              <a:cs typeface="Arial" panose="020B0604020202020204" pitchFamily="34" charset="0"/>
            </a:endParaRPr>
          </a:p>
          <a:p>
            <a:pPr lvl="0">
              <a:defRPr/>
            </a:pPr>
            <a:r>
              <a:rPr lang="en-GB" sz="1200" dirty="0">
                <a:latin typeface="Arial" panose="020B0604020202020204" pitchFamily="34" charset="0"/>
                <a:cs typeface="Arial" panose="020B0604020202020204" pitchFamily="34" charset="0"/>
                <a:hlinkClick r:id="rId29" action="ppaction://hlinksldjump"/>
              </a:rPr>
              <a:t>Consent</a:t>
            </a:r>
            <a:endParaRPr lang="en-GB" sz="1200" dirty="0">
              <a:latin typeface="Arial" panose="020B0604020202020204" pitchFamily="34" charset="0"/>
              <a:cs typeface="Arial" panose="020B0604020202020204" pitchFamily="34" charset="0"/>
            </a:endParaRPr>
          </a:p>
          <a:p>
            <a:pPr lvl="0">
              <a:defRPr/>
            </a:pPr>
            <a:r>
              <a:rPr lang="en-GB" sz="1200" dirty="0">
                <a:solidFill>
                  <a:prstClr val="black"/>
                </a:solidFill>
                <a:latin typeface="Arial" panose="020B0604020202020204" pitchFamily="34" charset="0"/>
                <a:cs typeface="Arial" panose="020B0604020202020204" pitchFamily="34" charset="0"/>
                <a:hlinkClick r:id="rId30" action="ppaction://hlinksldjump"/>
              </a:rPr>
              <a:t>Mental Capacity Act</a:t>
            </a:r>
            <a:endParaRPr kumimoji="0" lang="en-GB" sz="1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lvl="0">
              <a:defRPr/>
            </a:pPr>
            <a:r>
              <a:rPr lang="en-GB" sz="1200" dirty="0">
                <a:solidFill>
                  <a:prstClr val="black"/>
                </a:solidFill>
                <a:latin typeface="Arial" panose="020B0604020202020204" pitchFamily="34" charset="0"/>
                <a:cs typeface="Arial" panose="020B0604020202020204" pitchFamily="34" charset="0"/>
                <a:hlinkClick r:id="rId27" action="ppaction://hlinksldjump"/>
              </a:rPr>
              <a:t>Capacity Assessment</a:t>
            </a:r>
            <a:endParaRPr lang="en-GB" sz="1200" dirty="0">
              <a:solidFill>
                <a:prstClr val="black"/>
              </a:solidFill>
              <a:latin typeface="Arial" panose="020B0604020202020204" pitchFamily="34" charset="0"/>
              <a:cs typeface="Arial" panose="020B0604020202020204" pitchFamily="34" charset="0"/>
            </a:endParaRPr>
          </a:p>
          <a:p>
            <a:pPr lvl="0">
              <a:defRPr/>
            </a:pPr>
            <a:r>
              <a:rPr lang="en-GB" sz="1200" dirty="0">
                <a:latin typeface="Arial" panose="020B0604020202020204" pitchFamily="34" charset="0"/>
                <a:cs typeface="Arial" panose="020B0604020202020204" pitchFamily="34" charset="0"/>
                <a:hlinkClick r:id="rId31" action="ppaction://hlinksldjump"/>
              </a:rPr>
              <a:t>Supporting residents to make decisions</a:t>
            </a:r>
            <a:endParaRPr lang="en-GB" sz="1200" dirty="0">
              <a:latin typeface="Arial" panose="020B0604020202020204" pitchFamily="34" charset="0"/>
              <a:cs typeface="Arial" panose="020B0604020202020204" pitchFamily="34" charset="0"/>
            </a:endParaRPr>
          </a:p>
          <a:p>
            <a:pPr lvl="0">
              <a:defRPr/>
            </a:pPr>
            <a:r>
              <a:rPr lang="en-GB" sz="1200" dirty="0">
                <a:latin typeface="Arial" panose="020B0604020202020204" pitchFamily="34" charset="0"/>
                <a:cs typeface="Arial" panose="020B0604020202020204" pitchFamily="34" charset="0"/>
                <a:hlinkClick r:id="rId32" action="ppaction://hlinksldjump"/>
              </a:rPr>
              <a:t>Supporting residents who cannot make decisions</a:t>
            </a:r>
            <a:endParaRPr lang="en-GB" sz="1200" dirty="0">
              <a:latin typeface="Arial" panose="020B0604020202020204" pitchFamily="34" charset="0"/>
              <a:cs typeface="Arial" panose="020B0604020202020204" pitchFamily="34" charset="0"/>
            </a:endParaRPr>
          </a:p>
          <a:p>
            <a:pPr lvl="0">
              <a:defRPr/>
            </a:pPr>
            <a:r>
              <a:rPr lang="en-GB" sz="1200" dirty="0">
                <a:latin typeface="Arial" panose="020B0604020202020204" pitchFamily="34" charset="0"/>
                <a:cs typeface="Arial" panose="020B0604020202020204" pitchFamily="34" charset="0"/>
                <a:hlinkClick r:id="rId33" action="ppaction://hlinksldjump"/>
              </a:rPr>
              <a:t>Summary flow chart – capacity and best interests</a:t>
            </a:r>
            <a:endParaRPr lang="en-GB" sz="1200" dirty="0">
              <a:latin typeface="Arial" panose="020B0604020202020204" pitchFamily="34" charset="0"/>
              <a:cs typeface="Arial" panose="020B0604020202020204" pitchFamily="34" charset="0"/>
            </a:endParaRPr>
          </a:p>
          <a:p>
            <a:pPr lvl="0">
              <a:defRPr/>
            </a:pPr>
            <a:r>
              <a:rPr lang="en-GB" sz="1200" dirty="0">
                <a:latin typeface="Arial" panose="020B0604020202020204" pitchFamily="34" charset="0"/>
                <a:cs typeface="Arial" panose="020B0604020202020204" pitchFamily="34" charset="0"/>
                <a:hlinkClick r:id="rId34" action="ppaction://hlinksldjump"/>
              </a:rPr>
              <a:t>What if there are COVID-19 cases or an outbreak at the home?</a:t>
            </a:r>
            <a:endParaRPr lang="en-GB" sz="1200" dirty="0">
              <a:latin typeface="Arial" panose="020B0604020202020204" pitchFamily="34" charset="0"/>
              <a:cs typeface="Arial" panose="020B0604020202020204" pitchFamily="34" charset="0"/>
            </a:endParaRPr>
          </a:p>
          <a:p>
            <a:pPr lvl="0">
              <a:defRPr/>
            </a:pPr>
            <a:r>
              <a:rPr lang="en-GB" sz="1200" dirty="0">
                <a:latin typeface="Arial" panose="020B0604020202020204" pitchFamily="34" charset="0"/>
                <a:cs typeface="Arial" panose="020B0604020202020204" pitchFamily="34" charset="0"/>
                <a:hlinkClick r:id="rId35" action="ppaction://hlinksldjump"/>
              </a:rPr>
              <a:t>Supporting residents with dementia, mental health conditions and/or learning disabilities</a:t>
            </a:r>
            <a:endParaRPr lang="en-GB" sz="1200" dirty="0">
              <a:latin typeface="Arial" panose="020B0604020202020204" pitchFamily="34" charset="0"/>
              <a:cs typeface="Arial" panose="020B0604020202020204" pitchFamily="34" charset="0"/>
            </a:endParaRPr>
          </a:p>
          <a:p>
            <a:pPr>
              <a:defRPr/>
            </a:pPr>
            <a:r>
              <a:rPr lang="en-GB" sz="1200" dirty="0">
                <a:solidFill>
                  <a:prstClr val="black"/>
                </a:solidFill>
                <a:latin typeface="Arial" panose="020B0604020202020204" pitchFamily="34" charset="0"/>
                <a:cs typeface="Arial" panose="020B0604020202020204" pitchFamily="34" charset="0"/>
                <a:hlinkClick r:id="rId36" action="ppaction://hlinksldjump"/>
              </a:rPr>
              <a:t>Capacity Tracker</a:t>
            </a:r>
            <a:endParaRPr lang="en-GB" sz="1200" dirty="0">
              <a:solidFill>
                <a:prstClr val="black"/>
              </a:solidFill>
              <a:latin typeface="Arial" panose="020B0604020202020204" pitchFamily="34" charset="0"/>
              <a:cs typeface="Arial" panose="020B0604020202020204" pitchFamily="34" charset="0"/>
            </a:endParaRPr>
          </a:p>
          <a:p>
            <a:pPr>
              <a:defRPr/>
            </a:pPr>
            <a:r>
              <a:rPr lang="en-GB" sz="1200" dirty="0">
                <a:latin typeface="Arial" panose="020B0604020202020204" pitchFamily="34" charset="0"/>
                <a:cs typeface="Arial" panose="020B0604020202020204" pitchFamily="34" charset="0"/>
                <a:hlinkClick r:id="rId37" action="ppaction://hlinksldjump"/>
              </a:rPr>
              <a:t>FAQs section</a:t>
            </a:r>
            <a:endParaRPr lang="en-GB" sz="1200" dirty="0">
              <a:latin typeface="Arial" panose="020B0604020202020204" pitchFamily="34" charset="0"/>
              <a:cs typeface="Arial" panose="020B0604020202020204" pitchFamily="34" charset="0"/>
            </a:endParaRPr>
          </a:p>
          <a:p>
            <a:pPr>
              <a:defRPr/>
            </a:pPr>
            <a:r>
              <a:rPr lang="en-GB" sz="1200" dirty="0">
                <a:solidFill>
                  <a:prstClr val="black"/>
                </a:solidFill>
                <a:latin typeface="Arial" panose="020B0604020202020204" pitchFamily="34" charset="0"/>
                <a:cs typeface="Arial" panose="020B0604020202020204" pitchFamily="34" charset="0"/>
                <a:hlinkClick r:id="rId38" action="ppaction://hlinksldjump"/>
              </a:rPr>
              <a:t>Resources</a:t>
            </a:r>
            <a:endParaRPr lang="en-GB"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6570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226E47-4B62-4BFC-B354-365250639FC3}"/>
              </a:ext>
            </a:extLst>
          </p:cNvPr>
          <p:cNvSpPr>
            <a:spLocks noGrp="1"/>
          </p:cNvSpPr>
          <p:nvPr>
            <p:ph sz="quarter" idx="10"/>
          </p:nvPr>
        </p:nvSpPr>
        <p:spPr>
          <a:xfrm>
            <a:off x="609601" y="1322230"/>
            <a:ext cx="10897455" cy="4698325"/>
          </a:xfrm>
        </p:spPr>
        <p:txBody>
          <a:bodyPr/>
          <a:lstStyle/>
          <a:p>
            <a:pPr>
              <a:lnSpc>
                <a:spcPct val="100000"/>
              </a:lnSpc>
              <a:spcBef>
                <a:spcPts val="0"/>
              </a:spcBef>
            </a:pPr>
            <a:r>
              <a:rPr lang="en-GB" sz="1800" dirty="0">
                <a:latin typeface="Arial"/>
                <a:cs typeface="Arial"/>
              </a:rPr>
              <a:t>You can find more information </a:t>
            </a:r>
            <a:r>
              <a:rPr lang="en-GB" sz="1800" dirty="0">
                <a:latin typeface="Arial"/>
                <a:cs typeface="Arial"/>
                <a:hlinkClick r:id="rId2"/>
              </a:rPr>
              <a:t>here</a:t>
            </a:r>
            <a:r>
              <a:rPr lang="en-GB" sz="1800" dirty="0">
                <a:latin typeface="Arial"/>
                <a:cs typeface="Arial"/>
              </a:rPr>
              <a:t> and read a letter that went to NHS leads </a:t>
            </a:r>
            <a:r>
              <a:rPr lang="en-GB" sz="1800" dirty="0">
                <a:latin typeface="Arial"/>
                <a:cs typeface="Arial"/>
                <a:hlinkClick r:id="rId3"/>
              </a:rPr>
              <a:t>here</a:t>
            </a:r>
            <a:endParaRPr lang="en-GB" sz="1800" dirty="0">
              <a:latin typeface="Arial"/>
              <a:cs typeface="Arial"/>
            </a:endParaRPr>
          </a:p>
          <a:p>
            <a:pPr marL="0" indent="0">
              <a:lnSpc>
                <a:spcPct val="100000"/>
              </a:lnSpc>
              <a:spcBef>
                <a:spcPts val="0"/>
              </a:spcBef>
              <a:buNone/>
            </a:pPr>
            <a:endParaRPr lang="en-GB" sz="1800" dirty="0"/>
          </a:p>
          <a:p>
            <a:pPr marL="252000">
              <a:lnSpc>
                <a:spcPct val="100000"/>
              </a:lnSpc>
              <a:spcBef>
                <a:spcPts val="0"/>
              </a:spcBef>
            </a:pPr>
            <a:r>
              <a:rPr lang="en-GB" sz="1800" dirty="0"/>
              <a:t>The Joint Committee on Vaccination (</a:t>
            </a:r>
            <a:r>
              <a:rPr lang="en-GB" sz="1800" dirty="0">
                <a:hlinkClick r:id="rId4"/>
              </a:rPr>
              <a:t>JCVI</a:t>
            </a:r>
            <a:r>
              <a:rPr lang="en-GB" sz="1800" dirty="0"/>
              <a:t>) has recommended that the vaccine can be received by breastfeeding mothers</a:t>
            </a:r>
            <a:r>
              <a:rPr lang="en-GB" sz="1800" b="1" dirty="0"/>
              <a:t>. </a:t>
            </a:r>
          </a:p>
          <a:p>
            <a:pPr marL="252000" indent="0">
              <a:lnSpc>
                <a:spcPct val="100000"/>
              </a:lnSpc>
              <a:spcBef>
                <a:spcPts val="0"/>
              </a:spcBef>
              <a:buNone/>
            </a:pPr>
            <a:endParaRPr lang="en-GB" sz="1800" b="1" dirty="0"/>
          </a:p>
          <a:p>
            <a:pPr marL="252000">
              <a:lnSpc>
                <a:spcPct val="100000"/>
              </a:lnSpc>
              <a:spcBef>
                <a:spcPts val="0"/>
              </a:spcBef>
            </a:pPr>
            <a:r>
              <a:rPr lang="en-GB" sz="1800" dirty="0"/>
              <a:t>There is no data on the safety of COVID-19 vaccines for breastfeeding mothers or for infants. Despite this, COVID-19 vaccines are not thought to be a risk to the breastfeeding infant, and the benefits of breastfeeding are well known.</a:t>
            </a:r>
          </a:p>
          <a:p>
            <a:pPr marL="0">
              <a:lnSpc>
                <a:spcPct val="100000"/>
              </a:lnSpc>
              <a:spcBef>
                <a:spcPts val="0"/>
              </a:spcBef>
            </a:pPr>
            <a:endParaRPr lang="en-GB" sz="1800" dirty="0"/>
          </a:p>
          <a:p>
            <a:pPr marL="0">
              <a:lnSpc>
                <a:spcPct val="100000"/>
              </a:lnSpc>
              <a:spcBef>
                <a:spcPts val="0"/>
              </a:spcBef>
            </a:pPr>
            <a:r>
              <a:rPr lang="en-GB" sz="1800" dirty="0"/>
              <a:t>COVID-19 vaccination: </a:t>
            </a:r>
            <a:r>
              <a:rPr lang="en-GB" sz="1800" dirty="0">
                <a:hlinkClick r:id="rId2"/>
              </a:rPr>
              <a:t>a guide for all women of childbearing age, pregnant or breastfeeding</a:t>
            </a:r>
            <a:endParaRPr lang="en-GB" sz="1800" dirty="0"/>
          </a:p>
          <a:p>
            <a:endParaRPr lang="en-GB" sz="1800" dirty="0"/>
          </a:p>
          <a:p>
            <a:r>
              <a:rPr lang="en-GB" sz="1800" dirty="0"/>
              <a:t>The Royal College of Midwives have recently information and guidance </a:t>
            </a:r>
            <a:r>
              <a:rPr lang="en-GB" sz="1800" dirty="0">
                <a:hlinkClick r:id="rId5"/>
              </a:rPr>
              <a:t>here</a:t>
            </a:r>
            <a:r>
              <a:rPr lang="en-GB" sz="1800" dirty="0"/>
              <a:t>.</a:t>
            </a:r>
          </a:p>
          <a:p>
            <a:pPr marL="0" indent="0">
              <a:buNone/>
            </a:pPr>
            <a:endParaRPr lang="en-GB" sz="1800" dirty="0"/>
          </a:p>
          <a:p>
            <a:endParaRPr lang="en-GB" sz="1800" dirty="0"/>
          </a:p>
        </p:txBody>
      </p:sp>
      <p:sp>
        <p:nvSpPr>
          <p:cNvPr id="3" name="Title 2">
            <a:extLst>
              <a:ext uri="{FF2B5EF4-FFF2-40B4-BE49-F238E27FC236}">
                <a16:creationId xmlns:a16="http://schemas.microsoft.com/office/drawing/2014/main" id="{9665ED2B-4DCF-48E6-BED0-1BC69D2BE545}"/>
              </a:ext>
            </a:extLst>
          </p:cNvPr>
          <p:cNvSpPr>
            <a:spLocks noGrp="1"/>
          </p:cNvSpPr>
          <p:nvPr>
            <p:ph type="title"/>
          </p:nvPr>
        </p:nvSpPr>
        <p:spPr>
          <a:xfrm>
            <a:off x="609601" y="336311"/>
            <a:ext cx="8756073" cy="611649"/>
          </a:xfrm>
        </p:spPr>
        <p:txBody>
          <a:bodyPr/>
          <a:lstStyle/>
          <a:p>
            <a:r>
              <a:rPr lang="en-GB" dirty="0"/>
              <a:t>Pregnancy and Breastfeeding</a:t>
            </a:r>
          </a:p>
        </p:txBody>
      </p:sp>
    </p:spTree>
    <p:extLst>
      <p:ext uri="{BB962C8B-B14F-4D97-AF65-F5344CB8AC3E}">
        <p14:creationId xmlns:p14="http://schemas.microsoft.com/office/powerpoint/2010/main" val="1911356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4B0554-9B34-4E96-BAE3-0F03FDDA637F}"/>
              </a:ext>
            </a:extLst>
          </p:cNvPr>
          <p:cNvSpPr>
            <a:spLocks noGrp="1"/>
          </p:cNvSpPr>
          <p:nvPr>
            <p:ph type="title"/>
          </p:nvPr>
        </p:nvSpPr>
        <p:spPr>
          <a:xfrm>
            <a:off x="533920" y="348985"/>
            <a:ext cx="9933431" cy="611649"/>
          </a:xfrm>
        </p:spPr>
        <p:txBody>
          <a:bodyPr/>
          <a:lstStyle/>
          <a:p>
            <a:r>
              <a:rPr lang="en-GB" sz="3200"/>
              <a:t>Variants</a:t>
            </a:r>
            <a:r>
              <a:rPr lang="en-GB" sz="2800"/>
              <a:t> </a:t>
            </a:r>
            <a:r>
              <a:rPr lang="en-GB" sz="3200"/>
              <a:t>of concern</a:t>
            </a:r>
          </a:p>
        </p:txBody>
      </p:sp>
      <p:sp>
        <p:nvSpPr>
          <p:cNvPr id="4" name="Content Placeholder 1">
            <a:extLst>
              <a:ext uri="{FF2B5EF4-FFF2-40B4-BE49-F238E27FC236}">
                <a16:creationId xmlns:a16="http://schemas.microsoft.com/office/drawing/2014/main" id="{237D4DFF-C0FE-41C7-A711-E579AF4B3332}"/>
              </a:ext>
            </a:extLst>
          </p:cNvPr>
          <p:cNvSpPr txBox="1">
            <a:spLocks/>
          </p:cNvSpPr>
          <p:nvPr/>
        </p:nvSpPr>
        <p:spPr>
          <a:xfrm>
            <a:off x="533920" y="960634"/>
            <a:ext cx="10973136" cy="52496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GB" sz="1700" dirty="0"/>
              <a:t>All viruses – including SARS-CoV-2, the virus that causes COVID-19 – evolve over time. When a virus replicates or makes copies of itself, it sometimes changes a little bit, which is normal for a virus. These changes are called “mutations”, or variants.</a:t>
            </a:r>
          </a:p>
          <a:p>
            <a:pPr>
              <a:spcAft>
                <a:spcPts val="1200"/>
              </a:spcAft>
            </a:pPr>
            <a:r>
              <a:rPr lang="en-GB" sz="1700" dirty="0"/>
              <a:t>While we are learning more,</a:t>
            </a:r>
            <a:r>
              <a:rPr lang="en-GB" sz="1700" dirty="0">
                <a:hlinkClick r:id="rId2"/>
              </a:rPr>
              <a:t> we need to do everything possible to stop the spread of the virus in order to prevent mutations that may reduce the efficacy of existing vaccines</a:t>
            </a:r>
            <a:r>
              <a:rPr lang="en-GB" sz="1700" dirty="0"/>
              <a:t>.</a:t>
            </a:r>
          </a:p>
          <a:p>
            <a:pPr>
              <a:spcAft>
                <a:spcPts val="1200"/>
              </a:spcAft>
            </a:pPr>
            <a:r>
              <a:rPr lang="en-GB" sz="1700" dirty="0"/>
              <a:t>Vaccines are a critical tool in the battle against COVID-19, and there are clear public health and lifesaving benefits to using the tools we already have. </a:t>
            </a:r>
            <a:r>
              <a:rPr lang="en-GB" sz="1700" dirty="0">
                <a:hlinkClick r:id="rId3"/>
              </a:rPr>
              <a:t>We must not put off getting vaccinated because of our concerns about new variants.</a:t>
            </a:r>
            <a:r>
              <a:rPr lang="en-GB" sz="1700" dirty="0"/>
              <a:t> </a:t>
            </a:r>
          </a:p>
          <a:p>
            <a:pPr>
              <a:spcAft>
                <a:spcPts val="1200"/>
              </a:spcAft>
            </a:pPr>
            <a:r>
              <a:rPr lang="en-GB" sz="1700" dirty="0"/>
              <a:t>There is good evidence that being vaccinated offers the most effective protection against being seriously ill. Therefore, we must proceed with the vaccination programme, at pace. </a:t>
            </a:r>
            <a:r>
              <a:rPr lang="en-GB" sz="1700" dirty="0">
                <a:solidFill>
                  <a:srgbClr val="0072CE"/>
                </a:solidFill>
                <a:hlinkClick r:id="rId4" action="ppaction://hlinksldjump"/>
              </a:rPr>
              <a:t>We need to use the</a:t>
            </a:r>
            <a:r>
              <a:rPr lang="en-GB" sz="1700" dirty="0">
                <a:solidFill>
                  <a:schemeClr val="bg2"/>
                </a:solidFill>
                <a:hlinkClick r:id="rId4" action="ppaction://hlinksldjump"/>
              </a:rPr>
              <a:t> vaccines and other measures we have available </a:t>
            </a:r>
            <a:r>
              <a:rPr lang="en-GB" sz="1700" dirty="0"/>
              <a:t>even while we continue to improve those tools.</a:t>
            </a:r>
          </a:p>
          <a:p>
            <a:pPr marL="0" indent="0">
              <a:buNone/>
            </a:pPr>
            <a:endParaRPr lang="en-GB" sz="1700" dirty="0"/>
          </a:p>
          <a:p>
            <a:endParaRPr lang="en-GB" sz="1700" dirty="0">
              <a:effectLst/>
              <a:ea typeface="Times New Roman" panose="02020603050405020304" pitchFamily="18" charset="0"/>
            </a:endParaRPr>
          </a:p>
          <a:p>
            <a:r>
              <a:rPr lang="en-GB" sz="1700" dirty="0">
                <a:effectLst/>
                <a:ea typeface="Times New Roman" panose="02020603050405020304" pitchFamily="18" charset="0"/>
              </a:rPr>
              <a:t>As restrictions in the community change, enhanced infection prevention and control standards and testing in care homes must be maintained, even for people who have been fully vaccinated. </a:t>
            </a:r>
          </a:p>
        </p:txBody>
      </p:sp>
      <p:sp>
        <p:nvSpPr>
          <p:cNvPr id="7" name="TextBox 6">
            <a:extLst>
              <a:ext uri="{FF2B5EF4-FFF2-40B4-BE49-F238E27FC236}">
                <a16:creationId xmlns:a16="http://schemas.microsoft.com/office/drawing/2014/main" id="{7498BEFC-4789-48A0-A680-81F10DB11F13}"/>
              </a:ext>
            </a:extLst>
          </p:cNvPr>
          <p:cNvSpPr txBox="1"/>
          <p:nvPr/>
        </p:nvSpPr>
        <p:spPr>
          <a:xfrm>
            <a:off x="2456673" y="6025571"/>
            <a:ext cx="6599856"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Learn more about the naming conventions of the vaccines </a:t>
            </a:r>
            <a:r>
              <a:rPr lang="en-GB" dirty="0">
                <a:latin typeface="Arial" panose="020B0604020202020204" pitchFamily="34" charset="0"/>
                <a:cs typeface="Arial" panose="020B0604020202020204" pitchFamily="34" charset="0"/>
                <a:hlinkClick r:id="rId5"/>
              </a:rPr>
              <a:t>here</a:t>
            </a:r>
            <a:endParaRPr lang="en-GB"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F73E3CB-CBB2-4D22-AE55-9EDF8BB76119}"/>
              </a:ext>
            </a:extLst>
          </p:cNvPr>
          <p:cNvSpPr txBox="1"/>
          <p:nvPr/>
        </p:nvSpPr>
        <p:spPr>
          <a:xfrm>
            <a:off x="2532185" y="4681995"/>
            <a:ext cx="7127629" cy="461665"/>
          </a:xfrm>
          <a:prstGeom prst="rect">
            <a:avLst/>
          </a:prstGeom>
          <a:solidFill>
            <a:srgbClr val="FF6600"/>
          </a:solidFill>
          <a:ln>
            <a:solidFill>
              <a:schemeClr val="tx1"/>
            </a:solidFill>
          </a:ln>
        </p:spPr>
        <p:txBody>
          <a:bodyPr wrap="square" rtlCol="0">
            <a:spAutoFit/>
          </a:bodyPr>
          <a:lstStyle/>
          <a:p>
            <a:pPr marL="0" indent="0" algn="ctr">
              <a:buNone/>
            </a:pPr>
            <a:r>
              <a:rPr lang="en-GB" sz="2400" b="1" i="1" dirty="0">
                <a:latin typeface="Arial" panose="020B0604020202020204" pitchFamily="34" charset="0"/>
                <a:cs typeface="Arial" panose="020B0604020202020204" pitchFamily="34" charset="0"/>
              </a:rPr>
              <a:t>“We are all safe only if everyone is safe”</a:t>
            </a:r>
          </a:p>
        </p:txBody>
      </p:sp>
    </p:spTree>
    <p:extLst>
      <p:ext uri="{BB962C8B-B14F-4D97-AF65-F5344CB8AC3E}">
        <p14:creationId xmlns:p14="http://schemas.microsoft.com/office/powerpoint/2010/main" val="2720789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F1A196-80E3-4CD4-9DF4-9FE86422FA68}"/>
              </a:ext>
            </a:extLst>
          </p:cNvPr>
          <p:cNvSpPr>
            <a:spLocks noGrp="1"/>
          </p:cNvSpPr>
          <p:nvPr>
            <p:ph sz="quarter" idx="10"/>
          </p:nvPr>
        </p:nvSpPr>
        <p:spPr>
          <a:xfrm>
            <a:off x="614920" y="1042416"/>
            <a:ext cx="10595624" cy="5266943"/>
          </a:xfrm>
        </p:spPr>
        <p:txBody>
          <a:bodyPr/>
          <a:lstStyle/>
          <a:p>
            <a:r>
              <a:rPr lang="en-GB" sz="1800"/>
              <a:t>Like all medicines, vaccines can cause side effects.</a:t>
            </a:r>
          </a:p>
          <a:p>
            <a:r>
              <a:rPr lang="en-GB" sz="1800"/>
              <a:t>Most are mild or moderate, tend to be less common in older people and </a:t>
            </a:r>
            <a:r>
              <a:rPr lang="en-GB" sz="1800" b="1"/>
              <a:t>go away within a few days</a:t>
            </a:r>
            <a:endParaRPr lang="en-GB" sz="1800"/>
          </a:p>
          <a:p>
            <a:r>
              <a:rPr lang="en-GB" sz="1800"/>
              <a:t>If side effects such as pain and/or fever are troublesome, they can be treated by medicines for pain and fever such as paracetamol. </a:t>
            </a:r>
          </a:p>
          <a:p>
            <a:pPr marL="0" indent="0">
              <a:buNone/>
            </a:pPr>
            <a:endParaRPr lang="en-GB" sz="400"/>
          </a:p>
          <a:p>
            <a:pPr marL="0" indent="0">
              <a:buNone/>
            </a:pPr>
            <a:r>
              <a:rPr lang="en-GB" sz="1800"/>
              <a:t>Common side effects:  may affect more than 1 in 10 people </a:t>
            </a:r>
          </a:p>
          <a:p>
            <a:r>
              <a:rPr lang="en-GB" sz="1800"/>
              <a:t>having a painful, heavy feeling and tenderness in the arm where you had your injection. This tends to be worst around 1-2 days after the vaccine </a:t>
            </a:r>
          </a:p>
          <a:p>
            <a:r>
              <a:rPr lang="en-GB" sz="1800"/>
              <a:t>feeling tired </a:t>
            </a:r>
          </a:p>
          <a:p>
            <a:r>
              <a:rPr lang="en-GB" sz="1800"/>
              <a:t>headache </a:t>
            </a:r>
          </a:p>
          <a:p>
            <a:r>
              <a:rPr lang="en-GB" sz="1800"/>
              <a:t>general aches, or mild flu like symptoms.</a:t>
            </a:r>
          </a:p>
          <a:p>
            <a:pPr marL="0" indent="0">
              <a:buNone/>
            </a:pPr>
            <a:r>
              <a:rPr lang="en-GB" sz="1800"/>
              <a:t>Although feeling feverish is not uncommon for two to three days, a high temperature is unusual.</a:t>
            </a:r>
          </a:p>
          <a:p>
            <a:pPr marL="0" indent="0">
              <a:buNone/>
            </a:pPr>
            <a:r>
              <a:rPr lang="en-GB" sz="1800"/>
              <a:t>In some rare cases the Pfizer and Moderna vaccines have known to cause chest pain and have a rare link to Myocarditis and Pericarditis.</a:t>
            </a:r>
          </a:p>
          <a:p>
            <a:pPr marL="0" indent="0">
              <a:buNone/>
            </a:pPr>
            <a:endParaRPr lang="en-GB" sz="400"/>
          </a:p>
          <a:p>
            <a:pPr marL="0" indent="0">
              <a:buNone/>
            </a:pPr>
            <a:r>
              <a:rPr lang="en-GB" sz="1800"/>
              <a:t>You can find further information on the </a:t>
            </a:r>
            <a:r>
              <a:rPr lang="en-GB" sz="1800">
                <a:hlinkClick r:id="rId2" action="ppaction://hlinksldjump"/>
              </a:rPr>
              <a:t>vaccine information leaflets</a:t>
            </a:r>
            <a:endParaRPr lang="en-GB" sz="1800"/>
          </a:p>
        </p:txBody>
      </p:sp>
      <p:sp>
        <p:nvSpPr>
          <p:cNvPr id="3" name="Title 2">
            <a:extLst>
              <a:ext uri="{FF2B5EF4-FFF2-40B4-BE49-F238E27FC236}">
                <a16:creationId xmlns:a16="http://schemas.microsoft.com/office/drawing/2014/main" id="{F979FDF7-5DAB-456E-9065-A5B90904463B}"/>
              </a:ext>
            </a:extLst>
          </p:cNvPr>
          <p:cNvSpPr>
            <a:spLocks noGrp="1"/>
          </p:cNvSpPr>
          <p:nvPr>
            <p:ph type="title"/>
          </p:nvPr>
        </p:nvSpPr>
        <p:spPr>
          <a:xfrm>
            <a:off x="614920" y="345558"/>
            <a:ext cx="8756073" cy="611649"/>
          </a:xfrm>
        </p:spPr>
        <p:txBody>
          <a:bodyPr/>
          <a:lstStyle/>
          <a:p>
            <a:r>
              <a:rPr lang="en-GB"/>
              <a:t>What are the possible side effects?</a:t>
            </a:r>
          </a:p>
        </p:txBody>
      </p:sp>
    </p:spTree>
    <p:extLst>
      <p:ext uri="{BB962C8B-B14F-4D97-AF65-F5344CB8AC3E}">
        <p14:creationId xmlns:p14="http://schemas.microsoft.com/office/powerpoint/2010/main" val="15374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33D257-4F81-4ACD-A32C-E2D45AE560F0}"/>
              </a:ext>
            </a:extLst>
          </p:cNvPr>
          <p:cNvSpPr>
            <a:spLocks noGrp="1"/>
          </p:cNvSpPr>
          <p:nvPr>
            <p:ph sz="quarter" idx="10"/>
          </p:nvPr>
        </p:nvSpPr>
        <p:spPr>
          <a:xfrm>
            <a:off x="614920" y="1086352"/>
            <a:ext cx="10316899" cy="2244128"/>
          </a:xfrm>
        </p:spPr>
        <p:txBody>
          <a:bodyPr/>
          <a:lstStyle/>
          <a:p>
            <a:pPr marL="0" indent="0">
              <a:buNone/>
            </a:pPr>
            <a:r>
              <a:rPr lang="en-US" sz="1700" dirty="0"/>
              <a:t>The NHS will offer a COVID-19 vaccination </a:t>
            </a:r>
            <a:r>
              <a:rPr lang="en-US" sz="1700" b="1" dirty="0"/>
              <a:t>only</a:t>
            </a:r>
            <a:r>
              <a:rPr lang="en-US" sz="1700" dirty="0"/>
              <a:t> when it has been approved by the Medicines and Healthcare products Regulatory Agency (MHRA), the official UK regulator, like all other medicines and devices.</a:t>
            </a:r>
          </a:p>
          <a:p>
            <a:pPr marL="0" indent="0">
              <a:buNone/>
            </a:pPr>
            <a:endParaRPr lang="en-US" sz="1700" dirty="0"/>
          </a:p>
          <a:p>
            <a:pPr marL="0" indent="0">
              <a:buNone/>
            </a:pPr>
            <a:r>
              <a:rPr lang="en-US" sz="1700" dirty="0"/>
              <a:t>Vaccines go through three phases of clinical trials – in the third phase the Pfizer vaccine was given to 21,000 volunteers including older people with </a:t>
            </a:r>
            <a:r>
              <a:rPr lang="en-US" sz="1700" b="1" dirty="0"/>
              <a:t>no serious safety concerns</a:t>
            </a:r>
          </a:p>
          <a:p>
            <a:pPr marL="0" indent="0">
              <a:buNone/>
            </a:pPr>
            <a:endParaRPr lang="en-US" sz="1700" b="1" dirty="0"/>
          </a:p>
          <a:p>
            <a:pPr marL="0" indent="0">
              <a:buNone/>
            </a:pPr>
            <a:r>
              <a:rPr lang="en-US" sz="1700" b="1" dirty="0"/>
              <a:t>The vaccine went through all the normal stages of development and approval. It happened more quickly </a:t>
            </a:r>
            <a:r>
              <a:rPr lang="en-US" sz="1700" dirty="0"/>
              <a:t>because of several reasons including: </a:t>
            </a:r>
          </a:p>
          <a:p>
            <a:r>
              <a:rPr lang="en-US" sz="1700" dirty="0"/>
              <a:t>There had been vaccine work on other coronaviruses </a:t>
            </a:r>
          </a:p>
          <a:p>
            <a:r>
              <a:rPr lang="en-US" sz="1700" dirty="0"/>
              <a:t>There was no waiting for funding </a:t>
            </a:r>
          </a:p>
          <a:p>
            <a:r>
              <a:rPr lang="en-US" sz="1700" dirty="0"/>
              <a:t>Development stages were run in parallel</a:t>
            </a:r>
          </a:p>
          <a:p>
            <a:pPr marL="0" indent="0">
              <a:buNone/>
            </a:pPr>
            <a:r>
              <a:rPr lang="en-US" sz="1700" dirty="0"/>
              <a:t>This video explains how COVID-19 vaccines were developed quickly: </a:t>
            </a:r>
            <a:r>
              <a:rPr lang="en-US" sz="1700" dirty="0">
                <a:hlinkClick r:id="rId2"/>
              </a:rPr>
              <a:t>https://www.youtube.com/watch?v=ddDiyIKUP0M&amp;app=desktop</a:t>
            </a:r>
            <a:r>
              <a:rPr lang="en-US" sz="1700" dirty="0"/>
              <a:t>                                      </a:t>
            </a:r>
          </a:p>
          <a:p>
            <a:pPr marL="0" indent="0">
              <a:buNone/>
            </a:pPr>
            <a:r>
              <a:rPr lang="en-US" sz="1700" dirty="0"/>
              <a:t>You can also find a video from the MHRA here: </a:t>
            </a:r>
            <a:r>
              <a:rPr lang="en-US" sz="1700" dirty="0">
                <a:hlinkClick r:id="rId3"/>
              </a:rPr>
              <a:t>https://youtu.be/3HPpWelo1ro</a:t>
            </a:r>
            <a:endParaRPr lang="en-US" sz="1700" dirty="0"/>
          </a:p>
          <a:p>
            <a:pPr marL="0" indent="0">
              <a:buNone/>
            </a:pPr>
            <a:endParaRPr lang="en-US" sz="1800" b="1" dirty="0"/>
          </a:p>
          <a:p>
            <a:pPr marL="0" indent="0">
              <a:buNone/>
            </a:pPr>
            <a:endParaRPr lang="en-GB" sz="1800" b="1" dirty="0"/>
          </a:p>
        </p:txBody>
      </p:sp>
      <p:sp>
        <p:nvSpPr>
          <p:cNvPr id="3" name="Title 2">
            <a:extLst>
              <a:ext uri="{FF2B5EF4-FFF2-40B4-BE49-F238E27FC236}">
                <a16:creationId xmlns:a16="http://schemas.microsoft.com/office/drawing/2014/main" id="{ABB9D010-52B9-499A-8F72-F736E46E7C99}"/>
              </a:ext>
            </a:extLst>
          </p:cNvPr>
          <p:cNvSpPr>
            <a:spLocks noGrp="1"/>
          </p:cNvSpPr>
          <p:nvPr>
            <p:ph type="title"/>
          </p:nvPr>
        </p:nvSpPr>
        <p:spPr>
          <a:xfrm>
            <a:off x="614920" y="261364"/>
            <a:ext cx="8756073" cy="611649"/>
          </a:xfrm>
        </p:spPr>
        <p:txBody>
          <a:bodyPr/>
          <a:lstStyle/>
          <a:p>
            <a:r>
              <a:rPr lang="en-GB" dirty="0"/>
              <a:t>How were the vaccines approved?</a:t>
            </a:r>
          </a:p>
        </p:txBody>
      </p:sp>
    </p:spTree>
    <p:extLst>
      <p:ext uri="{BB962C8B-B14F-4D97-AF65-F5344CB8AC3E}">
        <p14:creationId xmlns:p14="http://schemas.microsoft.com/office/powerpoint/2010/main" val="2736528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E41FBE-C148-4D61-8B12-F02EC193454F}"/>
              </a:ext>
            </a:extLst>
          </p:cNvPr>
          <p:cNvSpPr>
            <a:spLocks noGrp="1"/>
          </p:cNvSpPr>
          <p:nvPr>
            <p:ph sz="quarter" idx="10"/>
          </p:nvPr>
        </p:nvSpPr>
        <p:spPr>
          <a:xfrm>
            <a:off x="548674" y="1407560"/>
            <a:ext cx="10948108" cy="5349856"/>
          </a:xfrm>
        </p:spPr>
        <p:txBody>
          <a:bodyPr>
            <a:normAutofit/>
          </a:bodyPr>
          <a:lstStyle/>
          <a:p>
            <a:pPr>
              <a:lnSpc>
                <a:spcPct val="120000"/>
              </a:lnSpc>
            </a:pPr>
            <a:r>
              <a:rPr lang="en-GB" sz="1700" dirty="0"/>
              <a:t>People with learning disabilities experience significant health inequalities and are at greater risk of premature deaths</a:t>
            </a:r>
          </a:p>
          <a:p>
            <a:pPr>
              <a:lnSpc>
                <a:spcPct val="120000"/>
              </a:lnSpc>
            </a:pPr>
            <a:r>
              <a:rPr lang="en-GB" sz="1700" dirty="0"/>
              <a:t>The rate of COVID-19 deaths among people with learning disabilities are estimated to be about 6.3 times higher than in the general population</a:t>
            </a:r>
          </a:p>
          <a:p>
            <a:pPr>
              <a:lnSpc>
                <a:spcPct val="120000"/>
              </a:lnSpc>
            </a:pPr>
            <a:r>
              <a:rPr lang="en-GB" sz="1700" dirty="0"/>
              <a:t>People with learning disabilities aged 35-44 are 19 times more likely to die of COVID-19. Those aged 45-64: 10 times more likely </a:t>
            </a:r>
          </a:p>
          <a:p>
            <a:pPr>
              <a:lnSpc>
                <a:spcPct val="120000"/>
              </a:lnSpc>
            </a:pPr>
            <a:r>
              <a:rPr lang="en-GB" sz="1700" dirty="0"/>
              <a:t>During the first wave the number of deaths of people with a Learning Disability from all causes increased by 3.7 times in London compared the same period in previous years </a:t>
            </a:r>
          </a:p>
          <a:p>
            <a:pPr>
              <a:lnSpc>
                <a:spcPct val="120000"/>
              </a:lnSpc>
            </a:pPr>
            <a:r>
              <a:rPr lang="en-GB" sz="1700" dirty="0"/>
              <a:t>COVID-19 accounted for 54% of deaths of adults with learning disabilities in residential care in this period</a:t>
            </a:r>
          </a:p>
          <a:p>
            <a:pPr marL="0" indent="0">
              <a:lnSpc>
                <a:spcPct val="120000"/>
              </a:lnSpc>
              <a:buNone/>
            </a:pPr>
            <a:r>
              <a:rPr lang="en-GB" sz="1700" dirty="0">
                <a:hlinkClick r:id="rId2"/>
              </a:rPr>
              <a:t>Data taken PHE (2020) Deaths of people identified as having learning disabilities with COVID-19 in England in the spring of 2020</a:t>
            </a:r>
            <a:endParaRPr lang="en-GB" sz="1700" dirty="0"/>
          </a:p>
          <a:p>
            <a:pPr marL="0" indent="0">
              <a:lnSpc>
                <a:spcPct val="120000"/>
              </a:lnSpc>
              <a:buNone/>
            </a:pPr>
            <a:r>
              <a:rPr lang="en-GB" sz="1700" dirty="0">
                <a:effectLst/>
                <a:latin typeface="Arial" panose="020B0604020202020204" pitchFamily="34" charset="0"/>
                <a:hlinkClick r:id="rId3"/>
              </a:rPr>
              <a:t>London Learning Disability COVID-19 Vaccine information pack (Version 2)</a:t>
            </a:r>
            <a:endParaRPr lang="en-GB" sz="1700" dirty="0"/>
          </a:p>
          <a:p>
            <a:endParaRPr lang="en-GB" sz="2000" dirty="0"/>
          </a:p>
          <a:p>
            <a:endParaRPr lang="en-GB" sz="2000" dirty="0"/>
          </a:p>
        </p:txBody>
      </p:sp>
      <p:sp>
        <p:nvSpPr>
          <p:cNvPr id="3" name="Title 2">
            <a:extLst>
              <a:ext uri="{FF2B5EF4-FFF2-40B4-BE49-F238E27FC236}">
                <a16:creationId xmlns:a16="http://schemas.microsoft.com/office/drawing/2014/main" id="{BB753F04-4C17-42BF-B258-EFBA53B0EE51}"/>
              </a:ext>
            </a:extLst>
          </p:cNvPr>
          <p:cNvSpPr>
            <a:spLocks noGrp="1"/>
          </p:cNvSpPr>
          <p:nvPr>
            <p:ph type="title"/>
          </p:nvPr>
        </p:nvSpPr>
        <p:spPr>
          <a:xfrm>
            <a:off x="548674" y="361753"/>
            <a:ext cx="9700726" cy="945223"/>
          </a:xfrm>
        </p:spPr>
        <p:txBody>
          <a:bodyPr>
            <a:noAutofit/>
          </a:bodyPr>
          <a:lstStyle/>
          <a:p>
            <a:r>
              <a:rPr lang="en-GB" sz="3200" dirty="0"/>
              <a:t>Why should people with a Learning Disability have the vaccine?</a:t>
            </a:r>
          </a:p>
        </p:txBody>
      </p:sp>
    </p:spTree>
    <p:extLst>
      <p:ext uri="{BB962C8B-B14F-4D97-AF65-F5344CB8AC3E}">
        <p14:creationId xmlns:p14="http://schemas.microsoft.com/office/powerpoint/2010/main" val="2101629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7603411E-79FB-47F2-AF31-7B2FD25FA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766" y="788458"/>
            <a:ext cx="9505950" cy="5281083"/>
          </a:xfrm>
          <a:prstGeom prst="rect">
            <a:avLst/>
          </a:prstGeom>
        </p:spPr>
      </p:pic>
    </p:spTree>
    <p:extLst>
      <p:ext uri="{BB962C8B-B14F-4D97-AF65-F5344CB8AC3E}">
        <p14:creationId xmlns:p14="http://schemas.microsoft.com/office/powerpoint/2010/main" val="2514971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F266C2-033C-495B-92C6-C620B9D66B6B}"/>
              </a:ext>
            </a:extLst>
          </p:cNvPr>
          <p:cNvSpPr>
            <a:spLocks noGrp="1"/>
          </p:cNvSpPr>
          <p:nvPr>
            <p:ph sz="quarter" idx="10"/>
          </p:nvPr>
        </p:nvSpPr>
        <p:spPr>
          <a:xfrm>
            <a:off x="609601" y="1121862"/>
            <a:ext cx="8244600" cy="2244128"/>
          </a:xfrm>
        </p:spPr>
        <p:txBody>
          <a:bodyPr/>
          <a:lstStyle/>
          <a:p>
            <a:pPr marL="0" indent="0">
              <a:buNone/>
            </a:pPr>
            <a:r>
              <a:rPr lang="en-GB" sz="2200" dirty="0"/>
              <a:t>The vaccine is just one tool in our tool box to prevent COVID-19, you should still;</a:t>
            </a:r>
          </a:p>
          <a:p>
            <a:pPr>
              <a:buClr>
                <a:srgbClr val="00B050"/>
              </a:buClr>
              <a:buFont typeface="Wingdings" panose="05000000000000000000" pitchFamily="2" charset="2"/>
              <a:buChar char="ü"/>
            </a:pPr>
            <a:r>
              <a:rPr lang="en-GB" sz="2200" dirty="0"/>
              <a:t>Continue to wear PPE</a:t>
            </a:r>
          </a:p>
          <a:p>
            <a:pPr>
              <a:buClr>
                <a:srgbClr val="00B050"/>
              </a:buClr>
              <a:buFont typeface="Wingdings" panose="05000000000000000000" pitchFamily="2" charset="2"/>
              <a:buChar char="ü"/>
            </a:pPr>
            <a:r>
              <a:rPr lang="en-GB" sz="2200" dirty="0"/>
              <a:t>Continue to follow infection prevention and control guidance</a:t>
            </a:r>
          </a:p>
          <a:p>
            <a:pPr>
              <a:buClr>
                <a:srgbClr val="00B050"/>
              </a:buClr>
              <a:buFont typeface="Wingdings" panose="05000000000000000000" pitchFamily="2" charset="2"/>
              <a:buChar char="ü"/>
            </a:pPr>
            <a:r>
              <a:rPr lang="en-GB" sz="2200" dirty="0"/>
              <a:t>Continue with testing</a:t>
            </a:r>
          </a:p>
          <a:p>
            <a:pPr>
              <a:buClr>
                <a:srgbClr val="00B050"/>
              </a:buClr>
              <a:buFont typeface="Wingdings" panose="05000000000000000000" pitchFamily="2" charset="2"/>
              <a:buChar char="ü"/>
            </a:pPr>
            <a:r>
              <a:rPr lang="en-GB" sz="2200" dirty="0"/>
              <a:t>Continue to follow guidance if anyone has </a:t>
            </a:r>
            <a:r>
              <a:rPr lang="en-GB" sz="2200" dirty="0">
                <a:hlinkClick r:id="rId2"/>
              </a:rPr>
              <a:t>symptoms of COVID-19</a:t>
            </a:r>
            <a:endParaRPr lang="en-GB" sz="2200" dirty="0"/>
          </a:p>
          <a:p>
            <a:pPr>
              <a:buClr>
                <a:srgbClr val="00B050"/>
              </a:buClr>
              <a:buFont typeface="Wingdings" panose="05000000000000000000" pitchFamily="2" charset="2"/>
              <a:buChar char="ü"/>
            </a:pPr>
            <a:r>
              <a:rPr lang="en-GB" sz="2200" dirty="0"/>
              <a:t>Download  the NHS App, as you’ll be able to demonstrate your COVID-19 vaccination history using it</a:t>
            </a:r>
          </a:p>
          <a:p>
            <a:pPr>
              <a:buClr>
                <a:srgbClr val="00B050"/>
              </a:buClr>
              <a:buFont typeface="Wingdings" panose="05000000000000000000" pitchFamily="2" charset="2"/>
              <a:buChar char="ü"/>
            </a:pPr>
            <a:r>
              <a:rPr lang="en-GB" sz="2200" dirty="0"/>
              <a:t>Notify your employer after each dose you receive.</a:t>
            </a:r>
          </a:p>
          <a:p>
            <a:pPr marL="0" indent="0">
              <a:buNone/>
            </a:pPr>
            <a:endParaRPr lang="en-GB" sz="2400" dirty="0"/>
          </a:p>
        </p:txBody>
      </p:sp>
      <p:sp>
        <p:nvSpPr>
          <p:cNvPr id="3" name="Title 2">
            <a:extLst>
              <a:ext uri="{FF2B5EF4-FFF2-40B4-BE49-F238E27FC236}">
                <a16:creationId xmlns:a16="http://schemas.microsoft.com/office/drawing/2014/main" id="{53411D3B-C483-4C44-BF6D-FBDC6CBEA211}"/>
              </a:ext>
            </a:extLst>
          </p:cNvPr>
          <p:cNvSpPr>
            <a:spLocks noGrp="1"/>
          </p:cNvSpPr>
          <p:nvPr>
            <p:ph type="title"/>
          </p:nvPr>
        </p:nvSpPr>
        <p:spPr>
          <a:xfrm>
            <a:off x="609601" y="289278"/>
            <a:ext cx="8756073" cy="611649"/>
          </a:xfrm>
        </p:spPr>
        <p:txBody>
          <a:bodyPr/>
          <a:lstStyle/>
          <a:p>
            <a:r>
              <a:rPr lang="en-GB" dirty="0"/>
              <a:t>What happens after the vaccine?</a:t>
            </a:r>
          </a:p>
        </p:txBody>
      </p:sp>
      <p:pic>
        <p:nvPicPr>
          <p:cNvPr id="1026" name="Picture 2" descr="Toolbox in hand. Work tools in a blue box Toolbox in hand. Work tools in a blue box. There is a drill, hammer, screwdriver, wrench, pliers, ruler in the picture. Vector illustration on a white background toolbox stock illustrations">
            <a:extLst>
              <a:ext uri="{FF2B5EF4-FFF2-40B4-BE49-F238E27FC236}">
                <a16:creationId xmlns:a16="http://schemas.microsoft.com/office/drawing/2014/main" id="{78B949A6-371B-4795-A2B2-D9237C33C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777" y="1647117"/>
            <a:ext cx="2902469" cy="343774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15B5D0A-4BD3-4766-AF63-D8A28E67703A}"/>
              </a:ext>
            </a:extLst>
          </p:cNvPr>
          <p:cNvSpPr/>
          <p:nvPr/>
        </p:nvSpPr>
        <p:spPr>
          <a:xfrm>
            <a:off x="785674" y="5463599"/>
            <a:ext cx="10620651" cy="400110"/>
          </a:xfrm>
          <a:prstGeom prst="rect">
            <a:avLst/>
          </a:prstGeom>
        </p:spPr>
        <p:txBody>
          <a:bodyPr wrap="square" lIns="91440" tIns="45720" rIns="91440" bIns="45720" anchor="t">
            <a:spAutoFit/>
          </a:bodyPr>
          <a:lstStyle/>
          <a:p>
            <a:r>
              <a:rPr lang="en-GB" sz="2000" dirty="0">
                <a:latin typeface="Arial"/>
                <a:cs typeface="Arial"/>
              </a:rPr>
              <a:t>You can find lots of useful information on the above in the </a:t>
            </a:r>
            <a:r>
              <a:rPr lang="en-GB" sz="2000" dirty="0">
                <a:latin typeface="Arial"/>
                <a:cs typeface="Arial"/>
                <a:hlinkClick r:id="rId4"/>
              </a:rPr>
              <a:t>COVID care home resource pack</a:t>
            </a:r>
            <a:endParaRPr lang="en-GB" sz="2000" dirty="0">
              <a:latin typeface="Arial"/>
              <a:cs typeface="Arial"/>
            </a:endParaRPr>
          </a:p>
        </p:txBody>
      </p:sp>
    </p:spTree>
    <p:extLst>
      <p:ext uri="{BB962C8B-B14F-4D97-AF65-F5344CB8AC3E}">
        <p14:creationId xmlns:p14="http://schemas.microsoft.com/office/powerpoint/2010/main" val="3722724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0B68FC-54CA-480A-88DD-C06924D284D8}"/>
              </a:ext>
            </a:extLst>
          </p:cNvPr>
          <p:cNvSpPr>
            <a:spLocks noGrp="1"/>
          </p:cNvSpPr>
          <p:nvPr>
            <p:ph sz="quarter" idx="10"/>
          </p:nvPr>
        </p:nvSpPr>
        <p:spPr>
          <a:xfrm>
            <a:off x="611562" y="1121213"/>
            <a:ext cx="9648963" cy="4615573"/>
          </a:xfrm>
        </p:spPr>
        <p:txBody>
          <a:bodyPr lIns="91440" tIns="45720" rIns="91440" bIns="45720" anchor="t"/>
          <a:lstStyle/>
          <a:p>
            <a:pPr marL="342900" lvl="0" indent="-342900">
              <a:buFont typeface="Symbol" panose="05050102010706020507" pitchFamily="18" charset="2"/>
              <a:buChar char=""/>
            </a:pPr>
            <a:r>
              <a:rPr lang="en-GB" sz="2200" dirty="0">
                <a:latin typeface="Arial"/>
                <a:ea typeface="Times New Roman" panose="02020603050405020304" pitchFamily="18" charset="0"/>
                <a:cs typeface="Arial"/>
              </a:rPr>
              <a:t>Lifting</a:t>
            </a:r>
            <a:r>
              <a:rPr lang="en-GB" sz="2200" dirty="0">
                <a:effectLst/>
                <a:latin typeface="Arial"/>
                <a:ea typeface="Times New Roman" panose="02020603050405020304" pitchFamily="18" charset="0"/>
                <a:cs typeface="Arial"/>
              </a:rPr>
              <a:t> restrictions are partly thanks to the precautions taken by everyone. We need to be careful to continue with these.</a:t>
            </a:r>
          </a:p>
          <a:p>
            <a:pPr marL="342900" indent="-342900">
              <a:buFont typeface="Symbol" panose="05050102010706020507" pitchFamily="18" charset="2"/>
              <a:buChar char=""/>
            </a:pPr>
            <a:r>
              <a:rPr lang="en-GB" sz="2200" dirty="0">
                <a:ea typeface="Times New Roman" panose="02020603050405020304" pitchFamily="18" charset="0"/>
              </a:rPr>
              <a:t>Vaccination, though highly effective, is not 100% effective. Scientists are still investigating variants which are still circulating, in order to understand how these will affect people or spread.</a:t>
            </a:r>
            <a:endParaRPr lang="en-GB" sz="2200" dirty="0">
              <a:ea typeface="Calibri" panose="020F0502020204030204" pitchFamily="34" charset="0"/>
            </a:endParaRPr>
          </a:p>
          <a:p>
            <a:pPr marL="342900" lvl="0" indent="-342900">
              <a:buFont typeface="Symbol" panose="05050102010706020507" pitchFamily="18" charset="2"/>
              <a:buChar char=""/>
            </a:pPr>
            <a:r>
              <a:rPr lang="en-GB" sz="2200" dirty="0">
                <a:effectLst/>
                <a:ea typeface="Times New Roman" panose="02020603050405020304" pitchFamily="18" charset="0"/>
              </a:rPr>
              <a:t>As restrictions in the community lift, enhanced infection prevention and control standards and testing in care homes must be maintained. </a:t>
            </a:r>
          </a:p>
          <a:p>
            <a:pPr marL="342900" indent="-342900">
              <a:buFont typeface="Symbol" panose="05050102010706020507" pitchFamily="18" charset="2"/>
              <a:buChar char=""/>
            </a:pPr>
            <a:r>
              <a:rPr lang="en-GB" sz="2200" dirty="0">
                <a:latin typeface="Arial"/>
                <a:ea typeface="Times New Roman" panose="02020603050405020304" pitchFamily="18" charset="0"/>
                <a:cs typeface="Arial"/>
              </a:rPr>
              <a:t>The majority of people vaccinated will develop immunity after approximately 3 weeks. Since protection is not 100%, anyone with new symptoms or testing positive should be managed as an infectious case. They will still need to self-isolate and take all the same precautions that they would following a positive result before vaccination to avoid spreading the virus. Latest guidance on self-isolation can be found </a:t>
            </a:r>
            <a:r>
              <a:rPr lang="en-GB" sz="2200" dirty="0">
                <a:latin typeface="Arial"/>
                <a:ea typeface="Times New Roman" panose="02020603050405020304" pitchFamily="18" charset="0"/>
                <a:cs typeface="Arial"/>
                <a:hlinkClick r:id="rId3"/>
              </a:rPr>
              <a:t>here</a:t>
            </a:r>
            <a:r>
              <a:rPr lang="en-GB" sz="2200" dirty="0">
                <a:latin typeface="Arial"/>
                <a:ea typeface="Times New Roman" panose="02020603050405020304" pitchFamily="18" charset="0"/>
                <a:cs typeface="Arial"/>
              </a:rPr>
              <a:t>.</a:t>
            </a:r>
          </a:p>
          <a:p>
            <a:endParaRPr lang="en-GB" sz="1600" dirty="0"/>
          </a:p>
        </p:txBody>
      </p:sp>
      <p:sp>
        <p:nvSpPr>
          <p:cNvPr id="3" name="Title 2">
            <a:extLst>
              <a:ext uri="{FF2B5EF4-FFF2-40B4-BE49-F238E27FC236}">
                <a16:creationId xmlns:a16="http://schemas.microsoft.com/office/drawing/2014/main" id="{2E8B6DF7-37E3-40A8-AE9F-146F6E2ABC50}"/>
              </a:ext>
            </a:extLst>
          </p:cNvPr>
          <p:cNvSpPr>
            <a:spLocks noGrp="1"/>
          </p:cNvSpPr>
          <p:nvPr>
            <p:ph type="title"/>
          </p:nvPr>
        </p:nvSpPr>
        <p:spPr>
          <a:xfrm>
            <a:off x="614920" y="362209"/>
            <a:ext cx="8756073" cy="611649"/>
          </a:xfrm>
        </p:spPr>
        <p:txBody>
          <a:bodyPr/>
          <a:lstStyle/>
          <a:p>
            <a:r>
              <a:rPr lang="en-GB" dirty="0"/>
              <a:t>After vaccinations</a:t>
            </a:r>
          </a:p>
        </p:txBody>
      </p:sp>
      <p:pic>
        <p:nvPicPr>
          <p:cNvPr id="6" name="Graphic 5" descr="Face with mask with solid fill">
            <a:extLst>
              <a:ext uri="{FF2B5EF4-FFF2-40B4-BE49-F238E27FC236}">
                <a16:creationId xmlns:a16="http://schemas.microsoft.com/office/drawing/2014/main" id="{661EBBDA-2717-4B77-B9AF-2FC315E8A78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62680" y="1478012"/>
            <a:ext cx="914400" cy="914400"/>
          </a:xfrm>
          <a:prstGeom prst="rect">
            <a:avLst/>
          </a:prstGeom>
        </p:spPr>
      </p:pic>
      <p:pic>
        <p:nvPicPr>
          <p:cNvPr id="8" name="Graphic 7" descr="Badge Follow with solid fill">
            <a:extLst>
              <a:ext uri="{FF2B5EF4-FFF2-40B4-BE49-F238E27FC236}">
                <a16:creationId xmlns:a16="http://schemas.microsoft.com/office/drawing/2014/main" id="{AB1FDF22-459C-4294-AE42-A8BBA7FB6BF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66038" y="4465588"/>
            <a:ext cx="914400" cy="914400"/>
          </a:xfrm>
          <a:prstGeom prst="rect">
            <a:avLst/>
          </a:prstGeom>
        </p:spPr>
      </p:pic>
      <p:pic>
        <p:nvPicPr>
          <p:cNvPr id="10" name="Graphic 9" descr="Share with solid fill">
            <a:extLst>
              <a:ext uri="{FF2B5EF4-FFF2-40B4-BE49-F238E27FC236}">
                <a16:creationId xmlns:a16="http://schemas.microsoft.com/office/drawing/2014/main" id="{882D4F42-221B-4DD8-8BF6-0A45F4A1D1E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62680" y="2971800"/>
            <a:ext cx="914400" cy="914400"/>
          </a:xfrm>
          <a:prstGeom prst="rect">
            <a:avLst/>
          </a:prstGeom>
        </p:spPr>
      </p:pic>
    </p:spTree>
    <p:extLst>
      <p:ext uri="{BB962C8B-B14F-4D97-AF65-F5344CB8AC3E}">
        <p14:creationId xmlns:p14="http://schemas.microsoft.com/office/powerpoint/2010/main" val="4120839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06A8C6-C70E-41F6-A1E6-95C3A8EED197}"/>
              </a:ext>
            </a:extLst>
          </p:cNvPr>
          <p:cNvSpPr>
            <a:spLocks noGrp="1"/>
          </p:cNvSpPr>
          <p:nvPr>
            <p:ph sz="quarter" idx="10"/>
          </p:nvPr>
        </p:nvSpPr>
        <p:spPr>
          <a:xfrm>
            <a:off x="586214" y="1129845"/>
            <a:ext cx="7715775" cy="4040607"/>
          </a:xfrm>
        </p:spPr>
        <p:txBody>
          <a:bodyPr/>
          <a:lstStyle/>
          <a:p>
            <a:r>
              <a:rPr lang="en-US" sz="1700" dirty="0"/>
              <a:t>You can find documents relating to the COVID-19 vaccination </a:t>
            </a:r>
            <a:r>
              <a:rPr lang="en-US" sz="1700" dirty="0">
                <a:hlinkClick r:id="rId2"/>
              </a:rPr>
              <a:t>here</a:t>
            </a:r>
            <a:endParaRPr lang="en-US" sz="1700" dirty="0"/>
          </a:p>
          <a:p>
            <a:pPr marL="0" indent="0">
              <a:buNone/>
            </a:pPr>
            <a:endParaRPr lang="en-US" sz="1700" dirty="0"/>
          </a:p>
          <a:p>
            <a:r>
              <a:rPr lang="en-GB" sz="1700" dirty="0"/>
              <a:t>COVID-19 vaccine information for </a:t>
            </a:r>
            <a:r>
              <a:rPr lang="en-GB" sz="1700" dirty="0">
                <a:hlinkClick r:id="rId3"/>
              </a:rPr>
              <a:t>social care staff</a:t>
            </a:r>
            <a:endParaRPr lang="en-GB" sz="1700" dirty="0"/>
          </a:p>
          <a:p>
            <a:r>
              <a:rPr lang="en-GB" sz="1700" dirty="0"/>
              <a:t>COVID-19 vaccination guide for </a:t>
            </a:r>
            <a:r>
              <a:rPr lang="en-GB" sz="1700" dirty="0">
                <a:hlinkClick r:id="rId4"/>
              </a:rPr>
              <a:t>healthcare workers</a:t>
            </a:r>
            <a:endParaRPr lang="en-GB" sz="1700" dirty="0"/>
          </a:p>
          <a:p>
            <a:r>
              <a:rPr lang="en-GB" sz="1700" dirty="0"/>
              <a:t>Leaflet on why you are being </a:t>
            </a:r>
            <a:r>
              <a:rPr lang="en-GB" sz="1700" dirty="0">
                <a:hlinkClick r:id="rId5"/>
              </a:rPr>
              <a:t>asked to wait</a:t>
            </a:r>
            <a:endParaRPr lang="en-GB" sz="1700" dirty="0"/>
          </a:p>
          <a:p>
            <a:r>
              <a:rPr lang="en-GB" sz="1700" dirty="0"/>
              <a:t>COVID-19 vaccination guide for </a:t>
            </a:r>
            <a:r>
              <a:rPr lang="en-GB" sz="1700" dirty="0">
                <a:hlinkClick r:id="rId6"/>
              </a:rPr>
              <a:t>older adults</a:t>
            </a:r>
            <a:endParaRPr lang="en-GB" sz="1700" dirty="0"/>
          </a:p>
          <a:p>
            <a:r>
              <a:rPr lang="en-GB" sz="1700" dirty="0"/>
              <a:t>COVID-19 vaccination: </a:t>
            </a:r>
            <a:r>
              <a:rPr lang="en-GB" sz="1700" dirty="0">
                <a:hlinkClick r:id="rId7"/>
              </a:rPr>
              <a:t>a guide for all women of childbearing age, pregnant or breastfeeding</a:t>
            </a:r>
            <a:endParaRPr lang="en-GB" sz="1700" dirty="0"/>
          </a:p>
          <a:p>
            <a:pPr marL="0" indent="0">
              <a:buNone/>
            </a:pPr>
            <a:endParaRPr lang="en-GB" sz="1700" dirty="0"/>
          </a:p>
          <a:p>
            <a:pPr lvl="0"/>
            <a:r>
              <a:rPr lang="en-US" sz="1700" dirty="0"/>
              <a:t>There are template letters for residents and relatives – see the </a:t>
            </a:r>
            <a:r>
              <a:rPr lang="en-US" sz="1700" dirty="0">
                <a:hlinkClick r:id="rId8" action="ppaction://hlinksldjump"/>
              </a:rPr>
              <a:t>consent form slide</a:t>
            </a:r>
            <a:endParaRPr lang="en-US" sz="1700" dirty="0"/>
          </a:p>
          <a:p>
            <a:pPr lvl="0"/>
            <a:r>
              <a:rPr lang="en-US" sz="1700" dirty="0"/>
              <a:t>Public Health England  Leaflet - what to expect </a:t>
            </a:r>
            <a:r>
              <a:rPr lang="en-US" sz="1700" dirty="0">
                <a:hlinkClick r:id="rId9"/>
              </a:rPr>
              <a:t>after your COVID-19 vaccinations</a:t>
            </a:r>
            <a:endParaRPr lang="en-US" sz="1700" dirty="0"/>
          </a:p>
          <a:p>
            <a:pPr marL="0" lvl="0" indent="0">
              <a:buNone/>
            </a:pPr>
            <a:endParaRPr lang="en-US" sz="1700" dirty="0"/>
          </a:p>
          <a:p>
            <a:r>
              <a:rPr lang="en-US" sz="1700" dirty="0">
                <a:hlinkClick r:id="rId10"/>
              </a:rPr>
              <a:t>Accessible Information from Mencap on the Vaccine </a:t>
            </a:r>
            <a:endParaRPr lang="en-US" sz="1700" dirty="0"/>
          </a:p>
        </p:txBody>
      </p:sp>
      <p:sp>
        <p:nvSpPr>
          <p:cNvPr id="3" name="Title 2">
            <a:extLst>
              <a:ext uri="{FF2B5EF4-FFF2-40B4-BE49-F238E27FC236}">
                <a16:creationId xmlns:a16="http://schemas.microsoft.com/office/drawing/2014/main" id="{C3C498E9-46F6-4A51-9227-8EA8DCB39CB4}"/>
              </a:ext>
            </a:extLst>
          </p:cNvPr>
          <p:cNvSpPr>
            <a:spLocks noGrp="1"/>
          </p:cNvSpPr>
          <p:nvPr>
            <p:ph type="title"/>
          </p:nvPr>
        </p:nvSpPr>
        <p:spPr>
          <a:xfrm>
            <a:off x="586214" y="348977"/>
            <a:ext cx="8756073" cy="611649"/>
          </a:xfrm>
        </p:spPr>
        <p:txBody>
          <a:bodyPr/>
          <a:lstStyle/>
          <a:p>
            <a:r>
              <a:rPr lang="en-GB"/>
              <a:t>Vaccine information leaflets</a:t>
            </a:r>
          </a:p>
        </p:txBody>
      </p:sp>
      <p:pic>
        <p:nvPicPr>
          <p:cNvPr id="4" name="Picture 3">
            <a:extLst>
              <a:ext uri="{FF2B5EF4-FFF2-40B4-BE49-F238E27FC236}">
                <a16:creationId xmlns:a16="http://schemas.microsoft.com/office/drawing/2014/main" id="{ED94E124-649F-4AC9-B7D5-5583C8EC3376}"/>
              </a:ext>
            </a:extLst>
          </p:cNvPr>
          <p:cNvPicPr>
            <a:picLocks noChangeAspect="1"/>
          </p:cNvPicPr>
          <p:nvPr/>
        </p:nvPicPr>
        <p:blipFill rotWithShape="1">
          <a:blip r:embed="rId11"/>
          <a:srcRect l="29700" t="21628" r="51925"/>
          <a:stretch/>
        </p:blipFill>
        <p:spPr>
          <a:xfrm>
            <a:off x="8866598" y="960626"/>
            <a:ext cx="2739188" cy="5203868"/>
          </a:xfrm>
          <a:prstGeom prst="rect">
            <a:avLst/>
          </a:prstGeom>
        </p:spPr>
      </p:pic>
    </p:spTree>
    <p:extLst>
      <p:ext uri="{BB962C8B-B14F-4D97-AF65-F5344CB8AC3E}">
        <p14:creationId xmlns:p14="http://schemas.microsoft.com/office/powerpoint/2010/main" val="40518908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D510F0-CA3B-48D6-892E-3F3CFDD6B7CB}"/>
              </a:ext>
            </a:extLst>
          </p:cNvPr>
          <p:cNvSpPr>
            <a:spLocks noGrp="1"/>
          </p:cNvSpPr>
          <p:nvPr>
            <p:ph sz="quarter" idx="10"/>
          </p:nvPr>
        </p:nvSpPr>
        <p:spPr>
          <a:xfrm>
            <a:off x="527142" y="1140431"/>
            <a:ext cx="11021012" cy="5399878"/>
          </a:xfrm>
        </p:spPr>
        <p:txBody>
          <a:bodyPr/>
          <a:lstStyle/>
          <a:p>
            <a:pPr marL="0" indent="0">
              <a:buNone/>
            </a:pPr>
            <a:r>
              <a:rPr lang="en-GB" sz="1800" b="1" dirty="0"/>
              <a:t>This includes agency staff</a:t>
            </a:r>
          </a:p>
          <a:p>
            <a:r>
              <a:rPr lang="en-GB" sz="1800" dirty="0"/>
              <a:t>Keep staff records of vaccinations and report via the </a:t>
            </a:r>
            <a:r>
              <a:rPr lang="en-GB" sz="1800" b="1" dirty="0"/>
              <a:t>Capacity Tracker </a:t>
            </a:r>
            <a:r>
              <a:rPr lang="en-GB" sz="1800" dirty="0"/>
              <a:t>(as you do with flu vaccination) – see the </a:t>
            </a:r>
            <a:r>
              <a:rPr lang="en-GB" sz="1800" dirty="0">
                <a:hlinkClick r:id="rId2" action="ppaction://hlinksldjump"/>
              </a:rPr>
              <a:t>Capacity Tracker slide</a:t>
            </a:r>
            <a:r>
              <a:rPr lang="en-GB" sz="1800" dirty="0"/>
              <a:t>.</a:t>
            </a:r>
          </a:p>
          <a:p>
            <a:r>
              <a:rPr lang="en-GB" sz="1800" dirty="0"/>
              <a:t>Consider the </a:t>
            </a:r>
            <a:r>
              <a:rPr lang="en-GB" sz="1800" b="1" dirty="0"/>
              <a:t>logistics of releasing staff to receive </a:t>
            </a:r>
            <a:r>
              <a:rPr lang="en-GB" sz="1800" dirty="0"/>
              <a:t>their vaccine, while maintaining staffing levels within the home.</a:t>
            </a:r>
          </a:p>
          <a:p>
            <a:r>
              <a:rPr lang="en-GB" sz="1800" b="1" dirty="0"/>
              <a:t>Support new staff to receive the vaccine</a:t>
            </a:r>
            <a:r>
              <a:rPr lang="en-GB" sz="1800" dirty="0"/>
              <a:t>. Understand that there may be a need for a few days off for staff after a vaccine dose.</a:t>
            </a:r>
          </a:p>
          <a:p>
            <a:r>
              <a:rPr lang="en-GB" sz="1800" dirty="0"/>
              <a:t>Do </a:t>
            </a:r>
            <a:r>
              <a:rPr lang="en-GB" sz="1800" b="1" dirty="0"/>
              <a:t>talk to staff about the vaccine </a:t>
            </a:r>
          </a:p>
          <a:p>
            <a:r>
              <a:rPr lang="en-GB" sz="1800" dirty="0"/>
              <a:t>Do use the resources in this pack </a:t>
            </a:r>
          </a:p>
          <a:p>
            <a:r>
              <a:rPr lang="en-GB" sz="1800" dirty="0"/>
              <a:t>You may find the </a:t>
            </a:r>
            <a:r>
              <a:rPr lang="en-GB" sz="1800" dirty="0">
                <a:hlinkClick r:id="rId3"/>
              </a:rPr>
              <a:t>Q&amp;A video </a:t>
            </a:r>
            <a:r>
              <a:rPr lang="en-GB" sz="1800" dirty="0"/>
              <a:t>for social care staff useful</a:t>
            </a:r>
          </a:p>
          <a:p>
            <a:r>
              <a:rPr lang="en-GB" sz="1800" dirty="0"/>
              <a:t>London ADASS </a:t>
            </a:r>
            <a:r>
              <a:rPr lang="en-GB" sz="1800" dirty="0">
                <a:hlinkClick r:id="rId4"/>
              </a:rPr>
              <a:t>video</a:t>
            </a:r>
            <a:r>
              <a:rPr lang="en-GB" sz="1800" dirty="0"/>
              <a:t> – Go Get the COVID-19 Vaccine</a:t>
            </a:r>
          </a:p>
          <a:p>
            <a:r>
              <a:rPr lang="en-GB" sz="1800" dirty="0"/>
              <a:t>London ADASS </a:t>
            </a:r>
            <a:r>
              <a:rPr lang="en-GB" sz="1800" dirty="0">
                <a:hlinkClick r:id="rId5"/>
              </a:rPr>
              <a:t>video</a:t>
            </a:r>
            <a:r>
              <a:rPr lang="en-GB" sz="1800" dirty="0"/>
              <a:t> – Vaccinations save lives</a:t>
            </a:r>
          </a:p>
          <a:p>
            <a:r>
              <a:rPr lang="en-GB" sz="1800" dirty="0"/>
              <a:t>You may find the London care home COVID vaccine FAQs useful (please see the end of this pack for the FAQs, or contact </a:t>
            </a:r>
            <a:r>
              <a:rPr lang="en-GB" sz="1800" dirty="0">
                <a:solidFill>
                  <a:srgbClr val="0563C1"/>
                </a:solidFill>
                <a:ea typeface="Calibri" panose="020F0502020204030204" pitchFamily="34" charset="0"/>
                <a:hlinkClick r:id="rId6"/>
              </a:rPr>
              <a:t>england.londonehchprogramme@nhs.net </a:t>
            </a:r>
            <a:r>
              <a:rPr lang="en-GB" sz="1800" dirty="0">
                <a:solidFill>
                  <a:srgbClr val="0563C1"/>
                </a:solidFill>
                <a:ea typeface="Calibri" panose="020F0502020204030204" pitchFamily="34" charset="0"/>
              </a:rPr>
              <a:t> </a:t>
            </a:r>
            <a:r>
              <a:rPr lang="en-GB" sz="1800" dirty="0"/>
              <a:t>if you want to check for updated questions)</a:t>
            </a:r>
          </a:p>
          <a:p>
            <a:pPr marL="0" indent="0">
              <a:buNone/>
            </a:pPr>
            <a:endParaRPr lang="en-GB" sz="1800" dirty="0"/>
          </a:p>
        </p:txBody>
      </p:sp>
      <p:sp>
        <p:nvSpPr>
          <p:cNvPr id="3" name="Title 2">
            <a:extLst>
              <a:ext uri="{FF2B5EF4-FFF2-40B4-BE49-F238E27FC236}">
                <a16:creationId xmlns:a16="http://schemas.microsoft.com/office/drawing/2014/main" id="{48873C61-695D-4242-A99D-0623FBEA3E54}"/>
              </a:ext>
            </a:extLst>
          </p:cNvPr>
          <p:cNvSpPr>
            <a:spLocks noGrp="1"/>
          </p:cNvSpPr>
          <p:nvPr>
            <p:ph type="title"/>
          </p:nvPr>
        </p:nvSpPr>
        <p:spPr>
          <a:xfrm>
            <a:off x="527141" y="370882"/>
            <a:ext cx="9822634" cy="611649"/>
          </a:xfrm>
        </p:spPr>
        <p:txBody>
          <a:bodyPr/>
          <a:lstStyle/>
          <a:p>
            <a:r>
              <a:rPr lang="en-GB" sz="3200"/>
              <a:t>Care home managers – preparing for staff vaccines</a:t>
            </a:r>
          </a:p>
        </p:txBody>
      </p:sp>
    </p:spTree>
    <p:extLst>
      <p:ext uri="{BB962C8B-B14F-4D97-AF65-F5344CB8AC3E}">
        <p14:creationId xmlns:p14="http://schemas.microsoft.com/office/powerpoint/2010/main" val="2235149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39AF66-270F-4537-8DC2-9D0D6F4796C9}"/>
              </a:ext>
            </a:extLst>
          </p:cNvPr>
          <p:cNvSpPr>
            <a:spLocks noGrp="1"/>
          </p:cNvSpPr>
          <p:nvPr>
            <p:ph sz="quarter" idx="10"/>
          </p:nvPr>
        </p:nvSpPr>
        <p:spPr>
          <a:xfrm>
            <a:off x="609600" y="1052220"/>
            <a:ext cx="8159496" cy="1518268"/>
          </a:xfrm>
        </p:spPr>
        <p:txBody>
          <a:bodyPr/>
          <a:lstStyle/>
          <a:p>
            <a:r>
              <a:rPr lang="en-GB" sz="1800" dirty="0"/>
              <a:t>Residents in care homes have been very badly affected by COVID-19</a:t>
            </a:r>
          </a:p>
          <a:p>
            <a:r>
              <a:rPr lang="en-GB" sz="1800" dirty="0"/>
              <a:t>Care home staff are at increased personal risk of catching COVID-19, and passing it on to vulnerable people</a:t>
            </a:r>
          </a:p>
          <a:p>
            <a:endParaRPr lang="en-GB" sz="2200" dirty="0"/>
          </a:p>
          <a:p>
            <a:endParaRPr lang="en-GB" sz="2200" dirty="0"/>
          </a:p>
        </p:txBody>
      </p:sp>
      <p:sp>
        <p:nvSpPr>
          <p:cNvPr id="3" name="Title 2">
            <a:extLst>
              <a:ext uri="{FF2B5EF4-FFF2-40B4-BE49-F238E27FC236}">
                <a16:creationId xmlns:a16="http://schemas.microsoft.com/office/drawing/2014/main" id="{0A2D5695-08E2-486B-A529-E6032D54985A}"/>
              </a:ext>
            </a:extLst>
          </p:cNvPr>
          <p:cNvSpPr>
            <a:spLocks noGrp="1"/>
          </p:cNvSpPr>
          <p:nvPr>
            <p:ph type="title"/>
          </p:nvPr>
        </p:nvSpPr>
        <p:spPr>
          <a:xfrm>
            <a:off x="609600" y="305149"/>
            <a:ext cx="8756073" cy="611649"/>
          </a:xfrm>
        </p:spPr>
        <p:txBody>
          <a:bodyPr/>
          <a:lstStyle/>
          <a:p>
            <a:r>
              <a:rPr lang="en-GB" dirty="0"/>
              <a:t>Key messages</a:t>
            </a:r>
          </a:p>
        </p:txBody>
      </p:sp>
      <p:sp>
        <p:nvSpPr>
          <p:cNvPr id="4" name="Right Brace 3">
            <a:extLst>
              <a:ext uri="{FF2B5EF4-FFF2-40B4-BE49-F238E27FC236}">
                <a16:creationId xmlns:a16="http://schemas.microsoft.com/office/drawing/2014/main" id="{30695A36-2E5E-44FE-AA7A-6329D942A632}"/>
              </a:ext>
            </a:extLst>
          </p:cNvPr>
          <p:cNvSpPr/>
          <p:nvPr/>
        </p:nvSpPr>
        <p:spPr>
          <a:xfrm>
            <a:off x="8689647" y="1164454"/>
            <a:ext cx="475488" cy="90317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Content Placeholder 1">
            <a:extLst>
              <a:ext uri="{FF2B5EF4-FFF2-40B4-BE49-F238E27FC236}">
                <a16:creationId xmlns:a16="http://schemas.microsoft.com/office/drawing/2014/main" id="{E09E8087-2561-48B6-80AC-EB5A1DAEDD0A}"/>
              </a:ext>
            </a:extLst>
          </p:cNvPr>
          <p:cNvSpPr txBox="1">
            <a:spLocks/>
          </p:cNvSpPr>
          <p:nvPr/>
        </p:nvSpPr>
        <p:spPr>
          <a:xfrm>
            <a:off x="9277653" y="1069659"/>
            <a:ext cx="2580971" cy="12923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t>This is why they were prioritised to receive the vaccine, including the booster</a:t>
            </a:r>
          </a:p>
        </p:txBody>
      </p:sp>
      <p:sp>
        <p:nvSpPr>
          <p:cNvPr id="6" name="Rectangle 5">
            <a:extLst>
              <a:ext uri="{FF2B5EF4-FFF2-40B4-BE49-F238E27FC236}">
                <a16:creationId xmlns:a16="http://schemas.microsoft.com/office/drawing/2014/main" id="{0460665C-70C8-49BD-82E8-DB0F9B0F4FD3}"/>
              </a:ext>
            </a:extLst>
          </p:cNvPr>
          <p:cNvSpPr/>
          <p:nvPr/>
        </p:nvSpPr>
        <p:spPr>
          <a:xfrm>
            <a:off x="609601" y="2315285"/>
            <a:ext cx="10972799" cy="4170372"/>
          </a:xfrm>
          <a:prstGeom prst="rect">
            <a:avLst/>
          </a:prstGeom>
        </p:spPr>
        <p:txBody>
          <a:bodyPr wrap="square">
            <a:spAutoFit/>
          </a:bodyPr>
          <a:lstStyle/>
          <a:p>
            <a:pPr marL="360000" indent="-342900">
              <a:buFont typeface="Arial" panose="020B0604020202020204" pitchFamily="34" charset="0"/>
              <a:buChar char="•"/>
            </a:pPr>
            <a:r>
              <a:rPr lang="en-GB" sz="1700" dirty="0">
                <a:latin typeface="Arial" panose="020B0604020202020204" pitchFamily="34" charset="0"/>
                <a:cs typeface="Arial" panose="020B0604020202020204" pitchFamily="34" charset="0"/>
              </a:rPr>
              <a:t>Vaccines are the best way to protect people from coronavirus and have saved thousands of lives. </a:t>
            </a:r>
          </a:p>
          <a:p>
            <a:pPr marL="360000" indent="-342900">
              <a:buFont typeface="Arial" panose="020B0604020202020204" pitchFamily="34" charset="0"/>
              <a:buChar char="•"/>
            </a:pPr>
            <a:r>
              <a:rPr lang="en-GB" sz="1700" dirty="0">
                <a:latin typeface="Arial" panose="020B0604020202020204" pitchFamily="34" charset="0"/>
                <a:cs typeface="Arial" panose="020B0604020202020204" pitchFamily="34" charset="0"/>
              </a:rPr>
              <a:t>You are far less likely to be hospitalised or pass on the virus if you are vaccinated.</a:t>
            </a:r>
          </a:p>
          <a:p>
            <a:pPr marL="360000" indent="-342900">
              <a:buFont typeface="Arial" panose="020B0604020202020204" pitchFamily="34" charset="0"/>
              <a:buChar char="•"/>
            </a:pPr>
            <a:r>
              <a:rPr lang="en-GB" sz="1700" dirty="0">
                <a:latin typeface="Arial" panose="020B0604020202020204" pitchFamily="34" charset="0"/>
                <a:cs typeface="Arial" panose="020B0604020202020204" pitchFamily="34" charset="0"/>
              </a:rPr>
              <a:t>Most people will get the currently approved vaccines in two doses, although some particularly vulnerable people will receive a third dose, including those who are immunosuppressed</a:t>
            </a:r>
          </a:p>
          <a:p>
            <a:pPr marL="360000" indent="-342900">
              <a:spcAft>
                <a:spcPts val="600"/>
              </a:spcAft>
              <a:buFont typeface="Arial" panose="020B0604020202020204" pitchFamily="34" charset="0"/>
              <a:buChar char="•"/>
            </a:pPr>
            <a:r>
              <a:rPr lang="en-GB" sz="1700" dirty="0">
                <a:latin typeface="Arial" panose="020B0604020202020204" pitchFamily="34" charset="0"/>
                <a:cs typeface="Arial" panose="020B0604020202020204" pitchFamily="34" charset="0"/>
              </a:rPr>
              <a:t>Booster jabs are important for staff to maintain high levels of protection so will be available to all staff and residents 3 months after the last dose was received by the patient</a:t>
            </a:r>
          </a:p>
          <a:p>
            <a:pPr marL="360000" indent="-342900">
              <a:buFont typeface="Arial" panose="020B0604020202020204" pitchFamily="34" charset="0"/>
              <a:buChar char="•"/>
            </a:pPr>
            <a:r>
              <a:rPr lang="en-GB" sz="1700" dirty="0">
                <a:latin typeface="Arial" panose="020B0604020202020204" pitchFamily="34" charset="0"/>
                <a:cs typeface="Arial" panose="020B0604020202020204" pitchFamily="34" charset="0"/>
              </a:rPr>
              <a:t>Boosters will be one full dose of Pfizer or half a dose of Moderna </a:t>
            </a:r>
          </a:p>
          <a:p>
            <a:pPr marL="360000" indent="-342900">
              <a:buFont typeface="Arial" panose="020B0604020202020204" pitchFamily="34" charset="0"/>
              <a:buChar char="•"/>
            </a:pPr>
            <a:r>
              <a:rPr lang="en-GB" sz="1700" dirty="0">
                <a:latin typeface="Arial" panose="020B0604020202020204" pitchFamily="34" charset="0"/>
                <a:cs typeface="Arial" panose="020B0604020202020204" pitchFamily="34" charset="0"/>
              </a:rPr>
              <a:t>The vaccine is one tool to help prevent COVID-19, together with </a:t>
            </a:r>
            <a:r>
              <a:rPr lang="en-GB" sz="1700" b="1" dirty="0">
                <a:latin typeface="Arial" panose="020B0604020202020204" pitchFamily="34" charset="0"/>
                <a:cs typeface="Arial" panose="020B0604020202020204" pitchFamily="34" charset="0"/>
              </a:rPr>
              <a:t>all your hard work </a:t>
            </a:r>
            <a:r>
              <a:rPr lang="en-GB" sz="1700" dirty="0">
                <a:latin typeface="Arial" panose="020B0604020202020204" pitchFamily="34" charset="0"/>
                <a:cs typeface="Arial" panose="020B0604020202020204" pitchFamily="34" charset="0"/>
              </a:rPr>
              <a:t>in infection prevention control, wearing PPE and testing, which we need to keep up!</a:t>
            </a:r>
          </a:p>
          <a:p>
            <a:pPr marL="360000" indent="-342900">
              <a:buFont typeface="Arial" panose="020B0604020202020204" pitchFamily="34" charset="0"/>
              <a:buChar char="•"/>
            </a:pPr>
            <a:r>
              <a:rPr lang="en-GB" sz="1700" dirty="0">
                <a:latin typeface="Arial" panose="020B0604020202020204" pitchFamily="34" charset="0"/>
                <a:cs typeface="Arial" panose="020B0604020202020204" pitchFamily="34" charset="0"/>
              </a:rPr>
              <a:t>Some residents might not have capacity to consent to have the vaccine – </a:t>
            </a:r>
            <a:r>
              <a:rPr lang="en-GB" sz="1700" b="1" dirty="0">
                <a:latin typeface="Arial" panose="020B0604020202020204" pitchFamily="34" charset="0"/>
                <a:cs typeface="Arial" panose="020B0604020202020204" pitchFamily="34" charset="0"/>
              </a:rPr>
              <a:t>the same process</a:t>
            </a:r>
            <a:r>
              <a:rPr lang="en-GB" sz="1700" dirty="0">
                <a:latin typeface="Arial" panose="020B0604020202020204" pitchFamily="34" charset="0"/>
                <a:cs typeface="Arial" panose="020B0604020202020204" pitchFamily="34" charset="0"/>
              </a:rPr>
              <a:t> should be followed as for other interventions such as the flu jab</a:t>
            </a:r>
          </a:p>
          <a:p>
            <a:pPr marL="360000" indent="-342900">
              <a:buFont typeface="Arial" panose="020B0604020202020204" pitchFamily="34" charset="0"/>
              <a:buChar char="•"/>
            </a:pPr>
            <a:r>
              <a:rPr lang="en-GB" sz="1700" dirty="0">
                <a:latin typeface="Arial" panose="020B0604020202020204" pitchFamily="34" charset="0"/>
                <a:cs typeface="Arial" panose="020B0604020202020204" pitchFamily="34" charset="0"/>
              </a:rPr>
              <a:t>The vast majority of hospitalisations are from people who have not had their primary or booster vaccinations.</a:t>
            </a:r>
          </a:p>
          <a:p>
            <a:pPr marL="360000" indent="-342900">
              <a:buFont typeface="Arial" panose="020B0604020202020204" pitchFamily="34" charset="0"/>
              <a:buChar char="•"/>
            </a:pPr>
            <a:r>
              <a:rPr lang="en-GB" sz="1700" dirty="0">
                <a:latin typeface="Arial" panose="020B0604020202020204" pitchFamily="34" charset="0"/>
                <a:ea typeface="Calibri" panose="020F0502020204030204" pitchFamily="34" charset="0"/>
                <a:cs typeface="Arial" panose="020B0604020202020204" pitchFamily="34" charset="0"/>
              </a:rPr>
              <a:t>Staff who have tested positive for COVID-19 will not be able to get a vaccine dosage until 28 days post-infection.</a:t>
            </a:r>
            <a:endParaRPr lang="en-GB" sz="17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0348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038DBA-C1B9-4C61-98F9-3848C9CF4C05}"/>
              </a:ext>
            </a:extLst>
          </p:cNvPr>
          <p:cNvSpPr>
            <a:spLocks noGrp="1"/>
          </p:cNvSpPr>
          <p:nvPr>
            <p:ph sz="quarter" idx="10"/>
          </p:nvPr>
        </p:nvSpPr>
        <p:spPr>
          <a:xfrm>
            <a:off x="609601" y="1253887"/>
            <a:ext cx="10747247" cy="4106020"/>
          </a:xfrm>
        </p:spPr>
        <p:txBody>
          <a:bodyPr/>
          <a:lstStyle/>
          <a:p>
            <a:pPr marL="0" indent="0">
              <a:buNone/>
            </a:pPr>
            <a:r>
              <a:rPr lang="en-GB" sz="1900" dirty="0"/>
              <a:t>For new residents</a:t>
            </a:r>
          </a:p>
          <a:p>
            <a:r>
              <a:rPr lang="en-GB" sz="1900" dirty="0"/>
              <a:t>Establish if they have already had the vaccine and whether they have received both doses – if you don’t know, their GP can look on their records</a:t>
            </a:r>
          </a:p>
          <a:p>
            <a:r>
              <a:rPr lang="en-GB" sz="1900" dirty="0"/>
              <a:t>If they need to have their first, second or booster dose, speak with their GP or local vaccination service about arranging their vaccine</a:t>
            </a:r>
          </a:p>
          <a:p>
            <a:endParaRPr lang="en-GB" sz="1900" dirty="0"/>
          </a:p>
          <a:p>
            <a:r>
              <a:rPr lang="en-GB" sz="1900" dirty="0"/>
              <a:t>Consent grouping – provisionally group residents into three categories to help prepare staff who will be giving the vaccine</a:t>
            </a:r>
          </a:p>
          <a:p>
            <a:pPr marL="0" indent="0">
              <a:buNone/>
            </a:pPr>
            <a:r>
              <a:rPr lang="en-GB" sz="1900" dirty="0"/>
              <a:t>       - Residents who are likely to have capacity to consent</a:t>
            </a:r>
          </a:p>
          <a:p>
            <a:pPr marL="0" indent="0">
              <a:buNone/>
            </a:pPr>
            <a:r>
              <a:rPr lang="en-GB" sz="1900" dirty="0"/>
              <a:t>       - Residents who have or may require a Legal Power of Attorney to consent on their behalf</a:t>
            </a:r>
          </a:p>
          <a:p>
            <a:pPr marL="0" indent="0">
              <a:buNone/>
            </a:pPr>
            <a:r>
              <a:rPr lang="en-GB" sz="1900" dirty="0"/>
              <a:t>       - Residents who may need a best interest decision made on their behalf</a:t>
            </a:r>
          </a:p>
          <a:p>
            <a:pPr marL="0" indent="0">
              <a:buNone/>
            </a:pPr>
            <a:r>
              <a:rPr lang="en-GB" sz="1900" b="1" i="1" dirty="0"/>
              <a:t>See sections on </a:t>
            </a:r>
            <a:r>
              <a:rPr lang="en-GB" sz="1900" b="1" i="1" dirty="0">
                <a:hlinkClick r:id="rId2" action="ppaction://hlinksldjump"/>
              </a:rPr>
              <a:t>consent </a:t>
            </a:r>
            <a:r>
              <a:rPr lang="en-GB" sz="1900" b="1" i="1" dirty="0"/>
              <a:t>and </a:t>
            </a:r>
            <a:r>
              <a:rPr lang="en-GB" sz="1900" b="1" i="1" dirty="0">
                <a:hlinkClick r:id="rId3" action="ppaction://hlinksldjump"/>
              </a:rPr>
              <a:t>capacity </a:t>
            </a:r>
            <a:r>
              <a:rPr lang="en-GB" sz="1900" b="1" i="1" dirty="0"/>
              <a:t>for further information </a:t>
            </a:r>
          </a:p>
          <a:p>
            <a:pPr marL="0" indent="0">
              <a:buNone/>
            </a:pPr>
            <a:r>
              <a:rPr lang="en-GB" sz="1900" dirty="0">
                <a:effectLst/>
                <a:latin typeface="Arial" panose="020B0604020202020204" pitchFamily="34" charset="0"/>
              </a:rPr>
              <a:t>Information on consent and preparing for the vaccine for residents with Learning Disability, is available from the </a:t>
            </a:r>
            <a:r>
              <a:rPr lang="en-GB" sz="1900" dirty="0">
                <a:effectLst/>
                <a:latin typeface="Arial" panose="020B0604020202020204" pitchFamily="34" charset="0"/>
                <a:hlinkClick r:id="rId4"/>
              </a:rPr>
              <a:t>London Learning Disability COVID-19 Vaccine information pack (Version 2)</a:t>
            </a:r>
            <a:endParaRPr lang="en-GB" sz="1900" dirty="0"/>
          </a:p>
          <a:p>
            <a:pPr marL="0" indent="0">
              <a:buNone/>
            </a:pPr>
            <a:endParaRPr lang="en-GB" sz="2000" b="1" dirty="0"/>
          </a:p>
        </p:txBody>
      </p:sp>
      <p:sp>
        <p:nvSpPr>
          <p:cNvPr id="3" name="Title 2">
            <a:extLst>
              <a:ext uri="{FF2B5EF4-FFF2-40B4-BE49-F238E27FC236}">
                <a16:creationId xmlns:a16="http://schemas.microsoft.com/office/drawing/2014/main" id="{AF61E204-E44C-489A-A812-A88B6DB33BD9}"/>
              </a:ext>
            </a:extLst>
          </p:cNvPr>
          <p:cNvSpPr>
            <a:spLocks noGrp="1"/>
          </p:cNvSpPr>
          <p:nvPr>
            <p:ph type="title"/>
          </p:nvPr>
        </p:nvSpPr>
        <p:spPr>
          <a:xfrm>
            <a:off x="537682" y="373981"/>
            <a:ext cx="9639299" cy="611649"/>
          </a:xfrm>
        </p:spPr>
        <p:txBody>
          <a:bodyPr/>
          <a:lstStyle/>
          <a:p>
            <a:r>
              <a:rPr lang="en-GB"/>
              <a:t>Preparing for residents to receive the vaccine</a:t>
            </a:r>
          </a:p>
        </p:txBody>
      </p:sp>
    </p:spTree>
    <p:extLst>
      <p:ext uri="{BB962C8B-B14F-4D97-AF65-F5344CB8AC3E}">
        <p14:creationId xmlns:p14="http://schemas.microsoft.com/office/powerpoint/2010/main" val="22116958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8CD182-91DC-4563-A687-2C2C5F00DC29}"/>
              </a:ext>
            </a:extLst>
          </p:cNvPr>
          <p:cNvSpPr>
            <a:spLocks noGrp="1"/>
          </p:cNvSpPr>
          <p:nvPr>
            <p:ph sz="quarter" idx="10"/>
          </p:nvPr>
        </p:nvSpPr>
        <p:spPr>
          <a:xfrm>
            <a:off x="654444" y="1135664"/>
            <a:ext cx="10832064" cy="4586671"/>
          </a:xfrm>
        </p:spPr>
        <p:txBody>
          <a:bodyPr/>
          <a:lstStyle/>
          <a:p>
            <a:pPr marL="0" indent="0">
              <a:buNone/>
            </a:pPr>
            <a:r>
              <a:rPr lang="en-GB" sz="2000" dirty="0"/>
              <a:t>Staff and all residents who are able to give informed consent are required to do so in order to receive the vaccine.</a:t>
            </a:r>
          </a:p>
          <a:p>
            <a:pPr marL="0" indent="0">
              <a:buNone/>
            </a:pPr>
            <a:endParaRPr lang="en-GB" sz="600" dirty="0"/>
          </a:p>
          <a:p>
            <a:pPr marL="0" indent="0">
              <a:buNone/>
            </a:pPr>
            <a:r>
              <a:rPr lang="en-GB" sz="2000" b="1" dirty="0"/>
              <a:t>There is no legal requirement for consent to be in writing. </a:t>
            </a:r>
            <a:r>
              <a:rPr lang="en-GB" sz="2000" dirty="0"/>
              <a:t>A signature on a consent form is not conclusive proof that consent has been given, but records the decision and the discussions that have taken place.  </a:t>
            </a:r>
          </a:p>
          <a:p>
            <a:pPr marL="0" indent="0">
              <a:buNone/>
            </a:pPr>
            <a:endParaRPr lang="en-GB" sz="600" dirty="0"/>
          </a:p>
          <a:p>
            <a:pPr marL="0" indent="0">
              <a:buNone/>
            </a:pPr>
            <a:r>
              <a:rPr lang="en-GB" sz="2000" dirty="0"/>
              <a:t>Consent should be recorded – this is a required field on the Pinnacle system used by staff giving the vaccine. </a:t>
            </a:r>
          </a:p>
          <a:p>
            <a:pPr marL="0" indent="0">
              <a:buNone/>
            </a:pPr>
            <a:endParaRPr lang="en-GB" sz="600" dirty="0"/>
          </a:p>
          <a:p>
            <a:pPr marL="0" indent="0">
              <a:buNone/>
            </a:pPr>
            <a:r>
              <a:rPr lang="en-GB" sz="2000" dirty="0"/>
              <a:t>Staff and residents should be provided with written information about the vaccine. Some people might not remember the information between the first and second dose.</a:t>
            </a:r>
          </a:p>
          <a:p>
            <a:pPr marL="0" indent="0">
              <a:buNone/>
            </a:pPr>
            <a:endParaRPr lang="en-GB" sz="600" dirty="0"/>
          </a:p>
          <a:p>
            <a:pPr marL="0" indent="0">
              <a:buNone/>
            </a:pPr>
            <a:r>
              <a:rPr lang="en-GB" sz="2000" dirty="0"/>
              <a:t>Some residents might not have capacity to consent to have the vaccine – </a:t>
            </a:r>
            <a:r>
              <a:rPr lang="en-GB" sz="2000" b="1" dirty="0"/>
              <a:t>the same process</a:t>
            </a:r>
            <a:r>
              <a:rPr lang="en-GB" sz="2000" dirty="0"/>
              <a:t> should be followed as for other interventions such as the flu jab.</a:t>
            </a:r>
          </a:p>
        </p:txBody>
      </p:sp>
      <p:sp>
        <p:nvSpPr>
          <p:cNvPr id="3" name="Title 2">
            <a:extLst>
              <a:ext uri="{FF2B5EF4-FFF2-40B4-BE49-F238E27FC236}">
                <a16:creationId xmlns:a16="http://schemas.microsoft.com/office/drawing/2014/main" id="{2D0F0D50-BFE2-4989-BC32-6C227AAAFF17}"/>
              </a:ext>
            </a:extLst>
          </p:cNvPr>
          <p:cNvSpPr>
            <a:spLocks noGrp="1"/>
          </p:cNvSpPr>
          <p:nvPr>
            <p:ph type="title"/>
          </p:nvPr>
        </p:nvSpPr>
        <p:spPr>
          <a:xfrm>
            <a:off x="654444" y="342053"/>
            <a:ext cx="8756073" cy="611649"/>
          </a:xfrm>
        </p:spPr>
        <p:txBody>
          <a:bodyPr/>
          <a:lstStyle/>
          <a:p>
            <a:r>
              <a:rPr lang="en-GB"/>
              <a:t>Consent</a:t>
            </a:r>
          </a:p>
        </p:txBody>
      </p:sp>
    </p:spTree>
    <p:extLst>
      <p:ext uri="{BB962C8B-B14F-4D97-AF65-F5344CB8AC3E}">
        <p14:creationId xmlns:p14="http://schemas.microsoft.com/office/powerpoint/2010/main" val="3213179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91D00F-4029-4C97-96AD-E3E20137DB9A}"/>
              </a:ext>
            </a:extLst>
          </p:cNvPr>
          <p:cNvSpPr>
            <a:spLocks noGrp="1"/>
          </p:cNvSpPr>
          <p:nvPr>
            <p:ph sz="quarter" idx="10"/>
          </p:nvPr>
        </p:nvSpPr>
        <p:spPr>
          <a:xfrm>
            <a:off x="609600" y="1098147"/>
            <a:ext cx="8159495" cy="4805504"/>
          </a:xfrm>
        </p:spPr>
        <p:txBody>
          <a:bodyPr/>
          <a:lstStyle/>
          <a:p>
            <a:pPr marL="0" indent="0">
              <a:buNone/>
            </a:pPr>
            <a:r>
              <a:rPr lang="en-GB" sz="2000" dirty="0"/>
              <a:t>Consent forms can be found here: </a:t>
            </a:r>
            <a:r>
              <a:rPr lang="en-GB" sz="2000" dirty="0">
                <a:solidFill>
                  <a:srgbClr val="0070C0"/>
                </a:solidFill>
                <a:hlinkClick r:id="rId2">
                  <a:extLst>
                    <a:ext uri="{A12FA001-AC4F-418D-AE19-62706E023703}">
                      <ahyp:hlinkClr xmlns:ahyp="http://schemas.microsoft.com/office/drawing/2018/hyperlinkcolor" val="tx"/>
                    </a:ext>
                  </a:extLst>
                </a:hlinkClick>
              </a:rPr>
              <a:t>COVID-19-vaccination consent forms</a:t>
            </a:r>
            <a:endParaRPr lang="en-GB" sz="2000" dirty="0">
              <a:solidFill>
                <a:srgbClr val="0070C0"/>
              </a:solidFill>
            </a:endParaRPr>
          </a:p>
          <a:p>
            <a:pPr marL="0" indent="0">
              <a:buNone/>
            </a:pPr>
            <a:r>
              <a:rPr lang="en-GB" sz="2000" dirty="0"/>
              <a:t>This includes</a:t>
            </a:r>
          </a:p>
          <a:p>
            <a:r>
              <a:rPr lang="en-GB" sz="2000" dirty="0">
                <a:hlinkClick r:id="rId3"/>
              </a:rPr>
              <a:t>Consent form </a:t>
            </a:r>
            <a:r>
              <a:rPr lang="en-GB" sz="2000" dirty="0"/>
              <a:t>for care home residents who are able to consent</a:t>
            </a:r>
          </a:p>
          <a:p>
            <a:r>
              <a:rPr lang="en-GB" sz="2000" dirty="0"/>
              <a:t>Template </a:t>
            </a:r>
            <a:r>
              <a:rPr lang="en-GB" sz="2000" dirty="0">
                <a:hlinkClick r:id="rId4"/>
              </a:rPr>
              <a:t>letter</a:t>
            </a:r>
            <a:r>
              <a:rPr lang="en-GB" sz="2000" dirty="0"/>
              <a:t> for care home residents who are able to consent – contains information about the vaccine</a:t>
            </a:r>
          </a:p>
          <a:p>
            <a:r>
              <a:rPr lang="en-GB" sz="2000" dirty="0"/>
              <a:t>Consent form for completion by </a:t>
            </a:r>
            <a:r>
              <a:rPr lang="en-GB" sz="2000" dirty="0">
                <a:solidFill>
                  <a:srgbClr val="0070C0"/>
                </a:solidFill>
                <a:hlinkClick r:id="rId5">
                  <a:extLst>
                    <a:ext uri="{A12FA001-AC4F-418D-AE19-62706E023703}">
                      <ahyp:hlinkClr xmlns:ahyp="http://schemas.microsoft.com/office/drawing/2018/hyperlinkcolor" val="tx"/>
                    </a:ext>
                  </a:extLst>
                </a:hlinkClick>
              </a:rPr>
              <a:t>Lasting Power of Attorney (health and welfare)</a:t>
            </a:r>
            <a:endParaRPr lang="en-GB" sz="2000" dirty="0">
              <a:solidFill>
                <a:srgbClr val="0070C0"/>
              </a:solidFill>
            </a:endParaRPr>
          </a:p>
          <a:p>
            <a:r>
              <a:rPr lang="en-GB" sz="2000" dirty="0"/>
              <a:t>Template </a:t>
            </a:r>
            <a:r>
              <a:rPr lang="en-GB" sz="2000" dirty="0">
                <a:hlinkClick r:id="rId6"/>
              </a:rPr>
              <a:t>letter</a:t>
            </a:r>
            <a:r>
              <a:rPr lang="en-GB" sz="2000" dirty="0"/>
              <a:t> for Lasting Power of Attorney (LPA)</a:t>
            </a:r>
          </a:p>
          <a:p>
            <a:r>
              <a:rPr lang="en-GB" sz="2000" dirty="0"/>
              <a:t>Form for a </a:t>
            </a:r>
            <a:r>
              <a:rPr lang="en-GB" sz="2000" dirty="0">
                <a:hlinkClick r:id="rId7"/>
              </a:rPr>
              <a:t>relative </a:t>
            </a:r>
            <a:r>
              <a:rPr lang="en-GB" sz="2000" dirty="0"/>
              <a:t>(person) with LPA to express their views which may be part of a best interest decision </a:t>
            </a:r>
          </a:p>
          <a:p>
            <a:r>
              <a:rPr lang="en-GB" sz="2000" dirty="0"/>
              <a:t>Template </a:t>
            </a:r>
            <a:r>
              <a:rPr lang="en-GB" sz="2000" dirty="0">
                <a:hlinkClick r:id="rId8"/>
              </a:rPr>
              <a:t>letter for relatives</a:t>
            </a:r>
            <a:endParaRPr lang="en-GB" sz="2000" dirty="0"/>
          </a:p>
          <a:p>
            <a:pPr marL="0" indent="0">
              <a:buNone/>
            </a:pPr>
            <a:endParaRPr lang="en-GB" sz="800" dirty="0"/>
          </a:p>
          <a:p>
            <a:pPr marL="0" indent="0">
              <a:buNone/>
            </a:pPr>
            <a:r>
              <a:rPr lang="en-GB" sz="2000" dirty="0"/>
              <a:t>Staff consent form and letter can be found </a:t>
            </a:r>
            <a:r>
              <a:rPr lang="en-GB" sz="2000" dirty="0">
                <a:hlinkClick r:id="rId9"/>
              </a:rPr>
              <a:t>here</a:t>
            </a:r>
            <a:endParaRPr lang="en-GB" sz="2000" dirty="0"/>
          </a:p>
        </p:txBody>
      </p:sp>
      <p:sp>
        <p:nvSpPr>
          <p:cNvPr id="3" name="Title 2">
            <a:extLst>
              <a:ext uri="{FF2B5EF4-FFF2-40B4-BE49-F238E27FC236}">
                <a16:creationId xmlns:a16="http://schemas.microsoft.com/office/drawing/2014/main" id="{09068DDA-672F-4873-9220-9AC5686B204B}"/>
              </a:ext>
            </a:extLst>
          </p:cNvPr>
          <p:cNvSpPr>
            <a:spLocks noGrp="1"/>
          </p:cNvSpPr>
          <p:nvPr>
            <p:ph type="title"/>
          </p:nvPr>
        </p:nvSpPr>
        <p:spPr>
          <a:xfrm>
            <a:off x="609600" y="322619"/>
            <a:ext cx="8756073" cy="611649"/>
          </a:xfrm>
        </p:spPr>
        <p:txBody>
          <a:bodyPr/>
          <a:lstStyle/>
          <a:p>
            <a:r>
              <a:rPr lang="en-GB" dirty="0"/>
              <a:t>Consent forms</a:t>
            </a:r>
          </a:p>
        </p:txBody>
      </p:sp>
      <p:pic>
        <p:nvPicPr>
          <p:cNvPr id="4" name="Picture 3">
            <a:extLst>
              <a:ext uri="{FF2B5EF4-FFF2-40B4-BE49-F238E27FC236}">
                <a16:creationId xmlns:a16="http://schemas.microsoft.com/office/drawing/2014/main" id="{85F1BA28-5D99-4E62-AC49-9E26D77885A5}"/>
              </a:ext>
            </a:extLst>
          </p:cNvPr>
          <p:cNvPicPr>
            <a:picLocks noChangeAspect="1"/>
          </p:cNvPicPr>
          <p:nvPr/>
        </p:nvPicPr>
        <p:blipFill rotWithShape="1">
          <a:blip r:embed="rId10"/>
          <a:srcRect l="37422" t="26226" r="38763" b="5196"/>
          <a:stretch/>
        </p:blipFill>
        <p:spPr>
          <a:xfrm>
            <a:off x="8769095" y="1402672"/>
            <a:ext cx="2903456" cy="4708038"/>
          </a:xfrm>
          <a:prstGeom prst="rect">
            <a:avLst/>
          </a:prstGeom>
        </p:spPr>
      </p:pic>
    </p:spTree>
    <p:extLst>
      <p:ext uri="{BB962C8B-B14F-4D97-AF65-F5344CB8AC3E}">
        <p14:creationId xmlns:p14="http://schemas.microsoft.com/office/powerpoint/2010/main" val="1471530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4F7FCB-A4E2-48FD-A5E8-4C0EA8A643A2}"/>
              </a:ext>
            </a:extLst>
          </p:cNvPr>
          <p:cNvSpPr>
            <a:spLocks noGrp="1"/>
          </p:cNvSpPr>
          <p:nvPr>
            <p:ph sz="quarter" idx="10"/>
          </p:nvPr>
        </p:nvSpPr>
        <p:spPr>
          <a:xfrm>
            <a:off x="609601" y="1184872"/>
            <a:ext cx="10715624" cy="2244128"/>
          </a:xfrm>
        </p:spPr>
        <p:txBody>
          <a:bodyPr/>
          <a:lstStyle/>
          <a:p>
            <a:pPr marL="0" indent="0">
              <a:buNone/>
            </a:pPr>
            <a:r>
              <a:rPr lang="en-GB" sz="2000" b="1" dirty="0"/>
              <a:t>A reminder on the principles of the Mental Capacity Act</a:t>
            </a:r>
            <a:endParaRPr lang="en-GB" sz="2000" dirty="0"/>
          </a:p>
          <a:p>
            <a:pPr lvl="0"/>
            <a:r>
              <a:rPr lang="en-GB" sz="2000" dirty="0"/>
              <a:t>Assume a person has the capacity to make a decision themselves, unless it's proved otherwise</a:t>
            </a:r>
          </a:p>
          <a:p>
            <a:pPr lvl="0"/>
            <a:r>
              <a:rPr lang="en-GB" sz="2000" dirty="0"/>
              <a:t>Wherever possible, help people to make their own decisions</a:t>
            </a:r>
          </a:p>
          <a:p>
            <a:pPr lvl="0"/>
            <a:r>
              <a:rPr lang="en-GB" sz="2000" dirty="0"/>
              <a:t>Don't treat a person as lacking the capacity to make a decision just because they make an unwise decision</a:t>
            </a:r>
          </a:p>
          <a:p>
            <a:pPr lvl="0"/>
            <a:r>
              <a:rPr lang="en-GB" sz="2000" dirty="0"/>
              <a:t>If you make a decision for someone who doesn't have capacity, it must be in their best interests</a:t>
            </a:r>
          </a:p>
          <a:p>
            <a:pPr lvl="0"/>
            <a:r>
              <a:rPr lang="en-GB" sz="2000" dirty="0"/>
              <a:t>Treatment and care provided to someone who lacks capacity should be the least restrictive of their basic rights and freedoms</a:t>
            </a:r>
          </a:p>
          <a:p>
            <a:pPr lvl="0"/>
            <a:endParaRPr lang="en-GB" sz="2000" dirty="0"/>
          </a:p>
          <a:p>
            <a:pPr lvl="0"/>
            <a:r>
              <a:rPr lang="en-GB" sz="2000" dirty="0"/>
              <a:t>NICE guidance on </a:t>
            </a:r>
            <a:r>
              <a:rPr lang="en-GB" sz="2000" dirty="0">
                <a:hlinkClick r:id="rId2"/>
              </a:rPr>
              <a:t>decision making and capacity</a:t>
            </a:r>
            <a:endParaRPr lang="en-GB" sz="2000" dirty="0"/>
          </a:p>
          <a:p>
            <a:endParaRPr lang="en-GB" sz="2000" dirty="0"/>
          </a:p>
        </p:txBody>
      </p:sp>
      <p:sp>
        <p:nvSpPr>
          <p:cNvPr id="3" name="Title 2">
            <a:extLst>
              <a:ext uri="{FF2B5EF4-FFF2-40B4-BE49-F238E27FC236}">
                <a16:creationId xmlns:a16="http://schemas.microsoft.com/office/drawing/2014/main" id="{8AE3FB6B-78C2-45C8-BE7D-98DBFA554B2E}"/>
              </a:ext>
            </a:extLst>
          </p:cNvPr>
          <p:cNvSpPr>
            <a:spLocks noGrp="1"/>
          </p:cNvSpPr>
          <p:nvPr>
            <p:ph type="title"/>
          </p:nvPr>
        </p:nvSpPr>
        <p:spPr>
          <a:xfrm>
            <a:off x="609601" y="353332"/>
            <a:ext cx="8756073" cy="611649"/>
          </a:xfrm>
        </p:spPr>
        <p:txBody>
          <a:bodyPr/>
          <a:lstStyle/>
          <a:p>
            <a:r>
              <a:rPr lang="en-GB" dirty="0"/>
              <a:t>Mental Capacity Act</a:t>
            </a:r>
          </a:p>
        </p:txBody>
      </p:sp>
    </p:spTree>
    <p:extLst>
      <p:ext uri="{BB962C8B-B14F-4D97-AF65-F5344CB8AC3E}">
        <p14:creationId xmlns:p14="http://schemas.microsoft.com/office/powerpoint/2010/main" val="3600238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DBE410-A256-459D-9498-028650AF0380}"/>
              </a:ext>
            </a:extLst>
          </p:cNvPr>
          <p:cNvSpPr>
            <a:spLocks noGrp="1"/>
          </p:cNvSpPr>
          <p:nvPr>
            <p:ph sz="quarter" idx="10"/>
          </p:nvPr>
        </p:nvSpPr>
        <p:spPr>
          <a:xfrm>
            <a:off x="614920" y="1014818"/>
            <a:ext cx="10962160" cy="2414182"/>
          </a:xfrm>
        </p:spPr>
        <p:txBody>
          <a:bodyPr/>
          <a:lstStyle/>
          <a:p>
            <a:pPr lvl="0"/>
            <a:r>
              <a:rPr lang="en-GB" sz="1600" dirty="0"/>
              <a:t>Remember that a capacity assessment is for a specific decision</a:t>
            </a:r>
          </a:p>
          <a:p>
            <a:pPr lvl="0"/>
            <a:r>
              <a:rPr lang="en-GB" sz="1600" dirty="0"/>
              <a:t>People can lack capacity to make some decisions but have capacity to make other decisions</a:t>
            </a:r>
          </a:p>
          <a:p>
            <a:pPr lvl="0"/>
            <a:r>
              <a:rPr lang="en-GB" sz="1600" dirty="0"/>
              <a:t>Mental capacity can fluctuate with time</a:t>
            </a:r>
          </a:p>
          <a:p>
            <a:pPr marL="0" indent="0">
              <a:buNone/>
            </a:pPr>
            <a:endParaRPr lang="en-GB" sz="1600" dirty="0"/>
          </a:p>
          <a:p>
            <a:pPr marL="0" indent="0">
              <a:buNone/>
            </a:pPr>
            <a:r>
              <a:rPr lang="en-GB" sz="1600" b="1" dirty="0"/>
              <a:t>Capacity assessment process:</a:t>
            </a:r>
            <a:endParaRPr lang="en-GB" sz="1600" dirty="0"/>
          </a:p>
          <a:p>
            <a:pPr lvl="0"/>
            <a:r>
              <a:rPr lang="en-GB" sz="1600" b="1" dirty="0"/>
              <a:t>Does the person have an impairment of their mind or brain?</a:t>
            </a:r>
            <a:endParaRPr lang="en-GB" sz="1600" dirty="0"/>
          </a:p>
          <a:p>
            <a:pPr lvl="0"/>
            <a:r>
              <a:rPr lang="en-GB" sz="1600" b="1" dirty="0"/>
              <a:t>Does the impairment mean the person is unable to make a specific decision when they need to?</a:t>
            </a:r>
            <a:endParaRPr lang="en-GB" sz="1600" dirty="0"/>
          </a:p>
          <a:p>
            <a:pPr marL="0" indent="0">
              <a:buNone/>
            </a:pPr>
            <a:endParaRPr lang="en-GB" sz="1800" dirty="0"/>
          </a:p>
        </p:txBody>
      </p:sp>
      <p:sp>
        <p:nvSpPr>
          <p:cNvPr id="3" name="Title 2">
            <a:extLst>
              <a:ext uri="{FF2B5EF4-FFF2-40B4-BE49-F238E27FC236}">
                <a16:creationId xmlns:a16="http://schemas.microsoft.com/office/drawing/2014/main" id="{3826B964-8C11-4BB4-B12C-C82B22FE25BD}"/>
              </a:ext>
            </a:extLst>
          </p:cNvPr>
          <p:cNvSpPr>
            <a:spLocks noGrp="1"/>
          </p:cNvSpPr>
          <p:nvPr>
            <p:ph type="title"/>
          </p:nvPr>
        </p:nvSpPr>
        <p:spPr>
          <a:xfrm>
            <a:off x="614920" y="309498"/>
            <a:ext cx="8756073" cy="611649"/>
          </a:xfrm>
        </p:spPr>
        <p:txBody>
          <a:bodyPr/>
          <a:lstStyle/>
          <a:p>
            <a:r>
              <a:rPr lang="en-GB" dirty="0"/>
              <a:t>Capacity Assessment</a:t>
            </a:r>
          </a:p>
        </p:txBody>
      </p:sp>
      <p:sp>
        <p:nvSpPr>
          <p:cNvPr id="7" name="Rectangle 6">
            <a:extLst>
              <a:ext uri="{FF2B5EF4-FFF2-40B4-BE49-F238E27FC236}">
                <a16:creationId xmlns:a16="http://schemas.microsoft.com/office/drawing/2014/main" id="{25CF3A62-A075-4532-B3CA-E84C54355C24}"/>
              </a:ext>
            </a:extLst>
          </p:cNvPr>
          <p:cNvSpPr/>
          <p:nvPr/>
        </p:nvSpPr>
        <p:spPr>
          <a:xfrm>
            <a:off x="614919" y="3531870"/>
            <a:ext cx="10727750" cy="1294393"/>
          </a:xfrm>
          <a:prstGeom prst="rect">
            <a:avLst/>
          </a:prstGeom>
          <a:ln>
            <a:solidFill>
              <a:schemeClr val="accent1"/>
            </a:solidFill>
          </a:ln>
        </p:spPr>
        <p:txBody>
          <a:bodyPr wrap="square">
            <a:spAutoFit/>
          </a:bodyPr>
          <a:lstStyle/>
          <a:p>
            <a:pPr>
              <a:lnSpc>
                <a:spcPct val="107000"/>
              </a:lnSpc>
              <a:spcAft>
                <a:spcPts val="800"/>
              </a:spcAft>
            </a:pPr>
            <a:r>
              <a:rPr lang="en-GB" sz="1700" dirty="0">
                <a:latin typeface="Arial" panose="020B0604020202020204" pitchFamily="34" charset="0"/>
                <a:ea typeface="Calibri" panose="020F0502020204030204" pitchFamily="34" charset="0"/>
                <a:cs typeface="Times New Roman" panose="02020603050405020304" pitchFamily="18" charset="0"/>
              </a:rPr>
              <a:t>The Mental Capacity Act says that a person is unable to make a decision if they can’t:</a:t>
            </a:r>
          </a:p>
          <a:p>
            <a:pPr marL="342900" lvl="0" indent="-342900">
              <a:lnSpc>
                <a:spcPct val="107000"/>
              </a:lnSpc>
              <a:spcAft>
                <a:spcPts val="0"/>
              </a:spcAft>
              <a:buFont typeface="Symbol" panose="05050102010706020507" pitchFamily="18" charset="2"/>
              <a:buChar char=""/>
            </a:pPr>
            <a:r>
              <a:rPr lang="en-GB" sz="1700" dirty="0">
                <a:latin typeface="Arial" panose="020B0604020202020204" pitchFamily="34" charset="0"/>
                <a:ea typeface="Calibri" panose="020F0502020204030204" pitchFamily="34" charset="0"/>
                <a:cs typeface="Times New Roman" panose="02020603050405020304" pitchFamily="18" charset="0"/>
              </a:rPr>
              <a:t>understand the information relevant to the decision</a:t>
            </a:r>
          </a:p>
          <a:p>
            <a:pPr marL="342900" lvl="0" indent="-342900">
              <a:lnSpc>
                <a:spcPct val="107000"/>
              </a:lnSpc>
              <a:spcAft>
                <a:spcPts val="0"/>
              </a:spcAft>
              <a:buFont typeface="Symbol" panose="05050102010706020507" pitchFamily="18" charset="2"/>
              <a:buChar char=""/>
            </a:pPr>
            <a:r>
              <a:rPr lang="en-GB" sz="1700" dirty="0">
                <a:latin typeface="Arial" panose="020B0604020202020204" pitchFamily="34" charset="0"/>
                <a:ea typeface="Calibri" panose="020F0502020204030204" pitchFamily="34" charset="0"/>
                <a:cs typeface="Times New Roman" panose="02020603050405020304" pitchFamily="18" charset="0"/>
              </a:rPr>
              <a:t>retain that information</a:t>
            </a:r>
          </a:p>
          <a:p>
            <a:pPr marL="342900" lvl="0" indent="-342900">
              <a:lnSpc>
                <a:spcPct val="107000"/>
              </a:lnSpc>
              <a:spcAft>
                <a:spcPts val="800"/>
              </a:spcAft>
              <a:buFont typeface="Symbol" panose="05050102010706020507" pitchFamily="18" charset="2"/>
              <a:buChar char=""/>
            </a:pPr>
            <a:r>
              <a:rPr lang="en-GB" sz="1700" dirty="0">
                <a:latin typeface="Arial" panose="020B0604020202020204" pitchFamily="34" charset="0"/>
                <a:ea typeface="Calibri" panose="020F0502020204030204" pitchFamily="34" charset="0"/>
                <a:cs typeface="Times New Roman" panose="02020603050405020304" pitchFamily="18" charset="0"/>
              </a:rPr>
              <a:t>use or weigh up that information as part of the process of making the decision</a:t>
            </a:r>
          </a:p>
        </p:txBody>
      </p:sp>
      <p:sp>
        <p:nvSpPr>
          <p:cNvPr id="8" name="TextBox 7">
            <a:extLst>
              <a:ext uri="{FF2B5EF4-FFF2-40B4-BE49-F238E27FC236}">
                <a16:creationId xmlns:a16="http://schemas.microsoft.com/office/drawing/2014/main" id="{502A36A5-5237-4AC0-A602-C24DE6B4C4F2}"/>
              </a:ext>
            </a:extLst>
          </p:cNvPr>
          <p:cNvSpPr txBox="1"/>
          <p:nvPr/>
        </p:nvSpPr>
        <p:spPr>
          <a:xfrm>
            <a:off x="614919" y="4826263"/>
            <a:ext cx="10727750" cy="646331"/>
          </a:xfrm>
          <a:prstGeom prst="rect">
            <a:avLst/>
          </a:prstGeom>
          <a:solidFill>
            <a:srgbClr val="7030A0"/>
          </a:solid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Before deciding a person lacks capacity it’s important to take steps to enable them to try to make the decision themselves (see the next slide)</a:t>
            </a:r>
          </a:p>
        </p:txBody>
      </p:sp>
      <p:sp>
        <p:nvSpPr>
          <p:cNvPr id="9" name="TextBox 8">
            <a:extLst>
              <a:ext uri="{FF2B5EF4-FFF2-40B4-BE49-F238E27FC236}">
                <a16:creationId xmlns:a16="http://schemas.microsoft.com/office/drawing/2014/main" id="{3AA4D3D1-FC18-4152-96CE-0FADBBC924AA}"/>
              </a:ext>
            </a:extLst>
          </p:cNvPr>
          <p:cNvSpPr txBox="1"/>
          <p:nvPr/>
        </p:nvSpPr>
        <p:spPr>
          <a:xfrm>
            <a:off x="2198499" y="5604992"/>
            <a:ext cx="7560591" cy="800219"/>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A webinar was held by the National Capacity Forum – you can find more information </a:t>
            </a:r>
            <a:r>
              <a:rPr lang="en-GB" sz="1400" dirty="0">
                <a:latin typeface="Arial" panose="020B0604020202020204" pitchFamily="34" charset="0"/>
                <a:cs typeface="Arial" panose="020B0604020202020204" pitchFamily="34" charset="0"/>
                <a:hlinkClick r:id="rId2"/>
              </a:rPr>
              <a:t>here</a:t>
            </a:r>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A London webinar was recently held on the Mental Capacity Act – you can find the slides </a:t>
            </a:r>
            <a:r>
              <a:rPr lang="en-GB" sz="1400" dirty="0">
                <a:latin typeface="Arial" panose="020B0604020202020204" pitchFamily="34" charset="0"/>
                <a:cs typeface="Arial" panose="020B0604020202020204" pitchFamily="34" charset="0"/>
                <a:hlinkClick r:id="rId3"/>
              </a:rPr>
              <a:t>here</a:t>
            </a:r>
            <a:endParaRPr lang="en-GB" sz="1400"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8339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E7C5B5-E617-411A-8BD4-1E886CA7145B}"/>
              </a:ext>
            </a:extLst>
          </p:cNvPr>
          <p:cNvSpPr>
            <a:spLocks noGrp="1"/>
          </p:cNvSpPr>
          <p:nvPr>
            <p:ph sz="quarter" idx="10"/>
          </p:nvPr>
        </p:nvSpPr>
        <p:spPr>
          <a:xfrm>
            <a:off x="625421" y="1054464"/>
            <a:ext cx="10840537" cy="3300984"/>
          </a:xfrm>
        </p:spPr>
        <p:txBody>
          <a:bodyPr/>
          <a:lstStyle/>
          <a:p>
            <a:pPr marL="0" indent="0">
              <a:buNone/>
            </a:pPr>
            <a:r>
              <a:rPr lang="en-GB" sz="1900" dirty="0"/>
              <a:t>Before deciding a person lacks capacity, it's important to take steps to enable them to try to make the decision themselves.</a:t>
            </a:r>
          </a:p>
          <a:p>
            <a:pPr lvl="0"/>
            <a:r>
              <a:rPr lang="en-GB" sz="1900" dirty="0"/>
              <a:t>Does the person have all the relevant information they need e.g., the benefits and possible side effects?</a:t>
            </a:r>
          </a:p>
          <a:p>
            <a:pPr lvl="0"/>
            <a:r>
              <a:rPr lang="en-GB" sz="1900" dirty="0"/>
              <a:t>Could information be explained or presented in a way that's easier for them to understand (for example, by using simple language or visual aids)?</a:t>
            </a:r>
          </a:p>
          <a:p>
            <a:pPr lvl="0"/>
            <a:r>
              <a:rPr lang="en-GB" sz="1900" dirty="0"/>
              <a:t>Are there particular times of day when the resident's understanding is better – some people with dementia are more confused in the evening?</a:t>
            </a:r>
          </a:p>
          <a:p>
            <a:pPr lvl="0"/>
            <a:r>
              <a:rPr lang="en-GB" sz="1900" dirty="0"/>
              <a:t>Are there particular locations where the resident may feel more at ease e.g., in their room?</a:t>
            </a:r>
          </a:p>
          <a:p>
            <a:pPr marL="0" indent="0">
              <a:buNone/>
            </a:pPr>
            <a:endParaRPr lang="en-GB" sz="2000" b="1" dirty="0"/>
          </a:p>
          <a:p>
            <a:pPr marL="0" indent="0">
              <a:buNone/>
            </a:pPr>
            <a:endParaRPr lang="en-GB" sz="2000" dirty="0"/>
          </a:p>
          <a:p>
            <a:pPr lvl="0"/>
            <a:endParaRPr lang="en-GB" sz="2000" dirty="0"/>
          </a:p>
          <a:p>
            <a:pPr marL="0" indent="0">
              <a:buNone/>
            </a:pPr>
            <a:endParaRPr lang="en-GB" sz="2000" dirty="0"/>
          </a:p>
        </p:txBody>
      </p:sp>
      <p:sp>
        <p:nvSpPr>
          <p:cNvPr id="3" name="Title 2">
            <a:extLst>
              <a:ext uri="{FF2B5EF4-FFF2-40B4-BE49-F238E27FC236}">
                <a16:creationId xmlns:a16="http://schemas.microsoft.com/office/drawing/2014/main" id="{2E16EDDA-C144-4AE6-8D3A-813D9312C8E7}"/>
              </a:ext>
            </a:extLst>
          </p:cNvPr>
          <p:cNvSpPr>
            <a:spLocks noGrp="1"/>
          </p:cNvSpPr>
          <p:nvPr>
            <p:ph type="title"/>
          </p:nvPr>
        </p:nvSpPr>
        <p:spPr>
          <a:xfrm>
            <a:off x="625422" y="270745"/>
            <a:ext cx="8756073" cy="611649"/>
          </a:xfrm>
        </p:spPr>
        <p:txBody>
          <a:bodyPr/>
          <a:lstStyle/>
          <a:p>
            <a:r>
              <a:rPr lang="en-GB" dirty="0"/>
              <a:t>Supporting residents to make decisions</a:t>
            </a:r>
          </a:p>
        </p:txBody>
      </p:sp>
      <p:graphicFrame>
        <p:nvGraphicFramePr>
          <p:cNvPr id="5" name="Table 5">
            <a:extLst>
              <a:ext uri="{FF2B5EF4-FFF2-40B4-BE49-F238E27FC236}">
                <a16:creationId xmlns:a16="http://schemas.microsoft.com/office/drawing/2014/main" id="{07045801-E7E6-423F-8240-35D47BBF89DF}"/>
              </a:ext>
            </a:extLst>
          </p:cNvPr>
          <p:cNvGraphicFramePr>
            <a:graphicFrameLocks noGrp="1"/>
          </p:cNvGraphicFramePr>
          <p:nvPr>
            <p:extLst>
              <p:ext uri="{D42A27DB-BD31-4B8C-83A1-F6EECF244321}">
                <p14:modId xmlns:p14="http://schemas.microsoft.com/office/powerpoint/2010/main" val="1224946136"/>
              </p:ext>
            </p:extLst>
          </p:nvPr>
        </p:nvGraphicFramePr>
        <p:xfrm>
          <a:off x="625421" y="4193855"/>
          <a:ext cx="10840537" cy="1873376"/>
        </p:xfrm>
        <a:graphic>
          <a:graphicData uri="http://schemas.openxmlformats.org/drawingml/2006/table">
            <a:tbl>
              <a:tblPr firstRow="1" bandRow="1">
                <a:tableStyleId>{5C22544A-7EE6-4342-B048-85BDC9FD1C3A}</a:tableStyleId>
              </a:tblPr>
              <a:tblGrid>
                <a:gridCol w="4214353">
                  <a:extLst>
                    <a:ext uri="{9D8B030D-6E8A-4147-A177-3AD203B41FA5}">
                      <a16:colId xmlns:a16="http://schemas.microsoft.com/office/drawing/2014/main" val="2983020935"/>
                    </a:ext>
                  </a:extLst>
                </a:gridCol>
                <a:gridCol w="6626184">
                  <a:extLst>
                    <a:ext uri="{9D8B030D-6E8A-4147-A177-3AD203B41FA5}">
                      <a16:colId xmlns:a16="http://schemas.microsoft.com/office/drawing/2014/main" val="1138882051"/>
                    </a:ext>
                  </a:extLst>
                </a:gridCol>
              </a:tblGrid>
              <a:tr h="28301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u="none" dirty="0">
                          <a:solidFill>
                            <a:schemeClr val="tx1"/>
                          </a:solidFill>
                        </a:rPr>
                        <a:t>                                                                                Accessible resources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8465879"/>
                  </a:ext>
                </a:extLst>
              </a:tr>
              <a:tr h="49527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u="sng" dirty="0">
                          <a:hlinkClick r:id="rId2"/>
                        </a:rPr>
                        <a:t>About the Coronavirus (COVID-19) vaccine</a:t>
                      </a:r>
                      <a:endParaRPr lang="en-GB" sz="1600" b="0" u="sng"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hlinkClick r:id="rId3"/>
                        </a:rPr>
                        <a:t>COVID-19 vaccination programme resources </a:t>
                      </a:r>
                      <a:endParaRPr lang="en-GB" sz="1600" b="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1174076"/>
                  </a:ext>
                </a:extLst>
              </a:tr>
              <a:tr h="283016">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a:hlinkClick r:id="rId4"/>
                        </a:rPr>
                        <a:t>Keep Safe Easy read posters</a:t>
                      </a:r>
                      <a:r>
                        <a:rPr lang="en-GB" sz="1600" b="0"/>
                        <a:t> </a:t>
                      </a:r>
                      <a:endParaRPr lang="en-GB" sz="160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hlinkClick r:id="rId5"/>
                        </a:rPr>
                        <a:t>NHS England/Improvement Video on the COVID 19 Vaccine</a:t>
                      </a:r>
                      <a:endParaRPr lang="en-GB"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17603"/>
                  </a:ext>
                </a:extLst>
              </a:tr>
              <a:tr h="707539">
                <a:tc>
                  <a:txBody>
                    <a:bodyPr/>
                    <a:lstStyle/>
                    <a:p>
                      <a:pPr marL="285750" indent="-285750">
                        <a:buFont typeface="Arial" panose="020B0604020202020204" pitchFamily="34" charset="0"/>
                        <a:buChar char="•"/>
                      </a:pPr>
                      <a:r>
                        <a:rPr lang="en-GB" sz="1600" dirty="0">
                          <a:hlinkClick r:id="rId6"/>
                        </a:rPr>
                        <a:t>PHE Easy read Guide to the COVID -19 Vaccine</a:t>
                      </a:r>
                      <a:r>
                        <a:rPr lang="en-GB" sz="1600" dirty="0"/>
                        <a: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hlinkClick r:id="rId7"/>
                        </a:rPr>
                        <a:t>COVID-19 Vaccine: Accessibility and reasonable adjustments for individuals with severe learning disabilities whose behaviour challenges</a:t>
                      </a:r>
                      <a:endParaRPr lang="en-GB"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3437105"/>
                  </a:ext>
                </a:extLst>
              </a:tr>
            </a:tbl>
          </a:graphicData>
        </a:graphic>
      </p:graphicFrame>
    </p:spTree>
    <p:extLst>
      <p:ext uri="{BB962C8B-B14F-4D97-AF65-F5344CB8AC3E}">
        <p14:creationId xmlns:p14="http://schemas.microsoft.com/office/powerpoint/2010/main" val="13217596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E7C5B5-E617-411A-8BD4-1E886CA7145B}"/>
              </a:ext>
            </a:extLst>
          </p:cNvPr>
          <p:cNvSpPr>
            <a:spLocks noGrp="1"/>
          </p:cNvSpPr>
          <p:nvPr>
            <p:ph sz="quarter" idx="10"/>
          </p:nvPr>
        </p:nvSpPr>
        <p:spPr>
          <a:xfrm>
            <a:off x="625422" y="1555706"/>
            <a:ext cx="10840537" cy="3054245"/>
          </a:xfrm>
        </p:spPr>
        <p:txBody>
          <a:bodyPr/>
          <a:lstStyle/>
          <a:p>
            <a:pPr lvl="0">
              <a:defRPr/>
            </a:pPr>
            <a:r>
              <a:rPr lang="en-GB" sz="1800" dirty="0">
                <a:latin typeface="Arial" panose="020B0604020202020204" pitchFamily="34" charset="0"/>
                <a:cs typeface="Arial" panose="020B0604020202020204" pitchFamily="34" charset="0"/>
              </a:rPr>
              <a:t>If the person concerned lacks capacity to consent to the COVID-19 vaccine then you should check whether that individual has a Lasting Power of Attorney (LPA) or deputy for health and welfare who can consent on their behalf. Where an individual does not have an LPA a </a:t>
            </a:r>
            <a:r>
              <a:rPr lang="en-GB" sz="1800" b="1" dirty="0">
                <a:solidFill>
                  <a:schemeClr val="accent1"/>
                </a:solidFill>
                <a:latin typeface="Arial" panose="020B0604020202020204" pitchFamily="34" charset="0"/>
                <a:cs typeface="Arial" panose="020B0604020202020204" pitchFamily="34" charset="0"/>
              </a:rPr>
              <a:t>Best Interest Decision </a:t>
            </a:r>
            <a:r>
              <a:rPr lang="en-GB" sz="1800" dirty="0">
                <a:latin typeface="Arial" panose="020B0604020202020204" pitchFamily="34" charset="0"/>
                <a:cs typeface="Arial" panose="020B0604020202020204" pitchFamily="34" charset="0"/>
              </a:rPr>
              <a:t>approach is required.</a:t>
            </a:r>
          </a:p>
          <a:p>
            <a:pPr lvl="0">
              <a:defRPr/>
            </a:pPr>
            <a:r>
              <a:rPr lang="en-GB" sz="1800" dirty="0"/>
              <a:t>The Best Interest Decision process should be made by more than one person, and involve people that know the individual very well, for example, family, advocates, or people that give care to that person, and can include their GP, their social worker etc.</a:t>
            </a:r>
          </a:p>
          <a:p>
            <a:pPr lvl="0">
              <a:defRPr/>
            </a:pPr>
            <a:r>
              <a:rPr lang="en-GB" sz="1800" dirty="0"/>
              <a:t>If you are concerned about a decision made by the person with Lasting Power of Attorney of an individual, you can contact your local authority and request to speak to the adult safeguarding team, who will ask you for background information that they can then investigate.</a:t>
            </a:r>
            <a:endParaRPr lang="en-GB" sz="2000" dirty="0"/>
          </a:p>
        </p:txBody>
      </p:sp>
      <p:sp>
        <p:nvSpPr>
          <p:cNvPr id="3" name="Title 2">
            <a:extLst>
              <a:ext uri="{FF2B5EF4-FFF2-40B4-BE49-F238E27FC236}">
                <a16:creationId xmlns:a16="http://schemas.microsoft.com/office/drawing/2014/main" id="{2E16EDDA-C144-4AE6-8D3A-813D9312C8E7}"/>
              </a:ext>
            </a:extLst>
          </p:cNvPr>
          <p:cNvSpPr>
            <a:spLocks noGrp="1"/>
          </p:cNvSpPr>
          <p:nvPr>
            <p:ph type="title"/>
          </p:nvPr>
        </p:nvSpPr>
        <p:spPr>
          <a:xfrm>
            <a:off x="625423" y="273550"/>
            <a:ext cx="8756073" cy="611649"/>
          </a:xfrm>
        </p:spPr>
        <p:txBody>
          <a:bodyPr/>
          <a:lstStyle/>
          <a:p>
            <a:r>
              <a:rPr lang="en-GB"/>
              <a:t>Supporting residents who cannot make decisions</a:t>
            </a:r>
          </a:p>
        </p:txBody>
      </p:sp>
      <p:graphicFrame>
        <p:nvGraphicFramePr>
          <p:cNvPr id="5" name="Table 5">
            <a:extLst>
              <a:ext uri="{FF2B5EF4-FFF2-40B4-BE49-F238E27FC236}">
                <a16:creationId xmlns:a16="http://schemas.microsoft.com/office/drawing/2014/main" id="{07045801-E7E6-423F-8240-35D47BBF89DF}"/>
              </a:ext>
            </a:extLst>
          </p:cNvPr>
          <p:cNvGraphicFramePr>
            <a:graphicFrameLocks noGrp="1"/>
          </p:cNvGraphicFramePr>
          <p:nvPr>
            <p:extLst>
              <p:ext uri="{D42A27DB-BD31-4B8C-83A1-F6EECF244321}">
                <p14:modId xmlns:p14="http://schemas.microsoft.com/office/powerpoint/2010/main" val="1295439252"/>
              </p:ext>
            </p:extLst>
          </p:nvPr>
        </p:nvGraphicFramePr>
        <p:xfrm>
          <a:off x="3740971" y="4702755"/>
          <a:ext cx="4710058" cy="670560"/>
        </p:xfrm>
        <a:graphic>
          <a:graphicData uri="http://schemas.openxmlformats.org/drawingml/2006/table">
            <a:tbl>
              <a:tblPr firstRow="1" bandRow="1">
                <a:tableStyleId>{5C22544A-7EE6-4342-B048-85BDC9FD1C3A}</a:tableStyleId>
              </a:tblPr>
              <a:tblGrid>
                <a:gridCol w="4710058">
                  <a:extLst>
                    <a:ext uri="{9D8B030D-6E8A-4147-A177-3AD203B41FA5}">
                      <a16:colId xmlns:a16="http://schemas.microsoft.com/office/drawing/2014/main" val="2983020935"/>
                    </a:ext>
                  </a:extLst>
                </a:gridCol>
              </a:tblGrid>
              <a:tr h="2830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u="none" dirty="0">
                          <a:solidFill>
                            <a:schemeClr val="tx1"/>
                          </a:solidFill>
                        </a:rPr>
                        <a:t>   Further information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8465879"/>
                  </a:ext>
                </a:extLst>
              </a:tr>
              <a:tr h="159047">
                <a:tc>
                  <a:txBody>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u="sng" dirty="0">
                          <a:hlinkClick r:id="rId3" action="ppaction://hlinksldjump"/>
                        </a:rPr>
                        <a:t>Mental Capacity Act</a:t>
                      </a:r>
                      <a:endParaRPr lang="en-GB" sz="1600" b="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1174076"/>
                  </a:ext>
                </a:extLst>
              </a:tr>
            </a:tbl>
          </a:graphicData>
        </a:graphic>
      </p:graphicFrame>
    </p:spTree>
    <p:extLst>
      <p:ext uri="{BB962C8B-B14F-4D97-AF65-F5344CB8AC3E}">
        <p14:creationId xmlns:p14="http://schemas.microsoft.com/office/powerpoint/2010/main" val="3724979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49A0F7-B901-46CE-AE6D-320E0B219A0B}"/>
              </a:ext>
            </a:extLst>
          </p:cNvPr>
          <p:cNvSpPr>
            <a:spLocks noGrp="1"/>
          </p:cNvSpPr>
          <p:nvPr>
            <p:ph type="title"/>
          </p:nvPr>
        </p:nvSpPr>
        <p:spPr>
          <a:xfrm>
            <a:off x="564636" y="318301"/>
            <a:ext cx="9613331" cy="611649"/>
          </a:xfrm>
        </p:spPr>
        <p:txBody>
          <a:bodyPr/>
          <a:lstStyle/>
          <a:p>
            <a:r>
              <a:rPr lang="en-GB" sz="3200" dirty="0"/>
              <a:t>Summary flow chart – capacity and best interests</a:t>
            </a:r>
          </a:p>
        </p:txBody>
      </p:sp>
      <p:sp>
        <p:nvSpPr>
          <p:cNvPr id="4" name="Rectangle 3">
            <a:extLst>
              <a:ext uri="{FF2B5EF4-FFF2-40B4-BE49-F238E27FC236}">
                <a16:creationId xmlns:a16="http://schemas.microsoft.com/office/drawing/2014/main" id="{4DF75886-C6CE-475C-BD4A-1F6B861ED2A3}"/>
              </a:ext>
            </a:extLst>
          </p:cNvPr>
          <p:cNvSpPr/>
          <p:nvPr/>
        </p:nvSpPr>
        <p:spPr>
          <a:xfrm>
            <a:off x="2655822" y="1079899"/>
            <a:ext cx="6096000" cy="663580"/>
          </a:xfrm>
          <a:prstGeom prst="rect">
            <a:avLst/>
          </a:prstGeom>
          <a:ln>
            <a:solidFill>
              <a:schemeClr val="tx1"/>
            </a:solidFill>
          </a:ln>
        </p:spPr>
        <p:txBody>
          <a:bodyPr>
            <a:spAutoFit/>
          </a:bodyPr>
          <a:lstStyle/>
          <a:p>
            <a:pPr>
              <a:lnSpc>
                <a:spcPct val="107000"/>
              </a:lnSpc>
              <a:spcAft>
                <a:spcPts val="800"/>
              </a:spcAft>
            </a:pPr>
            <a:r>
              <a:rPr lang="en-GB" dirty="0">
                <a:latin typeface="Arial" panose="020B0604020202020204" pitchFamily="34" charset="0"/>
                <a:ea typeface="Calibri" panose="020F0502020204030204" pitchFamily="34" charset="0"/>
                <a:cs typeface="Times New Roman" panose="02020603050405020304" pitchFamily="18" charset="0"/>
              </a:rPr>
              <a:t>Does the resident have capacity to make a decision about having the vaccine?</a:t>
            </a:r>
          </a:p>
        </p:txBody>
      </p:sp>
      <p:sp>
        <p:nvSpPr>
          <p:cNvPr id="8" name="Text Box 11">
            <a:extLst>
              <a:ext uri="{FF2B5EF4-FFF2-40B4-BE49-F238E27FC236}">
                <a16:creationId xmlns:a16="http://schemas.microsoft.com/office/drawing/2014/main" id="{0DEBDF04-FA7F-4839-BFCF-FC46087F70DC}"/>
              </a:ext>
            </a:extLst>
          </p:cNvPr>
          <p:cNvSpPr txBox="1">
            <a:spLocks noChangeArrowheads="1"/>
          </p:cNvSpPr>
          <p:nvPr/>
        </p:nvSpPr>
        <p:spPr bwMode="auto">
          <a:xfrm>
            <a:off x="10306587" y="1091270"/>
            <a:ext cx="748013" cy="39941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Yes</a:t>
            </a: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10" name="Text Box 3">
            <a:extLst>
              <a:ext uri="{FF2B5EF4-FFF2-40B4-BE49-F238E27FC236}">
                <a16:creationId xmlns:a16="http://schemas.microsoft.com/office/drawing/2014/main" id="{8B270B71-9F08-48F4-B97A-33E3C54285A5}"/>
              </a:ext>
            </a:extLst>
          </p:cNvPr>
          <p:cNvSpPr txBox="1">
            <a:spLocks noChangeArrowheads="1"/>
          </p:cNvSpPr>
          <p:nvPr/>
        </p:nvSpPr>
        <p:spPr bwMode="auto">
          <a:xfrm>
            <a:off x="9200133" y="2219490"/>
            <a:ext cx="2427231" cy="161701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resident should decide if they want the vaccine. The resident completes the consent process</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1" name="Text Box 12">
            <a:extLst>
              <a:ext uri="{FF2B5EF4-FFF2-40B4-BE49-F238E27FC236}">
                <a16:creationId xmlns:a16="http://schemas.microsoft.com/office/drawing/2014/main" id="{8986946B-7AB6-4AA1-84E0-EF51F15F3EA9}"/>
              </a:ext>
            </a:extLst>
          </p:cNvPr>
          <p:cNvSpPr txBox="1">
            <a:spLocks noChangeArrowheads="1"/>
          </p:cNvSpPr>
          <p:nvPr/>
        </p:nvSpPr>
        <p:spPr bwMode="auto">
          <a:xfrm>
            <a:off x="1514317" y="1079899"/>
            <a:ext cx="480089" cy="34809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No</a:t>
            </a: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14" name="Text Box 4">
            <a:extLst>
              <a:ext uri="{FF2B5EF4-FFF2-40B4-BE49-F238E27FC236}">
                <a16:creationId xmlns:a16="http://schemas.microsoft.com/office/drawing/2014/main" id="{02A40F8D-4787-412C-B368-E4D2CD191FE0}"/>
              </a:ext>
            </a:extLst>
          </p:cNvPr>
          <p:cNvSpPr txBox="1">
            <a:spLocks noChangeArrowheads="1"/>
          </p:cNvSpPr>
          <p:nvPr/>
        </p:nvSpPr>
        <p:spPr bwMode="auto">
          <a:xfrm>
            <a:off x="564636" y="1975037"/>
            <a:ext cx="2875036" cy="114090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Does the resident have a </a:t>
            </a:r>
            <a:r>
              <a:rPr kumimoji="0" lang="en-US" altLang="en-US"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Lasting Power of Attorney (LPA) </a:t>
            </a:r>
            <a:r>
              <a:rPr kumimoji="0" lang="en-US"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for health and welfare?</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5" name="Text Box 1">
            <a:extLst>
              <a:ext uri="{FF2B5EF4-FFF2-40B4-BE49-F238E27FC236}">
                <a16:creationId xmlns:a16="http://schemas.microsoft.com/office/drawing/2014/main" id="{11AD0E15-5C54-4A5C-99FB-55DADAC7F7D5}"/>
              </a:ext>
            </a:extLst>
          </p:cNvPr>
          <p:cNvSpPr txBox="1">
            <a:spLocks noChangeArrowheads="1"/>
          </p:cNvSpPr>
          <p:nvPr/>
        </p:nvSpPr>
        <p:spPr bwMode="auto">
          <a:xfrm>
            <a:off x="564636" y="4175709"/>
            <a:ext cx="3670203" cy="143258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a:t>
            </a:r>
            <a:r>
              <a:rPr kumimoji="0" lang="en-US" altLang="en-US" sz="16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LPA can consent for the resident.</a:t>
            </a:r>
            <a:endParaRPr kumimoji="0" lang="en-US" altLang="en-US" sz="1600" b="0"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If you are worried that the LPA </a:t>
            </a: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is not acting in the residents best interest – </a:t>
            </a:r>
            <a:r>
              <a:rPr lang="en-US" altLang="en-US" sz="1600" dirty="0">
                <a:latin typeface="Arial" panose="020B0604020202020204" pitchFamily="34" charset="0"/>
                <a:ea typeface="Calibri" panose="020F0502020204030204" pitchFamily="34" charset="0"/>
                <a:cs typeface="Arial" panose="020B0604020202020204" pitchFamily="34" charset="0"/>
              </a:rPr>
              <a:t>speak to your local authority safeguarding lead/ team</a:t>
            </a:r>
            <a:endPar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6" name="Text Box 2">
            <a:extLst>
              <a:ext uri="{FF2B5EF4-FFF2-40B4-BE49-F238E27FC236}">
                <a16:creationId xmlns:a16="http://schemas.microsoft.com/office/drawing/2014/main" id="{4B917EAB-C233-4228-8C27-0FBCEA038CE5}"/>
              </a:ext>
            </a:extLst>
          </p:cNvPr>
          <p:cNvSpPr txBox="1">
            <a:spLocks noChangeArrowheads="1"/>
          </p:cNvSpPr>
          <p:nvPr/>
        </p:nvSpPr>
        <p:spPr bwMode="auto">
          <a:xfrm>
            <a:off x="4521220" y="2766230"/>
            <a:ext cx="4577331" cy="28420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 decision should be made in the resident’s best interest:</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Try and involve the resident if possible</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Consider previous wishes such as whether they have previously had </a:t>
            </a:r>
            <a:r>
              <a:rPr kumimoji="0" lang="en-US" altLang="en-US"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immunisations</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Talk to those who know the resident best</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Take into account the benefit to the individual and potential side effects e.g. distress</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21" name="Text Box 11">
            <a:extLst>
              <a:ext uri="{FF2B5EF4-FFF2-40B4-BE49-F238E27FC236}">
                <a16:creationId xmlns:a16="http://schemas.microsoft.com/office/drawing/2014/main" id="{F5E67ADC-22EB-4EE8-81CD-3589ACE47527}"/>
              </a:ext>
            </a:extLst>
          </p:cNvPr>
          <p:cNvSpPr txBox="1">
            <a:spLocks noChangeArrowheads="1"/>
          </p:cNvSpPr>
          <p:nvPr/>
        </p:nvSpPr>
        <p:spPr bwMode="auto">
          <a:xfrm>
            <a:off x="1455300" y="3196753"/>
            <a:ext cx="598121" cy="36082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Yes</a:t>
            </a: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28" name="Arrow: Right 27">
            <a:extLst>
              <a:ext uri="{FF2B5EF4-FFF2-40B4-BE49-F238E27FC236}">
                <a16:creationId xmlns:a16="http://schemas.microsoft.com/office/drawing/2014/main" id="{71BAE3F0-F83E-442E-A374-DD9D979F6261}"/>
              </a:ext>
            </a:extLst>
          </p:cNvPr>
          <p:cNvSpPr/>
          <p:nvPr/>
        </p:nvSpPr>
        <p:spPr>
          <a:xfrm rot="5400000">
            <a:off x="10449155" y="1728021"/>
            <a:ext cx="462874" cy="204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AD9EAAC9-3E5E-4FD3-B7A9-8583BEC87CA6}"/>
              </a:ext>
            </a:extLst>
          </p:cNvPr>
          <p:cNvCxnSpPr>
            <a:cxnSpLocks/>
          </p:cNvCxnSpPr>
          <p:nvPr/>
        </p:nvCxnSpPr>
        <p:spPr>
          <a:xfrm>
            <a:off x="8896142" y="1290977"/>
            <a:ext cx="115978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1" name="Arrow: Right 30">
            <a:extLst>
              <a:ext uri="{FF2B5EF4-FFF2-40B4-BE49-F238E27FC236}">
                <a16:creationId xmlns:a16="http://schemas.microsoft.com/office/drawing/2014/main" id="{71DA24DE-C4A4-4847-9A94-6461C6663F58}"/>
              </a:ext>
            </a:extLst>
          </p:cNvPr>
          <p:cNvSpPr/>
          <p:nvPr/>
        </p:nvSpPr>
        <p:spPr>
          <a:xfrm rot="5400000">
            <a:off x="1582586" y="1581908"/>
            <a:ext cx="387078" cy="2046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7BC2814E-B2DD-4C12-BDDB-A286A3730FF7}"/>
              </a:ext>
            </a:extLst>
          </p:cNvPr>
          <p:cNvCxnSpPr/>
          <p:nvPr/>
        </p:nvCxnSpPr>
        <p:spPr>
          <a:xfrm>
            <a:off x="2138726" y="1280247"/>
            <a:ext cx="39592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3" name="Arrow: Right 32">
            <a:extLst>
              <a:ext uri="{FF2B5EF4-FFF2-40B4-BE49-F238E27FC236}">
                <a16:creationId xmlns:a16="http://schemas.microsoft.com/office/drawing/2014/main" id="{6D16018E-45AB-45E2-83BE-1C4EF6A11ECE}"/>
              </a:ext>
            </a:extLst>
          </p:cNvPr>
          <p:cNvSpPr/>
          <p:nvPr/>
        </p:nvSpPr>
        <p:spPr>
          <a:xfrm rot="5400000">
            <a:off x="1522922" y="3749201"/>
            <a:ext cx="462874" cy="204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Box 12">
            <a:extLst>
              <a:ext uri="{FF2B5EF4-FFF2-40B4-BE49-F238E27FC236}">
                <a16:creationId xmlns:a16="http://schemas.microsoft.com/office/drawing/2014/main" id="{B2DB09B3-95D0-4DCF-833B-F62DB9736E3D}"/>
              </a:ext>
            </a:extLst>
          </p:cNvPr>
          <p:cNvSpPr txBox="1">
            <a:spLocks noChangeArrowheads="1"/>
          </p:cNvSpPr>
          <p:nvPr/>
        </p:nvSpPr>
        <p:spPr bwMode="auto">
          <a:xfrm>
            <a:off x="6437287" y="1950938"/>
            <a:ext cx="480089" cy="34809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No</a:t>
            </a:r>
            <a:endParaRPr kumimoji="0" lang="en-US" altLang="en-US" b="0" i="0" u="none" strike="noStrike" cap="none" normalizeH="0" baseline="0">
              <a:ln>
                <a:noFill/>
              </a:ln>
              <a:solidFill>
                <a:schemeClr val="tx1"/>
              </a:solidFill>
              <a:effectLst/>
              <a:latin typeface="Arial" panose="020B0604020202020204" pitchFamily="34" charset="0"/>
            </a:endParaRPr>
          </a:p>
        </p:txBody>
      </p:sp>
      <p:cxnSp>
        <p:nvCxnSpPr>
          <p:cNvPr id="35" name="Straight Connector 34">
            <a:extLst>
              <a:ext uri="{FF2B5EF4-FFF2-40B4-BE49-F238E27FC236}">
                <a16:creationId xmlns:a16="http://schemas.microsoft.com/office/drawing/2014/main" id="{E234FC0F-5034-4CAD-ACB9-F9EF859F7636}"/>
              </a:ext>
            </a:extLst>
          </p:cNvPr>
          <p:cNvCxnSpPr>
            <a:cxnSpLocks/>
          </p:cNvCxnSpPr>
          <p:nvPr/>
        </p:nvCxnSpPr>
        <p:spPr>
          <a:xfrm>
            <a:off x="3620742" y="2120295"/>
            <a:ext cx="267141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6" name="Arrow: Right 35">
            <a:extLst>
              <a:ext uri="{FF2B5EF4-FFF2-40B4-BE49-F238E27FC236}">
                <a16:creationId xmlns:a16="http://schemas.microsoft.com/office/drawing/2014/main" id="{5E2CEB98-9324-49E0-B8B4-3F3E51344FF7}"/>
              </a:ext>
            </a:extLst>
          </p:cNvPr>
          <p:cNvSpPr/>
          <p:nvPr/>
        </p:nvSpPr>
        <p:spPr>
          <a:xfrm rot="5400000">
            <a:off x="6507333" y="2451197"/>
            <a:ext cx="339995" cy="1885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E170E442-BE4B-4894-98EC-F4466B711618}"/>
              </a:ext>
            </a:extLst>
          </p:cNvPr>
          <p:cNvSpPr txBox="1"/>
          <p:nvPr/>
        </p:nvSpPr>
        <p:spPr>
          <a:xfrm>
            <a:off x="564637" y="5696237"/>
            <a:ext cx="11062728" cy="646331"/>
          </a:xfrm>
          <a:prstGeom prst="rect">
            <a:avLst/>
          </a:prstGeom>
          <a:solidFill>
            <a:srgbClr val="7030A0"/>
          </a:solid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Consent by the resident or LPA and best interest decision should be recorded – this is a required field on the Pinnacle systems that the clinicians giving the vaccine use</a:t>
            </a:r>
            <a:endParaRPr lang="en-GB"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12004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1569968-4972-4B50-BB06-47BC23085ABD}"/>
              </a:ext>
            </a:extLst>
          </p:cNvPr>
          <p:cNvSpPr/>
          <p:nvPr/>
        </p:nvSpPr>
        <p:spPr>
          <a:xfrm>
            <a:off x="3757484" y="1487336"/>
            <a:ext cx="4677032" cy="4202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Does the resident wish to have a COVID-19 vaccine?</a:t>
            </a:r>
          </a:p>
        </p:txBody>
      </p:sp>
      <p:sp>
        <p:nvSpPr>
          <p:cNvPr id="6" name="Rectangle: Rounded Corners 5">
            <a:extLst>
              <a:ext uri="{FF2B5EF4-FFF2-40B4-BE49-F238E27FC236}">
                <a16:creationId xmlns:a16="http://schemas.microsoft.com/office/drawing/2014/main" id="{24D6A63A-9D99-442F-BF41-42D4AF2850F5}"/>
              </a:ext>
            </a:extLst>
          </p:cNvPr>
          <p:cNvSpPr/>
          <p:nvPr/>
        </p:nvSpPr>
        <p:spPr>
          <a:xfrm>
            <a:off x="9401698" y="1668221"/>
            <a:ext cx="1620000" cy="450000"/>
          </a:xfrm>
          <a:prstGeom prst="roundRect">
            <a:avLst/>
          </a:prstGeom>
          <a:solidFill>
            <a:srgbClr val="FDBF3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solidFill>
                  <a:schemeClr val="tx1"/>
                </a:solidFill>
                <a:latin typeface="Arial" panose="020B0604020202020204" pitchFamily="34" charset="0"/>
                <a:cs typeface="Arial" panose="020B0604020202020204" pitchFamily="34" charset="0"/>
              </a:rPr>
              <a:t>No</a:t>
            </a:r>
          </a:p>
        </p:txBody>
      </p:sp>
      <p:sp>
        <p:nvSpPr>
          <p:cNvPr id="7" name="Rectangle: Rounded Corners 6">
            <a:extLst>
              <a:ext uri="{FF2B5EF4-FFF2-40B4-BE49-F238E27FC236}">
                <a16:creationId xmlns:a16="http://schemas.microsoft.com/office/drawing/2014/main" id="{0882EB96-ED8A-4712-B483-700D65ECBD60}"/>
              </a:ext>
            </a:extLst>
          </p:cNvPr>
          <p:cNvSpPr/>
          <p:nvPr/>
        </p:nvSpPr>
        <p:spPr>
          <a:xfrm>
            <a:off x="8495992" y="4142433"/>
            <a:ext cx="1620000" cy="504000"/>
          </a:xfrm>
          <a:prstGeom prst="roundRect">
            <a:avLst/>
          </a:prstGeom>
          <a:solidFill>
            <a:srgbClr val="FDBF3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dirty="0">
                <a:solidFill>
                  <a:schemeClr val="tx1"/>
                </a:solidFill>
                <a:latin typeface="Arial" panose="020B0604020202020204" pitchFamily="34" charset="0"/>
                <a:cs typeface="Arial" panose="020B0604020202020204" pitchFamily="34" charset="0"/>
              </a:rPr>
              <a:t>Check if have LPA for health and welfare? </a:t>
            </a:r>
          </a:p>
        </p:txBody>
      </p:sp>
      <p:sp>
        <p:nvSpPr>
          <p:cNvPr id="8" name="Rectangle: Rounded Corners 7">
            <a:extLst>
              <a:ext uri="{FF2B5EF4-FFF2-40B4-BE49-F238E27FC236}">
                <a16:creationId xmlns:a16="http://schemas.microsoft.com/office/drawing/2014/main" id="{F89FDEC6-B2CD-491C-86A5-5F8CF6256471}"/>
              </a:ext>
            </a:extLst>
          </p:cNvPr>
          <p:cNvSpPr/>
          <p:nvPr/>
        </p:nvSpPr>
        <p:spPr>
          <a:xfrm>
            <a:off x="7860838" y="2392127"/>
            <a:ext cx="3600000" cy="540000"/>
          </a:xfrm>
          <a:prstGeom prst="roundRect">
            <a:avLst/>
          </a:prstGeom>
          <a:solidFill>
            <a:srgbClr val="FDBF3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hlinkClick r:id="rId2" action="ppaction://hlinksldjump"/>
              </a:rPr>
              <a:t>Does the resident have the capacity to consent to having the COVID-19 vaccine? </a:t>
            </a:r>
            <a:endParaRPr lang="en-GB" sz="1200" dirty="0">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6B2A4244-B495-4F24-AC17-D579F86A361F}"/>
              </a:ext>
            </a:extLst>
          </p:cNvPr>
          <p:cNvSpPr/>
          <p:nvPr/>
        </p:nvSpPr>
        <p:spPr>
          <a:xfrm>
            <a:off x="10150897" y="4142433"/>
            <a:ext cx="1620000" cy="504000"/>
          </a:xfrm>
          <a:prstGeom prst="roundRect">
            <a:avLst/>
          </a:prstGeom>
          <a:solidFill>
            <a:srgbClr val="FDBF3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solidFill>
                  <a:schemeClr val="tx1"/>
                </a:solidFill>
                <a:latin typeface="Arial" panose="020B0604020202020204" pitchFamily="34" charset="0"/>
                <a:cs typeface="Arial" panose="020B0604020202020204" pitchFamily="34" charset="0"/>
              </a:rPr>
              <a:t>Needs best interest decision?</a:t>
            </a:r>
          </a:p>
        </p:txBody>
      </p:sp>
      <p:sp>
        <p:nvSpPr>
          <p:cNvPr id="12" name="Rectangle: Rounded Corners 11">
            <a:extLst>
              <a:ext uri="{FF2B5EF4-FFF2-40B4-BE49-F238E27FC236}">
                <a16:creationId xmlns:a16="http://schemas.microsoft.com/office/drawing/2014/main" id="{4D5A1EA7-4B27-498B-A593-D2D4D1FE6695}"/>
              </a:ext>
            </a:extLst>
          </p:cNvPr>
          <p:cNvSpPr/>
          <p:nvPr/>
        </p:nvSpPr>
        <p:spPr>
          <a:xfrm>
            <a:off x="8214246" y="5061914"/>
            <a:ext cx="3420000" cy="1322029"/>
          </a:xfrm>
          <a:prstGeom prst="roundRect">
            <a:avLst/>
          </a:prstGeom>
          <a:solidFill>
            <a:srgbClr val="FDBF3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1200" b="1" dirty="0">
                <a:latin typeface="Arial" panose="020B0604020202020204" pitchFamily="34" charset="0"/>
                <a:cs typeface="Arial" panose="020B0604020202020204" pitchFamily="34" charset="0"/>
              </a:rPr>
              <a:t>Refer to:</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hlinkClick r:id="rId3" action="ppaction://hlinksldjump"/>
              </a:rPr>
              <a:t>Summary flow chart on capacity and best interests </a:t>
            </a: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hlinkClick r:id="rId4" action="ppaction://hlinksldjump"/>
              </a:rPr>
              <a:t>Consent forms/letter templates</a:t>
            </a:r>
            <a:r>
              <a:rPr lang="en-GB" sz="1200" dirty="0">
                <a:latin typeface="Arial" panose="020B0604020202020204" pitchFamily="34" charset="0"/>
                <a:cs typeface="Arial" panose="020B0604020202020204" pitchFamily="34" charset="0"/>
              </a:rPr>
              <a:t> </a:t>
            </a:r>
          </a:p>
          <a:p>
            <a:pPr marL="171450" indent="-171450">
              <a:buClr>
                <a:schemeClr val="bg1"/>
              </a:buClr>
              <a:buFont typeface="Arial" panose="020B0604020202020204" pitchFamily="34" charset="0"/>
              <a:buChar char="•"/>
            </a:pPr>
            <a:r>
              <a:rPr lang="en-GB" sz="1200" dirty="0">
                <a:solidFill>
                  <a:schemeClr val="accent2">
                    <a:lumMod val="50000"/>
                  </a:schemeClr>
                </a:solidFill>
                <a:latin typeface="Arial" panose="020B0604020202020204" pitchFamily="34" charset="0"/>
                <a:cs typeface="Arial" panose="020B0604020202020204" pitchFamily="34" charset="0"/>
                <a:hlinkClick r:id="rId5"/>
              </a:rPr>
              <a:t>Conversation on recording capacity to consent</a:t>
            </a:r>
            <a:endParaRPr lang="en-GB" sz="1200" dirty="0">
              <a:solidFill>
                <a:schemeClr val="accent2">
                  <a:lumMod val="50000"/>
                </a:schemeClr>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DBBBEE24-83A4-4630-9E3F-B018AF7C3647}"/>
              </a:ext>
            </a:extLst>
          </p:cNvPr>
          <p:cNvSpPr/>
          <p:nvPr/>
        </p:nvSpPr>
        <p:spPr>
          <a:xfrm>
            <a:off x="1103656" y="1706551"/>
            <a:ext cx="1620000" cy="450000"/>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a:solidFill>
                  <a:schemeClr val="tx1"/>
                </a:solidFill>
                <a:latin typeface="Arial" panose="020B0604020202020204" pitchFamily="34" charset="0"/>
                <a:cs typeface="Arial" panose="020B0604020202020204" pitchFamily="34" charset="0"/>
              </a:rPr>
              <a:t>Yes</a:t>
            </a:r>
          </a:p>
        </p:txBody>
      </p:sp>
      <p:sp>
        <p:nvSpPr>
          <p:cNvPr id="16" name="Rectangle: Rounded Corners 15">
            <a:extLst>
              <a:ext uri="{FF2B5EF4-FFF2-40B4-BE49-F238E27FC236}">
                <a16:creationId xmlns:a16="http://schemas.microsoft.com/office/drawing/2014/main" id="{0C6A107B-EA42-4698-91A9-7ECE420A3307}"/>
              </a:ext>
            </a:extLst>
          </p:cNvPr>
          <p:cNvSpPr/>
          <p:nvPr/>
        </p:nvSpPr>
        <p:spPr>
          <a:xfrm>
            <a:off x="731164" y="2392127"/>
            <a:ext cx="3600000" cy="540000"/>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GB" sz="1200" b="1">
                <a:solidFill>
                  <a:schemeClr val="tx1"/>
                </a:solidFill>
                <a:latin typeface="Arial" panose="020B0604020202020204" pitchFamily="34" charset="0"/>
                <a:cs typeface="Arial" panose="020B0604020202020204" pitchFamily="34" charset="0"/>
              </a:rPr>
              <a:t>Provide information on:</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hlinkClick r:id="rId6" action="ppaction://hlinksldjump"/>
              </a:rPr>
              <a:t>Safety and efficacy </a:t>
            </a: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hlinkClick r:id="rId6" action="ppaction://hlinksldjump"/>
              </a:rPr>
              <a:t>Process</a:t>
            </a:r>
            <a:r>
              <a:rPr lang="en-GB" sz="1200">
                <a:latin typeface="Arial" panose="020B0604020202020204" pitchFamily="34" charset="0"/>
                <a:cs typeface="Arial" panose="020B0604020202020204" pitchFamily="34" charset="0"/>
              </a:rPr>
              <a:t> </a:t>
            </a:r>
            <a:r>
              <a:rPr lang="en-GB" sz="1200">
                <a:solidFill>
                  <a:schemeClr val="tx1"/>
                </a:solidFill>
                <a:latin typeface="Arial" panose="020B0604020202020204" pitchFamily="34" charset="0"/>
                <a:cs typeface="Arial" panose="020B0604020202020204" pitchFamily="34" charset="0"/>
              </a:rPr>
              <a:t>and </a:t>
            </a:r>
            <a:r>
              <a:rPr lang="en-GB" sz="1200">
                <a:latin typeface="Arial" panose="020B0604020202020204" pitchFamily="34" charset="0"/>
                <a:cs typeface="Arial" panose="020B0604020202020204" pitchFamily="34" charset="0"/>
                <a:hlinkClick r:id="rId7" action="ppaction://hlinksldjump"/>
              </a:rPr>
              <a:t>side effects </a:t>
            </a:r>
            <a:endParaRPr lang="en-GB" sz="120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78C18EAE-2B45-4DEC-AA47-3FD60655B464}"/>
              </a:ext>
            </a:extLst>
          </p:cNvPr>
          <p:cNvSpPr/>
          <p:nvPr/>
        </p:nvSpPr>
        <p:spPr>
          <a:xfrm>
            <a:off x="1099870" y="4701449"/>
            <a:ext cx="1620000" cy="450000"/>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dirty="0">
                <a:solidFill>
                  <a:schemeClr val="tx1"/>
                </a:solidFill>
                <a:latin typeface="Arial" panose="020B0604020202020204" pitchFamily="34" charset="0"/>
                <a:cs typeface="Arial" panose="020B0604020202020204" pitchFamily="34" charset="0"/>
              </a:rPr>
              <a:t>Consented to have the vaccine?</a:t>
            </a:r>
          </a:p>
        </p:txBody>
      </p:sp>
      <p:sp>
        <p:nvSpPr>
          <p:cNvPr id="18" name="Rectangle: Rounded Corners 17">
            <a:extLst>
              <a:ext uri="{FF2B5EF4-FFF2-40B4-BE49-F238E27FC236}">
                <a16:creationId xmlns:a16="http://schemas.microsoft.com/office/drawing/2014/main" id="{D31960E9-45BE-4783-AF1C-2CC7C1EA8273}"/>
              </a:ext>
            </a:extLst>
          </p:cNvPr>
          <p:cNvSpPr/>
          <p:nvPr/>
        </p:nvSpPr>
        <p:spPr>
          <a:xfrm>
            <a:off x="1109611" y="5319554"/>
            <a:ext cx="1620000" cy="450000"/>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a:solidFill>
                  <a:schemeClr val="tx1"/>
                </a:solidFill>
                <a:latin typeface="Arial" panose="020B0604020202020204" pitchFamily="34" charset="0"/>
                <a:cs typeface="Arial" panose="020B0604020202020204" pitchFamily="34" charset="0"/>
              </a:rPr>
              <a:t>Yes</a:t>
            </a:r>
          </a:p>
        </p:txBody>
      </p:sp>
      <p:sp>
        <p:nvSpPr>
          <p:cNvPr id="19" name="Rectangle: Rounded Corners 18">
            <a:extLst>
              <a:ext uri="{FF2B5EF4-FFF2-40B4-BE49-F238E27FC236}">
                <a16:creationId xmlns:a16="http://schemas.microsoft.com/office/drawing/2014/main" id="{33363DCD-502F-4C93-84C2-5D171C4E6908}"/>
              </a:ext>
            </a:extLst>
          </p:cNvPr>
          <p:cNvSpPr/>
          <p:nvPr/>
        </p:nvSpPr>
        <p:spPr>
          <a:xfrm>
            <a:off x="3148671" y="5602923"/>
            <a:ext cx="1620000" cy="450000"/>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a:solidFill>
                  <a:schemeClr val="tx1"/>
                </a:solidFill>
                <a:latin typeface="Arial" panose="020B0604020202020204" pitchFamily="34" charset="0"/>
                <a:cs typeface="Arial" panose="020B0604020202020204" pitchFamily="34" charset="0"/>
              </a:rPr>
              <a:t>No</a:t>
            </a:r>
          </a:p>
        </p:txBody>
      </p:sp>
      <p:sp>
        <p:nvSpPr>
          <p:cNvPr id="23" name="Rectangle: Rounded Corners 22">
            <a:extLst>
              <a:ext uri="{FF2B5EF4-FFF2-40B4-BE49-F238E27FC236}">
                <a16:creationId xmlns:a16="http://schemas.microsoft.com/office/drawing/2014/main" id="{4913B3B0-3D84-48F2-99E6-CF3170F311BA}"/>
              </a:ext>
            </a:extLst>
          </p:cNvPr>
          <p:cNvSpPr/>
          <p:nvPr/>
        </p:nvSpPr>
        <p:spPr>
          <a:xfrm>
            <a:off x="608656" y="3185088"/>
            <a:ext cx="4611414" cy="1175569"/>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GB" sz="1200" b="1" dirty="0">
                <a:solidFill>
                  <a:schemeClr val="tx1"/>
                </a:solidFill>
                <a:latin typeface="Arial" panose="020B0604020202020204" pitchFamily="34" charset="0"/>
                <a:cs typeface="Arial" panose="020B0604020202020204" pitchFamily="34" charset="0"/>
              </a:rPr>
              <a:t>Techniques to manage vaccine anxiety and needle phobia, as outlined on page 35: </a:t>
            </a:r>
          </a:p>
          <a:p>
            <a:pPr marL="171450" indent="-171450">
              <a:buClr>
                <a:schemeClr val="bg1"/>
              </a:buClr>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Relaxation</a:t>
            </a:r>
          </a:p>
          <a:p>
            <a:pPr marL="171450" indent="-171450">
              <a:buClr>
                <a:schemeClr val="bg1"/>
              </a:buClr>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Distraction </a:t>
            </a:r>
          </a:p>
          <a:p>
            <a:pPr marL="171450" indent="-171450">
              <a:buClr>
                <a:schemeClr val="bg1"/>
              </a:buClr>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Music</a:t>
            </a:r>
          </a:p>
          <a:p>
            <a:pPr marL="171450" indent="-171450">
              <a:buClr>
                <a:schemeClr val="bg1"/>
              </a:buClr>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Family/carer contact</a:t>
            </a:r>
          </a:p>
        </p:txBody>
      </p:sp>
      <p:sp>
        <p:nvSpPr>
          <p:cNvPr id="28" name="Rectangle: Rounded Corners 27">
            <a:extLst>
              <a:ext uri="{FF2B5EF4-FFF2-40B4-BE49-F238E27FC236}">
                <a16:creationId xmlns:a16="http://schemas.microsoft.com/office/drawing/2014/main" id="{92C96AFD-7825-47C8-B5E1-D79B3783E829}"/>
              </a:ext>
            </a:extLst>
          </p:cNvPr>
          <p:cNvSpPr/>
          <p:nvPr/>
        </p:nvSpPr>
        <p:spPr>
          <a:xfrm>
            <a:off x="7860838" y="3316582"/>
            <a:ext cx="1620000" cy="450000"/>
          </a:xfrm>
          <a:prstGeom prst="roundRect">
            <a:avLst/>
          </a:prstGeom>
          <a:solidFill>
            <a:srgbClr val="FDBF3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solidFill>
                  <a:schemeClr val="tx1"/>
                </a:solidFill>
                <a:latin typeface="Arial" panose="020B0604020202020204" pitchFamily="34" charset="0"/>
                <a:cs typeface="Arial" panose="020B0604020202020204" pitchFamily="34" charset="0"/>
              </a:rPr>
              <a:t>Yes</a:t>
            </a:r>
          </a:p>
        </p:txBody>
      </p:sp>
      <p:sp>
        <p:nvSpPr>
          <p:cNvPr id="29" name="Rectangle: Rounded Corners 28">
            <a:extLst>
              <a:ext uri="{FF2B5EF4-FFF2-40B4-BE49-F238E27FC236}">
                <a16:creationId xmlns:a16="http://schemas.microsoft.com/office/drawing/2014/main" id="{B2311A73-932E-4204-86CC-4D3C710A69F3}"/>
              </a:ext>
            </a:extLst>
          </p:cNvPr>
          <p:cNvSpPr/>
          <p:nvPr/>
        </p:nvSpPr>
        <p:spPr>
          <a:xfrm>
            <a:off x="9846719" y="3308978"/>
            <a:ext cx="1620000" cy="450000"/>
          </a:xfrm>
          <a:prstGeom prst="roundRect">
            <a:avLst/>
          </a:prstGeom>
          <a:solidFill>
            <a:srgbClr val="FDBF3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a:solidFill>
                  <a:schemeClr val="tx1"/>
                </a:solidFill>
                <a:latin typeface="Arial" panose="020B0604020202020204" pitchFamily="34" charset="0"/>
                <a:cs typeface="Arial" panose="020B0604020202020204" pitchFamily="34" charset="0"/>
              </a:rPr>
              <a:t>No</a:t>
            </a:r>
          </a:p>
        </p:txBody>
      </p:sp>
      <p:sp>
        <p:nvSpPr>
          <p:cNvPr id="31" name="Rectangle: Rounded Corners 30">
            <a:extLst>
              <a:ext uri="{FF2B5EF4-FFF2-40B4-BE49-F238E27FC236}">
                <a16:creationId xmlns:a16="http://schemas.microsoft.com/office/drawing/2014/main" id="{68B9BB53-32BA-4C5A-8C80-CA3D75283BBE}"/>
              </a:ext>
            </a:extLst>
          </p:cNvPr>
          <p:cNvSpPr/>
          <p:nvPr/>
        </p:nvSpPr>
        <p:spPr>
          <a:xfrm>
            <a:off x="6366408" y="4164900"/>
            <a:ext cx="1620000" cy="761549"/>
          </a:xfrm>
          <a:prstGeom prst="roundRect">
            <a:avLst/>
          </a:prstGeom>
          <a:solidFill>
            <a:srgbClr val="FDBF3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dirty="0">
                <a:solidFill>
                  <a:schemeClr val="tx1"/>
                </a:solidFill>
                <a:latin typeface="Arial" panose="020B0604020202020204" pitchFamily="34" charset="0"/>
                <a:cs typeface="Arial" panose="020B0604020202020204" pitchFamily="34" charset="0"/>
              </a:rPr>
              <a:t>The resident can decide if they want the COVID-19 vaccine</a:t>
            </a:r>
          </a:p>
        </p:txBody>
      </p:sp>
      <p:sp>
        <p:nvSpPr>
          <p:cNvPr id="36" name="Rectangle: Rounded Corners 35">
            <a:extLst>
              <a:ext uri="{FF2B5EF4-FFF2-40B4-BE49-F238E27FC236}">
                <a16:creationId xmlns:a16="http://schemas.microsoft.com/office/drawing/2014/main" id="{B1E3C8E2-C65B-4066-9C0C-15E7A817E838}"/>
              </a:ext>
            </a:extLst>
          </p:cNvPr>
          <p:cNvSpPr/>
          <p:nvPr/>
        </p:nvSpPr>
        <p:spPr>
          <a:xfrm>
            <a:off x="1085881" y="5937659"/>
            <a:ext cx="1620000" cy="450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Administer vaccine</a:t>
            </a:r>
          </a:p>
        </p:txBody>
      </p:sp>
      <p:cxnSp>
        <p:nvCxnSpPr>
          <p:cNvPr id="48" name="Straight Arrow Connector 47">
            <a:extLst>
              <a:ext uri="{FF2B5EF4-FFF2-40B4-BE49-F238E27FC236}">
                <a16:creationId xmlns:a16="http://schemas.microsoft.com/office/drawing/2014/main" id="{403E9AA7-AA70-4A48-BF4A-09946A5429C1}"/>
              </a:ext>
            </a:extLst>
          </p:cNvPr>
          <p:cNvCxnSpPr>
            <a:cxnSpLocks/>
          </p:cNvCxnSpPr>
          <p:nvPr/>
        </p:nvCxnSpPr>
        <p:spPr>
          <a:xfrm flipV="1">
            <a:off x="4083263" y="2662127"/>
            <a:ext cx="3678906" cy="28824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644537DF-862C-4183-A47C-4B4E3C822609}"/>
              </a:ext>
            </a:extLst>
          </p:cNvPr>
          <p:cNvCxnSpPr>
            <a:cxnSpLocks/>
          </p:cNvCxnSpPr>
          <p:nvPr/>
        </p:nvCxnSpPr>
        <p:spPr>
          <a:xfrm flipH="1">
            <a:off x="2781921" y="1735322"/>
            <a:ext cx="931735" cy="1929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58CB3436-F9ED-49CC-BA8E-15A9A4F35857}"/>
              </a:ext>
            </a:extLst>
          </p:cNvPr>
          <p:cNvCxnSpPr>
            <a:cxnSpLocks/>
          </p:cNvCxnSpPr>
          <p:nvPr/>
        </p:nvCxnSpPr>
        <p:spPr>
          <a:xfrm>
            <a:off x="8478344" y="1706551"/>
            <a:ext cx="837330" cy="1689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CE767C69-5A53-4558-843F-CAC1FE54CDCE}"/>
              </a:ext>
            </a:extLst>
          </p:cNvPr>
          <p:cNvCxnSpPr>
            <a:cxnSpLocks/>
            <a:stCxn id="6" idx="2"/>
          </p:cNvCxnSpPr>
          <p:nvPr/>
        </p:nvCxnSpPr>
        <p:spPr>
          <a:xfrm>
            <a:off x="10211698" y="2118221"/>
            <a:ext cx="0" cy="2381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C84398B5-4D3E-45A1-B5A0-DFC676154D42}"/>
              </a:ext>
            </a:extLst>
          </p:cNvPr>
          <p:cNvCxnSpPr>
            <a:cxnSpLocks/>
            <a:stCxn id="15" idx="2"/>
          </p:cNvCxnSpPr>
          <p:nvPr/>
        </p:nvCxnSpPr>
        <p:spPr>
          <a:xfrm>
            <a:off x="1913656" y="2156551"/>
            <a:ext cx="0" cy="2201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881A651C-BD5C-4CD5-94F9-C76E95ABF269}"/>
              </a:ext>
            </a:extLst>
          </p:cNvPr>
          <p:cNvCxnSpPr>
            <a:cxnSpLocks/>
          </p:cNvCxnSpPr>
          <p:nvPr/>
        </p:nvCxnSpPr>
        <p:spPr>
          <a:xfrm>
            <a:off x="1913656" y="2932127"/>
            <a:ext cx="0" cy="2529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282977EC-BD3A-411E-9286-BC6020B5A821}"/>
              </a:ext>
            </a:extLst>
          </p:cNvPr>
          <p:cNvCxnSpPr>
            <a:cxnSpLocks/>
          </p:cNvCxnSpPr>
          <p:nvPr/>
        </p:nvCxnSpPr>
        <p:spPr>
          <a:xfrm flipH="1">
            <a:off x="1899163" y="4360657"/>
            <a:ext cx="10707" cy="3299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B2C8EA93-3652-47ED-A060-3E371F81CCFF}"/>
              </a:ext>
            </a:extLst>
          </p:cNvPr>
          <p:cNvCxnSpPr>
            <a:cxnSpLocks/>
            <a:stCxn id="17" idx="2"/>
          </p:cNvCxnSpPr>
          <p:nvPr/>
        </p:nvCxnSpPr>
        <p:spPr>
          <a:xfrm>
            <a:off x="1909870" y="5151449"/>
            <a:ext cx="0" cy="1681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0E0EFBA5-C03F-4E39-8026-18C797060AB4}"/>
              </a:ext>
            </a:extLst>
          </p:cNvPr>
          <p:cNvCxnSpPr>
            <a:cxnSpLocks/>
          </p:cNvCxnSpPr>
          <p:nvPr/>
        </p:nvCxnSpPr>
        <p:spPr>
          <a:xfrm>
            <a:off x="2781921" y="5162252"/>
            <a:ext cx="366750" cy="3823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12A18602-2138-4911-A5CA-86F76E3A80C7}"/>
              </a:ext>
            </a:extLst>
          </p:cNvPr>
          <p:cNvCxnSpPr>
            <a:cxnSpLocks/>
          </p:cNvCxnSpPr>
          <p:nvPr/>
        </p:nvCxnSpPr>
        <p:spPr>
          <a:xfrm>
            <a:off x="1913656" y="5769554"/>
            <a:ext cx="0" cy="1896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3874AD93-2ACC-4F23-8CF0-2AF6C9D3447B}"/>
              </a:ext>
            </a:extLst>
          </p:cNvPr>
          <p:cNvCxnSpPr>
            <a:cxnSpLocks/>
          </p:cNvCxnSpPr>
          <p:nvPr/>
        </p:nvCxnSpPr>
        <p:spPr>
          <a:xfrm>
            <a:off x="8670838" y="2940731"/>
            <a:ext cx="0" cy="3758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9" name="Straight Arrow Connector 88">
            <a:extLst>
              <a:ext uri="{FF2B5EF4-FFF2-40B4-BE49-F238E27FC236}">
                <a16:creationId xmlns:a16="http://schemas.microsoft.com/office/drawing/2014/main" id="{DCE41D6D-5EF7-4D5F-8FF0-4D011B8BD303}"/>
              </a:ext>
            </a:extLst>
          </p:cNvPr>
          <p:cNvCxnSpPr>
            <a:cxnSpLocks/>
            <a:endCxn id="29" idx="0"/>
          </p:cNvCxnSpPr>
          <p:nvPr/>
        </p:nvCxnSpPr>
        <p:spPr>
          <a:xfrm>
            <a:off x="10656719" y="2917121"/>
            <a:ext cx="0" cy="3918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58186E55-FDAB-4828-966B-F37E95A436A6}"/>
              </a:ext>
            </a:extLst>
          </p:cNvPr>
          <p:cNvCxnSpPr>
            <a:cxnSpLocks/>
          </p:cNvCxnSpPr>
          <p:nvPr/>
        </p:nvCxnSpPr>
        <p:spPr>
          <a:xfrm flipH="1">
            <a:off x="7465609" y="3766582"/>
            <a:ext cx="308278" cy="3983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a:extLst>
              <a:ext uri="{FF2B5EF4-FFF2-40B4-BE49-F238E27FC236}">
                <a16:creationId xmlns:a16="http://schemas.microsoft.com/office/drawing/2014/main" id="{3D685FA5-D411-4694-9640-2667F23BCEED}"/>
              </a:ext>
            </a:extLst>
          </p:cNvPr>
          <p:cNvCxnSpPr>
            <a:cxnSpLocks/>
            <a:stCxn id="29" idx="2"/>
          </p:cNvCxnSpPr>
          <p:nvPr/>
        </p:nvCxnSpPr>
        <p:spPr>
          <a:xfrm flipH="1">
            <a:off x="9990422" y="3758978"/>
            <a:ext cx="666297" cy="3758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a:extLst>
              <a:ext uri="{FF2B5EF4-FFF2-40B4-BE49-F238E27FC236}">
                <a16:creationId xmlns:a16="http://schemas.microsoft.com/office/drawing/2014/main" id="{3F9F0A7A-65D0-4AC5-AB03-3A753CA63B24}"/>
              </a:ext>
            </a:extLst>
          </p:cNvPr>
          <p:cNvCxnSpPr>
            <a:cxnSpLocks/>
            <a:stCxn id="29" idx="2"/>
          </p:cNvCxnSpPr>
          <p:nvPr/>
        </p:nvCxnSpPr>
        <p:spPr>
          <a:xfrm>
            <a:off x="10656719" y="3758978"/>
            <a:ext cx="509584" cy="3758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3" name="Straight Arrow Connector 102">
            <a:extLst>
              <a:ext uri="{FF2B5EF4-FFF2-40B4-BE49-F238E27FC236}">
                <a16:creationId xmlns:a16="http://schemas.microsoft.com/office/drawing/2014/main" id="{2333F7A1-4A6A-47AD-970A-85932070C80A}"/>
              </a:ext>
            </a:extLst>
          </p:cNvPr>
          <p:cNvCxnSpPr>
            <a:cxnSpLocks/>
          </p:cNvCxnSpPr>
          <p:nvPr/>
        </p:nvCxnSpPr>
        <p:spPr>
          <a:xfrm>
            <a:off x="9401698" y="4701449"/>
            <a:ext cx="346616" cy="3208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CA4FADC2-B627-457F-9C71-ED98A07A2192}"/>
              </a:ext>
            </a:extLst>
          </p:cNvPr>
          <p:cNvCxnSpPr>
            <a:cxnSpLocks/>
            <a:stCxn id="9" idx="2"/>
          </p:cNvCxnSpPr>
          <p:nvPr/>
        </p:nvCxnSpPr>
        <p:spPr>
          <a:xfrm flipH="1">
            <a:off x="10528507" y="4646433"/>
            <a:ext cx="432390" cy="4154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7" name="Title 2">
            <a:extLst>
              <a:ext uri="{FF2B5EF4-FFF2-40B4-BE49-F238E27FC236}">
                <a16:creationId xmlns:a16="http://schemas.microsoft.com/office/drawing/2014/main" id="{7E63FF0B-A145-423A-847F-61FA8C6E8196}"/>
              </a:ext>
            </a:extLst>
          </p:cNvPr>
          <p:cNvSpPr>
            <a:spLocks noGrp="1"/>
          </p:cNvSpPr>
          <p:nvPr>
            <p:ph type="title"/>
          </p:nvPr>
        </p:nvSpPr>
        <p:spPr>
          <a:xfrm>
            <a:off x="369710" y="351948"/>
            <a:ext cx="10768769" cy="611649"/>
          </a:xfrm>
        </p:spPr>
        <p:txBody>
          <a:bodyPr/>
          <a:lstStyle/>
          <a:p>
            <a:r>
              <a:rPr lang="en-GB" sz="3200" dirty="0"/>
              <a:t>Summary – supporting residents with dementia, mental health conditions and/or learning disabilities</a:t>
            </a:r>
          </a:p>
        </p:txBody>
      </p:sp>
    </p:spTree>
    <p:extLst>
      <p:ext uri="{BB962C8B-B14F-4D97-AF65-F5344CB8AC3E}">
        <p14:creationId xmlns:p14="http://schemas.microsoft.com/office/powerpoint/2010/main" val="19108256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EA9BA1-124F-420F-B06B-25FF539ABA97}"/>
              </a:ext>
            </a:extLst>
          </p:cNvPr>
          <p:cNvSpPr>
            <a:spLocks noGrp="1"/>
          </p:cNvSpPr>
          <p:nvPr>
            <p:ph sz="quarter" idx="10"/>
          </p:nvPr>
        </p:nvSpPr>
        <p:spPr>
          <a:xfrm>
            <a:off x="599019" y="1565860"/>
            <a:ext cx="10864258" cy="4905601"/>
          </a:xfrm>
        </p:spPr>
        <p:txBody>
          <a:bodyPr/>
          <a:lstStyle/>
          <a:p>
            <a:r>
              <a:rPr lang="en-GB" sz="1800" dirty="0"/>
              <a:t>An outbreak is defined as two or more COVID-19 cases in the care home (including residents and staff)</a:t>
            </a:r>
          </a:p>
          <a:p>
            <a:r>
              <a:rPr lang="en-GB" sz="1800" dirty="0"/>
              <a:t>The COVID-19 vaccine should be offered to residents and staff, with the aim of achieving high uptake as quickly as possible. </a:t>
            </a:r>
          </a:p>
          <a:p>
            <a:r>
              <a:rPr lang="en-GB" sz="1800" dirty="0"/>
              <a:t>Vaccination against COVID-19 may be temporarily deferred for some residents/staff e.g. if unwell or still within four weeks of onset of COVID-19 symptoms. However other staff and residents/staff should still have the vaccine during this time, if possible.</a:t>
            </a:r>
          </a:p>
          <a:p>
            <a:r>
              <a:rPr lang="en-GB" sz="1800" dirty="0"/>
              <a:t>A risk assessment should be carried out by the lead vaccinator and care home manager. If needed, advice should be sought from others such as the local health protection team. The risk assessment may include:</a:t>
            </a:r>
          </a:p>
          <a:p>
            <a:pPr marL="0" indent="0">
              <a:buNone/>
            </a:pPr>
            <a:r>
              <a:rPr lang="en-GB" sz="1800" dirty="0"/>
              <a:t>               - number of COVID-19</a:t>
            </a:r>
            <a:r>
              <a:rPr lang="en-GB" sz="1800" dirty="0">
                <a:solidFill>
                  <a:srgbClr val="C00000"/>
                </a:solidFill>
              </a:rPr>
              <a:t> </a:t>
            </a:r>
            <a:r>
              <a:rPr lang="en-GB" sz="1800" dirty="0"/>
              <a:t>cases and suspected cases</a:t>
            </a:r>
          </a:p>
          <a:p>
            <a:pPr marL="0" indent="0">
              <a:buNone/>
            </a:pPr>
            <a:r>
              <a:rPr lang="en-GB" sz="1800" dirty="0"/>
              <a:t>               - whether the outbreak is emerging or resolving</a:t>
            </a:r>
          </a:p>
          <a:p>
            <a:pPr marL="0" indent="0">
              <a:buNone/>
            </a:pPr>
            <a:r>
              <a:rPr lang="en-GB" sz="1800" dirty="0"/>
              <a:t>               - ability to isolate residents</a:t>
            </a:r>
          </a:p>
          <a:p>
            <a:pPr marL="0" indent="0">
              <a:buNone/>
            </a:pPr>
            <a:r>
              <a:rPr lang="en-GB" sz="1800" dirty="0"/>
              <a:t>               - the environment and space for the vaccine, e.g., isolating by floor</a:t>
            </a:r>
          </a:p>
          <a:p>
            <a:r>
              <a:rPr lang="en-GB" sz="1800" dirty="0"/>
              <a:t>Guidance for vaccination in </a:t>
            </a:r>
            <a:r>
              <a:rPr lang="en-GB" sz="1800" dirty="0">
                <a:hlinkClick r:id="rId2"/>
              </a:rPr>
              <a:t>care homes that have cases and outbreaks</a:t>
            </a:r>
            <a:r>
              <a:rPr lang="en-GB" sz="1800" dirty="0"/>
              <a:t>.</a:t>
            </a:r>
            <a:endParaRPr lang="en-GB" sz="1800" dirty="0">
              <a:solidFill>
                <a:srgbClr val="C00000"/>
              </a:solidFill>
            </a:endParaRPr>
          </a:p>
        </p:txBody>
      </p:sp>
      <p:sp>
        <p:nvSpPr>
          <p:cNvPr id="3" name="Title 2">
            <a:extLst>
              <a:ext uri="{FF2B5EF4-FFF2-40B4-BE49-F238E27FC236}">
                <a16:creationId xmlns:a16="http://schemas.microsoft.com/office/drawing/2014/main" id="{4C7F3E3A-54E2-483A-B63B-36E79C401D87}"/>
              </a:ext>
            </a:extLst>
          </p:cNvPr>
          <p:cNvSpPr>
            <a:spLocks noGrp="1"/>
          </p:cNvSpPr>
          <p:nvPr>
            <p:ph type="title"/>
          </p:nvPr>
        </p:nvSpPr>
        <p:spPr>
          <a:xfrm>
            <a:off x="599019" y="288884"/>
            <a:ext cx="8756073" cy="611649"/>
          </a:xfrm>
        </p:spPr>
        <p:txBody>
          <a:bodyPr/>
          <a:lstStyle/>
          <a:p>
            <a:r>
              <a:rPr lang="en-GB" dirty="0"/>
              <a:t>What if there are COVID-19 cases or an outbreak at the home?</a:t>
            </a:r>
          </a:p>
        </p:txBody>
      </p:sp>
    </p:spTree>
    <p:extLst>
      <p:ext uri="{BB962C8B-B14F-4D97-AF65-F5344CB8AC3E}">
        <p14:creationId xmlns:p14="http://schemas.microsoft.com/office/powerpoint/2010/main" val="527201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46A1FB-FAB3-43E0-94DA-4F03865E74AA}"/>
              </a:ext>
            </a:extLst>
          </p:cNvPr>
          <p:cNvSpPr>
            <a:spLocks noGrp="1"/>
          </p:cNvSpPr>
          <p:nvPr>
            <p:ph sz="quarter" idx="10"/>
          </p:nvPr>
        </p:nvSpPr>
        <p:spPr>
          <a:xfrm>
            <a:off x="516276" y="1154869"/>
            <a:ext cx="11042151" cy="5514031"/>
          </a:xfrm>
        </p:spPr>
        <p:txBody>
          <a:bodyPr/>
          <a:lstStyle/>
          <a:p>
            <a:pPr marL="0" indent="0">
              <a:buNone/>
            </a:pPr>
            <a:r>
              <a:rPr lang="en-GB" sz="1800" dirty="0"/>
              <a:t>Following extensive trials, </a:t>
            </a:r>
            <a:r>
              <a:rPr lang="en-GB" sz="1800" b="1" dirty="0"/>
              <a:t>there are four safe and effective vaccines for COVID-19</a:t>
            </a:r>
            <a:r>
              <a:rPr lang="en-GB" sz="1800" dirty="0"/>
              <a:t> currently licenced by UK regulators, as per the </a:t>
            </a:r>
            <a:r>
              <a:rPr lang="en-GB" sz="1800" dirty="0">
                <a:hlinkClick r:id="rId2"/>
              </a:rPr>
              <a:t>Green Book</a:t>
            </a:r>
            <a:r>
              <a:rPr lang="en-GB" sz="1800" dirty="0"/>
              <a:t>, and three are </a:t>
            </a:r>
            <a:r>
              <a:rPr lang="en-GB" sz="1800" b="1" dirty="0"/>
              <a:t>in regular use</a:t>
            </a:r>
            <a:r>
              <a:rPr lang="en-GB" sz="1800" dirty="0"/>
              <a:t>. They are:</a:t>
            </a:r>
          </a:p>
          <a:p>
            <a:r>
              <a:rPr lang="en-GB" sz="1800" dirty="0">
                <a:effectLst/>
                <a:ea typeface="Calibri" panose="020F0502020204030204" pitchFamily="34" charset="0"/>
              </a:rPr>
              <a:t>Pfizer BioNTech COVID-19 mRNA vaccine BNT162b2 (Comirnaty®)</a:t>
            </a:r>
          </a:p>
          <a:p>
            <a:r>
              <a:rPr lang="en-GB" sz="1800" dirty="0">
                <a:effectLst/>
                <a:ea typeface="Calibri" panose="020F0502020204030204" pitchFamily="34" charset="0"/>
              </a:rPr>
              <a:t>AstraZeneca COVID-19 vaccine (</a:t>
            </a:r>
            <a:r>
              <a:rPr lang="en-GB" sz="1800" dirty="0" err="1">
                <a:effectLst/>
                <a:ea typeface="Calibri" panose="020F0502020204030204" pitchFamily="34" charset="0"/>
              </a:rPr>
              <a:t>Vaxzevria</a:t>
            </a:r>
            <a:r>
              <a:rPr lang="en-GB" sz="1800" dirty="0">
                <a:effectLst/>
                <a:ea typeface="Calibri" panose="020F0502020204030204" pitchFamily="34" charset="0"/>
              </a:rPr>
              <a:t>®)</a:t>
            </a:r>
          </a:p>
          <a:p>
            <a:r>
              <a:rPr lang="en-GB" sz="1800" dirty="0">
                <a:effectLst/>
                <a:ea typeface="Calibri" panose="020F0502020204030204" pitchFamily="34" charset="0"/>
              </a:rPr>
              <a:t>Moderna COVID-19 vaccine (</a:t>
            </a:r>
            <a:r>
              <a:rPr lang="en-GB" sz="1800" dirty="0" err="1">
                <a:effectLst/>
                <a:ea typeface="Calibri" panose="020F0502020204030204" pitchFamily="34" charset="0"/>
              </a:rPr>
              <a:t>Spikevax</a:t>
            </a:r>
            <a:r>
              <a:rPr lang="en-GB" sz="1800" dirty="0">
                <a:effectLst/>
                <a:ea typeface="Calibri" panose="020F0502020204030204" pitchFamily="34" charset="0"/>
              </a:rPr>
              <a:t>®)</a:t>
            </a:r>
          </a:p>
          <a:p>
            <a:pPr marL="0" indent="0">
              <a:lnSpc>
                <a:spcPct val="100000"/>
              </a:lnSpc>
              <a:spcAft>
                <a:spcPts val="600"/>
              </a:spcAft>
              <a:buNone/>
            </a:pPr>
            <a:r>
              <a:rPr lang="en-GB" sz="1800" dirty="0">
                <a:effectLst/>
                <a:latin typeface="Arial" panose="020B0604020202020204" pitchFamily="34" charset="0"/>
              </a:rPr>
              <a:t>The single dose, Janssen COVID-19 vaccine (Janssen Ad26.COV2-S [recombinant]) has also been licenced in the UK, but the Moderna and Pfizer vaccines are being predominantly used. </a:t>
            </a:r>
          </a:p>
          <a:p>
            <a:pPr marL="0" indent="0">
              <a:lnSpc>
                <a:spcPct val="100000"/>
              </a:lnSpc>
              <a:spcAft>
                <a:spcPts val="600"/>
              </a:spcAft>
              <a:buNone/>
            </a:pPr>
            <a:r>
              <a:rPr lang="en-GB" sz="1800" dirty="0"/>
              <a:t>Vaccines are now being delivered in hundreds of local vaccination services, pharmacies and pop-up venues. Find out your nearest vaccination site </a:t>
            </a:r>
            <a:r>
              <a:rPr lang="en-GB" sz="1800" dirty="0">
                <a:hlinkClick r:id="rId3"/>
              </a:rPr>
              <a:t>here</a:t>
            </a:r>
            <a:r>
              <a:rPr lang="en-GB" sz="1800" dirty="0"/>
              <a:t>.</a:t>
            </a:r>
          </a:p>
          <a:p>
            <a:pPr marL="0" indent="0">
              <a:lnSpc>
                <a:spcPct val="100000"/>
              </a:lnSpc>
              <a:spcAft>
                <a:spcPts val="600"/>
              </a:spcAft>
              <a:buNone/>
            </a:pPr>
            <a:r>
              <a:rPr lang="en-GB" sz="1800" b="1" dirty="0"/>
              <a:t>As of </a:t>
            </a:r>
            <a:r>
              <a:rPr lang="en-GB" sz="1800" b="1"/>
              <a:t>April 4th </a:t>
            </a:r>
            <a:r>
              <a:rPr lang="en-GB" sz="1800" b="1" dirty="0"/>
              <a:t>2022, the NHS has delivered over 16 million COVID-19 vaccines in London.</a:t>
            </a:r>
            <a:endParaRPr lang="en-GB" sz="2400" b="1" dirty="0"/>
          </a:p>
        </p:txBody>
      </p:sp>
      <p:sp>
        <p:nvSpPr>
          <p:cNvPr id="3" name="Title 2">
            <a:extLst>
              <a:ext uri="{FF2B5EF4-FFF2-40B4-BE49-F238E27FC236}">
                <a16:creationId xmlns:a16="http://schemas.microsoft.com/office/drawing/2014/main" id="{21FB5809-8005-4313-B8E8-43306FC5124F}"/>
              </a:ext>
            </a:extLst>
          </p:cNvPr>
          <p:cNvSpPr>
            <a:spLocks noGrp="1"/>
          </p:cNvSpPr>
          <p:nvPr>
            <p:ph type="title"/>
          </p:nvPr>
        </p:nvSpPr>
        <p:spPr>
          <a:xfrm>
            <a:off x="516276" y="322664"/>
            <a:ext cx="8756073" cy="611649"/>
          </a:xfrm>
        </p:spPr>
        <p:txBody>
          <a:bodyPr/>
          <a:lstStyle/>
          <a:p>
            <a:r>
              <a:rPr lang="en-GB"/>
              <a:t>Vaccine programme overview</a:t>
            </a:r>
          </a:p>
        </p:txBody>
      </p:sp>
    </p:spTree>
    <p:extLst>
      <p:ext uri="{BB962C8B-B14F-4D97-AF65-F5344CB8AC3E}">
        <p14:creationId xmlns:p14="http://schemas.microsoft.com/office/powerpoint/2010/main" val="42632657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EF945F-AE5B-4C7C-BAE1-77B63BF8A8BB}"/>
              </a:ext>
            </a:extLst>
          </p:cNvPr>
          <p:cNvSpPr>
            <a:spLocks noGrp="1"/>
          </p:cNvSpPr>
          <p:nvPr>
            <p:ph sz="quarter" idx="10"/>
          </p:nvPr>
        </p:nvSpPr>
        <p:spPr>
          <a:xfrm>
            <a:off x="609601" y="1119526"/>
            <a:ext cx="10922959" cy="4860703"/>
          </a:xfrm>
        </p:spPr>
        <p:txBody>
          <a:bodyPr lIns="91440" tIns="45720" rIns="91440" bIns="45720" anchor="t"/>
          <a:lstStyle/>
          <a:p>
            <a:r>
              <a:rPr lang="en-GB" sz="1600" dirty="0">
                <a:latin typeface="Arial"/>
                <a:cs typeface="Arial"/>
              </a:rPr>
              <a:t>To track COVID-19 vaccinations in care homes, vaccination uptake questions are now included in capacity tracker</a:t>
            </a:r>
            <a:endParaRPr lang="en-US" dirty="0"/>
          </a:p>
          <a:p>
            <a:r>
              <a:rPr lang="en-GB" sz="1600" dirty="0">
                <a:latin typeface="Arial"/>
                <a:cs typeface="Arial"/>
              </a:rPr>
              <a:t>During the vaccination roll-out it is vitally important to find out how many staff and residents are being vaccinated.</a:t>
            </a:r>
          </a:p>
          <a:p>
            <a:pPr marL="285750" indent="-285750"/>
            <a:r>
              <a:rPr lang="en-GB" sz="1600" dirty="0"/>
              <a:t>This will also create an opportunity to see where additional support is needed to ensure we can maximise access to the vaccination.</a:t>
            </a:r>
          </a:p>
          <a:p>
            <a:pPr marL="285750" indent="-285750"/>
            <a:r>
              <a:rPr lang="en-GB" sz="1600" dirty="0">
                <a:latin typeface="Arial"/>
                <a:cs typeface="Arial"/>
              </a:rPr>
              <a:t>Guidance will be available in Capacity Tracker to support filling in the questions as accurately as possible</a:t>
            </a:r>
          </a:p>
          <a:p>
            <a:pPr marL="285750" indent="-285750"/>
            <a:r>
              <a:rPr lang="en-GB" sz="1600" dirty="0">
                <a:latin typeface="Arial"/>
                <a:cs typeface="Arial"/>
              </a:rPr>
              <a:t>You may find this video on capacity tracker useful: </a:t>
            </a:r>
            <a:r>
              <a:rPr lang="en-GB" sz="1600" dirty="0">
                <a:latin typeface="Arial"/>
                <a:cs typeface="Arial"/>
                <a:hlinkClick r:id="rId2"/>
              </a:rPr>
              <a:t>https://www.youtube.com/watch?v=jTMRxxPeXoo&amp;feature=youtu.be</a:t>
            </a:r>
            <a:r>
              <a:rPr lang="en-GB" sz="1600" dirty="0">
                <a:solidFill>
                  <a:srgbClr val="C00000"/>
                </a:solidFill>
                <a:latin typeface="Arial"/>
                <a:cs typeface="Arial"/>
              </a:rPr>
              <a:t> </a:t>
            </a:r>
            <a:r>
              <a:rPr lang="en-GB" sz="1600" dirty="0">
                <a:latin typeface="Arial"/>
                <a:cs typeface="Arial"/>
              </a:rPr>
              <a:t>(specific information on the vaccine at 7mins 23secs)</a:t>
            </a:r>
          </a:p>
          <a:p>
            <a:r>
              <a:rPr lang="en-GB" sz="1600" dirty="0"/>
              <a:t>Staff and residents should be updated on what information will be processed</a:t>
            </a:r>
          </a:p>
          <a:p>
            <a:r>
              <a:rPr lang="en-GB" sz="1600" dirty="0"/>
              <a:t>The vaccine type and why an exemption was approved does not need to be kept by a provider – information should be recorded, but not kept.</a:t>
            </a:r>
          </a:p>
          <a:p>
            <a:r>
              <a:rPr lang="en-GB" sz="1600" dirty="0"/>
              <a:t>More information surrounding how data should be used can be found </a:t>
            </a:r>
            <a:r>
              <a:rPr lang="en-GB" sz="1600" dirty="0">
                <a:hlinkClick r:id="rId3"/>
              </a:rPr>
              <a:t>here</a:t>
            </a:r>
            <a:r>
              <a:rPr lang="en-GB" sz="1600" dirty="0"/>
              <a:t>.</a:t>
            </a:r>
          </a:p>
          <a:p>
            <a:endParaRPr lang="en-GB" altLang="en-US" sz="1600" dirty="0">
              <a:ea typeface="Calibri" panose="020F0502020204030204" pitchFamily="34" charset="0"/>
            </a:endParaRPr>
          </a:p>
          <a:p>
            <a:pPr marL="0" lvl="0" indent="0" eaLnBrk="0" fontAlgn="base" hangingPunct="0">
              <a:lnSpc>
                <a:spcPct val="100000"/>
              </a:lnSpc>
              <a:spcBef>
                <a:spcPct val="0"/>
              </a:spcBef>
              <a:spcAft>
                <a:spcPct val="0"/>
              </a:spcAft>
              <a:buNone/>
            </a:pPr>
            <a:r>
              <a:rPr lang="en-GB" altLang="en-US" sz="1600" b="1" dirty="0">
                <a:ea typeface="Calibri" panose="020F0502020204030204" pitchFamily="34" charset="0"/>
              </a:rPr>
              <a:t>For queries relating to the interpretation of the questions, please contact </a:t>
            </a:r>
            <a:r>
              <a:rPr lang="en-GB" altLang="en-US" sz="1600" b="1" dirty="0">
                <a:ea typeface="Calibri" panose="020F0502020204030204" pitchFamily="34" charset="0"/>
                <a:hlinkClick r:id="rId4"/>
              </a:rPr>
              <a:t>Capacitytracker-guidance@dhsc.gov.uk</a:t>
            </a:r>
            <a:endParaRPr lang="en-GB" altLang="en-US" sz="1600" dirty="0"/>
          </a:p>
          <a:p>
            <a:pPr marL="0" lvl="0" indent="0" eaLnBrk="0" fontAlgn="base" hangingPunct="0">
              <a:lnSpc>
                <a:spcPct val="100000"/>
              </a:lnSpc>
              <a:spcBef>
                <a:spcPct val="0"/>
              </a:spcBef>
              <a:spcAft>
                <a:spcPct val="0"/>
              </a:spcAft>
              <a:buNone/>
            </a:pPr>
            <a:endParaRPr lang="en-GB" altLang="en-US" sz="1000" b="1" dirty="0">
              <a:ea typeface="Calibri" panose="020F0502020204030204" pitchFamily="34" charset="0"/>
            </a:endParaRPr>
          </a:p>
          <a:p>
            <a:pPr marL="0" lvl="0" indent="0" eaLnBrk="0" fontAlgn="base" hangingPunct="0">
              <a:lnSpc>
                <a:spcPct val="100000"/>
              </a:lnSpc>
              <a:spcBef>
                <a:spcPct val="0"/>
              </a:spcBef>
              <a:spcAft>
                <a:spcPct val="0"/>
              </a:spcAft>
              <a:buNone/>
            </a:pPr>
            <a:r>
              <a:rPr lang="en-GB" altLang="en-US" sz="1600" b="1" dirty="0">
                <a:ea typeface="Calibri" panose="020F0502020204030204" pitchFamily="34" charset="0"/>
              </a:rPr>
              <a:t>For any technical/system queries please contact the Capacity Tracker team using </a:t>
            </a:r>
            <a:r>
              <a:rPr lang="en-GB" altLang="en-US" sz="1600" b="1" dirty="0">
                <a:ea typeface="Calibri" panose="020F0502020204030204" pitchFamily="34" charset="0"/>
                <a:hlinkClick r:id="rId5"/>
              </a:rPr>
              <a:t>necsu.capacitytracker@nhs.net</a:t>
            </a:r>
            <a:endParaRPr lang="en-GB" altLang="en-US" sz="1600" b="1" dirty="0">
              <a:ea typeface="Calibri" panose="020F0502020204030204" pitchFamily="34" charset="0"/>
            </a:endParaRPr>
          </a:p>
          <a:p>
            <a:endParaRPr lang="en-GB" sz="1600" dirty="0"/>
          </a:p>
        </p:txBody>
      </p:sp>
      <p:sp>
        <p:nvSpPr>
          <p:cNvPr id="3" name="Title 2">
            <a:extLst>
              <a:ext uri="{FF2B5EF4-FFF2-40B4-BE49-F238E27FC236}">
                <a16:creationId xmlns:a16="http://schemas.microsoft.com/office/drawing/2014/main" id="{CE4DA92B-77A7-4138-BCB6-A9957CCFB952}"/>
              </a:ext>
            </a:extLst>
          </p:cNvPr>
          <p:cNvSpPr>
            <a:spLocks noGrp="1"/>
          </p:cNvSpPr>
          <p:nvPr>
            <p:ph type="title"/>
          </p:nvPr>
        </p:nvSpPr>
        <p:spPr>
          <a:xfrm>
            <a:off x="609601" y="344455"/>
            <a:ext cx="8756073" cy="611649"/>
          </a:xfrm>
        </p:spPr>
        <p:txBody>
          <a:bodyPr/>
          <a:lstStyle/>
          <a:p>
            <a:r>
              <a:rPr lang="en-GB" dirty="0"/>
              <a:t>Capacity Tracker and Data</a:t>
            </a:r>
          </a:p>
        </p:txBody>
      </p:sp>
      <p:sp>
        <p:nvSpPr>
          <p:cNvPr id="4" name="Rectangle 3">
            <a:extLst>
              <a:ext uri="{FF2B5EF4-FFF2-40B4-BE49-F238E27FC236}">
                <a16:creationId xmlns:a16="http://schemas.microsoft.com/office/drawing/2014/main" id="{2967AF3A-05C4-4034-B588-BE1A7116A4A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19734401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1AF12A-01CB-40C4-A0E8-C750D625ED8A}"/>
              </a:ext>
            </a:extLst>
          </p:cNvPr>
          <p:cNvSpPr>
            <a:spLocks noGrp="1"/>
          </p:cNvSpPr>
          <p:nvPr>
            <p:ph sz="quarter" idx="10"/>
          </p:nvPr>
        </p:nvSpPr>
        <p:spPr>
          <a:xfrm>
            <a:off x="156000" y="952073"/>
            <a:ext cx="11880000" cy="1157551"/>
          </a:xfrm>
        </p:spPr>
        <p:txBody>
          <a:bodyPr>
            <a:normAutofit/>
          </a:bodyPr>
          <a:lstStyle/>
          <a:p>
            <a:pPr>
              <a:spcBef>
                <a:spcPts val="0"/>
              </a:spcBef>
            </a:pPr>
            <a:r>
              <a:rPr lang="en-GB" sz="1200" dirty="0">
                <a:solidFill>
                  <a:schemeClr val="tx1"/>
                </a:solidFill>
              </a:rPr>
              <a:t>Care homes (as well as community rehab facilities, hospices, and substance misuse providers), are expected to complete daily returns documenting their capacity and business continuity information on the Capacity Tracker platform. They are also required to complete a weekly return for the Infection Control Fund. </a:t>
            </a:r>
          </a:p>
          <a:p>
            <a:pPr>
              <a:spcBef>
                <a:spcPts val="0"/>
              </a:spcBef>
            </a:pPr>
            <a:r>
              <a:rPr lang="en-GB" sz="1200" dirty="0">
                <a:solidFill>
                  <a:schemeClr val="tx1"/>
                </a:solidFill>
              </a:rPr>
              <a:t>Each borough will have a CCG and/or local authority ‘System Champion’ who liaises with care homes in the area to ensure that they are completing the returns, and escalate issues. STP, London and national contacts, as well as helpful resources are shown below:</a:t>
            </a:r>
          </a:p>
          <a:p>
            <a:endParaRPr lang="en-GB" sz="1333" dirty="0"/>
          </a:p>
        </p:txBody>
      </p:sp>
      <p:sp>
        <p:nvSpPr>
          <p:cNvPr id="3" name="Title 2">
            <a:extLst>
              <a:ext uri="{FF2B5EF4-FFF2-40B4-BE49-F238E27FC236}">
                <a16:creationId xmlns:a16="http://schemas.microsoft.com/office/drawing/2014/main" id="{B5E6CCBF-367F-4B8B-9564-673DAA60EE64}"/>
              </a:ext>
            </a:extLst>
          </p:cNvPr>
          <p:cNvSpPr>
            <a:spLocks noGrp="1"/>
          </p:cNvSpPr>
          <p:nvPr>
            <p:ph type="title"/>
          </p:nvPr>
        </p:nvSpPr>
        <p:spPr>
          <a:xfrm>
            <a:off x="462830" y="283417"/>
            <a:ext cx="8756073" cy="611649"/>
          </a:xfrm>
        </p:spPr>
        <p:txBody>
          <a:bodyPr/>
          <a:lstStyle/>
          <a:p>
            <a:r>
              <a:rPr lang="en-GB" sz="3000" dirty="0"/>
              <a:t>Capacity Tracker</a:t>
            </a:r>
          </a:p>
        </p:txBody>
      </p:sp>
      <p:graphicFrame>
        <p:nvGraphicFramePr>
          <p:cNvPr id="6" name="Table 6">
            <a:extLst>
              <a:ext uri="{FF2B5EF4-FFF2-40B4-BE49-F238E27FC236}">
                <a16:creationId xmlns:a16="http://schemas.microsoft.com/office/drawing/2014/main" id="{7F035431-6FBE-4FA6-A55B-0F0186B019DB}"/>
              </a:ext>
            </a:extLst>
          </p:cNvPr>
          <p:cNvGraphicFramePr>
            <a:graphicFrameLocks noGrp="1"/>
          </p:cNvGraphicFramePr>
          <p:nvPr>
            <p:extLst>
              <p:ext uri="{D42A27DB-BD31-4B8C-83A1-F6EECF244321}">
                <p14:modId xmlns:p14="http://schemas.microsoft.com/office/powerpoint/2010/main" val="3937165695"/>
              </p:ext>
            </p:extLst>
          </p:nvPr>
        </p:nvGraphicFramePr>
        <p:xfrm>
          <a:off x="156000" y="1912464"/>
          <a:ext cx="7347695" cy="2104676"/>
        </p:xfrm>
        <a:graphic>
          <a:graphicData uri="http://schemas.openxmlformats.org/drawingml/2006/table">
            <a:tbl>
              <a:tblPr firstRow="1" bandRow="1">
                <a:tableStyleId>{5C22544A-7EE6-4342-B048-85BDC9FD1C3A}</a:tableStyleId>
              </a:tblPr>
              <a:tblGrid>
                <a:gridCol w="1649385">
                  <a:extLst>
                    <a:ext uri="{9D8B030D-6E8A-4147-A177-3AD203B41FA5}">
                      <a16:colId xmlns:a16="http://schemas.microsoft.com/office/drawing/2014/main" val="3727651019"/>
                    </a:ext>
                  </a:extLst>
                </a:gridCol>
                <a:gridCol w="2264227">
                  <a:extLst>
                    <a:ext uri="{9D8B030D-6E8A-4147-A177-3AD203B41FA5}">
                      <a16:colId xmlns:a16="http://schemas.microsoft.com/office/drawing/2014/main" val="3454267368"/>
                    </a:ext>
                  </a:extLst>
                </a:gridCol>
                <a:gridCol w="2452556">
                  <a:extLst>
                    <a:ext uri="{9D8B030D-6E8A-4147-A177-3AD203B41FA5}">
                      <a16:colId xmlns:a16="http://schemas.microsoft.com/office/drawing/2014/main" val="1506759632"/>
                    </a:ext>
                  </a:extLst>
                </a:gridCol>
                <a:gridCol w="981527">
                  <a:extLst>
                    <a:ext uri="{9D8B030D-6E8A-4147-A177-3AD203B41FA5}">
                      <a16:colId xmlns:a16="http://schemas.microsoft.com/office/drawing/2014/main" val="2215361427"/>
                    </a:ext>
                  </a:extLst>
                </a:gridCol>
              </a:tblGrid>
              <a:tr h="313609">
                <a:tc>
                  <a:txBody>
                    <a:bodyPr/>
                    <a:lstStyle/>
                    <a:p>
                      <a:pPr algn="ctr"/>
                      <a:r>
                        <a:rPr lang="en-GB" sz="900">
                          <a:latin typeface="Arial"/>
                          <a:cs typeface="Arial"/>
                        </a:rPr>
                        <a:t>Contact</a:t>
                      </a:r>
                    </a:p>
                  </a:txBody>
                  <a:tcPr anchor="ctr"/>
                </a:tc>
                <a:tc>
                  <a:txBody>
                    <a:bodyPr/>
                    <a:lstStyle/>
                    <a:p>
                      <a:pPr algn="ctr"/>
                      <a:r>
                        <a:rPr lang="en-GB" sz="900">
                          <a:latin typeface="Arial"/>
                          <a:cs typeface="Arial"/>
                        </a:rPr>
                        <a:t>Name</a:t>
                      </a:r>
                    </a:p>
                  </a:txBody>
                  <a:tcPr anchor="ctr"/>
                </a:tc>
                <a:tc>
                  <a:txBody>
                    <a:bodyPr/>
                    <a:lstStyle/>
                    <a:p>
                      <a:pPr algn="ctr"/>
                      <a:r>
                        <a:rPr lang="en-GB" sz="900">
                          <a:latin typeface="Arial"/>
                          <a:cs typeface="Arial"/>
                        </a:rPr>
                        <a:t>Email</a:t>
                      </a:r>
                    </a:p>
                  </a:txBody>
                  <a:tcPr anchor="ctr"/>
                </a:tc>
                <a:tc>
                  <a:txBody>
                    <a:bodyPr/>
                    <a:lstStyle/>
                    <a:p>
                      <a:pPr algn="ctr"/>
                      <a:r>
                        <a:rPr lang="en-GB" sz="900">
                          <a:latin typeface="Arial"/>
                          <a:cs typeface="Arial"/>
                        </a:rPr>
                        <a:t>Phone</a:t>
                      </a:r>
                    </a:p>
                  </a:txBody>
                  <a:tcPr anchor="ctr"/>
                </a:tc>
                <a:extLst>
                  <a:ext uri="{0D108BD9-81ED-4DB2-BD59-A6C34878D82A}">
                    <a16:rowId xmlns:a16="http://schemas.microsoft.com/office/drawing/2014/main" val="3266032642"/>
                  </a:ext>
                </a:extLst>
              </a:tr>
              <a:tr h="317141">
                <a:tc>
                  <a:txBody>
                    <a:bodyPr/>
                    <a:lstStyle/>
                    <a:p>
                      <a:pPr algn="l"/>
                      <a:r>
                        <a:rPr lang="en-GB" sz="900" b="1">
                          <a:latin typeface="Arial"/>
                          <a:cs typeface="Arial"/>
                        </a:rPr>
                        <a:t>Capacity Tracker Technical Support Centre</a:t>
                      </a:r>
                    </a:p>
                  </a:txBody>
                  <a:tcPr anchor="ctr"/>
                </a:tc>
                <a:tc>
                  <a:txBody>
                    <a:bodyPr/>
                    <a:lstStyle/>
                    <a:p>
                      <a:pPr algn="ctr"/>
                      <a:r>
                        <a:rPr lang="en-GB" sz="900" b="0">
                          <a:latin typeface="Arial"/>
                          <a:cs typeface="Arial"/>
                        </a:rPr>
                        <a:t>n/a</a:t>
                      </a:r>
                    </a:p>
                  </a:txBody>
                  <a:tcPr anchor="ctr"/>
                </a:tc>
                <a:tc>
                  <a:txBody>
                    <a:bodyPr/>
                    <a:lstStyle/>
                    <a:p>
                      <a:pPr algn="ctr"/>
                      <a:r>
                        <a:rPr lang="en-GB" sz="900">
                          <a:latin typeface="Arial" panose="020B0604020202020204" pitchFamily="34" charset="0"/>
                          <a:cs typeface="Arial" panose="020B0604020202020204" pitchFamily="34" charset="0"/>
                          <a:hlinkClick r:id="rId2"/>
                        </a:rPr>
                        <a:t>necsu.capacitytracker@nhs.net</a:t>
                      </a:r>
                      <a:endParaRPr lang="en-GB" sz="900">
                        <a:latin typeface="Arial" panose="020B0604020202020204" pitchFamily="34" charset="0"/>
                        <a:cs typeface="Arial" panose="020B0604020202020204" pitchFamily="34" charset="0"/>
                      </a:endParaRPr>
                    </a:p>
                  </a:txBody>
                  <a:tcPr anchor="ctr"/>
                </a:tc>
                <a:tc>
                  <a:txBody>
                    <a:bodyPr/>
                    <a:lstStyle/>
                    <a:p>
                      <a:pPr algn="ctr"/>
                      <a:r>
                        <a:rPr lang="en-GB" sz="900">
                          <a:latin typeface="Arial" panose="020B0604020202020204" pitchFamily="34" charset="0"/>
                          <a:cs typeface="Arial" panose="020B0604020202020204" pitchFamily="34" charset="0"/>
                        </a:rPr>
                        <a:t>0191 691 3729</a:t>
                      </a:r>
                    </a:p>
                  </a:txBody>
                  <a:tcPr anchor="ctr"/>
                </a:tc>
                <a:extLst>
                  <a:ext uri="{0D108BD9-81ED-4DB2-BD59-A6C34878D82A}">
                    <a16:rowId xmlns:a16="http://schemas.microsoft.com/office/drawing/2014/main" val="1412848480"/>
                  </a:ext>
                </a:extLst>
              </a:tr>
              <a:tr h="396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srgbClr val="3F3F3F">
                              <a:lumMod val="50000"/>
                            </a:srgbClr>
                          </a:solidFill>
                          <a:effectLst/>
                          <a:uLnTx/>
                          <a:uFillTx/>
                          <a:latin typeface="Arial" panose="020B0604020202020204" pitchFamily="34" charset="0"/>
                          <a:ea typeface="+mn-ea"/>
                          <a:cs typeface="Arial" panose="020B0604020202020204" pitchFamily="34" charset="0"/>
                        </a:rPr>
                        <a:t>NHSEI London Capacity Tracker Regional Lead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3F3F3F">
                              <a:lumMod val="50000"/>
                            </a:srgbClr>
                          </a:solidFill>
                          <a:effectLst/>
                          <a:uLnTx/>
                          <a:uFillTx/>
                          <a:latin typeface="Arial" panose="020B0604020202020204" pitchFamily="34" charset="0"/>
                          <a:ea typeface="+mn-ea"/>
                          <a:cs typeface="Arial" panose="020B0604020202020204" pitchFamily="34" charset="0"/>
                        </a:rPr>
                        <a:t>Dan Heller</a:t>
                      </a:r>
                    </a:p>
                  </a:txBody>
                  <a:tcPr anchor="ctr"/>
                </a:tc>
                <a:tc>
                  <a:txBody>
                    <a:bodyPr/>
                    <a:lstStyle/>
                    <a:p>
                      <a:pPr algn="ctr"/>
                      <a:r>
                        <a:rPr lang="en-GB" sz="900">
                          <a:latin typeface="Arial" panose="020B0604020202020204" pitchFamily="34" charset="0"/>
                          <a:cs typeface="Arial" panose="020B0604020202020204" pitchFamily="34" charset="0"/>
                        </a:rPr>
                        <a:t>daniel.heller@nhs.net</a:t>
                      </a:r>
                    </a:p>
                  </a:txBody>
                  <a:tcPr anchor="ctr"/>
                </a:tc>
                <a:tc>
                  <a:txBody>
                    <a:bodyPr/>
                    <a:lstStyle/>
                    <a:p>
                      <a:pPr algn="ctr"/>
                      <a:r>
                        <a:rPr lang="en-US" sz="900" kern="1200">
                          <a:solidFill>
                            <a:schemeClr val="dk1"/>
                          </a:solidFill>
                          <a:effectLst/>
                          <a:latin typeface="+mn-lt"/>
                          <a:ea typeface="+mn-ea"/>
                          <a:cs typeface="+mn-cs"/>
                        </a:rPr>
                        <a:t>07702 419201</a:t>
                      </a:r>
                      <a:endParaRPr lang="en-GB" sz="9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09792616"/>
                  </a:ext>
                </a:extLst>
              </a:tr>
              <a:tr h="297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srgbClr val="3F3F3F">
                              <a:lumMod val="50000"/>
                            </a:srgbClr>
                          </a:solidFill>
                          <a:effectLst/>
                          <a:uLnTx/>
                          <a:uFillTx/>
                          <a:latin typeface="Arial" panose="020B0604020202020204" pitchFamily="34" charset="0"/>
                          <a:ea typeface="+mn-ea"/>
                          <a:cs typeface="Arial" panose="020B0604020202020204" pitchFamily="34" charset="0"/>
                        </a:rPr>
                        <a:t>London Support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3F3F3F">
                              <a:lumMod val="50000"/>
                            </a:srgbClr>
                          </a:solidFill>
                          <a:effectLst/>
                          <a:uLnTx/>
                          <a:uFillTx/>
                          <a:latin typeface="Arial" panose="020B0604020202020204" pitchFamily="34" charset="0"/>
                          <a:ea typeface="+mn-ea"/>
                          <a:cs typeface="Arial" panose="020B0604020202020204" pitchFamily="34" charset="0"/>
                        </a:rPr>
                        <a:t>n/a</a:t>
                      </a:r>
                    </a:p>
                  </a:txBody>
                  <a:tcPr anchor="ctr"/>
                </a:tc>
                <a:tc>
                  <a:txBody>
                    <a:bodyPr/>
                    <a:lstStyle/>
                    <a:p>
                      <a:pPr algn="ctr"/>
                      <a:r>
                        <a:rPr lang="en-GB" sz="900">
                          <a:latin typeface="Arial" panose="020B0604020202020204" pitchFamily="34" charset="0"/>
                          <a:cs typeface="Arial" panose="020B0604020202020204" pitchFamily="34" charset="0"/>
                        </a:rPr>
                        <a:t>london.capacitytracker@nhs.net</a:t>
                      </a:r>
                    </a:p>
                  </a:txBody>
                  <a:tcPr anchor="ctr"/>
                </a:tc>
                <a:tc>
                  <a:txBody>
                    <a:bodyPr/>
                    <a:lstStyle/>
                    <a:p>
                      <a:pPr algn="ctr"/>
                      <a:r>
                        <a:rPr lang="en-GB" sz="900">
                          <a:latin typeface="Arial" panose="020B0604020202020204" pitchFamily="34" charset="0"/>
                          <a:cs typeface="Arial" panose="020B0604020202020204" pitchFamily="34" charset="0"/>
                        </a:rPr>
                        <a:t>n/a</a:t>
                      </a:r>
                    </a:p>
                  </a:txBody>
                  <a:tcPr anchor="ctr"/>
                </a:tc>
                <a:extLst>
                  <a:ext uri="{0D108BD9-81ED-4DB2-BD59-A6C34878D82A}">
                    <a16:rowId xmlns:a16="http://schemas.microsoft.com/office/drawing/2014/main" val="4165729305"/>
                  </a:ext>
                </a:extLst>
              </a:tr>
              <a:tr h="1197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srgbClr val="3F3F3F">
                              <a:lumMod val="50000"/>
                            </a:srgbClr>
                          </a:solidFill>
                          <a:effectLst/>
                          <a:uLnTx/>
                          <a:uFillTx/>
                          <a:latin typeface="Arial" panose="020B0604020202020204" pitchFamily="34" charset="0"/>
                          <a:ea typeface="+mn-ea"/>
                          <a:cs typeface="Arial" panose="020B0604020202020204" pitchFamily="34" charset="0"/>
                        </a:rPr>
                        <a:t>NECSU Capacity Tracker Regional Lead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3F3F3F">
                              <a:lumMod val="50000"/>
                            </a:srgbClr>
                          </a:solidFill>
                          <a:effectLst/>
                          <a:uLnTx/>
                          <a:uFillTx/>
                          <a:latin typeface="Arial" panose="020B0604020202020204" pitchFamily="34" charset="0"/>
                          <a:ea typeface="+mn-ea"/>
                          <a:cs typeface="Arial" panose="020B0604020202020204" pitchFamily="34" charset="0"/>
                        </a:rPr>
                        <a:t>Jennifer Kamau</a:t>
                      </a:r>
                    </a:p>
                  </a:txBody>
                  <a:tcPr anchor="ctr"/>
                </a:tc>
                <a:tc>
                  <a:txBody>
                    <a:bodyPr/>
                    <a:lstStyle/>
                    <a:p>
                      <a:pPr algn="ctr"/>
                      <a:r>
                        <a:rPr lang="en-GB" sz="900">
                          <a:latin typeface="Arial" panose="020B0604020202020204" pitchFamily="34" charset="0"/>
                          <a:cs typeface="Arial" panose="020B0604020202020204" pitchFamily="34" charset="0"/>
                        </a:rPr>
                        <a:t>jennifer.kamau1@nhs.net</a:t>
                      </a:r>
                    </a:p>
                  </a:txBody>
                  <a:tcPr anchor="ctr"/>
                </a:tc>
                <a:tc>
                  <a:txBody>
                    <a:bodyPr/>
                    <a:lstStyle/>
                    <a:p>
                      <a:pPr algn="ctr"/>
                      <a:r>
                        <a:rPr lang="en-GB" sz="900">
                          <a:latin typeface="Arial"/>
                          <a:cs typeface="Arial"/>
                        </a:rPr>
                        <a:t>07976 703617</a:t>
                      </a:r>
                    </a:p>
                  </a:txBody>
                  <a:tcPr anchor="ctr"/>
                </a:tc>
                <a:extLst>
                  <a:ext uri="{0D108BD9-81ED-4DB2-BD59-A6C34878D82A}">
                    <a16:rowId xmlns:a16="http://schemas.microsoft.com/office/drawing/2014/main" val="3706686851"/>
                  </a:ext>
                </a:extLst>
              </a:tr>
              <a:tr h="33303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err="1">
                          <a:ln>
                            <a:noFill/>
                          </a:ln>
                          <a:solidFill>
                            <a:srgbClr val="3F3F3F"/>
                          </a:solidFill>
                          <a:effectLst/>
                          <a:uLnTx/>
                          <a:uFillTx/>
                          <a:latin typeface="Arial"/>
                          <a:ea typeface="+mn-ea"/>
                          <a:cs typeface="Arial"/>
                        </a:rPr>
                        <a:t>LondonADASS</a:t>
                      </a:r>
                      <a:r>
                        <a:rPr kumimoji="0" lang="en-GB" sz="900" b="1" i="0" u="none" strike="noStrike" kern="0" cap="none" spc="0" normalizeH="0" baseline="0" noProof="0">
                          <a:ln>
                            <a:noFill/>
                          </a:ln>
                          <a:solidFill>
                            <a:srgbClr val="3F3F3F"/>
                          </a:solidFill>
                          <a:effectLst/>
                          <a:uLnTx/>
                          <a:uFillTx/>
                          <a:latin typeface="Arial"/>
                          <a:ea typeface="+mn-ea"/>
                          <a:cs typeface="Arial"/>
                        </a:rPr>
                        <a:t> Programme Manager</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3F3F3F">
                              <a:lumMod val="50000"/>
                            </a:srgbClr>
                          </a:solidFill>
                          <a:effectLst/>
                          <a:uLnTx/>
                          <a:uFillTx/>
                          <a:latin typeface="Arial" panose="020B0604020202020204" pitchFamily="34" charset="0"/>
                          <a:ea typeface="+mn-ea"/>
                          <a:cs typeface="Arial" panose="020B0604020202020204" pitchFamily="34" charset="0"/>
                        </a:rPr>
                        <a:t>Tristan Brice</a:t>
                      </a:r>
                    </a:p>
                  </a:txBody>
                  <a:tcPr anchor="ctr"/>
                </a:tc>
                <a:tc>
                  <a:txBody>
                    <a:bodyPr/>
                    <a:lstStyle/>
                    <a:p>
                      <a:pPr algn="ctr"/>
                      <a:r>
                        <a:rPr lang="en-GB" sz="900">
                          <a:latin typeface="Arial" panose="020B0604020202020204" pitchFamily="34" charset="0"/>
                          <a:cs typeface="Arial" panose="020B0604020202020204" pitchFamily="34" charset="0"/>
                          <a:hlinkClick r:id="rId3"/>
                        </a:rPr>
                        <a:t>tristan.brice@londonadass.org.uk</a:t>
                      </a:r>
                      <a:endParaRPr lang="en-GB" sz="900">
                        <a:latin typeface="Arial" panose="020B0604020202020204" pitchFamily="34" charset="0"/>
                        <a:cs typeface="Arial" panose="020B0604020202020204" pitchFamily="34" charset="0"/>
                      </a:endParaRPr>
                    </a:p>
                  </a:txBody>
                  <a:tcPr anchor="ctr"/>
                </a:tc>
                <a:tc>
                  <a:txBody>
                    <a:bodyPr/>
                    <a:lstStyle/>
                    <a:p>
                      <a:pPr algn="ctr"/>
                      <a:r>
                        <a:rPr lang="en-GB" sz="900">
                          <a:latin typeface="Arial" panose="020B0604020202020204" pitchFamily="34" charset="0"/>
                          <a:cs typeface="Arial" panose="020B0604020202020204" pitchFamily="34" charset="0"/>
                        </a:rPr>
                        <a:t>07702 553 593 </a:t>
                      </a:r>
                    </a:p>
                  </a:txBody>
                  <a:tcPr anchor="ctr"/>
                </a:tc>
                <a:extLst>
                  <a:ext uri="{0D108BD9-81ED-4DB2-BD59-A6C34878D82A}">
                    <a16:rowId xmlns:a16="http://schemas.microsoft.com/office/drawing/2014/main" val="3948110698"/>
                  </a:ext>
                </a:extLst>
              </a:tr>
            </a:tbl>
          </a:graphicData>
        </a:graphic>
      </p:graphicFrame>
      <p:graphicFrame>
        <p:nvGraphicFramePr>
          <p:cNvPr id="8" name="Table 24">
            <a:extLst>
              <a:ext uri="{FF2B5EF4-FFF2-40B4-BE49-F238E27FC236}">
                <a16:creationId xmlns:a16="http://schemas.microsoft.com/office/drawing/2014/main" id="{7BEF449B-0A2F-4B1C-B356-1A1CCE937423}"/>
              </a:ext>
            </a:extLst>
          </p:cNvPr>
          <p:cNvGraphicFramePr>
            <a:graphicFrameLocks noGrp="1"/>
          </p:cNvGraphicFramePr>
          <p:nvPr>
            <p:extLst>
              <p:ext uri="{D42A27DB-BD31-4B8C-83A1-F6EECF244321}">
                <p14:modId xmlns:p14="http://schemas.microsoft.com/office/powerpoint/2010/main" val="532500478"/>
              </p:ext>
            </p:extLst>
          </p:nvPr>
        </p:nvGraphicFramePr>
        <p:xfrm>
          <a:off x="7733378" y="1912465"/>
          <a:ext cx="4302622" cy="2104675"/>
        </p:xfrm>
        <a:graphic>
          <a:graphicData uri="http://schemas.openxmlformats.org/drawingml/2006/table">
            <a:tbl>
              <a:tblPr firstRow="1" bandRow="1">
                <a:tableStyleId>{5C22544A-7EE6-4342-B048-85BDC9FD1C3A}</a:tableStyleId>
              </a:tblPr>
              <a:tblGrid>
                <a:gridCol w="969447">
                  <a:extLst>
                    <a:ext uri="{9D8B030D-6E8A-4147-A177-3AD203B41FA5}">
                      <a16:colId xmlns:a16="http://schemas.microsoft.com/office/drawing/2014/main" val="4174377209"/>
                    </a:ext>
                  </a:extLst>
                </a:gridCol>
                <a:gridCol w="3333175">
                  <a:extLst>
                    <a:ext uri="{9D8B030D-6E8A-4147-A177-3AD203B41FA5}">
                      <a16:colId xmlns:a16="http://schemas.microsoft.com/office/drawing/2014/main" val="4152640952"/>
                    </a:ext>
                  </a:extLst>
                </a:gridCol>
              </a:tblGrid>
              <a:tr h="313349">
                <a:tc>
                  <a:txBody>
                    <a:bodyPr/>
                    <a:lstStyle/>
                    <a:p>
                      <a:pPr algn="ctr"/>
                      <a:r>
                        <a:rPr lang="en-GB" sz="900">
                          <a:latin typeface="Arial" panose="020B0604020202020204" pitchFamily="34" charset="0"/>
                          <a:cs typeface="Arial" panose="020B0604020202020204" pitchFamily="34" charset="0"/>
                        </a:rPr>
                        <a:t>ICS/ STP</a:t>
                      </a:r>
                    </a:p>
                  </a:txBody>
                  <a:tcPr anchor="ctr"/>
                </a:tc>
                <a:tc>
                  <a:txBody>
                    <a:bodyPr/>
                    <a:lstStyle/>
                    <a:p>
                      <a:pPr algn="ctr"/>
                      <a:r>
                        <a:rPr lang="en-GB" sz="900">
                          <a:latin typeface="Arial" panose="020B0604020202020204" pitchFamily="34" charset="0"/>
                          <a:cs typeface="Arial" panose="020B0604020202020204" pitchFamily="34" charset="0"/>
                        </a:rPr>
                        <a:t>ICS/STP CT Leads</a:t>
                      </a:r>
                    </a:p>
                  </a:txBody>
                  <a:tcPr anchor="ctr"/>
                </a:tc>
                <a:extLst>
                  <a:ext uri="{0D108BD9-81ED-4DB2-BD59-A6C34878D82A}">
                    <a16:rowId xmlns:a16="http://schemas.microsoft.com/office/drawing/2014/main" val="3808470027"/>
                  </a:ext>
                </a:extLst>
              </a:tr>
              <a:tr h="316116">
                <a:tc>
                  <a:txBody>
                    <a:bodyPr/>
                    <a:lstStyle/>
                    <a:p>
                      <a:pPr algn="ctr"/>
                      <a:r>
                        <a:rPr lang="en-GB" sz="900">
                          <a:latin typeface="Arial"/>
                          <a:cs typeface="Arial"/>
                        </a:rPr>
                        <a:t>NCL</a:t>
                      </a:r>
                    </a:p>
                  </a:txBody>
                  <a:tcPr anchor="ctr"/>
                </a:tc>
                <a:tc>
                  <a:txBody>
                    <a:bodyPr/>
                    <a:lstStyle/>
                    <a:p>
                      <a:pPr algn="ctr"/>
                      <a:r>
                        <a:rPr lang="en-GB" sz="900">
                          <a:latin typeface="Arial" panose="020B0604020202020204" pitchFamily="34" charset="0"/>
                          <a:cs typeface="Arial" panose="020B0604020202020204" pitchFamily="34" charset="0"/>
                        </a:rPr>
                        <a:t>Shafeeq </a:t>
                      </a:r>
                      <a:r>
                        <a:rPr lang="en-GB" sz="900" err="1">
                          <a:latin typeface="Arial" panose="020B0604020202020204" pitchFamily="34" charset="0"/>
                          <a:cs typeface="Arial" panose="020B0604020202020204" pitchFamily="34" charset="0"/>
                        </a:rPr>
                        <a:t>Tejani</a:t>
                      </a:r>
                      <a:r>
                        <a:rPr lang="en-GB" sz="900">
                          <a:latin typeface="Arial" panose="020B0604020202020204" pitchFamily="34" charset="0"/>
                          <a:cs typeface="Arial" panose="020B0604020202020204" pitchFamily="34" charset="0"/>
                        </a:rPr>
                        <a:t> &amp; Jim Pursell</a:t>
                      </a:r>
                    </a:p>
                  </a:txBody>
                  <a:tcPr anchor="ctr"/>
                </a:tc>
                <a:extLst>
                  <a:ext uri="{0D108BD9-81ED-4DB2-BD59-A6C34878D82A}">
                    <a16:rowId xmlns:a16="http://schemas.microsoft.com/office/drawing/2014/main" val="3245072645"/>
                  </a:ext>
                </a:extLst>
              </a:tr>
              <a:tr h="316116">
                <a:tc>
                  <a:txBody>
                    <a:bodyPr/>
                    <a:lstStyle/>
                    <a:p>
                      <a:pPr algn="ctr"/>
                      <a:r>
                        <a:rPr lang="en-GB" sz="900">
                          <a:latin typeface="Arial"/>
                          <a:cs typeface="Arial"/>
                        </a:rPr>
                        <a:t>NEL</a:t>
                      </a:r>
                    </a:p>
                  </a:txBody>
                  <a:tcPr anchor="ctr"/>
                </a:tc>
                <a:tc>
                  <a:txBody>
                    <a:bodyPr/>
                    <a:lstStyle/>
                    <a:p>
                      <a:pPr algn="ctr"/>
                      <a:r>
                        <a:rPr lang="en-GB" sz="900">
                          <a:latin typeface="Arial" panose="020B0604020202020204" pitchFamily="34" charset="0"/>
                          <a:cs typeface="Arial" panose="020B0604020202020204" pitchFamily="34" charset="0"/>
                        </a:rPr>
                        <a:t>Tanvir Ahmed &amp; Saem Ahmed</a:t>
                      </a:r>
                    </a:p>
                  </a:txBody>
                  <a:tcPr anchor="ctr"/>
                </a:tc>
                <a:extLst>
                  <a:ext uri="{0D108BD9-81ED-4DB2-BD59-A6C34878D82A}">
                    <a16:rowId xmlns:a16="http://schemas.microsoft.com/office/drawing/2014/main" val="3528868174"/>
                  </a:ext>
                </a:extLst>
              </a:tr>
              <a:tr h="526862">
                <a:tc>
                  <a:txBody>
                    <a:bodyPr/>
                    <a:lstStyle/>
                    <a:p>
                      <a:pPr algn="ctr"/>
                      <a:r>
                        <a:rPr lang="en-GB" sz="900">
                          <a:latin typeface="Arial"/>
                          <a:cs typeface="Arial"/>
                        </a:rPr>
                        <a:t>NWL</a:t>
                      </a:r>
                    </a:p>
                  </a:txBody>
                  <a:tcPr anchor="ctr"/>
                </a:tc>
                <a:tc>
                  <a:txBody>
                    <a:bodyPr/>
                    <a:lstStyle/>
                    <a:p>
                      <a:pPr algn="ctr"/>
                      <a:r>
                        <a:rPr lang="en-GB" sz="900">
                          <a:latin typeface="Arial"/>
                          <a:cs typeface="Arial"/>
                        </a:rPr>
                        <a:t>Cate </a:t>
                      </a:r>
                      <a:r>
                        <a:rPr lang="en-GB" sz="900" err="1">
                          <a:latin typeface="Arial"/>
                          <a:cs typeface="Arial"/>
                        </a:rPr>
                        <a:t>Sendall</a:t>
                      </a:r>
                      <a:endParaRPr lang="en-GB" sz="9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31146111"/>
                  </a:ext>
                </a:extLst>
              </a:tr>
              <a:tr h="316116">
                <a:tc>
                  <a:txBody>
                    <a:bodyPr/>
                    <a:lstStyle/>
                    <a:p>
                      <a:pPr algn="ctr"/>
                      <a:r>
                        <a:rPr lang="en-GB" sz="900">
                          <a:latin typeface="Arial"/>
                          <a:cs typeface="Arial"/>
                        </a:rPr>
                        <a:t>SEL</a:t>
                      </a:r>
                    </a:p>
                  </a:txBody>
                  <a:tcPr anchor="ctr"/>
                </a:tc>
                <a:tc>
                  <a:txBody>
                    <a:bodyPr/>
                    <a:lstStyle/>
                    <a:p>
                      <a:pPr algn="ctr"/>
                      <a:r>
                        <a:rPr lang="en-GB" sz="900" err="1">
                          <a:latin typeface="Arial" panose="020B0604020202020204" pitchFamily="34" charset="0"/>
                          <a:cs typeface="Arial" panose="020B0604020202020204" pitchFamily="34" charset="0"/>
                        </a:rPr>
                        <a:t>Tinu</a:t>
                      </a:r>
                      <a:r>
                        <a:rPr lang="en-GB" sz="900">
                          <a:latin typeface="Arial" panose="020B0604020202020204" pitchFamily="34" charset="0"/>
                          <a:cs typeface="Arial" panose="020B0604020202020204" pitchFamily="34" charset="0"/>
                        </a:rPr>
                        <a:t> </a:t>
                      </a:r>
                      <a:r>
                        <a:rPr lang="en-GB" sz="900" err="1">
                          <a:latin typeface="Arial" panose="020B0604020202020204" pitchFamily="34" charset="0"/>
                          <a:cs typeface="Arial" panose="020B0604020202020204" pitchFamily="34" charset="0"/>
                        </a:rPr>
                        <a:t>Ojo</a:t>
                      </a:r>
                      <a:r>
                        <a:rPr lang="en-GB" sz="900">
                          <a:latin typeface="Arial" panose="020B0604020202020204" pitchFamily="34" charset="0"/>
                          <a:cs typeface="Arial" panose="020B0604020202020204" pitchFamily="34" charset="0"/>
                        </a:rPr>
                        <a:t> &amp; Jonathan McInerny</a:t>
                      </a:r>
                    </a:p>
                  </a:txBody>
                  <a:tcPr anchor="ctr"/>
                </a:tc>
                <a:extLst>
                  <a:ext uri="{0D108BD9-81ED-4DB2-BD59-A6C34878D82A}">
                    <a16:rowId xmlns:a16="http://schemas.microsoft.com/office/drawing/2014/main" val="2924535009"/>
                  </a:ext>
                </a:extLst>
              </a:tr>
              <a:tr h="316116">
                <a:tc>
                  <a:txBody>
                    <a:bodyPr/>
                    <a:lstStyle/>
                    <a:p>
                      <a:pPr algn="ctr"/>
                      <a:r>
                        <a:rPr lang="en-GB" sz="900">
                          <a:latin typeface="Arial" panose="020B0604020202020204" pitchFamily="34" charset="0"/>
                          <a:cs typeface="Arial" panose="020B0604020202020204" pitchFamily="34" charset="0"/>
                        </a:rPr>
                        <a:t>SWL</a:t>
                      </a:r>
                    </a:p>
                  </a:txBody>
                  <a:tcPr anchor="ctr"/>
                </a:tc>
                <a:tc>
                  <a:txBody>
                    <a:bodyPr/>
                    <a:lstStyle/>
                    <a:p>
                      <a:pPr algn="ctr"/>
                      <a:r>
                        <a:rPr lang="en-GB" sz="900">
                          <a:latin typeface="Arial" panose="020B0604020202020204" pitchFamily="34" charset="0"/>
                          <a:cs typeface="Arial" panose="020B0604020202020204" pitchFamily="34" charset="0"/>
                        </a:rPr>
                        <a:t>Paul Harper &amp; Sarah Adam</a:t>
                      </a:r>
                    </a:p>
                  </a:txBody>
                  <a:tcPr anchor="ctr"/>
                </a:tc>
                <a:extLst>
                  <a:ext uri="{0D108BD9-81ED-4DB2-BD59-A6C34878D82A}">
                    <a16:rowId xmlns:a16="http://schemas.microsoft.com/office/drawing/2014/main" val="1457133091"/>
                  </a:ext>
                </a:extLst>
              </a:tr>
            </a:tbl>
          </a:graphicData>
        </a:graphic>
      </p:graphicFrame>
      <p:graphicFrame>
        <p:nvGraphicFramePr>
          <p:cNvPr id="10" name="Table 6">
            <a:extLst>
              <a:ext uri="{FF2B5EF4-FFF2-40B4-BE49-F238E27FC236}">
                <a16:creationId xmlns:a16="http://schemas.microsoft.com/office/drawing/2014/main" id="{193D267C-B6A2-49FE-ABF6-75551D94377B}"/>
              </a:ext>
            </a:extLst>
          </p:cNvPr>
          <p:cNvGraphicFramePr>
            <a:graphicFrameLocks noGrp="1"/>
          </p:cNvGraphicFramePr>
          <p:nvPr>
            <p:extLst>
              <p:ext uri="{D42A27DB-BD31-4B8C-83A1-F6EECF244321}">
                <p14:modId xmlns:p14="http://schemas.microsoft.com/office/powerpoint/2010/main" val="697588915"/>
              </p:ext>
            </p:extLst>
          </p:nvPr>
        </p:nvGraphicFramePr>
        <p:xfrm>
          <a:off x="156000" y="4392984"/>
          <a:ext cx="11880000" cy="2255520"/>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2118869060"/>
                    </a:ext>
                  </a:extLst>
                </a:gridCol>
                <a:gridCol w="4356000">
                  <a:extLst>
                    <a:ext uri="{9D8B030D-6E8A-4147-A177-3AD203B41FA5}">
                      <a16:colId xmlns:a16="http://schemas.microsoft.com/office/drawing/2014/main" val="2196423613"/>
                    </a:ext>
                  </a:extLst>
                </a:gridCol>
                <a:gridCol w="4206240">
                  <a:extLst>
                    <a:ext uri="{9D8B030D-6E8A-4147-A177-3AD203B41FA5}">
                      <a16:colId xmlns:a16="http://schemas.microsoft.com/office/drawing/2014/main" val="1516852749"/>
                    </a:ext>
                  </a:extLst>
                </a:gridCol>
                <a:gridCol w="1733760">
                  <a:extLst>
                    <a:ext uri="{9D8B030D-6E8A-4147-A177-3AD203B41FA5}">
                      <a16:colId xmlns:a16="http://schemas.microsoft.com/office/drawing/2014/main" val="1313548805"/>
                    </a:ext>
                  </a:extLst>
                </a:gridCol>
              </a:tblGrid>
              <a:tr h="274320">
                <a:tc>
                  <a:txBody>
                    <a:bodyPr/>
                    <a:lstStyle/>
                    <a:p>
                      <a:pPr algn="ctr"/>
                      <a:r>
                        <a:rPr lang="en-GB" sz="900">
                          <a:latin typeface="Arial"/>
                          <a:cs typeface="Arial"/>
                        </a:rPr>
                        <a:t>User Type</a:t>
                      </a:r>
                    </a:p>
                  </a:txBody>
                  <a:tcPr anchor="ctr"/>
                </a:tc>
                <a:tc>
                  <a:txBody>
                    <a:bodyPr/>
                    <a:lstStyle/>
                    <a:p>
                      <a:pPr algn="ctr"/>
                      <a:r>
                        <a:rPr lang="en-GB" sz="900">
                          <a:latin typeface="Arial"/>
                          <a:cs typeface="Arial"/>
                        </a:rPr>
                        <a:t>User Guide</a:t>
                      </a:r>
                    </a:p>
                  </a:txBody>
                  <a:tcPr anchor="ctr"/>
                </a:tc>
                <a:tc>
                  <a:txBody>
                    <a:bodyPr/>
                    <a:lstStyle/>
                    <a:p>
                      <a:pPr algn="ctr"/>
                      <a:r>
                        <a:rPr lang="en-GB" sz="900">
                          <a:latin typeface="Arial" panose="020B0604020202020204" pitchFamily="34" charset="0"/>
                          <a:cs typeface="Arial" panose="020B0604020202020204" pitchFamily="34" charset="0"/>
                        </a:rPr>
                        <a:t>Business Continuity Guide</a:t>
                      </a:r>
                    </a:p>
                  </a:txBody>
                  <a:tcPr anchor="ctr"/>
                </a:tc>
                <a:tc>
                  <a:txBody>
                    <a:bodyPr/>
                    <a:lstStyle/>
                    <a:p>
                      <a:pPr algn="ctr"/>
                      <a:r>
                        <a:rPr lang="en-GB" sz="900">
                          <a:latin typeface="Arial"/>
                          <a:cs typeface="Arial"/>
                        </a:rPr>
                        <a:t>Webinar</a:t>
                      </a:r>
                    </a:p>
                  </a:txBody>
                  <a:tcPr anchor="ctr"/>
                </a:tc>
                <a:extLst>
                  <a:ext uri="{0D108BD9-81ED-4DB2-BD59-A6C34878D82A}">
                    <a16:rowId xmlns:a16="http://schemas.microsoft.com/office/drawing/2014/main" val="3674625518"/>
                  </a:ext>
                </a:extLst>
              </a:tr>
              <a:tr h="396240">
                <a:tc>
                  <a:txBody>
                    <a:bodyPr/>
                    <a:lstStyle/>
                    <a:p>
                      <a:r>
                        <a:rPr lang="en-GB" sz="900" b="1">
                          <a:latin typeface="Arial"/>
                          <a:cs typeface="Arial"/>
                        </a:rPr>
                        <a:t>Commissioner</a:t>
                      </a:r>
                    </a:p>
                  </a:txBody>
                  <a:tcPr/>
                </a:tc>
                <a:tc>
                  <a:txBody>
                    <a:bodyPr/>
                    <a:lstStyle/>
                    <a:p>
                      <a:r>
                        <a:rPr lang="en-GB" sz="900">
                          <a:hlinkClick r:id="rId4"/>
                        </a:rPr>
                        <a:t>https://careproduksstore.blob.core.windows.net/carehomeuserdocs/champions.pdf</a:t>
                      </a:r>
                      <a:endParaRPr lang="en-GB" sz="900">
                        <a:latin typeface="Arial" panose="020B0604020202020204" pitchFamily="34" charset="0"/>
                        <a:cs typeface="Arial" panose="020B0604020202020204" pitchFamily="34" charset="0"/>
                      </a:endParaRPr>
                    </a:p>
                  </a:txBody>
                  <a:tcPr/>
                </a:tc>
                <a:tc>
                  <a:txBody>
                    <a:bodyPr/>
                    <a:lstStyle/>
                    <a:p>
                      <a:r>
                        <a:rPr lang="en-GB" sz="900">
                          <a:latin typeface="+mn-lt"/>
                          <a:cs typeface="Arial" panose="020B0604020202020204" pitchFamily="34" charset="0"/>
                        </a:rPr>
                        <a:t>n/a: Included in System Champion User Guide</a:t>
                      </a:r>
                    </a:p>
                  </a:txBody>
                  <a:tcPr/>
                </a:tc>
                <a:tc>
                  <a:txBody>
                    <a:bodyPr/>
                    <a:lstStyle/>
                    <a:p>
                      <a:r>
                        <a:rPr lang="en-GB" sz="900" b="1">
                          <a:latin typeface="Arial" panose="020B0604020202020204" pitchFamily="34" charset="0"/>
                          <a:cs typeface="Arial" panose="020B0604020202020204" pitchFamily="34" charset="0"/>
                          <a:hlinkClick r:id="rId5"/>
                        </a:rPr>
                        <a:t>youtu.be/d3NmfFK33ig</a:t>
                      </a:r>
                      <a:endParaRPr lang="en-GB" sz="900" b="1">
                        <a:latin typeface="Arial" panose="020B0604020202020204" pitchFamily="34" charset="0"/>
                        <a:cs typeface="Arial" panose="020B0604020202020204" pitchFamily="34" charset="0"/>
                      </a:endParaRPr>
                    </a:p>
                    <a:p>
                      <a:r>
                        <a:rPr lang="en-GB" sz="900" b="0">
                          <a:latin typeface="Arial" panose="020B0604020202020204" pitchFamily="34" charset="0"/>
                          <a:cs typeface="Arial" panose="020B0604020202020204" pitchFamily="34" charset="0"/>
                        </a:rPr>
                        <a:t>(18 June, 1300-1400)</a:t>
                      </a:r>
                    </a:p>
                  </a:txBody>
                  <a:tcPr/>
                </a:tc>
                <a:extLst>
                  <a:ext uri="{0D108BD9-81ED-4DB2-BD59-A6C34878D82A}">
                    <a16:rowId xmlns:a16="http://schemas.microsoft.com/office/drawing/2014/main" val="2471674934"/>
                  </a:ext>
                </a:extLst>
              </a:tr>
              <a:tr h="396240">
                <a:tc>
                  <a:txBody>
                    <a:bodyPr/>
                    <a:lstStyle/>
                    <a:p>
                      <a:r>
                        <a:rPr lang="en-GB" sz="900" b="1">
                          <a:latin typeface="Arial" panose="020B0604020202020204" pitchFamily="34" charset="0"/>
                          <a:cs typeface="Arial" panose="020B0604020202020204" pitchFamily="34" charset="0"/>
                        </a:rPr>
                        <a:t>Care Home</a:t>
                      </a:r>
                    </a:p>
                  </a:txBody>
                  <a:tcPr/>
                </a:tc>
                <a:tc>
                  <a:txBody>
                    <a:bodyPr/>
                    <a:lstStyle/>
                    <a:p>
                      <a:r>
                        <a:rPr lang="en-GB" sz="900">
                          <a:hlinkClick r:id="rId6"/>
                        </a:rPr>
                        <a:t>https://careproduksstore.blob.core.windows.net/carehomeuserdocs/care-home-userguide.pdf</a:t>
                      </a:r>
                      <a:endParaRPr lang="en-GB" sz="9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mn-lt"/>
                          <a:hlinkClick r:id="rId7"/>
                        </a:rPr>
                        <a:t>https://careproduksstore.blob.core.windows.net/carehomeuserdocs/business-continuity.pdf</a:t>
                      </a:r>
                      <a:endParaRPr lang="en-GB" sz="900">
                        <a:latin typeface="+mn-lt"/>
                        <a:cs typeface="Arial" panose="020B0604020202020204" pitchFamily="34" charset="0"/>
                      </a:endParaRPr>
                    </a:p>
                  </a:txBody>
                  <a:tcPr/>
                </a:tc>
                <a:tc>
                  <a:txBody>
                    <a:bodyPr/>
                    <a:lstStyle/>
                    <a:p>
                      <a:r>
                        <a:rPr lang="en-GB" sz="900" b="1" u="sng" kern="1200">
                          <a:solidFill>
                            <a:schemeClr val="dk1"/>
                          </a:solidFill>
                          <a:effectLst/>
                          <a:latin typeface="Arial" panose="020B0604020202020204" pitchFamily="34" charset="0"/>
                          <a:ea typeface="+mn-ea"/>
                          <a:cs typeface="Arial" panose="020B0604020202020204" pitchFamily="34" charset="0"/>
                          <a:hlinkClick r:id="rId8"/>
                        </a:rPr>
                        <a:t>youtu.be/9O_fGqGF8VI</a:t>
                      </a:r>
                      <a:endParaRPr lang="en-GB" sz="900" b="1" u="sng" kern="1200">
                        <a:solidFill>
                          <a:schemeClr val="dk1"/>
                        </a:solidFill>
                        <a:effectLst/>
                        <a:latin typeface="Arial" panose="020B0604020202020204" pitchFamily="34" charset="0"/>
                        <a:ea typeface="+mn-ea"/>
                        <a:cs typeface="Arial" panose="020B0604020202020204" pitchFamily="34" charset="0"/>
                      </a:endParaRPr>
                    </a:p>
                    <a:p>
                      <a:r>
                        <a:rPr lang="en-GB" sz="900" u="none" kern="1200">
                          <a:solidFill>
                            <a:schemeClr val="dk1"/>
                          </a:solidFill>
                          <a:effectLst/>
                          <a:latin typeface="Arial" panose="020B0604020202020204" pitchFamily="34" charset="0"/>
                          <a:ea typeface="+mn-ea"/>
                          <a:cs typeface="Arial" panose="020B0604020202020204" pitchFamily="34" charset="0"/>
                        </a:rPr>
                        <a:t>(19 June, 1110-1210)</a:t>
                      </a:r>
                      <a:endParaRPr lang="en-GB" sz="900" u="none">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24020485"/>
                  </a:ext>
                </a:extLst>
              </a:tr>
              <a:tr h="396240">
                <a:tc>
                  <a:txBody>
                    <a:bodyPr/>
                    <a:lstStyle/>
                    <a:p>
                      <a:r>
                        <a:rPr lang="en-GB" sz="900" b="1">
                          <a:latin typeface="Arial" panose="020B0604020202020204" pitchFamily="34" charset="0"/>
                          <a:cs typeface="Arial" panose="020B0604020202020204" pitchFamily="34" charset="0"/>
                        </a:rPr>
                        <a:t>Community Rehab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hlinkClick r:id="rId9"/>
                        </a:rPr>
                        <a:t>https://careproduksstore.blob.core.windows.net/carehomeuserdocs/acute-userguide.pdf</a:t>
                      </a:r>
                      <a:endParaRPr lang="en-GB" sz="900">
                        <a:latin typeface="Arial" panose="020B0604020202020204" pitchFamily="34" charset="0"/>
                        <a:cs typeface="Arial" panose="020B0604020202020204" pitchFamily="34" charset="0"/>
                        <a:hlinkClick r:id="rId9"/>
                      </a:endParaRPr>
                    </a:p>
                  </a:txBody>
                  <a:tcPr/>
                </a:tc>
                <a:tc>
                  <a:txBody>
                    <a:bodyPr/>
                    <a:lstStyle/>
                    <a:p>
                      <a:r>
                        <a:rPr lang="en-GB" sz="900">
                          <a:latin typeface="+mn-lt"/>
                          <a:cs typeface="Arial"/>
                        </a:rPr>
                        <a:t>n/a: Community Rehab providers do not report Business Continuity via Capacity Tracker</a:t>
                      </a:r>
                    </a:p>
                  </a:txBody>
                  <a:tcPr/>
                </a:tc>
                <a:tc>
                  <a:txBody>
                    <a:bodyPr/>
                    <a:lstStyle/>
                    <a:p>
                      <a:endParaRPr lang="en-GB" sz="9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85509178"/>
                  </a:ext>
                </a:extLst>
              </a:tr>
              <a:tr h="396240">
                <a:tc>
                  <a:txBody>
                    <a:bodyPr/>
                    <a:lstStyle/>
                    <a:p>
                      <a:r>
                        <a:rPr lang="en-GB" sz="900" b="1">
                          <a:latin typeface="Arial"/>
                          <a:cs typeface="Arial"/>
                        </a:rPr>
                        <a:t>Hospice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hlinkClick r:id="rId10"/>
                        </a:rPr>
                        <a:t>https://careproduksstore.blob.core.windows.net/carehomeuserdocs/hospice-user-guide.pdf</a:t>
                      </a:r>
                      <a:endParaRPr lang="en-GB" sz="900">
                        <a:latin typeface="Arial" panose="020B0604020202020204" pitchFamily="34" charset="0"/>
                        <a:cs typeface="Arial" panose="020B0604020202020204" pitchFamily="34" charset="0"/>
                        <a:hlinkClick r:id="rId9"/>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mn-lt"/>
                          <a:hlinkClick r:id="rId11"/>
                        </a:rPr>
                        <a:t>https://careproduksstore.blob.core.windows.net/carehomeuserdocs/hospice-business-continuity-guide.pdf</a:t>
                      </a:r>
                      <a:endParaRPr lang="en-GB" sz="900">
                        <a:latin typeface="+mn-lt"/>
                        <a:cs typeface="Arial" panose="020B0604020202020204" pitchFamily="34" charset="0"/>
                      </a:endParaRPr>
                    </a:p>
                  </a:txBody>
                  <a:tcPr/>
                </a:tc>
                <a:tc>
                  <a:txBody>
                    <a:bodyPr/>
                    <a:lstStyle/>
                    <a:p>
                      <a:r>
                        <a:rPr lang="en-GB" sz="900" b="1" u="sng" kern="1200">
                          <a:solidFill>
                            <a:schemeClr val="dk1"/>
                          </a:solidFill>
                          <a:effectLst/>
                          <a:latin typeface="Arial" panose="020B0604020202020204" pitchFamily="34" charset="0"/>
                          <a:ea typeface="+mn-ea"/>
                          <a:cs typeface="Arial" panose="020B0604020202020204" pitchFamily="34" charset="0"/>
                          <a:hlinkClick r:id="rId12"/>
                        </a:rPr>
                        <a:t>youtu.be\XwnRnM6ddec</a:t>
                      </a:r>
                      <a:endParaRPr lang="en-GB" sz="900" b="1" u="sng" kern="1200">
                        <a:solidFill>
                          <a:schemeClr val="dk1"/>
                        </a:solidFill>
                        <a:effectLst/>
                        <a:latin typeface="Arial" panose="020B0604020202020204" pitchFamily="34" charset="0"/>
                        <a:ea typeface="+mn-ea"/>
                        <a:cs typeface="Arial" panose="020B0604020202020204" pitchFamily="34" charset="0"/>
                      </a:endParaRPr>
                    </a:p>
                    <a:p>
                      <a:r>
                        <a:rPr lang="en-GB" sz="900" b="0" u="none" kern="1200">
                          <a:solidFill>
                            <a:schemeClr val="dk1"/>
                          </a:solidFill>
                          <a:effectLst/>
                          <a:latin typeface="Arial" panose="020B0604020202020204" pitchFamily="34" charset="0"/>
                          <a:ea typeface="+mn-ea"/>
                          <a:cs typeface="Arial" panose="020B0604020202020204" pitchFamily="34" charset="0"/>
                        </a:rPr>
                        <a:t>(4 May)</a:t>
                      </a:r>
                    </a:p>
                  </a:txBody>
                  <a:tcPr/>
                </a:tc>
                <a:extLst>
                  <a:ext uri="{0D108BD9-81ED-4DB2-BD59-A6C34878D82A}">
                    <a16:rowId xmlns:a16="http://schemas.microsoft.com/office/drawing/2014/main" val="4089382319"/>
                  </a:ext>
                </a:extLst>
              </a:tr>
              <a:tr h="396240">
                <a:tc>
                  <a:txBody>
                    <a:bodyPr/>
                    <a:lstStyle/>
                    <a:p>
                      <a:r>
                        <a:rPr lang="en-GB" sz="900" b="1">
                          <a:latin typeface="Arial"/>
                          <a:cs typeface="Arial"/>
                        </a:rPr>
                        <a:t>Substance Misuse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hlinkClick r:id="rId13"/>
                        </a:rPr>
                        <a:t>https://careproduksstore.blob.core.windows.net/carehomeuserdocs/misuse-userguide.pdf</a:t>
                      </a:r>
                      <a:endParaRPr lang="en-GB" sz="900">
                        <a:latin typeface="Arial" panose="020B0604020202020204" pitchFamily="34" charset="0"/>
                        <a:cs typeface="Arial" panose="020B0604020202020204" pitchFamily="34" charset="0"/>
                        <a:hlinkClick r:id="rId13"/>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mn-lt"/>
                          <a:hlinkClick r:id="rId14"/>
                        </a:rPr>
                        <a:t>https://careproduksstore.blob.core.windows.net/carehomeuserdocs/misuse-continuity.pdf</a:t>
                      </a:r>
                      <a:endParaRPr lang="en-GB" sz="900">
                        <a:latin typeface="+mn-lt"/>
                        <a:cs typeface="Arial" panose="020B0604020202020204" pitchFamily="34" charset="0"/>
                      </a:endParaRPr>
                    </a:p>
                  </a:txBody>
                  <a:tcPr/>
                </a:tc>
                <a:tc>
                  <a:txBody>
                    <a:bodyPr/>
                    <a:lstStyle/>
                    <a:p>
                      <a:endParaRPr lang="en-GB" sz="9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52209757"/>
                  </a:ext>
                </a:extLst>
              </a:tr>
            </a:tbl>
          </a:graphicData>
        </a:graphic>
      </p:graphicFrame>
      <p:graphicFrame>
        <p:nvGraphicFramePr>
          <p:cNvPr id="12" name="Table 4">
            <a:extLst>
              <a:ext uri="{FF2B5EF4-FFF2-40B4-BE49-F238E27FC236}">
                <a16:creationId xmlns:a16="http://schemas.microsoft.com/office/drawing/2014/main" id="{6275EEC2-2F11-44CC-9F7B-35671CDE3BB4}"/>
              </a:ext>
            </a:extLst>
          </p:cNvPr>
          <p:cNvGraphicFramePr>
            <a:graphicFrameLocks noGrp="1"/>
          </p:cNvGraphicFramePr>
          <p:nvPr/>
        </p:nvGraphicFramePr>
        <p:xfrm>
          <a:off x="156000" y="4074147"/>
          <a:ext cx="11880000" cy="320040"/>
        </p:xfrm>
        <a:graphic>
          <a:graphicData uri="http://schemas.openxmlformats.org/drawingml/2006/table">
            <a:tbl>
              <a:tblPr firstRow="1" bandRow="1">
                <a:tableStyleId>{00A15C55-8517-42AA-B614-E9B94910E393}</a:tableStyleId>
              </a:tblPr>
              <a:tblGrid>
                <a:gridCol w="11880000">
                  <a:extLst>
                    <a:ext uri="{9D8B030D-6E8A-4147-A177-3AD203B41FA5}">
                      <a16:colId xmlns:a16="http://schemas.microsoft.com/office/drawing/2014/main" val="4289600235"/>
                    </a:ext>
                  </a:extLst>
                </a:gridCol>
              </a:tblGrid>
              <a:tr h="320040">
                <a:tc>
                  <a:txBody>
                    <a:bodyPr/>
                    <a:lstStyle/>
                    <a:p>
                      <a:pPr algn="ctr"/>
                      <a:r>
                        <a:rPr lang="en-GB" sz="1500">
                          <a:latin typeface="Arial" panose="020B0604020202020204" pitchFamily="34" charset="0"/>
                          <a:cs typeface="Arial" panose="020B0604020202020204" pitchFamily="34" charset="0"/>
                        </a:rPr>
                        <a:t>ONLINE RESOURCES</a:t>
                      </a:r>
                    </a:p>
                  </a:txBody>
                  <a:tcPr/>
                </a:tc>
                <a:extLst>
                  <a:ext uri="{0D108BD9-81ED-4DB2-BD59-A6C34878D82A}">
                    <a16:rowId xmlns:a16="http://schemas.microsoft.com/office/drawing/2014/main" val="1313331869"/>
                  </a:ext>
                </a:extLst>
              </a:tr>
            </a:tbl>
          </a:graphicData>
        </a:graphic>
      </p:graphicFrame>
    </p:spTree>
    <p:extLst>
      <p:ext uri="{BB962C8B-B14F-4D97-AF65-F5344CB8AC3E}">
        <p14:creationId xmlns:p14="http://schemas.microsoft.com/office/powerpoint/2010/main" val="22658083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C6072D-00FE-4C5F-BE92-E73DEA262741}"/>
              </a:ext>
            </a:extLst>
          </p:cNvPr>
          <p:cNvSpPr>
            <a:spLocks noGrp="1"/>
          </p:cNvSpPr>
          <p:nvPr>
            <p:ph sz="quarter" idx="10"/>
          </p:nvPr>
        </p:nvSpPr>
        <p:spPr>
          <a:xfrm>
            <a:off x="634877" y="1460376"/>
            <a:ext cx="11055677" cy="4993690"/>
          </a:xfrm>
        </p:spPr>
        <p:txBody>
          <a:bodyPr/>
          <a:lstStyle/>
          <a:p>
            <a:r>
              <a:rPr lang="en-GB" sz="1800" dirty="0"/>
              <a:t>To track COVID-19 vaccinations in care homes care providers, the below questions are included in Capacity Tracker;</a:t>
            </a:r>
          </a:p>
          <a:p>
            <a:r>
              <a:rPr lang="en-GB" sz="1800" b="1" i="1" dirty="0">
                <a:solidFill>
                  <a:schemeClr val="bg2"/>
                </a:solidFill>
              </a:rPr>
              <a:t>Number of </a:t>
            </a:r>
            <a:r>
              <a:rPr lang="en-GB" sz="1800" b="1" i="1" u="sng" dirty="0">
                <a:solidFill>
                  <a:schemeClr val="bg2"/>
                </a:solidFill>
              </a:rPr>
              <a:t>staff and residents</a:t>
            </a:r>
            <a:r>
              <a:rPr lang="en-GB" sz="1800" b="1" i="1" dirty="0">
                <a:solidFill>
                  <a:schemeClr val="bg2"/>
                </a:solidFill>
              </a:rPr>
              <a:t> known to have had the first dose of the COVID-19 vaccination</a:t>
            </a:r>
          </a:p>
          <a:p>
            <a:r>
              <a:rPr lang="en-GB" sz="1800" b="1" i="1" dirty="0">
                <a:solidFill>
                  <a:schemeClr val="bg2"/>
                </a:solidFill>
              </a:rPr>
              <a:t>Number known to have had the second dose of the COVID-19 vaccination</a:t>
            </a:r>
          </a:p>
          <a:p>
            <a:r>
              <a:rPr lang="en-GB" sz="1800" b="1" i="1" dirty="0">
                <a:solidFill>
                  <a:schemeClr val="bg2"/>
                </a:solidFill>
              </a:rPr>
              <a:t>Number known to have had the COVID-19 booster vaccination</a:t>
            </a:r>
          </a:p>
          <a:p>
            <a:r>
              <a:rPr lang="en-GB" sz="1800" b="1" i="1" dirty="0">
                <a:solidFill>
                  <a:schemeClr val="bg2"/>
                </a:solidFill>
              </a:rPr>
              <a:t>Number known to have had this season’s flu vaccination</a:t>
            </a:r>
          </a:p>
          <a:p>
            <a:r>
              <a:rPr lang="en-GB" sz="1800" b="1" i="1" dirty="0">
                <a:solidFill>
                  <a:schemeClr val="bg2"/>
                </a:solidFill>
              </a:rPr>
              <a:t>Details of staff who are or may be exempt from getting vaccinated against COVID-19</a:t>
            </a:r>
            <a:endParaRPr lang="en-GB" sz="1800" dirty="0"/>
          </a:p>
          <a:p>
            <a:r>
              <a:rPr lang="en-GB" sz="1800" dirty="0"/>
              <a:t>During the vaccination roll-out it is vitally important to find out how many staff and residents are being vaccinated. This will also create an opportunity to see where additional support is needed to ensure we can maximise access to the vaccination.</a:t>
            </a:r>
          </a:p>
          <a:p>
            <a:pPr marL="285750" indent="-285750"/>
            <a:r>
              <a:rPr lang="en-GB" sz="1800" dirty="0"/>
              <a:t>Guidance will be available in Capacity Tracker to support filling in the questions as accurately as possible</a:t>
            </a:r>
          </a:p>
          <a:p>
            <a:pPr marL="285750" indent="-285750"/>
            <a:r>
              <a:rPr lang="en-GB" sz="1800" dirty="0"/>
              <a:t>You may find this video on capacity tracker useful: </a:t>
            </a:r>
            <a:r>
              <a:rPr lang="en-GB" sz="1800" dirty="0">
                <a:hlinkClick r:id="rId2"/>
              </a:rPr>
              <a:t>https://www.youtube.com/watch?v=jTMRxxPeXoo&amp;feature=youtu.be</a:t>
            </a:r>
            <a:r>
              <a:rPr lang="en-GB" sz="1800" dirty="0">
                <a:solidFill>
                  <a:srgbClr val="C00000"/>
                </a:solidFill>
              </a:rPr>
              <a:t> </a:t>
            </a:r>
            <a:r>
              <a:rPr lang="en-GB" sz="1800" dirty="0"/>
              <a:t>(specific information on the vaccine at 7mins 23secs)</a:t>
            </a:r>
          </a:p>
        </p:txBody>
      </p:sp>
      <p:sp>
        <p:nvSpPr>
          <p:cNvPr id="3" name="Title 2">
            <a:extLst>
              <a:ext uri="{FF2B5EF4-FFF2-40B4-BE49-F238E27FC236}">
                <a16:creationId xmlns:a16="http://schemas.microsoft.com/office/drawing/2014/main" id="{10A240C2-5F6E-43FF-B397-87010F0B27CE}"/>
              </a:ext>
            </a:extLst>
          </p:cNvPr>
          <p:cNvSpPr>
            <a:spLocks noGrp="1"/>
          </p:cNvSpPr>
          <p:nvPr>
            <p:ph type="title"/>
          </p:nvPr>
        </p:nvSpPr>
        <p:spPr>
          <a:xfrm>
            <a:off x="634877" y="297596"/>
            <a:ext cx="8282500" cy="611649"/>
          </a:xfrm>
        </p:spPr>
        <p:txBody>
          <a:bodyPr/>
          <a:lstStyle/>
          <a:p>
            <a:r>
              <a:rPr lang="en-GB" dirty="0"/>
              <a:t>Capacity Tracker - Current vaccination questions</a:t>
            </a:r>
          </a:p>
        </p:txBody>
      </p:sp>
    </p:spTree>
    <p:extLst>
      <p:ext uri="{BB962C8B-B14F-4D97-AF65-F5344CB8AC3E}">
        <p14:creationId xmlns:p14="http://schemas.microsoft.com/office/powerpoint/2010/main" val="5730800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8E2E85-76D9-423C-A780-E071F7BFE12E}"/>
              </a:ext>
            </a:extLst>
          </p:cNvPr>
          <p:cNvSpPr>
            <a:spLocks noGrp="1"/>
          </p:cNvSpPr>
          <p:nvPr>
            <p:ph sz="quarter" idx="10"/>
          </p:nvPr>
        </p:nvSpPr>
        <p:spPr>
          <a:xfrm>
            <a:off x="8503301" y="2515412"/>
            <a:ext cx="2979241" cy="1827175"/>
          </a:xfrm>
        </p:spPr>
        <p:txBody>
          <a:bodyPr/>
          <a:lstStyle/>
          <a:p>
            <a:r>
              <a:rPr lang="en-GB" dirty="0"/>
              <a:t>Please note that Capacity Tracker questions change over time to reflect national priorities and developments. These questions are correct at the time of publishing.</a:t>
            </a:r>
          </a:p>
        </p:txBody>
      </p:sp>
      <p:sp>
        <p:nvSpPr>
          <p:cNvPr id="3" name="Title 2">
            <a:extLst>
              <a:ext uri="{FF2B5EF4-FFF2-40B4-BE49-F238E27FC236}">
                <a16:creationId xmlns:a16="http://schemas.microsoft.com/office/drawing/2014/main" id="{EBF5D774-6E1C-4A1E-B1E5-56A5A4327130}"/>
              </a:ext>
            </a:extLst>
          </p:cNvPr>
          <p:cNvSpPr>
            <a:spLocks noGrp="1"/>
          </p:cNvSpPr>
          <p:nvPr>
            <p:ph type="title"/>
          </p:nvPr>
        </p:nvSpPr>
        <p:spPr>
          <a:xfrm>
            <a:off x="599935" y="306188"/>
            <a:ext cx="8756073" cy="611649"/>
          </a:xfrm>
        </p:spPr>
        <p:txBody>
          <a:bodyPr/>
          <a:lstStyle/>
          <a:p>
            <a:r>
              <a:rPr lang="en-GB" dirty="0"/>
              <a:t>Capacity Tracker vaccination questions</a:t>
            </a:r>
          </a:p>
        </p:txBody>
      </p:sp>
      <p:pic>
        <p:nvPicPr>
          <p:cNvPr id="1026" name="Picture 5">
            <a:extLst>
              <a:ext uri="{FF2B5EF4-FFF2-40B4-BE49-F238E27FC236}">
                <a16:creationId xmlns:a16="http://schemas.microsoft.com/office/drawing/2014/main" id="{3E645002-C405-49EA-8DEB-934D38562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458" y="1072589"/>
            <a:ext cx="7573408" cy="523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466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883364-8557-40FE-9D9C-135951A3F1CF}"/>
              </a:ext>
            </a:extLst>
          </p:cNvPr>
          <p:cNvSpPr>
            <a:spLocks noGrp="1"/>
          </p:cNvSpPr>
          <p:nvPr>
            <p:ph sz="quarter" idx="10"/>
          </p:nvPr>
        </p:nvSpPr>
        <p:spPr>
          <a:xfrm>
            <a:off x="543401" y="1047552"/>
            <a:ext cx="10540603" cy="5215928"/>
          </a:xfrm>
        </p:spPr>
        <p:txBody>
          <a:bodyPr/>
          <a:lstStyle/>
          <a:p>
            <a:pPr marL="0" indent="0">
              <a:lnSpc>
                <a:spcPct val="100000"/>
              </a:lnSpc>
              <a:buNone/>
            </a:pPr>
            <a:r>
              <a:rPr lang="en-GB" sz="1600" b="1" dirty="0"/>
              <a:t>How do we know if the vaccine has worked, is there a test afterwards?</a:t>
            </a:r>
          </a:p>
          <a:p>
            <a:pPr marL="0" indent="0">
              <a:lnSpc>
                <a:spcPct val="100000"/>
              </a:lnSpc>
              <a:buNone/>
            </a:pPr>
            <a:r>
              <a:rPr lang="en-GB" sz="1600" dirty="0">
                <a:effectLst/>
                <a:latin typeface="Arial" panose="020B0604020202020204" pitchFamily="34" charset="0"/>
                <a:ea typeface="Calibri" panose="020F0502020204030204" pitchFamily="34" charset="0"/>
              </a:rPr>
              <a:t>There are currently no approved tests that people can take after vaccination to indicate its effectiveness. The Pfizer/BioNTech vaccine is reported to be up to 95% effective in preventing severe COVID-19 infection. The Moderna vaccine is reported to be 94.1% effective, and the Oxford/AstraZeneca vaccine is reported to be 70% effective. These are all extremely </a:t>
            </a:r>
            <a:r>
              <a:rPr lang="en-GB" sz="1600" dirty="0">
                <a:ea typeface="Calibri" panose="020F0502020204030204" pitchFamily="34" charset="0"/>
              </a:rPr>
              <a:t>high for vaccinations, and all have been shown to drastically reduce severe illness and death.</a:t>
            </a:r>
            <a:endParaRPr lang="en-GB" sz="1600" dirty="0"/>
          </a:p>
          <a:p>
            <a:pPr marL="0" indent="0">
              <a:lnSpc>
                <a:spcPct val="100000"/>
              </a:lnSpc>
              <a:buNone/>
            </a:pPr>
            <a:r>
              <a:rPr lang="en-GB" sz="1600" b="1" dirty="0"/>
              <a:t>What happens if a resident refuses a jab?</a:t>
            </a:r>
          </a:p>
          <a:p>
            <a:pPr marL="0" indent="0">
              <a:lnSpc>
                <a:spcPct val="100000"/>
              </a:lnSpc>
              <a:buNone/>
            </a:pPr>
            <a:r>
              <a:rPr lang="en-GB" sz="1600" dirty="0">
                <a:solidFill>
                  <a:srgbClr val="000000"/>
                </a:solidFill>
                <a:effectLst/>
                <a:latin typeface="Arial" panose="020B0604020202020204" pitchFamily="34" charset="0"/>
                <a:ea typeface="Calibri" panose="020F0502020204030204" pitchFamily="34" charset="0"/>
              </a:rPr>
              <a:t>The vaccine is not mandatory so people could refuse a dose. To be fully protected against COVID-19 residents would need to have two primary doses, plus the booster dosage(s).</a:t>
            </a:r>
          </a:p>
          <a:p>
            <a:pPr marL="0" indent="0">
              <a:lnSpc>
                <a:spcPct val="100000"/>
              </a:lnSpc>
              <a:buNone/>
            </a:pPr>
            <a:r>
              <a:rPr lang="en-GB" sz="1600" b="1" dirty="0">
                <a:solidFill>
                  <a:srgbClr val="000000"/>
                </a:solidFill>
                <a:effectLst/>
                <a:latin typeface="Arial" panose="020B0604020202020204" pitchFamily="34" charset="0"/>
                <a:ea typeface="Calibri" panose="020F0502020204030204" pitchFamily="34" charset="0"/>
              </a:rPr>
              <a:t>Why get </a:t>
            </a:r>
            <a:r>
              <a:rPr lang="en-GB" sz="1600" b="1" dirty="0">
                <a:solidFill>
                  <a:srgbClr val="000000"/>
                </a:solidFill>
                <a:ea typeface="Calibri" panose="020F0502020204030204" pitchFamily="34" charset="0"/>
              </a:rPr>
              <a:t>a</a:t>
            </a:r>
            <a:r>
              <a:rPr lang="en-GB" sz="1600" b="1" dirty="0">
                <a:solidFill>
                  <a:srgbClr val="000000"/>
                </a:solidFill>
                <a:effectLst/>
                <a:latin typeface="Arial" panose="020B0604020202020204" pitchFamily="34" charset="0"/>
                <a:ea typeface="Calibri" panose="020F0502020204030204" pitchFamily="34" charset="0"/>
              </a:rPr>
              <a:t> booster?</a:t>
            </a:r>
          </a:p>
          <a:p>
            <a:pPr marL="0" indent="0">
              <a:buNone/>
            </a:pPr>
            <a:r>
              <a:rPr lang="en-GB" sz="1600" dirty="0">
                <a:solidFill>
                  <a:srgbClr val="000000"/>
                </a:solidFill>
                <a:ea typeface="Calibri" panose="020F0502020204030204" pitchFamily="34" charset="0"/>
              </a:rPr>
              <a:t>As the efficacy of the original doses of the vaccines wane, it is imperative a booster is given to keep up levels of antibodies to fight off the virus.</a:t>
            </a:r>
            <a:r>
              <a:rPr lang="en-GB" sz="1600" dirty="0"/>
              <a:t> Data shows:</a:t>
            </a:r>
          </a:p>
          <a:p>
            <a:r>
              <a:rPr lang="en-GB" sz="1600" dirty="0"/>
              <a:t>The efficacy of the primary vaccines wane over time. Protection from the Pfizer vaccine drops by over 15% after 20 weeks of having your second dose and it drops by nearly 10% after 12 weeks with Moderna, so getting a booster dose is crucial to allow longer lasting protection.</a:t>
            </a:r>
          </a:p>
          <a:p>
            <a:r>
              <a:rPr lang="en-GB" sz="1600" dirty="0"/>
              <a:t>Early data shows the booster has a 93.1% protection rate in adults who had AstraZeneca as their primary vaccine, and 94% for those who had Pfizer.</a:t>
            </a:r>
          </a:p>
          <a:p>
            <a:pPr marL="0" indent="0">
              <a:lnSpc>
                <a:spcPct val="100000"/>
              </a:lnSpc>
              <a:buNone/>
            </a:pPr>
            <a:endParaRPr lang="en-GB" sz="1900" dirty="0">
              <a:solidFill>
                <a:srgbClr val="000000"/>
              </a:solidFill>
              <a:effectLst/>
              <a:latin typeface="Arial" panose="020B0604020202020204" pitchFamily="34" charset="0"/>
              <a:ea typeface="Calibri" panose="020F0502020204030204" pitchFamily="34" charset="0"/>
            </a:endParaRPr>
          </a:p>
        </p:txBody>
      </p:sp>
      <p:sp>
        <p:nvSpPr>
          <p:cNvPr id="3" name="Title 2">
            <a:extLst>
              <a:ext uri="{FF2B5EF4-FFF2-40B4-BE49-F238E27FC236}">
                <a16:creationId xmlns:a16="http://schemas.microsoft.com/office/drawing/2014/main" id="{93278D89-C44E-46AF-867F-86982463CCD4}"/>
              </a:ext>
            </a:extLst>
          </p:cNvPr>
          <p:cNvSpPr>
            <a:spLocks noGrp="1"/>
          </p:cNvSpPr>
          <p:nvPr>
            <p:ph type="title"/>
          </p:nvPr>
        </p:nvSpPr>
        <p:spPr>
          <a:xfrm>
            <a:off x="543401" y="298855"/>
            <a:ext cx="8903553" cy="611649"/>
          </a:xfrm>
        </p:spPr>
        <p:txBody>
          <a:bodyPr/>
          <a:lstStyle/>
          <a:p>
            <a:r>
              <a:rPr lang="en-GB"/>
              <a:t>FAQs regarding the vaccine</a:t>
            </a:r>
          </a:p>
        </p:txBody>
      </p:sp>
      <p:pic>
        <p:nvPicPr>
          <p:cNvPr id="5" name="Picture 4" descr="Shape&#10;&#10;Description automatically generated with medium confidence">
            <a:extLst>
              <a:ext uri="{FF2B5EF4-FFF2-40B4-BE49-F238E27FC236}">
                <a16:creationId xmlns:a16="http://schemas.microsoft.com/office/drawing/2014/main" id="{CD8F7CA4-B514-49F9-9826-E45F9B0B6D4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741309" y="5045303"/>
            <a:ext cx="1043149" cy="1355225"/>
          </a:xfrm>
          <a:prstGeom prst="rect">
            <a:avLst/>
          </a:prstGeom>
        </p:spPr>
      </p:pic>
    </p:spTree>
    <p:extLst>
      <p:ext uri="{BB962C8B-B14F-4D97-AF65-F5344CB8AC3E}">
        <p14:creationId xmlns:p14="http://schemas.microsoft.com/office/powerpoint/2010/main" val="3046549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2FA81E-2D96-46F9-A31B-B10765169AA8}"/>
              </a:ext>
            </a:extLst>
          </p:cNvPr>
          <p:cNvSpPr>
            <a:spLocks noGrp="1"/>
          </p:cNvSpPr>
          <p:nvPr>
            <p:ph sz="quarter" idx="10"/>
          </p:nvPr>
        </p:nvSpPr>
        <p:spPr>
          <a:xfrm>
            <a:off x="543731" y="1103506"/>
            <a:ext cx="9330150" cy="4801467"/>
          </a:xfrm>
        </p:spPr>
        <p:txBody>
          <a:bodyPr/>
          <a:lstStyle/>
          <a:p>
            <a:pPr marL="0" indent="0">
              <a:lnSpc>
                <a:spcPct val="100000"/>
              </a:lnSpc>
              <a:buNone/>
            </a:pPr>
            <a:r>
              <a:rPr lang="en-GB" sz="1800" b="1" dirty="0"/>
              <a:t>Will district nurses be able to deliver the vaccine?</a:t>
            </a:r>
          </a:p>
          <a:p>
            <a:pPr marL="0" indent="0">
              <a:lnSpc>
                <a:spcPct val="100000"/>
              </a:lnSpc>
              <a:buNone/>
            </a:pPr>
            <a:r>
              <a:rPr lang="en-GB" sz="1800" dirty="0"/>
              <a:t>There will be local decisions made on workforce (who is giving the vaccine). This could include district nurses. People giving the vaccine will have the training that they need.</a:t>
            </a:r>
          </a:p>
          <a:p>
            <a:pPr marL="0" indent="0">
              <a:lnSpc>
                <a:spcPct val="100000"/>
              </a:lnSpc>
              <a:buNone/>
            </a:pPr>
            <a:r>
              <a:rPr lang="en-GB" sz="1800" b="1" dirty="0"/>
              <a:t>Can residents be vaccinated by a GP who is not a GP at the practice they are registered to?</a:t>
            </a:r>
          </a:p>
          <a:p>
            <a:pPr marL="0" indent="0">
              <a:lnSpc>
                <a:spcPct val="100000"/>
              </a:lnSpc>
              <a:buNone/>
            </a:pPr>
            <a:r>
              <a:rPr lang="en-GB" sz="1800" dirty="0">
                <a:solidFill>
                  <a:srgbClr val="000000"/>
                </a:solidFill>
                <a:effectLst/>
                <a:latin typeface="Arial" panose="020B0604020202020204" pitchFamily="34" charset="0"/>
                <a:ea typeface="Times New Roman" panose="02020603050405020304" pitchFamily="18" charset="0"/>
              </a:rPr>
              <a:t>Yes, residents can be vaccinated by another GP - the information is added on to a national database and records of vaccination go to the resident's own GP's record.  </a:t>
            </a:r>
          </a:p>
          <a:p>
            <a:pPr marL="0" indent="0">
              <a:lnSpc>
                <a:spcPct val="100000"/>
              </a:lnSpc>
              <a:buNone/>
            </a:pPr>
            <a:r>
              <a:rPr lang="en-GB" sz="1800" b="1" dirty="0"/>
              <a:t>Will pharmacists be delivering the vaccine?</a:t>
            </a:r>
          </a:p>
          <a:p>
            <a:pPr marL="0" indent="0">
              <a:lnSpc>
                <a:spcPct val="100000"/>
              </a:lnSpc>
              <a:buNone/>
            </a:pPr>
            <a:r>
              <a:rPr lang="en-GB" sz="1800" dirty="0"/>
              <a:t>Yes, pharmacists are delivering the vaccine in their community pharmacies, and many have also been involved with the local vaccination sites run by GPs.</a:t>
            </a:r>
          </a:p>
          <a:p>
            <a:pPr marL="0" indent="0">
              <a:lnSpc>
                <a:spcPct val="100000"/>
              </a:lnSpc>
              <a:buNone/>
            </a:pPr>
            <a:r>
              <a:rPr lang="en-GB" sz="1800" b="1" dirty="0"/>
              <a:t>Do care homes need to access training prior to the vaccination programme starting? </a:t>
            </a:r>
          </a:p>
          <a:p>
            <a:pPr marL="0" indent="0">
              <a:lnSpc>
                <a:spcPct val="100000"/>
              </a:lnSpc>
              <a:buNone/>
            </a:pPr>
            <a:r>
              <a:rPr lang="en-GB" sz="1800" dirty="0"/>
              <a:t>People delivering the vaccine will receive the training that they need to safely administer the vaccine.</a:t>
            </a:r>
          </a:p>
          <a:p>
            <a:pPr marL="0" indent="0">
              <a:lnSpc>
                <a:spcPct val="100000"/>
              </a:lnSpc>
              <a:buNone/>
            </a:pPr>
            <a:endParaRPr lang="en-GB" sz="1600" dirty="0"/>
          </a:p>
        </p:txBody>
      </p:sp>
      <p:sp>
        <p:nvSpPr>
          <p:cNvPr id="3" name="Title 2">
            <a:extLst>
              <a:ext uri="{FF2B5EF4-FFF2-40B4-BE49-F238E27FC236}">
                <a16:creationId xmlns:a16="http://schemas.microsoft.com/office/drawing/2014/main" id="{11B8115E-E5CB-4DEB-BDDE-9E457874A004}"/>
              </a:ext>
            </a:extLst>
          </p:cNvPr>
          <p:cNvSpPr>
            <a:spLocks noGrp="1"/>
          </p:cNvSpPr>
          <p:nvPr>
            <p:ph type="title"/>
          </p:nvPr>
        </p:nvSpPr>
        <p:spPr>
          <a:xfrm>
            <a:off x="543731" y="326119"/>
            <a:ext cx="8756073" cy="611649"/>
          </a:xfrm>
        </p:spPr>
        <p:txBody>
          <a:bodyPr/>
          <a:lstStyle/>
          <a:p>
            <a:r>
              <a:rPr lang="en-GB"/>
              <a:t>FAQs regarding the vaccine</a:t>
            </a:r>
          </a:p>
        </p:txBody>
      </p:sp>
      <p:pic>
        <p:nvPicPr>
          <p:cNvPr id="5" name="Picture 4" descr="Shape&#10;&#10;Description automatically generated with medium confidence">
            <a:extLst>
              <a:ext uri="{FF2B5EF4-FFF2-40B4-BE49-F238E27FC236}">
                <a16:creationId xmlns:a16="http://schemas.microsoft.com/office/drawing/2014/main" id="{9E41F26F-A6D6-446A-B018-9B2B277F5AA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051473" y="3504239"/>
            <a:ext cx="1364768" cy="1773061"/>
          </a:xfrm>
          <a:prstGeom prst="rect">
            <a:avLst/>
          </a:prstGeom>
        </p:spPr>
      </p:pic>
    </p:spTree>
    <p:extLst>
      <p:ext uri="{BB962C8B-B14F-4D97-AF65-F5344CB8AC3E}">
        <p14:creationId xmlns:p14="http://schemas.microsoft.com/office/powerpoint/2010/main" val="3992911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2FA81E-2D96-46F9-A31B-B10765169AA8}"/>
              </a:ext>
            </a:extLst>
          </p:cNvPr>
          <p:cNvSpPr>
            <a:spLocks noGrp="1"/>
          </p:cNvSpPr>
          <p:nvPr>
            <p:ph sz="quarter" idx="10"/>
          </p:nvPr>
        </p:nvSpPr>
        <p:spPr>
          <a:xfrm>
            <a:off x="518171" y="1105310"/>
            <a:ext cx="10536429" cy="5231366"/>
          </a:xfrm>
        </p:spPr>
        <p:txBody>
          <a:bodyPr/>
          <a:lstStyle/>
          <a:p>
            <a:pPr marL="0" indent="0">
              <a:lnSpc>
                <a:spcPct val="100000"/>
              </a:lnSpc>
              <a:buNone/>
            </a:pPr>
            <a:r>
              <a:rPr lang="en-GB" sz="2000" b="1" dirty="0"/>
              <a:t>Do we need to have anaphylaxis training?</a:t>
            </a:r>
          </a:p>
          <a:p>
            <a:pPr marL="0" indent="0">
              <a:lnSpc>
                <a:spcPct val="100000"/>
              </a:lnSpc>
              <a:buNone/>
            </a:pPr>
            <a:r>
              <a:rPr lang="en-GB" sz="2000" dirty="0">
                <a:latin typeface="Arial"/>
                <a:cs typeface="Arial"/>
              </a:rPr>
              <a:t>The staff administering the vaccine will have had anaphylaxis training. Please ensure staff have their mandatory training.</a:t>
            </a:r>
            <a:endParaRPr lang="en-GB" sz="2000" dirty="0"/>
          </a:p>
          <a:p>
            <a:pPr marL="0" indent="0">
              <a:lnSpc>
                <a:spcPct val="100000"/>
              </a:lnSpc>
              <a:buNone/>
            </a:pPr>
            <a:r>
              <a:rPr lang="en-GB" sz="2000" b="1" dirty="0"/>
              <a:t>Will staff delivering the vaccine have epi pens? </a:t>
            </a:r>
          </a:p>
          <a:p>
            <a:pPr marL="0" indent="0">
              <a:lnSpc>
                <a:spcPct val="100000"/>
              </a:lnSpc>
              <a:buNone/>
            </a:pPr>
            <a:r>
              <a:rPr lang="en-GB" sz="2000" dirty="0">
                <a:latin typeface="Arial"/>
                <a:cs typeface="Arial"/>
              </a:rPr>
              <a:t>The staff delivering the vaccine will have any emergency drugs necessary.</a:t>
            </a:r>
          </a:p>
          <a:p>
            <a:pPr marL="0" indent="0">
              <a:lnSpc>
                <a:spcPct val="100000"/>
              </a:lnSpc>
              <a:buNone/>
            </a:pPr>
            <a:r>
              <a:rPr lang="en-GB" sz="2000" b="1" dirty="0"/>
              <a:t>The flu vaccine is also available as a nasal spray will it be possible to have the COVID-19 vaccine as a nasal spray as well?</a:t>
            </a:r>
          </a:p>
          <a:p>
            <a:pPr marL="0" indent="0">
              <a:lnSpc>
                <a:spcPct val="100000"/>
              </a:lnSpc>
              <a:buNone/>
            </a:pPr>
            <a:r>
              <a:rPr lang="en-GB" sz="2000" dirty="0"/>
              <a:t>The COVID-19 vaccine is currently only delivered as an injection. </a:t>
            </a:r>
          </a:p>
          <a:p>
            <a:pPr marL="0" indent="0">
              <a:lnSpc>
                <a:spcPct val="100000"/>
              </a:lnSpc>
              <a:buNone/>
            </a:pPr>
            <a:r>
              <a:rPr lang="en-GB" sz="2000" b="1" dirty="0">
                <a:solidFill>
                  <a:srgbClr val="000000"/>
                </a:solidFill>
                <a:effectLst/>
                <a:latin typeface="Arial" panose="020B0604020202020204" pitchFamily="34" charset="0"/>
                <a:ea typeface="Calibri" panose="020F0502020204030204" pitchFamily="34" charset="0"/>
              </a:rPr>
              <a:t>What if I reacted badly to my first vaccine?</a:t>
            </a:r>
          </a:p>
          <a:p>
            <a:pPr marL="0" indent="0">
              <a:lnSpc>
                <a:spcPct val="100000"/>
              </a:lnSpc>
              <a:buNone/>
            </a:pPr>
            <a:r>
              <a:rPr lang="en-GB" sz="2000" dirty="0">
                <a:solidFill>
                  <a:srgbClr val="000000"/>
                </a:solidFill>
                <a:ea typeface="Calibri" panose="020F0502020204030204" pitchFamily="34" charset="0"/>
              </a:rPr>
              <a:t>There is no clear data on the side effects of the booster, however, as with most medication, side effects are normal and usually only last for 24-48 hours. </a:t>
            </a:r>
            <a:r>
              <a:rPr lang="en-GB" sz="2000" dirty="0"/>
              <a:t>You can find further information on the </a:t>
            </a:r>
            <a:r>
              <a:rPr lang="en-GB" sz="2000" dirty="0">
                <a:hlinkClick r:id="rId2" action="ppaction://hlinksldjump"/>
              </a:rPr>
              <a:t>vaccine information leaflets</a:t>
            </a:r>
            <a:endParaRPr lang="en-GB" sz="2000" dirty="0"/>
          </a:p>
          <a:p>
            <a:pPr marL="0" indent="0">
              <a:buNone/>
            </a:pPr>
            <a:endParaRPr lang="en-GB" sz="1800" dirty="0"/>
          </a:p>
        </p:txBody>
      </p:sp>
      <p:sp>
        <p:nvSpPr>
          <p:cNvPr id="3" name="Title 2">
            <a:extLst>
              <a:ext uri="{FF2B5EF4-FFF2-40B4-BE49-F238E27FC236}">
                <a16:creationId xmlns:a16="http://schemas.microsoft.com/office/drawing/2014/main" id="{11B8115E-E5CB-4DEB-BDDE-9E457874A004}"/>
              </a:ext>
            </a:extLst>
          </p:cNvPr>
          <p:cNvSpPr>
            <a:spLocks noGrp="1"/>
          </p:cNvSpPr>
          <p:nvPr>
            <p:ph type="title"/>
          </p:nvPr>
        </p:nvSpPr>
        <p:spPr>
          <a:xfrm>
            <a:off x="518171" y="324628"/>
            <a:ext cx="8756073" cy="611649"/>
          </a:xfrm>
        </p:spPr>
        <p:txBody>
          <a:bodyPr/>
          <a:lstStyle/>
          <a:p>
            <a:r>
              <a:rPr lang="en-GB"/>
              <a:t>FAQs regarding the vaccine</a:t>
            </a:r>
          </a:p>
        </p:txBody>
      </p:sp>
      <p:pic>
        <p:nvPicPr>
          <p:cNvPr id="5" name="Picture 4" descr="Shape&#10;&#10;Description automatically generated with medium confidence">
            <a:extLst>
              <a:ext uri="{FF2B5EF4-FFF2-40B4-BE49-F238E27FC236}">
                <a16:creationId xmlns:a16="http://schemas.microsoft.com/office/drawing/2014/main" id="{C9A4698B-9DD4-4EC3-9EDF-12685CF4A49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534622" y="3108234"/>
            <a:ext cx="1355575" cy="1761118"/>
          </a:xfrm>
          <a:prstGeom prst="rect">
            <a:avLst/>
          </a:prstGeom>
        </p:spPr>
      </p:pic>
    </p:spTree>
    <p:extLst>
      <p:ext uri="{BB962C8B-B14F-4D97-AF65-F5344CB8AC3E}">
        <p14:creationId xmlns:p14="http://schemas.microsoft.com/office/powerpoint/2010/main" val="16568568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2FA81E-2D96-46F9-A31B-B10765169AA8}"/>
              </a:ext>
            </a:extLst>
          </p:cNvPr>
          <p:cNvSpPr>
            <a:spLocks noGrp="1"/>
          </p:cNvSpPr>
          <p:nvPr>
            <p:ph sz="quarter" idx="10"/>
          </p:nvPr>
        </p:nvSpPr>
        <p:spPr>
          <a:xfrm>
            <a:off x="518171" y="1088452"/>
            <a:ext cx="11046563" cy="5231366"/>
          </a:xfrm>
        </p:spPr>
        <p:txBody>
          <a:bodyPr/>
          <a:lstStyle/>
          <a:p>
            <a:pPr marL="0" indent="0" fontAlgn="base">
              <a:buNone/>
            </a:pPr>
            <a:r>
              <a:rPr lang="en-GB" sz="1800" b="1" dirty="0">
                <a:solidFill>
                  <a:srgbClr val="000000"/>
                </a:solidFill>
                <a:effectLst/>
                <a:latin typeface="Arial" panose="020B0604020202020204" pitchFamily="34" charset="0"/>
                <a:ea typeface="Calibri" panose="020F0502020204030204" pitchFamily="34" charset="0"/>
              </a:rPr>
              <a:t>What funding or support is available to support staff vaccination?</a:t>
            </a:r>
          </a:p>
          <a:p>
            <a:pPr marL="0" indent="0" fontAlgn="base">
              <a:buNone/>
            </a:pPr>
            <a:r>
              <a:rPr lang="en-GB" sz="1800" dirty="0">
                <a:solidFill>
                  <a:srgbClr val="000000"/>
                </a:solidFill>
                <a:effectLst/>
                <a:latin typeface="Arial" panose="020B0604020202020204" pitchFamily="34" charset="0"/>
                <a:ea typeface="Calibri" panose="020F0502020204030204" pitchFamily="34" charset="0"/>
              </a:rPr>
              <a:t>Part of the Infection </a:t>
            </a:r>
            <a:r>
              <a:rPr lang="en-GB" sz="1800" dirty="0">
                <a:solidFill>
                  <a:srgbClr val="000000"/>
                </a:solidFill>
                <a:effectLst/>
                <a:ea typeface="Calibri" panose="020F0502020204030204" pitchFamily="34" charset="0"/>
              </a:rPr>
              <a:t>Prevention and Control Funding (round 3) was made available to support social care providers with the costs associated with accessing COVID-19 and flu vaccinations.  </a:t>
            </a:r>
            <a:r>
              <a:rPr lang="en-GB" sz="1800" dirty="0">
                <a:ea typeface="Calibri" panose="020F0502020204030204" pitchFamily="34" charset="0"/>
              </a:rPr>
              <a:t>This will remain available until 31 March 2022. Future plans to continue funding are unknown.</a:t>
            </a:r>
            <a:endParaRPr lang="en-GB" sz="1800" dirty="0">
              <a:effectLst/>
              <a:ea typeface="Calibri" panose="020F0502020204030204" pitchFamily="34" charset="0"/>
            </a:endParaRPr>
          </a:p>
          <a:p>
            <a:pPr marL="0" indent="0" fontAlgn="base">
              <a:buNone/>
            </a:pPr>
            <a:r>
              <a:rPr lang="en-GB" sz="1800" dirty="0">
                <a:solidFill>
                  <a:srgbClr val="000000"/>
                </a:solidFill>
                <a:effectLst/>
                <a:latin typeface="Arial" panose="020B0604020202020204" pitchFamily="34" charset="0"/>
                <a:ea typeface="Calibri" panose="020F0502020204030204" pitchFamily="34" charset="0"/>
              </a:rPr>
              <a:t>Local Authorities should pass the direct funding portion of the vaccines funding allocation to: </a:t>
            </a:r>
            <a:endParaRPr lang="en-GB" sz="1800" dirty="0">
              <a:effectLst/>
              <a:latin typeface="Calibri" panose="020F0502020204030204" pitchFamily="34" charset="0"/>
              <a:ea typeface="Calibri" panose="020F0502020204030204" pitchFamily="34" charset="0"/>
            </a:endParaRPr>
          </a:p>
          <a:p>
            <a:pPr>
              <a:buSzPts val="1000"/>
              <a:tabLst>
                <a:tab pos="457200" algn="l"/>
              </a:tabLst>
            </a:pPr>
            <a:r>
              <a:rPr lang="en-GB" sz="1800" dirty="0">
                <a:solidFill>
                  <a:srgbClr val="000000"/>
                </a:solidFill>
                <a:effectLst/>
                <a:latin typeface="Arial" panose="020B0604020202020204" pitchFamily="34" charset="0"/>
                <a:ea typeface="Times New Roman" panose="02020603050405020304" pitchFamily="18" charset="0"/>
              </a:rPr>
              <a:t>Care homes, including residential drug and alcohol services, within the Local Authority's geographical area on a 'per bed' basis </a:t>
            </a:r>
            <a:endParaRPr lang="en-GB" sz="1800" dirty="0">
              <a:solidFill>
                <a:srgbClr val="000000"/>
              </a:solidFill>
              <a:latin typeface="Calibri" panose="020F0502020204030204" pitchFamily="34" charset="0"/>
              <a:ea typeface="Times New Roman" panose="02020603050405020304" pitchFamily="18" charset="0"/>
            </a:endParaRPr>
          </a:p>
          <a:p>
            <a:pPr>
              <a:buSzPts val="1000"/>
              <a:tabLst>
                <a:tab pos="457200" algn="l"/>
              </a:tabLst>
            </a:pPr>
            <a:r>
              <a:rPr lang="en-GB" sz="1800" dirty="0">
                <a:solidFill>
                  <a:srgbClr val="000000"/>
                </a:solidFill>
                <a:effectLst/>
                <a:latin typeface="Arial" panose="020B0604020202020204" pitchFamily="34" charset="0"/>
                <a:ea typeface="Times New Roman" panose="02020603050405020304" pitchFamily="18" charset="0"/>
              </a:rPr>
              <a:t>CQC-regulated community care providers (domiciliary care, extra care and supported living) within the Local Authority's geographical area on a 'per user' basis </a:t>
            </a:r>
            <a:endParaRPr lang="en-GB" sz="1800" dirty="0">
              <a:effectLst/>
              <a:latin typeface="Calibri" panose="020F0502020204030204" pitchFamily="34" charset="0"/>
              <a:ea typeface="Calibri" panose="020F0502020204030204" pitchFamily="34" charset="0"/>
            </a:endParaRPr>
          </a:p>
          <a:p>
            <a:pPr marL="0" indent="0" fontAlgn="base">
              <a:buNone/>
            </a:pPr>
            <a:r>
              <a:rPr lang="en-GB" sz="1800" dirty="0">
                <a:solidFill>
                  <a:srgbClr val="000000"/>
                </a:solidFill>
                <a:effectLst/>
                <a:latin typeface="Arial" panose="020B0604020202020204" pitchFamily="34" charset="0"/>
                <a:ea typeface="Calibri" panose="020F0502020204030204" pitchFamily="34" charset="0"/>
              </a:rPr>
              <a:t>This funding has been made available to support the following measures: </a:t>
            </a:r>
            <a:endParaRPr lang="en-GB" sz="1800" dirty="0">
              <a:effectLst/>
              <a:latin typeface="Calibri" panose="020F0502020204030204" pitchFamily="34" charset="0"/>
              <a:ea typeface="Calibri" panose="020F0502020204030204" pitchFamily="34" charset="0"/>
            </a:endParaRPr>
          </a:p>
          <a:p>
            <a:pPr>
              <a:buSzPts val="1000"/>
              <a:tabLst>
                <a:tab pos="457200" algn="l"/>
              </a:tabLst>
            </a:pPr>
            <a:r>
              <a:rPr lang="en-GB" sz="1800" dirty="0">
                <a:solidFill>
                  <a:srgbClr val="000000"/>
                </a:solidFill>
                <a:effectLst/>
                <a:latin typeface="Arial" panose="020B0604020202020204" pitchFamily="34" charset="0"/>
                <a:ea typeface="Times New Roman" panose="02020603050405020304" pitchFamily="18" charset="0"/>
              </a:rPr>
              <a:t>Ensuring that staff who need to attend work or another location for the purposes of being vaccinated for COVID-19 or flu are paid their usual wages to do so </a:t>
            </a:r>
            <a:endParaRPr lang="en-GB" sz="1800" dirty="0">
              <a:solidFill>
                <a:srgbClr val="000000"/>
              </a:solidFill>
              <a:effectLst/>
              <a:latin typeface="Calibri" panose="020F0502020204030204" pitchFamily="34" charset="0"/>
              <a:ea typeface="Calibri" panose="020F0502020204030204" pitchFamily="34" charset="0"/>
            </a:endParaRPr>
          </a:p>
          <a:p>
            <a:pPr>
              <a:buSzPts val="1000"/>
              <a:tabLst>
                <a:tab pos="457200" algn="l"/>
              </a:tabLst>
            </a:pPr>
            <a:r>
              <a:rPr lang="en-GB" sz="1800" dirty="0">
                <a:solidFill>
                  <a:srgbClr val="000000"/>
                </a:solidFill>
                <a:effectLst/>
                <a:latin typeface="Arial" panose="020B0604020202020204" pitchFamily="34" charset="0"/>
                <a:ea typeface="Times New Roman" panose="02020603050405020304" pitchFamily="18" charset="0"/>
              </a:rPr>
              <a:t>Any costs associated with reaching a vaccination facility </a:t>
            </a:r>
            <a:endParaRPr lang="en-GB" sz="1800" dirty="0">
              <a:solidFill>
                <a:srgbClr val="000000"/>
              </a:solidFill>
              <a:effectLst/>
              <a:latin typeface="Calibri" panose="020F0502020204030204" pitchFamily="34" charset="0"/>
              <a:ea typeface="Calibri" panose="020F0502020204030204" pitchFamily="34" charset="0"/>
            </a:endParaRPr>
          </a:p>
          <a:p>
            <a:pPr>
              <a:buSzPts val="1000"/>
              <a:tabLst>
                <a:tab pos="457200" algn="l"/>
              </a:tabLst>
            </a:pPr>
            <a:r>
              <a:rPr lang="en-GB" sz="1800" dirty="0">
                <a:solidFill>
                  <a:srgbClr val="000000"/>
                </a:solidFill>
                <a:effectLst/>
                <a:latin typeface="Arial" panose="020B0604020202020204" pitchFamily="34" charset="0"/>
                <a:ea typeface="Times New Roman" panose="02020603050405020304" pitchFamily="18" charset="0"/>
              </a:rPr>
              <a:t>Any reasonable administrative costs associated with organising COVID-19 or flu vaccinations where these were not being supported by other Government funding streams </a:t>
            </a:r>
            <a:endParaRPr lang="en-GB" sz="1800" dirty="0">
              <a:solidFill>
                <a:srgbClr val="000000"/>
              </a:solidFill>
              <a:effectLst/>
              <a:latin typeface="Calibri" panose="020F0502020204030204" pitchFamily="34" charset="0"/>
              <a:ea typeface="Calibri" panose="020F0502020204030204" pitchFamily="34" charset="0"/>
            </a:endParaRPr>
          </a:p>
          <a:p>
            <a:pPr marL="0" lvl="0" indent="0">
              <a:buSzPts val="1000"/>
              <a:buNone/>
              <a:tabLst>
                <a:tab pos="457200" algn="l"/>
              </a:tabLst>
            </a:pPr>
            <a:r>
              <a:rPr lang="en-GB" sz="1800" dirty="0">
                <a:solidFill>
                  <a:srgbClr val="000000"/>
                </a:solidFill>
                <a:effectLst/>
                <a:latin typeface="Arial" panose="020B0604020202020204" pitchFamily="34" charset="0"/>
                <a:ea typeface="Calibri" panose="020F0502020204030204" pitchFamily="34" charset="0"/>
              </a:rPr>
              <a:t>Providers should aim to use this funding for the above intended purposes – more information can be found </a:t>
            </a:r>
            <a:r>
              <a:rPr lang="en-GB" sz="1800" u="sng" dirty="0">
                <a:solidFill>
                  <a:srgbClr val="0563C1"/>
                </a:solidFill>
                <a:effectLst/>
                <a:latin typeface="Arial" panose="020B0604020202020204" pitchFamily="34" charset="0"/>
                <a:ea typeface="Calibri" panose="020F0502020204030204" pitchFamily="34" charset="0"/>
                <a:hlinkClick r:id="rId3"/>
              </a:rPr>
              <a:t>here</a:t>
            </a:r>
            <a:r>
              <a:rPr lang="en-GB" sz="1800" dirty="0">
                <a:solidFill>
                  <a:srgbClr val="000000"/>
                </a:solidFill>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pPr marL="0" indent="0">
              <a:buNone/>
            </a:pPr>
            <a:endParaRPr lang="en-GB" sz="1800" dirty="0"/>
          </a:p>
        </p:txBody>
      </p:sp>
      <p:sp>
        <p:nvSpPr>
          <p:cNvPr id="3" name="Title 2">
            <a:extLst>
              <a:ext uri="{FF2B5EF4-FFF2-40B4-BE49-F238E27FC236}">
                <a16:creationId xmlns:a16="http://schemas.microsoft.com/office/drawing/2014/main" id="{11B8115E-E5CB-4DEB-BDDE-9E457874A004}"/>
              </a:ext>
            </a:extLst>
          </p:cNvPr>
          <p:cNvSpPr>
            <a:spLocks noGrp="1"/>
          </p:cNvSpPr>
          <p:nvPr>
            <p:ph type="title"/>
          </p:nvPr>
        </p:nvSpPr>
        <p:spPr>
          <a:xfrm>
            <a:off x="518171" y="324628"/>
            <a:ext cx="8756073" cy="611649"/>
          </a:xfrm>
        </p:spPr>
        <p:txBody>
          <a:bodyPr/>
          <a:lstStyle/>
          <a:p>
            <a:r>
              <a:rPr lang="en-GB"/>
              <a:t>FAQs regarding the vaccine</a:t>
            </a:r>
          </a:p>
        </p:txBody>
      </p:sp>
      <p:pic>
        <p:nvPicPr>
          <p:cNvPr id="5" name="Picture 4" descr="Shape&#10;&#10;Description automatically generated with medium confidence">
            <a:extLst>
              <a:ext uri="{FF2B5EF4-FFF2-40B4-BE49-F238E27FC236}">
                <a16:creationId xmlns:a16="http://schemas.microsoft.com/office/drawing/2014/main" id="{C9A4698B-9DD4-4EC3-9EDF-12685CF4A49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948581" y="4718888"/>
            <a:ext cx="988770" cy="1284577"/>
          </a:xfrm>
          <a:prstGeom prst="rect">
            <a:avLst/>
          </a:prstGeom>
        </p:spPr>
      </p:pic>
    </p:spTree>
    <p:extLst>
      <p:ext uri="{BB962C8B-B14F-4D97-AF65-F5344CB8AC3E}">
        <p14:creationId xmlns:p14="http://schemas.microsoft.com/office/powerpoint/2010/main" val="1251474198"/>
      </p:ext>
    </p:extLst>
  </p:cSld>
  <p:clrMapOvr>
    <a:masterClrMapping/>
  </p:clrMapOvr>
  <p:extLst>
    <p:ext uri="{6950BFC3-D8DA-4A85-94F7-54DA5524770B}">
      <p188:commentRel xmlns:p188="http://schemas.microsoft.com/office/powerpoint/2018/8/main" r:id="rId2"/>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56345F-200A-4E01-AB01-21FD614E57C5}"/>
              </a:ext>
            </a:extLst>
          </p:cNvPr>
          <p:cNvSpPr>
            <a:spLocks noGrp="1"/>
          </p:cNvSpPr>
          <p:nvPr>
            <p:ph sz="quarter" idx="10"/>
          </p:nvPr>
        </p:nvSpPr>
        <p:spPr>
          <a:xfrm>
            <a:off x="543693" y="1100844"/>
            <a:ext cx="10213207" cy="4931573"/>
          </a:xfrm>
        </p:spPr>
        <p:txBody>
          <a:bodyPr lIns="91440" tIns="45720" rIns="91440" bIns="45720" anchor="t"/>
          <a:lstStyle/>
          <a:p>
            <a:pPr marL="0" indent="0">
              <a:lnSpc>
                <a:spcPct val="100000"/>
              </a:lnSpc>
              <a:buNone/>
            </a:pPr>
            <a:r>
              <a:rPr lang="en-GB" sz="1800" b="1" dirty="0"/>
              <a:t>Do we need to have the vaccine if we have already had COVID-19 and if we have antibodies?</a:t>
            </a:r>
          </a:p>
          <a:p>
            <a:pPr marL="0" indent="0">
              <a:lnSpc>
                <a:spcPct val="100000"/>
              </a:lnSpc>
              <a:buNone/>
            </a:pPr>
            <a:r>
              <a:rPr lang="en-GB" sz="1800" dirty="0"/>
              <a:t>Yes, we would recommend still getting the vaccine. The vaccine may offer longer protection then natural protection</a:t>
            </a:r>
          </a:p>
          <a:p>
            <a:pPr marL="0" indent="0">
              <a:lnSpc>
                <a:spcPct val="100000"/>
              </a:lnSpc>
              <a:buNone/>
            </a:pPr>
            <a:r>
              <a:rPr lang="en-GB" sz="1800" b="1" dirty="0"/>
              <a:t>Can people with allergies have the vaccine?</a:t>
            </a:r>
          </a:p>
          <a:p>
            <a:pPr marL="0" indent="0">
              <a:lnSpc>
                <a:spcPct val="100000"/>
              </a:lnSpc>
              <a:buNone/>
            </a:pPr>
            <a:r>
              <a:rPr lang="en-GB" sz="1800" dirty="0"/>
              <a:t>The MHRA has released some updated guidance stating that anyone with a previous history of allergic reactions to the ingredients of the vaccine should not receive it, but those with any other allergies such as a food allergy can now have the vaccine. You can find more information </a:t>
            </a:r>
            <a:r>
              <a:rPr lang="en-GB" sz="1800" dirty="0">
                <a:hlinkClick r:id="rId2"/>
              </a:rPr>
              <a:t>here</a:t>
            </a:r>
            <a:endParaRPr lang="en-GB" sz="1800" dirty="0"/>
          </a:p>
          <a:p>
            <a:pPr marL="0" indent="0">
              <a:lnSpc>
                <a:spcPct val="100000"/>
              </a:lnSpc>
              <a:buNone/>
            </a:pPr>
            <a:r>
              <a:rPr lang="en-GB" sz="1800" b="1" dirty="0"/>
              <a:t>How long will the vaccine/booster last for, will we need another one?</a:t>
            </a:r>
          </a:p>
          <a:p>
            <a:pPr marL="0" indent="0">
              <a:lnSpc>
                <a:spcPct val="100000"/>
              </a:lnSpc>
              <a:buNone/>
            </a:pPr>
            <a:r>
              <a:rPr lang="en-GB" sz="1800" dirty="0">
                <a:ea typeface="Calibri" panose="020F0502020204030204" pitchFamily="34" charset="0"/>
              </a:rPr>
              <a:t>The UK is constantly monitoring the need or timing of booster doses of the COVID-19 vaccine and is now rolling out a COVID-19 booster vaccine top up COVID protection for staff and residents. A second booster will be available to eligible residents in the Spring. The UK is also monitoring whether a booster will again be needed in future and more information will gradually come out in time. Watch this </a:t>
            </a:r>
            <a:r>
              <a:rPr lang="en-GB" sz="1800" dirty="0">
                <a:ea typeface="Calibri" panose="020F0502020204030204" pitchFamily="34" charset="0"/>
                <a:hlinkClick r:id="rId3"/>
              </a:rPr>
              <a:t>video</a:t>
            </a:r>
            <a:r>
              <a:rPr lang="en-GB" sz="1800" dirty="0">
                <a:ea typeface="Calibri" panose="020F0502020204030204" pitchFamily="34" charset="0"/>
              </a:rPr>
              <a:t> for more information.</a:t>
            </a:r>
            <a:endParaRPr lang="en-GB" sz="2000" dirty="0"/>
          </a:p>
        </p:txBody>
      </p:sp>
      <p:sp>
        <p:nvSpPr>
          <p:cNvPr id="3" name="Title 2">
            <a:extLst>
              <a:ext uri="{FF2B5EF4-FFF2-40B4-BE49-F238E27FC236}">
                <a16:creationId xmlns:a16="http://schemas.microsoft.com/office/drawing/2014/main" id="{3CD767FD-EDB3-4F9A-A40B-744451ACDB3C}"/>
              </a:ext>
            </a:extLst>
          </p:cNvPr>
          <p:cNvSpPr>
            <a:spLocks noGrp="1"/>
          </p:cNvSpPr>
          <p:nvPr>
            <p:ph type="title"/>
          </p:nvPr>
        </p:nvSpPr>
        <p:spPr>
          <a:xfrm>
            <a:off x="543694" y="343980"/>
            <a:ext cx="8756073" cy="611649"/>
          </a:xfrm>
        </p:spPr>
        <p:txBody>
          <a:bodyPr/>
          <a:lstStyle/>
          <a:p>
            <a:r>
              <a:rPr lang="en-GB"/>
              <a:t>FAQs regarding the vaccine</a:t>
            </a:r>
          </a:p>
        </p:txBody>
      </p:sp>
      <p:pic>
        <p:nvPicPr>
          <p:cNvPr id="5" name="Picture 4" descr="Shape&#10;&#10;Description automatically generated with medium confidence">
            <a:extLst>
              <a:ext uri="{FF2B5EF4-FFF2-40B4-BE49-F238E27FC236}">
                <a16:creationId xmlns:a16="http://schemas.microsoft.com/office/drawing/2014/main" id="{82A38B90-D84D-4FFF-85D3-E3AA0209F0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590936" y="4686327"/>
            <a:ext cx="1237829" cy="1608147"/>
          </a:xfrm>
          <a:prstGeom prst="rect">
            <a:avLst/>
          </a:prstGeom>
        </p:spPr>
      </p:pic>
    </p:spTree>
    <p:extLst>
      <p:ext uri="{BB962C8B-B14F-4D97-AF65-F5344CB8AC3E}">
        <p14:creationId xmlns:p14="http://schemas.microsoft.com/office/powerpoint/2010/main" val="15798690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883364-8557-40FE-9D9C-135951A3F1CF}"/>
              </a:ext>
            </a:extLst>
          </p:cNvPr>
          <p:cNvSpPr>
            <a:spLocks noGrp="1"/>
          </p:cNvSpPr>
          <p:nvPr>
            <p:ph sz="quarter" idx="10"/>
          </p:nvPr>
        </p:nvSpPr>
        <p:spPr>
          <a:xfrm>
            <a:off x="560439" y="1119650"/>
            <a:ext cx="9777572" cy="5215928"/>
          </a:xfrm>
        </p:spPr>
        <p:txBody>
          <a:bodyPr/>
          <a:lstStyle/>
          <a:p>
            <a:pPr marL="0" indent="0">
              <a:lnSpc>
                <a:spcPct val="100000"/>
              </a:lnSpc>
              <a:buNone/>
            </a:pPr>
            <a:r>
              <a:rPr lang="en-GB" sz="2000" b="1" dirty="0">
                <a:solidFill>
                  <a:srgbClr val="000000"/>
                </a:solidFill>
                <a:effectLst/>
                <a:latin typeface="Arial" panose="020B0604020202020204" pitchFamily="34" charset="0"/>
                <a:ea typeface="Calibri" panose="020F0502020204030204" pitchFamily="34" charset="0"/>
              </a:rPr>
              <a:t>Can I get th</a:t>
            </a:r>
            <a:r>
              <a:rPr lang="en-GB" sz="2000" b="1" dirty="0">
                <a:solidFill>
                  <a:srgbClr val="000000"/>
                </a:solidFill>
                <a:ea typeface="Calibri" panose="020F0502020204030204" pitchFamily="34" charset="0"/>
              </a:rPr>
              <a:t>e same vaccine I had initially?</a:t>
            </a:r>
          </a:p>
          <a:p>
            <a:pPr marL="0" indent="0">
              <a:lnSpc>
                <a:spcPct val="100000"/>
              </a:lnSpc>
              <a:buNone/>
            </a:pPr>
            <a:r>
              <a:rPr lang="en-GB" sz="2000" dirty="0">
                <a:solidFill>
                  <a:srgbClr val="000000"/>
                </a:solidFill>
                <a:effectLst/>
                <a:latin typeface="Arial" panose="020B0604020202020204" pitchFamily="34" charset="0"/>
                <a:ea typeface="Calibri" panose="020F0502020204030204" pitchFamily="34" charset="0"/>
              </a:rPr>
              <a:t>The first two doses of the vaccine should be by the same company. The booster will either be one full Pfizer dose or a</a:t>
            </a:r>
            <a:r>
              <a:rPr lang="en-GB" sz="2000" dirty="0">
                <a:solidFill>
                  <a:srgbClr val="000000"/>
                </a:solidFill>
                <a:ea typeface="Calibri" panose="020F0502020204030204" pitchFamily="34" charset="0"/>
              </a:rPr>
              <a:t> half dose of Moderna. If you have had an AstraZeneca vaccine you can still get a Pfizer or Moderna booster.</a:t>
            </a:r>
          </a:p>
          <a:p>
            <a:pPr marL="0" indent="0">
              <a:lnSpc>
                <a:spcPct val="100000"/>
              </a:lnSpc>
              <a:buNone/>
            </a:pPr>
            <a:r>
              <a:rPr lang="en-GB" sz="2000" b="1" dirty="0">
                <a:solidFill>
                  <a:srgbClr val="000000"/>
                </a:solidFill>
                <a:effectLst/>
                <a:latin typeface="Arial" panose="020B0604020202020204" pitchFamily="34" charset="0"/>
                <a:ea typeface="Calibri" panose="020F0502020204030204" pitchFamily="34" charset="0"/>
              </a:rPr>
              <a:t>Why is it mainly the Pfizer and Moderna vaccines available as a booster</a:t>
            </a:r>
            <a:r>
              <a:rPr lang="en-GB" sz="2000" b="1" dirty="0">
                <a:solidFill>
                  <a:srgbClr val="000000"/>
                </a:solidFill>
                <a:ea typeface="Calibri" panose="020F0502020204030204" pitchFamily="34" charset="0"/>
              </a:rPr>
              <a:t>?</a:t>
            </a:r>
          </a:p>
          <a:p>
            <a:pPr marL="0" indent="0">
              <a:lnSpc>
                <a:spcPct val="107000"/>
              </a:lnSpc>
              <a:spcAft>
                <a:spcPts val="800"/>
              </a:spcAft>
              <a:buNone/>
            </a:pPr>
            <a:r>
              <a:rPr lang="en-GB" sz="2000" dirty="0">
                <a:effectLst/>
                <a:ea typeface="Calibri" panose="020F0502020204030204" pitchFamily="34" charset="0"/>
              </a:rPr>
              <a:t>After reviewing data on booster responses from different combinations of COVID-19 vaccines, JCVI advises a preference for the Pfizer-BioNTech (Comirnaty®) vaccine to be offered as the third booster dose irrespective of which product was used in the primary schedule. There is good evidence that the vaccine is well tolerated as a third dose and will provide a strong booster response. Alternatively, individuals may be offered the Moderna (mRNA-1273/</a:t>
            </a:r>
            <a:r>
              <a:rPr lang="en-GB" sz="2000" dirty="0" err="1">
                <a:effectLst/>
                <a:ea typeface="Calibri" panose="020F0502020204030204" pitchFamily="34" charset="0"/>
              </a:rPr>
              <a:t>Spikevax</a:t>
            </a:r>
            <a:r>
              <a:rPr lang="en-GB" sz="2000" dirty="0">
                <a:effectLst/>
                <a:ea typeface="Calibri" panose="020F0502020204030204" pitchFamily="34" charset="0"/>
              </a:rPr>
              <a:t>®) vaccine, which is well tolerated and provides a strong booster response. A half dose (50µg) of Moderna (mRNA-1273/</a:t>
            </a:r>
            <a:r>
              <a:rPr lang="en-GB" sz="2000" dirty="0" err="1">
                <a:effectLst/>
                <a:ea typeface="Calibri" panose="020F0502020204030204" pitchFamily="34" charset="0"/>
              </a:rPr>
              <a:t>Spikevax</a:t>
            </a:r>
            <a:r>
              <a:rPr lang="en-GB" sz="2000" dirty="0">
                <a:effectLst/>
                <a:ea typeface="Calibri" panose="020F0502020204030204" pitchFamily="34" charset="0"/>
              </a:rPr>
              <a:t>®) vaccine is advised over a full dose due to the levels of reactogenicity seen following boosting with a full dose within the COV-BOOST trial.</a:t>
            </a:r>
          </a:p>
          <a:p>
            <a:pPr marL="0" indent="0">
              <a:lnSpc>
                <a:spcPct val="100000"/>
              </a:lnSpc>
              <a:buNone/>
            </a:pPr>
            <a:endParaRPr lang="en-GB" sz="2200" dirty="0">
              <a:solidFill>
                <a:srgbClr val="000000"/>
              </a:solidFill>
              <a:ea typeface="Calibri" panose="020F0502020204030204" pitchFamily="34" charset="0"/>
            </a:endParaRPr>
          </a:p>
        </p:txBody>
      </p:sp>
      <p:sp>
        <p:nvSpPr>
          <p:cNvPr id="3" name="Title 2">
            <a:extLst>
              <a:ext uri="{FF2B5EF4-FFF2-40B4-BE49-F238E27FC236}">
                <a16:creationId xmlns:a16="http://schemas.microsoft.com/office/drawing/2014/main" id="{93278D89-C44E-46AF-867F-86982463CCD4}"/>
              </a:ext>
            </a:extLst>
          </p:cNvPr>
          <p:cNvSpPr>
            <a:spLocks noGrp="1"/>
          </p:cNvSpPr>
          <p:nvPr>
            <p:ph type="title"/>
          </p:nvPr>
        </p:nvSpPr>
        <p:spPr>
          <a:xfrm>
            <a:off x="560439" y="386081"/>
            <a:ext cx="8805235" cy="611649"/>
          </a:xfrm>
        </p:spPr>
        <p:txBody>
          <a:bodyPr/>
          <a:lstStyle/>
          <a:p>
            <a:r>
              <a:rPr lang="en-GB"/>
              <a:t>FAQs regarding the booster</a:t>
            </a:r>
          </a:p>
        </p:txBody>
      </p:sp>
      <p:pic>
        <p:nvPicPr>
          <p:cNvPr id="5" name="Picture 4" descr="Shape&#10;&#10;Description automatically generated with medium confidence">
            <a:extLst>
              <a:ext uri="{FF2B5EF4-FFF2-40B4-BE49-F238E27FC236}">
                <a16:creationId xmlns:a16="http://schemas.microsoft.com/office/drawing/2014/main" id="{CD8F7CA4-B514-49F9-9826-E45F9B0B6D4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493273" y="4611660"/>
            <a:ext cx="1244108" cy="1616304"/>
          </a:xfrm>
          <a:prstGeom prst="rect">
            <a:avLst/>
          </a:prstGeom>
        </p:spPr>
      </p:pic>
    </p:spTree>
    <p:extLst>
      <p:ext uri="{BB962C8B-B14F-4D97-AF65-F5344CB8AC3E}">
        <p14:creationId xmlns:p14="http://schemas.microsoft.com/office/powerpoint/2010/main" val="2834081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1DEFEC-277E-4A0A-BB73-608FF29D2A8A}"/>
              </a:ext>
            </a:extLst>
          </p:cNvPr>
          <p:cNvSpPr>
            <a:spLocks noGrp="1"/>
          </p:cNvSpPr>
          <p:nvPr>
            <p:ph sz="quarter" idx="10"/>
          </p:nvPr>
        </p:nvSpPr>
        <p:spPr>
          <a:xfrm>
            <a:off x="614920" y="1184871"/>
            <a:ext cx="10316899" cy="4541225"/>
          </a:xfrm>
        </p:spPr>
        <p:txBody>
          <a:bodyPr/>
          <a:lstStyle/>
          <a:p>
            <a:pPr marL="0" indent="0">
              <a:buNone/>
            </a:pPr>
            <a:r>
              <a:rPr lang="en-GB" sz="2000" dirty="0"/>
              <a:t>Staff:</a:t>
            </a:r>
          </a:p>
          <a:p>
            <a:r>
              <a:rPr lang="en-GB" sz="2000" dirty="0"/>
              <a:t>Care home staff are at increased personal risk of getting COVID-19 due to their work </a:t>
            </a:r>
          </a:p>
          <a:p>
            <a:r>
              <a:rPr lang="en-GB" sz="2000" dirty="0"/>
              <a:t>If care home staff get COVID-19 they are at risk of passing it on to residents</a:t>
            </a:r>
          </a:p>
          <a:p>
            <a:r>
              <a:rPr lang="en-GB" sz="2000" dirty="0"/>
              <a:t>It makes your work a safer place</a:t>
            </a:r>
          </a:p>
          <a:p>
            <a:r>
              <a:rPr lang="en-GB" sz="2000" dirty="0"/>
              <a:t>The more people that get vaccinated, the more we can protect the most vulnerable people including your own family</a:t>
            </a:r>
          </a:p>
          <a:p>
            <a:endParaRPr lang="en-GB" sz="2000" dirty="0"/>
          </a:p>
          <a:p>
            <a:pPr marL="0" indent="0">
              <a:buNone/>
            </a:pPr>
            <a:r>
              <a:rPr lang="en-GB" sz="2000" dirty="0"/>
              <a:t>Residents:</a:t>
            </a:r>
          </a:p>
          <a:p>
            <a:r>
              <a:rPr lang="en-GB" sz="2000" dirty="0"/>
              <a:t>Residents are at higher risk of getting COVID-19 due to the environment that they live in</a:t>
            </a:r>
          </a:p>
          <a:p>
            <a:r>
              <a:rPr lang="en-GB" sz="2000" dirty="0"/>
              <a:t>Residents are more likely to become seriously unwell and more likely to die from COVID-19 due to their age and underlying health conditions</a:t>
            </a:r>
          </a:p>
          <a:p>
            <a:pPr marL="0" indent="0">
              <a:buNone/>
            </a:pPr>
            <a:endParaRPr lang="en-GB" sz="2000" dirty="0"/>
          </a:p>
        </p:txBody>
      </p:sp>
      <p:sp>
        <p:nvSpPr>
          <p:cNvPr id="3" name="Title 2">
            <a:extLst>
              <a:ext uri="{FF2B5EF4-FFF2-40B4-BE49-F238E27FC236}">
                <a16:creationId xmlns:a16="http://schemas.microsoft.com/office/drawing/2014/main" id="{8CF38349-340D-4A7D-9228-7DD162C8D5FA}"/>
              </a:ext>
            </a:extLst>
          </p:cNvPr>
          <p:cNvSpPr>
            <a:spLocks noGrp="1"/>
          </p:cNvSpPr>
          <p:nvPr>
            <p:ph type="title"/>
          </p:nvPr>
        </p:nvSpPr>
        <p:spPr>
          <a:xfrm>
            <a:off x="614920" y="300066"/>
            <a:ext cx="8756073" cy="611649"/>
          </a:xfrm>
        </p:spPr>
        <p:txBody>
          <a:bodyPr/>
          <a:lstStyle/>
          <a:p>
            <a:r>
              <a:rPr lang="en-GB" dirty="0"/>
              <a:t>Why should people receive a vaccine?</a:t>
            </a:r>
          </a:p>
        </p:txBody>
      </p:sp>
    </p:spTree>
    <p:extLst>
      <p:ext uri="{BB962C8B-B14F-4D97-AF65-F5344CB8AC3E}">
        <p14:creationId xmlns:p14="http://schemas.microsoft.com/office/powerpoint/2010/main" val="17720833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883364-8557-40FE-9D9C-135951A3F1CF}"/>
              </a:ext>
            </a:extLst>
          </p:cNvPr>
          <p:cNvSpPr>
            <a:spLocks noGrp="1"/>
          </p:cNvSpPr>
          <p:nvPr>
            <p:ph sz="quarter" idx="10"/>
          </p:nvPr>
        </p:nvSpPr>
        <p:spPr>
          <a:xfrm>
            <a:off x="554394" y="1154391"/>
            <a:ext cx="9935805" cy="5215928"/>
          </a:xfrm>
        </p:spPr>
        <p:txBody>
          <a:bodyPr/>
          <a:lstStyle/>
          <a:p>
            <a:pPr marL="0" indent="0">
              <a:lnSpc>
                <a:spcPct val="100000"/>
              </a:lnSpc>
              <a:buNone/>
            </a:pPr>
            <a:r>
              <a:rPr lang="en-GB" sz="2000" b="1" dirty="0">
                <a:solidFill>
                  <a:srgbClr val="000000"/>
                </a:solidFill>
                <a:effectLst/>
                <a:latin typeface="Arial" panose="020B0604020202020204" pitchFamily="34" charset="0"/>
                <a:ea typeface="Calibri" panose="020F0502020204030204" pitchFamily="34" charset="0"/>
              </a:rPr>
              <a:t>Is it safe to mix different vaccines?</a:t>
            </a:r>
          </a:p>
          <a:p>
            <a:pPr marL="0" indent="0">
              <a:lnSpc>
                <a:spcPct val="100000"/>
              </a:lnSpc>
              <a:buNone/>
            </a:pPr>
            <a:r>
              <a:rPr lang="en-GB" sz="2000" dirty="0">
                <a:solidFill>
                  <a:srgbClr val="000000"/>
                </a:solidFill>
              </a:rPr>
              <a:t>The booster shots can be a different vaccine to your original two doses, as confirmed by the government. However, it is advised that the first two doses should be the same vaccine.</a:t>
            </a:r>
            <a:endParaRPr lang="en-GB" sz="2000" dirty="0"/>
          </a:p>
          <a:p>
            <a:pPr marL="0" indent="0">
              <a:lnSpc>
                <a:spcPct val="100000"/>
              </a:lnSpc>
              <a:buNone/>
            </a:pPr>
            <a:r>
              <a:rPr lang="en-GB" sz="2000" b="1" dirty="0">
                <a:effectLst/>
                <a:ea typeface="Calibri" panose="020F0502020204030204" pitchFamily="34" charset="0"/>
              </a:rPr>
              <a:t>If I’ve had no symptoms of COVID-19 but a </a:t>
            </a:r>
            <a:r>
              <a:rPr lang="en-GB" sz="2000" b="1" dirty="0">
                <a:ea typeface="Calibri" panose="020F0502020204030204" pitchFamily="34" charset="0"/>
              </a:rPr>
              <a:t>Lateral Flow Test (</a:t>
            </a:r>
            <a:r>
              <a:rPr lang="en-GB" sz="2000" b="1" dirty="0">
                <a:effectLst/>
                <a:ea typeface="Calibri" panose="020F0502020204030204" pitchFamily="34" charset="0"/>
              </a:rPr>
              <a:t>LFT) shows positive. How long do I need to wait to get the booster? </a:t>
            </a:r>
          </a:p>
          <a:p>
            <a:pPr marL="0" indent="0">
              <a:lnSpc>
                <a:spcPct val="100000"/>
              </a:lnSpc>
              <a:buNone/>
            </a:pPr>
            <a:r>
              <a:rPr lang="en-GB" sz="2000" dirty="0">
                <a:solidFill>
                  <a:srgbClr val="000000"/>
                </a:solidFill>
                <a:ea typeface="Calibri" panose="020F0502020204030204" pitchFamily="34" charset="0"/>
              </a:rPr>
              <a:t>You must wait 28 days until you can receive the booster after testing positive for COVID-19. There must still be at least 91 days since your second dose of the vaccine and the booster.</a:t>
            </a:r>
            <a:endParaRPr lang="en-GB" sz="2000" dirty="0">
              <a:solidFill>
                <a:srgbClr val="FF0000"/>
              </a:solidFill>
              <a:highlight>
                <a:srgbClr val="FFFF00"/>
              </a:highlight>
              <a:ea typeface="Calibri" panose="020F0502020204030204" pitchFamily="34" charset="0"/>
            </a:endParaRPr>
          </a:p>
          <a:p>
            <a:pPr marL="0" indent="0">
              <a:lnSpc>
                <a:spcPct val="100000"/>
              </a:lnSpc>
              <a:buNone/>
            </a:pPr>
            <a:r>
              <a:rPr lang="en-GB" sz="2000" b="1" dirty="0">
                <a:solidFill>
                  <a:srgbClr val="000000"/>
                </a:solidFill>
                <a:ea typeface="Calibri" panose="020F0502020204030204" pitchFamily="34" charset="0"/>
              </a:rPr>
              <a:t>Where can I get a booster vaccine and will it show on the NHS App?</a:t>
            </a:r>
          </a:p>
          <a:p>
            <a:pPr marL="0" indent="0">
              <a:lnSpc>
                <a:spcPct val="100000"/>
              </a:lnSpc>
              <a:buNone/>
            </a:pPr>
            <a:r>
              <a:rPr lang="en-GB" sz="2000" dirty="0">
                <a:solidFill>
                  <a:srgbClr val="000000"/>
                </a:solidFill>
                <a:ea typeface="Calibri" panose="020F0502020204030204" pitchFamily="34" charset="0"/>
              </a:rPr>
              <a:t>You are able to go to any walk-in site to receive the booster. Booking online will allow you to chose a specific time to have your booster. All vaccinations will show up on the NHS app regardless of where they are done.</a:t>
            </a:r>
            <a:endParaRPr lang="en-GB" sz="2000" dirty="0">
              <a:solidFill>
                <a:srgbClr val="FF0000"/>
              </a:solidFill>
              <a:highlight>
                <a:srgbClr val="FFFF00"/>
              </a:highlight>
              <a:ea typeface="Calibri" panose="020F0502020204030204" pitchFamily="34" charset="0"/>
            </a:endParaRPr>
          </a:p>
        </p:txBody>
      </p:sp>
      <p:sp>
        <p:nvSpPr>
          <p:cNvPr id="3" name="Title 2">
            <a:extLst>
              <a:ext uri="{FF2B5EF4-FFF2-40B4-BE49-F238E27FC236}">
                <a16:creationId xmlns:a16="http://schemas.microsoft.com/office/drawing/2014/main" id="{93278D89-C44E-46AF-867F-86982463CCD4}"/>
              </a:ext>
            </a:extLst>
          </p:cNvPr>
          <p:cNvSpPr>
            <a:spLocks noGrp="1"/>
          </p:cNvSpPr>
          <p:nvPr>
            <p:ph type="title"/>
          </p:nvPr>
        </p:nvSpPr>
        <p:spPr>
          <a:xfrm>
            <a:off x="554395" y="374938"/>
            <a:ext cx="9004319" cy="611649"/>
          </a:xfrm>
        </p:spPr>
        <p:txBody>
          <a:bodyPr/>
          <a:lstStyle/>
          <a:p>
            <a:r>
              <a:rPr lang="en-GB"/>
              <a:t>FAQs regarding the booster</a:t>
            </a:r>
          </a:p>
        </p:txBody>
      </p:sp>
      <p:pic>
        <p:nvPicPr>
          <p:cNvPr id="5" name="Picture 4" descr="Shape&#10;&#10;Description automatically generated with medium confidence">
            <a:extLst>
              <a:ext uri="{FF2B5EF4-FFF2-40B4-BE49-F238E27FC236}">
                <a16:creationId xmlns:a16="http://schemas.microsoft.com/office/drawing/2014/main" id="{CD8F7CA4-B514-49F9-9826-E45F9B0B6D4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630862" y="3648418"/>
            <a:ext cx="1363483" cy="1771392"/>
          </a:xfrm>
          <a:prstGeom prst="rect">
            <a:avLst/>
          </a:prstGeom>
        </p:spPr>
      </p:pic>
    </p:spTree>
    <p:extLst>
      <p:ext uri="{BB962C8B-B14F-4D97-AF65-F5344CB8AC3E}">
        <p14:creationId xmlns:p14="http://schemas.microsoft.com/office/powerpoint/2010/main" val="7404792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883364-8557-40FE-9D9C-135951A3F1CF}"/>
              </a:ext>
            </a:extLst>
          </p:cNvPr>
          <p:cNvSpPr>
            <a:spLocks noGrp="1"/>
          </p:cNvSpPr>
          <p:nvPr>
            <p:ph sz="quarter" idx="10"/>
          </p:nvPr>
        </p:nvSpPr>
        <p:spPr>
          <a:xfrm>
            <a:off x="609601" y="1345225"/>
            <a:ext cx="8929254" cy="5215928"/>
          </a:xfrm>
        </p:spPr>
        <p:txBody>
          <a:bodyPr/>
          <a:lstStyle/>
          <a:p>
            <a:pPr marL="0" indent="0" fontAlgn="base">
              <a:buNone/>
            </a:pPr>
            <a:r>
              <a:rPr lang="en-GB" sz="1800" b="1" dirty="0">
                <a:solidFill>
                  <a:srgbClr val="000000"/>
                </a:solidFill>
                <a:effectLst/>
                <a:latin typeface="Arial" panose="020B0604020202020204" pitchFamily="34" charset="0"/>
                <a:ea typeface="Calibri" panose="020F0502020204030204" pitchFamily="34" charset="0"/>
              </a:rPr>
              <a:t>How do social care staff and residents access their booster? </a:t>
            </a:r>
            <a:r>
              <a:rPr lang="en-GB" sz="1800" dirty="0">
                <a:solidFill>
                  <a:srgbClr val="000000"/>
                </a:solidFill>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pPr marL="0" indent="0" fontAlgn="base">
              <a:buNone/>
            </a:pPr>
            <a:r>
              <a:rPr lang="en-GB" sz="1800" dirty="0">
                <a:solidFill>
                  <a:srgbClr val="000000"/>
                </a:solidFill>
                <a:effectLst/>
                <a:latin typeface="Arial" panose="020B0604020202020204" pitchFamily="34" charset="0"/>
                <a:ea typeface="Calibri" panose="020F0502020204030204" pitchFamily="34" charset="0"/>
              </a:rPr>
              <a:t>Primary care teams are delivering boosters directly to care home staff and residents within settings. The NHS has already visited 99% of older adult care homes to offer booster vaccinations to residents and staff. The remainder will be visited by 24 December, subject to no further COVID-19 outbreak in the care home. Where possible staff will also receive the offer of flu vaccination at the same time.</a:t>
            </a:r>
            <a:endParaRPr lang="en-GB" sz="1800" dirty="0">
              <a:effectLst/>
              <a:latin typeface="Calibri" panose="020F0502020204030204" pitchFamily="34" charset="0"/>
              <a:ea typeface="Calibri" panose="020F0502020204030204" pitchFamily="34" charset="0"/>
            </a:endParaRPr>
          </a:p>
          <a:p>
            <a:pPr marL="0" indent="0">
              <a:buNone/>
            </a:pPr>
            <a:r>
              <a:rPr lang="en-GB" sz="1800" dirty="0">
                <a:solidFill>
                  <a:srgbClr val="000000"/>
                </a:solidFill>
                <a:effectLst/>
                <a:latin typeface="Arial" panose="020B0604020202020204" pitchFamily="34" charset="0"/>
                <a:ea typeface="Calibri" panose="020F0502020204030204" pitchFamily="34" charset="0"/>
              </a:rPr>
              <a:t>In addition, social care workers can book a vaccination slot via the National Booking Service or attend a walk-in centre. All eligible frontline social care workers who have not already had their COVID-19 vaccine can also access their first and second doses via these routes. </a:t>
            </a:r>
            <a:endParaRPr lang="en-GB" sz="18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93278D89-C44E-46AF-867F-86982463CCD4}"/>
              </a:ext>
            </a:extLst>
          </p:cNvPr>
          <p:cNvSpPr>
            <a:spLocks noGrp="1"/>
          </p:cNvSpPr>
          <p:nvPr>
            <p:ph type="title"/>
          </p:nvPr>
        </p:nvSpPr>
        <p:spPr/>
        <p:txBody>
          <a:bodyPr/>
          <a:lstStyle/>
          <a:p>
            <a:r>
              <a:rPr lang="en-GB"/>
              <a:t>FAQs regarding the booster</a:t>
            </a:r>
          </a:p>
        </p:txBody>
      </p:sp>
      <p:pic>
        <p:nvPicPr>
          <p:cNvPr id="5" name="Picture 4" descr="Shape&#10;&#10;Description automatically generated with medium confidence">
            <a:extLst>
              <a:ext uri="{FF2B5EF4-FFF2-40B4-BE49-F238E27FC236}">
                <a16:creationId xmlns:a16="http://schemas.microsoft.com/office/drawing/2014/main" id="{CD8F7CA4-B514-49F9-9826-E45F9B0B6D4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916093" y="2131154"/>
            <a:ext cx="1363483" cy="1771392"/>
          </a:xfrm>
          <a:prstGeom prst="rect">
            <a:avLst/>
          </a:prstGeom>
        </p:spPr>
      </p:pic>
    </p:spTree>
    <p:extLst>
      <p:ext uri="{BB962C8B-B14F-4D97-AF65-F5344CB8AC3E}">
        <p14:creationId xmlns:p14="http://schemas.microsoft.com/office/powerpoint/2010/main" val="5288422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6E5DC0-7BDB-44B8-BBDF-CD1879D38744}"/>
              </a:ext>
            </a:extLst>
          </p:cNvPr>
          <p:cNvSpPr>
            <a:spLocks noGrp="1"/>
          </p:cNvSpPr>
          <p:nvPr>
            <p:ph sz="quarter" idx="10"/>
          </p:nvPr>
        </p:nvSpPr>
        <p:spPr>
          <a:xfrm>
            <a:off x="667820" y="1144305"/>
            <a:ext cx="10705673" cy="5480720"/>
          </a:xfrm>
        </p:spPr>
        <p:txBody>
          <a:bodyPr/>
          <a:lstStyle/>
          <a:p>
            <a:pPr marL="0" indent="0">
              <a:buNone/>
            </a:pPr>
            <a:r>
              <a:rPr lang="en-GB" sz="1700" b="1" dirty="0"/>
              <a:t>Can any of the vaccines affect fertility?</a:t>
            </a:r>
          </a:p>
          <a:p>
            <a:pPr marL="0" indent="0">
              <a:spcAft>
                <a:spcPts val="1200"/>
              </a:spcAft>
              <a:buNone/>
            </a:pPr>
            <a:r>
              <a:rPr lang="en-GB" sz="1700" dirty="0"/>
              <a:t>No – there is nothing in the vaccine that can affect the fertility of women or men</a:t>
            </a:r>
            <a:endParaRPr lang="en-GB" sz="1700" b="1" dirty="0"/>
          </a:p>
          <a:p>
            <a:pPr marL="0" indent="0">
              <a:buNone/>
            </a:pPr>
            <a:r>
              <a:rPr lang="en-GB" sz="1700" b="1" dirty="0"/>
              <a:t>Is it safe to try for a baby straight after the vaccine?</a:t>
            </a:r>
          </a:p>
          <a:p>
            <a:pPr marL="0" indent="0">
              <a:spcAft>
                <a:spcPts val="1200"/>
              </a:spcAft>
              <a:buNone/>
            </a:pPr>
            <a:r>
              <a:rPr lang="en-GB" sz="1700" dirty="0"/>
              <a:t>Yes – there is no need to avoid pregnancy after the vaccine</a:t>
            </a:r>
          </a:p>
          <a:p>
            <a:pPr marL="0" indent="0">
              <a:buNone/>
            </a:pPr>
            <a:r>
              <a:rPr lang="en-GB" sz="1700" b="1" dirty="0"/>
              <a:t>Is the vaccine safe women and their baby during pregnancy?</a:t>
            </a:r>
          </a:p>
          <a:p>
            <a:pPr marL="0" indent="0">
              <a:buNone/>
            </a:pPr>
            <a:r>
              <a:rPr lang="en-GB" sz="1700" dirty="0"/>
              <a:t>COVID-19 vaccines offer pregnant women the best protection against COVID-19 disease which can be very serious in later pregnancy for some women. COVID-19 vaccines do NOT contain live coronavirus or any ingredients that are harmful to pregnant women or their babies and cannot cause infection. Other non-live vaccines, such as whooping cough and flu, are considered to be safe for pregnant women and their unborn babies. mRNA vaccines (Pfizer and Moderna) are also quickly broken down once injected- within a few days there will be no vaccine left. World-wide many women have been safely vaccinated with COVID-19 vaccines in pregnancy.</a:t>
            </a:r>
          </a:p>
          <a:p>
            <a:pPr marL="0" indent="0">
              <a:buNone/>
            </a:pPr>
            <a:r>
              <a:rPr lang="en-GB" sz="1700" b="1" dirty="0"/>
              <a:t>Can I get an exemption if I am already pregnant/planning pregnancy?</a:t>
            </a:r>
          </a:p>
          <a:p>
            <a:pPr marL="0" indent="0">
              <a:buNone/>
            </a:pPr>
            <a:r>
              <a:rPr lang="en-GB" sz="1700" dirty="0">
                <a:effectLst/>
                <a:ea typeface="Calibri" panose="020F0502020204030204" pitchFamily="34" charset="0"/>
              </a:rPr>
              <a:t>Women who are planning pregnancy, are in the immediate postpartum, or are breastfeeding can be vaccinated with any COVID-19 vaccine, depending on their age and clinical risk group. Time-limited medical exemptions are an option for pregnant women. </a:t>
            </a:r>
          </a:p>
          <a:p>
            <a:pPr marL="0" indent="0">
              <a:buNone/>
            </a:pPr>
            <a:endParaRPr lang="en-GB" sz="1800" b="1" dirty="0">
              <a:solidFill>
                <a:schemeClr val="tx2"/>
              </a:solidFill>
            </a:endParaRPr>
          </a:p>
          <a:p>
            <a:pPr marL="0" indent="0">
              <a:buNone/>
            </a:pPr>
            <a:endParaRPr lang="en-GB" sz="1800" dirty="0"/>
          </a:p>
        </p:txBody>
      </p:sp>
      <p:sp>
        <p:nvSpPr>
          <p:cNvPr id="3" name="Title 2">
            <a:extLst>
              <a:ext uri="{FF2B5EF4-FFF2-40B4-BE49-F238E27FC236}">
                <a16:creationId xmlns:a16="http://schemas.microsoft.com/office/drawing/2014/main" id="{2D3DC6A0-B87F-4966-B6F1-E1E416F9BEED}"/>
              </a:ext>
            </a:extLst>
          </p:cNvPr>
          <p:cNvSpPr>
            <a:spLocks noGrp="1"/>
          </p:cNvSpPr>
          <p:nvPr>
            <p:ph type="title"/>
          </p:nvPr>
        </p:nvSpPr>
        <p:spPr>
          <a:xfrm>
            <a:off x="667820" y="334743"/>
            <a:ext cx="8756073" cy="611649"/>
          </a:xfrm>
        </p:spPr>
        <p:txBody>
          <a:bodyPr/>
          <a:lstStyle/>
          <a:p>
            <a:r>
              <a:rPr lang="en-GB"/>
              <a:t>FAQs regarding fertility and pregnancy</a:t>
            </a:r>
          </a:p>
        </p:txBody>
      </p:sp>
      <p:pic>
        <p:nvPicPr>
          <p:cNvPr id="6" name="Picture 5" descr="Shape&#10;&#10;Description automatically generated with medium confidence">
            <a:extLst>
              <a:ext uri="{FF2B5EF4-FFF2-40B4-BE49-F238E27FC236}">
                <a16:creationId xmlns:a16="http://schemas.microsoft.com/office/drawing/2014/main" id="{55993095-0354-402C-81AB-5F7BC221665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793846" y="4881162"/>
            <a:ext cx="1159293" cy="1506115"/>
          </a:xfrm>
          <a:prstGeom prst="rect">
            <a:avLst/>
          </a:prstGeom>
        </p:spPr>
      </p:pic>
    </p:spTree>
    <p:extLst>
      <p:ext uri="{BB962C8B-B14F-4D97-AF65-F5344CB8AC3E}">
        <p14:creationId xmlns:p14="http://schemas.microsoft.com/office/powerpoint/2010/main" val="27590622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883364-8557-40FE-9D9C-135951A3F1CF}"/>
              </a:ext>
            </a:extLst>
          </p:cNvPr>
          <p:cNvSpPr>
            <a:spLocks noGrp="1"/>
          </p:cNvSpPr>
          <p:nvPr>
            <p:ph sz="quarter" idx="10"/>
          </p:nvPr>
        </p:nvSpPr>
        <p:spPr>
          <a:xfrm>
            <a:off x="634290" y="1183549"/>
            <a:ext cx="9294730" cy="4959896"/>
          </a:xfrm>
        </p:spPr>
        <p:txBody>
          <a:bodyPr/>
          <a:lstStyle/>
          <a:p>
            <a:pPr marL="0" indent="0">
              <a:lnSpc>
                <a:spcPct val="100000"/>
              </a:lnSpc>
              <a:buNone/>
            </a:pPr>
            <a:r>
              <a:rPr lang="en-GB" sz="2000" b="1" dirty="0"/>
              <a:t>Are people going to get vaccine passports so they can travel abroad? </a:t>
            </a:r>
          </a:p>
          <a:p>
            <a:pPr marL="0" indent="0">
              <a:lnSpc>
                <a:spcPct val="100000"/>
              </a:lnSpc>
              <a:buNone/>
            </a:pPr>
            <a:r>
              <a:rPr lang="en-GB" sz="2000" dirty="0"/>
              <a:t>The NHS App will contain copies of your vaccinations and can be easily downloaded so you are able to show your COVID-19 vaccination status when travelling abroad. Some countries are still not allowing visitors from the UK, and others have strict guidance to follow if you do visit. The UK also has a number of countries that people are banned from travelling to. Full and up-to-date guidance can be found </a:t>
            </a:r>
            <a:r>
              <a:rPr lang="en-GB" sz="2000" dirty="0">
                <a:hlinkClick r:id="rId2"/>
              </a:rPr>
              <a:t>here</a:t>
            </a:r>
            <a:r>
              <a:rPr lang="en-GB" sz="2000" dirty="0"/>
              <a:t>.</a:t>
            </a:r>
          </a:p>
          <a:p>
            <a:pPr marL="0" indent="0">
              <a:lnSpc>
                <a:spcPct val="100000"/>
              </a:lnSpc>
              <a:buNone/>
            </a:pPr>
            <a:r>
              <a:rPr lang="en-GB" sz="2000" b="1" dirty="0"/>
              <a:t>Do not contact your GP surgery about your COVID-19 vaccination status. GPs cannot provide letters showing your COVID-19 vaccination status.</a:t>
            </a:r>
          </a:p>
          <a:p>
            <a:pPr marL="0" indent="0">
              <a:lnSpc>
                <a:spcPct val="100000"/>
              </a:lnSpc>
              <a:buNone/>
            </a:pPr>
            <a:r>
              <a:rPr lang="en-GB" sz="2000" dirty="0"/>
              <a:t>Find out more and how to access it </a:t>
            </a:r>
            <a:r>
              <a:rPr lang="en-GB" sz="2000" dirty="0">
                <a:hlinkClick r:id="rId3"/>
              </a:rPr>
              <a:t>here</a:t>
            </a:r>
            <a:endParaRPr lang="en-GB" sz="2000" dirty="0"/>
          </a:p>
          <a:p>
            <a:pPr marL="0" indent="0">
              <a:lnSpc>
                <a:spcPct val="100000"/>
              </a:lnSpc>
              <a:spcBef>
                <a:spcPts val="600"/>
              </a:spcBef>
              <a:buNone/>
            </a:pPr>
            <a:endParaRPr lang="en-GB" sz="2000" dirty="0">
              <a:solidFill>
                <a:srgbClr val="000000"/>
              </a:solidFill>
              <a:effectLst/>
              <a:highlight>
                <a:srgbClr val="FFFF00"/>
              </a:highlight>
              <a:latin typeface="Arial" panose="020B0604020202020204" pitchFamily="34" charset="0"/>
              <a:ea typeface="Calibri" panose="020F0502020204030204" pitchFamily="34" charset="0"/>
            </a:endParaRPr>
          </a:p>
          <a:p>
            <a:pPr marL="0" indent="0">
              <a:buNone/>
            </a:pPr>
            <a:endParaRPr lang="en-GB" sz="1800" dirty="0"/>
          </a:p>
        </p:txBody>
      </p:sp>
      <p:sp>
        <p:nvSpPr>
          <p:cNvPr id="3" name="Title 2">
            <a:extLst>
              <a:ext uri="{FF2B5EF4-FFF2-40B4-BE49-F238E27FC236}">
                <a16:creationId xmlns:a16="http://schemas.microsoft.com/office/drawing/2014/main" id="{93278D89-C44E-46AF-867F-86982463CCD4}"/>
              </a:ext>
            </a:extLst>
          </p:cNvPr>
          <p:cNvSpPr>
            <a:spLocks noGrp="1"/>
          </p:cNvSpPr>
          <p:nvPr>
            <p:ph type="title"/>
          </p:nvPr>
        </p:nvSpPr>
        <p:spPr>
          <a:xfrm>
            <a:off x="634290" y="376691"/>
            <a:ext cx="8756073" cy="611649"/>
          </a:xfrm>
        </p:spPr>
        <p:txBody>
          <a:bodyPr/>
          <a:lstStyle/>
          <a:p>
            <a:r>
              <a:rPr lang="en-GB"/>
              <a:t>FAQs regarding vaccine status</a:t>
            </a:r>
          </a:p>
        </p:txBody>
      </p:sp>
      <p:pic>
        <p:nvPicPr>
          <p:cNvPr id="5" name="Picture 4" descr="Shape&#10;&#10;Description automatically generated with medium confidence">
            <a:extLst>
              <a:ext uri="{FF2B5EF4-FFF2-40B4-BE49-F238E27FC236}">
                <a16:creationId xmlns:a16="http://schemas.microsoft.com/office/drawing/2014/main" id="{31533315-1913-4E8F-94BA-B61E21CC378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234154" y="4147880"/>
            <a:ext cx="1323556" cy="1719520"/>
          </a:xfrm>
          <a:prstGeom prst="rect">
            <a:avLst/>
          </a:prstGeom>
        </p:spPr>
      </p:pic>
    </p:spTree>
    <p:extLst>
      <p:ext uri="{BB962C8B-B14F-4D97-AF65-F5344CB8AC3E}">
        <p14:creationId xmlns:p14="http://schemas.microsoft.com/office/powerpoint/2010/main" val="1948468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905959-5736-46F2-982A-8554AC22BF3C}"/>
              </a:ext>
            </a:extLst>
          </p:cNvPr>
          <p:cNvSpPr>
            <a:spLocks noGrp="1"/>
          </p:cNvSpPr>
          <p:nvPr>
            <p:ph sz="quarter" idx="10"/>
          </p:nvPr>
        </p:nvSpPr>
        <p:spPr>
          <a:xfrm>
            <a:off x="637523" y="1255049"/>
            <a:ext cx="10297177" cy="5177753"/>
          </a:xfrm>
        </p:spPr>
        <p:txBody>
          <a:bodyPr/>
          <a:lstStyle/>
          <a:p>
            <a:pPr marL="0" indent="0">
              <a:lnSpc>
                <a:spcPct val="100000"/>
              </a:lnSpc>
              <a:buNone/>
            </a:pPr>
            <a:r>
              <a:rPr lang="en-GB" sz="1800" b="1" dirty="0"/>
              <a:t>Do Power of Attorneys (health and welfare) have to fill out the consent form?</a:t>
            </a:r>
          </a:p>
          <a:p>
            <a:pPr marL="0" indent="0">
              <a:lnSpc>
                <a:spcPct val="100000"/>
              </a:lnSpc>
              <a:buNone/>
            </a:pPr>
            <a:r>
              <a:rPr lang="en-GB" sz="1800" dirty="0"/>
              <a:t>If there is a deputy or attorney with relevant authority, then the heath care professional can only give the vaccination if the deputy or attorney has first given their consent. A record of discussion e.g. via email is acceptable and should be stored in the residents records. Consent is recorded on the Pinnacle system by the staff giving the vaccine.</a:t>
            </a:r>
          </a:p>
          <a:p>
            <a:pPr marL="0" indent="0">
              <a:lnSpc>
                <a:spcPct val="100000"/>
              </a:lnSpc>
              <a:buNone/>
            </a:pPr>
            <a:r>
              <a:rPr lang="en-GB" sz="1800" b="1" dirty="0"/>
              <a:t>Will GPs make sure everyone is suitable for the vaccine, for example, the people giving the vaccine might not have their medical records?</a:t>
            </a:r>
          </a:p>
          <a:p>
            <a:pPr marL="0" indent="0">
              <a:lnSpc>
                <a:spcPct val="100000"/>
              </a:lnSpc>
              <a:buNone/>
            </a:pPr>
            <a:r>
              <a:rPr lang="en-GB" sz="1800" dirty="0"/>
              <a:t>There are very few medical reasons which would make someone unsuitable for the vaccine. If you are concerned about an individual resident’s suitability you could speak with their named GP. The MHRA has released some updated guidance stating that anyone with a previous history of allergic reactions to the ingredients of the vaccine should not receive it, but those with any other allergies such as a food allergy can now have the vaccine</a:t>
            </a:r>
            <a:r>
              <a:rPr lang="en-GB" sz="1800" i="1" dirty="0"/>
              <a:t>. </a:t>
            </a:r>
            <a:r>
              <a:rPr lang="en-GB" sz="1800" dirty="0"/>
              <a:t>As a precaution, the MHRA has stated that administration of COVID-19 Vaccine AstraZeneca in people of any age who are at higher risk of blood clots because of certain medical conditions should be considered only if benefits from the protection from COVID-19 infection outweigh potential risks.</a:t>
            </a:r>
          </a:p>
          <a:p>
            <a:pPr marL="0" indent="0">
              <a:buNone/>
            </a:pPr>
            <a:endParaRPr lang="en-GB" sz="1800" dirty="0"/>
          </a:p>
        </p:txBody>
      </p:sp>
      <p:sp>
        <p:nvSpPr>
          <p:cNvPr id="3" name="Title 2">
            <a:extLst>
              <a:ext uri="{FF2B5EF4-FFF2-40B4-BE49-F238E27FC236}">
                <a16:creationId xmlns:a16="http://schemas.microsoft.com/office/drawing/2014/main" id="{9FB9E30D-7BB4-494A-A5DF-D2B4F7911869}"/>
              </a:ext>
            </a:extLst>
          </p:cNvPr>
          <p:cNvSpPr>
            <a:spLocks noGrp="1"/>
          </p:cNvSpPr>
          <p:nvPr>
            <p:ph type="title"/>
          </p:nvPr>
        </p:nvSpPr>
        <p:spPr>
          <a:xfrm>
            <a:off x="637523" y="425198"/>
            <a:ext cx="8756073" cy="611649"/>
          </a:xfrm>
        </p:spPr>
        <p:txBody>
          <a:bodyPr/>
          <a:lstStyle/>
          <a:p>
            <a:r>
              <a:rPr lang="en-GB"/>
              <a:t>FAQs regarding residents</a:t>
            </a:r>
          </a:p>
        </p:txBody>
      </p:sp>
      <p:pic>
        <p:nvPicPr>
          <p:cNvPr id="5" name="Picture 4" descr="Shape&#10;&#10;Description automatically generated with medium confidence">
            <a:extLst>
              <a:ext uri="{FF2B5EF4-FFF2-40B4-BE49-F238E27FC236}">
                <a16:creationId xmlns:a16="http://schemas.microsoft.com/office/drawing/2014/main" id="{29AB3A16-547E-49D7-BBB4-86422BE190D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539655" y="4584405"/>
            <a:ext cx="1422756" cy="1848397"/>
          </a:xfrm>
          <a:prstGeom prst="rect">
            <a:avLst/>
          </a:prstGeom>
        </p:spPr>
      </p:pic>
    </p:spTree>
    <p:extLst>
      <p:ext uri="{BB962C8B-B14F-4D97-AF65-F5344CB8AC3E}">
        <p14:creationId xmlns:p14="http://schemas.microsoft.com/office/powerpoint/2010/main" val="20213412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2FA81E-2D96-46F9-A31B-B10765169AA8}"/>
              </a:ext>
            </a:extLst>
          </p:cNvPr>
          <p:cNvSpPr>
            <a:spLocks noGrp="1"/>
          </p:cNvSpPr>
          <p:nvPr>
            <p:ph sz="quarter" idx="10"/>
          </p:nvPr>
        </p:nvSpPr>
        <p:spPr>
          <a:xfrm>
            <a:off x="585626" y="1140286"/>
            <a:ext cx="10407165" cy="5473847"/>
          </a:xfrm>
        </p:spPr>
        <p:txBody>
          <a:bodyPr/>
          <a:lstStyle/>
          <a:p>
            <a:pPr marL="0" indent="0">
              <a:lnSpc>
                <a:spcPct val="100000"/>
              </a:lnSpc>
              <a:buNone/>
            </a:pPr>
            <a:r>
              <a:rPr lang="en-GB" sz="1800" b="1" dirty="0">
                <a:solidFill>
                  <a:srgbClr val="000000"/>
                </a:solidFill>
                <a:ea typeface="Calibri" panose="020F0502020204030204" pitchFamily="34" charset="0"/>
              </a:rPr>
              <a:t>What is my risk of getting a clot after the vaccine?</a:t>
            </a:r>
            <a:endParaRPr lang="en-GB" sz="1800" b="1" dirty="0">
              <a:ea typeface="Calibri" panose="020F0502020204030204" pitchFamily="34" charset="0"/>
            </a:endParaRPr>
          </a:p>
          <a:p>
            <a:pPr marL="0" indent="0">
              <a:lnSpc>
                <a:spcPct val="100000"/>
              </a:lnSpc>
              <a:buNone/>
            </a:pPr>
            <a:r>
              <a:rPr lang="en-GB" sz="1800" dirty="0">
                <a:solidFill>
                  <a:srgbClr val="000000"/>
                </a:solidFill>
                <a:ea typeface="Calibri" panose="020F0502020204030204" pitchFamily="34" charset="0"/>
              </a:rPr>
              <a:t>The data so far suggests that the risk of clot is an extremely rare adverse </a:t>
            </a:r>
            <a:r>
              <a:rPr lang="en-GB" sz="1800" dirty="0">
                <a:ea typeface="Calibri" panose="020F0502020204030204" pitchFamily="34" charset="0"/>
              </a:rPr>
              <a:t>event associated with </a:t>
            </a:r>
            <a:r>
              <a:rPr lang="en-GB" sz="1800" dirty="0">
                <a:solidFill>
                  <a:srgbClr val="000000"/>
                </a:solidFill>
                <a:ea typeface="Calibri" panose="020F0502020204030204" pitchFamily="34" charset="0"/>
              </a:rPr>
              <a:t>low platelets (a type of blood cell)  after vaccination with the Oxford/AstraZeneca vaccine. This is usually experienced between day 4-28 after vaccination.</a:t>
            </a:r>
            <a:endParaRPr lang="en-GB" sz="1800" dirty="0">
              <a:ea typeface="Calibri" panose="020F0502020204030204" pitchFamily="34" charset="0"/>
            </a:endParaRPr>
          </a:p>
          <a:p>
            <a:pPr marL="0" indent="0">
              <a:lnSpc>
                <a:spcPct val="100000"/>
              </a:lnSpc>
              <a:buNone/>
            </a:pPr>
            <a:r>
              <a:rPr lang="en-GB" sz="1800" b="1" u="sng" dirty="0"/>
              <a:t>Joint Committee on Vaccination (</a:t>
            </a:r>
            <a:r>
              <a:rPr lang="en-GB" sz="1800" b="1" u="sng" dirty="0">
                <a:solidFill>
                  <a:srgbClr val="000000"/>
                </a:solidFill>
                <a:effectLst/>
                <a:ea typeface="Calibri" panose="020F0502020204030204" pitchFamily="34" charset="0"/>
              </a:rPr>
              <a:t>JCVI) statement:</a:t>
            </a:r>
            <a:endParaRPr lang="en-GB" sz="1800" dirty="0">
              <a:effectLst/>
              <a:ea typeface="Calibri" panose="020F0502020204030204" pitchFamily="34" charset="0"/>
            </a:endParaRPr>
          </a:p>
          <a:p>
            <a:pPr marL="0" indent="0">
              <a:lnSpc>
                <a:spcPct val="100000"/>
              </a:lnSpc>
              <a:buNone/>
            </a:pPr>
            <a:r>
              <a:rPr lang="en-GB" sz="1800" dirty="0">
                <a:solidFill>
                  <a:srgbClr val="000000"/>
                </a:solidFill>
                <a:effectLst/>
                <a:ea typeface="Calibri" panose="020F0502020204030204" pitchFamily="34" charset="0"/>
              </a:rPr>
              <a:t>An extremely rare adverse event of thrombosis (blood clots) and thrombocytopenia (low platelets - type of blood cell) </a:t>
            </a:r>
            <a:r>
              <a:rPr kumimoji="0" lang="en-GB" altLang="en-US" sz="1800" b="1" i="0" u="none" strike="noStrike" cap="none" normalizeH="0" baseline="0" dirty="0">
                <a:ln>
                  <a:noFill/>
                </a:ln>
                <a:solidFill>
                  <a:srgbClr val="0B0C0C"/>
                </a:solidFill>
                <a:effectLst/>
                <a:ea typeface="Times New Roman" panose="02020603050405020304" pitchFamily="18" charset="0"/>
              </a:rPr>
              <a:t>(</a:t>
            </a:r>
            <a:r>
              <a:rPr lang="en-GB" sz="1800" b="1" dirty="0">
                <a:effectLst/>
              </a:rPr>
              <a:t>Vaccine-induced Thrombotic Thrombocytopenia/ VITT) </a:t>
            </a:r>
            <a:r>
              <a:rPr lang="en-GB" sz="1800" dirty="0">
                <a:solidFill>
                  <a:srgbClr val="000000"/>
                </a:solidFill>
                <a:effectLst/>
                <a:ea typeface="Calibri" panose="020F0502020204030204" pitchFamily="34" charset="0"/>
              </a:rPr>
              <a:t>have been noted after 1st vaccination with AstraZeneca.</a:t>
            </a:r>
            <a:endParaRPr lang="en-GB" sz="1800" dirty="0">
              <a:effectLst/>
              <a:ea typeface="Calibri" panose="020F0502020204030204" pitchFamily="34" charset="0"/>
            </a:endParaRPr>
          </a:p>
          <a:p>
            <a:pPr marL="0" indent="0">
              <a:lnSpc>
                <a:spcPct val="100000"/>
              </a:lnSpc>
              <a:buNone/>
            </a:pPr>
            <a:endParaRPr lang="en-GB" sz="2200" dirty="0"/>
          </a:p>
        </p:txBody>
      </p:sp>
      <p:sp>
        <p:nvSpPr>
          <p:cNvPr id="3" name="Title 2">
            <a:extLst>
              <a:ext uri="{FF2B5EF4-FFF2-40B4-BE49-F238E27FC236}">
                <a16:creationId xmlns:a16="http://schemas.microsoft.com/office/drawing/2014/main" id="{11B8115E-E5CB-4DEB-BDDE-9E457874A004}"/>
              </a:ext>
            </a:extLst>
          </p:cNvPr>
          <p:cNvSpPr>
            <a:spLocks noGrp="1"/>
          </p:cNvSpPr>
          <p:nvPr>
            <p:ph type="title"/>
          </p:nvPr>
        </p:nvSpPr>
        <p:spPr>
          <a:xfrm>
            <a:off x="585626" y="454005"/>
            <a:ext cx="8756073" cy="611649"/>
          </a:xfrm>
        </p:spPr>
        <p:txBody>
          <a:bodyPr/>
          <a:lstStyle/>
          <a:p>
            <a:r>
              <a:rPr lang="en-GB" dirty="0"/>
              <a:t>Additional FAQs</a:t>
            </a:r>
          </a:p>
        </p:txBody>
      </p:sp>
      <p:pic>
        <p:nvPicPr>
          <p:cNvPr id="5" name="Picture 4" descr="Shape&#10;&#10;Description automatically generated with medium confidence">
            <a:extLst>
              <a:ext uri="{FF2B5EF4-FFF2-40B4-BE49-F238E27FC236}">
                <a16:creationId xmlns:a16="http://schemas.microsoft.com/office/drawing/2014/main" id="{9E41F26F-A6D6-446A-B018-9B2B277F5AA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505490" y="1655939"/>
            <a:ext cx="1364768" cy="1773061"/>
          </a:xfrm>
          <a:prstGeom prst="rect">
            <a:avLst/>
          </a:prstGeom>
        </p:spPr>
      </p:pic>
    </p:spTree>
    <p:extLst>
      <p:ext uri="{BB962C8B-B14F-4D97-AF65-F5344CB8AC3E}">
        <p14:creationId xmlns:p14="http://schemas.microsoft.com/office/powerpoint/2010/main" val="19955220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B6BA11-49FD-47C7-8083-72D5AD3B1257}"/>
              </a:ext>
            </a:extLst>
          </p:cNvPr>
          <p:cNvSpPr>
            <a:spLocks noGrp="1"/>
          </p:cNvSpPr>
          <p:nvPr>
            <p:ph sz="quarter" idx="10"/>
          </p:nvPr>
        </p:nvSpPr>
        <p:spPr>
          <a:xfrm>
            <a:off x="553208" y="1014060"/>
            <a:ext cx="10943574" cy="2244128"/>
          </a:xfrm>
        </p:spPr>
        <p:txBody>
          <a:bodyPr/>
          <a:lstStyle/>
          <a:p>
            <a:pPr marL="0" indent="0">
              <a:spcBef>
                <a:spcPts val="0"/>
              </a:spcBef>
              <a:buNone/>
            </a:pPr>
            <a:r>
              <a:rPr lang="en-GB" sz="800">
                <a:solidFill>
                  <a:srgbClr val="000000"/>
                </a:solidFill>
                <a:effectLst/>
                <a:ea typeface="Times New Roman" panose="02020603050405020304" pitchFamily="18" charset="0"/>
              </a:rPr>
              <a:t> </a:t>
            </a:r>
            <a:endParaRPr lang="en-GB" sz="800">
              <a:effectLst/>
              <a:ea typeface="Calibri" panose="020F0502020204030204" pitchFamily="34" charset="0"/>
            </a:endParaRPr>
          </a:p>
          <a:p>
            <a:pPr marL="0" indent="0">
              <a:lnSpc>
                <a:spcPct val="100000"/>
              </a:lnSpc>
              <a:buNone/>
            </a:pPr>
            <a:r>
              <a:rPr lang="en-GB" sz="2000" b="1">
                <a:solidFill>
                  <a:srgbClr val="000000"/>
                </a:solidFill>
                <a:effectLst/>
                <a:ea typeface="Calibri" panose="020F0502020204030204" pitchFamily="34" charset="0"/>
              </a:rPr>
              <a:t>How will I know if I have a clot?</a:t>
            </a:r>
            <a:endParaRPr lang="en-GB" sz="2000" b="1">
              <a:effectLst/>
              <a:ea typeface="Calibri" panose="020F0502020204030204" pitchFamily="34" charset="0"/>
            </a:endParaRPr>
          </a:p>
          <a:p>
            <a:pPr marL="0" indent="0">
              <a:lnSpc>
                <a:spcPct val="100000"/>
              </a:lnSpc>
              <a:buNone/>
            </a:pPr>
            <a:r>
              <a:rPr lang="en-GB" sz="2000">
                <a:solidFill>
                  <a:srgbClr val="000000"/>
                </a:solidFill>
                <a:effectLst/>
                <a:ea typeface="Calibri" panose="020F0502020204030204" pitchFamily="34" charset="0"/>
              </a:rPr>
              <a:t>Clots linked to the Oxford/AstraZeneca vaccine have been experienced between days 4-28 after vaccination. Some of the signs may include:</a:t>
            </a:r>
            <a:endParaRPr lang="en-GB" sz="2000">
              <a:effectLst/>
              <a:ea typeface="Calibri" panose="020F0502020204030204" pitchFamily="34" charset="0"/>
            </a:endParaRPr>
          </a:p>
          <a:p>
            <a:pPr marL="0" indent="0">
              <a:lnSpc>
                <a:spcPct val="100000"/>
              </a:lnSpc>
              <a:buNone/>
            </a:pPr>
            <a:r>
              <a:rPr lang="en-GB" sz="2000">
                <a:solidFill>
                  <a:srgbClr val="000000"/>
                </a:solidFill>
                <a:effectLst/>
                <a:ea typeface="Calibri" panose="020F0502020204030204" pitchFamily="34" charset="0"/>
              </a:rPr>
              <a:t>1) </a:t>
            </a:r>
            <a:r>
              <a:rPr lang="en-GB" sz="2000">
                <a:solidFill>
                  <a:srgbClr val="000000"/>
                </a:solidFill>
                <a:effectLst/>
                <a:ea typeface="Times New Roman" panose="02020603050405020304" pitchFamily="18" charset="0"/>
              </a:rPr>
              <a:t>a new, severe headache which is not helped by usual pain relief or is getting worse</a:t>
            </a:r>
            <a:endParaRPr lang="en-GB" sz="2000">
              <a:effectLst/>
              <a:ea typeface="Calibri" panose="020F0502020204030204" pitchFamily="34" charset="0"/>
            </a:endParaRPr>
          </a:p>
          <a:p>
            <a:pPr marL="0" lvl="0" indent="0">
              <a:lnSpc>
                <a:spcPct val="100000"/>
              </a:lnSpc>
              <a:buSzPts val="1000"/>
              <a:buNone/>
              <a:tabLst>
                <a:tab pos="457200" algn="l"/>
              </a:tabLst>
            </a:pPr>
            <a:r>
              <a:rPr lang="en-GB" sz="2000">
                <a:solidFill>
                  <a:srgbClr val="000000"/>
                </a:solidFill>
                <a:effectLst/>
                <a:ea typeface="Times New Roman" panose="02020603050405020304" pitchFamily="18" charset="0"/>
              </a:rPr>
              <a:t>a headache that is worse when lying down or bending over</a:t>
            </a:r>
            <a:endParaRPr lang="en-GB" sz="2000">
              <a:effectLst/>
              <a:ea typeface="Calibri" panose="020F0502020204030204" pitchFamily="34" charset="0"/>
            </a:endParaRPr>
          </a:p>
          <a:p>
            <a:pPr marL="0" lvl="0" indent="0">
              <a:lnSpc>
                <a:spcPct val="100000"/>
              </a:lnSpc>
              <a:buSzPts val="1000"/>
              <a:buNone/>
              <a:tabLst>
                <a:tab pos="457200" algn="l"/>
              </a:tabLst>
            </a:pPr>
            <a:r>
              <a:rPr lang="en-GB" sz="2000">
                <a:solidFill>
                  <a:srgbClr val="000000"/>
                </a:solidFill>
                <a:effectLst/>
                <a:ea typeface="Times New Roman" panose="02020603050405020304" pitchFamily="18" charset="0"/>
              </a:rPr>
              <a:t>a headache with blurred vision, nausea and vomiting, difficulty with speech, weakness, drowsiness or seizures</a:t>
            </a:r>
            <a:endParaRPr lang="en-GB" sz="2000">
              <a:effectLst/>
              <a:ea typeface="Calibri" panose="020F0502020204030204" pitchFamily="34" charset="0"/>
            </a:endParaRPr>
          </a:p>
          <a:p>
            <a:pPr marL="0" indent="0">
              <a:lnSpc>
                <a:spcPct val="100000"/>
              </a:lnSpc>
              <a:buNone/>
            </a:pPr>
            <a:r>
              <a:rPr lang="en-GB" sz="2000">
                <a:solidFill>
                  <a:srgbClr val="000000"/>
                </a:solidFill>
                <a:effectLst/>
                <a:ea typeface="Calibri" panose="020F0502020204030204" pitchFamily="34" charset="0"/>
              </a:rPr>
              <a:t>2) new, unexplained bruising or bleeding</a:t>
            </a:r>
            <a:endParaRPr lang="en-GB" sz="2000">
              <a:ea typeface="Calibri" panose="020F0502020204030204" pitchFamily="34" charset="0"/>
            </a:endParaRPr>
          </a:p>
          <a:p>
            <a:pPr marL="0" indent="0">
              <a:lnSpc>
                <a:spcPct val="100000"/>
              </a:lnSpc>
              <a:buNone/>
            </a:pPr>
            <a:r>
              <a:rPr lang="en-GB" sz="2000">
                <a:solidFill>
                  <a:srgbClr val="000000"/>
                </a:solidFill>
                <a:effectLst/>
                <a:ea typeface="Calibri" panose="020F0502020204030204" pitchFamily="34" charset="0"/>
              </a:rPr>
              <a:t>3) shortness of breath</a:t>
            </a:r>
            <a:endParaRPr lang="en-GB" sz="2000">
              <a:ea typeface="Calibri" panose="020F0502020204030204" pitchFamily="34" charset="0"/>
            </a:endParaRPr>
          </a:p>
          <a:p>
            <a:pPr marL="0" indent="0">
              <a:lnSpc>
                <a:spcPct val="100000"/>
              </a:lnSpc>
              <a:buNone/>
            </a:pPr>
            <a:r>
              <a:rPr lang="en-GB" sz="2000">
                <a:solidFill>
                  <a:srgbClr val="000000"/>
                </a:solidFill>
                <a:effectLst/>
                <a:ea typeface="Calibri" panose="020F0502020204030204" pitchFamily="34" charset="0"/>
              </a:rPr>
              <a:t>4) chest pain</a:t>
            </a:r>
            <a:endParaRPr lang="en-GB" sz="2000">
              <a:ea typeface="Calibri" panose="020F0502020204030204" pitchFamily="34" charset="0"/>
            </a:endParaRPr>
          </a:p>
          <a:p>
            <a:pPr marL="0" indent="0">
              <a:lnSpc>
                <a:spcPct val="100000"/>
              </a:lnSpc>
              <a:buNone/>
            </a:pPr>
            <a:r>
              <a:rPr lang="en-GB" sz="2000">
                <a:solidFill>
                  <a:srgbClr val="000000"/>
                </a:solidFill>
                <a:effectLst/>
                <a:ea typeface="Calibri" panose="020F0502020204030204" pitchFamily="34" charset="0"/>
              </a:rPr>
              <a:t>5) leg swelling</a:t>
            </a:r>
            <a:endParaRPr lang="en-GB" sz="2000">
              <a:effectLst/>
              <a:ea typeface="Calibri" panose="020F0502020204030204" pitchFamily="34" charset="0"/>
            </a:endParaRPr>
          </a:p>
          <a:p>
            <a:pPr marL="0" indent="0">
              <a:lnSpc>
                <a:spcPct val="100000"/>
              </a:lnSpc>
              <a:buNone/>
            </a:pPr>
            <a:r>
              <a:rPr lang="en-GB" sz="2000">
                <a:solidFill>
                  <a:srgbClr val="000000"/>
                </a:solidFill>
                <a:effectLst/>
                <a:ea typeface="Calibri" panose="020F0502020204030204" pitchFamily="34" charset="0"/>
              </a:rPr>
              <a:t>6) persistent abdominal pain</a:t>
            </a:r>
            <a:endParaRPr lang="en-GB" sz="2000">
              <a:effectLst/>
              <a:ea typeface="Calibri" panose="020F0502020204030204" pitchFamily="34" charset="0"/>
            </a:endParaRPr>
          </a:p>
          <a:p>
            <a:endParaRPr lang="en-GB"/>
          </a:p>
        </p:txBody>
      </p:sp>
      <p:sp>
        <p:nvSpPr>
          <p:cNvPr id="3" name="Title 2">
            <a:extLst>
              <a:ext uri="{FF2B5EF4-FFF2-40B4-BE49-F238E27FC236}">
                <a16:creationId xmlns:a16="http://schemas.microsoft.com/office/drawing/2014/main" id="{B9530433-94F7-43C4-A4BD-0C54770E0C60}"/>
              </a:ext>
            </a:extLst>
          </p:cNvPr>
          <p:cNvSpPr>
            <a:spLocks noGrp="1"/>
          </p:cNvSpPr>
          <p:nvPr>
            <p:ph type="title"/>
          </p:nvPr>
        </p:nvSpPr>
        <p:spPr>
          <a:xfrm>
            <a:off x="553208" y="377861"/>
            <a:ext cx="8756073" cy="611649"/>
          </a:xfrm>
        </p:spPr>
        <p:txBody>
          <a:bodyPr/>
          <a:lstStyle/>
          <a:p>
            <a:r>
              <a:rPr lang="en-GB" dirty="0"/>
              <a:t>Additional FAQs</a:t>
            </a:r>
          </a:p>
        </p:txBody>
      </p:sp>
      <p:pic>
        <p:nvPicPr>
          <p:cNvPr id="5" name="Picture 4" descr="Shape&#10;&#10;Description automatically generated with medium confidence">
            <a:extLst>
              <a:ext uri="{FF2B5EF4-FFF2-40B4-BE49-F238E27FC236}">
                <a16:creationId xmlns:a16="http://schemas.microsoft.com/office/drawing/2014/main" id="{47D12D55-F643-401B-84E6-21D5AB57063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845230" y="4310909"/>
            <a:ext cx="1363483" cy="1771392"/>
          </a:xfrm>
          <a:prstGeom prst="rect">
            <a:avLst/>
          </a:prstGeom>
        </p:spPr>
      </p:pic>
    </p:spTree>
    <p:extLst>
      <p:ext uri="{BB962C8B-B14F-4D97-AF65-F5344CB8AC3E}">
        <p14:creationId xmlns:p14="http://schemas.microsoft.com/office/powerpoint/2010/main" val="1024141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B6BA11-49FD-47C7-8083-72D5AD3B1257}"/>
              </a:ext>
            </a:extLst>
          </p:cNvPr>
          <p:cNvSpPr>
            <a:spLocks noGrp="1"/>
          </p:cNvSpPr>
          <p:nvPr>
            <p:ph sz="quarter" idx="10"/>
          </p:nvPr>
        </p:nvSpPr>
        <p:spPr>
          <a:xfrm>
            <a:off x="697045" y="1115384"/>
            <a:ext cx="10748366" cy="5056561"/>
          </a:xfrm>
        </p:spPr>
        <p:txBody>
          <a:bodyPr/>
          <a:lstStyle/>
          <a:p>
            <a:pPr marL="0" indent="0">
              <a:lnSpc>
                <a:spcPct val="100000"/>
              </a:lnSpc>
              <a:buNone/>
            </a:pPr>
            <a:r>
              <a:rPr lang="en-GB" sz="1600" b="1" dirty="0">
                <a:solidFill>
                  <a:srgbClr val="000000"/>
                </a:solidFill>
                <a:effectLst/>
                <a:ea typeface="Calibri" panose="020F0502020204030204" pitchFamily="34" charset="0"/>
              </a:rPr>
              <a:t>I have a family history of blood clot, does this put me at increased risk?</a:t>
            </a:r>
            <a:endParaRPr lang="en-GB" sz="1600" b="1" dirty="0">
              <a:effectLst/>
              <a:ea typeface="Calibri" panose="020F0502020204030204" pitchFamily="34" charset="0"/>
            </a:endParaRPr>
          </a:p>
          <a:p>
            <a:pPr marL="0" indent="0">
              <a:lnSpc>
                <a:spcPct val="100000"/>
              </a:lnSpc>
              <a:buNone/>
            </a:pPr>
            <a:r>
              <a:rPr lang="en-GB" sz="1600" dirty="0">
                <a:solidFill>
                  <a:srgbClr val="000000"/>
                </a:solidFill>
                <a:effectLst/>
                <a:ea typeface="Calibri" panose="020F0502020204030204" pitchFamily="34" charset="0"/>
              </a:rPr>
              <a:t>Unless you have a personal history of one of the following listed conditions, you can proceed with the 2nd vaccination with Astra Zeneca;</a:t>
            </a:r>
            <a:endParaRPr lang="en-GB" sz="1600" dirty="0">
              <a:effectLst/>
              <a:ea typeface="Calibri" panose="020F0502020204030204" pitchFamily="34" charset="0"/>
            </a:endParaRPr>
          </a:p>
          <a:p>
            <a:pPr marL="342900" indent="-342900">
              <a:lnSpc>
                <a:spcPct val="100000"/>
              </a:lnSpc>
              <a:buFont typeface="+mj-lt"/>
              <a:buAutoNum type="arabicPeriod"/>
            </a:pPr>
            <a:r>
              <a:rPr lang="en-GB" sz="1600" dirty="0">
                <a:solidFill>
                  <a:srgbClr val="000000"/>
                </a:solidFill>
                <a:effectLst/>
                <a:ea typeface="Calibri" panose="020F0502020204030204" pitchFamily="34" charset="0"/>
              </a:rPr>
              <a:t>a history of cerebral venous sinus thrombosis - acquired or hereditary thrombophilia </a:t>
            </a:r>
            <a:endParaRPr lang="en-GB" sz="1600" dirty="0">
              <a:effectLst/>
              <a:ea typeface="Calibri" panose="020F0502020204030204" pitchFamily="34" charset="0"/>
            </a:endParaRPr>
          </a:p>
          <a:p>
            <a:pPr marL="342900" indent="-342900">
              <a:lnSpc>
                <a:spcPct val="100000"/>
              </a:lnSpc>
              <a:buFont typeface="+mj-lt"/>
              <a:buAutoNum type="arabicPeriod"/>
            </a:pPr>
            <a:r>
              <a:rPr lang="en-GB" sz="1600" dirty="0">
                <a:solidFill>
                  <a:srgbClr val="000000"/>
                </a:solidFill>
                <a:effectLst/>
                <a:ea typeface="Calibri" panose="020F0502020204030204" pitchFamily="34" charset="0"/>
              </a:rPr>
              <a:t>vaccine-induced thrombocytopenia </a:t>
            </a:r>
            <a:r>
              <a:rPr lang="en-GB" sz="1600" dirty="0">
                <a:effectLst/>
              </a:rPr>
              <a:t>and thrombosis(VITT or VIT type 2)</a:t>
            </a:r>
          </a:p>
          <a:p>
            <a:pPr marL="0" indent="0">
              <a:lnSpc>
                <a:spcPct val="100000"/>
              </a:lnSpc>
              <a:buNone/>
            </a:pPr>
            <a:r>
              <a:rPr lang="en-GB" sz="1600" b="1" dirty="0">
                <a:solidFill>
                  <a:srgbClr val="000000"/>
                </a:solidFill>
                <a:effectLst/>
                <a:ea typeface="Calibri" panose="020F0502020204030204" pitchFamily="34" charset="0"/>
              </a:rPr>
              <a:t>I have had a previous clot - DVT (deep vein thrombosis) and/or PE (pulmonary embolus), is it safe for me to have the vaccine?</a:t>
            </a:r>
            <a:endParaRPr lang="en-GB" sz="1600" b="1" dirty="0">
              <a:effectLst/>
              <a:ea typeface="Calibri" panose="020F0502020204030204" pitchFamily="34" charset="0"/>
            </a:endParaRPr>
          </a:p>
          <a:p>
            <a:pPr marL="0" indent="0">
              <a:lnSpc>
                <a:spcPct val="100000"/>
              </a:lnSpc>
              <a:buNone/>
            </a:pPr>
            <a:r>
              <a:rPr lang="en-GB" sz="1600" dirty="0">
                <a:solidFill>
                  <a:srgbClr val="000000"/>
                </a:solidFill>
                <a:effectLst/>
                <a:ea typeface="Calibri" panose="020F0502020204030204" pitchFamily="34" charset="0"/>
              </a:rPr>
              <a:t>There is no evidence that patients with previous history of clots are more at risk of developing this rare effect after the vaccine.  The risk of clots from COVID-19 disease itself is far greater that the risk of this rare adverse effect from vaccination. </a:t>
            </a:r>
          </a:p>
          <a:p>
            <a:pPr marL="0" indent="0">
              <a:lnSpc>
                <a:spcPct val="100000"/>
              </a:lnSpc>
              <a:buNone/>
            </a:pPr>
            <a:r>
              <a:rPr lang="en-GB" sz="1600" b="1" dirty="0">
                <a:solidFill>
                  <a:srgbClr val="000000"/>
                </a:solidFill>
                <a:effectLst/>
                <a:ea typeface="Calibri" panose="020F0502020204030204" pitchFamily="34" charset="0"/>
              </a:rPr>
              <a:t>Can I choose to have another vaccine that is not AstraZeneca for my second one?</a:t>
            </a:r>
          </a:p>
          <a:p>
            <a:pPr marL="0" indent="0">
              <a:lnSpc>
                <a:spcPct val="100000"/>
              </a:lnSpc>
              <a:buNone/>
            </a:pPr>
            <a:r>
              <a:rPr lang="en-GB" sz="1600" dirty="0">
                <a:solidFill>
                  <a:srgbClr val="000000"/>
                </a:solidFill>
                <a:effectLst/>
                <a:ea typeface="Calibri" panose="020F0502020204030204" pitchFamily="34" charset="0"/>
              </a:rPr>
              <a:t>All those who have received the 1st dose of AstraZeneca should continue to be offered the 2nd dose of Astra Zeneca, irrespective of age, unless major clots were experienced with low platelets after the 1st dose. </a:t>
            </a:r>
          </a:p>
          <a:p>
            <a:pPr marL="0" indent="0">
              <a:lnSpc>
                <a:spcPct val="100000"/>
              </a:lnSpc>
              <a:buNone/>
            </a:pPr>
            <a:endParaRPr lang="en-GB" sz="1600" dirty="0">
              <a:solidFill>
                <a:srgbClr val="000000"/>
              </a:solidFill>
              <a:effectLst/>
              <a:ea typeface="Calibri" panose="020F0502020204030204" pitchFamily="34" charset="0"/>
            </a:endParaRPr>
          </a:p>
          <a:p>
            <a:pPr marL="0" indent="0">
              <a:lnSpc>
                <a:spcPct val="100000"/>
              </a:lnSpc>
              <a:buNone/>
            </a:pPr>
            <a:endParaRPr lang="en-GB" sz="1800" dirty="0">
              <a:solidFill>
                <a:srgbClr val="000000"/>
              </a:solidFill>
              <a:effectLst/>
              <a:ea typeface="Calibri" panose="020F0502020204030204" pitchFamily="34" charset="0"/>
            </a:endParaRPr>
          </a:p>
          <a:p>
            <a:pPr marL="0" indent="0">
              <a:lnSpc>
                <a:spcPct val="100000"/>
              </a:lnSpc>
              <a:buNone/>
            </a:pPr>
            <a:endParaRPr lang="en-GB" sz="2200" dirty="0">
              <a:solidFill>
                <a:srgbClr val="000000"/>
              </a:solidFill>
              <a:effectLst/>
              <a:ea typeface="Calibri" panose="020F0502020204030204" pitchFamily="34" charset="0"/>
            </a:endParaRPr>
          </a:p>
        </p:txBody>
      </p:sp>
      <p:sp>
        <p:nvSpPr>
          <p:cNvPr id="3" name="Title 2">
            <a:extLst>
              <a:ext uri="{FF2B5EF4-FFF2-40B4-BE49-F238E27FC236}">
                <a16:creationId xmlns:a16="http://schemas.microsoft.com/office/drawing/2014/main" id="{B9530433-94F7-43C4-A4BD-0C54770E0C60}"/>
              </a:ext>
            </a:extLst>
          </p:cNvPr>
          <p:cNvSpPr>
            <a:spLocks noGrp="1"/>
          </p:cNvSpPr>
          <p:nvPr>
            <p:ph type="title"/>
          </p:nvPr>
        </p:nvSpPr>
        <p:spPr>
          <a:xfrm>
            <a:off x="697045" y="380622"/>
            <a:ext cx="8756073" cy="611649"/>
          </a:xfrm>
        </p:spPr>
        <p:txBody>
          <a:bodyPr/>
          <a:lstStyle/>
          <a:p>
            <a:r>
              <a:rPr lang="en-GB" dirty="0"/>
              <a:t>Additional FAQs</a:t>
            </a:r>
          </a:p>
        </p:txBody>
      </p:sp>
      <p:pic>
        <p:nvPicPr>
          <p:cNvPr id="5" name="Picture 4" descr="Shape&#10;&#10;Description automatically generated with medium confidence">
            <a:extLst>
              <a:ext uri="{FF2B5EF4-FFF2-40B4-BE49-F238E27FC236}">
                <a16:creationId xmlns:a16="http://schemas.microsoft.com/office/drawing/2014/main" id="{8FDCC8D9-8B97-4DAA-9C73-800701C9711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407445" y="5210521"/>
            <a:ext cx="1037966" cy="1348491"/>
          </a:xfrm>
          <a:prstGeom prst="rect">
            <a:avLst/>
          </a:prstGeom>
        </p:spPr>
      </p:pic>
    </p:spTree>
    <p:extLst>
      <p:ext uri="{BB962C8B-B14F-4D97-AF65-F5344CB8AC3E}">
        <p14:creationId xmlns:p14="http://schemas.microsoft.com/office/powerpoint/2010/main" val="3072860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B6BA11-49FD-47C7-8083-72D5AD3B1257}"/>
              </a:ext>
            </a:extLst>
          </p:cNvPr>
          <p:cNvSpPr>
            <a:spLocks noGrp="1"/>
          </p:cNvSpPr>
          <p:nvPr>
            <p:ph sz="quarter" idx="10"/>
          </p:nvPr>
        </p:nvSpPr>
        <p:spPr>
          <a:xfrm>
            <a:off x="532659" y="1046861"/>
            <a:ext cx="11017190" cy="5446405"/>
          </a:xfrm>
        </p:spPr>
        <p:txBody>
          <a:bodyPr/>
          <a:lstStyle/>
          <a:p>
            <a:pPr marL="0" indent="0">
              <a:lnSpc>
                <a:spcPct val="100000"/>
              </a:lnSpc>
              <a:spcBef>
                <a:spcPts val="600"/>
              </a:spcBef>
              <a:spcAft>
                <a:spcPts val="600"/>
              </a:spcAft>
              <a:buNone/>
            </a:pPr>
            <a:r>
              <a:rPr lang="en-GB" sz="1600" b="1" dirty="0">
                <a:solidFill>
                  <a:srgbClr val="000000"/>
                </a:solidFill>
                <a:effectLst/>
                <a:ea typeface="Calibri" panose="020F0502020204030204" pitchFamily="34" charset="0"/>
              </a:rPr>
              <a:t>Why have other countries stopped vaccinating with AstraZeneca, is it safe to have?</a:t>
            </a:r>
            <a:endParaRPr lang="en-GB" sz="1600" b="1" dirty="0">
              <a:effectLst/>
              <a:ea typeface="Calibri" panose="020F0502020204030204" pitchFamily="34" charset="0"/>
            </a:endParaRPr>
          </a:p>
          <a:p>
            <a:pPr marL="0" indent="0">
              <a:lnSpc>
                <a:spcPct val="100000"/>
              </a:lnSpc>
              <a:spcBef>
                <a:spcPts val="600"/>
              </a:spcBef>
              <a:spcAft>
                <a:spcPts val="600"/>
              </a:spcAft>
              <a:buNone/>
            </a:pPr>
            <a:r>
              <a:rPr lang="en-GB" sz="1600" dirty="0">
                <a:solidFill>
                  <a:srgbClr val="000000"/>
                </a:solidFill>
                <a:effectLst/>
                <a:ea typeface="Calibri" panose="020F0502020204030204" pitchFamily="34" charset="0"/>
              </a:rPr>
              <a:t>Every country has its own medicines authority so makes its own decision for based on the information they have.  The UK has the MHRA (Medicines and Healthcare product Regulatory Authority) and JCVI,(Joint Committee on Vaccination and Immunisation), which continues to thoroughly assess all the data and weigh up the risk and benefit of the vaccination. </a:t>
            </a:r>
            <a:endParaRPr lang="en-GB" sz="1600" dirty="0">
              <a:effectLst/>
              <a:ea typeface="Calibri" panose="020F0502020204030204" pitchFamily="34" charset="0"/>
            </a:endParaRPr>
          </a:p>
          <a:p>
            <a:pPr marL="0" indent="0">
              <a:lnSpc>
                <a:spcPct val="100000"/>
              </a:lnSpc>
              <a:spcBef>
                <a:spcPts val="600"/>
              </a:spcBef>
              <a:spcAft>
                <a:spcPts val="600"/>
              </a:spcAft>
              <a:buNone/>
            </a:pPr>
            <a:r>
              <a:rPr lang="en-GB" sz="1600" dirty="0">
                <a:solidFill>
                  <a:srgbClr val="000000"/>
                </a:solidFill>
                <a:effectLst/>
                <a:ea typeface="Calibri" panose="020F0502020204030204" pitchFamily="34" charset="0"/>
              </a:rPr>
              <a:t>The decision in the UK is that the benefits of prompt vaccination with the Astra Zeneca COVID-19 vaccine </a:t>
            </a:r>
            <a:r>
              <a:rPr lang="en-GB" sz="1600" b="1" dirty="0">
                <a:solidFill>
                  <a:srgbClr val="000000"/>
                </a:solidFill>
                <a:effectLst/>
                <a:ea typeface="Calibri" panose="020F0502020204030204" pitchFamily="34" charset="0"/>
              </a:rPr>
              <a:t>far</a:t>
            </a:r>
            <a:r>
              <a:rPr lang="en-GB" sz="1600" dirty="0">
                <a:solidFill>
                  <a:srgbClr val="000000"/>
                </a:solidFill>
                <a:effectLst/>
                <a:ea typeface="Calibri" panose="020F0502020204030204" pitchFamily="34" charset="0"/>
              </a:rPr>
              <a:t> outweighs the risk of extremely rare adverse effects for individuals over 40 years old and those with underlying health conditions putting them at increased risk of COVID-19 disease.  The WHO (World Health Organisation) and the European Medicines Agency have also concluded that the balance of risk/benefit is very much in favour of vaccination.  </a:t>
            </a:r>
          </a:p>
          <a:p>
            <a:pPr marL="0" indent="0">
              <a:lnSpc>
                <a:spcPct val="100000"/>
              </a:lnSpc>
              <a:spcBef>
                <a:spcPts val="600"/>
              </a:spcBef>
              <a:spcAft>
                <a:spcPts val="600"/>
              </a:spcAft>
              <a:buNone/>
            </a:pPr>
            <a:r>
              <a:rPr lang="en-GB" sz="1600" b="1" dirty="0">
                <a:effectLst/>
                <a:ea typeface="Calibri" panose="020F0502020204030204" pitchFamily="34" charset="0"/>
              </a:rPr>
              <a:t>Why have under 40-year-olds been offered another vaccine?</a:t>
            </a:r>
          </a:p>
          <a:p>
            <a:pPr marL="0" indent="0">
              <a:lnSpc>
                <a:spcPct val="100000"/>
              </a:lnSpc>
              <a:spcBef>
                <a:spcPts val="600"/>
              </a:spcBef>
              <a:spcAft>
                <a:spcPts val="600"/>
              </a:spcAft>
              <a:buNone/>
            </a:pPr>
            <a:r>
              <a:rPr lang="en-GB" sz="1600" dirty="0">
                <a:effectLst/>
                <a:ea typeface="Calibri" panose="020F0502020204030204" pitchFamily="34" charset="0"/>
              </a:rPr>
              <a:t>There appears to be an increasing incidence of these rare adverse effects in the younger age groups. The risks of serious adverse effects from COVID-19 disease increases significantly with age. With the COVID-19 case numbers much lower currently, the risk of severe illness/death from COVID-19 in these younger age groups is very low. Therefore, as a precaution, under 40yr olds without underlying health conditions can be offered another vaccine (if available) for their first COVID-19 vaccine but can still make an informed decision to receive the Astra Zeneca vaccine to receive earlier protection. </a:t>
            </a:r>
          </a:p>
          <a:p>
            <a:pPr marL="0" indent="0">
              <a:lnSpc>
                <a:spcPct val="100000"/>
              </a:lnSpc>
              <a:spcBef>
                <a:spcPts val="600"/>
              </a:spcBef>
              <a:spcAft>
                <a:spcPts val="600"/>
              </a:spcAft>
              <a:buNone/>
            </a:pPr>
            <a:r>
              <a:rPr lang="en-GB" sz="1600" dirty="0">
                <a:effectLst/>
                <a:ea typeface="Calibri" panose="020F0502020204030204" pitchFamily="34" charset="0"/>
              </a:rPr>
              <a:t>For the second vaccine, individuals aged 18-39yrs can proceed with having Astra Zeneca if no serious adverse effects experienced after their first vaccination with Astra Zeneca.</a:t>
            </a:r>
          </a:p>
          <a:p>
            <a:pPr marL="0" indent="0">
              <a:lnSpc>
                <a:spcPct val="100000"/>
              </a:lnSpc>
              <a:buNone/>
            </a:pPr>
            <a:endParaRPr lang="en-GB" sz="1600" dirty="0">
              <a:effectLst/>
              <a:ea typeface="Calibri" panose="020F0502020204030204" pitchFamily="34" charset="0"/>
            </a:endParaRPr>
          </a:p>
          <a:p>
            <a:pPr marL="0" indent="0">
              <a:lnSpc>
                <a:spcPct val="100000"/>
              </a:lnSpc>
              <a:buNone/>
            </a:pPr>
            <a:endParaRPr lang="en-GB" sz="1900" dirty="0">
              <a:effectLst/>
              <a:ea typeface="Calibri" panose="020F0502020204030204" pitchFamily="34" charset="0"/>
            </a:endParaRPr>
          </a:p>
        </p:txBody>
      </p:sp>
      <p:sp>
        <p:nvSpPr>
          <p:cNvPr id="3" name="Title 2">
            <a:extLst>
              <a:ext uri="{FF2B5EF4-FFF2-40B4-BE49-F238E27FC236}">
                <a16:creationId xmlns:a16="http://schemas.microsoft.com/office/drawing/2014/main" id="{B9530433-94F7-43C4-A4BD-0C54770E0C60}"/>
              </a:ext>
            </a:extLst>
          </p:cNvPr>
          <p:cNvSpPr>
            <a:spLocks noGrp="1"/>
          </p:cNvSpPr>
          <p:nvPr>
            <p:ph type="title"/>
          </p:nvPr>
        </p:nvSpPr>
        <p:spPr>
          <a:xfrm>
            <a:off x="532659" y="364734"/>
            <a:ext cx="9893489" cy="611649"/>
          </a:xfrm>
        </p:spPr>
        <p:txBody>
          <a:bodyPr/>
          <a:lstStyle/>
          <a:p>
            <a:r>
              <a:rPr lang="en-GB" dirty="0"/>
              <a:t>Additional FAQs</a:t>
            </a:r>
            <a:endParaRPr lang="en-GB" dirty="0">
              <a:solidFill>
                <a:srgbClr val="FF0000"/>
              </a:solidFill>
            </a:endParaRPr>
          </a:p>
        </p:txBody>
      </p:sp>
      <p:pic>
        <p:nvPicPr>
          <p:cNvPr id="5" name="Picture 4" descr="Shape&#10;&#10;Description automatically generated with medium confidence">
            <a:extLst>
              <a:ext uri="{FF2B5EF4-FFF2-40B4-BE49-F238E27FC236}">
                <a16:creationId xmlns:a16="http://schemas.microsoft.com/office/drawing/2014/main" id="{6B8959C9-5583-49C7-B423-CC43B5D509B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786385" y="3314317"/>
            <a:ext cx="1107158" cy="1438383"/>
          </a:xfrm>
          <a:prstGeom prst="rect">
            <a:avLst/>
          </a:prstGeom>
        </p:spPr>
      </p:pic>
    </p:spTree>
    <p:extLst>
      <p:ext uri="{BB962C8B-B14F-4D97-AF65-F5344CB8AC3E}">
        <p14:creationId xmlns:p14="http://schemas.microsoft.com/office/powerpoint/2010/main" val="24828341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8D02C5-F12E-441C-85BE-E7B5D2A97DB3}"/>
              </a:ext>
            </a:extLst>
          </p:cNvPr>
          <p:cNvSpPr>
            <a:spLocks noGrp="1"/>
          </p:cNvSpPr>
          <p:nvPr>
            <p:ph sz="quarter" idx="10"/>
          </p:nvPr>
        </p:nvSpPr>
        <p:spPr>
          <a:xfrm>
            <a:off x="638060" y="1061760"/>
            <a:ext cx="11074479" cy="2244128"/>
          </a:xfrm>
        </p:spPr>
        <p:txBody>
          <a:bodyPr/>
          <a:lstStyle/>
          <a:p>
            <a:pPr>
              <a:lnSpc>
                <a:spcPct val="80000"/>
              </a:lnSpc>
            </a:pPr>
            <a:r>
              <a:rPr lang="en-GB" sz="1700" dirty="0"/>
              <a:t>Standard operating procedure – </a:t>
            </a:r>
            <a:r>
              <a:rPr lang="en-GB" sz="1700" dirty="0">
                <a:hlinkClick r:id="rId2"/>
              </a:rPr>
              <a:t>vaccine deployment in community services</a:t>
            </a:r>
            <a:endParaRPr lang="en-GB" sz="1700" dirty="0"/>
          </a:p>
          <a:p>
            <a:pPr lvl="0">
              <a:lnSpc>
                <a:spcPct val="80000"/>
              </a:lnSpc>
            </a:pPr>
            <a:r>
              <a:rPr lang="en-US" sz="1700" dirty="0"/>
              <a:t>Letter to care homes: </a:t>
            </a:r>
            <a:r>
              <a:rPr lang="en-GB" sz="1700" dirty="0">
                <a:hlinkClick r:id="rId3"/>
              </a:rPr>
              <a:t>https://www.gov.uk/government/publications/covid-19-vaccinations-and-care-homes-programme-launch/covid-19-vaccinations-and-care-homes-programme-launch</a:t>
            </a:r>
            <a:r>
              <a:rPr lang="en-GB" sz="1700" dirty="0"/>
              <a:t> </a:t>
            </a:r>
            <a:endParaRPr lang="en-US" sz="1700" dirty="0"/>
          </a:p>
          <a:p>
            <a:pPr>
              <a:lnSpc>
                <a:spcPct val="80000"/>
              </a:lnSpc>
            </a:pPr>
            <a:r>
              <a:rPr lang="en-GB" sz="1700" dirty="0"/>
              <a:t>Public Health England </a:t>
            </a:r>
            <a:r>
              <a:rPr lang="en-GB" sz="1700" dirty="0">
                <a:hlinkClick r:id="rId4"/>
              </a:rPr>
              <a:t>COVID-19 Vaccine Resource Centre</a:t>
            </a:r>
            <a:r>
              <a:rPr lang="en-GB" sz="1700" dirty="0"/>
              <a:t>, including </a:t>
            </a:r>
            <a:r>
              <a:rPr lang="en-GB" sz="1700" dirty="0">
                <a:hlinkClick r:id="rId5"/>
              </a:rPr>
              <a:t>Vaccine Communications Toolkit for Adult Social Care</a:t>
            </a:r>
            <a:endParaRPr lang="en-GB" sz="1700" dirty="0"/>
          </a:p>
          <a:p>
            <a:pPr>
              <a:lnSpc>
                <a:spcPct val="80000"/>
              </a:lnSpc>
            </a:pPr>
            <a:r>
              <a:rPr lang="en-GB" sz="1700" dirty="0"/>
              <a:t>COVID-19 vaccine information for </a:t>
            </a:r>
            <a:r>
              <a:rPr lang="en-GB" sz="1700" dirty="0">
                <a:hlinkClick r:id="rId6"/>
              </a:rPr>
              <a:t>social care staff</a:t>
            </a:r>
            <a:endParaRPr lang="en-GB" sz="1700" dirty="0"/>
          </a:p>
          <a:p>
            <a:pPr>
              <a:lnSpc>
                <a:spcPct val="80000"/>
              </a:lnSpc>
            </a:pPr>
            <a:r>
              <a:rPr lang="en-GB" sz="1700"/>
              <a:t>COVID-19 </a:t>
            </a:r>
            <a:r>
              <a:rPr lang="en-GB" sz="1700" dirty="0"/>
              <a:t>vaccination guide for </a:t>
            </a:r>
            <a:r>
              <a:rPr lang="en-GB" sz="1700" dirty="0">
                <a:hlinkClick r:id="rId7"/>
              </a:rPr>
              <a:t>healthcare workers</a:t>
            </a:r>
            <a:endParaRPr lang="en-GB" sz="1700" dirty="0"/>
          </a:p>
          <a:p>
            <a:pPr>
              <a:lnSpc>
                <a:spcPct val="80000"/>
              </a:lnSpc>
            </a:pPr>
            <a:r>
              <a:rPr lang="en-GB" sz="1700" dirty="0"/>
              <a:t>COVID-19 vaccination guide for </a:t>
            </a:r>
            <a:r>
              <a:rPr lang="en-GB" sz="1700" dirty="0">
                <a:hlinkClick r:id="rId8"/>
              </a:rPr>
              <a:t>older adults</a:t>
            </a:r>
            <a:endParaRPr lang="en-GB" sz="1700" dirty="0"/>
          </a:p>
          <a:p>
            <a:pPr>
              <a:lnSpc>
                <a:spcPct val="80000"/>
              </a:lnSpc>
            </a:pPr>
            <a:r>
              <a:rPr lang="en-GB" sz="1700" dirty="0"/>
              <a:t>COVID-19 vaccination: </a:t>
            </a:r>
            <a:r>
              <a:rPr lang="en-GB" sz="1700" dirty="0">
                <a:hlinkClick r:id="rId9"/>
              </a:rPr>
              <a:t>a guide for all women of childbearing age, pregnant or breastfeeding</a:t>
            </a:r>
            <a:endParaRPr lang="en-GB" sz="1700" dirty="0"/>
          </a:p>
          <a:p>
            <a:pPr>
              <a:lnSpc>
                <a:spcPct val="80000"/>
              </a:lnSpc>
            </a:pPr>
            <a:r>
              <a:rPr lang="en-GB" sz="1700" dirty="0"/>
              <a:t>What to expect </a:t>
            </a:r>
            <a:r>
              <a:rPr lang="en-GB" sz="1700" dirty="0">
                <a:hlinkClick r:id="rId10"/>
              </a:rPr>
              <a:t>after your COVID-19 vaccination </a:t>
            </a:r>
            <a:endParaRPr lang="en-US" sz="1700" dirty="0"/>
          </a:p>
          <a:p>
            <a:pPr lvl="0">
              <a:lnSpc>
                <a:spcPct val="80000"/>
              </a:lnSpc>
            </a:pPr>
            <a:r>
              <a:rPr lang="en-US" sz="1700" dirty="0"/>
              <a:t>Consent </a:t>
            </a:r>
            <a:r>
              <a:rPr lang="en-US" sz="1700" dirty="0">
                <a:hlinkClick r:id="rId11"/>
              </a:rPr>
              <a:t>forms and letters </a:t>
            </a:r>
            <a:endParaRPr lang="en-US" sz="1700" dirty="0"/>
          </a:p>
          <a:p>
            <a:pPr lvl="0">
              <a:lnSpc>
                <a:spcPct val="80000"/>
              </a:lnSpc>
            </a:pPr>
            <a:r>
              <a:rPr lang="en-US" sz="1700" dirty="0"/>
              <a:t>General vaccine fact sheets, which can be downloaded </a:t>
            </a:r>
            <a:r>
              <a:rPr lang="en-US" sz="1700" u="sng" dirty="0">
                <a:hlinkClick r:id="rId12"/>
              </a:rPr>
              <a:t>here</a:t>
            </a:r>
            <a:endParaRPr lang="en-US" sz="1700" u="sng" dirty="0"/>
          </a:p>
          <a:p>
            <a:pPr lvl="0">
              <a:lnSpc>
                <a:spcPct val="80000"/>
              </a:lnSpc>
            </a:pPr>
            <a:r>
              <a:rPr lang="en-GB" sz="1700" dirty="0">
                <a:hlinkClick r:id="rId13"/>
              </a:rPr>
              <a:t>Guidance</a:t>
            </a:r>
            <a:r>
              <a:rPr lang="en-GB" sz="1700" dirty="0"/>
              <a:t> for COVID-19 vaccination in care homes that have cases or outbreaks</a:t>
            </a:r>
          </a:p>
          <a:p>
            <a:pPr lvl="0">
              <a:lnSpc>
                <a:spcPct val="80000"/>
              </a:lnSpc>
            </a:pPr>
            <a:r>
              <a:rPr lang="en-GB" sz="1700" dirty="0">
                <a:hlinkClick r:id="rId14"/>
              </a:rPr>
              <a:t>Q&amp;A video </a:t>
            </a:r>
            <a:r>
              <a:rPr lang="en-GB" sz="1700" dirty="0"/>
              <a:t>for social care staff </a:t>
            </a:r>
            <a:r>
              <a:rPr lang="en-US" sz="1700" dirty="0"/>
              <a:t>Download a zip file which has short videos (designed for social media) about the JVCI, what vaccines are, and the oxford vaccine </a:t>
            </a:r>
            <a:r>
              <a:rPr lang="en-US" sz="1700" u="sng" dirty="0">
                <a:hlinkClick r:id="rId15"/>
              </a:rPr>
              <a:t>here</a:t>
            </a:r>
            <a:endParaRPr lang="en-GB" sz="1700" dirty="0"/>
          </a:p>
          <a:p>
            <a:pPr>
              <a:lnSpc>
                <a:spcPct val="80000"/>
              </a:lnSpc>
            </a:pPr>
            <a:r>
              <a:rPr lang="en-GB" sz="1700" dirty="0"/>
              <a:t>Video on </a:t>
            </a:r>
            <a:r>
              <a:rPr lang="en-GB" sz="1700" dirty="0">
                <a:hlinkClick r:id="rId16"/>
              </a:rPr>
              <a:t>how the vaccine was made so quickly</a:t>
            </a:r>
            <a:endParaRPr lang="en-GB" sz="1700" dirty="0"/>
          </a:p>
        </p:txBody>
      </p:sp>
      <p:sp>
        <p:nvSpPr>
          <p:cNvPr id="3" name="Title 2">
            <a:extLst>
              <a:ext uri="{FF2B5EF4-FFF2-40B4-BE49-F238E27FC236}">
                <a16:creationId xmlns:a16="http://schemas.microsoft.com/office/drawing/2014/main" id="{67DD264B-C9BE-435A-9152-97136067F498}"/>
              </a:ext>
            </a:extLst>
          </p:cNvPr>
          <p:cNvSpPr>
            <a:spLocks noGrp="1"/>
          </p:cNvSpPr>
          <p:nvPr>
            <p:ph type="title"/>
          </p:nvPr>
        </p:nvSpPr>
        <p:spPr>
          <a:xfrm>
            <a:off x="638060" y="265177"/>
            <a:ext cx="8756073" cy="611649"/>
          </a:xfrm>
        </p:spPr>
        <p:txBody>
          <a:bodyPr/>
          <a:lstStyle/>
          <a:p>
            <a:r>
              <a:rPr lang="en-GB"/>
              <a:t>Resources</a:t>
            </a:r>
          </a:p>
        </p:txBody>
      </p:sp>
    </p:spTree>
    <p:extLst>
      <p:ext uri="{BB962C8B-B14F-4D97-AF65-F5344CB8AC3E}">
        <p14:creationId xmlns:p14="http://schemas.microsoft.com/office/powerpoint/2010/main" val="1430307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56C8F9-56AE-436C-969B-07E04D9995A6}"/>
              </a:ext>
            </a:extLst>
          </p:cNvPr>
          <p:cNvSpPr>
            <a:spLocks noGrp="1"/>
          </p:cNvSpPr>
          <p:nvPr>
            <p:ph sz="quarter" idx="10"/>
          </p:nvPr>
        </p:nvSpPr>
        <p:spPr>
          <a:xfrm>
            <a:off x="575987" y="1060761"/>
            <a:ext cx="11106996" cy="994302"/>
          </a:xfrm>
        </p:spPr>
        <p:txBody>
          <a:bodyPr/>
          <a:lstStyle/>
          <a:p>
            <a:pPr marL="0" indent="0">
              <a:buNone/>
            </a:pPr>
            <a:r>
              <a:rPr lang="en-GB" sz="1800"/>
              <a:t>Staff can get their vaccine either by walking in to any </a:t>
            </a:r>
            <a:r>
              <a:rPr lang="en-GB" sz="1800">
                <a:hlinkClick r:id="rId2"/>
              </a:rPr>
              <a:t>Vaccination Centre or participating Community Pharmacy</a:t>
            </a:r>
            <a:r>
              <a:rPr lang="en-GB" sz="1800"/>
              <a:t>, showing their ID. Or they can book in via the </a:t>
            </a:r>
            <a:r>
              <a:rPr lang="en-GB" sz="1800">
                <a:hlinkClick r:id="rId3"/>
              </a:rPr>
              <a:t>National Booking Service </a:t>
            </a:r>
            <a:r>
              <a:rPr lang="en-GB" sz="1800"/>
              <a:t>across Vaccination Centres or participating Community Pharmacies:</a:t>
            </a:r>
          </a:p>
        </p:txBody>
      </p:sp>
      <p:sp>
        <p:nvSpPr>
          <p:cNvPr id="3" name="Title 2">
            <a:extLst>
              <a:ext uri="{FF2B5EF4-FFF2-40B4-BE49-F238E27FC236}">
                <a16:creationId xmlns:a16="http://schemas.microsoft.com/office/drawing/2014/main" id="{5CCD13AE-FD5F-4F3E-B790-D4C0BF600506}"/>
              </a:ext>
            </a:extLst>
          </p:cNvPr>
          <p:cNvSpPr>
            <a:spLocks noGrp="1"/>
          </p:cNvSpPr>
          <p:nvPr>
            <p:ph type="title"/>
          </p:nvPr>
        </p:nvSpPr>
        <p:spPr>
          <a:xfrm>
            <a:off x="509016" y="250350"/>
            <a:ext cx="8756073" cy="611649"/>
          </a:xfrm>
        </p:spPr>
        <p:txBody>
          <a:bodyPr/>
          <a:lstStyle/>
          <a:p>
            <a:r>
              <a:rPr lang="en-GB" dirty="0"/>
              <a:t>What is the process of getting a vaccine?</a:t>
            </a:r>
          </a:p>
        </p:txBody>
      </p:sp>
      <p:sp>
        <p:nvSpPr>
          <p:cNvPr id="6" name="Rectangle: Rounded Corners 5">
            <a:extLst>
              <a:ext uri="{FF2B5EF4-FFF2-40B4-BE49-F238E27FC236}">
                <a16:creationId xmlns:a16="http://schemas.microsoft.com/office/drawing/2014/main" id="{BF4E9826-DA63-4E60-AB90-27E609F5A17C}"/>
              </a:ext>
            </a:extLst>
          </p:cNvPr>
          <p:cNvSpPr/>
          <p:nvPr/>
        </p:nvSpPr>
        <p:spPr>
          <a:xfrm>
            <a:off x="678093" y="2156176"/>
            <a:ext cx="5975691" cy="9943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latin typeface="Arial" panose="020B0604020202020204" pitchFamily="34" charset="0"/>
                <a:cs typeface="Arial" panose="020B0604020202020204" pitchFamily="34" charset="0"/>
              </a:rPr>
              <a:t>Receive first vaccine</a:t>
            </a:r>
          </a:p>
          <a:p>
            <a:pPr algn="ctr"/>
            <a:r>
              <a:rPr lang="en-GB" sz="2000">
                <a:latin typeface="Arial" panose="020B0604020202020204" pitchFamily="34" charset="0"/>
                <a:cs typeface="Arial" panose="020B0604020202020204" pitchFamily="34" charset="0"/>
              </a:rPr>
              <a:t>Given vaccine record card – take a photo in case you lose it</a:t>
            </a:r>
          </a:p>
        </p:txBody>
      </p:sp>
      <p:sp>
        <p:nvSpPr>
          <p:cNvPr id="7" name="Rectangle: Rounded Corners 6">
            <a:extLst>
              <a:ext uri="{FF2B5EF4-FFF2-40B4-BE49-F238E27FC236}">
                <a16:creationId xmlns:a16="http://schemas.microsoft.com/office/drawing/2014/main" id="{0A048E09-CFE1-439B-BFD5-1EA4FEA58EAA}"/>
              </a:ext>
            </a:extLst>
          </p:cNvPr>
          <p:cNvSpPr/>
          <p:nvPr/>
        </p:nvSpPr>
        <p:spPr>
          <a:xfrm>
            <a:off x="678093" y="3548002"/>
            <a:ext cx="5975691" cy="9943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latin typeface="Arial" panose="020B0604020202020204" pitchFamily="34" charset="0"/>
                <a:cs typeface="Arial" panose="020B0604020202020204" pitchFamily="34" charset="0"/>
              </a:rPr>
              <a:t>Given 2</a:t>
            </a:r>
            <a:r>
              <a:rPr lang="en-GB" sz="2000" baseline="30000">
                <a:latin typeface="Arial" panose="020B0604020202020204" pitchFamily="34" charset="0"/>
                <a:cs typeface="Arial" panose="020B0604020202020204" pitchFamily="34" charset="0"/>
              </a:rPr>
              <a:t>nd</a:t>
            </a:r>
            <a:r>
              <a:rPr lang="en-GB" sz="2000">
                <a:latin typeface="Arial" panose="020B0604020202020204" pitchFamily="34" charset="0"/>
                <a:cs typeface="Arial" panose="020B0604020202020204" pitchFamily="34" charset="0"/>
              </a:rPr>
              <a:t> vaccine </a:t>
            </a:r>
            <a:r>
              <a:rPr lang="en-GB" sz="2000">
                <a:solidFill>
                  <a:schemeClr val="bg1"/>
                </a:solidFill>
                <a:latin typeface="Arial" panose="020B0604020202020204" pitchFamily="34" charset="0"/>
                <a:cs typeface="Arial" panose="020B0604020202020204" pitchFamily="34" charset="0"/>
              </a:rPr>
              <a:t>dose: around 8 weeks for people over the age of 18, or 12 weeks after first dose for younger people</a:t>
            </a:r>
          </a:p>
        </p:txBody>
      </p:sp>
      <p:pic>
        <p:nvPicPr>
          <p:cNvPr id="9" name="Picture 8">
            <a:extLst>
              <a:ext uri="{FF2B5EF4-FFF2-40B4-BE49-F238E27FC236}">
                <a16:creationId xmlns:a16="http://schemas.microsoft.com/office/drawing/2014/main" id="{B998E9FB-3501-4EFE-9EE2-424E1AE1F31E}"/>
              </a:ext>
            </a:extLst>
          </p:cNvPr>
          <p:cNvPicPr>
            <a:picLocks noChangeAspect="1"/>
          </p:cNvPicPr>
          <p:nvPr/>
        </p:nvPicPr>
        <p:blipFill rotWithShape="1">
          <a:blip r:embed="rId4"/>
          <a:srcRect l="24075" t="27983" r="48175" b="37026"/>
          <a:stretch/>
        </p:blipFill>
        <p:spPr>
          <a:xfrm>
            <a:off x="6880176" y="2130735"/>
            <a:ext cx="4633731" cy="3185701"/>
          </a:xfrm>
          <a:prstGeom prst="rect">
            <a:avLst/>
          </a:prstGeom>
        </p:spPr>
      </p:pic>
      <p:sp>
        <p:nvSpPr>
          <p:cNvPr id="12" name="TextBox 11">
            <a:extLst>
              <a:ext uri="{FF2B5EF4-FFF2-40B4-BE49-F238E27FC236}">
                <a16:creationId xmlns:a16="http://schemas.microsoft.com/office/drawing/2014/main" id="{96F0730A-33A2-47AA-825B-5AE273AC2BED}"/>
              </a:ext>
            </a:extLst>
          </p:cNvPr>
          <p:cNvSpPr txBox="1"/>
          <p:nvPr/>
        </p:nvSpPr>
        <p:spPr>
          <a:xfrm>
            <a:off x="7502580" y="5421547"/>
            <a:ext cx="3525019" cy="784830"/>
          </a:xfrm>
          <a:prstGeom prst="rect">
            <a:avLst/>
          </a:prstGeom>
          <a:noFill/>
        </p:spPr>
        <p:txBody>
          <a:bodyPr wrap="square">
            <a:spAutoFit/>
          </a:bodyPr>
          <a:lstStyle/>
          <a:p>
            <a:pPr>
              <a:buClr>
                <a:srgbClr val="00B050"/>
              </a:buClr>
            </a:pPr>
            <a:r>
              <a:rPr lang="en-GB" sz="1500" dirty="0">
                <a:latin typeface="Arial" panose="020B0604020202020204" pitchFamily="34" charset="0"/>
                <a:cs typeface="Arial" panose="020B0604020202020204" pitchFamily="34" charset="0"/>
              </a:rPr>
              <a:t>You can also download the NHS App, as you’ll be able to demonstrate your COVID-19 vaccination history using it</a:t>
            </a:r>
          </a:p>
        </p:txBody>
      </p:sp>
      <p:sp>
        <p:nvSpPr>
          <p:cNvPr id="14" name="Arrow: Right 13">
            <a:extLst>
              <a:ext uri="{FF2B5EF4-FFF2-40B4-BE49-F238E27FC236}">
                <a16:creationId xmlns:a16="http://schemas.microsoft.com/office/drawing/2014/main" id="{7BC4BEB0-1F64-4FA7-A1ED-E71D5FE8AB92}"/>
              </a:ext>
            </a:extLst>
          </p:cNvPr>
          <p:cNvSpPr/>
          <p:nvPr/>
        </p:nvSpPr>
        <p:spPr>
          <a:xfrm rot="5400000">
            <a:off x="3459541" y="3139737"/>
            <a:ext cx="256105" cy="4377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EBA25E57-C3E5-4FBB-B596-6980D33FF753}"/>
              </a:ext>
            </a:extLst>
          </p:cNvPr>
          <p:cNvSpPr/>
          <p:nvPr/>
        </p:nvSpPr>
        <p:spPr>
          <a:xfrm rot="5400000">
            <a:off x="3459540" y="4541284"/>
            <a:ext cx="256105" cy="4377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41C838C7-A15F-40DB-821E-89AE1CDEE778}"/>
              </a:ext>
            </a:extLst>
          </p:cNvPr>
          <p:cNvSpPr/>
          <p:nvPr/>
        </p:nvSpPr>
        <p:spPr>
          <a:xfrm>
            <a:off x="678092" y="4939828"/>
            <a:ext cx="5975691" cy="14298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latin typeface="Arial" panose="020B0604020202020204" pitchFamily="34" charset="0"/>
                <a:cs typeface="Arial" panose="020B0604020202020204" pitchFamily="34" charset="0"/>
              </a:rPr>
              <a:t>Given booster 3 months after their second dose. Those who are immunosuppressed will be contacted separately to have a third and fourth full dose of the vaccine. </a:t>
            </a:r>
            <a:endParaRPr lang="en-GB"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00933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FA2013-E40E-4984-8A28-1698E3806FEA}"/>
              </a:ext>
            </a:extLst>
          </p:cNvPr>
          <p:cNvSpPr>
            <a:spLocks noGrp="1"/>
          </p:cNvSpPr>
          <p:nvPr>
            <p:ph sz="quarter" idx="10"/>
          </p:nvPr>
        </p:nvSpPr>
        <p:spPr>
          <a:xfrm>
            <a:off x="609601" y="1160290"/>
            <a:ext cx="10835810" cy="5231632"/>
          </a:xfrm>
        </p:spPr>
        <p:txBody>
          <a:bodyPr/>
          <a:lstStyle/>
          <a:p>
            <a:r>
              <a:rPr lang="en-GB" sz="1700"/>
              <a:t>Useful tips on </a:t>
            </a:r>
            <a:r>
              <a:rPr lang="en-GB" sz="1700">
                <a:hlinkClick r:id="rId2"/>
              </a:rPr>
              <a:t>COVID-19 vaccine for people with dementia</a:t>
            </a:r>
            <a:endParaRPr lang="en-GB" sz="1700"/>
          </a:p>
          <a:p>
            <a:pPr marL="0" indent="0">
              <a:buNone/>
            </a:pPr>
            <a:r>
              <a:rPr lang="en-GB" sz="1700"/>
              <a:t>Learning disabilities</a:t>
            </a:r>
          </a:p>
          <a:p>
            <a:r>
              <a:rPr lang="en-GB" sz="1700"/>
              <a:t>NHS England Learning Disability and Autism Programme </a:t>
            </a:r>
            <a:r>
              <a:rPr lang="en-GB" sz="1700">
                <a:hlinkClick r:id="rId3"/>
              </a:rPr>
              <a:t>social media clips on vaccination</a:t>
            </a:r>
            <a:endParaRPr lang="en-GB" sz="1700"/>
          </a:p>
          <a:p>
            <a:r>
              <a:rPr lang="en-GB" sz="1700">
                <a:effectLst/>
                <a:latin typeface="Arial" panose="020B0604020202020204" pitchFamily="34" charset="0"/>
                <a:hlinkClick r:id="rId4"/>
              </a:rPr>
              <a:t>London Learning Disability COVID-19 Vaccine information pack (Version 2)</a:t>
            </a:r>
            <a:endParaRPr lang="en-GB" sz="1700"/>
          </a:p>
          <a:p>
            <a:r>
              <a:rPr lang="en-GB" sz="1700"/>
              <a:t>Supporting Residents with dementia, mental health and/or learning disability to make a decision</a:t>
            </a:r>
          </a:p>
          <a:p>
            <a:r>
              <a:rPr lang="en-GB" sz="1700">
                <a:hlinkClick r:id="rId5"/>
              </a:rPr>
              <a:t>Assessing Capacity in people with learning disabilities </a:t>
            </a:r>
            <a:endParaRPr lang="en-GB" sz="1700"/>
          </a:p>
          <a:p>
            <a:r>
              <a:rPr lang="en-GB" sz="1700"/>
              <a:t>North East and Cumbria paper on </a:t>
            </a:r>
            <a:r>
              <a:rPr lang="en-GB" sz="1700">
                <a:hlinkClick r:id="rId6"/>
              </a:rPr>
              <a:t>Delivering COVID-19 vaccine to adults with learning disability/autism</a:t>
            </a:r>
            <a:endParaRPr lang="en-GB" sz="1700"/>
          </a:p>
          <a:p>
            <a:r>
              <a:rPr lang="en-GB" sz="1700"/>
              <a:t>Information sheet </a:t>
            </a:r>
            <a:r>
              <a:rPr lang="en-GB" sz="1700">
                <a:hlinkClick r:id="rId7"/>
              </a:rPr>
              <a:t>COVID-19 Vaccine Accessibility and reasonable adjustments for individuals with severe learning disabilities whose behaviour challenges</a:t>
            </a:r>
            <a:endParaRPr lang="en-GB" sz="1700"/>
          </a:p>
          <a:p>
            <a:r>
              <a:rPr lang="en-US" sz="1700">
                <a:hlinkClick r:id="rId8"/>
              </a:rPr>
              <a:t>Accessible Information from Mencap on the Vaccine </a:t>
            </a:r>
            <a:endParaRPr lang="en-US" sz="1700"/>
          </a:p>
          <a:p>
            <a:r>
              <a:rPr lang="en-GB" sz="1700" u="sng">
                <a:solidFill>
                  <a:srgbClr val="0070C0"/>
                </a:solidFill>
                <a:hlinkClick r:id="rId9">
                  <a:extLst>
                    <a:ext uri="{A12FA001-AC4F-418D-AE19-62706E023703}">
                      <ahyp:hlinkClr xmlns:ahyp="http://schemas.microsoft.com/office/drawing/2018/hyperlinkcolor" val="tx"/>
                    </a:ext>
                  </a:extLst>
                </a:hlinkClick>
              </a:rPr>
              <a:t>NHS England/Improvement Video on the COVID 19 Vaccine</a:t>
            </a:r>
            <a:endParaRPr lang="en-GB" sz="1700">
              <a:solidFill>
                <a:srgbClr val="0070C0"/>
              </a:solidFill>
            </a:endParaRPr>
          </a:p>
          <a:p>
            <a:r>
              <a:rPr lang="en-GB" sz="1700" u="sng">
                <a:solidFill>
                  <a:srgbClr val="0070C0"/>
                </a:solidFill>
                <a:hlinkClick r:id="rId10">
                  <a:extLst>
                    <a:ext uri="{A12FA001-AC4F-418D-AE19-62706E023703}">
                      <ahyp:hlinkClr xmlns:ahyp="http://schemas.microsoft.com/office/drawing/2018/hyperlinkcolor" val="tx"/>
                    </a:ext>
                  </a:extLst>
                </a:hlinkClick>
              </a:rPr>
              <a:t>PHE Easy read Guide to the COVID -19 Vaccine</a:t>
            </a:r>
            <a:endParaRPr lang="en-GB" sz="1700" u="sng">
              <a:solidFill>
                <a:srgbClr val="0070C0"/>
              </a:solidFill>
            </a:endParaRPr>
          </a:p>
          <a:p>
            <a:pPr marL="0" indent="0">
              <a:buNone/>
            </a:pPr>
            <a:r>
              <a:rPr lang="en-GB" sz="1700"/>
              <a:t>If you require support in having these conversations do link in with your local Learning Disability Team. Contacts of all the London Learning Disability Teams can be found </a:t>
            </a:r>
            <a:r>
              <a:rPr lang="en-GB" sz="1700">
                <a:hlinkClick r:id="rId11"/>
              </a:rPr>
              <a:t>here</a:t>
            </a:r>
            <a:endParaRPr lang="en-GB" sz="1700"/>
          </a:p>
          <a:p>
            <a:endParaRPr lang="en-US" sz="1800"/>
          </a:p>
          <a:p>
            <a:pPr marL="0" indent="0">
              <a:buNone/>
            </a:pPr>
            <a:endParaRPr lang="en-GB" sz="1800"/>
          </a:p>
        </p:txBody>
      </p:sp>
      <p:sp>
        <p:nvSpPr>
          <p:cNvPr id="3" name="Title 2">
            <a:extLst>
              <a:ext uri="{FF2B5EF4-FFF2-40B4-BE49-F238E27FC236}">
                <a16:creationId xmlns:a16="http://schemas.microsoft.com/office/drawing/2014/main" id="{5011F1FF-5438-41DE-91D3-CD399E23B142}"/>
              </a:ext>
            </a:extLst>
          </p:cNvPr>
          <p:cNvSpPr>
            <a:spLocks noGrp="1"/>
          </p:cNvSpPr>
          <p:nvPr>
            <p:ph type="title"/>
          </p:nvPr>
        </p:nvSpPr>
        <p:spPr>
          <a:xfrm>
            <a:off x="609601" y="363398"/>
            <a:ext cx="8756073" cy="611649"/>
          </a:xfrm>
        </p:spPr>
        <p:txBody>
          <a:bodyPr/>
          <a:lstStyle/>
          <a:p>
            <a:r>
              <a:rPr lang="en-GB"/>
              <a:t>Resources</a:t>
            </a:r>
          </a:p>
        </p:txBody>
      </p:sp>
    </p:spTree>
    <p:extLst>
      <p:ext uri="{BB962C8B-B14F-4D97-AF65-F5344CB8AC3E}">
        <p14:creationId xmlns:p14="http://schemas.microsoft.com/office/powerpoint/2010/main" val="1378032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EA14E7-06D4-4D87-A127-4B3314CC60CE}"/>
              </a:ext>
            </a:extLst>
          </p:cNvPr>
          <p:cNvSpPr txBox="1"/>
          <p:nvPr/>
        </p:nvSpPr>
        <p:spPr>
          <a:xfrm>
            <a:off x="546326" y="1123831"/>
            <a:ext cx="10981277" cy="3175549"/>
          </a:xfrm>
          <a:prstGeom prst="rect">
            <a:avLst/>
          </a:prstGeom>
          <a:noFill/>
          <a:ln>
            <a:solidFill>
              <a:schemeClr val="bg2"/>
            </a:solidFill>
          </a:ln>
        </p:spPr>
        <p:txBody>
          <a:bodyPr wrap="square" numCol="1" rtlCol="0">
            <a:spAutoFit/>
          </a:bodyPr>
          <a:lstStyle/>
          <a:p>
            <a:pPr algn="ctr">
              <a:lnSpc>
                <a:spcPct val="107000"/>
              </a:lnSpc>
              <a:spcAft>
                <a:spcPts val="800"/>
              </a:spcAft>
            </a:pPr>
            <a:r>
              <a:rPr lang="en-GB" b="1" dirty="0">
                <a:effectLst/>
                <a:latin typeface="Arial" panose="020B0604020202020204" pitchFamily="34" charset="0"/>
                <a:ea typeface="Calibri" panose="020F0502020204030204" pitchFamily="34" charset="0"/>
                <a:cs typeface="Arial" panose="020B0604020202020204" pitchFamily="34" charset="0"/>
              </a:rPr>
              <a:t>Key principles</a:t>
            </a:r>
            <a:endParaRPr lang="en-GB"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300"/>
              </a:spcAft>
              <a:buFont typeface="Wingdings" panose="05000000000000000000" pitchFamily="2" charset="2"/>
              <a:buChar char="§"/>
            </a:pPr>
            <a:r>
              <a:rPr lang="en-GB" dirty="0">
                <a:effectLst/>
                <a:latin typeface="Arial" panose="020B0604020202020204" pitchFamily="34" charset="0"/>
                <a:ea typeface="Times New Roman" panose="02020603050405020304" pitchFamily="18" charset="0"/>
                <a:cs typeface="Arial" panose="020B0604020202020204" pitchFamily="34" charset="0"/>
              </a:rPr>
              <a:t>Create a calm environment where the person feels ‘safe’ and comfortable</a:t>
            </a:r>
            <a:endParaRPr lang="en-GB"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
            </a:pPr>
            <a:r>
              <a:rPr lang="en-GB" dirty="0">
                <a:effectLst/>
                <a:latin typeface="Arial" panose="020B0604020202020204" pitchFamily="34" charset="0"/>
                <a:ea typeface="Calibri" panose="020F0502020204030204" pitchFamily="34" charset="0"/>
                <a:cs typeface="Arial" panose="020B0604020202020204" pitchFamily="34" charset="0"/>
              </a:rPr>
              <a:t>Avoid environmental triggers and keep distraction to a minimum, i.e. noise, glare, background distraction</a:t>
            </a:r>
          </a:p>
          <a:p>
            <a:pPr marL="342900" lvl="0" indent="-342900">
              <a:lnSpc>
                <a:spcPct val="107000"/>
              </a:lnSpc>
              <a:buFont typeface="Wingdings" panose="05000000000000000000" pitchFamily="2" charset="2"/>
              <a:buChar char="§"/>
            </a:pPr>
            <a:r>
              <a:rPr lang="en-GB" dirty="0">
                <a:effectLst/>
                <a:latin typeface="Arial" panose="020B0604020202020204" pitchFamily="34" charset="0"/>
                <a:ea typeface="Calibri" panose="020F0502020204030204" pitchFamily="34" charset="0"/>
                <a:cs typeface="Arial" panose="020B0604020202020204" pitchFamily="34" charset="0"/>
              </a:rPr>
              <a:t>Communicate clearly and offer reassurance and support</a:t>
            </a:r>
          </a:p>
          <a:p>
            <a:pPr marL="342900" lvl="0" indent="-342900">
              <a:lnSpc>
                <a:spcPct val="107000"/>
              </a:lnSpc>
              <a:buFont typeface="Wingdings" panose="05000000000000000000" pitchFamily="2" charset="2"/>
              <a:buChar char="§"/>
            </a:pPr>
            <a:r>
              <a:rPr lang="en-GB" dirty="0">
                <a:effectLst/>
                <a:latin typeface="Arial" panose="020B0604020202020204" pitchFamily="34" charset="0"/>
                <a:ea typeface="Calibri" panose="020F0502020204030204" pitchFamily="34" charset="0"/>
                <a:cs typeface="Arial" panose="020B0604020202020204" pitchFamily="34" charset="0"/>
              </a:rPr>
              <a:t>Explain the process and respond to queries </a:t>
            </a:r>
          </a:p>
          <a:p>
            <a:pPr marL="342900" lvl="0" indent="-342900">
              <a:lnSpc>
                <a:spcPct val="107000"/>
              </a:lnSpc>
              <a:buFont typeface="Wingdings" panose="05000000000000000000" pitchFamily="2" charset="2"/>
              <a:buChar char="§"/>
            </a:pPr>
            <a:r>
              <a:rPr lang="en-GB" dirty="0">
                <a:latin typeface="Arial" panose="020B0604020202020204" pitchFamily="34" charset="0"/>
                <a:ea typeface="Calibri" panose="020F0502020204030204" pitchFamily="34" charset="0"/>
                <a:cs typeface="Arial" panose="020B0604020202020204" pitchFamily="34" charset="0"/>
              </a:rPr>
              <a:t>Provide an i</a:t>
            </a:r>
            <a:r>
              <a:rPr lang="en-GB" dirty="0">
                <a:effectLst/>
                <a:latin typeface="Arial" panose="020B0604020202020204" pitchFamily="34" charset="0"/>
                <a:ea typeface="Calibri" panose="020F0502020204030204" pitchFamily="34" charset="0"/>
                <a:cs typeface="Arial" panose="020B0604020202020204" pitchFamily="34" charset="0"/>
              </a:rPr>
              <a:t>ndividualised and personalised approach</a:t>
            </a:r>
          </a:p>
          <a:p>
            <a:pPr marL="342900" lvl="0" indent="-342900">
              <a:lnSpc>
                <a:spcPct val="107000"/>
              </a:lnSpc>
              <a:buFont typeface="Wingdings" panose="05000000000000000000" pitchFamily="2" charset="2"/>
              <a:buChar char="§"/>
            </a:pPr>
            <a:r>
              <a:rPr lang="en-GB" dirty="0">
                <a:effectLst/>
                <a:latin typeface="Arial" panose="020B0604020202020204" pitchFamily="34" charset="0"/>
                <a:ea typeface="Calibri" panose="020F0502020204030204" pitchFamily="34" charset="0"/>
                <a:cs typeface="Arial" panose="020B0604020202020204" pitchFamily="34" charset="0"/>
              </a:rPr>
              <a:t>Use visual prompt cards and information leaflets</a:t>
            </a:r>
          </a:p>
          <a:p>
            <a:pPr marL="342900" lvl="0" indent="-342900">
              <a:lnSpc>
                <a:spcPct val="107000"/>
              </a:lnSpc>
              <a:buFont typeface="Wingdings" panose="05000000000000000000" pitchFamily="2" charset="2"/>
              <a:buChar char="§"/>
            </a:pPr>
            <a:r>
              <a:rPr lang="en-GB" dirty="0">
                <a:latin typeface="Arial" panose="020B0604020202020204" pitchFamily="34" charset="0"/>
                <a:ea typeface="Calibri" panose="020F0502020204030204" pitchFamily="34" charset="0"/>
                <a:cs typeface="Arial" panose="020B0604020202020204" pitchFamily="34" charset="0"/>
              </a:rPr>
              <a:t>Choose a</a:t>
            </a:r>
            <a:r>
              <a:rPr lang="en-GB" dirty="0">
                <a:effectLst/>
                <a:latin typeface="Arial" panose="020B0604020202020204" pitchFamily="34" charset="0"/>
                <a:ea typeface="Calibri" panose="020F0502020204030204" pitchFamily="34" charset="0"/>
                <a:cs typeface="Arial" panose="020B0604020202020204" pitchFamily="34" charset="0"/>
              </a:rPr>
              <a:t> time and place that suits the person</a:t>
            </a:r>
          </a:p>
          <a:p>
            <a:pPr marL="342900" lvl="0" indent="-342900">
              <a:lnSpc>
                <a:spcPct val="107000"/>
              </a:lnSpc>
              <a:spcAft>
                <a:spcPts val="800"/>
              </a:spcAft>
              <a:buFont typeface="Wingdings" panose="05000000000000000000" pitchFamily="2" charset="2"/>
              <a:buChar char="§"/>
            </a:pPr>
            <a:r>
              <a:rPr lang="en-GB" dirty="0">
                <a:effectLst/>
                <a:latin typeface="Arial" panose="020B0604020202020204" pitchFamily="34" charset="0"/>
                <a:ea typeface="Calibri" panose="020F0502020204030204" pitchFamily="34" charset="0"/>
                <a:cs typeface="Arial" panose="020B0604020202020204" pitchFamily="34" charset="0"/>
              </a:rPr>
              <a:t>Engage family – virtually present using video/telephone </a:t>
            </a:r>
          </a:p>
        </p:txBody>
      </p:sp>
      <p:sp>
        <p:nvSpPr>
          <p:cNvPr id="9" name="TextBox 8">
            <a:extLst>
              <a:ext uri="{FF2B5EF4-FFF2-40B4-BE49-F238E27FC236}">
                <a16:creationId xmlns:a16="http://schemas.microsoft.com/office/drawing/2014/main" id="{61BEEF00-1BA3-4723-B7E6-B478BFB1C6DB}"/>
              </a:ext>
            </a:extLst>
          </p:cNvPr>
          <p:cNvSpPr txBox="1"/>
          <p:nvPr/>
        </p:nvSpPr>
        <p:spPr>
          <a:xfrm>
            <a:off x="4543211" y="4603237"/>
            <a:ext cx="6984392"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n-GB" sz="1500" b="1" dirty="0">
                <a:solidFill>
                  <a:schemeClr val="tx1"/>
                </a:solidFill>
                <a:latin typeface="Arial" panose="020B0604020202020204" pitchFamily="34" charset="0"/>
                <a:cs typeface="Arial" panose="020B0604020202020204" pitchFamily="34" charset="0"/>
              </a:rPr>
              <a:t>Resources: </a:t>
            </a:r>
          </a:p>
          <a:p>
            <a:pPr marL="285750" indent="-285750" algn="l">
              <a:buFont typeface="Arial" panose="020B0604020202020204" pitchFamily="34" charset="0"/>
              <a:buChar char="•"/>
            </a:pPr>
            <a:r>
              <a:rPr lang="en-GB" sz="1500" u="sng" dirty="0">
                <a:solidFill>
                  <a:schemeClr val="bg2"/>
                </a:solidFill>
                <a:effectLst/>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Dementia UK: useful tips on the COVID-19 vaccine for people with dementia</a:t>
            </a:r>
            <a:endParaRPr lang="en-GB" sz="1500" u="sng"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gn="l">
              <a:buFont typeface="Arial" panose="020B0604020202020204" pitchFamily="34" charset="0"/>
              <a:buChar char="•"/>
            </a:pPr>
            <a:r>
              <a:rPr lang="en-GB" sz="1500" u="sng" dirty="0">
                <a:solidFill>
                  <a:schemeClr val="bg2"/>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Alzheimer's Society: support for behaviours/anxiety and agitation</a:t>
            </a:r>
            <a:endParaRPr lang="en-GB" sz="1500" u="sng"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gn="l">
              <a:buFont typeface="Arial" panose="020B0604020202020204" pitchFamily="34" charset="0"/>
              <a:buChar char="•"/>
            </a:pPr>
            <a:r>
              <a:rPr lang="en-GB" sz="1500" dirty="0">
                <a:solidFill>
                  <a:schemeClr val="bg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Guy’s and St Thomas’ NHS Foundation Trust Toolkit</a:t>
            </a:r>
            <a:endParaRPr lang="en-GB" sz="1500" u="sng" dirty="0">
              <a:solidFill>
                <a:schemeClr val="bg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500" u="sng" dirty="0">
                <a:solidFill>
                  <a:schemeClr val="bg2"/>
                </a:solidFill>
                <a:effectLst/>
                <a:latin typeface="Arial" panose="020B0604020202020204" pitchFamily="34" charset="0"/>
                <a:ea typeface="Calibri" panose="020F0502020204030204" pitchFamily="34" charset="0"/>
                <a:cs typeface="Arial" panose="020B0604020202020204" pitchFamily="34" charset="0"/>
              </a:rPr>
              <a:t>Mind: </a:t>
            </a:r>
            <a:r>
              <a:rPr lang="en-GB" sz="1500" u="sng" dirty="0">
                <a:solidFill>
                  <a:schemeClr val="bg2"/>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tips for relaxation</a:t>
            </a:r>
            <a:endParaRPr lang="en-GB" sz="15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gn="l">
              <a:buFont typeface="Arial" panose="020B0604020202020204" pitchFamily="34" charset="0"/>
              <a:buChar char="•"/>
            </a:pPr>
            <a:r>
              <a:rPr lang="en-GB" sz="1500" u="sng" dirty="0">
                <a:solidFill>
                  <a:schemeClr val="bg2"/>
                </a:solidFill>
                <a:effectLst/>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Music for dementia: dose of music with COVID-19 vaccination</a:t>
            </a:r>
            <a:endParaRPr lang="en-GB" sz="1500" u="sng"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9B67F1E-413C-4949-8ED8-06D198EBB743}"/>
              </a:ext>
            </a:extLst>
          </p:cNvPr>
          <p:cNvSpPr txBox="1"/>
          <p:nvPr/>
        </p:nvSpPr>
        <p:spPr>
          <a:xfrm>
            <a:off x="8255977" y="2704609"/>
            <a:ext cx="3026604" cy="276999"/>
          </a:xfrm>
          <a:prstGeom prst="rect">
            <a:avLst/>
          </a:prstGeom>
          <a:noFill/>
        </p:spPr>
        <p:txBody>
          <a:bodyPr wrap="square" rtlCol="0">
            <a:spAutoFit/>
          </a:bodyPr>
          <a:lstStyle/>
          <a:p>
            <a:pPr algn="ctr"/>
            <a:r>
              <a:rPr lang="en-GB" sz="1200" b="1">
                <a:solidFill>
                  <a:schemeClr val="bg1"/>
                </a:solidFill>
                <a:latin typeface="Arial" panose="020B0604020202020204" pitchFamily="34" charset="0"/>
                <a:cs typeface="Arial" panose="020B0604020202020204" pitchFamily="34" charset="0"/>
              </a:rPr>
              <a:t>Music</a:t>
            </a:r>
          </a:p>
        </p:txBody>
      </p:sp>
      <p:sp>
        <p:nvSpPr>
          <p:cNvPr id="12" name="Title 2">
            <a:extLst>
              <a:ext uri="{FF2B5EF4-FFF2-40B4-BE49-F238E27FC236}">
                <a16:creationId xmlns:a16="http://schemas.microsoft.com/office/drawing/2014/main" id="{1F34757C-E18E-4BE0-BE2E-D833BB98F685}"/>
              </a:ext>
            </a:extLst>
          </p:cNvPr>
          <p:cNvSpPr>
            <a:spLocks noGrp="1"/>
          </p:cNvSpPr>
          <p:nvPr>
            <p:ph type="title"/>
          </p:nvPr>
        </p:nvSpPr>
        <p:spPr>
          <a:xfrm>
            <a:off x="546326" y="256015"/>
            <a:ext cx="9856977" cy="611649"/>
          </a:xfrm>
        </p:spPr>
        <p:txBody>
          <a:bodyPr/>
          <a:lstStyle/>
          <a:p>
            <a:r>
              <a:rPr lang="en-GB" dirty="0"/>
              <a:t>Managing vaccine anxiety and needle phobia</a:t>
            </a:r>
          </a:p>
        </p:txBody>
      </p:sp>
      <p:sp>
        <p:nvSpPr>
          <p:cNvPr id="2" name="TextBox 1">
            <a:extLst>
              <a:ext uri="{FF2B5EF4-FFF2-40B4-BE49-F238E27FC236}">
                <a16:creationId xmlns:a16="http://schemas.microsoft.com/office/drawing/2014/main" id="{A4A26663-DB32-49A0-B07D-37CF19E35D22}"/>
              </a:ext>
            </a:extLst>
          </p:cNvPr>
          <p:cNvSpPr txBox="1"/>
          <p:nvPr/>
        </p:nvSpPr>
        <p:spPr>
          <a:xfrm>
            <a:off x="546326" y="4603237"/>
            <a:ext cx="3789368" cy="1323439"/>
          </a:xfrm>
          <a:prstGeom prst="rect">
            <a:avLst/>
          </a:prstGeom>
          <a:solidFill>
            <a:schemeClr val="accent6">
              <a:lumMod val="20000"/>
              <a:lumOff val="80000"/>
            </a:schemeClr>
          </a:solidFill>
        </p:spPr>
        <p:txBody>
          <a:bodyPr wrap="square" rtlCol="0">
            <a:spAutoFit/>
          </a:bodyPr>
          <a:lstStyle/>
          <a:p>
            <a:r>
              <a:rPr lang="en-GB" sz="2000" dirty="0">
                <a:latin typeface="Arial" panose="020B0604020202020204" pitchFamily="34" charset="0"/>
                <a:cs typeface="Arial" panose="020B0604020202020204" pitchFamily="34" charset="0"/>
              </a:rPr>
              <a:t>See </a:t>
            </a:r>
            <a:r>
              <a:rPr lang="en-GB" sz="2000" dirty="0">
                <a:latin typeface="Arial" panose="020B0604020202020204" pitchFamily="34" charset="0"/>
                <a:cs typeface="Arial" panose="020B0604020202020204" pitchFamily="34" charset="0"/>
                <a:hlinkClick r:id="rId7"/>
              </a:rPr>
              <a:t>here</a:t>
            </a:r>
            <a:r>
              <a:rPr lang="en-GB" sz="2000" dirty="0">
                <a:latin typeface="Arial" panose="020B0604020202020204" pitchFamily="34" charset="0"/>
                <a:cs typeface="Arial" panose="020B0604020202020204" pitchFamily="34" charset="0"/>
              </a:rPr>
              <a:t> for guidance on having a confident COVID-19 conversation with different groups of people</a:t>
            </a:r>
          </a:p>
        </p:txBody>
      </p:sp>
    </p:spTree>
    <p:extLst>
      <p:ext uri="{BB962C8B-B14F-4D97-AF65-F5344CB8AC3E}">
        <p14:creationId xmlns:p14="http://schemas.microsoft.com/office/powerpoint/2010/main" val="3490058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85C05-B304-4E71-9A0A-2246C8A5F7C8}"/>
              </a:ext>
            </a:extLst>
          </p:cNvPr>
          <p:cNvSpPr>
            <a:spLocks noGrp="1"/>
          </p:cNvSpPr>
          <p:nvPr>
            <p:ph type="title"/>
          </p:nvPr>
        </p:nvSpPr>
        <p:spPr>
          <a:xfrm>
            <a:off x="550149" y="307562"/>
            <a:ext cx="10768769" cy="611649"/>
          </a:xfrm>
        </p:spPr>
        <p:txBody>
          <a:bodyPr/>
          <a:lstStyle/>
          <a:p>
            <a:r>
              <a:rPr lang="en-GB" sz="3200" dirty="0"/>
              <a:t>Techniques to manage anxiety and needle phobia</a:t>
            </a:r>
          </a:p>
        </p:txBody>
      </p:sp>
      <p:sp>
        <p:nvSpPr>
          <p:cNvPr id="4" name="Rectangle: Rounded Corners 3">
            <a:extLst>
              <a:ext uri="{FF2B5EF4-FFF2-40B4-BE49-F238E27FC236}">
                <a16:creationId xmlns:a16="http://schemas.microsoft.com/office/drawing/2014/main" id="{B83F8720-E8E2-44CD-9965-FCEB217EE237}"/>
              </a:ext>
            </a:extLst>
          </p:cNvPr>
          <p:cNvSpPr/>
          <p:nvPr/>
        </p:nvSpPr>
        <p:spPr>
          <a:xfrm>
            <a:off x="4111842" y="1937089"/>
            <a:ext cx="3691521" cy="2983821"/>
          </a:xfrm>
          <a:prstGeom prst="roundRect">
            <a:avLst>
              <a:gd name="adj" fmla="val 15141"/>
            </a:avLst>
          </a:prstGeom>
          <a:solidFill>
            <a:schemeClr val="accent4">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lnSpc>
                <a:spcPct val="107000"/>
              </a:lnSpc>
            </a:pPr>
            <a:r>
              <a:rPr lang="en-GB" b="1" dirty="0">
                <a:effectLst/>
                <a:latin typeface="Arial" panose="020B0604020202020204" pitchFamily="34" charset="0"/>
                <a:ea typeface="Calibri" panose="020F0502020204030204" pitchFamily="34" charset="0"/>
                <a:cs typeface="Arial" panose="020B0604020202020204" pitchFamily="34" charset="0"/>
              </a:rPr>
              <a:t>Relaxation </a:t>
            </a:r>
          </a:p>
          <a:p>
            <a:pPr marL="285750" lvl="0" indent="-285750">
              <a:lnSpc>
                <a:spcPct val="107000"/>
              </a:lnSpc>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Breathing exercises</a:t>
            </a:r>
            <a:endParaRPr lang="en-GB" sz="1600" dirty="0">
              <a:latin typeface="Arial" panose="020B0604020202020204" pitchFamily="34" charset="0"/>
              <a:ea typeface="Calibri" panose="020F0502020204030204" pitchFamily="34" charset="0"/>
              <a:cs typeface="Arial" panose="020B0604020202020204" pitchFamily="34" charset="0"/>
            </a:endParaRPr>
          </a:p>
          <a:p>
            <a:pPr marL="357188" lvl="1" indent="-174625">
              <a:lnSpc>
                <a:spcPct val="107000"/>
              </a:lnSpc>
              <a:buFont typeface="Courier New" panose="02070309020205020404" pitchFamily="49" charset="0"/>
              <a:buChar char="o"/>
            </a:pPr>
            <a:r>
              <a:rPr lang="en-GB" sz="1600" dirty="0">
                <a:effectLst/>
                <a:latin typeface="Arial" panose="020B0604020202020204" pitchFamily="34" charset="0"/>
                <a:ea typeface="Calibri" panose="020F0502020204030204" pitchFamily="34" charset="0"/>
                <a:cs typeface="Arial" panose="020B0604020202020204" pitchFamily="34" charset="0"/>
              </a:rPr>
              <a:t>Sit in comfortable position, relaxing jaws and shoulders</a:t>
            </a:r>
          </a:p>
          <a:p>
            <a:pPr marL="357188" lvl="1" indent="-174625">
              <a:lnSpc>
                <a:spcPct val="107000"/>
              </a:lnSpc>
              <a:buFont typeface="Courier New" panose="02070309020205020404" pitchFamily="49" charset="0"/>
              <a:buChar char="o"/>
            </a:pPr>
            <a:r>
              <a:rPr lang="en-GB" sz="1600" dirty="0">
                <a:effectLst/>
                <a:latin typeface="Arial" panose="020B0604020202020204" pitchFamily="34" charset="0"/>
                <a:ea typeface="Calibri" panose="020F0502020204030204" pitchFamily="34" charset="0"/>
                <a:cs typeface="Arial" panose="020B0604020202020204" pitchFamily="34" charset="0"/>
              </a:rPr>
              <a:t>Take long slow breath in through nose and out through mouth</a:t>
            </a:r>
          </a:p>
          <a:p>
            <a:pPr marL="357188" lvl="1" indent="-174625">
              <a:lnSpc>
                <a:spcPct val="107000"/>
              </a:lnSpc>
              <a:buFont typeface="Courier New" panose="02070309020205020404" pitchFamily="49" charset="0"/>
              <a:buChar char="o"/>
            </a:pPr>
            <a:r>
              <a:rPr lang="en-GB" sz="1600" dirty="0">
                <a:effectLst/>
                <a:latin typeface="Arial" panose="020B0604020202020204" pitchFamily="34" charset="0"/>
                <a:ea typeface="Calibri" panose="020F0502020204030204" pitchFamily="34" charset="0"/>
                <a:cs typeface="Arial" panose="020B0604020202020204" pitchFamily="34" charset="0"/>
              </a:rPr>
              <a:t>Count as you breathe</a:t>
            </a:r>
          </a:p>
          <a:p>
            <a:pPr marL="182563" lvl="0" indent="-182563">
              <a:lnSpc>
                <a:spcPct val="107000"/>
              </a:lnSpc>
              <a:buFont typeface="Symbol" panose="05050102010706020507" pitchFamily="18" charset="2"/>
              <a:buChar char=""/>
            </a:pPr>
            <a:r>
              <a:rPr lang="en-GB" sz="1600" dirty="0">
                <a:effectLst/>
                <a:latin typeface="Arial" panose="020B0604020202020204" pitchFamily="34" charset="0"/>
                <a:ea typeface="Calibri" panose="020F0502020204030204" pitchFamily="34" charset="0"/>
                <a:cs typeface="Arial" panose="020B0604020202020204" pitchFamily="34" charset="0"/>
              </a:rPr>
              <a:t>Imagery visualising ‘happy places’ that allow resident to relax</a:t>
            </a:r>
          </a:p>
          <a:p>
            <a:pPr marL="182563" lvl="0" indent="-182563">
              <a:lnSpc>
                <a:spcPct val="107000"/>
              </a:lnSpc>
              <a:spcAft>
                <a:spcPts val="800"/>
              </a:spcAft>
              <a:buFont typeface="Symbol" panose="05050102010706020507" pitchFamily="18" charset="2"/>
              <a:buChar char=""/>
            </a:pPr>
            <a:r>
              <a:rPr lang="en-GB" sz="1600" dirty="0">
                <a:effectLst/>
                <a:latin typeface="Arial" panose="020B0604020202020204" pitchFamily="34" charset="0"/>
                <a:ea typeface="Calibri" panose="020F0502020204030204" pitchFamily="34" charset="0"/>
                <a:cs typeface="Arial" panose="020B0604020202020204" pitchFamily="34" charset="0"/>
              </a:rPr>
              <a:t>Guided online relaxation session  </a:t>
            </a:r>
          </a:p>
        </p:txBody>
      </p:sp>
      <p:sp>
        <p:nvSpPr>
          <p:cNvPr id="5" name="Rectangle: Rounded Corners 4">
            <a:extLst>
              <a:ext uri="{FF2B5EF4-FFF2-40B4-BE49-F238E27FC236}">
                <a16:creationId xmlns:a16="http://schemas.microsoft.com/office/drawing/2014/main" id="{37DFA335-B5FF-4E54-80B9-B58E71B4E677}"/>
              </a:ext>
            </a:extLst>
          </p:cNvPr>
          <p:cNvSpPr/>
          <p:nvPr/>
        </p:nvSpPr>
        <p:spPr>
          <a:xfrm>
            <a:off x="7975454" y="2610035"/>
            <a:ext cx="3666397" cy="3639846"/>
          </a:xfrm>
          <a:prstGeom prst="roundRect">
            <a:avLst>
              <a:gd name="adj" fmla="val 151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endParaRPr lang="en-GB" sz="200" b="1" dirty="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pPr>
            <a:r>
              <a:rPr lang="en-GB" b="1" dirty="0">
                <a:effectLst/>
                <a:latin typeface="Arial" panose="020B0604020202020204" pitchFamily="34" charset="0"/>
                <a:ea typeface="Calibri" panose="020F0502020204030204" pitchFamily="34" charset="0"/>
                <a:cs typeface="Arial" panose="020B0604020202020204" pitchFamily="34" charset="0"/>
              </a:rPr>
              <a:t>Music</a:t>
            </a:r>
          </a:p>
          <a:p>
            <a:pPr marL="182563" indent="-182563">
              <a:lnSpc>
                <a:spcPct val="107000"/>
              </a:lnSpc>
              <a:buFont typeface="Symbol" panose="05050102010706020507" pitchFamily="18" charset="2"/>
              <a:buChar char=""/>
            </a:pPr>
            <a:r>
              <a:rPr lang="en-GB" sz="1600" dirty="0">
                <a:effectLst/>
                <a:latin typeface="Arial" panose="020B0604020202020204" pitchFamily="34" charset="0"/>
                <a:ea typeface="Calibri" panose="020F0502020204030204" pitchFamily="34" charset="0"/>
                <a:cs typeface="Arial" panose="020B0604020202020204" pitchFamily="34" charset="0"/>
              </a:rPr>
              <a:t>Put on favourite song</a:t>
            </a:r>
          </a:p>
          <a:p>
            <a:pPr marL="182563" indent="-182563">
              <a:lnSpc>
                <a:spcPct val="107000"/>
              </a:lnSpc>
              <a:buFont typeface="Symbol" panose="05050102010706020507" pitchFamily="18" charset="2"/>
              <a:buChar char=""/>
            </a:pPr>
            <a:r>
              <a:rPr lang="en-GB" sz="1600" dirty="0">
                <a:effectLst/>
                <a:latin typeface="Arial" panose="020B0604020202020204" pitchFamily="34" charset="0"/>
                <a:ea typeface="Calibri" panose="020F0502020204030204" pitchFamily="34" charset="0"/>
                <a:cs typeface="Arial" panose="020B0604020202020204" pitchFamily="34" charset="0"/>
              </a:rPr>
              <a:t>Music with slow tempo, that is familiar, works best to make the vaccine space more friendly</a:t>
            </a:r>
          </a:p>
          <a:p>
            <a:pPr marL="182563" indent="-182563">
              <a:lnSpc>
                <a:spcPct val="107000"/>
              </a:lnSpc>
              <a:buFont typeface="Symbol" panose="05050102010706020507" pitchFamily="18" charset="2"/>
              <a:buChar char=""/>
            </a:pPr>
            <a:r>
              <a:rPr lang="en-GB" sz="1600" dirty="0">
                <a:latin typeface="Arial" panose="020B0604020202020204" pitchFamily="34" charset="0"/>
                <a:ea typeface="Calibri" panose="020F0502020204030204" pitchFamily="34" charset="0"/>
                <a:cs typeface="Arial" panose="020B0604020202020204" pitchFamily="34" charset="0"/>
              </a:rPr>
              <a:t>Ask resident to </a:t>
            </a:r>
            <a:r>
              <a:rPr lang="en-GB" sz="1600" dirty="0">
                <a:effectLst/>
                <a:latin typeface="Arial" panose="020B0604020202020204" pitchFamily="34" charset="0"/>
                <a:ea typeface="Calibri" panose="020F0502020204030204" pitchFamily="34" charset="0"/>
                <a:cs typeface="Arial" panose="020B0604020202020204" pitchFamily="34" charset="0"/>
              </a:rPr>
              <a:t>pick out different instruments in the piece to focus on</a:t>
            </a:r>
          </a:p>
          <a:p>
            <a:pPr lvl="0">
              <a:lnSpc>
                <a:spcPct val="107000"/>
              </a:lnSpc>
            </a:pPr>
            <a:r>
              <a:rPr lang="en-GB" sz="1600" dirty="0">
                <a:effectLst/>
                <a:latin typeface="Arial" panose="020B0604020202020204" pitchFamily="34" charset="0"/>
                <a:ea typeface="Calibri" panose="020F0502020204030204" pitchFamily="34" charset="0"/>
                <a:cs typeface="Arial" panose="020B0604020202020204" pitchFamily="34" charset="0"/>
              </a:rPr>
              <a:t>Music puts people at ease, lessens the distress and provides a</a:t>
            </a:r>
            <a:r>
              <a:rPr lang="en-GB" sz="1600" dirty="0">
                <a:latin typeface="Arial" panose="020B0604020202020204" pitchFamily="34" charset="0"/>
                <a:ea typeface="Calibri" panose="020F0502020204030204" pitchFamily="34" charset="0"/>
                <a:cs typeface="Arial" panose="020B0604020202020204" pitchFamily="34" charset="0"/>
              </a:rPr>
              <a:t> </a:t>
            </a:r>
            <a:r>
              <a:rPr lang="en-GB" sz="1600" dirty="0">
                <a:effectLst/>
                <a:latin typeface="Arial" panose="020B0604020202020204" pitchFamily="34" charset="0"/>
                <a:ea typeface="Calibri" panose="020F0502020204030204" pitchFamily="34" charset="0"/>
                <a:cs typeface="Arial" panose="020B0604020202020204" pitchFamily="34" charset="0"/>
              </a:rPr>
              <a:t>powerful distraction from pain. It may spark conversation which also decreases anxiety and stress</a:t>
            </a:r>
          </a:p>
          <a:p>
            <a:pPr>
              <a:lnSpc>
                <a:spcPct val="107000"/>
              </a:lnSpc>
              <a:spcAft>
                <a:spcPts val="800"/>
              </a:spcAft>
            </a:pPr>
            <a:endParaRPr lang="en-GB" sz="16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0460675E-549D-483E-AB2B-98A499C6C459}"/>
              </a:ext>
            </a:extLst>
          </p:cNvPr>
          <p:cNvSpPr/>
          <p:nvPr/>
        </p:nvSpPr>
        <p:spPr>
          <a:xfrm>
            <a:off x="550149" y="1232488"/>
            <a:ext cx="3389603" cy="2980328"/>
          </a:xfrm>
          <a:prstGeom prst="roundRect">
            <a:avLst>
              <a:gd name="adj" fmla="val 151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pPr>
            <a:r>
              <a:rPr lang="en-GB" b="1" dirty="0">
                <a:effectLst/>
                <a:latin typeface="Arial" panose="020B0604020202020204" pitchFamily="34" charset="0"/>
                <a:ea typeface="Calibri" panose="020F0502020204030204" pitchFamily="34" charset="0"/>
                <a:cs typeface="Arial" panose="020B0604020202020204" pitchFamily="34" charset="0"/>
              </a:rPr>
              <a:t>Distraction</a:t>
            </a:r>
            <a:r>
              <a:rPr lang="en-GB" dirty="0">
                <a:effectLst/>
                <a:latin typeface="Arial" panose="020B0604020202020204" pitchFamily="34" charset="0"/>
                <a:ea typeface="Calibri" panose="020F0502020204030204" pitchFamily="34" charset="0"/>
                <a:cs typeface="Arial" panose="020B0604020202020204" pitchFamily="34" charset="0"/>
              </a:rPr>
              <a:t> </a:t>
            </a:r>
          </a:p>
          <a:p>
            <a:pPr marL="158750" lvl="0" indent="-158750">
              <a:lnSpc>
                <a:spcPct val="107000"/>
              </a:lnSpc>
              <a:buFont typeface="Symbol" panose="05050102010706020507" pitchFamily="18" charset="2"/>
              <a:buChar char=""/>
              <a:tabLst>
                <a:tab pos="92075" algn="l"/>
              </a:tabLst>
            </a:pPr>
            <a:r>
              <a:rPr lang="en-GB" sz="1600" dirty="0">
                <a:effectLst/>
                <a:latin typeface="Arial" panose="020B0604020202020204" pitchFamily="34" charset="0"/>
                <a:ea typeface="Calibri" panose="020F0502020204030204" pitchFamily="34" charset="0"/>
                <a:cs typeface="Arial" panose="020B0604020202020204" pitchFamily="34" charset="0"/>
              </a:rPr>
              <a:t>Listen to favourite music</a:t>
            </a:r>
          </a:p>
          <a:p>
            <a:pPr marL="158750" lvl="0" indent="-158750">
              <a:lnSpc>
                <a:spcPct val="107000"/>
              </a:lnSpc>
              <a:buFont typeface="Symbol" panose="05050102010706020507" pitchFamily="18" charset="2"/>
              <a:buChar char=""/>
              <a:tabLst>
                <a:tab pos="92075" algn="l"/>
              </a:tabLst>
            </a:pPr>
            <a:r>
              <a:rPr lang="en-GB" sz="1600" dirty="0">
                <a:effectLst/>
                <a:latin typeface="Arial" panose="020B0604020202020204" pitchFamily="34" charset="0"/>
                <a:ea typeface="Calibri" panose="020F0502020204030204" pitchFamily="34" charset="0"/>
                <a:cs typeface="Arial" panose="020B0604020202020204" pitchFamily="34" charset="0"/>
              </a:rPr>
              <a:t>Read a book or magazine</a:t>
            </a:r>
          </a:p>
          <a:p>
            <a:pPr marL="158750" lvl="0" indent="-158750">
              <a:lnSpc>
                <a:spcPct val="107000"/>
              </a:lnSpc>
              <a:buFont typeface="Symbol" panose="05050102010706020507" pitchFamily="18" charset="2"/>
              <a:buChar char=""/>
              <a:tabLst>
                <a:tab pos="92075" algn="l"/>
              </a:tabLst>
            </a:pPr>
            <a:r>
              <a:rPr lang="en-GB" sz="1600" dirty="0">
                <a:effectLst/>
                <a:latin typeface="Arial" panose="020B0604020202020204" pitchFamily="34" charset="0"/>
                <a:ea typeface="Calibri" panose="020F0502020204030204" pitchFamily="34" charset="0"/>
                <a:cs typeface="Arial" panose="020B0604020202020204" pitchFamily="34" charset="0"/>
              </a:rPr>
              <a:t>Watch a programme on TV, iPad or phone</a:t>
            </a:r>
          </a:p>
          <a:p>
            <a:pPr marL="158750" lvl="0" indent="-158750">
              <a:lnSpc>
                <a:spcPct val="107000"/>
              </a:lnSpc>
              <a:buFont typeface="Symbol" panose="05050102010706020507" pitchFamily="18" charset="2"/>
              <a:buChar char=""/>
              <a:tabLst>
                <a:tab pos="92075" algn="l"/>
              </a:tabLst>
            </a:pPr>
            <a:r>
              <a:rPr lang="en-GB" sz="1600" dirty="0">
                <a:effectLst/>
                <a:latin typeface="Arial" panose="020B0604020202020204" pitchFamily="34" charset="0"/>
                <a:ea typeface="Calibri" panose="020F0502020204030204" pitchFamily="34" charset="0"/>
                <a:cs typeface="Arial" panose="020B0604020202020204" pitchFamily="34" charset="0"/>
              </a:rPr>
              <a:t>Engage in conversation</a:t>
            </a:r>
          </a:p>
          <a:p>
            <a:pPr marL="158750" lvl="0" indent="-158750">
              <a:lnSpc>
                <a:spcPct val="107000"/>
              </a:lnSpc>
              <a:buFont typeface="Symbol" panose="05050102010706020507" pitchFamily="18" charset="2"/>
              <a:buChar char=""/>
              <a:tabLst>
                <a:tab pos="92075" algn="l"/>
              </a:tabLst>
            </a:pPr>
            <a:r>
              <a:rPr lang="en-GB" sz="1600" dirty="0">
                <a:effectLst/>
                <a:latin typeface="Arial" panose="020B0604020202020204" pitchFamily="34" charset="0"/>
                <a:ea typeface="Calibri" panose="020F0502020204030204" pitchFamily="34" charset="0"/>
                <a:cs typeface="Arial" panose="020B0604020202020204" pitchFamily="34" charset="0"/>
              </a:rPr>
              <a:t>Engage family virtually</a:t>
            </a:r>
          </a:p>
          <a:p>
            <a:pPr marL="158750" lvl="0" indent="-158750">
              <a:lnSpc>
                <a:spcPct val="107000"/>
              </a:lnSpc>
              <a:buFont typeface="Symbol" panose="05050102010706020507" pitchFamily="18" charset="2"/>
              <a:buChar char=""/>
              <a:tabLst>
                <a:tab pos="92075" algn="l"/>
              </a:tabLst>
            </a:pPr>
            <a:r>
              <a:rPr lang="en-GB" sz="1600" dirty="0">
                <a:effectLst/>
                <a:latin typeface="Arial" panose="020B0604020202020204" pitchFamily="34" charset="0"/>
                <a:ea typeface="Calibri" panose="020F0502020204030204" pitchFamily="34" charset="0"/>
                <a:cs typeface="Arial" panose="020B0604020202020204" pitchFamily="34" charset="0"/>
              </a:rPr>
              <a:t>Comfort by holding hands</a:t>
            </a:r>
          </a:p>
          <a:p>
            <a:pPr marL="158750" lvl="0" indent="-158750">
              <a:lnSpc>
                <a:spcPct val="107000"/>
              </a:lnSpc>
              <a:buFont typeface="Symbol" panose="05050102010706020507" pitchFamily="18" charset="2"/>
              <a:buChar char=""/>
              <a:tabLst>
                <a:tab pos="92075" algn="l"/>
              </a:tabLst>
            </a:pPr>
            <a:r>
              <a:rPr lang="en-GB" sz="1600" dirty="0">
                <a:effectLst/>
                <a:latin typeface="Arial" panose="020B0604020202020204" pitchFamily="34" charset="0"/>
                <a:ea typeface="Calibri" panose="020F0502020204030204" pitchFamily="34" charset="0"/>
                <a:cs typeface="Arial" panose="020B0604020202020204" pitchFamily="34" charset="0"/>
              </a:rPr>
              <a:t>Recite songs or poems</a:t>
            </a:r>
          </a:p>
          <a:p>
            <a:pPr marL="158750" lvl="0" indent="-158750">
              <a:lnSpc>
                <a:spcPct val="107000"/>
              </a:lnSpc>
              <a:spcAft>
                <a:spcPts val="800"/>
              </a:spcAft>
              <a:buFont typeface="Symbol" panose="05050102010706020507" pitchFamily="18" charset="2"/>
              <a:buChar char=""/>
              <a:tabLst>
                <a:tab pos="92075" algn="l"/>
              </a:tabLst>
            </a:pPr>
            <a:r>
              <a:rPr lang="en-GB" sz="1600" dirty="0">
                <a:effectLst/>
                <a:latin typeface="Arial" panose="020B0604020202020204" pitchFamily="34" charset="0"/>
                <a:ea typeface="Calibri" panose="020F0502020204030204" pitchFamily="34" charset="0"/>
                <a:cs typeface="Arial" panose="020B0604020202020204" pitchFamily="34" charset="0"/>
              </a:rPr>
              <a:t>Count to focus the mind</a:t>
            </a:r>
          </a:p>
        </p:txBody>
      </p:sp>
    </p:spTree>
    <p:extLst>
      <p:ext uri="{BB962C8B-B14F-4D97-AF65-F5344CB8AC3E}">
        <p14:creationId xmlns:p14="http://schemas.microsoft.com/office/powerpoint/2010/main" val="1685917928"/>
      </p:ext>
    </p:extLst>
  </p:cSld>
  <p:clrMapOvr>
    <a:masterClrMapping/>
  </p:clrMapOvr>
</p:sld>
</file>

<file path=ppt/theme/theme1.xml><?xml version="1.0" encoding="utf-8"?>
<a:theme xmlns:a="http://schemas.openxmlformats.org/drawingml/2006/main" name="1_Office Theme">
  <a:themeElements>
    <a:clrScheme name="NHS Improvement">
      <a:dk1>
        <a:srgbClr val="000000"/>
      </a:dk1>
      <a:lt1>
        <a:srgbClr val="FFFFFF"/>
      </a:lt1>
      <a:dk2>
        <a:srgbClr val="003087"/>
      </a:dk2>
      <a:lt2>
        <a:srgbClr val="005EB8"/>
      </a:lt2>
      <a:accent1>
        <a:srgbClr val="005EB8"/>
      </a:accent1>
      <a:accent2>
        <a:srgbClr val="41B6E6"/>
      </a:accent2>
      <a:accent3>
        <a:srgbClr val="768692"/>
      </a:accent3>
      <a:accent4>
        <a:srgbClr val="00A499"/>
      </a:accent4>
      <a:accent5>
        <a:srgbClr val="006747"/>
      </a:accent5>
      <a:accent6>
        <a:srgbClr val="00A9CE"/>
      </a:accent6>
      <a:hlink>
        <a:srgbClr val="0072CE"/>
      </a:hlink>
      <a:folHlink>
        <a:srgbClr val="41B6E6"/>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4.3 plain template.pptx" id="{2F2F0580-1474-4B7A-A11B-8505B61FADB3}" vid="{956D579C-3B86-4FDD-8A79-810CF4E92482}"/>
    </a:ext>
  </a:extLst>
</a:theme>
</file>

<file path=ppt/theme/theme2.xml><?xml version="1.0" encoding="utf-8"?>
<a:theme xmlns:a="http://schemas.openxmlformats.org/drawingml/2006/main" name="2017 - HLP updated branding-PPT Temp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London Health Partnership">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2017-Healthy London_PPT_template" id="{22512DFE-CEA9-874E-8258-F5D08575994B}" vid="{D26D8EE4-4177-564A-8030-A1F640E50AF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8164A577532184A936CD2A57C5C9545" ma:contentTypeVersion="12" ma:contentTypeDescription="Create a new document." ma:contentTypeScope="" ma:versionID="9abf167b30580c70f5d544a06e6a1869">
  <xsd:schema xmlns:xsd="http://www.w3.org/2001/XMLSchema" xmlns:xs="http://www.w3.org/2001/XMLSchema" xmlns:p="http://schemas.microsoft.com/office/2006/metadata/properties" xmlns:ns2="7bb7dd0e-6028-46d4-9f2e-1b931a0eb9d1" xmlns:ns3="ab632789-789f-4e96-8a2c-5e5ade2dc2ff" targetNamespace="http://schemas.microsoft.com/office/2006/metadata/properties" ma:root="true" ma:fieldsID="068ca9bf2c5489641c91061eaeb704e7" ns2:_="" ns3:_="">
    <xsd:import namespace="7bb7dd0e-6028-46d4-9f2e-1b931a0eb9d1"/>
    <xsd:import namespace="ab632789-789f-4e96-8a2c-5e5ade2dc2f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b7dd0e-6028-46d4-9f2e-1b931a0eb9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632789-789f-4e96-8a2c-5e5ade2dc2f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BF8D68-A30B-497D-9347-8E534804BF99}">
  <ds:schemaRefs>
    <ds:schemaRef ds:uri="7bb7dd0e-6028-46d4-9f2e-1b931a0eb9d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61DB2D6-889B-47CB-ABDB-4961B2AFEC1A}">
  <ds:schemaRefs>
    <ds:schemaRef ds:uri="http://schemas.microsoft.com/sharepoint/v3/contenttype/forms"/>
  </ds:schemaRefs>
</ds:datastoreItem>
</file>

<file path=customXml/itemProps3.xml><?xml version="1.0" encoding="utf-8"?>
<ds:datastoreItem xmlns:ds="http://schemas.openxmlformats.org/officeDocument/2006/customXml" ds:itemID="{45600091-A4CD-4BA4-B169-062BE15F5AF0}">
  <ds:schemaRefs>
    <ds:schemaRef ds:uri="7bb7dd0e-6028-46d4-9f2e-1b931a0eb9d1"/>
    <ds:schemaRef ds:uri="ab632789-789f-4e96-8a2c-5e5ade2dc2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1031</TotalTime>
  <Words>11718</Words>
  <Application>Microsoft Office PowerPoint</Application>
  <PresentationFormat>Widescreen</PresentationFormat>
  <Paragraphs>748</Paragraphs>
  <Slides>70</Slides>
  <Notes>7</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70</vt:i4>
      </vt:variant>
    </vt:vector>
  </HeadingPairs>
  <TitlesOfParts>
    <vt:vector size="82" baseType="lpstr">
      <vt:lpstr>Arial</vt:lpstr>
      <vt:lpstr>Arial Black</vt:lpstr>
      <vt:lpstr>Calibri</vt:lpstr>
      <vt:lpstr>Calibri Light</vt:lpstr>
      <vt:lpstr>Century Gothic</vt:lpstr>
      <vt:lpstr>Courier New</vt:lpstr>
      <vt:lpstr>Symbol</vt:lpstr>
      <vt:lpstr>Trebuchet MS</vt:lpstr>
      <vt:lpstr>Wingdings</vt:lpstr>
      <vt:lpstr>1_Office Theme</vt:lpstr>
      <vt:lpstr>2017 - HLP updated branding-PPT Template</vt:lpstr>
      <vt:lpstr>Office Theme</vt:lpstr>
      <vt:lpstr>London Care Home COVID-19 Vaccine information pack</vt:lpstr>
      <vt:lpstr>Change log</vt:lpstr>
      <vt:lpstr>How to use this pack</vt:lpstr>
      <vt:lpstr>Key messages</vt:lpstr>
      <vt:lpstr>Vaccine programme overview</vt:lpstr>
      <vt:lpstr>Why should people receive a vaccine?</vt:lpstr>
      <vt:lpstr>What is the process of getting a vaccine?</vt:lpstr>
      <vt:lpstr>Managing vaccine anxiety and needle phobia</vt:lpstr>
      <vt:lpstr>Techniques to manage anxiety and needle phobia</vt:lpstr>
      <vt:lpstr>What are vaccines?</vt:lpstr>
      <vt:lpstr>How do the Moderna and Pfizer/BioNTech* vaccine work?</vt:lpstr>
      <vt:lpstr>How do the Oxford/AstraZeneca and Janssen vaccines work</vt:lpstr>
      <vt:lpstr>Why get vaccinated if I’ve already had COVID-19?</vt:lpstr>
      <vt:lpstr>Why are boosters important?</vt:lpstr>
      <vt:lpstr>How have the vaccines been made quickly and safely?</vt:lpstr>
      <vt:lpstr>Self-certification of exemption</vt:lpstr>
      <vt:lpstr>Demonstrating Vaccine Status in the NHS App</vt:lpstr>
      <vt:lpstr>How to demonstrate your vaccination status in the NHS App</vt:lpstr>
      <vt:lpstr>How to demonstrate your vaccination status in the NHS App</vt:lpstr>
      <vt:lpstr>Truths about the vaccine</vt:lpstr>
      <vt:lpstr>Who is receiving the vaccine?</vt:lpstr>
      <vt:lpstr>Boosters – keeping us all safe</vt:lpstr>
      <vt:lpstr>Booster vaccinations</vt:lpstr>
      <vt:lpstr>How to get a Booster Vaccine</vt:lpstr>
      <vt:lpstr>Flu, Pneumococcal and Shingles Vaccines</vt:lpstr>
      <vt:lpstr>Information on the Oxford/AstraZeneca vaccine</vt:lpstr>
      <vt:lpstr>COVID-19 vaccine animations tackling disinformation</vt:lpstr>
      <vt:lpstr>Other resources for addressing COVID-19 vaccine hesitancy and misinformation</vt:lpstr>
      <vt:lpstr>Pregnancy and Breastfeeding</vt:lpstr>
      <vt:lpstr>Pregnancy and Breastfeeding</vt:lpstr>
      <vt:lpstr>Variants of concern</vt:lpstr>
      <vt:lpstr>What are the possible side effects?</vt:lpstr>
      <vt:lpstr>How were the vaccines approved?</vt:lpstr>
      <vt:lpstr>Why should people with a Learning Disability have the vaccine?</vt:lpstr>
      <vt:lpstr>PowerPoint Presentation</vt:lpstr>
      <vt:lpstr>What happens after the vaccine?</vt:lpstr>
      <vt:lpstr>After vaccinations</vt:lpstr>
      <vt:lpstr>Vaccine information leaflets</vt:lpstr>
      <vt:lpstr>Care home managers – preparing for staff vaccines</vt:lpstr>
      <vt:lpstr>Preparing for residents to receive the vaccine</vt:lpstr>
      <vt:lpstr>Consent</vt:lpstr>
      <vt:lpstr>Consent forms</vt:lpstr>
      <vt:lpstr>Mental Capacity Act</vt:lpstr>
      <vt:lpstr>Capacity Assessment</vt:lpstr>
      <vt:lpstr>Supporting residents to make decisions</vt:lpstr>
      <vt:lpstr>Supporting residents who cannot make decisions</vt:lpstr>
      <vt:lpstr>Summary flow chart – capacity and best interests</vt:lpstr>
      <vt:lpstr>Summary – supporting residents with dementia, mental health conditions and/or learning disabilities</vt:lpstr>
      <vt:lpstr>What if there are COVID-19 cases or an outbreak at the home?</vt:lpstr>
      <vt:lpstr>Capacity Tracker and Data</vt:lpstr>
      <vt:lpstr>Capacity Tracker</vt:lpstr>
      <vt:lpstr>Capacity Tracker - Current vaccination questions</vt:lpstr>
      <vt:lpstr>Capacity Tracker vaccination questions</vt:lpstr>
      <vt:lpstr>FAQs regarding the vaccine</vt:lpstr>
      <vt:lpstr>FAQs regarding the vaccine</vt:lpstr>
      <vt:lpstr>FAQs regarding the vaccine</vt:lpstr>
      <vt:lpstr>FAQs regarding the vaccine</vt:lpstr>
      <vt:lpstr>FAQs regarding the vaccine</vt:lpstr>
      <vt:lpstr>FAQs regarding the booster</vt:lpstr>
      <vt:lpstr>FAQs regarding the booster</vt:lpstr>
      <vt:lpstr>FAQs regarding the booster</vt:lpstr>
      <vt:lpstr>FAQs regarding fertility and pregnancy</vt:lpstr>
      <vt:lpstr>FAQs regarding vaccine status</vt:lpstr>
      <vt:lpstr>FAQs regarding residents</vt:lpstr>
      <vt:lpstr>Additional FAQs</vt:lpstr>
      <vt:lpstr>Additional FAQs</vt:lpstr>
      <vt:lpstr>Additional FAQs</vt:lpstr>
      <vt:lpstr>Additional FAQs</vt:lpstr>
      <vt:lpstr>Resources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 Home Guidance -</dc:title>
  <dc:creator>Sproat, Jane</dc:creator>
  <cp:lastModifiedBy>Yasir Saleem</cp:lastModifiedBy>
  <cp:revision>4</cp:revision>
  <dcterms:created xsi:type="dcterms:W3CDTF">2020-04-08T21:56:45Z</dcterms:created>
  <dcterms:modified xsi:type="dcterms:W3CDTF">2022-04-21T11:01:04Z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0x01010048164A577532184A936CD2A57C5C9545</vt:lpwstr>
  </property>
</Properties>
</file>