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29"/>
  </p:notesMasterIdLst>
  <p:handoutMasterIdLst>
    <p:handoutMasterId r:id="rId30"/>
  </p:handoutMasterIdLst>
  <p:sldIdLst>
    <p:sldId id="480" r:id="rId2"/>
    <p:sldId id="499" r:id="rId3"/>
    <p:sldId id="466" r:id="rId4"/>
    <p:sldId id="498" r:id="rId5"/>
    <p:sldId id="544" r:id="rId6"/>
    <p:sldId id="462" r:id="rId7"/>
    <p:sldId id="562" r:id="rId8"/>
    <p:sldId id="468" r:id="rId9"/>
    <p:sldId id="549" r:id="rId10"/>
    <p:sldId id="550" r:id="rId11"/>
    <p:sldId id="551" r:id="rId12"/>
    <p:sldId id="545" r:id="rId13"/>
    <p:sldId id="516" r:id="rId14"/>
    <p:sldId id="552" r:id="rId15"/>
    <p:sldId id="553" r:id="rId16"/>
    <p:sldId id="554" r:id="rId17"/>
    <p:sldId id="556" r:id="rId18"/>
    <p:sldId id="557" r:id="rId19"/>
    <p:sldId id="558" r:id="rId20"/>
    <p:sldId id="508" r:id="rId21"/>
    <p:sldId id="519" r:id="rId22"/>
    <p:sldId id="561" r:id="rId23"/>
    <p:sldId id="560" r:id="rId24"/>
    <p:sldId id="559" r:id="rId25"/>
    <p:sldId id="497" r:id="rId26"/>
    <p:sldId id="555" r:id="rId27"/>
    <p:sldId id="474" r:id="rId28"/>
  </p:sldIdLst>
  <p:sldSz cx="9144000" cy="5143500" type="screen16x9"/>
  <p:notesSz cx="6797675" cy="9926638"/>
  <p:defaultTextStyle>
    <a:defPPr>
      <a:defRPr lang="en-GB"/>
    </a:defPPr>
    <a:lvl1pPr algn="l" defTabSz="457129" rtl="0" fontAlgn="base">
      <a:spcBef>
        <a:spcPct val="0"/>
      </a:spcBef>
      <a:spcAft>
        <a:spcPct val="0"/>
      </a:spcAft>
      <a:defRPr kern="1200">
        <a:solidFill>
          <a:schemeClr val="tx1"/>
        </a:solidFill>
        <a:latin typeface="Arial Rounded MT Bold" pitchFamily="34" charset="0"/>
        <a:ea typeface="+mn-ea"/>
        <a:cs typeface="Arial" charset="0"/>
      </a:defRPr>
    </a:lvl1pPr>
    <a:lvl2pPr marL="457129" algn="l" defTabSz="457129" rtl="0" fontAlgn="base">
      <a:spcBef>
        <a:spcPct val="0"/>
      </a:spcBef>
      <a:spcAft>
        <a:spcPct val="0"/>
      </a:spcAft>
      <a:defRPr kern="1200">
        <a:solidFill>
          <a:schemeClr val="tx1"/>
        </a:solidFill>
        <a:latin typeface="Arial Rounded MT Bold" pitchFamily="34" charset="0"/>
        <a:ea typeface="+mn-ea"/>
        <a:cs typeface="Arial" charset="0"/>
      </a:defRPr>
    </a:lvl2pPr>
    <a:lvl3pPr marL="914259" algn="l" defTabSz="457129" rtl="0" fontAlgn="base">
      <a:spcBef>
        <a:spcPct val="0"/>
      </a:spcBef>
      <a:spcAft>
        <a:spcPct val="0"/>
      </a:spcAft>
      <a:defRPr kern="1200">
        <a:solidFill>
          <a:schemeClr val="tx1"/>
        </a:solidFill>
        <a:latin typeface="Arial Rounded MT Bold" pitchFamily="34" charset="0"/>
        <a:ea typeface="+mn-ea"/>
        <a:cs typeface="Arial" charset="0"/>
      </a:defRPr>
    </a:lvl3pPr>
    <a:lvl4pPr marL="1371389" algn="l" defTabSz="457129" rtl="0" fontAlgn="base">
      <a:spcBef>
        <a:spcPct val="0"/>
      </a:spcBef>
      <a:spcAft>
        <a:spcPct val="0"/>
      </a:spcAft>
      <a:defRPr kern="1200">
        <a:solidFill>
          <a:schemeClr val="tx1"/>
        </a:solidFill>
        <a:latin typeface="Arial Rounded MT Bold" pitchFamily="34" charset="0"/>
        <a:ea typeface="+mn-ea"/>
        <a:cs typeface="Arial" charset="0"/>
      </a:defRPr>
    </a:lvl4pPr>
    <a:lvl5pPr marL="1828518" algn="l" defTabSz="457129" rtl="0" fontAlgn="base">
      <a:spcBef>
        <a:spcPct val="0"/>
      </a:spcBef>
      <a:spcAft>
        <a:spcPct val="0"/>
      </a:spcAft>
      <a:defRPr kern="1200">
        <a:solidFill>
          <a:schemeClr val="tx1"/>
        </a:solidFill>
        <a:latin typeface="Arial Rounded MT Bold" pitchFamily="34" charset="0"/>
        <a:ea typeface="+mn-ea"/>
        <a:cs typeface="Arial" charset="0"/>
      </a:defRPr>
    </a:lvl5pPr>
    <a:lvl6pPr marL="2285648" algn="l" defTabSz="914259" rtl="0" eaLnBrk="1" latinLnBrk="0" hangingPunct="1">
      <a:defRPr kern="1200">
        <a:solidFill>
          <a:schemeClr val="tx1"/>
        </a:solidFill>
        <a:latin typeface="Arial Rounded MT Bold" pitchFamily="34" charset="0"/>
        <a:ea typeface="+mn-ea"/>
        <a:cs typeface="Arial" charset="0"/>
      </a:defRPr>
    </a:lvl6pPr>
    <a:lvl7pPr marL="2742779" algn="l" defTabSz="914259" rtl="0" eaLnBrk="1" latinLnBrk="0" hangingPunct="1">
      <a:defRPr kern="1200">
        <a:solidFill>
          <a:schemeClr val="tx1"/>
        </a:solidFill>
        <a:latin typeface="Arial Rounded MT Bold" pitchFamily="34" charset="0"/>
        <a:ea typeface="+mn-ea"/>
        <a:cs typeface="Arial" charset="0"/>
      </a:defRPr>
    </a:lvl7pPr>
    <a:lvl8pPr marL="3199908" algn="l" defTabSz="914259" rtl="0" eaLnBrk="1" latinLnBrk="0" hangingPunct="1">
      <a:defRPr kern="1200">
        <a:solidFill>
          <a:schemeClr val="tx1"/>
        </a:solidFill>
        <a:latin typeface="Arial Rounded MT Bold" pitchFamily="34" charset="0"/>
        <a:ea typeface="+mn-ea"/>
        <a:cs typeface="Arial" charset="0"/>
      </a:defRPr>
    </a:lvl8pPr>
    <a:lvl9pPr marL="3657037" algn="l" defTabSz="914259" rtl="0" eaLnBrk="1" latinLnBrk="0" hangingPunct="1">
      <a:defRPr kern="1200">
        <a:solidFill>
          <a:schemeClr val="tx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779">
          <p15:clr>
            <a:srgbClr val="A4A3A4"/>
          </p15:clr>
        </p15:guide>
        <p15:guide id="2" orient="horz" pos="2792">
          <p15:clr>
            <a:srgbClr val="A4A3A4"/>
          </p15:clr>
        </p15:guide>
        <p15:guide id="3" orient="horz" pos="1736">
          <p15:clr>
            <a:srgbClr val="A4A3A4"/>
          </p15:clr>
        </p15:guide>
        <p15:guide id="4" pos="5392">
          <p15:clr>
            <a:srgbClr val="A4A3A4"/>
          </p15:clr>
        </p15:guide>
        <p15:guide id="5" pos="68">
          <p15:clr>
            <a:srgbClr val="A4A3A4"/>
          </p15:clr>
        </p15:guide>
        <p15:guide id="6" pos="3030">
          <p15:clr>
            <a:srgbClr val="A4A3A4"/>
          </p15:clr>
        </p15:guide>
        <p15:guide id="7" pos="236">
          <p15:clr>
            <a:srgbClr val="A4A3A4"/>
          </p15:clr>
        </p15:guide>
        <p15:guide id="8" pos="5573">
          <p15:clr>
            <a:srgbClr val="A4A3A4"/>
          </p15:clr>
        </p15:guide>
        <p15:guide id="9" pos="1979">
          <p15:clr>
            <a:srgbClr val="A4A3A4"/>
          </p15:clr>
        </p15:guide>
        <p15:guide id="10" pos="4864">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A291C"/>
    <a:srgbClr val="FFCB05"/>
    <a:srgbClr val="F9CE1F"/>
    <a:srgbClr val="F49800"/>
    <a:srgbClr val="FFA143"/>
    <a:srgbClr val="AFDC7E"/>
    <a:srgbClr val="B2314B"/>
    <a:srgbClr val="C1CFBF"/>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72804" autoAdjust="0"/>
  </p:normalViewPr>
  <p:slideViewPr>
    <p:cSldViewPr snapToGrid="0">
      <p:cViewPr>
        <p:scale>
          <a:sx n="88" d="100"/>
          <a:sy n="88" d="100"/>
        </p:scale>
        <p:origin x="684" y="64"/>
      </p:cViewPr>
      <p:guideLst>
        <p:guide orient="horz" pos="779"/>
        <p:guide orient="horz" pos="2792"/>
        <p:guide orient="horz" pos="1736"/>
        <p:guide pos="5392"/>
        <p:guide pos="68"/>
        <p:guide pos="3030"/>
        <p:guide pos="236"/>
        <p:guide pos="5573"/>
        <p:guide pos="1979"/>
        <p:guide pos="486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264"/>
    </p:cViewPr>
  </p:sorterViewPr>
  <p:notesViewPr>
    <p:cSldViewPr snapToGrid="0">
      <p:cViewPr varScale="1">
        <p:scale>
          <a:sx n="63" d="100"/>
          <a:sy n="63" d="100"/>
        </p:scale>
        <p:origin x="-3130" y="-67"/>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46400" cy="495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965" tIns="45482" rIns="90965" bIns="45482" numCol="1" anchor="t" anchorCtr="0" compatLnSpc="1">
            <a:prstTxWarp prst="textNoShape">
              <a:avLst/>
            </a:prstTxWarp>
          </a:bodyPr>
          <a:lstStyle>
            <a:lvl1pPr>
              <a:defRPr sz="1200">
                <a:latin typeface="Rockwell" pitchFamily="18" charset="0"/>
                <a:cs typeface="+mn-cs"/>
              </a:defRPr>
            </a:lvl1pPr>
          </a:lstStyle>
          <a:p>
            <a:pPr>
              <a:defRPr/>
            </a:pPr>
            <a:endParaRPr lang="en-GB" dirty="0"/>
          </a:p>
        </p:txBody>
      </p:sp>
      <p:sp>
        <p:nvSpPr>
          <p:cNvPr id="25603" name="Rectangle 3"/>
          <p:cNvSpPr>
            <a:spLocks noGrp="1" noChangeArrowheads="1"/>
          </p:cNvSpPr>
          <p:nvPr>
            <p:ph type="dt" sz="quarter" idx="1"/>
          </p:nvPr>
        </p:nvSpPr>
        <p:spPr bwMode="auto">
          <a:xfrm>
            <a:off x="3851276" y="0"/>
            <a:ext cx="2944813" cy="495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965" tIns="45482" rIns="90965" bIns="45482" numCol="1" anchor="t" anchorCtr="0" compatLnSpc="1">
            <a:prstTxWarp prst="textNoShape">
              <a:avLst/>
            </a:prstTxWarp>
          </a:bodyPr>
          <a:lstStyle>
            <a:lvl1pPr algn="r">
              <a:defRPr sz="1200">
                <a:latin typeface="Rockwell" pitchFamily="18" charset="0"/>
                <a:cs typeface="+mn-cs"/>
              </a:defRPr>
            </a:lvl1pPr>
          </a:lstStyle>
          <a:p>
            <a:pPr>
              <a:defRPr/>
            </a:pPr>
            <a:fld id="{F2F8F9D2-5FE7-4594-92D9-F27CC5EECBA3}" type="datetimeFigureOut">
              <a:rPr lang="en-GB"/>
              <a:pPr>
                <a:defRPr/>
              </a:pPr>
              <a:t>23/03/2022</a:t>
            </a:fld>
            <a:endParaRPr lang="en-GB" dirty="0"/>
          </a:p>
        </p:txBody>
      </p:sp>
      <p:sp>
        <p:nvSpPr>
          <p:cNvPr id="25604" name="Rectangle 4"/>
          <p:cNvSpPr>
            <a:spLocks noGrp="1" noChangeArrowheads="1"/>
          </p:cNvSpPr>
          <p:nvPr>
            <p:ph type="ftr" sz="quarter" idx="2"/>
          </p:nvPr>
        </p:nvSpPr>
        <p:spPr bwMode="auto">
          <a:xfrm>
            <a:off x="0" y="9429830"/>
            <a:ext cx="2946400" cy="495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965" tIns="45482" rIns="90965" bIns="45482" numCol="1" anchor="b" anchorCtr="0" compatLnSpc="1">
            <a:prstTxWarp prst="textNoShape">
              <a:avLst/>
            </a:prstTxWarp>
          </a:bodyPr>
          <a:lstStyle>
            <a:lvl1pPr>
              <a:defRPr sz="1200">
                <a:latin typeface="Rockwell" pitchFamily="18" charset="0"/>
                <a:cs typeface="+mn-cs"/>
              </a:defRPr>
            </a:lvl1pPr>
          </a:lstStyle>
          <a:p>
            <a:pPr>
              <a:defRPr/>
            </a:pPr>
            <a:endParaRPr lang="en-GB" dirty="0"/>
          </a:p>
        </p:txBody>
      </p:sp>
      <p:sp>
        <p:nvSpPr>
          <p:cNvPr id="25605" name="Rectangle 5"/>
          <p:cNvSpPr>
            <a:spLocks noGrp="1" noChangeArrowheads="1"/>
          </p:cNvSpPr>
          <p:nvPr>
            <p:ph type="sldNum" sz="quarter" idx="3"/>
          </p:nvPr>
        </p:nvSpPr>
        <p:spPr bwMode="auto">
          <a:xfrm>
            <a:off x="3851276" y="9429830"/>
            <a:ext cx="2944813" cy="495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965" tIns="45482" rIns="90965" bIns="45482" numCol="1" anchor="b" anchorCtr="0" compatLnSpc="1">
            <a:prstTxWarp prst="textNoShape">
              <a:avLst/>
            </a:prstTxWarp>
          </a:bodyPr>
          <a:lstStyle>
            <a:lvl1pPr algn="r">
              <a:defRPr sz="1200">
                <a:latin typeface="Rockwell" pitchFamily="18" charset="0"/>
                <a:cs typeface="+mn-cs"/>
              </a:defRPr>
            </a:lvl1pPr>
          </a:lstStyle>
          <a:p>
            <a:pPr>
              <a:defRPr/>
            </a:pPr>
            <a:fld id="{49FD3F2B-6297-406C-862A-5CADDED1BB49}" type="slidenum">
              <a:rPr lang="en-GB"/>
              <a:pPr>
                <a:defRPr/>
              </a:pPr>
              <a:t>‹#›</a:t>
            </a:fld>
            <a:endParaRPr lang="en-GB" dirty="0"/>
          </a:p>
        </p:txBody>
      </p:sp>
    </p:spTree>
    <p:extLst>
      <p:ext uri="{BB962C8B-B14F-4D97-AF65-F5344CB8AC3E}">
        <p14:creationId xmlns:p14="http://schemas.microsoft.com/office/powerpoint/2010/main" val="28241299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09"/>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49688" y="0"/>
            <a:ext cx="2946400" cy="496809"/>
          </a:xfrm>
          <a:prstGeom prst="rect">
            <a:avLst/>
          </a:prstGeom>
        </p:spPr>
        <p:txBody>
          <a:bodyPr vert="horz" lIns="91440" tIns="45720" rIns="91440" bIns="45720" rtlCol="0"/>
          <a:lstStyle>
            <a:lvl1pPr algn="r">
              <a:defRPr sz="1200"/>
            </a:lvl1pPr>
          </a:lstStyle>
          <a:p>
            <a:fld id="{ABD0744E-9D53-433F-902F-4F58835319D1}" type="datetimeFigureOut">
              <a:rPr lang="en-GB" smtClean="0"/>
              <a:t>23/03/2022</a:t>
            </a:fld>
            <a:endParaRPr lang="en-GB" dirty="0"/>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450" y="4715710"/>
            <a:ext cx="5438775" cy="446651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242"/>
            <a:ext cx="2946400" cy="496809"/>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49688" y="9428242"/>
            <a:ext cx="2946400" cy="496809"/>
          </a:xfrm>
          <a:prstGeom prst="rect">
            <a:avLst/>
          </a:prstGeom>
        </p:spPr>
        <p:txBody>
          <a:bodyPr vert="horz" lIns="91440" tIns="45720" rIns="91440" bIns="45720" rtlCol="0" anchor="b"/>
          <a:lstStyle>
            <a:lvl1pPr algn="r">
              <a:defRPr sz="1200"/>
            </a:lvl1pPr>
          </a:lstStyle>
          <a:p>
            <a:fld id="{E50B966A-61FE-4C3C-837B-6BEF2D01B07C}" type="slidenum">
              <a:rPr lang="en-GB" smtClean="0"/>
              <a:t>‹#›</a:t>
            </a:fld>
            <a:endParaRPr lang="en-GB" dirty="0"/>
          </a:p>
        </p:txBody>
      </p:sp>
    </p:spTree>
    <p:extLst>
      <p:ext uri="{BB962C8B-B14F-4D97-AF65-F5344CB8AC3E}">
        <p14:creationId xmlns:p14="http://schemas.microsoft.com/office/powerpoint/2010/main" val="4250899987"/>
      </p:ext>
    </p:extLst>
  </p:cSld>
  <p:clrMap bg1="lt1" tx1="dk1" bg2="lt2" tx2="dk2" accent1="accent1" accent2="accent2" accent3="accent3" accent4="accent4" accent5="accent5" accent6="accent6" hlink="hlink" folHlink="folHlink"/>
  <p:notesStyle>
    <a:lvl1pPr marL="0" algn="l" defTabSz="914259" rtl="0" eaLnBrk="1" latinLnBrk="0" hangingPunct="1">
      <a:defRPr sz="1200" kern="1200">
        <a:solidFill>
          <a:schemeClr val="tx1"/>
        </a:solidFill>
        <a:latin typeface="+mn-lt"/>
        <a:ea typeface="+mn-ea"/>
        <a:cs typeface="+mn-cs"/>
      </a:defRPr>
    </a:lvl1pPr>
    <a:lvl2pPr marL="457129" algn="l" defTabSz="914259" rtl="0" eaLnBrk="1" latinLnBrk="0" hangingPunct="1">
      <a:defRPr sz="1200" kern="1200">
        <a:solidFill>
          <a:schemeClr val="tx1"/>
        </a:solidFill>
        <a:latin typeface="+mn-lt"/>
        <a:ea typeface="+mn-ea"/>
        <a:cs typeface="+mn-cs"/>
      </a:defRPr>
    </a:lvl2pPr>
    <a:lvl3pPr marL="914259" algn="l" defTabSz="914259" rtl="0" eaLnBrk="1" latinLnBrk="0" hangingPunct="1">
      <a:defRPr sz="1200" kern="1200">
        <a:solidFill>
          <a:schemeClr val="tx1"/>
        </a:solidFill>
        <a:latin typeface="+mn-lt"/>
        <a:ea typeface="+mn-ea"/>
        <a:cs typeface="+mn-cs"/>
      </a:defRPr>
    </a:lvl3pPr>
    <a:lvl4pPr marL="1371389" algn="l" defTabSz="914259" rtl="0" eaLnBrk="1" latinLnBrk="0" hangingPunct="1">
      <a:defRPr sz="1200" kern="1200">
        <a:solidFill>
          <a:schemeClr val="tx1"/>
        </a:solidFill>
        <a:latin typeface="+mn-lt"/>
        <a:ea typeface="+mn-ea"/>
        <a:cs typeface="+mn-cs"/>
      </a:defRPr>
    </a:lvl4pPr>
    <a:lvl5pPr marL="1828518" algn="l" defTabSz="914259" rtl="0" eaLnBrk="1" latinLnBrk="0" hangingPunct="1">
      <a:defRPr sz="1200" kern="1200">
        <a:solidFill>
          <a:schemeClr val="tx1"/>
        </a:solidFill>
        <a:latin typeface="+mn-lt"/>
        <a:ea typeface="+mn-ea"/>
        <a:cs typeface="+mn-cs"/>
      </a:defRPr>
    </a:lvl5pPr>
    <a:lvl6pPr marL="2285648" algn="l" defTabSz="914259" rtl="0" eaLnBrk="1" latinLnBrk="0" hangingPunct="1">
      <a:defRPr sz="1200" kern="1200">
        <a:solidFill>
          <a:schemeClr val="tx1"/>
        </a:solidFill>
        <a:latin typeface="+mn-lt"/>
        <a:ea typeface="+mn-ea"/>
        <a:cs typeface="+mn-cs"/>
      </a:defRPr>
    </a:lvl6pPr>
    <a:lvl7pPr marL="2742779" algn="l" defTabSz="914259" rtl="0" eaLnBrk="1" latinLnBrk="0" hangingPunct="1">
      <a:defRPr sz="1200" kern="1200">
        <a:solidFill>
          <a:schemeClr val="tx1"/>
        </a:solidFill>
        <a:latin typeface="+mn-lt"/>
        <a:ea typeface="+mn-ea"/>
        <a:cs typeface="+mn-cs"/>
      </a:defRPr>
    </a:lvl7pPr>
    <a:lvl8pPr marL="3199908" algn="l" defTabSz="914259" rtl="0" eaLnBrk="1" latinLnBrk="0" hangingPunct="1">
      <a:defRPr sz="1200" kern="1200">
        <a:solidFill>
          <a:schemeClr val="tx1"/>
        </a:solidFill>
        <a:latin typeface="+mn-lt"/>
        <a:ea typeface="+mn-ea"/>
        <a:cs typeface="+mn-cs"/>
      </a:defRPr>
    </a:lvl8pPr>
    <a:lvl9pPr marL="3657037" algn="l" defTabSz="91425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CARLA</a:t>
            </a:r>
          </a:p>
          <a:p>
            <a:pPr marL="285750" indent="-285750">
              <a:buFont typeface="Arial" panose="020B0604020202020204" pitchFamily="34" charset="0"/>
              <a:buChar char="•"/>
            </a:pPr>
            <a:r>
              <a:rPr lang="en-GB" sz="1200" dirty="0"/>
              <a:t> A new service designed to help meet the mental health needs of C&amp;YP in education settings.</a:t>
            </a:r>
          </a:p>
          <a:p>
            <a:pPr marL="285750" indent="-285750">
              <a:buFont typeface="Arial" panose="020B0604020202020204" pitchFamily="34" charset="0"/>
              <a:buChar char="•"/>
            </a:pPr>
            <a:r>
              <a:rPr lang="en-GB" sz="1200" dirty="0"/>
              <a:t> Comprising senior clinicians and higher-level therapists, and Education Mental Health Practitioners (EMHPs). </a:t>
            </a:r>
          </a:p>
          <a:p>
            <a:pPr marL="285750" indent="-285750">
              <a:buFont typeface="Arial" panose="020B0604020202020204" pitchFamily="34" charset="0"/>
              <a:buChar char="•"/>
            </a:pPr>
            <a:r>
              <a:rPr lang="en-GB" sz="1200" dirty="0"/>
              <a:t>MHSTs work with mental health supports that already exist, such as specialist CAMHS, Local Authority, existing counselling provision within school.</a:t>
            </a:r>
          </a:p>
          <a:p>
            <a:pPr marL="285750" indent="-285750">
              <a:buFont typeface="Arial" panose="020B0604020202020204" pitchFamily="34" charset="0"/>
              <a:buChar char="•"/>
            </a:pPr>
            <a:r>
              <a:rPr lang="en-GB" sz="1200" dirty="0"/>
              <a:t>Staff from each MHST are responsible for defined group of education settings, building a relationship with each, including the senior mental health lead.</a:t>
            </a:r>
          </a:p>
          <a:p>
            <a:pPr marL="285750" indent="-285750">
              <a:buFont typeface="Arial" panose="020B0604020202020204" pitchFamily="34" charset="0"/>
              <a:buChar char="•"/>
            </a:pPr>
            <a:r>
              <a:rPr lang="en-GB" sz="1200" dirty="0"/>
              <a:t>MHSTs should work with each setting to evaluate and co-design the support offer required. </a:t>
            </a:r>
          </a:p>
          <a:p>
            <a:pPr marL="285750" indent="-285750">
              <a:buFont typeface="Arial" panose="020B0604020202020204" pitchFamily="34" charset="0"/>
              <a:buChar char="•"/>
            </a:pPr>
            <a:r>
              <a:rPr lang="en-GB" sz="1200" dirty="0"/>
              <a:t>MHSTs should work to ensure that the support offer reflects the needs of children and young people and education settings using clearly established expectations and ways of working that fit with the setting and the local system.</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D11010-DB36-420D-8CF2-23C53879B1E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1744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CARLA</a:t>
            </a:r>
          </a:p>
          <a:p>
            <a:pPr marL="285750" indent="-285750">
              <a:buFont typeface="Arial" panose="020B0604020202020204" pitchFamily="34" charset="0"/>
              <a:buChar char="•"/>
            </a:pPr>
            <a:r>
              <a:rPr lang="en-GB" sz="1200" dirty="0"/>
              <a:t> A new service designed to help meet the mental health needs of C&amp;YP in education settings.</a:t>
            </a:r>
          </a:p>
          <a:p>
            <a:pPr marL="285750" indent="-285750">
              <a:buFont typeface="Arial" panose="020B0604020202020204" pitchFamily="34" charset="0"/>
              <a:buChar char="•"/>
            </a:pPr>
            <a:r>
              <a:rPr lang="en-GB" sz="1200" dirty="0"/>
              <a:t> Comprising senior clinicians and higher-level therapists, and Education Mental Health Practitioners (EMHPs). </a:t>
            </a:r>
          </a:p>
          <a:p>
            <a:pPr marL="285750" indent="-285750">
              <a:buFont typeface="Arial" panose="020B0604020202020204" pitchFamily="34" charset="0"/>
              <a:buChar char="•"/>
            </a:pPr>
            <a:r>
              <a:rPr lang="en-GB" sz="1200" dirty="0"/>
              <a:t>MHSTs work with mental health supports that already exist, such as specialist CAMHS, Local Authority, existing counselling provision within school.</a:t>
            </a:r>
          </a:p>
          <a:p>
            <a:pPr marL="285750" indent="-285750">
              <a:buFont typeface="Arial" panose="020B0604020202020204" pitchFamily="34" charset="0"/>
              <a:buChar char="•"/>
            </a:pPr>
            <a:r>
              <a:rPr lang="en-GB" sz="1200" dirty="0"/>
              <a:t>Staff from each MHST are responsible for defined group of education settings, building a relationship with each, including the senior mental health lead.</a:t>
            </a:r>
          </a:p>
          <a:p>
            <a:pPr marL="285750" indent="-285750">
              <a:buFont typeface="Arial" panose="020B0604020202020204" pitchFamily="34" charset="0"/>
              <a:buChar char="•"/>
            </a:pPr>
            <a:r>
              <a:rPr lang="en-GB" sz="1200" dirty="0"/>
              <a:t>MHSTs should work with each setting to evaluate and co-design the support offer required. </a:t>
            </a:r>
          </a:p>
          <a:p>
            <a:pPr marL="285750" indent="-285750">
              <a:buFont typeface="Arial" panose="020B0604020202020204" pitchFamily="34" charset="0"/>
              <a:buChar char="•"/>
            </a:pPr>
            <a:r>
              <a:rPr lang="en-GB" sz="1200" dirty="0"/>
              <a:t>MHSTs should work to ensure that the support offer reflects the needs of children and young people and education settings using clearly established expectations and ways of working that fit with the setting and the local system.</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D11010-DB36-420D-8CF2-23C53879B1E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2009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9.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cover - imag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4" y="323"/>
            <a:ext cx="9142857" cy="5142857"/>
          </a:xfrm>
          <a:prstGeom prst="rect">
            <a:avLst/>
          </a:prstGeom>
        </p:spPr>
      </p:pic>
      <p:sp>
        <p:nvSpPr>
          <p:cNvPr id="11" name="Text Placeholder 10"/>
          <p:cNvSpPr>
            <a:spLocks noGrp="1"/>
          </p:cNvSpPr>
          <p:nvPr>
            <p:ph type="body" sz="quarter" idx="10" hasCustomPrompt="1"/>
          </p:nvPr>
        </p:nvSpPr>
        <p:spPr>
          <a:xfrm>
            <a:off x="4572002" y="1562403"/>
            <a:ext cx="4275138" cy="1804255"/>
          </a:xfrm>
        </p:spPr>
        <p:txBody>
          <a:bodyPr/>
          <a:lstStyle>
            <a:lvl1pPr marL="0" indent="0">
              <a:buFontTx/>
              <a:buNone/>
              <a:defRPr sz="3200" b="1">
                <a:solidFill>
                  <a:schemeClr val="tx1"/>
                </a:solidFill>
              </a:defRPr>
            </a:lvl1pPr>
            <a:lvl2pPr marL="228567" indent="0">
              <a:buFontTx/>
              <a:buNone/>
              <a:defRPr/>
            </a:lvl2pPr>
            <a:lvl3pPr marL="457129" indent="0">
              <a:buFontTx/>
              <a:buNone/>
              <a:defRPr/>
            </a:lvl3pPr>
            <a:lvl4pPr marL="685695" indent="0">
              <a:buFontTx/>
              <a:buNone/>
              <a:defRPr/>
            </a:lvl4pPr>
            <a:lvl5pPr marL="914259" indent="0">
              <a:buFontTx/>
              <a:buNone/>
              <a:defRPr/>
            </a:lvl5pPr>
          </a:lstStyle>
          <a:p>
            <a:pPr lvl="0"/>
            <a:r>
              <a:rPr lang="en-US" dirty="0"/>
              <a:t>Presentation title</a:t>
            </a:r>
          </a:p>
        </p:txBody>
      </p:sp>
      <p:sp>
        <p:nvSpPr>
          <p:cNvPr id="15" name="Text Placeholder 14"/>
          <p:cNvSpPr>
            <a:spLocks noGrp="1"/>
          </p:cNvSpPr>
          <p:nvPr>
            <p:ph type="body" sz="quarter" idx="11" hasCustomPrompt="1"/>
          </p:nvPr>
        </p:nvSpPr>
        <p:spPr>
          <a:xfrm>
            <a:off x="4572002" y="3429440"/>
            <a:ext cx="4275138" cy="76835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6" tIns="45714" rIns="91426" bIns="45714" numCol="1" anchor="t" anchorCtr="0" compatLnSpc="1">
            <a:prstTxWarp prst="textNoShape">
              <a:avLst/>
            </a:prstTxWarp>
          </a:bodyPr>
          <a:lstStyle>
            <a:lvl1pPr marL="228567" indent="-228567" algn="l">
              <a:buFontTx/>
              <a:buNone/>
              <a:defRPr lang="en-US" sz="2600" b="1" smtClean="0">
                <a:solidFill>
                  <a:schemeClr val="tx1">
                    <a:lumMod val="60000"/>
                    <a:lumOff val="40000"/>
                  </a:schemeClr>
                </a:solidFill>
              </a:defRPr>
            </a:lvl1pPr>
            <a:lvl2pPr>
              <a:defRPr lang="en-US" smtClean="0"/>
            </a:lvl2pPr>
            <a:lvl3pPr>
              <a:defRPr lang="en-US" smtClean="0"/>
            </a:lvl3pPr>
            <a:lvl4pPr>
              <a:defRPr lang="en-US" smtClean="0"/>
            </a:lvl4pPr>
            <a:lvl5pPr>
              <a:defRPr lang="en-GB"/>
            </a:lvl5pPr>
          </a:lstStyle>
          <a:p>
            <a:pPr marL="0" lvl="0" indent="0"/>
            <a:r>
              <a:rPr lang="en-US" dirty="0"/>
              <a:t>Date</a:t>
            </a:r>
            <a:endParaRPr lang="en-GB" dirty="0"/>
          </a:p>
        </p:txBody>
      </p:sp>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574" y="4762500"/>
            <a:ext cx="3091341" cy="380678"/>
          </a:xfrm>
          <a:prstGeom prst="rect">
            <a:avLst/>
          </a:prstGeom>
        </p:spPr>
      </p:pic>
      <p:pic>
        <p:nvPicPr>
          <p:cNvPr id="8" name="Picture 2"/>
          <p:cNvPicPr>
            <a:picLocks noChangeArrowheads="1"/>
          </p:cNvPicPr>
          <p:nvPr userDrawn="1"/>
        </p:nvPicPr>
        <p:blipFill rotWithShape="1">
          <a:blip r:embed="rId4">
            <a:extLst>
              <a:ext uri="{28A0092B-C50C-407E-A947-70E740481C1C}">
                <a14:useLocalDpi xmlns:a14="http://schemas.microsoft.com/office/drawing/2010/main" val="0"/>
              </a:ext>
            </a:extLst>
          </a:blip>
          <a:srcRect/>
          <a:stretch/>
        </p:blipFill>
        <p:spPr bwMode="auto">
          <a:xfrm>
            <a:off x="0" y="1"/>
            <a:ext cx="4249738"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03653" y="4813980"/>
            <a:ext cx="2401888" cy="33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883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olding slide">
    <p:spTree>
      <p:nvGrpSpPr>
        <p:cNvPr id="1" name=""/>
        <p:cNvGrpSpPr/>
        <p:nvPr/>
      </p:nvGrpSpPr>
      <p:grpSpPr>
        <a:xfrm>
          <a:off x="0" y="0"/>
          <a:ext cx="0" cy="0"/>
          <a:chOff x="0" y="0"/>
          <a:chExt cx="0" cy="0"/>
        </a:xfrm>
      </p:grpSpPr>
      <p:pic>
        <p:nvPicPr>
          <p:cNvPr id="1026" name="Picture 2" descr="P:\Template redesigns\PowerPoint template\Reflection_Unsplash_Faye Cornish.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a:stretch/>
        </p:blipFill>
        <p:spPr bwMode="auto">
          <a:xfrm>
            <a:off x="1146" y="0"/>
            <a:ext cx="9144000" cy="5144401"/>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10"/>
          <p:cNvSpPr>
            <a:spLocks noGrp="1"/>
          </p:cNvSpPr>
          <p:nvPr>
            <p:ph type="body" sz="quarter" idx="10" hasCustomPrompt="1"/>
          </p:nvPr>
        </p:nvSpPr>
        <p:spPr>
          <a:xfrm>
            <a:off x="376241" y="2228533"/>
            <a:ext cx="4971617" cy="982534"/>
          </a:xfrm>
        </p:spPr>
        <p:txBody>
          <a:bodyPr anchor="ctr" anchorCtr="0"/>
          <a:lstStyle>
            <a:lvl1pPr marL="0" indent="0">
              <a:buFontTx/>
              <a:buNone/>
              <a:defRPr sz="3600" b="1" baseline="0">
                <a:solidFill>
                  <a:schemeClr val="bg1"/>
                </a:solidFill>
              </a:defRPr>
            </a:lvl1pPr>
            <a:lvl2pPr marL="228567" indent="0">
              <a:buFontTx/>
              <a:buNone/>
              <a:defRPr/>
            </a:lvl2pPr>
            <a:lvl3pPr marL="457129" indent="0">
              <a:buFontTx/>
              <a:buNone/>
              <a:defRPr/>
            </a:lvl3pPr>
            <a:lvl4pPr marL="685695" indent="0">
              <a:buFontTx/>
              <a:buNone/>
              <a:defRPr/>
            </a:lvl4pPr>
            <a:lvl5pPr marL="914259" indent="0">
              <a:buFontTx/>
              <a:buNone/>
              <a:defRPr/>
            </a:lvl5pPr>
          </a:lstStyle>
          <a:p>
            <a:pPr lvl="0"/>
            <a:r>
              <a:rPr lang="en-US" dirty="0"/>
              <a:t>Holding slide</a:t>
            </a:r>
          </a:p>
        </p:txBody>
      </p:sp>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574" y="4762500"/>
            <a:ext cx="3091341" cy="380678"/>
          </a:xfrm>
          <a:prstGeom prst="rect">
            <a:avLst/>
          </a:prstGeom>
        </p:spPr>
      </p:pic>
    </p:spTree>
    <p:extLst>
      <p:ext uri="{BB962C8B-B14F-4D97-AF65-F5344CB8AC3E}">
        <p14:creationId xmlns:p14="http://schemas.microsoft.com/office/powerpoint/2010/main" val="682120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ffee break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6" y="1544"/>
            <a:ext cx="9142857" cy="5142857"/>
          </a:xfrm>
          <a:prstGeom prst="rect">
            <a:avLst/>
          </a:prstGeom>
        </p:spPr>
      </p:pic>
      <p:sp>
        <p:nvSpPr>
          <p:cNvPr id="8" name="Rectangle 7"/>
          <p:cNvSpPr/>
          <p:nvPr userDrawn="1"/>
        </p:nvSpPr>
        <p:spPr>
          <a:xfrm>
            <a:off x="0" y="0"/>
            <a:ext cx="6966000" cy="5143500"/>
          </a:xfrm>
          <a:prstGeom prst="rect">
            <a:avLst/>
          </a:prstGeom>
          <a:solidFill>
            <a:srgbClr val="0070C0"/>
          </a:solidFill>
          <a:ln>
            <a:noFill/>
          </a:ln>
        </p:spPr>
        <p:style>
          <a:lnRef idx="2">
            <a:schemeClr val="accent5"/>
          </a:lnRef>
          <a:fillRef idx="1">
            <a:schemeClr val="lt1"/>
          </a:fillRef>
          <a:effectRef idx="0">
            <a:schemeClr val="accent5"/>
          </a:effectRef>
          <a:fontRef idx="minor">
            <a:schemeClr val="dk1"/>
          </a:fontRef>
        </p:style>
        <p:txBody>
          <a:bodyPr lIns="91426" tIns="45714" rIns="91426" bIns="45714" rtlCol="0" anchor="ctr"/>
          <a:lstStyle/>
          <a:p>
            <a:pPr algn="ctr"/>
            <a:endParaRPr lang="en-GB"/>
          </a:p>
        </p:txBody>
      </p:sp>
      <p:sp>
        <p:nvSpPr>
          <p:cNvPr id="11" name="Text Placeholder 10"/>
          <p:cNvSpPr>
            <a:spLocks noGrp="1"/>
          </p:cNvSpPr>
          <p:nvPr>
            <p:ph type="body" sz="quarter" idx="10"/>
          </p:nvPr>
        </p:nvSpPr>
        <p:spPr>
          <a:xfrm>
            <a:off x="376241" y="2228533"/>
            <a:ext cx="4971617" cy="982534"/>
          </a:xfrm>
        </p:spPr>
        <p:txBody>
          <a:bodyPr anchor="ctr" anchorCtr="0"/>
          <a:lstStyle>
            <a:lvl1pPr marL="0" indent="0">
              <a:buFontTx/>
              <a:buNone/>
              <a:defRPr sz="3600" b="1" baseline="0">
                <a:solidFill>
                  <a:schemeClr val="bg1"/>
                </a:solidFill>
              </a:defRPr>
            </a:lvl1pPr>
            <a:lvl2pPr marL="228567" indent="0">
              <a:buFontTx/>
              <a:buNone/>
              <a:defRPr/>
            </a:lvl2pPr>
            <a:lvl3pPr marL="457129" indent="0">
              <a:buFontTx/>
              <a:buNone/>
              <a:defRPr/>
            </a:lvl3pPr>
            <a:lvl4pPr marL="685695" indent="0">
              <a:buFontTx/>
              <a:buNone/>
              <a:defRPr/>
            </a:lvl4pPr>
            <a:lvl5pPr marL="914259" indent="0">
              <a:buFontTx/>
              <a:buNone/>
              <a:defRPr/>
            </a:lvl5pPr>
          </a:lstStyle>
          <a:p>
            <a:pPr lvl="0"/>
            <a:endParaRPr lang="en-US" dirty="0"/>
          </a:p>
        </p:txBody>
      </p:sp>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574" y="4762500"/>
            <a:ext cx="3091341" cy="380678"/>
          </a:xfrm>
          <a:prstGeom prst="rect">
            <a:avLst/>
          </a:prstGeom>
        </p:spPr>
      </p:pic>
      <p:pic>
        <p:nvPicPr>
          <p:cNvPr id="9" name="Picture 2" descr="P:\Template redesigns\PowerPoint template\Coffee break2.jpg"/>
          <p:cNvPicPr preferRelativeResize="0">
            <a:picLocks noChangeAspect="1" noChangeArrowheads="1"/>
          </p:cNvPicPr>
          <p:nvPr userDrawn="1"/>
        </p:nvPicPr>
        <p:blipFill rotWithShape="1">
          <a:blip r:embed="rId4">
            <a:extLst>
              <a:ext uri="{28A0092B-C50C-407E-A947-70E740481C1C}">
                <a14:useLocalDpi xmlns:a14="http://schemas.microsoft.com/office/drawing/2010/main" val="0"/>
              </a:ext>
            </a:extLst>
          </a:blip>
          <a:srcRect/>
          <a:stretch/>
        </p:blipFill>
        <p:spPr bwMode="auto">
          <a:xfrm>
            <a:off x="5094000" y="853200"/>
            <a:ext cx="3734251" cy="37332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39620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 break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6" y="1544"/>
            <a:ext cx="9142857" cy="5142857"/>
          </a:xfrm>
          <a:prstGeom prst="rect">
            <a:avLst/>
          </a:prstGeom>
        </p:spPr>
      </p:pic>
      <p:sp>
        <p:nvSpPr>
          <p:cNvPr id="8" name="Rectangle 7"/>
          <p:cNvSpPr/>
          <p:nvPr userDrawn="1"/>
        </p:nvSpPr>
        <p:spPr>
          <a:xfrm>
            <a:off x="0" y="0"/>
            <a:ext cx="6966000" cy="5143500"/>
          </a:xfrm>
          <a:prstGeom prst="rect">
            <a:avLst/>
          </a:prstGeom>
          <a:solidFill>
            <a:srgbClr val="0070C0"/>
          </a:solidFill>
          <a:ln>
            <a:noFill/>
          </a:ln>
        </p:spPr>
        <p:style>
          <a:lnRef idx="2">
            <a:schemeClr val="accent5"/>
          </a:lnRef>
          <a:fillRef idx="1">
            <a:schemeClr val="lt1"/>
          </a:fillRef>
          <a:effectRef idx="0">
            <a:schemeClr val="accent5"/>
          </a:effectRef>
          <a:fontRef idx="minor">
            <a:schemeClr val="dk1"/>
          </a:fontRef>
        </p:style>
        <p:txBody>
          <a:bodyPr lIns="91426" tIns="45714" rIns="91426" bIns="45714" rtlCol="0" anchor="ctr"/>
          <a:lstStyle/>
          <a:p>
            <a:pPr algn="ctr"/>
            <a:endParaRPr lang="en-GB"/>
          </a:p>
        </p:txBody>
      </p:sp>
      <p:sp>
        <p:nvSpPr>
          <p:cNvPr id="11" name="Text Placeholder 10"/>
          <p:cNvSpPr>
            <a:spLocks noGrp="1"/>
          </p:cNvSpPr>
          <p:nvPr>
            <p:ph type="body" sz="quarter" idx="10"/>
          </p:nvPr>
        </p:nvSpPr>
        <p:spPr>
          <a:xfrm>
            <a:off x="376241" y="2228533"/>
            <a:ext cx="4971617" cy="982534"/>
          </a:xfrm>
        </p:spPr>
        <p:txBody>
          <a:bodyPr anchor="ctr" anchorCtr="0"/>
          <a:lstStyle>
            <a:lvl1pPr marL="0" indent="0">
              <a:buFontTx/>
              <a:buNone/>
              <a:defRPr sz="3600" b="1" baseline="0">
                <a:solidFill>
                  <a:schemeClr val="bg1"/>
                </a:solidFill>
              </a:defRPr>
            </a:lvl1pPr>
            <a:lvl2pPr marL="228567" indent="0">
              <a:buFontTx/>
              <a:buNone/>
              <a:defRPr/>
            </a:lvl2pPr>
            <a:lvl3pPr marL="457129" indent="0">
              <a:buFontTx/>
              <a:buNone/>
              <a:defRPr/>
            </a:lvl3pPr>
            <a:lvl4pPr marL="685695" indent="0">
              <a:buFontTx/>
              <a:buNone/>
              <a:defRPr/>
            </a:lvl4pPr>
            <a:lvl5pPr marL="914259" indent="0">
              <a:buFontTx/>
              <a:buNone/>
              <a:defRPr/>
            </a:lvl5pPr>
          </a:lstStyle>
          <a:p>
            <a:pPr lvl="0"/>
            <a:endParaRPr lang="en-US" dirty="0"/>
          </a:p>
        </p:txBody>
      </p:sp>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574" y="4762500"/>
            <a:ext cx="3091341" cy="380678"/>
          </a:xfrm>
          <a:prstGeom prst="rect">
            <a:avLst/>
          </a:prstGeom>
        </p:spPr>
      </p:pic>
      <p:pic>
        <p:nvPicPr>
          <p:cNvPr id="1026" name="Picture 2" descr="P:\Templates\PowerPoint template\Support files\Tea break slide image_Unsplash.jpg"/>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l="16213" r="17120"/>
          <a:stretch/>
        </p:blipFill>
        <p:spPr bwMode="auto">
          <a:xfrm>
            <a:off x="5094000" y="853200"/>
            <a:ext cx="3733200" cy="37332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04198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ea break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6" y="1544"/>
            <a:ext cx="9142857" cy="5142857"/>
          </a:xfrm>
          <a:prstGeom prst="rect">
            <a:avLst/>
          </a:prstGeom>
        </p:spPr>
      </p:pic>
      <p:sp>
        <p:nvSpPr>
          <p:cNvPr id="8" name="Rectangle 7"/>
          <p:cNvSpPr/>
          <p:nvPr userDrawn="1"/>
        </p:nvSpPr>
        <p:spPr>
          <a:xfrm>
            <a:off x="0" y="0"/>
            <a:ext cx="6966000" cy="5143500"/>
          </a:xfrm>
          <a:prstGeom prst="rect">
            <a:avLst/>
          </a:prstGeom>
          <a:solidFill>
            <a:srgbClr val="0070C0"/>
          </a:solidFill>
          <a:ln>
            <a:noFill/>
          </a:ln>
        </p:spPr>
        <p:style>
          <a:lnRef idx="2">
            <a:schemeClr val="accent5"/>
          </a:lnRef>
          <a:fillRef idx="1">
            <a:schemeClr val="lt1"/>
          </a:fillRef>
          <a:effectRef idx="0">
            <a:schemeClr val="accent5"/>
          </a:effectRef>
          <a:fontRef idx="minor">
            <a:schemeClr val="dk1"/>
          </a:fontRef>
        </p:style>
        <p:txBody>
          <a:bodyPr lIns="91426" tIns="45714" rIns="91426" bIns="45714" rtlCol="0" anchor="ctr"/>
          <a:lstStyle/>
          <a:p>
            <a:pPr algn="ctr"/>
            <a:endParaRPr lang="en-GB"/>
          </a:p>
        </p:txBody>
      </p:sp>
      <p:sp>
        <p:nvSpPr>
          <p:cNvPr id="11" name="Text Placeholder 10"/>
          <p:cNvSpPr>
            <a:spLocks noGrp="1"/>
          </p:cNvSpPr>
          <p:nvPr>
            <p:ph type="body" sz="quarter" idx="10"/>
          </p:nvPr>
        </p:nvSpPr>
        <p:spPr>
          <a:xfrm>
            <a:off x="376241" y="2228533"/>
            <a:ext cx="4971617" cy="982534"/>
          </a:xfrm>
        </p:spPr>
        <p:txBody>
          <a:bodyPr anchor="ctr" anchorCtr="0"/>
          <a:lstStyle>
            <a:lvl1pPr marL="0" indent="0">
              <a:buFontTx/>
              <a:buNone/>
              <a:defRPr sz="3600" b="1" baseline="0">
                <a:solidFill>
                  <a:schemeClr val="bg1"/>
                </a:solidFill>
              </a:defRPr>
            </a:lvl1pPr>
            <a:lvl2pPr marL="228567" indent="0">
              <a:buFontTx/>
              <a:buNone/>
              <a:defRPr/>
            </a:lvl2pPr>
            <a:lvl3pPr marL="457129" indent="0">
              <a:buFontTx/>
              <a:buNone/>
              <a:defRPr/>
            </a:lvl3pPr>
            <a:lvl4pPr marL="685695" indent="0">
              <a:buFontTx/>
              <a:buNone/>
              <a:defRPr/>
            </a:lvl4pPr>
            <a:lvl5pPr marL="914259" indent="0">
              <a:buFontTx/>
              <a:buNone/>
              <a:defRPr/>
            </a:lvl5pPr>
          </a:lstStyle>
          <a:p>
            <a:pPr lvl="0"/>
            <a:endParaRPr lang="en-US" dirty="0"/>
          </a:p>
        </p:txBody>
      </p:sp>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574" y="4762500"/>
            <a:ext cx="3091341" cy="380678"/>
          </a:xfrm>
          <a:prstGeom prst="rect">
            <a:avLst/>
          </a:prstGeom>
        </p:spPr>
      </p:pic>
      <p:pic>
        <p:nvPicPr>
          <p:cNvPr id="2051" name="Picture 3" descr="P:\Templates\PowerPoint template\Support files\Time for a break slide.jfif"/>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l="16506" t="19224" r="16973" b="27560"/>
          <a:stretch/>
        </p:blipFill>
        <p:spPr bwMode="auto">
          <a:xfrm>
            <a:off x="5094000" y="853200"/>
            <a:ext cx="3733200" cy="37332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60173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ny questions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6" y="1544"/>
            <a:ext cx="9142857" cy="5142857"/>
          </a:xfrm>
          <a:prstGeom prst="rect">
            <a:avLst/>
          </a:prstGeom>
        </p:spPr>
      </p:pic>
      <p:sp>
        <p:nvSpPr>
          <p:cNvPr id="8" name="Rectangle 7"/>
          <p:cNvSpPr/>
          <p:nvPr userDrawn="1"/>
        </p:nvSpPr>
        <p:spPr>
          <a:xfrm>
            <a:off x="0" y="0"/>
            <a:ext cx="6966000" cy="5143500"/>
          </a:xfrm>
          <a:prstGeom prst="rect">
            <a:avLst/>
          </a:prstGeom>
          <a:solidFill>
            <a:srgbClr val="0070C0"/>
          </a:solidFill>
          <a:ln>
            <a:noFill/>
          </a:ln>
        </p:spPr>
        <p:style>
          <a:lnRef idx="2">
            <a:schemeClr val="accent5"/>
          </a:lnRef>
          <a:fillRef idx="1">
            <a:schemeClr val="lt1"/>
          </a:fillRef>
          <a:effectRef idx="0">
            <a:schemeClr val="accent5"/>
          </a:effectRef>
          <a:fontRef idx="minor">
            <a:schemeClr val="dk1"/>
          </a:fontRef>
        </p:style>
        <p:txBody>
          <a:bodyPr lIns="91426" tIns="45714" rIns="91426" bIns="45714" rtlCol="0" anchor="ctr"/>
          <a:lstStyle/>
          <a:p>
            <a:pPr algn="ctr"/>
            <a:endParaRPr lang="en-GB"/>
          </a:p>
        </p:txBody>
      </p:sp>
      <p:sp>
        <p:nvSpPr>
          <p:cNvPr id="11" name="Text Placeholder 10"/>
          <p:cNvSpPr>
            <a:spLocks noGrp="1"/>
          </p:cNvSpPr>
          <p:nvPr>
            <p:ph type="body" sz="quarter" idx="10" hasCustomPrompt="1"/>
          </p:nvPr>
        </p:nvSpPr>
        <p:spPr>
          <a:xfrm>
            <a:off x="376241" y="2227979"/>
            <a:ext cx="4971617" cy="982800"/>
          </a:xfrm>
        </p:spPr>
        <p:txBody>
          <a:bodyPr anchor="ctr" anchorCtr="0"/>
          <a:lstStyle>
            <a:lvl1pPr marL="0" indent="0">
              <a:buFontTx/>
              <a:buNone/>
              <a:defRPr sz="3600" b="1" baseline="0">
                <a:solidFill>
                  <a:schemeClr val="bg1"/>
                </a:solidFill>
              </a:defRPr>
            </a:lvl1pPr>
            <a:lvl2pPr marL="228567" indent="0">
              <a:buFontTx/>
              <a:buNone/>
              <a:defRPr/>
            </a:lvl2pPr>
            <a:lvl3pPr marL="457129" indent="0">
              <a:buFontTx/>
              <a:buNone/>
              <a:defRPr/>
            </a:lvl3pPr>
            <a:lvl4pPr marL="685695" indent="0">
              <a:buFontTx/>
              <a:buNone/>
              <a:defRPr/>
            </a:lvl4pPr>
            <a:lvl5pPr marL="914259" indent="0">
              <a:buFontTx/>
              <a:buNone/>
              <a:defRPr/>
            </a:lvl5pPr>
          </a:lstStyle>
          <a:p>
            <a:pPr lvl="0"/>
            <a:r>
              <a:rPr lang="en-US" dirty="0"/>
              <a:t>Any questions</a:t>
            </a:r>
          </a:p>
        </p:txBody>
      </p:sp>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574" y="4762500"/>
            <a:ext cx="3091341" cy="380678"/>
          </a:xfrm>
          <a:prstGeom prst="rect">
            <a:avLst/>
          </a:prstGeom>
        </p:spPr>
      </p:pic>
      <p:pic>
        <p:nvPicPr>
          <p:cNvPr id="12" name="Picture 11"/>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5094000" y="853200"/>
            <a:ext cx="3732359" cy="373235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7595403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3498393" y="4767266"/>
            <a:ext cx="2133600" cy="274637"/>
          </a:xfrm>
          <a:prstGeom prst="rect">
            <a:avLst/>
          </a:prstGeom>
        </p:spPr>
        <p:txBody>
          <a:bodyPr vert="horz" lIns="91426" tIns="45714" rIns="91426" bIns="45714" rtlCol="0" anchor="ctr"/>
          <a:lstStyle>
            <a:lvl1pPr algn="ctr">
              <a:defRPr sz="1200">
                <a:solidFill>
                  <a:schemeClr val="tx2"/>
                </a:solidFill>
                <a:latin typeface="+mn-lt"/>
              </a:defRPr>
            </a:lvl1pPr>
          </a:lstStyle>
          <a:p>
            <a:fld id="{CF707256-2AAE-4244-B495-8FEA21BDAB6D}" type="slidenum">
              <a:rPr lang="en-GB" smtClean="0"/>
              <a:pPr/>
              <a:t>‹#›</a:t>
            </a:fld>
            <a:endParaRPr lang="en-GB"/>
          </a:p>
        </p:txBody>
      </p:sp>
    </p:spTree>
    <p:extLst>
      <p:ext uri="{BB962C8B-B14F-4D97-AF65-F5344CB8AC3E}">
        <p14:creationId xmlns:p14="http://schemas.microsoft.com/office/powerpoint/2010/main" val="12386550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ack slide">
    <p:spTree>
      <p:nvGrpSpPr>
        <p:cNvPr id="1" name=""/>
        <p:cNvGrpSpPr/>
        <p:nvPr/>
      </p:nvGrpSpPr>
      <p:grpSpPr>
        <a:xfrm>
          <a:off x="0" y="0"/>
          <a:ext cx="0" cy="0"/>
          <a:chOff x="0" y="0"/>
          <a:chExt cx="0" cy="0"/>
        </a:xfrm>
      </p:grpSpPr>
      <p:sp>
        <p:nvSpPr>
          <p:cNvPr id="7" name="Rectangle 6"/>
          <p:cNvSpPr/>
          <p:nvPr userDrawn="1"/>
        </p:nvSpPr>
        <p:spPr>
          <a:xfrm>
            <a:off x="0" y="0"/>
            <a:ext cx="9144000" cy="5143500"/>
          </a:xfrm>
          <a:prstGeom prst="rect">
            <a:avLst/>
          </a:prstGeom>
          <a:solidFill>
            <a:srgbClr val="0070C0"/>
          </a:solidFill>
          <a:ln>
            <a:noFill/>
          </a:ln>
        </p:spPr>
        <p:style>
          <a:lnRef idx="2">
            <a:schemeClr val="accent5"/>
          </a:lnRef>
          <a:fillRef idx="1">
            <a:schemeClr val="lt1"/>
          </a:fillRef>
          <a:effectRef idx="0">
            <a:schemeClr val="accent5"/>
          </a:effectRef>
          <a:fontRef idx="minor">
            <a:schemeClr val="dk1"/>
          </a:fontRef>
        </p:style>
        <p:txBody>
          <a:bodyPr lIns="91426" tIns="45714" rIns="91426" bIns="45714" rtlCol="0" anchor="ctr"/>
          <a:lstStyle/>
          <a:p>
            <a:pPr algn="ctr"/>
            <a:endParaRPr lang="en-GB"/>
          </a:p>
        </p:txBody>
      </p:sp>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574" y="4762500"/>
            <a:ext cx="3091341" cy="380678"/>
          </a:xfrm>
          <a:prstGeom prst="rect">
            <a:avLst/>
          </a:prstGeom>
        </p:spPr>
      </p:pic>
    </p:spTree>
    <p:extLst>
      <p:ext uri="{BB962C8B-B14F-4D97-AF65-F5344CB8AC3E}">
        <p14:creationId xmlns:p14="http://schemas.microsoft.com/office/powerpoint/2010/main" val="3855626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 imag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4" y="323"/>
            <a:ext cx="9142857" cy="5142857"/>
          </a:xfrm>
          <a:prstGeom prst="rect">
            <a:avLst/>
          </a:prstGeom>
        </p:spPr>
      </p:pic>
      <p:sp>
        <p:nvSpPr>
          <p:cNvPr id="11" name="Text Placeholder 10"/>
          <p:cNvSpPr>
            <a:spLocks noGrp="1"/>
          </p:cNvSpPr>
          <p:nvPr>
            <p:ph type="body" sz="quarter" idx="10" hasCustomPrompt="1"/>
          </p:nvPr>
        </p:nvSpPr>
        <p:spPr>
          <a:xfrm>
            <a:off x="4582800" y="1767600"/>
            <a:ext cx="4275138" cy="897388"/>
          </a:xfrm>
        </p:spPr>
        <p:txBody>
          <a:bodyPr anchor="ctr" anchorCtr="0"/>
          <a:lstStyle>
            <a:lvl1pPr marL="0" indent="0">
              <a:buFontTx/>
              <a:buNone/>
              <a:defRPr sz="3200" b="1" baseline="0">
                <a:solidFill>
                  <a:schemeClr val="tx1"/>
                </a:solidFill>
              </a:defRPr>
            </a:lvl1pPr>
            <a:lvl2pPr marL="228567" indent="0">
              <a:buFontTx/>
              <a:buNone/>
              <a:defRPr/>
            </a:lvl2pPr>
            <a:lvl3pPr marL="457129" indent="0">
              <a:buFontTx/>
              <a:buNone/>
              <a:defRPr/>
            </a:lvl3pPr>
            <a:lvl4pPr marL="685695" indent="0">
              <a:buFontTx/>
              <a:buNone/>
              <a:defRPr/>
            </a:lvl4pPr>
            <a:lvl5pPr marL="914259" indent="0">
              <a:buFontTx/>
              <a:buNone/>
              <a:defRPr/>
            </a:lvl5pPr>
          </a:lstStyle>
          <a:p>
            <a:pPr lvl="0"/>
            <a:r>
              <a:rPr lang="en-US" dirty="0"/>
              <a:t>Section divider</a:t>
            </a:r>
          </a:p>
        </p:txBody>
      </p:sp>
      <p:sp>
        <p:nvSpPr>
          <p:cNvPr id="15" name="Text Placeholder 14"/>
          <p:cNvSpPr>
            <a:spLocks noGrp="1"/>
          </p:cNvSpPr>
          <p:nvPr>
            <p:ph type="body" sz="quarter" idx="11" hasCustomPrompt="1"/>
          </p:nvPr>
        </p:nvSpPr>
        <p:spPr>
          <a:xfrm>
            <a:off x="4582800" y="2656800"/>
            <a:ext cx="4275138" cy="76835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6" tIns="45714" rIns="91426" bIns="45714" numCol="1" anchor="ctr" anchorCtr="0" compatLnSpc="1">
            <a:prstTxWarp prst="textNoShape">
              <a:avLst/>
            </a:prstTxWarp>
          </a:bodyPr>
          <a:lstStyle>
            <a:lvl1pPr marL="228567" indent="-228567" algn="l">
              <a:buFontTx/>
              <a:buNone/>
              <a:defRPr lang="en-US" sz="2600" b="1" smtClean="0">
                <a:solidFill>
                  <a:schemeClr val="tx1">
                    <a:lumMod val="60000"/>
                    <a:lumOff val="40000"/>
                  </a:schemeClr>
                </a:solidFill>
              </a:defRPr>
            </a:lvl1pPr>
            <a:lvl2pPr>
              <a:defRPr lang="en-US" smtClean="0"/>
            </a:lvl2pPr>
            <a:lvl3pPr>
              <a:defRPr lang="en-US" smtClean="0"/>
            </a:lvl3pPr>
            <a:lvl4pPr>
              <a:defRPr lang="en-US" smtClean="0"/>
            </a:lvl4pPr>
            <a:lvl5pPr>
              <a:defRPr lang="en-GB"/>
            </a:lvl5pPr>
          </a:lstStyle>
          <a:p>
            <a:pPr marL="0" lvl="0" indent="0"/>
            <a:r>
              <a:rPr lang="en-US" dirty="0"/>
              <a:t>Subtitle</a:t>
            </a:r>
            <a:endParaRPr lang="en-GB" dirty="0"/>
          </a:p>
        </p:txBody>
      </p:sp>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574" y="4762500"/>
            <a:ext cx="3091341" cy="380678"/>
          </a:xfrm>
          <a:prstGeom prst="rect">
            <a:avLst/>
          </a:prstGeom>
        </p:spPr>
      </p:pic>
      <p:pic>
        <p:nvPicPr>
          <p:cNvPr id="8" name="Picture 2"/>
          <p:cNvPicPr>
            <a:picLocks noChangeArrowheads="1"/>
          </p:cNvPicPr>
          <p:nvPr userDrawn="1"/>
        </p:nvPicPr>
        <p:blipFill rotWithShape="1">
          <a:blip r:embed="rId4">
            <a:extLst>
              <a:ext uri="{28A0092B-C50C-407E-A947-70E740481C1C}">
                <a14:useLocalDpi xmlns:a14="http://schemas.microsoft.com/office/drawing/2010/main" val="0"/>
              </a:ext>
            </a:extLst>
          </a:blip>
          <a:srcRect/>
          <a:stretch/>
        </p:blipFill>
        <p:spPr bwMode="auto">
          <a:xfrm>
            <a:off x="0" y="1"/>
            <a:ext cx="4249738"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03653" y="4813980"/>
            <a:ext cx="2401888" cy="33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1404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ront cover - no imag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6" y="1544"/>
            <a:ext cx="9142857" cy="5142857"/>
          </a:xfrm>
          <a:prstGeom prst="rect">
            <a:avLst/>
          </a:prstGeom>
        </p:spPr>
      </p:pic>
      <p:sp>
        <p:nvSpPr>
          <p:cNvPr id="8" name="Rectangle 7"/>
          <p:cNvSpPr/>
          <p:nvPr userDrawn="1"/>
        </p:nvSpPr>
        <p:spPr>
          <a:xfrm>
            <a:off x="-1" y="-321"/>
            <a:ext cx="6973889" cy="5143500"/>
          </a:xfrm>
          <a:prstGeom prst="rect">
            <a:avLst/>
          </a:prstGeom>
          <a:solidFill>
            <a:srgbClr val="0070C0"/>
          </a:solidFill>
          <a:ln>
            <a:noFill/>
          </a:ln>
        </p:spPr>
        <p:style>
          <a:lnRef idx="2">
            <a:schemeClr val="accent5"/>
          </a:lnRef>
          <a:fillRef idx="1">
            <a:schemeClr val="lt1"/>
          </a:fillRef>
          <a:effectRef idx="0">
            <a:schemeClr val="accent5"/>
          </a:effectRef>
          <a:fontRef idx="minor">
            <a:schemeClr val="dk1"/>
          </a:fontRef>
        </p:style>
        <p:txBody>
          <a:bodyPr lIns="91426" tIns="45714" rIns="91426" bIns="45714" rtlCol="0" anchor="ctr"/>
          <a:lstStyle/>
          <a:p>
            <a:pPr algn="ctr"/>
            <a:endParaRPr lang="en-GB"/>
          </a:p>
        </p:txBody>
      </p:sp>
      <p:sp>
        <p:nvSpPr>
          <p:cNvPr id="11" name="Text Placeholder 10"/>
          <p:cNvSpPr>
            <a:spLocks noGrp="1"/>
          </p:cNvSpPr>
          <p:nvPr>
            <p:ph type="body" sz="quarter" idx="10" hasCustomPrompt="1"/>
          </p:nvPr>
        </p:nvSpPr>
        <p:spPr>
          <a:xfrm>
            <a:off x="376241" y="1562403"/>
            <a:ext cx="5670547" cy="875997"/>
          </a:xfrm>
        </p:spPr>
        <p:txBody>
          <a:bodyPr/>
          <a:lstStyle>
            <a:lvl1pPr marL="0" indent="0">
              <a:buFontTx/>
              <a:buNone/>
              <a:defRPr sz="3600" b="1">
                <a:solidFill>
                  <a:schemeClr val="bg1"/>
                </a:solidFill>
              </a:defRPr>
            </a:lvl1pPr>
            <a:lvl2pPr marL="228567" indent="0">
              <a:buFontTx/>
              <a:buNone/>
              <a:defRPr/>
            </a:lvl2pPr>
            <a:lvl3pPr marL="457129" indent="0">
              <a:buFontTx/>
              <a:buNone/>
              <a:defRPr/>
            </a:lvl3pPr>
            <a:lvl4pPr marL="685695" indent="0">
              <a:buFontTx/>
              <a:buNone/>
              <a:defRPr/>
            </a:lvl4pPr>
            <a:lvl5pPr marL="914259" indent="0">
              <a:buFontTx/>
              <a:buNone/>
              <a:defRPr/>
            </a:lvl5pPr>
          </a:lstStyle>
          <a:p>
            <a:pPr lvl="0"/>
            <a:r>
              <a:rPr lang="en-US" dirty="0"/>
              <a:t>Presentation title</a:t>
            </a:r>
          </a:p>
        </p:txBody>
      </p:sp>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574" y="4762500"/>
            <a:ext cx="3091341" cy="380678"/>
          </a:xfrm>
          <a:prstGeom prst="rect">
            <a:avLst/>
          </a:prstGeom>
        </p:spPr>
      </p:pic>
      <p:sp>
        <p:nvSpPr>
          <p:cNvPr id="15" name="Text Placeholder 14"/>
          <p:cNvSpPr>
            <a:spLocks noGrp="1"/>
          </p:cNvSpPr>
          <p:nvPr>
            <p:ph type="body" sz="quarter" idx="11" hasCustomPrompt="1"/>
          </p:nvPr>
        </p:nvSpPr>
        <p:spPr>
          <a:xfrm>
            <a:off x="376241" y="2652200"/>
            <a:ext cx="5670547" cy="76835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6" tIns="45714" rIns="91426" bIns="45714" numCol="1" anchor="t" anchorCtr="0" compatLnSpc="1">
            <a:prstTxWarp prst="textNoShape">
              <a:avLst/>
            </a:prstTxWarp>
          </a:bodyPr>
          <a:lstStyle>
            <a:lvl1pPr marL="228567" indent="-228567" algn="l">
              <a:buFontTx/>
              <a:buNone/>
              <a:defRPr lang="en-US" sz="2800" b="1" smtClean="0">
                <a:solidFill>
                  <a:schemeClr val="tx1">
                    <a:lumMod val="60000"/>
                    <a:lumOff val="40000"/>
                  </a:schemeClr>
                </a:solidFill>
              </a:defRPr>
            </a:lvl1pPr>
            <a:lvl2pPr>
              <a:defRPr lang="en-US" smtClean="0"/>
            </a:lvl2pPr>
            <a:lvl3pPr>
              <a:defRPr lang="en-US" smtClean="0"/>
            </a:lvl3pPr>
            <a:lvl4pPr>
              <a:defRPr lang="en-US" smtClean="0"/>
            </a:lvl4pPr>
            <a:lvl5pPr>
              <a:defRPr lang="en-GB"/>
            </a:lvl5pPr>
          </a:lstStyle>
          <a:p>
            <a:pPr marL="0" lvl="0" indent="0"/>
            <a:r>
              <a:rPr lang="en-US" dirty="0"/>
              <a:t>Date</a:t>
            </a:r>
            <a:endParaRPr lang="en-GB" dirty="0"/>
          </a:p>
        </p:txBody>
      </p:sp>
    </p:spTree>
    <p:extLst>
      <p:ext uri="{BB962C8B-B14F-4D97-AF65-F5344CB8AC3E}">
        <p14:creationId xmlns:p14="http://schemas.microsoft.com/office/powerpoint/2010/main" val="2759709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 no imag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6" y="1544"/>
            <a:ext cx="9142857" cy="5142857"/>
          </a:xfrm>
          <a:prstGeom prst="rect">
            <a:avLst/>
          </a:prstGeom>
        </p:spPr>
      </p:pic>
      <p:sp>
        <p:nvSpPr>
          <p:cNvPr id="8" name="Rectangle 7"/>
          <p:cNvSpPr/>
          <p:nvPr userDrawn="1"/>
        </p:nvSpPr>
        <p:spPr>
          <a:xfrm>
            <a:off x="0" y="0"/>
            <a:ext cx="6966000" cy="5143500"/>
          </a:xfrm>
          <a:prstGeom prst="rect">
            <a:avLst/>
          </a:prstGeom>
          <a:solidFill>
            <a:srgbClr val="0070C0"/>
          </a:solidFill>
          <a:ln>
            <a:noFill/>
          </a:ln>
        </p:spPr>
        <p:style>
          <a:lnRef idx="2">
            <a:schemeClr val="accent5"/>
          </a:lnRef>
          <a:fillRef idx="1">
            <a:schemeClr val="lt1"/>
          </a:fillRef>
          <a:effectRef idx="0">
            <a:schemeClr val="accent5"/>
          </a:effectRef>
          <a:fontRef idx="minor">
            <a:schemeClr val="dk1"/>
          </a:fontRef>
        </p:style>
        <p:txBody>
          <a:bodyPr lIns="91426" tIns="45714" rIns="91426" bIns="45714" rtlCol="0" anchor="ctr"/>
          <a:lstStyle/>
          <a:p>
            <a:pPr algn="ctr"/>
            <a:endParaRPr lang="en-GB"/>
          </a:p>
        </p:txBody>
      </p:sp>
      <p:sp>
        <p:nvSpPr>
          <p:cNvPr id="11" name="Text Placeholder 10"/>
          <p:cNvSpPr>
            <a:spLocks noGrp="1"/>
          </p:cNvSpPr>
          <p:nvPr>
            <p:ph type="body" sz="quarter" idx="10" hasCustomPrompt="1"/>
          </p:nvPr>
        </p:nvSpPr>
        <p:spPr>
          <a:xfrm>
            <a:off x="376240" y="1562403"/>
            <a:ext cx="5670000" cy="874800"/>
          </a:xfrm>
        </p:spPr>
        <p:txBody>
          <a:bodyPr/>
          <a:lstStyle>
            <a:lvl1pPr marL="0" indent="0">
              <a:buFontTx/>
              <a:buNone/>
              <a:defRPr sz="3600" b="1">
                <a:solidFill>
                  <a:schemeClr val="bg1"/>
                </a:solidFill>
              </a:defRPr>
            </a:lvl1pPr>
            <a:lvl2pPr marL="228567" indent="0">
              <a:buFontTx/>
              <a:buNone/>
              <a:defRPr/>
            </a:lvl2pPr>
            <a:lvl3pPr marL="457129" indent="0">
              <a:buFontTx/>
              <a:buNone/>
              <a:defRPr/>
            </a:lvl3pPr>
            <a:lvl4pPr marL="685695" indent="0">
              <a:buFontTx/>
              <a:buNone/>
              <a:defRPr/>
            </a:lvl4pPr>
            <a:lvl5pPr marL="914259" indent="0">
              <a:buFontTx/>
              <a:buNone/>
              <a:defRPr/>
            </a:lvl5pPr>
          </a:lstStyle>
          <a:p>
            <a:pPr lvl="0"/>
            <a:r>
              <a:rPr lang="en-US" dirty="0"/>
              <a:t>Section divider</a:t>
            </a:r>
          </a:p>
        </p:txBody>
      </p:sp>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574" y="4762500"/>
            <a:ext cx="3091341" cy="380678"/>
          </a:xfrm>
          <a:prstGeom prst="rect">
            <a:avLst/>
          </a:prstGeom>
        </p:spPr>
      </p:pic>
      <p:sp>
        <p:nvSpPr>
          <p:cNvPr id="15" name="Text Placeholder 14"/>
          <p:cNvSpPr>
            <a:spLocks noGrp="1"/>
          </p:cNvSpPr>
          <p:nvPr>
            <p:ph type="body" sz="quarter" idx="11" hasCustomPrompt="1"/>
          </p:nvPr>
        </p:nvSpPr>
        <p:spPr>
          <a:xfrm>
            <a:off x="376240" y="2653200"/>
            <a:ext cx="5670000" cy="76835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6" tIns="45714" rIns="91426" bIns="45714" numCol="1" anchor="t" anchorCtr="0" compatLnSpc="1">
            <a:prstTxWarp prst="textNoShape">
              <a:avLst/>
            </a:prstTxWarp>
          </a:bodyPr>
          <a:lstStyle>
            <a:lvl1pPr marL="228567" indent="-228567" algn="l">
              <a:buFontTx/>
              <a:buNone/>
              <a:defRPr lang="en-US" sz="2800" b="1" baseline="0" smtClean="0">
                <a:solidFill>
                  <a:schemeClr val="tx1">
                    <a:lumMod val="60000"/>
                    <a:lumOff val="40000"/>
                  </a:schemeClr>
                </a:solidFill>
              </a:defRPr>
            </a:lvl1pPr>
            <a:lvl2pPr>
              <a:defRPr lang="en-US" smtClean="0"/>
            </a:lvl2pPr>
            <a:lvl3pPr>
              <a:defRPr lang="en-US" smtClean="0"/>
            </a:lvl3pPr>
            <a:lvl4pPr>
              <a:defRPr lang="en-US" smtClean="0"/>
            </a:lvl4pPr>
            <a:lvl5pPr>
              <a:defRPr lang="en-GB"/>
            </a:lvl5pPr>
          </a:lstStyle>
          <a:p>
            <a:pPr marL="0" lvl="0" indent="0"/>
            <a:r>
              <a:rPr lang="en-US" dirty="0"/>
              <a:t>Sub title</a:t>
            </a:r>
            <a:endParaRPr lang="en-GB" dirty="0"/>
          </a:p>
        </p:txBody>
      </p:sp>
    </p:spTree>
    <p:extLst>
      <p:ext uri="{BB962C8B-B14F-4D97-AF65-F5344CB8AC3E}">
        <p14:creationId xmlns:p14="http://schemas.microsoft.com/office/powerpoint/2010/main" val="4068908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8" y="267494"/>
            <a:ext cx="6716713" cy="608480"/>
          </a:xfrm>
        </p:spPr>
        <p:txBody>
          <a:bodyPr/>
          <a:lstStyle>
            <a:lvl1pPr>
              <a:defRPr b="0" i="0">
                <a:solidFill>
                  <a:srgbClr val="0070C0"/>
                </a:solidFill>
                <a:latin typeface="Arial Bold" pitchFamily="34" charset="0"/>
                <a:cs typeface="Arial Bold" pitchFamily="34" charset="0"/>
              </a:defRPr>
            </a:lvl1pPr>
          </a:lstStyle>
          <a:p>
            <a:r>
              <a:rPr lang="en-US" dirty="0"/>
              <a:t>Click to edit Master title style</a:t>
            </a:r>
            <a:endParaRPr dirty="0"/>
          </a:p>
        </p:txBody>
      </p:sp>
      <p:sp>
        <p:nvSpPr>
          <p:cNvPr id="3" name="Content Placeholder 2"/>
          <p:cNvSpPr>
            <a:spLocks noGrp="1"/>
          </p:cNvSpPr>
          <p:nvPr>
            <p:ph idx="1"/>
          </p:nvPr>
        </p:nvSpPr>
        <p:spPr>
          <a:xfrm>
            <a:off x="250825" y="1152001"/>
            <a:ext cx="8593138" cy="3267600"/>
          </a:xfrm>
        </p:spPr>
        <p:txBody>
          <a:bodyPr wrap="square"/>
          <a:lstStyle>
            <a:lvl1pPr marL="271421" indent="-271421" algn="l">
              <a:spcBef>
                <a:spcPts val="600"/>
              </a:spcBef>
              <a:buClr>
                <a:schemeClr val="tx1"/>
              </a:buClr>
              <a:buSzPct val="106000"/>
              <a:buFont typeface="Arial" panose="020B0604020202020204" pitchFamily="34" charset="0"/>
              <a:buChar char="•"/>
              <a:defRPr b="0">
                <a:solidFill>
                  <a:schemeClr val="tx2"/>
                </a:solidFill>
                <a:latin typeface="+mn-lt"/>
                <a:cs typeface="Arial Bold" pitchFamily="34" charset="0"/>
              </a:defRPr>
            </a:lvl1pPr>
            <a:lvl2pPr marL="539667" indent="-266659">
              <a:buClr>
                <a:schemeClr val="tx1"/>
              </a:buClr>
              <a:buSzPct val="100000"/>
              <a:buFont typeface="Arial" panose="020B0604020202020204" pitchFamily="34" charset="0"/>
              <a:buChar char="−"/>
              <a:defRPr/>
            </a:lvl2pPr>
            <a:lvl3pPr marL="804740" indent="-263484">
              <a:buClr>
                <a:schemeClr val="tx1"/>
              </a:buClr>
              <a:buSzPct val="100000"/>
              <a:buFont typeface="Wingdings" charset="2"/>
              <a:buChar char="§"/>
              <a:defRPr/>
            </a:lvl3pPr>
            <a:lvl4pPr>
              <a:buClr>
                <a:srgbClr val="0080FF"/>
              </a:buClr>
              <a:buSzPct val="80000"/>
              <a:buFont typeface="Wingdings" charset="2"/>
              <a:buChar char="§"/>
              <a:defRPr/>
            </a:lvl4pPr>
            <a:lvl5pPr>
              <a:buClr>
                <a:srgbClr val="0080FF"/>
              </a:buClr>
              <a:buSzPct val="80000"/>
              <a:buFont typeface="Wingdings" charset="2"/>
              <a:buChar char="§"/>
              <a:defRPr/>
            </a:lvl5pPr>
          </a:lstStyle>
          <a:p>
            <a:pPr lvl="0"/>
            <a:r>
              <a:rPr lang="en-US" dirty="0"/>
              <a:t>Click to edit Master text styles</a:t>
            </a:r>
          </a:p>
          <a:p>
            <a:pPr lvl="1"/>
            <a:r>
              <a:rPr lang="en-US" dirty="0"/>
              <a:t>Sub bullet</a:t>
            </a:r>
          </a:p>
          <a:p>
            <a:pPr lvl="2"/>
            <a:r>
              <a:rPr lang="en-US" dirty="0"/>
              <a:t>Sub bullet</a:t>
            </a:r>
          </a:p>
        </p:txBody>
      </p:sp>
      <p:sp>
        <p:nvSpPr>
          <p:cNvPr id="4" name="Slide Number Placeholder 1"/>
          <p:cNvSpPr>
            <a:spLocks noGrp="1"/>
          </p:cNvSpPr>
          <p:nvPr>
            <p:ph type="sldNum" sz="quarter" idx="4"/>
          </p:nvPr>
        </p:nvSpPr>
        <p:spPr>
          <a:xfrm>
            <a:off x="3498393" y="4767266"/>
            <a:ext cx="2133600" cy="274637"/>
          </a:xfrm>
          <a:prstGeom prst="rect">
            <a:avLst/>
          </a:prstGeom>
        </p:spPr>
        <p:txBody>
          <a:bodyPr vert="horz" lIns="91426" tIns="45714" rIns="91426" bIns="45714" rtlCol="0" anchor="ctr"/>
          <a:lstStyle>
            <a:lvl1pPr algn="ctr">
              <a:defRPr sz="1200">
                <a:solidFill>
                  <a:schemeClr val="tx2"/>
                </a:solidFill>
                <a:latin typeface="+mn-lt"/>
              </a:defRPr>
            </a:lvl1pPr>
          </a:lstStyle>
          <a:p>
            <a:fld id="{CF707256-2AAE-4244-B495-8FEA21BDAB6D}" type="slidenum">
              <a:rPr lang="en-GB" smtClean="0"/>
              <a:pPr/>
              <a:t>‹#›</a:t>
            </a:fld>
            <a:endParaRPr lang="en-GB"/>
          </a:p>
        </p:txBody>
      </p:sp>
    </p:spTree>
    <p:extLst>
      <p:ext uri="{BB962C8B-B14F-4D97-AF65-F5344CB8AC3E}">
        <p14:creationId xmlns:p14="http://schemas.microsoft.com/office/powerpoint/2010/main" val="2364099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3" name="Title 1"/>
          <p:cNvSpPr>
            <a:spLocks noGrp="1"/>
          </p:cNvSpPr>
          <p:nvPr>
            <p:ph type="title"/>
          </p:nvPr>
        </p:nvSpPr>
        <p:spPr>
          <a:xfrm>
            <a:off x="252000" y="266400"/>
            <a:ext cx="6717600" cy="837080"/>
          </a:xfrm>
        </p:spPr>
        <p:txBody>
          <a:bodyPr/>
          <a:lstStyle>
            <a:lvl1pPr>
              <a:defRPr b="0" i="0">
                <a:solidFill>
                  <a:schemeClr val="tx1"/>
                </a:solidFill>
                <a:latin typeface="Arial Bold" pitchFamily="34" charset="0"/>
                <a:cs typeface="Arial Bold" pitchFamily="34" charset="0"/>
              </a:defRPr>
            </a:lvl1pPr>
          </a:lstStyle>
          <a:p>
            <a:r>
              <a:rPr lang="en-US"/>
              <a:t>Click to edit Master title style</a:t>
            </a:r>
            <a:endParaRPr dirty="0"/>
          </a:p>
        </p:txBody>
      </p:sp>
      <p:sp>
        <p:nvSpPr>
          <p:cNvPr id="5" name="Slide Number Placeholder 1"/>
          <p:cNvSpPr>
            <a:spLocks noGrp="1"/>
          </p:cNvSpPr>
          <p:nvPr>
            <p:ph type="sldNum" sz="quarter" idx="4"/>
          </p:nvPr>
        </p:nvSpPr>
        <p:spPr>
          <a:xfrm>
            <a:off x="3498393" y="4767266"/>
            <a:ext cx="2133600" cy="274637"/>
          </a:xfrm>
          <a:prstGeom prst="rect">
            <a:avLst/>
          </a:prstGeom>
        </p:spPr>
        <p:txBody>
          <a:bodyPr vert="horz" lIns="91426" tIns="45714" rIns="91426" bIns="45714" rtlCol="0" anchor="ctr"/>
          <a:lstStyle>
            <a:lvl1pPr algn="ctr">
              <a:defRPr sz="1200">
                <a:solidFill>
                  <a:schemeClr val="tx2"/>
                </a:solidFill>
                <a:latin typeface="+mn-lt"/>
              </a:defRPr>
            </a:lvl1pPr>
          </a:lstStyle>
          <a:p>
            <a:fld id="{CF707256-2AAE-4244-B495-8FEA21BDAB6D}" type="slidenum">
              <a:rPr lang="en-GB" smtClean="0"/>
              <a:pPr/>
              <a:t>‹#›</a:t>
            </a:fld>
            <a:endParaRPr lang="en-GB"/>
          </a:p>
        </p:txBody>
      </p:sp>
      <p:sp>
        <p:nvSpPr>
          <p:cNvPr id="6" name="Text Placeholder 5"/>
          <p:cNvSpPr>
            <a:spLocks noGrp="1"/>
          </p:cNvSpPr>
          <p:nvPr>
            <p:ph type="body" sz="quarter" idx="10"/>
          </p:nvPr>
        </p:nvSpPr>
        <p:spPr>
          <a:xfrm>
            <a:off x="252003" y="1152001"/>
            <a:ext cx="4140000" cy="3268800"/>
          </a:xfrm>
        </p:spPr>
        <p:txBody>
          <a:bodyPr/>
          <a:lstStyle>
            <a:lvl2pPr marL="457129" indent="-228567">
              <a:buSzPct val="100000"/>
              <a:buFont typeface="Arial" panose="020B0604020202020204" pitchFamily="34" charset="0"/>
              <a:buChar char="−"/>
              <a:defRPr/>
            </a:lvl2pPr>
          </a:lstStyle>
          <a:p>
            <a:pPr lvl="0"/>
            <a:r>
              <a:rPr lang="en-US" dirty="0"/>
              <a:t>Click to edit Master text styles</a:t>
            </a:r>
          </a:p>
          <a:p>
            <a:pPr lvl="1"/>
            <a:r>
              <a:rPr lang="en-US" dirty="0"/>
              <a:t>Second level</a:t>
            </a:r>
          </a:p>
          <a:p>
            <a:pPr lvl="2"/>
            <a:r>
              <a:rPr lang="en-US" dirty="0"/>
              <a:t>Third level</a:t>
            </a:r>
          </a:p>
        </p:txBody>
      </p:sp>
      <p:sp>
        <p:nvSpPr>
          <p:cNvPr id="8" name="Text Placeholder 7"/>
          <p:cNvSpPr>
            <a:spLocks noGrp="1"/>
          </p:cNvSpPr>
          <p:nvPr>
            <p:ph type="body" sz="quarter" idx="11"/>
          </p:nvPr>
        </p:nvSpPr>
        <p:spPr>
          <a:xfrm>
            <a:off x="4698001" y="1152000"/>
            <a:ext cx="4140000" cy="3267075"/>
          </a:xfrm>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75354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_Text + Image">
    <p:spTree>
      <p:nvGrpSpPr>
        <p:cNvPr id="1" name=""/>
        <p:cNvGrpSpPr/>
        <p:nvPr/>
      </p:nvGrpSpPr>
      <p:grpSpPr>
        <a:xfrm>
          <a:off x="0" y="0"/>
          <a:ext cx="0" cy="0"/>
          <a:chOff x="0" y="0"/>
          <a:chExt cx="0" cy="0"/>
        </a:xfrm>
      </p:grpSpPr>
      <p:sp>
        <p:nvSpPr>
          <p:cNvPr id="23" name="Title 1"/>
          <p:cNvSpPr>
            <a:spLocks noGrp="1"/>
          </p:cNvSpPr>
          <p:nvPr>
            <p:ph type="title"/>
          </p:nvPr>
        </p:nvSpPr>
        <p:spPr>
          <a:xfrm>
            <a:off x="252000" y="266400"/>
            <a:ext cx="6717600" cy="837080"/>
          </a:xfrm>
        </p:spPr>
        <p:txBody>
          <a:bodyPr/>
          <a:lstStyle>
            <a:lvl1pPr>
              <a:defRPr b="0" i="0">
                <a:solidFill>
                  <a:schemeClr val="tx1"/>
                </a:solidFill>
                <a:latin typeface="Arial Bold" pitchFamily="34" charset="0"/>
                <a:cs typeface="Arial Bold" pitchFamily="34" charset="0"/>
              </a:defRPr>
            </a:lvl1pPr>
          </a:lstStyle>
          <a:p>
            <a:r>
              <a:rPr lang="en-US"/>
              <a:t>Click to edit Master title style</a:t>
            </a:r>
            <a:endParaRPr dirty="0"/>
          </a:p>
        </p:txBody>
      </p:sp>
      <p:sp>
        <p:nvSpPr>
          <p:cNvPr id="5" name="Slide Number Placeholder 1"/>
          <p:cNvSpPr>
            <a:spLocks noGrp="1"/>
          </p:cNvSpPr>
          <p:nvPr>
            <p:ph type="sldNum" sz="quarter" idx="4"/>
          </p:nvPr>
        </p:nvSpPr>
        <p:spPr>
          <a:xfrm>
            <a:off x="3498393" y="4767266"/>
            <a:ext cx="2133600" cy="274637"/>
          </a:xfrm>
          <a:prstGeom prst="rect">
            <a:avLst/>
          </a:prstGeom>
        </p:spPr>
        <p:txBody>
          <a:bodyPr vert="horz" lIns="91426" tIns="45714" rIns="91426" bIns="45714" rtlCol="0" anchor="ctr"/>
          <a:lstStyle>
            <a:lvl1pPr algn="ctr">
              <a:defRPr sz="1200">
                <a:solidFill>
                  <a:schemeClr val="tx2"/>
                </a:solidFill>
                <a:latin typeface="+mn-lt"/>
              </a:defRPr>
            </a:lvl1pPr>
          </a:lstStyle>
          <a:p>
            <a:fld id="{CF707256-2AAE-4244-B495-8FEA21BDAB6D}" type="slidenum">
              <a:rPr lang="en-GB" smtClean="0"/>
              <a:pPr/>
              <a:t>‹#›</a:t>
            </a:fld>
            <a:endParaRPr lang="en-GB"/>
          </a:p>
        </p:txBody>
      </p:sp>
      <p:sp>
        <p:nvSpPr>
          <p:cNvPr id="6" name="Text Placeholder 5"/>
          <p:cNvSpPr>
            <a:spLocks noGrp="1"/>
          </p:cNvSpPr>
          <p:nvPr>
            <p:ph type="body" sz="quarter" idx="10"/>
          </p:nvPr>
        </p:nvSpPr>
        <p:spPr>
          <a:xfrm>
            <a:off x="252003" y="1152001"/>
            <a:ext cx="4140000" cy="3268800"/>
          </a:xfrm>
        </p:spPr>
        <p:txBody>
          <a:bodyPr/>
          <a:lstStyle>
            <a:lvl2pPr marL="457129" indent="-228567">
              <a:buSzPct val="100000"/>
              <a:buFont typeface="Arial" panose="020B0604020202020204" pitchFamily="34" charset="0"/>
              <a:buChar char="−"/>
              <a:defRPr/>
            </a:lvl2pPr>
          </a:lstStyle>
          <a:p>
            <a:pPr lvl="0"/>
            <a:r>
              <a:rPr lang="en-US" dirty="0"/>
              <a:t>Click to edit Master text styles</a:t>
            </a:r>
          </a:p>
          <a:p>
            <a:pPr lvl="1"/>
            <a:r>
              <a:rPr lang="en-US" dirty="0"/>
              <a:t>Second level</a:t>
            </a:r>
          </a:p>
          <a:p>
            <a:pPr lvl="2"/>
            <a:r>
              <a:rPr lang="en-US" dirty="0"/>
              <a:t>Third level</a:t>
            </a:r>
          </a:p>
        </p:txBody>
      </p:sp>
      <p:sp>
        <p:nvSpPr>
          <p:cNvPr id="3" name="Picture Placeholder 2"/>
          <p:cNvSpPr>
            <a:spLocks noGrp="1"/>
          </p:cNvSpPr>
          <p:nvPr>
            <p:ph type="pic" sz="quarter" idx="11"/>
          </p:nvPr>
        </p:nvSpPr>
        <p:spPr>
          <a:xfrm>
            <a:off x="4698001" y="1152000"/>
            <a:ext cx="4140000" cy="3268663"/>
          </a:xfrm>
        </p:spPr>
        <p:txBody>
          <a:bodyPr/>
          <a:lstStyle>
            <a:lvl1pPr marL="0" indent="0">
              <a:buFontTx/>
              <a:buNone/>
              <a:defRPr/>
            </a:lvl1pPr>
          </a:lstStyle>
          <a:p>
            <a:endParaRPr lang="en-GB" dirty="0"/>
          </a:p>
        </p:txBody>
      </p:sp>
    </p:spTree>
    <p:extLst>
      <p:ext uri="{BB962C8B-B14F-4D97-AF65-F5344CB8AC3E}">
        <p14:creationId xmlns:p14="http://schemas.microsoft.com/office/powerpoint/2010/main" val="2301867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3" name="Title 1"/>
          <p:cNvSpPr>
            <a:spLocks noGrp="1"/>
          </p:cNvSpPr>
          <p:nvPr>
            <p:ph type="title"/>
          </p:nvPr>
        </p:nvSpPr>
        <p:spPr>
          <a:xfrm>
            <a:off x="252000" y="266400"/>
            <a:ext cx="6717600" cy="837080"/>
          </a:xfrm>
        </p:spPr>
        <p:txBody>
          <a:bodyPr/>
          <a:lstStyle>
            <a:lvl1pPr>
              <a:defRPr b="0" i="0">
                <a:solidFill>
                  <a:schemeClr val="tx1"/>
                </a:solidFill>
                <a:latin typeface="Arial Bold" pitchFamily="34" charset="0"/>
                <a:cs typeface="Arial Bold" pitchFamily="34" charset="0"/>
              </a:defRPr>
            </a:lvl1pPr>
          </a:lstStyle>
          <a:p>
            <a:r>
              <a:rPr lang="en-US"/>
              <a:t>Click to edit Master title style</a:t>
            </a:r>
            <a:endParaRPr dirty="0"/>
          </a:p>
        </p:txBody>
      </p:sp>
      <p:sp>
        <p:nvSpPr>
          <p:cNvPr id="5" name="Slide Number Placeholder 1"/>
          <p:cNvSpPr>
            <a:spLocks noGrp="1"/>
          </p:cNvSpPr>
          <p:nvPr>
            <p:ph type="sldNum" sz="quarter" idx="4"/>
          </p:nvPr>
        </p:nvSpPr>
        <p:spPr>
          <a:xfrm>
            <a:off x="3498393" y="4767266"/>
            <a:ext cx="2133600" cy="274637"/>
          </a:xfrm>
          <a:prstGeom prst="rect">
            <a:avLst/>
          </a:prstGeom>
        </p:spPr>
        <p:txBody>
          <a:bodyPr vert="horz" lIns="91426" tIns="45714" rIns="91426" bIns="45714" rtlCol="0" anchor="ctr"/>
          <a:lstStyle>
            <a:lvl1pPr algn="ctr">
              <a:defRPr sz="1200">
                <a:solidFill>
                  <a:schemeClr val="tx2"/>
                </a:solidFill>
                <a:latin typeface="+mn-lt"/>
              </a:defRPr>
            </a:lvl1pPr>
          </a:lstStyle>
          <a:p>
            <a:fld id="{CF707256-2AAE-4244-B495-8FEA21BDAB6D}" type="slidenum">
              <a:rPr lang="en-GB" smtClean="0"/>
              <a:pPr/>
              <a:t>‹#›</a:t>
            </a:fld>
            <a:endParaRPr lang="en-GB"/>
          </a:p>
        </p:txBody>
      </p:sp>
      <p:sp>
        <p:nvSpPr>
          <p:cNvPr id="6" name="Text Placeholder 5"/>
          <p:cNvSpPr>
            <a:spLocks noGrp="1"/>
          </p:cNvSpPr>
          <p:nvPr>
            <p:ph type="body" sz="quarter" idx="10"/>
          </p:nvPr>
        </p:nvSpPr>
        <p:spPr>
          <a:xfrm>
            <a:off x="252003" y="1152002"/>
            <a:ext cx="4140000" cy="1457477"/>
          </a:xfrm>
        </p:spPr>
        <p:txBody>
          <a:bodyPr/>
          <a:lstStyle>
            <a:lvl1pPr>
              <a:spcBef>
                <a:spcPts val="600"/>
              </a:spcBef>
              <a:defRPr sz="1600"/>
            </a:lvl1pPr>
            <a:lvl2pPr marL="457129" indent="-228567">
              <a:spcBef>
                <a:spcPts val="600"/>
              </a:spcBef>
              <a:buSzPct val="100000"/>
              <a:buFont typeface="Arial" panose="020B0604020202020204" pitchFamily="34" charset="0"/>
              <a:buChar char="−"/>
              <a:defRPr sz="1400"/>
            </a:lvl2pPr>
            <a:lvl3pPr>
              <a:spcBef>
                <a:spcPts val="600"/>
              </a:spcBef>
              <a:defRPr sz="1400"/>
            </a:lvl3pPr>
          </a:lstStyle>
          <a:p>
            <a:pPr lvl="0"/>
            <a:r>
              <a:rPr lang="en-US" dirty="0"/>
              <a:t>Click to edit Master text styles</a:t>
            </a:r>
          </a:p>
          <a:p>
            <a:pPr lvl="1"/>
            <a:r>
              <a:rPr lang="en-US" dirty="0"/>
              <a:t>Second level</a:t>
            </a:r>
          </a:p>
          <a:p>
            <a:pPr lvl="2"/>
            <a:r>
              <a:rPr lang="en-US" dirty="0"/>
              <a:t>Third level</a:t>
            </a:r>
          </a:p>
        </p:txBody>
      </p:sp>
      <p:sp>
        <p:nvSpPr>
          <p:cNvPr id="8" name="Text Placeholder 7"/>
          <p:cNvSpPr>
            <a:spLocks noGrp="1"/>
          </p:cNvSpPr>
          <p:nvPr>
            <p:ph type="body" sz="quarter" idx="11"/>
          </p:nvPr>
        </p:nvSpPr>
        <p:spPr>
          <a:xfrm>
            <a:off x="4698001" y="1152000"/>
            <a:ext cx="4140000" cy="1440000"/>
          </a:xfrm>
        </p:spPr>
        <p:txBody>
          <a:bodyPr/>
          <a:lstStyle>
            <a:lvl1pPr>
              <a:spcBef>
                <a:spcPts val="600"/>
              </a:spcBef>
              <a:defRPr sz="1600"/>
            </a:lvl1pPr>
            <a:lvl2pPr>
              <a:spcBef>
                <a:spcPts val="600"/>
              </a:spcBef>
              <a:defRPr sz="1400"/>
            </a:lvl2pPr>
            <a:lvl3pPr>
              <a:spcBef>
                <a:spcPts val="600"/>
              </a:spcBef>
              <a:defRPr sz="1400"/>
            </a:lvl3pPr>
          </a:lstStyle>
          <a:p>
            <a:pPr lvl="0"/>
            <a:r>
              <a:rPr lang="en-US" dirty="0"/>
              <a:t>Click to edit Master text styles</a:t>
            </a:r>
          </a:p>
          <a:p>
            <a:pPr lvl="1"/>
            <a:r>
              <a:rPr lang="en-US" dirty="0"/>
              <a:t>Second level</a:t>
            </a:r>
          </a:p>
          <a:p>
            <a:pPr lvl="2"/>
            <a:r>
              <a:rPr lang="en-US" dirty="0"/>
              <a:t>Third level</a:t>
            </a:r>
          </a:p>
        </p:txBody>
      </p:sp>
      <p:sp>
        <p:nvSpPr>
          <p:cNvPr id="7" name="Text Placeholder 5"/>
          <p:cNvSpPr>
            <a:spLocks noGrp="1"/>
          </p:cNvSpPr>
          <p:nvPr>
            <p:ph type="body" sz="quarter" idx="12"/>
          </p:nvPr>
        </p:nvSpPr>
        <p:spPr>
          <a:xfrm>
            <a:off x="252003" y="2962132"/>
            <a:ext cx="4140000" cy="1457477"/>
          </a:xfrm>
        </p:spPr>
        <p:txBody>
          <a:bodyPr/>
          <a:lstStyle>
            <a:lvl1pPr>
              <a:spcBef>
                <a:spcPts val="600"/>
              </a:spcBef>
              <a:defRPr sz="1600"/>
            </a:lvl1pPr>
            <a:lvl2pPr marL="457129" indent="-228567">
              <a:spcBef>
                <a:spcPts val="600"/>
              </a:spcBef>
              <a:buSzPct val="100000"/>
              <a:buFont typeface="Arial" panose="020B0604020202020204" pitchFamily="34" charset="0"/>
              <a:buChar char="−"/>
              <a:defRPr sz="1400"/>
            </a:lvl2pPr>
            <a:lvl3pPr>
              <a:spcBef>
                <a:spcPts val="600"/>
              </a:spcBef>
              <a:defRPr sz="1400"/>
            </a:lvl3pPr>
          </a:lstStyle>
          <a:p>
            <a:pPr lvl="0"/>
            <a:r>
              <a:rPr lang="en-US" dirty="0"/>
              <a:t>Click to edit Master text styles</a:t>
            </a:r>
          </a:p>
          <a:p>
            <a:pPr lvl="1"/>
            <a:r>
              <a:rPr lang="en-US" dirty="0"/>
              <a:t>Second level</a:t>
            </a:r>
          </a:p>
          <a:p>
            <a:pPr lvl="2"/>
            <a:r>
              <a:rPr lang="en-US" dirty="0"/>
              <a:t>Third level</a:t>
            </a:r>
          </a:p>
        </p:txBody>
      </p:sp>
      <p:sp>
        <p:nvSpPr>
          <p:cNvPr id="9" name="Text Placeholder 7"/>
          <p:cNvSpPr>
            <a:spLocks noGrp="1"/>
          </p:cNvSpPr>
          <p:nvPr>
            <p:ph type="body" sz="quarter" idx="13"/>
          </p:nvPr>
        </p:nvSpPr>
        <p:spPr>
          <a:xfrm>
            <a:off x="4698001" y="2962132"/>
            <a:ext cx="4140000" cy="1457477"/>
          </a:xfrm>
        </p:spPr>
        <p:txBody>
          <a:bodyPr/>
          <a:lstStyle>
            <a:lvl1pPr>
              <a:spcBef>
                <a:spcPts val="600"/>
              </a:spcBef>
              <a:defRPr sz="1600"/>
            </a:lvl1pPr>
            <a:lvl2pPr>
              <a:spcBef>
                <a:spcPts val="600"/>
              </a:spcBef>
              <a:defRPr sz="1400"/>
            </a:lvl2pPr>
            <a:lvl3pPr>
              <a:spcBef>
                <a:spcPts val="600"/>
              </a:spcBef>
              <a:defRPr sz="14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791733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0" name="Title 1"/>
          <p:cNvSpPr>
            <a:spLocks noGrp="1"/>
          </p:cNvSpPr>
          <p:nvPr>
            <p:ph type="title"/>
          </p:nvPr>
        </p:nvSpPr>
        <p:spPr>
          <a:xfrm>
            <a:off x="252000" y="266400"/>
            <a:ext cx="6717600" cy="837080"/>
          </a:xfrm>
        </p:spPr>
        <p:txBody>
          <a:bodyPr/>
          <a:lstStyle>
            <a:lvl1pPr>
              <a:defRPr b="0" i="0">
                <a:solidFill>
                  <a:schemeClr val="tx1"/>
                </a:solidFill>
                <a:latin typeface="Arial Bold" pitchFamily="34" charset="0"/>
                <a:cs typeface="Arial Bold" pitchFamily="34" charset="0"/>
              </a:defRPr>
            </a:lvl1pPr>
          </a:lstStyle>
          <a:p>
            <a:r>
              <a:rPr lang="en-US"/>
              <a:t>Click to edit Master title style</a:t>
            </a:r>
            <a:endParaRPr dirty="0"/>
          </a:p>
        </p:txBody>
      </p:sp>
      <p:sp>
        <p:nvSpPr>
          <p:cNvPr id="3" name="Slide Number Placeholder 1"/>
          <p:cNvSpPr>
            <a:spLocks noGrp="1"/>
          </p:cNvSpPr>
          <p:nvPr>
            <p:ph type="sldNum" sz="quarter" idx="4"/>
          </p:nvPr>
        </p:nvSpPr>
        <p:spPr>
          <a:xfrm>
            <a:off x="3498393" y="4767266"/>
            <a:ext cx="2133600" cy="274637"/>
          </a:xfrm>
          <a:prstGeom prst="rect">
            <a:avLst/>
          </a:prstGeom>
        </p:spPr>
        <p:txBody>
          <a:bodyPr vert="horz" lIns="91426" tIns="45714" rIns="91426" bIns="45714" rtlCol="0" anchor="ctr"/>
          <a:lstStyle>
            <a:lvl1pPr algn="ctr">
              <a:defRPr sz="1200">
                <a:solidFill>
                  <a:schemeClr val="tx2"/>
                </a:solidFill>
                <a:latin typeface="+mn-lt"/>
              </a:defRPr>
            </a:lvl1pPr>
          </a:lstStyle>
          <a:p>
            <a:fld id="{CF707256-2AAE-4244-B495-8FEA21BDAB6D}" type="slidenum">
              <a:rPr lang="en-GB" smtClean="0"/>
              <a:pPr/>
              <a:t>‹#›</a:t>
            </a:fld>
            <a:endParaRPr lang="en-GB"/>
          </a:p>
        </p:txBody>
      </p:sp>
    </p:spTree>
    <p:extLst>
      <p:ext uri="{BB962C8B-B14F-4D97-AF65-F5344CB8AC3E}">
        <p14:creationId xmlns:p14="http://schemas.microsoft.com/office/powerpoint/2010/main" val="1158611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0" y="643"/>
            <a:ext cx="9142857" cy="5142857"/>
          </a:xfrm>
          <a:prstGeom prst="rect">
            <a:avLst/>
          </a:prstGeom>
        </p:spPr>
      </p:pic>
      <p:sp>
        <p:nvSpPr>
          <p:cNvPr id="1026" name="Title Placeholder 1"/>
          <p:cNvSpPr>
            <a:spLocks noGrp="1"/>
          </p:cNvSpPr>
          <p:nvPr>
            <p:ph type="title"/>
          </p:nvPr>
        </p:nvSpPr>
        <p:spPr bwMode="auto">
          <a:xfrm>
            <a:off x="251520" y="363144"/>
            <a:ext cx="7556500" cy="837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6" tIns="45714" rIns="91426" bIns="45714" numCol="1" anchor="t" anchorCtr="0" compatLnSpc="1">
            <a:prstTxWarp prst="textNoShape">
              <a:avLst/>
            </a:prstTxWarp>
          </a:bodyPr>
          <a:lstStyle/>
          <a:p>
            <a:pPr lvl="0"/>
            <a:r>
              <a:rPr lang="en-US" altLang="en-US" dirty="0"/>
              <a:t>Click to edit Master title style</a:t>
            </a:r>
          </a:p>
        </p:txBody>
      </p:sp>
      <p:sp>
        <p:nvSpPr>
          <p:cNvPr id="1027" name="Text Placeholder 2"/>
          <p:cNvSpPr>
            <a:spLocks noGrp="1"/>
          </p:cNvSpPr>
          <p:nvPr>
            <p:ph type="body" idx="1"/>
          </p:nvPr>
        </p:nvSpPr>
        <p:spPr bwMode="auto">
          <a:xfrm>
            <a:off x="251520" y="1485901"/>
            <a:ext cx="7556500" cy="3108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6" tIns="45714" rIns="91426" bIns="45714"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 name="Slide Number Placeholder 1"/>
          <p:cNvSpPr>
            <a:spLocks noGrp="1"/>
          </p:cNvSpPr>
          <p:nvPr>
            <p:ph type="sldNum" sz="quarter" idx="4"/>
          </p:nvPr>
        </p:nvSpPr>
        <p:spPr>
          <a:xfrm>
            <a:off x="3498393" y="4767266"/>
            <a:ext cx="2133600" cy="274637"/>
          </a:xfrm>
          <a:prstGeom prst="rect">
            <a:avLst/>
          </a:prstGeom>
        </p:spPr>
        <p:txBody>
          <a:bodyPr vert="horz" lIns="91426" tIns="45714" rIns="91426" bIns="45714" rtlCol="0" anchor="ctr"/>
          <a:lstStyle>
            <a:lvl1pPr algn="ctr">
              <a:defRPr sz="1200">
                <a:solidFill>
                  <a:schemeClr val="tx2"/>
                </a:solidFill>
                <a:latin typeface="+mn-lt"/>
              </a:defRPr>
            </a:lvl1pPr>
          </a:lstStyle>
          <a:p>
            <a:fld id="{CF707256-2AAE-4244-B495-8FEA21BDAB6D}"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783" r:id="rId1"/>
    <p:sldLayoutId id="2147483795" r:id="rId2"/>
    <p:sldLayoutId id="2147483789" r:id="rId3"/>
    <p:sldLayoutId id="2147483791" r:id="rId4"/>
    <p:sldLayoutId id="2147483777" r:id="rId5"/>
    <p:sldLayoutId id="2147483779" r:id="rId6"/>
    <p:sldLayoutId id="2147483792" r:id="rId7"/>
    <p:sldLayoutId id="2147483786" r:id="rId8"/>
    <p:sldLayoutId id="2147483780" r:id="rId9"/>
    <p:sldLayoutId id="2147483796" r:id="rId10"/>
    <p:sldLayoutId id="2147483793" r:id="rId11"/>
    <p:sldLayoutId id="2147483797" r:id="rId12"/>
    <p:sldLayoutId id="2147483799" r:id="rId13"/>
    <p:sldLayoutId id="2147483794" r:id="rId14"/>
    <p:sldLayoutId id="2147483781" r:id="rId15"/>
    <p:sldLayoutId id="2147483788" r:id="rId16"/>
  </p:sldLayoutIdLst>
  <p:hf hdr="0" ftr="0" dt="0"/>
  <p:txStyles>
    <p:titleStyle>
      <a:lvl1pPr algn="l" rtl="0" eaLnBrk="1" fontAlgn="base" hangingPunct="1">
        <a:spcBef>
          <a:spcPct val="0"/>
        </a:spcBef>
        <a:spcAft>
          <a:spcPct val="0"/>
        </a:spcAft>
        <a:defRPr sz="3600" kern="1200">
          <a:solidFill>
            <a:srgbClr val="000000"/>
          </a:solidFill>
          <a:latin typeface="Arial Bold" pitchFamily="34" charset="0"/>
          <a:ea typeface="Arial Bold" pitchFamily="34" charset="0"/>
          <a:cs typeface="Arial Bold" pitchFamily="34" charset="0"/>
        </a:defRPr>
      </a:lvl1pPr>
      <a:lvl2pPr algn="l" rtl="0" eaLnBrk="1" fontAlgn="base" hangingPunct="1">
        <a:spcBef>
          <a:spcPct val="0"/>
        </a:spcBef>
        <a:spcAft>
          <a:spcPct val="0"/>
        </a:spcAft>
        <a:defRPr sz="3600">
          <a:solidFill>
            <a:srgbClr val="000000"/>
          </a:solidFill>
          <a:latin typeface="Arial Bold"/>
          <a:ea typeface="Arial Bold"/>
          <a:cs typeface="Arial Bold"/>
        </a:defRPr>
      </a:lvl2pPr>
      <a:lvl3pPr algn="l" rtl="0" eaLnBrk="1" fontAlgn="base" hangingPunct="1">
        <a:spcBef>
          <a:spcPct val="0"/>
        </a:spcBef>
        <a:spcAft>
          <a:spcPct val="0"/>
        </a:spcAft>
        <a:defRPr sz="3600">
          <a:solidFill>
            <a:srgbClr val="000000"/>
          </a:solidFill>
          <a:latin typeface="Arial Bold"/>
          <a:ea typeface="Arial Bold"/>
          <a:cs typeface="Arial Bold"/>
        </a:defRPr>
      </a:lvl3pPr>
      <a:lvl4pPr algn="l" rtl="0" eaLnBrk="1" fontAlgn="base" hangingPunct="1">
        <a:spcBef>
          <a:spcPct val="0"/>
        </a:spcBef>
        <a:spcAft>
          <a:spcPct val="0"/>
        </a:spcAft>
        <a:defRPr sz="3600">
          <a:solidFill>
            <a:srgbClr val="000000"/>
          </a:solidFill>
          <a:latin typeface="Arial Bold"/>
          <a:ea typeface="Arial Bold"/>
          <a:cs typeface="Arial Bold"/>
        </a:defRPr>
      </a:lvl4pPr>
      <a:lvl5pPr algn="l" rtl="0" eaLnBrk="1" fontAlgn="base" hangingPunct="1">
        <a:spcBef>
          <a:spcPct val="0"/>
        </a:spcBef>
        <a:spcAft>
          <a:spcPct val="0"/>
        </a:spcAft>
        <a:defRPr sz="3600">
          <a:solidFill>
            <a:srgbClr val="000000"/>
          </a:solidFill>
          <a:latin typeface="Arial Bold"/>
          <a:ea typeface="Arial Bold"/>
          <a:cs typeface="Arial Bold"/>
        </a:defRPr>
      </a:lvl5pPr>
      <a:lvl6pPr marL="457129" algn="l" rtl="0" eaLnBrk="1" fontAlgn="base" hangingPunct="1">
        <a:spcBef>
          <a:spcPct val="0"/>
        </a:spcBef>
        <a:spcAft>
          <a:spcPct val="0"/>
        </a:spcAft>
        <a:defRPr sz="3600">
          <a:solidFill>
            <a:srgbClr val="000000"/>
          </a:solidFill>
          <a:latin typeface="Arial Bold"/>
          <a:ea typeface="Arial Bold"/>
          <a:cs typeface="Arial Bold"/>
        </a:defRPr>
      </a:lvl6pPr>
      <a:lvl7pPr marL="914259" algn="l" rtl="0" eaLnBrk="1" fontAlgn="base" hangingPunct="1">
        <a:spcBef>
          <a:spcPct val="0"/>
        </a:spcBef>
        <a:spcAft>
          <a:spcPct val="0"/>
        </a:spcAft>
        <a:defRPr sz="3600">
          <a:solidFill>
            <a:srgbClr val="000000"/>
          </a:solidFill>
          <a:latin typeface="Arial Bold"/>
          <a:ea typeface="Arial Bold"/>
          <a:cs typeface="Arial Bold"/>
        </a:defRPr>
      </a:lvl7pPr>
      <a:lvl8pPr marL="1371389" algn="l" rtl="0" eaLnBrk="1" fontAlgn="base" hangingPunct="1">
        <a:spcBef>
          <a:spcPct val="0"/>
        </a:spcBef>
        <a:spcAft>
          <a:spcPct val="0"/>
        </a:spcAft>
        <a:defRPr sz="3600">
          <a:solidFill>
            <a:srgbClr val="000000"/>
          </a:solidFill>
          <a:latin typeface="Arial Bold"/>
          <a:ea typeface="Arial Bold"/>
          <a:cs typeface="Arial Bold"/>
        </a:defRPr>
      </a:lvl8pPr>
      <a:lvl9pPr marL="1828518" algn="l" rtl="0" eaLnBrk="1" fontAlgn="base" hangingPunct="1">
        <a:spcBef>
          <a:spcPct val="0"/>
        </a:spcBef>
        <a:spcAft>
          <a:spcPct val="0"/>
        </a:spcAft>
        <a:defRPr sz="3600">
          <a:solidFill>
            <a:srgbClr val="000000"/>
          </a:solidFill>
          <a:latin typeface="Arial Bold"/>
          <a:ea typeface="Arial Bold"/>
          <a:cs typeface="Arial Bold"/>
        </a:defRPr>
      </a:lvl9pPr>
    </p:titleStyle>
    <p:bodyStyle>
      <a:lvl1pPr marL="228567" indent="-228567" algn="l" rtl="0" eaLnBrk="1" fontAlgn="base" hangingPunct="1">
        <a:spcBef>
          <a:spcPts val="2000"/>
        </a:spcBef>
        <a:spcAft>
          <a:spcPct val="0"/>
        </a:spcAft>
        <a:buClr>
          <a:schemeClr val="tx1"/>
        </a:buClr>
        <a:buSzPct val="109000"/>
        <a:buFont typeface="Arial" panose="020B0604020202020204" pitchFamily="34" charset="0"/>
        <a:buChar char="•"/>
        <a:defRPr sz="1800" kern="1200">
          <a:solidFill>
            <a:srgbClr val="000000"/>
          </a:solidFill>
          <a:latin typeface="+mn-lt"/>
          <a:ea typeface="+mn-ea"/>
          <a:cs typeface="Arial Bold" pitchFamily="34" charset="0"/>
        </a:defRPr>
      </a:lvl1pPr>
      <a:lvl2pPr marL="457129" indent="-228567" algn="l" rtl="0" eaLnBrk="1" fontAlgn="base" hangingPunct="1">
        <a:spcBef>
          <a:spcPts val="600"/>
        </a:spcBef>
        <a:spcAft>
          <a:spcPct val="0"/>
        </a:spcAft>
        <a:buClr>
          <a:srgbClr val="0070C0"/>
        </a:buClr>
        <a:buSzPct val="100000"/>
        <a:buFont typeface="Arial" panose="020B0604020202020204" pitchFamily="34" charset="0"/>
        <a:buChar char="−"/>
        <a:defRPr sz="1800" kern="1200">
          <a:solidFill>
            <a:srgbClr val="000000"/>
          </a:solidFill>
          <a:latin typeface="Arial" pitchFamily="34" charset="0"/>
          <a:ea typeface="+mn-ea"/>
          <a:cs typeface="Arial" pitchFamily="34" charset="0"/>
        </a:defRPr>
      </a:lvl2pPr>
      <a:lvl3pPr marL="685695" indent="-228567" algn="l" rtl="0" eaLnBrk="1" fontAlgn="base" hangingPunct="1">
        <a:spcBef>
          <a:spcPts val="600"/>
        </a:spcBef>
        <a:spcAft>
          <a:spcPct val="0"/>
        </a:spcAft>
        <a:buClr>
          <a:srgbClr val="0070C0"/>
        </a:buClr>
        <a:buSzPct val="100000"/>
        <a:buFont typeface="Wingdings" panose="05000000000000000000" pitchFamily="2" charset="2"/>
        <a:buChar char="§"/>
        <a:defRPr sz="1800" kern="1200">
          <a:solidFill>
            <a:srgbClr val="000000"/>
          </a:solidFill>
          <a:latin typeface="Arial" pitchFamily="34" charset="0"/>
          <a:ea typeface="+mn-ea"/>
          <a:cs typeface="Arial" pitchFamily="34" charset="0"/>
        </a:defRPr>
      </a:lvl3pPr>
      <a:lvl4pPr marL="914259" indent="-228567" algn="l" rtl="0" eaLnBrk="1" fontAlgn="base" hangingPunct="1">
        <a:spcBef>
          <a:spcPts val="600"/>
        </a:spcBef>
        <a:spcAft>
          <a:spcPct val="0"/>
        </a:spcAft>
        <a:buClr>
          <a:srgbClr val="0070C0"/>
        </a:buClr>
        <a:buSzPct val="109000"/>
        <a:buFont typeface="Arial" panose="020B0604020202020204" pitchFamily="34" charset="0"/>
        <a:buChar char="•"/>
        <a:defRPr sz="1800" kern="1200">
          <a:solidFill>
            <a:srgbClr val="000000"/>
          </a:solidFill>
          <a:latin typeface="Arial" pitchFamily="34" charset="0"/>
          <a:ea typeface="+mn-ea"/>
          <a:cs typeface="Arial" pitchFamily="34" charset="0"/>
        </a:defRPr>
      </a:lvl4pPr>
      <a:lvl5pPr marL="1142825" indent="-228567" algn="l" rtl="0" eaLnBrk="1" fontAlgn="base" hangingPunct="1">
        <a:spcBef>
          <a:spcPts val="600"/>
        </a:spcBef>
        <a:spcAft>
          <a:spcPct val="0"/>
        </a:spcAft>
        <a:buClr>
          <a:srgbClr val="0070C0"/>
        </a:buClr>
        <a:buSzPct val="109000"/>
        <a:buFont typeface="Arial" panose="020B0604020202020204" pitchFamily="34" charset="0"/>
        <a:buChar char="•"/>
        <a:defRPr sz="1800" kern="1200">
          <a:solidFill>
            <a:srgbClr val="000000"/>
          </a:solidFill>
          <a:latin typeface="Arial" pitchFamily="34" charset="0"/>
          <a:ea typeface="+mn-ea"/>
          <a:cs typeface="Arial" pitchFamily="34" charset="0"/>
        </a:defRPr>
      </a:lvl5pPr>
      <a:lvl6pPr marL="2514213" indent="-228567"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43" indent="-228567"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72" indent="-228567"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02" indent="-228567"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259" rtl="0" eaLnBrk="1" latinLnBrk="0" hangingPunct="1">
        <a:defRPr sz="1800" kern="1200">
          <a:solidFill>
            <a:schemeClr val="tx1"/>
          </a:solidFill>
          <a:latin typeface="+mn-lt"/>
          <a:ea typeface="+mn-ea"/>
          <a:cs typeface="+mn-cs"/>
        </a:defRPr>
      </a:lvl1pPr>
      <a:lvl2pPr marL="457129"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89" algn="l" defTabSz="914259" rtl="0" eaLnBrk="1" latinLnBrk="0" hangingPunct="1">
        <a:defRPr sz="1800" kern="1200">
          <a:solidFill>
            <a:schemeClr val="tx1"/>
          </a:solidFill>
          <a:latin typeface="+mn-lt"/>
          <a:ea typeface="+mn-ea"/>
          <a:cs typeface="+mn-cs"/>
        </a:defRPr>
      </a:lvl4pPr>
      <a:lvl5pPr marL="1828518" algn="l" defTabSz="914259" rtl="0" eaLnBrk="1" latinLnBrk="0" hangingPunct="1">
        <a:defRPr sz="1800" kern="1200">
          <a:solidFill>
            <a:schemeClr val="tx1"/>
          </a:solidFill>
          <a:latin typeface="+mn-lt"/>
          <a:ea typeface="+mn-ea"/>
          <a:cs typeface="+mn-cs"/>
        </a:defRPr>
      </a:lvl5pPr>
      <a:lvl6pPr marL="2285648" algn="l" defTabSz="914259" rtl="0" eaLnBrk="1" latinLnBrk="0" hangingPunct="1">
        <a:defRPr sz="1800" kern="1200">
          <a:solidFill>
            <a:schemeClr val="tx1"/>
          </a:solidFill>
          <a:latin typeface="+mn-lt"/>
          <a:ea typeface="+mn-ea"/>
          <a:cs typeface="+mn-cs"/>
        </a:defRPr>
      </a:lvl6pPr>
      <a:lvl7pPr marL="2742779" algn="l" defTabSz="914259" rtl="0" eaLnBrk="1" latinLnBrk="0" hangingPunct="1">
        <a:defRPr sz="1800" kern="1200">
          <a:solidFill>
            <a:schemeClr val="tx1"/>
          </a:solidFill>
          <a:latin typeface="+mn-lt"/>
          <a:ea typeface="+mn-ea"/>
          <a:cs typeface="+mn-cs"/>
        </a:defRPr>
      </a:lvl7pPr>
      <a:lvl8pPr marL="3199908" algn="l" defTabSz="914259" rtl="0" eaLnBrk="1" latinLnBrk="0" hangingPunct="1">
        <a:defRPr sz="1800" kern="1200">
          <a:solidFill>
            <a:schemeClr val="tx1"/>
          </a:solidFill>
          <a:latin typeface="+mn-lt"/>
          <a:ea typeface="+mn-ea"/>
          <a:cs typeface="+mn-cs"/>
        </a:defRPr>
      </a:lvl8pPr>
      <a:lvl9pPr marL="3657037" algn="l" defTabSz="91425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3.svg"/><Relationship Id="rId7" Type="http://schemas.openxmlformats.org/officeDocument/2006/relationships/image" Target="../media/image37.svg"/><Relationship Id="rId2" Type="http://schemas.openxmlformats.org/officeDocument/2006/relationships/image" Target="../media/image32.png"/><Relationship Id="rId1" Type="http://schemas.openxmlformats.org/officeDocument/2006/relationships/slideLayout" Target="../slideLayouts/slideLayout5.xml"/><Relationship Id="rId6" Type="http://schemas.openxmlformats.org/officeDocument/2006/relationships/image" Target="../media/image36.png"/><Relationship Id="rId5" Type="http://schemas.openxmlformats.org/officeDocument/2006/relationships/image" Target="../media/image35.svg"/><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image" Target="../media/image37.svg"/><Relationship Id="rId7" Type="http://schemas.openxmlformats.org/officeDocument/2006/relationships/image" Target="../media/image41.svg"/><Relationship Id="rId2" Type="http://schemas.openxmlformats.org/officeDocument/2006/relationships/image" Target="../media/image36.png"/><Relationship Id="rId1" Type="http://schemas.openxmlformats.org/officeDocument/2006/relationships/slideLayout" Target="../slideLayouts/slideLayout5.xml"/><Relationship Id="rId6" Type="http://schemas.openxmlformats.org/officeDocument/2006/relationships/image" Target="../media/image40.png"/><Relationship Id="rId5" Type="http://schemas.openxmlformats.org/officeDocument/2006/relationships/image" Target="../media/image39.svg"/><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sv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25.sv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3.svg"/><Relationship Id="rId7" Type="http://schemas.openxmlformats.org/officeDocument/2006/relationships/image" Target="../media/image37.svg"/><Relationship Id="rId2" Type="http://schemas.openxmlformats.org/officeDocument/2006/relationships/image" Target="../media/image32.png"/><Relationship Id="rId1" Type="http://schemas.openxmlformats.org/officeDocument/2006/relationships/slideLayout" Target="../slideLayouts/slideLayout5.xml"/><Relationship Id="rId6" Type="http://schemas.openxmlformats.org/officeDocument/2006/relationships/image" Target="../media/image36.png"/><Relationship Id="rId5" Type="http://schemas.openxmlformats.org/officeDocument/2006/relationships/image" Target="../media/image35.sv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svg"/><Relationship Id="rId7" Type="http://schemas.openxmlformats.org/officeDocument/2006/relationships/image" Target="../media/image41.svg"/><Relationship Id="rId2" Type="http://schemas.openxmlformats.org/officeDocument/2006/relationships/image" Target="../media/image36.png"/><Relationship Id="rId1" Type="http://schemas.openxmlformats.org/officeDocument/2006/relationships/slideLayout" Target="../slideLayouts/slideLayout5.xml"/><Relationship Id="rId6" Type="http://schemas.openxmlformats.org/officeDocument/2006/relationships/image" Target="../media/image40.png"/><Relationship Id="rId5" Type="http://schemas.openxmlformats.org/officeDocument/2006/relationships/image" Target="../media/image39.svg"/><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png"/><Relationship Id="rId1" Type="http://schemas.openxmlformats.org/officeDocument/2006/relationships/slideLayout" Target="../slideLayouts/slideLayout5.xml"/><Relationship Id="rId6" Type="http://schemas.openxmlformats.org/officeDocument/2006/relationships/image" Target="../media/image48.png"/><Relationship Id="rId5" Type="http://schemas.openxmlformats.org/officeDocument/2006/relationships/image" Target="../media/image47.png"/><Relationship Id="rId10" Type="http://schemas.openxmlformats.org/officeDocument/2006/relationships/image" Target="../media/image52.jpeg"/><Relationship Id="rId4" Type="http://schemas.openxmlformats.org/officeDocument/2006/relationships/image" Target="../media/image46.png"/><Relationship Id="rId9" Type="http://schemas.openxmlformats.org/officeDocument/2006/relationships/image" Target="../media/image51.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53.jfif"/><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9.xm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svg"/><Relationship Id="rId3" Type="http://schemas.openxmlformats.org/officeDocument/2006/relationships/image" Target="../media/image21.png"/><Relationship Id="rId7" Type="http://schemas.openxmlformats.org/officeDocument/2006/relationships/image" Target="../media/image25.svg"/><Relationship Id="rId12"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24.png"/><Relationship Id="rId11" Type="http://schemas.openxmlformats.org/officeDocument/2006/relationships/image" Target="../media/image29.svg"/><Relationship Id="rId5" Type="http://schemas.openxmlformats.org/officeDocument/2006/relationships/image" Target="../media/image23.sv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GB" dirty="0"/>
              <a:t>Our Journey:</a:t>
            </a:r>
          </a:p>
          <a:p>
            <a:r>
              <a:rPr lang="en-GB" dirty="0"/>
              <a:t>Integrated School Based Mental Health Services</a:t>
            </a:r>
          </a:p>
        </p:txBody>
      </p:sp>
      <p:sp>
        <p:nvSpPr>
          <p:cNvPr id="9" name="Text Placeholder 8"/>
          <p:cNvSpPr>
            <a:spLocks noGrp="1"/>
          </p:cNvSpPr>
          <p:nvPr>
            <p:ph type="body" sz="quarter" idx="11"/>
          </p:nvPr>
        </p:nvSpPr>
        <p:spPr>
          <a:xfrm>
            <a:off x="4646595" y="3344372"/>
            <a:ext cx="4275138" cy="768350"/>
          </a:xfrm>
        </p:spPr>
        <p:txBody>
          <a:bodyPr/>
          <a:lstStyle/>
          <a:p>
            <a:r>
              <a:rPr lang="en-GB" dirty="0"/>
              <a:t>Waltham Forest</a:t>
            </a:r>
          </a:p>
        </p:txBody>
      </p:sp>
    </p:spTree>
    <p:extLst>
      <p:ext uri="{BB962C8B-B14F-4D97-AF65-F5344CB8AC3E}">
        <p14:creationId xmlns:p14="http://schemas.microsoft.com/office/powerpoint/2010/main" val="2777890392"/>
      </p:ext>
    </p:extLst>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E7B74-FB76-4761-A080-42B5BF0A8A88}"/>
              </a:ext>
            </a:extLst>
          </p:cNvPr>
          <p:cNvSpPr>
            <a:spLocks noGrp="1"/>
          </p:cNvSpPr>
          <p:nvPr>
            <p:ph type="title"/>
          </p:nvPr>
        </p:nvSpPr>
        <p:spPr>
          <a:xfrm>
            <a:off x="261814" y="67217"/>
            <a:ext cx="6716713" cy="608480"/>
          </a:xfrm>
        </p:spPr>
        <p:txBody>
          <a:bodyPr/>
          <a:lstStyle/>
          <a:p>
            <a:r>
              <a:rPr lang="en-GB" sz="2800" dirty="0">
                <a:solidFill>
                  <a:srgbClr val="00B050"/>
                </a:solidFill>
              </a:rPr>
              <a:t>Core Offer – PCT Primary school</a:t>
            </a:r>
          </a:p>
        </p:txBody>
      </p:sp>
      <p:sp>
        <p:nvSpPr>
          <p:cNvPr id="3" name="Content Placeholder 2">
            <a:extLst>
              <a:ext uri="{FF2B5EF4-FFF2-40B4-BE49-F238E27FC236}">
                <a16:creationId xmlns:a16="http://schemas.microsoft.com/office/drawing/2014/main" id="{79B809D8-D8CD-4C87-AC2A-7F76CCE9879B}"/>
              </a:ext>
            </a:extLst>
          </p:cNvPr>
          <p:cNvSpPr>
            <a:spLocks noGrp="1"/>
          </p:cNvSpPr>
          <p:nvPr>
            <p:ph idx="1"/>
          </p:nvPr>
        </p:nvSpPr>
        <p:spPr>
          <a:xfrm>
            <a:off x="370475" y="2474844"/>
            <a:ext cx="2545333" cy="2127353"/>
          </a:xfrm>
          <a:prstGeom prst="flowChartAlternateProcess">
            <a:avLst/>
          </a:prstGeom>
          <a:solidFill>
            <a:schemeClr val="accent2"/>
          </a:solidFill>
        </p:spPr>
        <p:style>
          <a:lnRef idx="2">
            <a:schemeClr val="accent2"/>
          </a:lnRef>
          <a:fillRef idx="1">
            <a:schemeClr val="lt1"/>
          </a:fillRef>
          <a:effectRef idx="0">
            <a:schemeClr val="accent2"/>
          </a:effectRef>
          <a:fontRef idx="minor">
            <a:schemeClr val="dk1"/>
          </a:fontRef>
        </p:style>
        <p:txBody>
          <a:bodyPr/>
          <a:lstStyle/>
          <a:p>
            <a:pPr marL="0" indent="0">
              <a:buNone/>
            </a:pPr>
            <a:r>
              <a:rPr lang="en-GB" sz="1200" u="sng" dirty="0">
                <a:latin typeface="Abadi" panose="020B0604020104020204" pitchFamily="34" charset="0"/>
              </a:rPr>
              <a:t>Parent work</a:t>
            </a:r>
            <a:r>
              <a:rPr lang="en-GB" sz="1200" dirty="0">
                <a:latin typeface="Abadi" panose="020B0604020104020204" pitchFamily="34" charset="0"/>
              </a:rPr>
              <a:t>:</a:t>
            </a:r>
          </a:p>
          <a:p>
            <a:r>
              <a:rPr lang="en-GB" sz="1200" dirty="0">
                <a:latin typeface="Abadi" panose="020B0604020104020204" pitchFamily="34" charset="0"/>
              </a:rPr>
              <a:t>Direct work with parents, delivering evidence based programmes to support their child’s mental health and wellbeing.</a:t>
            </a:r>
          </a:p>
          <a:p>
            <a:r>
              <a:rPr lang="en-GB" sz="1200" dirty="0">
                <a:latin typeface="Abadi" panose="020B0604020104020204" pitchFamily="34" charset="0"/>
              </a:rPr>
              <a:t>Coffee mornings </a:t>
            </a:r>
          </a:p>
          <a:p>
            <a:endParaRPr lang="en-GB" sz="1200" dirty="0">
              <a:latin typeface="Abadi" panose="020B0604020104020204" pitchFamily="34" charset="0"/>
            </a:endParaRPr>
          </a:p>
          <a:p>
            <a:endParaRPr lang="en-GB" sz="1200" dirty="0">
              <a:latin typeface="Abadi" panose="020B0604020104020204" pitchFamily="34" charset="0"/>
            </a:endParaRPr>
          </a:p>
        </p:txBody>
      </p:sp>
      <p:sp>
        <p:nvSpPr>
          <p:cNvPr id="4" name="Slide Number Placeholder 3">
            <a:extLst>
              <a:ext uri="{FF2B5EF4-FFF2-40B4-BE49-F238E27FC236}">
                <a16:creationId xmlns:a16="http://schemas.microsoft.com/office/drawing/2014/main" id="{C634D3B7-30E4-441F-80FB-D7AE48AD1E40}"/>
              </a:ext>
            </a:extLst>
          </p:cNvPr>
          <p:cNvSpPr>
            <a:spLocks noGrp="1"/>
          </p:cNvSpPr>
          <p:nvPr>
            <p:ph type="sldNum" sz="quarter" idx="4"/>
          </p:nvPr>
        </p:nvSpPr>
        <p:spPr>
          <a:xfrm>
            <a:off x="3620171" y="4767267"/>
            <a:ext cx="2133600" cy="274637"/>
          </a:xfrm>
        </p:spPr>
        <p:txBody>
          <a:bodyPr/>
          <a:lstStyle/>
          <a:p>
            <a:pPr defTabSz="457118"/>
            <a:fld id="{CF707256-2AAE-4244-B495-8FEA21BDAB6D}" type="slidenum">
              <a:rPr lang="en-GB">
                <a:solidFill>
                  <a:srgbClr val="000000"/>
                </a:solidFill>
                <a:latin typeface="Arial"/>
                <a:cs typeface="Arial" charset="0"/>
              </a:rPr>
              <a:pPr defTabSz="457118"/>
              <a:t>10</a:t>
            </a:fld>
            <a:endParaRPr lang="en-GB">
              <a:solidFill>
                <a:srgbClr val="000000"/>
              </a:solidFill>
              <a:latin typeface="Arial"/>
              <a:cs typeface="Arial" charset="0"/>
            </a:endParaRPr>
          </a:p>
        </p:txBody>
      </p:sp>
      <p:sp>
        <p:nvSpPr>
          <p:cNvPr id="7" name="Content Placeholder 2">
            <a:extLst>
              <a:ext uri="{FF2B5EF4-FFF2-40B4-BE49-F238E27FC236}">
                <a16:creationId xmlns:a16="http://schemas.microsoft.com/office/drawing/2014/main" id="{8CC1E804-C3F8-4350-8408-6D45DD608ED2}"/>
              </a:ext>
            </a:extLst>
          </p:cNvPr>
          <p:cNvSpPr txBox="1">
            <a:spLocks/>
          </p:cNvSpPr>
          <p:nvPr/>
        </p:nvSpPr>
        <p:spPr bwMode="auto">
          <a:xfrm>
            <a:off x="3009979" y="1795008"/>
            <a:ext cx="2605247" cy="2838259"/>
          </a:xfrm>
          <a:prstGeom prst="flowChartAlternateProcess">
            <a:avLst/>
          </a:prstGeom>
          <a:solidFill>
            <a:srgbClr val="00B0F0"/>
          </a:solidFill>
          <a:ln>
            <a:noFill/>
          </a:ln>
        </p:spPr>
        <p:style>
          <a:lnRef idx="2">
            <a:schemeClr val="accent2"/>
          </a:lnRef>
          <a:fillRef idx="1">
            <a:schemeClr val="lt1"/>
          </a:fillRef>
          <a:effectRef idx="0">
            <a:schemeClr val="accent2"/>
          </a:effectRef>
          <a:fontRef idx="minor">
            <a:schemeClr val="dk1"/>
          </a:fontRef>
        </p:style>
        <p:txBody>
          <a:bodyPr vert="horz" wrap="square" lIns="91426" tIns="45714" rIns="91426" bIns="45714" numCol="1" anchor="t" anchorCtr="0" compatLnSpc="1">
            <a:prstTxWarp prst="textNoShape">
              <a:avLst/>
            </a:prstTxWarp>
          </a:bodyPr>
          <a:lstStyle>
            <a:lvl1pPr marL="271421" indent="-271421" algn="l" rtl="0" eaLnBrk="1" fontAlgn="base" hangingPunct="1">
              <a:spcBef>
                <a:spcPts val="600"/>
              </a:spcBef>
              <a:spcAft>
                <a:spcPct val="0"/>
              </a:spcAft>
              <a:buClr>
                <a:schemeClr val="tx1"/>
              </a:buClr>
              <a:buSzPct val="106000"/>
              <a:buFont typeface="Arial" panose="020B0604020202020204" pitchFamily="34" charset="0"/>
              <a:buChar char="•"/>
              <a:defRPr sz="1800" b="0" kern="1200">
                <a:solidFill>
                  <a:schemeClr val="tx2"/>
                </a:solidFill>
                <a:latin typeface="+mn-lt"/>
                <a:ea typeface="+mn-ea"/>
                <a:cs typeface="Arial Bold" pitchFamily="34" charset="0"/>
              </a:defRPr>
            </a:lvl1pPr>
            <a:lvl2pPr marL="539667" indent="-266659" algn="l" rtl="0" eaLnBrk="1" fontAlgn="base" hangingPunct="1">
              <a:spcBef>
                <a:spcPts val="600"/>
              </a:spcBef>
              <a:spcAft>
                <a:spcPct val="0"/>
              </a:spcAft>
              <a:buClr>
                <a:schemeClr val="tx1"/>
              </a:buClr>
              <a:buSzPct val="100000"/>
              <a:buFont typeface="Arial" panose="020B0604020202020204" pitchFamily="34" charset="0"/>
              <a:buChar char="−"/>
              <a:defRPr sz="1800" kern="1200">
                <a:solidFill>
                  <a:schemeClr val="dk1"/>
                </a:solidFill>
                <a:latin typeface="+mn-lt"/>
                <a:ea typeface="+mn-ea"/>
                <a:cs typeface="+mn-cs"/>
              </a:defRPr>
            </a:lvl2pPr>
            <a:lvl3pPr marL="804740" indent="-263484" algn="l" rtl="0" eaLnBrk="1" fontAlgn="base" hangingPunct="1">
              <a:spcBef>
                <a:spcPts val="600"/>
              </a:spcBef>
              <a:spcAft>
                <a:spcPct val="0"/>
              </a:spcAft>
              <a:buClr>
                <a:schemeClr val="tx1"/>
              </a:buClr>
              <a:buSzPct val="100000"/>
              <a:buFont typeface="Wingdings" charset="2"/>
              <a:buChar char="§"/>
              <a:defRPr sz="1800" kern="1200">
                <a:solidFill>
                  <a:schemeClr val="dk1"/>
                </a:solidFill>
                <a:latin typeface="+mn-lt"/>
                <a:ea typeface="+mn-ea"/>
                <a:cs typeface="+mn-cs"/>
              </a:defRPr>
            </a:lvl3pPr>
            <a:lvl4pPr marL="914259" indent="-228567" algn="l" rtl="0" eaLnBrk="1" fontAlgn="base" hangingPunct="1">
              <a:spcBef>
                <a:spcPts val="600"/>
              </a:spcBef>
              <a:spcAft>
                <a:spcPct val="0"/>
              </a:spcAft>
              <a:buClr>
                <a:srgbClr val="0080FF"/>
              </a:buClr>
              <a:buSzPct val="80000"/>
              <a:buFont typeface="Wingdings" charset="2"/>
              <a:buChar char="§"/>
              <a:defRPr sz="1800" kern="1200">
                <a:solidFill>
                  <a:schemeClr val="dk1"/>
                </a:solidFill>
                <a:latin typeface="+mn-lt"/>
                <a:ea typeface="+mn-ea"/>
                <a:cs typeface="+mn-cs"/>
              </a:defRPr>
            </a:lvl4pPr>
            <a:lvl5pPr marL="1142825" indent="-228567" algn="l" rtl="0" eaLnBrk="1" fontAlgn="base" hangingPunct="1">
              <a:spcBef>
                <a:spcPts val="600"/>
              </a:spcBef>
              <a:spcAft>
                <a:spcPct val="0"/>
              </a:spcAft>
              <a:buClr>
                <a:srgbClr val="0080FF"/>
              </a:buClr>
              <a:buSzPct val="80000"/>
              <a:buFont typeface="Wingdings" charset="2"/>
              <a:buChar char="§"/>
              <a:defRPr sz="1800" kern="1200">
                <a:solidFill>
                  <a:schemeClr val="dk1"/>
                </a:solidFill>
                <a:latin typeface="+mn-lt"/>
                <a:ea typeface="+mn-ea"/>
                <a:cs typeface="+mn-cs"/>
              </a:defRPr>
            </a:lvl5pPr>
            <a:lvl6pPr marL="2514213" indent="-228567" algn="l" defTabSz="914259"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343" indent="-228567" algn="l" defTabSz="914259"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8472" indent="-228567" algn="l" defTabSz="914259"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5602" indent="-228567" algn="l" defTabSz="914259"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defTabSz="914378">
              <a:buClr>
                <a:srgbClr val="005EB8"/>
              </a:buClr>
              <a:buNone/>
            </a:pPr>
            <a:r>
              <a:rPr lang="en-GB" sz="1200" u="sng" dirty="0">
                <a:solidFill>
                  <a:srgbClr val="000000"/>
                </a:solidFill>
                <a:latin typeface="Abadi" panose="020B0604020104020204" pitchFamily="34" charset="0"/>
              </a:rPr>
              <a:t>Whole school approach:</a:t>
            </a:r>
          </a:p>
          <a:p>
            <a:pPr defTabSz="914378">
              <a:buClr>
                <a:srgbClr val="005EB8"/>
              </a:buClr>
            </a:pPr>
            <a:r>
              <a:rPr lang="en-GB" sz="1200" dirty="0">
                <a:solidFill>
                  <a:srgbClr val="000000"/>
                </a:solidFill>
                <a:latin typeface="Abadi" panose="020B0604020104020204" pitchFamily="34" charset="0"/>
              </a:rPr>
              <a:t>CPD School Staff training</a:t>
            </a:r>
          </a:p>
          <a:p>
            <a:pPr defTabSz="914378">
              <a:buClr>
                <a:srgbClr val="005EB8"/>
              </a:buClr>
            </a:pPr>
            <a:r>
              <a:rPr lang="en-GB" sz="1200" dirty="0">
                <a:solidFill>
                  <a:srgbClr val="000000"/>
                </a:solidFill>
                <a:latin typeface="Abadi" panose="020B0604020104020204" pitchFamily="34" charset="0"/>
              </a:rPr>
              <a:t>Pre-referral Consultations</a:t>
            </a:r>
          </a:p>
          <a:p>
            <a:pPr defTabSz="914378">
              <a:buClr>
                <a:srgbClr val="005EB8"/>
              </a:buClr>
            </a:pPr>
            <a:r>
              <a:rPr lang="en-GB" sz="1200" dirty="0">
                <a:solidFill>
                  <a:srgbClr val="000000"/>
                </a:solidFill>
                <a:latin typeface="Abadi" panose="020B0604020104020204" pitchFamily="34" charset="0"/>
              </a:rPr>
              <a:t>Whole school interventions and mental health themed workshops</a:t>
            </a:r>
          </a:p>
          <a:p>
            <a:pPr marL="0" indent="0" defTabSz="914378">
              <a:buClr>
                <a:srgbClr val="005EB8"/>
              </a:buClr>
              <a:buNone/>
            </a:pPr>
            <a:endParaRPr lang="en-GB" sz="1200" dirty="0">
              <a:solidFill>
                <a:srgbClr val="000000"/>
              </a:solidFill>
              <a:latin typeface="Abadi" panose="020B0604020104020204" pitchFamily="34" charset="0"/>
            </a:endParaRPr>
          </a:p>
        </p:txBody>
      </p:sp>
      <p:sp>
        <p:nvSpPr>
          <p:cNvPr id="8" name="Content Placeholder 2">
            <a:extLst>
              <a:ext uri="{FF2B5EF4-FFF2-40B4-BE49-F238E27FC236}">
                <a16:creationId xmlns:a16="http://schemas.microsoft.com/office/drawing/2014/main" id="{8A515E49-AE05-48A9-8697-D2231D2CDED3}"/>
              </a:ext>
            </a:extLst>
          </p:cNvPr>
          <p:cNvSpPr txBox="1">
            <a:spLocks/>
          </p:cNvSpPr>
          <p:nvPr/>
        </p:nvSpPr>
        <p:spPr bwMode="auto">
          <a:xfrm>
            <a:off x="5709397" y="1133061"/>
            <a:ext cx="2605247" cy="3493531"/>
          </a:xfrm>
          <a:prstGeom prst="flowChartAlternateProcess">
            <a:avLst/>
          </a:prstGeom>
          <a:solidFill>
            <a:srgbClr val="92D050"/>
          </a:solidFill>
          <a:ln>
            <a:noFill/>
          </a:ln>
        </p:spPr>
        <p:style>
          <a:lnRef idx="2">
            <a:schemeClr val="accent2"/>
          </a:lnRef>
          <a:fillRef idx="1">
            <a:schemeClr val="lt1"/>
          </a:fillRef>
          <a:effectRef idx="0">
            <a:schemeClr val="accent2"/>
          </a:effectRef>
          <a:fontRef idx="minor">
            <a:schemeClr val="dk1"/>
          </a:fontRef>
        </p:style>
        <p:txBody>
          <a:bodyPr vert="horz" wrap="square" lIns="91426" tIns="45714" rIns="91426" bIns="45714" numCol="1" anchor="t" anchorCtr="0" compatLnSpc="1">
            <a:prstTxWarp prst="textNoShape">
              <a:avLst/>
            </a:prstTxWarp>
          </a:bodyPr>
          <a:lstStyle>
            <a:lvl1pPr marL="271421" indent="-271421" algn="l" rtl="0" eaLnBrk="1" fontAlgn="base" hangingPunct="1">
              <a:spcBef>
                <a:spcPts val="600"/>
              </a:spcBef>
              <a:spcAft>
                <a:spcPct val="0"/>
              </a:spcAft>
              <a:buClr>
                <a:schemeClr val="tx1"/>
              </a:buClr>
              <a:buSzPct val="106000"/>
              <a:buFont typeface="Arial" panose="020B0604020202020204" pitchFamily="34" charset="0"/>
              <a:buChar char="•"/>
              <a:defRPr sz="1800" b="0" kern="1200">
                <a:solidFill>
                  <a:schemeClr val="tx2"/>
                </a:solidFill>
                <a:latin typeface="+mn-lt"/>
                <a:ea typeface="+mn-ea"/>
                <a:cs typeface="Arial Bold" pitchFamily="34" charset="0"/>
              </a:defRPr>
            </a:lvl1pPr>
            <a:lvl2pPr marL="539667" indent="-266659" algn="l" rtl="0" eaLnBrk="1" fontAlgn="base" hangingPunct="1">
              <a:spcBef>
                <a:spcPts val="600"/>
              </a:spcBef>
              <a:spcAft>
                <a:spcPct val="0"/>
              </a:spcAft>
              <a:buClr>
                <a:schemeClr val="tx1"/>
              </a:buClr>
              <a:buSzPct val="100000"/>
              <a:buFont typeface="Arial" panose="020B0604020202020204" pitchFamily="34" charset="0"/>
              <a:buChar char="−"/>
              <a:defRPr sz="1800" kern="1200">
                <a:solidFill>
                  <a:schemeClr val="dk1"/>
                </a:solidFill>
                <a:latin typeface="+mn-lt"/>
                <a:ea typeface="+mn-ea"/>
                <a:cs typeface="+mn-cs"/>
              </a:defRPr>
            </a:lvl2pPr>
            <a:lvl3pPr marL="804740" indent="-263484" algn="l" rtl="0" eaLnBrk="1" fontAlgn="base" hangingPunct="1">
              <a:spcBef>
                <a:spcPts val="600"/>
              </a:spcBef>
              <a:spcAft>
                <a:spcPct val="0"/>
              </a:spcAft>
              <a:buClr>
                <a:schemeClr val="tx1"/>
              </a:buClr>
              <a:buSzPct val="100000"/>
              <a:buFont typeface="Wingdings" charset="2"/>
              <a:buChar char="§"/>
              <a:defRPr sz="1800" kern="1200">
                <a:solidFill>
                  <a:schemeClr val="dk1"/>
                </a:solidFill>
                <a:latin typeface="+mn-lt"/>
                <a:ea typeface="+mn-ea"/>
                <a:cs typeface="+mn-cs"/>
              </a:defRPr>
            </a:lvl3pPr>
            <a:lvl4pPr marL="914259" indent="-228567" algn="l" rtl="0" eaLnBrk="1" fontAlgn="base" hangingPunct="1">
              <a:spcBef>
                <a:spcPts val="600"/>
              </a:spcBef>
              <a:spcAft>
                <a:spcPct val="0"/>
              </a:spcAft>
              <a:buClr>
                <a:srgbClr val="0080FF"/>
              </a:buClr>
              <a:buSzPct val="80000"/>
              <a:buFont typeface="Wingdings" charset="2"/>
              <a:buChar char="§"/>
              <a:defRPr sz="1800" kern="1200">
                <a:solidFill>
                  <a:schemeClr val="dk1"/>
                </a:solidFill>
                <a:latin typeface="+mn-lt"/>
                <a:ea typeface="+mn-ea"/>
                <a:cs typeface="+mn-cs"/>
              </a:defRPr>
            </a:lvl4pPr>
            <a:lvl5pPr marL="1142825" indent="-228567" algn="l" rtl="0" eaLnBrk="1" fontAlgn="base" hangingPunct="1">
              <a:spcBef>
                <a:spcPts val="600"/>
              </a:spcBef>
              <a:spcAft>
                <a:spcPct val="0"/>
              </a:spcAft>
              <a:buClr>
                <a:srgbClr val="0080FF"/>
              </a:buClr>
              <a:buSzPct val="80000"/>
              <a:buFont typeface="Wingdings" charset="2"/>
              <a:buChar char="§"/>
              <a:defRPr sz="1800" kern="1200">
                <a:solidFill>
                  <a:schemeClr val="dk1"/>
                </a:solidFill>
                <a:latin typeface="+mn-lt"/>
                <a:ea typeface="+mn-ea"/>
                <a:cs typeface="+mn-cs"/>
              </a:defRPr>
            </a:lvl5pPr>
            <a:lvl6pPr marL="2514213" indent="-228567" algn="l" defTabSz="914259"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343" indent="-228567" algn="l" defTabSz="914259"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8472" indent="-228567" algn="l" defTabSz="914259"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5602" indent="-228567" algn="l" defTabSz="914259"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buNone/>
            </a:pPr>
            <a:r>
              <a:rPr lang="en-GB" sz="1200" u="sng" dirty="0">
                <a:latin typeface="Abadi" panose="020B0604020104020204" pitchFamily="34" charset="0"/>
              </a:rPr>
              <a:t>Primary School Child Interventions:</a:t>
            </a:r>
          </a:p>
          <a:p>
            <a:pPr defTabSz="914378">
              <a:buClr>
                <a:srgbClr val="005EB8"/>
              </a:buClr>
            </a:pPr>
            <a:r>
              <a:rPr lang="en-GB" sz="1200" dirty="0">
                <a:solidFill>
                  <a:srgbClr val="000000"/>
                </a:solidFill>
                <a:latin typeface="Abadi" panose="020B0604020104020204" pitchFamily="34" charset="0"/>
              </a:rPr>
              <a:t>1:1 direct work </a:t>
            </a:r>
          </a:p>
          <a:p>
            <a:pPr defTabSz="914378">
              <a:buClr>
                <a:srgbClr val="005EB8"/>
              </a:buClr>
            </a:pPr>
            <a:r>
              <a:rPr lang="en-GB" sz="1200" dirty="0">
                <a:solidFill>
                  <a:srgbClr val="000000"/>
                </a:solidFill>
                <a:latin typeface="Abadi" panose="020B0604020104020204" pitchFamily="34" charset="0"/>
              </a:rPr>
              <a:t>Small therapeutic group work</a:t>
            </a:r>
          </a:p>
          <a:p>
            <a:pPr defTabSz="914378">
              <a:buClr>
                <a:srgbClr val="005EB8"/>
              </a:buClr>
            </a:pPr>
            <a:r>
              <a:rPr lang="en-GB" sz="1200" dirty="0">
                <a:solidFill>
                  <a:srgbClr val="000000"/>
                </a:solidFill>
                <a:latin typeface="Abadi" panose="020B0604020104020204" pitchFamily="34" charset="0"/>
              </a:rPr>
              <a:t>Whole class  psychoeducation </a:t>
            </a:r>
            <a:r>
              <a:rPr lang="en-GB" sz="1200">
                <a:solidFill>
                  <a:srgbClr val="000000"/>
                </a:solidFill>
                <a:latin typeface="Abadi" panose="020B0604020104020204" pitchFamily="34" charset="0"/>
              </a:rPr>
              <a:t>workshops </a:t>
            </a:r>
          </a:p>
          <a:p>
            <a:pPr defTabSz="914378">
              <a:buClr>
                <a:srgbClr val="005EB8"/>
              </a:buClr>
            </a:pPr>
            <a:r>
              <a:rPr lang="en-GB" sz="1200">
                <a:solidFill>
                  <a:srgbClr val="000000"/>
                </a:solidFill>
                <a:latin typeface="Abadi" panose="020B0604020104020204" pitchFamily="34" charset="0"/>
              </a:rPr>
              <a:t>Small </a:t>
            </a:r>
            <a:r>
              <a:rPr lang="en-GB" sz="1200" dirty="0">
                <a:solidFill>
                  <a:srgbClr val="000000"/>
                </a:solidFill>
                <a:latin typeface="Abadi" panose="020B0604020104020204" pitchFamily="34" charset="0"/>
              </a:rPr>
              <a:t>group interventions</a:t>
            </a:r>
          </a:p>
        </p:txBody>
      </p:sp>
      <p:pic>
        <p:nvPicPr>
          <p:cNvPr id="9" name="Graphic 8" descr="Child with balloon with solid fill">
            <a:extLst>
              <a:ext uri="{FF2B5EF4-FFF2-40B4-BE49-F238E27FC236}">
                <a16:creationId xmlns:a16="http://schemas.microsoft.com/office/drawing/2014/main" id="{193FD13D-F23B-4F98-81BC-0DABF1860A0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85291" y="2808214"/>
            <a:ext cx="1861915" cy="1861915"/>
          </a:xfrm>
          <a:prstGeom prst="rect">
            <a:avLst/>
          </a:prstGeom>
        </p:spPr>
      </p:pic>
      <p:pic>
        <p:nvPicPr>
          <p:cNvPr id="14" name="Graphic 13" descr="Man with kid with solid fill">
            <a:extLst>
              <a:ext uri="{FF2B5EF4-FFF2-40B4-BE49-F238E27FC236}">
                <a16:creationId xmlns:a16="http://schemas.microsoft.com/office/drawing/2014/main" id="{4C38A363-66DA-471B-87A2-42E00BD6294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0616" y="3214136"/>
            <a:ext cx="1542180" cy="1542180"/>
          </a:xfrm>
          <a:prstGeom prst="rect">
            <a:avLst/>
          </a:prstGeom>
        </p:spPr>
      </p:pic>
      <p:pic>
        <p:nvPicPr>
          <p:cNvPr id="17" name="Graphic 16" descr="Classroom with solid fill">
            <a:extLst>
              <a:ext uri="{FF2B5EF4-FFF2-40B4-BE49-F238E27FC236}">
                <a16:creationId xmlns:a16="http://schemas.microsoft.com/office/drawing/2014/main" id="{EF3409C1-A324-4163-B827-099DCE1B97D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61205" y="3189644"/>
            <a:ext cx="1679644" cy="1679644"/>
          </a:xfrm>
          <a:prstGeom prst="rect">
            <a:avLst/>
          </a:prstGeom>
        </p:spPr>
      </p:pic>
      <p:sp>
        <p:nvSpPr>
          <p:cNvPr id="10" name="Content Placeholder 2">
            <a:extLst>
              <a:ext uri="{FF2B5EF4-FFF2-40B4-BE49-F238E27FC236}">
                <a16:creationId xmlns:a16="http://schemas.microsoft.com/office/drawing/2014/main" id="{8B14A889-EBDA-42AC-9AC2-47AEB1BF5D3D}"/>
              </a:ext>
            </a:extLst>
          </p:cNvPr>
          <p:cNvSpPr txBox="1">
            <a:spLocks/>
          </p:cNvSpPr>
          <p:nvPr/>
        </p:nvSpPr>
        <p:spPr bwMode="auto">
          <a:xfrm>
            <a:off x="463630" y="712834"/>
            <a:ext cx="5092697" cy="909557"/>
          </a:xfrm>
          <a:prstGeom prst="flowChartAlternateProcess">
            <a:avLst/>
          </a:prstGeom>
          <a:solidFill>
            <a:srgbClr val="FFFF00"/>
          </a:solidFill>
          <a:ln>
            <a:solidFill>
              <a:srgbClr val="FFFF00"/>
            </a:solidFill>
          </a:ln>
        </p:spPr>
        <p:style>
          <a:lnRef idx="2">
            <a:schemeClr val="accent2"/>
          </a:lnRef>
          <a:fillRef idx="1">
            <a:schemeClr val="lt1"/>
          </a:fillRef>
          <a:effectRef idx="0">
            <a:schemeClr val="accent2"/>
          </a:effectRef>
          <a:fontRef idx="minor">
            <a:schemeClr val="dk1"/>
          </a:fontRef>
        </p:style>
        <p:txBody>
          <a:bodyPr vert="horz" wrap="square" lIns="68570" tIns="34286" rIns="68570" bIns="34286" numCol="1" anchor="t" anchorCtr="0" compatLnSpc="1">
            <a:prstTxWarp prst="textNoShape">
              <a:avLst/>
            </a:prstTxWarp>
          </a:bodyPr>
          <a:lstStyle>
            <a:lvl1pPr marL="361886" indent="-361886" algn="l" rtl="0" eaLnBrk="1" fontAlgn="base" hangingPunct="1">
              <a:spcBef>
                <a:spcPts val="800"/>
              </a:spcBef>
              <a:spcAft>
                <a:spcPct val="0"/>
              </a:spcAft>
              <a:buClr>
                <a:schemeClr val="tx1"/>
              </a:buClr>
              <a:buSzPct val="106000"/>
              <a:buFont typeface="Arial" panose="020B0604020202020204" pitchFamily="34" charset="0"/>
              <a:buChar char="•"/>
              <a:defRPr sz="2400" b="0" kern="1200">
                <a:solidFill>
                  <a:schemeClr val="tx2"/>
                </a:solidFill>
                <a:latin typeface="+mn-lt"/>
                <a:ea typeface="+mn-ea"/>
                <a:cs typeface="Arial Bold" pitchFamily="34" charset="0"/>
              </a:defRPr>
            </a:lvl1pPr>
            <a:lvl2pPr marL="719538" indent="-355536" algn="l" rtl="0" eaLnBrk="1" fontAlgn="base" hangingPunct="1">
              <a:spcBef>
                <a:spcPts val="800"/>
              </a:spcBef>
              <a:spcAft>
                <a:spcPct val="0"/>
              </a:spcAft>
              <a:buClr>
                <a:schemeClr val="tx1"/>
              </a:buClr>
              <a:buSzPct val="100000"/>
              <a:buFont typeface="Arial" panose="020B0604020202020204" pitchFamily="34" charset="0"/>
              <a:buChar char="−"/>
              <a:defRPr sz="2400" kern="1200">
                <a:solidFill>
                  <a:schemeClr val="dk1"/>
                </a:solidFill>
                <a:latin typeface="+mn-lt"/>
                <a:ea typeface="+mn-ea"/>
                <a:cs typeface="+mn-cs"/>
              </a:defRPr>
            </a:lvl2pPr>
            <a:lvl3pPr marL="1072960" indent="-351303" algn="l" rtl="0" eaLnBrk="1" fontAlgn="base" hangingPunct="1">
              <a:spcBef>
                <a:spcPts val="800"/>
              </a:spcBef>
              <a:spcAft>
                <a:spcPct val="0"/>
              </a:spcAft>
              <a:buClr>
                <a:schemeClr val="tx1"/>
              </a:buClr>
              <a:buSzPct val="100000"/>
              <a:buFont typeface="Wingdings" charset="2"/>
              <a:buChar char="§"/>
              <a:defRPr sz="2400" kern="1200">
                <a:solidFill>
                  <a:schemeClr val="dk1"/>
                </a:solidFill>
                <a:latin typeface="+mn-lt"/>
                <a:ea typeface="+mn-ea"/>
                <a:cs typeface="+mn-cs"/>
              </a:defRPr>
            </a:lvl3pPr>
            <a:lvl4pPr marL="1218982" indent="-304748" algn="l" rtl="0" eaLnBrk="1" fontAlgn="base" hangingPunct="1">
              <a:spcBef>
                <a:spcPts val="800"/>
              </a:spcBef>
              <a:spcAft>
                <a:spcPct val="0"/>
              </a:spcAft>
              <a:buClr>
                <a:srgbClr val="0080FF"/>
              </a:buClr>
              <a:buSzPct val="80000"/>
              <a:buFont typeface="Wingdings" charset="2"/>
              <a:buChar char="§"/>
              <a:defRPr sz="2400" kern="1200">
                <a:solidFill>
                  <a:schemeClr val="dk1"/>
                </a:solidFill>
                <a:latin typeface="+mn-lt"/>
                <a:ea typeface="+mn-ea"/>
                <a:cs typeface="+mn-cs"/>
              </a:defRPr>
            </a:lvl4pPr>
            <a:lvl5pPr marL="1523729" indent="-304748" algn="l" rtl="0" eaLnBrk="1" fontAlgn="base" hangingPunct="1">
              <a:spcBef>
                <a:spcPts val="800"/>
              </a:spcBef>
              <a:spcAft>
                <a:spcPct val="0"/>
              </a:spcAft>
              <a:buClr>
                <a:srgbClr val="0080FF"/>
              </a:buClr>
              <a:buSzPct val="80000"/>
              <a:buFont typeface="Wingdings" charset="2"/>
              <a:buChar char="§"/>
              <a:defRPr sz="2400" kern="1200">
                <a:solidFill>
                  <a:schemeClr val="dk1"/>
                </a:solidFill>
                <a:latin typeface="+mn-lt"/>
                <a:ea typeface="+mn-ea"/>
                <a:cs typeface="+mn-cs"/>
              </a:defRPr>
            </a:lvl5pPr>
            <a:lvl6pPr marL="3352200" indent="-304748" algn="l" defTabSz="1218982" rtl="0" eaLnBrk="1" latinLnBrk="0" hangingPunct="1">
              <a:spcBef>
                <a:spcPct val="20000"/>
              </a:spcBef>
              <a:buFont typeface="Arial" pitchFamily="34" charset="0"/>
              <a:buChar char="•"/>
              <a:defRPr sz="2667" kern="1200">
                <a:solidFill>
                  <a:schemeClr val="dk1"/>
                </a:solidFill>
                <a:latin typeface="+mn-lt"/>
                <a:ea typeface="+mn-ea"/>
                <a:cs typeface="+mn-cs"/>
              </a:defRPr>
            </a:lvl6pPr>
            <a:lvl7pPr marL="3961692" indent="-304748" algn="l" defTabSz="1218982" rtl="0" eaLnBrk="1" latinLnBrk="0" hangingPunct="1">
              <a:spcBef>
                <a:spcPct val="20000"/>
              </a:spcBef>
              <a:buFont typeface="Arial" pitchFamily="34" charset="0"/>
              <a:buChar char="•"/>
              <a:defRPr sz="2667" kern="1200">
                <a:solidFill>
                  <a:schemeClr val="dk1"/>
                </a:solidFill>
                <a:latin typeface="+mn-lt"/>
                <a:ea typeface="+mn-ea"/>
                <a:cs typeface="+mn-cs"/>
              </a:defRPr>
            </a:lvl7pPr>
            <a:lvl8pPr marL="4571182" indent="-304748" algn="l" defTabSz="1218982" rtl="0" eaLnBrk="1" latinLnBrk="0" hangingPunct="1">
              <a:spcBef>
                <a:spcPct val="20000"/>
              </a:spcBef>
              <a:buFont typeface="Arial" pitchFamily="34" charset="0"/>
              <a:buChar char="•"/>
              <a:defRPr sz="2667" kern="1200">
                <a:solidFill>
                  <a:schemeClr val="dk1"/>
                </a:solidFill>
                <a:latin typeface="+mn-lt"/>
                <a:ea typeface="+mn-ea"/>
                <a:cs typeface="+mn-cs"/>
              </a:defRPr>
            </a:lvl8pPr>
            <a:lvl9pPr marL="5180673" indent="-304748" algn="l" defTabSz="1218982" rtl="0" eaLnBrk="1" latinLnBrk="0" hangingPunct="1">
              <a:spcBef>
                <a:spcPct val="20000"/>
              </a:spcBef>
              <a:buFont typeface="Arial" pitchFamily="34" charset="0"/>
              <a:buChar char="•"/>
              <a:defRPr sz="2667" kern="1200">
                <a:solidFill>
                  <a:schemeClr val="dk1"/>
                </a:solidFill>
                <a:latin typeface="+mn-lt"/>
                <a:ea typeface="+mn-ea"/>
                <a:cs typeface="+mn-cs"/>
              </a:defRPr>
            </a:lvl9pPr>
          </a:lstStyle>
          <a:p>
            <a:pPr marL="0" indent="0">
              <a:buNone/>
            </a:pPr>
            <a:r>
              <a:rPr lang="en-GB" sz="1200" u="sng" dirty="0">
                <a:latin typeface="Abadi" panose="020B0604020104020204" pitchFamily="34" charset="0"/>
              </a:rPr>
              <a:t>Referrals:</a:t>
            </a:r>
          </a:p>
          <a:p>
            <a:pPr marL="0" indent="0">
              <a:buNone/>
            </a:pPr>
            <a:r>
              <a:rPr lang="en-GB" sz="1200" dirty="0">
                <a:latin typeface="Abadi" panose="020B0604020104020204" pitchFamily="34" charset="0"/>
              </a:rPr>
              <a:t>Referrals received directly from Schools, GP’s, specialist CAMHS, MHST </a:t>
            </a:r>
          </a:p>
          <a:p>
            <a:pPr marL="0" indent="0">
              <a:buNone/>
            </a:pPr>
            <a:endParaRPr lang="en-GB" sz="1200" dirty="0">
              <a:latin typeface="Abadi" panose="020B0604020104020204" pitchFamily="34" charset="0"/>
            </a:endParaRPr>
          </a:p>
          <a:p>
            <a:endParaRPr lang="en-GB" sz="1200" dirty="0">
              <a:latin typeface="Abadi" panose="020B0604020104020204" pitchFamily="34" charset="0"/>
            </a:endParaRPr>
          </a:p>
        </p:txBody>
      </p:sp>
    </p:spTree>
    <p:extLst>
      <p:ext uri="{BB962C8B-B14F-4D97-AF65-F5344CB8AC3E}">
        <p14:creationId xmlns:p14="http://schemas.microsoft.com/office/powerpoint/2010/main" val="16835645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E7B74-FB76-4761-A080-42B5BF0A8A88}"/>
              </a:ext>
            </a:extLst>
          </p:cNvPr>
          <p:cNvSpPr>
            <a:spLocks noGrp="1"/>
          </p:cNvSpPr>
          <p:nvPr>
            <p:ph type="title"/>
          </p:nvPr>
        </p:nvSpPr>
        <p:spPr/>
        <p:txBody>
          <a:bodyPr/>
          <a:lstStyle/>
          <a:p>
            <a:r>
              <a:rPr lang="en-GB" sz="2800" dirty="0">
                <a:solidFill>
                  <a:srgbClr val="00B050"/>
                </a:solidFill>
              </a:rPr>
              <a:t>Core Offer – PCT Secondary school</a:t>
            </a:r>
          </a:p>
        </p:txBody>
      </p:sp>
      <p:sp>
        <p:nvSpPr>
          <p:cNvPr id="3" name="Content Placeholder 2">
            <a:extLst>
              <a:ext uri="{FF2B5EF4-FFF2-40B4-BE49-F238E27FC236}">
                <a16:creationId xmlns:a16="http://schemas.microsoft.com/office/drawing/2014/main" id="{79B809D8-D8CD-4C87-AC2A-7F76CCE9879B}"/>
              </a:ext>
            </a:extLst>
          </p:cNvPr>
          <p:cNvSpPr>
            <a:spLocks noGrp="1"/>
          </p:cNvSpPr>
          <p:nvPr>
            <p:ph idx="1"/>
          </p:nvPr>
        </p:nvSpPr>
        <p:spPr>
          <a:xfrm>
            <a:off x="370475" y="2820141"/>
            <a:ext cx="2545333" cy="1782056"/>
          </a:xfrm>
          <a:prstGeom prst="flowChartAlternateProcess">
            <a:avLst/>
          </a:prstGeom>
          <a:solidFill>
            <a:schemeClr val="accent2"/>
          </a:solidFill>
        </p:spPr>
        <p:style>
          <a:lnRef idx="2">
            <a:schemeClr val="accent2"/>
          </a:lnRef>
          <a:fillRef idx="1">
            <a:schemeClr val="lt1"/>
          </a:fillRef>
          <a:effectRef idx="0">
            <a:schemeClr val="accent2"/>
          </a:effectRef>
          <a:fontRef idx="minor">
            <a:schemeClr val="dk1"/>
          </a:fontRef>
        </p:style>
        <p:txBody>
          <a:bodyPr/>
          <a:lstStyle/>
          <a:p>
            <a:pPr marL="0" indent="0" defTabSz="914378">
              <a:buClr>
                <a:srgbClr val="005EB8"/>
              </a:buClr>
              <a:buNone/>
            </a:pPr>
            <a:r>
              <a:rPr lang="en-GB" sz="1200" u="sng" dirty="0">
                <a:solidFill>
                  <a:srgbClr val="000000"/>
                </a:solidFill>
                <a:latin typeface="Abadi" panose="020B0604020104020204" pitchFamily="34" charset="0"/>
              </a:rPr>
              <a:t>1:1 Interventions for Young people</a:t>
            </a:r>
          </a:p>
          <a:p>
            <a:pPr defTabSz="914378">
              <a:buClr>
                <a:srgbClr val="005EB8"/>
              </a:buClr>
            </a:pPr>
            <a:r>
              <a:rPr lang="en-GB" sz="1200" dirty="0">
                <a:solidFill>
                  <a:srgbClr val="000000"/>
                </a:solidFill>
                <a:latin typeface="Abadi" panose="020B0604020104020204" pitchFamily="34" charset="0"/>
              </a:rPr>
              <a:t>1:1 direct work delivered to young people in School or community setting</a:t>
            </a:r>
          </a:p>
          <a:p>
            <a:pPr defTabSz="914378">
              <a:buClr>
                <a:srgbClr val="005EB8"/>
              </a:buClr>
            </a:pPr>
            <a:endParaRPr lang="en-GB" sz="1200" dirty="0">
              <a:solidFill>
                <a:srgbClr val="000000"/>
              </a:solidFill>
              <a:latin typeface="Abadi" panose="020B0604020104020204" pitchFamily="34" charset="0"/>
            </a:endParaRPr>
          </a:p>
        </p:txBody>
      </p:sp>
      <p:sp>
        <p:nvSpPr>
          <p:cNvPr id="4" name="Slide Number Placeholder 3">
            <a:extLst>
              <a:ext uri="{FF2B5EF4-FFF2-40B4-BE49-F238E27FC236}">
                <a16:creationId xmlns:a16="http://schemas.microsoft.com/office/drawing/2014/main" id="{C634D3B7-30E4-441F-80FB-D7AE48AD1E40}"/>
              </a:ext>
            </a:extLst>
          </p:cNvPr>
          <p:cNvSpPr>
            <a:spLocks noGrp="1"/>
          </p:cNvSpPr>
          <p:nvPr>
            <p:ph type="sldNum" sz="quarter" idx="4"/>
          </p:nvPr>
        </p:nvSpPr>
        <p:spPr>
          <a:xfrm>
            <a:off x="3620171" y="4767267"/>
            <a:ext cx="2133600" cy="274637"/>
          </a:xfrm>
        </p:spPr>
        <p:txBody>
          <a:bodyPr/>
          <a:lstStyle/>
          <a:p>
            <a:pPr defTabSz="457118"/>
            <a:fld id="{CF707256-2AAE-4244-B495-8FEA21BDAB6D}" type="slidenum">
              <a:rPr lang="en-GB">
                <a:solidFill>
                  <a:srgbClr val="000000"/>
                </a:solidFill>
                <a:latin typeface="Arial"/>
                <a:cs typeface="Arial" charset="0"/>
              </a:rPr>
              <a:pPr defTabSz="457118"/>
              <a:t>11</a:t>
            </a:fld>
            <a:endParaRPr lang="en-GB">
              <a:solidFill>
                <a:srgbClr val="000000"/>
              </a:solidFill>
              <a:latin typeface="Arial"/>
              <a:cs typeface="Arial" charset="0"/>
            </a:endParaRPr>
          </a:p>
        </p:txBody>
      </p:sp>
      <p:sp>
        <p:nvSpPr>
          <p:cNvPr id="7" name="Content Placeholder 2">
            <a:extLst>
              <a:ext uri="{FF2B5EF4-FFF2-40B4-BE49-F238E27FC236}">
                <a16:creationId xmlns:a16="http://schemas.microsoft.com/office/drawing/2014/main" id="{8CC1E804-C3F8-4350-8408-6D45DD608ED2}"/>
              </a:ext>
            </a:extLst>
          </p:cNvPr>
          <p:cNvSpPr txBox="1">
            <a:spLocks/>
          </p:cNvSpPr>
          <p:nvPr/>
        </p:nvSpPr>
        <p:spPr bwMode="auto">
          <a:xfrm>
            <a:off x="3009979" y="1972666"/>
            <a:ext cx="2605247" cy="2660600"/>
          </a:xfrm>
          <a:prstGeom prst="flowChartAlternateProcess">
            <a:avLst/>
          </a:prstGeom>
          <a:solidFill>
            <a:srgbClr val="00B0F0"/>
          </a:solidFill>
          <a:ln>
            <a:noFill/>
          </a:ln>
        </p:spPr>
        <p:style>
          <a:lnRef idx="2">
            <a:schemeClr val="accent2"/>
          </a:lnRef>
          <a:fillRef idx="1">
            <a:schemeClr val="lt1"/>
          </a:fillRef>
          <a:effectRef idx="0">
            <a:schemeClr val="accent2"/>
          </a:effectRef>
          <a:fontRef idx="minor">
            <a:schemeClr val="dk1"/>
          </a:fontRef>
        </p:style>
        <p:txBody>
          <a:bodyPr vert="horz" wrap="square" lIns="91426" tIns="45714" rIns="91426" bIns="45714" numCol="1" anchor="t" anchorCtr="0" compatLnSpc="1">
            <a:prstTxWarp prst="textNoShape">
              <a:avLst/>
            </a:prstTxWarp>
          </a:bodyPr>
          <a:lstStyle>
            <a:lvl1pPr marL="271421" indent="-271421" algn="l" rtl="0" eaLnBrk="1" fontAlgn="base" hangingPunct="1">
              <a:spcBef>
                <a:spcPts val="600"/>
              </a:spcBef>
              <a:spcAft>
                <a:spcPct val="0"/>
              </a:spcAft>
              <a:buClr>
                <a:schemeClr val="tx1"/>
              </a:buClr>
              <a:buSzPct val="106000"/>
              <a:buFont typeface="Arial" panose="020B0604020202020204" pitchFamily="34" charset="0"/>
              <a:buChar char="•"/>
              <a:defRPr sz="1800" b="0" kern="1200">
                <a:solidFill>
                  <a:schemeClr val="tx2"/>
                </a:solidFill>
                <a:latin typeface="+mn-lt"/>
                <a:ea typeface="+mn-ea"/>
                <a:cs typeface="Arial Bold" pitchFamily="34" charset="0"/>
              </a:defRPr>
            </a:lvl1pPr>
            <a:lvl2pPr marL="539667" indent="-266659" algn="l" rtl="0" eaLnBrk="1" fontAlgn="base" hangingPunct="1">
              <a:spcBef>
                <a:spcPts val="600"/>
              </a:spcBef>
              <a:spcAft>
                <a:spcPct val="0"/>
              </a:spcAft>
              <a:buClr>
                <a:schemeClr val="tx1"/>
              </a:buClr>
              <a:buSzPct val="100000"/>
              <a:buFont typeface="Arial" panose="020B0604020202020204" pitchFamily="34" charset="0"/>
              <a:buChar char="−"/>
              <a:defRPr sz="1800" kern="1200">
                <a:solidFill>
                  <a:schemeClr val="dk1"/>
                </a:solidFill>
                <a:latin typeface="+mn-lt"/>
                <a:ea typeface="+mn-ea"/>
                <a:cs typeface="+mn-cs"/>
              </a:defRPr>
            </a:lvl2pPr>
            <a:lvl3pPr marL="804740" indent="-263484" algn="l" rtl="0" eaLnBrk="1" fontAlgn="base" hangingPunct="1">
              <a:spcBef>
                <a:spcPts val="600"/>
              </a:spcBef>
              <a:spcAft>
                <a:spcPct val="0"/>
              </a:spcAft>
              <a:buClr>
                <a:schemeClr val="tx1"/>
              </a:buClr>
              <a:buSzPct val="100000"/>
              <a:buFont typeface="Wingdings" charset="2"/>
              <a:buChar char="§"/>
              <a:defRPr sz="1800" kern="1200">
                <a:solidFill>
                  <a:schemeClr val="dk1"/>
                </a:solidFill>
                <a:latin typeface="+mn-lt"/>
                <a:ea typeface="+mn-ea"/>
                <a:cs typeface="+mn-cs"/>
              </a:defRPr>
            </a:lvl3pPr>
            <a:lvl4pPr marL="914259" indent="-228567" algn="l" rtl="0" eaLnBrk="1" fontAlgn="base" hangingPunct="1">
              <a:spcBef>
                <a:spcPts val="600"/>
              </a:spcBef>
              <a:spcAft>
                <a:spcPct val="0"/>
              </a:spcAft>
              <a:buClr>
                <a:srgbClr val="0080FF"/>
              </a:buClr>
              <a:buSzPct val="80000"/>
              <a:buFont typeface="Wingdings" charset="2"/>
              <a:buChar char="§"/>
              <a:defRPr sz="1800" kern="1200">
                <a:solidFill>
                  <a:schemeClr val="dk1"/>
                </a:solidFill>
                <a:latin typeface="+mn-lt"/>
                <a:ea typeface="+mn-ea"/>
                <a:cs typeface="+mn-cs"/>
              </a:defRPr>
            </a:lvl4pPr>
            <a:lvl5pPr marL="1142825" indent="-228567" algn="l" rtl="0" eaLnBrk="1" fontAlgn="base" hangingPunct="1">
              <a:spcBef>
                <a:spcPts val="600"/>
              </a:spcBef>
              <a:spcAft>
                <a:spcPct val="0"/>
              </a:spcAft>
              <a:buClr>
                <a:srgbClr val="0080FF"/>
              </a:buClr>
              <a:buSzPct val="80000"/>
              <a:buFont typeface="Wingdings" charset="2"/>
              <a:buChar char="§"/>
              <a:defRPr sz="1800" kern="1200">
                <a:solidFill>
                  <a:schemeClr val="dk1"/>
                </a:solidFill>
                <a:latin typeface="+mn-lt"/>
                <a:ea typeface="+mn-ea"/>
                <a:cs typeface="+mn-cs"/>
              </a:defRPr>
            </a:lvl5pPr>
            <a:lvl6pPr marL="2514213" indent="-228567" algn="l" defTabSz="914259"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343" indent="-228567" algn="l" defTabSz="914259"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8472" indent="-228567" algn="l" defTabSz="914259"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5602" indent="-228567" algn="l" defTabSz="914259"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defTabSz="914378">
              <a:buClr>
                <a:srgbClr val="005EB8"/>
              </a:buClr>
              <a:buNone/>
            </a:pPr>
            <a:r>
              <a:rPr lang="en-GB" sz="1200" u="sng" dirty="0">
                <a:solidFill>
                  <a:srgbClr val="000000"/>
                </a:solidFill>
                <a:latin typeface="Abadi" panose="020B0604020104020204" pitchFamily="34" charset="0"/>
              </a:rPr>
              <a:t>Whole school approach:</a:t>
            </a:r>
          </a:p>
          <a:p>
            <a:pPr defTabSz="914378">
              <a:buClr>
                <a:srgbClr val="005EB8"/>
              </a:buClr>
            </a:pPr>
            <a:r>
              <a:rPr lang="en-GB" sz="1200" dirty="0">
                <a:solidFill>
                  <a:srgbClr val="000000"/>
                </a:solidFill>
                <a:latin typeface="Abadi" panose="020B0604020104020204" pitchFamily="34" charset="0"/>
              </a:rPr>
              <a:t>Staff training/</a:t>
            </a:r>
          </a:p>
          <a:p>
            <a:pPr defTabSz="914378">
              <a:buClr>
                <a:srgbClr val="005EB8"/>
              </a:buClr>
            </a:pPr>
            <a:r>
              <a:rPr lang="en-GB" sz="1200" dirty="0">
                <a:solidFill>
                  <a:srgbClr val="000000"/>
                </a:solidFill>
                <a:latin typeface="Abadi" panose="020B0604020104020204" pitchFamily="34" charset="0"/>
              </a:rPr>
              <a:t>Pre-referral consultation</a:t>
            </a:r>
          </a:p>
          <a:p>
            <a:pPr defTabSz="914378">
              <a:buClr>
                <a:srgbClr val="005EB8"/>
              </a:buClr>
            </a:pPr>
            <a:r>
              <a:rPr lang="en-GB" sz="1200" dirty="0">
                <a:solidFill>
                  <a:srgbClr val="000000"/>
                </a:solidFill>
                <a:latin typeface="Abadi" panose="020B0604020104020204" pitchFamily="34" charset="0"/>
              </a:rPr>
              <a:t>CPD for staff</a:t>
            </a:r>
          </a:p>
          <a:p>
            <a:pPr defTabSz="914378">
              <a:buClr>
                <a:srgbClr val="005EB8"/>
              </a:buClr>
            </a:pPr>
            <a:r>
              <a:rPr lang="en-GB" sz="1200" dirty="0">
                <a:solidFill>
                  <a:srgbClr val="000000"/>
                </a:solidFill>
                <a:latin typeface="Abadi" panose="020B0604020104020204" pitchFamily="34" charset="0"/>
              </a:rPr>
              <a:t>Whole school interventions</a:t>
            </a:r>
          </a:p>
        </p:txBody>
      </p:sp>
      <p:sp>
        <p:nvSpPr>
          <p:cNvPr id="8" name="Content Placeholder 2">
            <a:extLst>
              <a:ext uri="{FF2B5EF4-FFF2-40B4-BE49-F238E27FC236}">
                <a16:creationId xmlns:a16="http://schemas.microsoft.com/office/drawing/2014/main" id="{8A515E49-AE05-48A9-8697-D2231D2CDED3}"/>
              </a:ext>
            </a:extLst>
          </p:cNvPr>
          <p:cNvSpPr txBox="1">
            <a:spLocks/>
          </p:cNvSpPr>
          <p:nvPr/>
        </p:nvSpPr>
        <p:spPr bwMode="auto">
          <a:xfrm>
            <a:off x="5980250" y="1388266"/>
            <a:ext cx="2700120" cy="3308663"/>
          </a:xfrm>
          <a:prstGeom prst="flowChartAlternateProcess">
            <a:avLst/>
          </a:prstGeom>
          <a:solidFill>
            <a:srgbClr val="92D050"/>
          </a:solidFill>
          <a:ln>
            <a:noFill/>
          </a:ln>
        </p:spPr>
        <p:style>
          <a:lnRef idx="2">
            <a:schemeClr val="accent2"/>
          </a:lnRef>
          <a:fillRef idx="1">
            <a:schemeClr val="lt1"/>
          </a:fillRef>
          <a:effectRef idx="0">
            <a:schemeClr val="accent2"/>
          </a:effectRef>
          <a:fontRef idx="minor">
            <a:schemeClr val="dk1"/>
          </a:fontRef>
        </p:style>
        <p:txBody>
          <a:bodyPr vert="horz" wrap="square" lIns="91426" tIns="45714" rIns="91426" bIns="45714" numCol="1" anchor="t" anchorCtr="0" compatLnSpc="1">
            <a:prstTxWarp prst="textNoShape">
              <a:avLst/>
            </a:prstTxWarp>
          </a:bodyPr>
          <a:lstStyle>
            <a:lvl1pPr marL="271421" indent="-271421" algn="l" rtl="0" eaLnBrk="1" fontAlgn="base" hangingPunct="1">
              <a:spcBef>
                <a:spcPts val="600"/>
              </a:spcBef>
              <a:spcAft>
                <a:spcPct val="0"/>
              </a:spcAft>
              <a:buClr>
                <a:schemeClr val="tx1"/>
              </a:buClr>
              <a:buSzPct val="106000"/>
              <a:buFont typeface="Arial" panose="020B0604020202020204" pitchFamily="34" charset="0"/>
              <a:buChar char="•"/>
              <a:defRPr sz="1800" b="0" kern="1200">
                <a:solidFill>
                  <a:schemeClr val="tx2"/>
                </a:solidFill>
                <a:latin typeface="+mn-lt"/>
                <a:ea typeface="+mn-ea"/>
                <a:cs typeface="Arial Bold" pitchFamily="34" charset="0"/>
              </a:defRPr>
            </a:lvl1pPr>
            <a:lvl2pPr marL="539667" indent="-266659" algn="l" rtl="0" eaLnBrk="1" fontAlgn="base" hangingPunct="1">
              <a:spcBef>
                <a:spcPts val="600"/>
              </a:spcBef>
              <a:spcAft>
                <a:spcPct val="0"/>
              </a:spcAft>
              <a:buClr>
                <a:schemeClr val="tx1"/>
              </a:buClr>
              <a:buSzPct val="100000"/>
              <a:buFont typeface="Arial" panose="020B0604020202020204" pitchFamily="34" charset="0"/>
              <a:buChar char="−"/>
              <a:defRPr sz="1800" kern="1200">
                <a:solidFill>
                  <a:schemeClr val="dk1"/>
                </a:solidFill>
                <a:latin typeface="+mn-lt"/>
                <a:ea typeface="+mn-ea"/>
                <a:cs typeface="+mn-cs"/>
              </a:defRPr>
            </a:lvl2pPr>
            <a:lvl3pPr marL="804740" indent="-263484" algn="l" rtl="0" eaLnBrk="1" fontAlgn="base" hangingPunct="1">
              <a:spcBef>
                <a:spcPts val="600"/>
              </a:spcBef>
              <a:spcAft>
                <a:spcPct val="0"/>
              </a:spcAft>
              <a:buClr>
                <a:schemeClr val="tx1"/>
              </a:buClr>
              <a:buSzPct val="100000"/>
              <a:buFont typeface="Wingdings" charset="2"/>
              <a:buChar char="§"/>
              <a:defRPr sz="1800" kern="1200">
                <a:solidFill>
                  <a:schemeClr val="dk1"/>
                </a:solidFill>
                <a:latin typeface="+mn-lt"/>
                <a:ea typeface="+mn-ea"/>
                <a:cs typeface="+mn-cs"/>
              </a:defRPr>
            </a:lvl3pPr>
            <a:lvl4pPr marL="914259" indent="-228567" algn="l" rtl="0" eaLnBrk="1" fontAlgn="base" hangingPunct="1">
              <a:spcBef>
                <a:spcPts val="600"/>
              </a:spcBef>
              <a:spcAft>
                <a:spcPct val="0"/>
              </a:spcAft>
              <a:buClr>
                <a:srgbClr val="0080FF"/>
              </a:buClr>
              <a:buSzPct val="80000"/>
              <a:buFont typeface="Wingdings" charset="2"/>
              <a:buChar char="§"/>
              <a:defRPr sz="1800" kern="1200">
                <a:solidFill>
                  <a:schemeClr val="dk1"/>
                </a:solidFill>
                <a:latin typeface="+mn-lt"/>
                <a:ea typeface="+mn-ea"/>
                <a:cs typeface="+mn-cs"/>
              </a:defRPr>
            </a:lvl4pPr>
            <a:lvl5pPr marL="1142825" indent="-228567" algn="l" rtl="0" eaLnBrk="1" fontAlgn="base" hangingPunct="1">
              <a:spcBef>
                <a:spcPts val="600"/>
              </a:spcBef>
              <a:spcAft>
                <a:spcPct val="0"/>
              </a:spcAft>
              <a:buClr>
                <a:srgbClr val="0080FF"/>
              </a:buClr>
              <a:buSzPct val="80000"/>
              <a:buFont typeface="Wingdings" charset="2"/>
              <a:buChar char="§"/>
              <a:defRPr sz="1800" kern="1200">
                <a:solidFill>
                  <a:schemeClr val="dk1"/>
                </a:solidFill>
                <a:latin typeface="+mn-lt"/>
                <a:ea typeface="+mn-ea"/>
                <a:cs typeface="+mn-cs"/>
              </a:defRPr>
            </a:lvl5pPr>
            <a:lvl6pPr marL="2514213" indent="-228567" algn="l" defTabSz="914259"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343" indent="-228567" algn="l" defTabSz="914259"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8472" indent="-228567" algn="l" defTabSz="914259"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5602" indent="-228567" algn="l" defTabSz="914259"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defTabSz="914378">
              <a:buClr>
                <a:srgbClr val="005EB8"/>
              </a:buClr>
              <a:buNone/>
            </a:pPr>
            <a:r>
              <a:rPr lang="en-GB" sz="1200" u="sng" dirty="0">
                <a:solidFill>
                  <a:srgbClr val="000000"/>
                </a:solidFill>
                <a:latin typeface="Abadi" panose="020B0604020104020204" pitchFamily="34" charset="0"/>
              </a:rPr>
              <a:t>Group Interventions/Workshops:</a:t>
            </a:r>
          </a:p>
          <a:p>
            <a:pPr defTabSz="914378">
              <a:buClr>
                <a:srgbClr val="005EB8"/>
              </a:buClr>
            </a:pPr>
            <a:r>
              <a:rPr lang="en-GB" sz="1200" dirty="0">
                <a:solidFill>
                  <a:srgbClr val="000000"/>
                </a:solidFill>
                <a:latin typeface="Abadi" panose="020B0604020104020204" pitchFamily="34" charset="0"/>
              </a:rPr>
              <a:t>Small therapeutic group sessions/programmes</a:t>
            </a:r>
          </a:p>
          <a:p>
            <a:pPr defTabSz="914378">
              <a:buClr>
                <a:srgbClr val="005EB8"/>
              </a:buClr>
            </a:pPr>
            <a:r>
              <a:rPr lang="en-GB" sz="1200" dirty="0">
                <a:solidFill>
                  <a:srgbClr val="000000"/>
                </a:solidFill>
                <a:latin typeface="Abadi" panose="020B0604020104020204" pitchFamily="34" charset="0"/>
              </a:rPr>
              <a:t>Whole year group or school work schools</a:t>
            </a:r>
          </a:p>
          <a:p>
            <a:pPr defTabSz="914378">
              <a:buClr>
                <a:srgbClr val="005EB8"/>
              </a:buClr>
            </a:pPr>
            <a:r>
              <a:rPr lang="en-GB" sz="1200" dirty="0">
                <a:solidFill>
                  <a:srgbClr val="000000"/>
                </a:solidFill>
                <a:latin typeface="Abadi" panose="020B0604020104020204" pitchFamily="34" charset="0"/>
              </a:rPr>
              <a:t>Class based interventions and workshops</a:t>
            </a:r>
          </a:p>
        </p:txBody>
      </p:sp>
      <p:pic>
        <p:nvPicPr>
          <p:cNvPr id="17" name="Graphic 16" descr="Classroom with solid fill">
            <a:extLst>
              <a:ext uri="{FF2B5EF4-FFF2-40B4-BE49-F238E27FC236}">
                <a16:creationId xmlns:a16="http://schemas.microsoft.com/office/drawing/2014/main" id="{EF3409C1-A324-4163-B827-099DCE1B97D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29753" y="3196362"/>
            <a:ext cx="1679644" cy="1679644"/>
          </a:xfrm>
          <a:prstGeom prst="rect">
            <a:avLst/>
          </a:prstGeom>
        </p:spPr>
      </p:pic>
      <p:pic>
        <p:nvPicPr>
          <p:cNvPr id="6" name="Graphic 5" descr="Right And Left Brain with solid fill">
            <a:extLst>
              <a:ext uri="{FF2B5EF4-FFF2-40B4-BE49-F238E27FC236}">
                <a16:creationId xmlns:a16="http://schemas.microsoft.com/office/drawing/2014/main" id="{9D84F3F1-4D7E-494C-8F7B-29CD2C37DC0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3312" y="3861994"/>
            <a:ext cx="905273" cy="905273"/>
          </a:xfrm>
          <a:prstGeom prst="rect">
            <a:avLst/>
          </a:prstGeom>
        </p:spPr>
      </p:pic>
      <p:pic>
        <p:nvPicPr>
          <p:cNvPr id="11" name="Graphic 10" descr="Group of men with solid fill">
            <a:extLst>
              <a:ext uri="{FF2B5EF4-FFF2-40B4-BE49-F238E27FC236}">
                <a16:creationId xmlns:a16="http://schemas.microsoft.com/office/drawing/2014/main" id="{7262521C-F5B0-46A0-9360-A5EB60E5077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550757" y="3541008"/>
            <a:ext cx="1155921" cy="1155921"/>
          </a:xfrm>
          <a:prstGeom prst="rect">
            <a:avLst/>
          </a:prstGeom>
        </p:spPr>
      </p:pic>
      <p:sp>
        <p:nvSpPr>
          <p:cNvPr id="12" name="Content Placeholder 2">
            <a:extLst>
              <a:ext uri="{FF2B5EF4-FFF2-40B4-BE49-F238E27FC236}">
                <a16:creationId xmlns:a16="http://schemas.microsoft.com/office/drawing/2014/main" id="{E3E10D02-0D50-4EDA-A487-507F85722E3F}"/>
              </a:ext>
            </a:extLst>
          </p:cNvPr>
          <p:cNvSpPr txBox="1">
            <a:spLocks/>
          </p:cNvSpPr>
          <p:nvPr/>
        </p:nvSpPr>
        <p:spPr bwMode="auto">
          <a:xfrm>
            <a:off x="463630" y="875975"/>
            <a:ext cx="5092697" cy="909557"/>
          </a:xfrm>
          <a:prstGeom prst="flowChartAlternateProcess">
            <a:avLst/>
          </a:prstGeom>
          <a:solidFill>
            <a:srgbClr val="FFFF00"/>
          </a:solidFill>
          <a:ln>
            <a:solidFill>
              <a:srgbClr val="FFFF00"/>
            </a:solidFill>
          </a:ln>
        </p:spPr>
        <p:style>
          <a:lnRef idx="2">
            <a:schemeClr val="accent2"/>
          </a:lnRef>
          <a:fillRef idx="1">
            <a:schemeClr val="lt1"/>
          </a:fillRef>
          <a:effectRef idx="0">
            <a:schemeClr val="accent2"/>
          </a:effectRef>
          <a:fontRef idx="minor">
            <a:schemeClr val="dk1"/>
          </a:fontRef>
        </p:style>
        <p:txBody>
          <a:bodyPr vert="horz" wrap="square" lIns="68570" tIns="34286" rIns="68570" bIns="34286" numCol="1" anchor="t" anchorCtr="0" compatLnSpc="1">
            <a:prstTxWarp prst="textNoShape">
              <a:avLst/>
            </a:prstTxWarp>
          </a:bodyPr>
          <a:lstStyle>
            <a:lvl1pPr marL="361886" indent="-361886" algn="l" rtl="0" eaLnBrk="1" fontAlgn="base" hangingPunct="1">
              <a:spcBef>
                <a:spcPts val="800"/>
              </a:spcBef>
              <a:spcAft>
                <a:spcPct val="0"/>
              </a:spcAft>
              <a:buClr>
                <a:schemeClr val="tx1"/>
              </a:buClr>
              <a:buSzPct val="106000"/>
              <a:buFont typeface="Arial" panose="020B0604020202020204" pitchFamily="34" charset="0"/>
              <a:buChar char="•"/>
              <a:defRPr sz="2400" b="0" kern="1200">
                <a:solidFill>
                  <a:schemeClr val="tx2"/>
                </a:solidFill>
                <a:latin typeface="+mn-lt"/>
                <a:ea typeface="+mn-ea"/>
                <a:cs typeface="Arial Bold" pitchFamily="34" charset="0"/>
              </a:defRPr>
            </a:lvl1pPr>
            <a:lvl2pPr marL="719538" indent="-355536" algn="l" rtl="0" eaLnBrk="1" fontAlgn="base" hangingPunct="1">
              <a:spcBef>
                <a:spcPts val="800"/>
              </a:spcBef>
              <a:spcAft>
                <a:spcPct val="0"/>
              </a:spcAft>
              <a:buClr>
                <a:schemeClr val="tx1"/>
              </a:buClr>
              <a:buSzPct val="100000"/>
              <a:buFont typeface="Arial" panose="020B0604020202020204" pitchFamily="34" charset="0"/>
              <a:buChar char="−"/>
              <a:defRPr sz="2400" kern="1200">
                <a:solidFill>
                  <a:schemeClr val="dk1"/>
                </a:solidFill>
                <a:latin typeface="+mn-lt"/>
                <a:ea typeface="+mn-ea"/>
                <a:cs typeface="+mn-cs"/>
              </a:defRPr>
            </a:lvl2pPr>
            <a:lvl3pPr marL="1072960" indent="-351303" algn="l" rtl="0" eaLnBrk="1" fontAlgn="base" hangingPunct="1">
              <a:spcBef>
                <a:spcPts val="800"/>
              </a:spcBef>
              <a:spcAft>
                <a:spcPct val="0"/>
              </a:spcAft>
              <a:buClr>
                <a:schemeClr val="tx1"/>
              </a:buClr>
              <a:buSzPct val="100000"/>
              <a:buFont typeface="Wingdings" charset="2"/>
              <a:buChar char="§"/>
              <a:defRPr sz="2400" kern="1200">
                <a:solidFill>
                  <a:schemeClr val="dk1"/>
                </a:solidFill>
                <a:latin typeface="+mn-lt"/>
                <a:ea typeface="+mn-ea"/>
                <a:cs typeface="+mn-cs"/>
              </a:defRPr>
            </a:lvl3pPr>
            <a:lvl4pPr marL="1218982" indent="-304748" algn="l" rtl="0" eaLnBrk="1" fontAlgn="base" hangingPunct="1">
              <a:spcBef>
                <a:spcPts val="800"/>
              </a:spcBef>
              <a:spcAft>
                <a:spcPct val="0"/>
              </a:spcAft>
              <a:buClr>
                <a:srgbClr val="0080FF"/>
              </a:buClr>
              <a:buSzPct val="80000"/>
              <a:buFont typeface="Wingdings" charset="2"/>
              <a:buChar char="§"/>
              <a:defRPr sz="2400" kern="1200">
                <a:solidFill>
                  <a:schemeClr val="dk1"/>
                </a:solidFill>
                <a:latin typeface="+mn-lt"/>
                <a:ea typeface="+mn-ea"/>
                <a:cs typeface="+mn-cs"/>
              </a:defRPr>
            </a:lvl4pPr>
            <a:lvl5pPr marL="1523729" indent="-304748" algn="l" rtl="0" eaLnBrk="1" fontAlgn="base" hangingPunct="1">
              <a:spcBef>
                <a:spcPts val="800"/>
              </a:spcBef>
              <a:spcAft>
                <a:spcPct val="0"/>
              </a:spcAft>
              <a:buClr>
                <a:srgbClr val="0080FF"/>
              </a:buClr>
              <a:buSzPct val="80000"/>
              <a:buFont typeface="Wingdings" charset="2"/>
              <a:buChar char="§"/>
              <a:defRPr sz="2400" kern="1200">
                <a:solidFill>
                  <a:schemeClr val="dk1"/>
                </a:solidFill>
                <a:latin typeface="+mn-lt"/>
                <a:ea typeface="+mn-ea"/>
                <a:cs typeface="+mn-cs"/>
              </a:defRPr>
            </a:lvl5pPr>
            <a:lvl6pPr marL="3352200" indent="-304748" algn="l" defTabSz="1218982" rtl="0" eaLnBrk="1" latinLnBrk="0" hangingPunct="1">
              <a:spcBef>
                <a:spcPct val="20000"/>
              </a:spcBef>
              <a:buFont typeface="Arial" pitchFamily="34" charset="0"/>
              <a:buChar char="•"/>
              <a:defRPr sz="2667" kern="1200">
                <a:solidFill>
                  <a:schemeClr val="dk1"/>
                </a:solidFill>
                <a:latin typeface="+mn-lt"/>
                <a:ea typeface="+mn-ea"/>
                <a:cs typeface="+mn-cs"/>
              </a:defRPr>
            </a:lvl6pPr>
            <a:lvl7pPr marL="3961692" indent="-304748" algn="l" defTabSz="1218982" rtl="0" eaLnBrk="1" latinLnBrk="0" hangingPunct="1">
              <a:spcBef>
                <a:spcPct val="20000"/>
              </a:spcBef>
              <a:buFont typeface="Arial" pitchFamily="34" charset="0"/>
              <a:buChar char="•"/>
              <a:defRPr sz="2667" kern="1200">
                <a:solidFill>
                  <a:schemeClr val="dk1"/>
                </a:solidFill>
                <a:latin typeface="+mn-lt"/>
                <a:ea typeface="+mn-ea"/>
                <a:cs typeface="+mn-cs"/>
              </a:defRPr>
            </a:lvl7pPr>
            <a:lvl8pPr marL="4571182" indent="-304748" algn="l" defTabSz="1218982" rtl="0" eaLnBrk="1" latinLnBrk="0" hangingPunct="1">
              <a:spcBef>
                <a:spcPct val="20000"/>
              </a:spcBef>
              <a:buFont typeface="Arial" pitchFamily="34" charset="0"/>
              <a:buChar char="•"/>
              <a:defRPr sz="2667" kern="1200">
                <a:solidFill>
                  <a:schemeClr val="dk1"/>
                </a:solidFill>
                <a:latin typeface="+mn-lt"/>
                <a:ea typeface="+mn-ea"/>
                <a:cs typeface="+mn-cs"/>
              </a:defRPr>
            </a:lvl8pPr>
            <a:lvl9pPr marL="5180673" indent="-304748" algn="l" defTabSz="1218982" rtl="0" eaLnBrk="1" latinLnBrk="0" hangingPunct="1">
              <a:spcBef>
                <a:spcPct val="20000"/>
              </a:spcBef>
              <a:buFont typeface="Arial" pitchFamily="34" charset="0"/>
              <a:buChar char="•"/>
              <a:defRPr sz="2667" kern="1200">
                <a:solidFill>
                  <a:schemeClr val="dk1"/>
                </a:solidFill>
                <a:latin typeface="+mn-lt"/>
                <a:ea typeface="+mn-ea"/>
                <a:cs typeface="+mn-cs"/>
              </a:defRPr>
            </a:lvl9pPr>
          </a:lstStyle>
          <a:p>
            <a:pPr marL="0" indent="0">
              <a:buNone/>
            </a:pPr>
            <a:r>
              <a:rPr lang="en-GB" sz="1200" u="sng" dirty="0">
                <a:latin typeface="Abadi" panose="020B0604020104020204" pitchFamily="34" charset="0"/>
              </a:rPr>
              <a:t>Referrals:</a:t>
            </a:r>
          </a:p>
          <a:p>
            <a:pPr marL="0" indent="0">
              <a:buNone/>
            </a:pPr>
            <a:r>
              <a:rPr lang="en-GB" sz="1200" dirty="0">
                <a:latin typeface="Abadi" panose="020B0604020104020204" pitchFamily="34" charset="0"/>
              </a:rPr>
              <a:t>Referrals received directly from Schools, GP’s, specialist CAMHS, MHST </a:t>
            </a:r>
          </a:p>
          <a:p>
            <a:endParaRPr lang="en-GB" sz="1200" dirty="0">
              <a:latin typeface="Abadi" panose="020B0604020104020204" pitchFamily="34" charset="0"/>
            </a:endParaRPr>
          </a:p>
        </p:txBody>
      </p:sp>
    </p:spTree>
    <p:extLst>
      <p:ext uri="{BB962C8B-B14F-4D97-AF65-F5344CB8AC3E}">
        <p14:creationId xmlns:p14="http://schemas.microsoft.com/office/powerpoint/2010/main" val="34183645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0E50F3-9525-4EB6-B3CD-A86C4FC684E8}"/>
              </a:ext>
            </a:extLst>
          </p:cNvPr>
          <p:cNvSpPr>
            <a:spLocks noGrp="1"/>
          </p:cNvSpPr>
          <p:nvPr>
            <p:ph type="body" sz="quarter" idx="10"/>
          </p:nvPr>
        </p:nvSpPr>
        <p:spPr>
          <a:xfrm>
            <a:off x="238353" y="1547889"/>
            <a:ext cx="7439703" cy="874800"/>
          </a:xfrm>
        </p:spPr>
        <p:txBody>
          <a:bodyPr/>
          <a:lstStyle/>
          <a:p>
            <a:r>
              <a:rPr lang="en-GB" dirty="0"/>
              <a:t>Mental Health Support Team</a:t>
            </a:r>
          </a:p>
        </p:txBody>
      </p:sp>
    </p:spTree>
    <p:extLst>
      <p:ext uri="{BB962C8B-B14F-4D97-AF65-F5344CB8AC3E}">
        <p14:creationId xmlns:p14="http://schemas.microsoft.com/office/powerpoint/2010/main" val="24863234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D73B192-831C-42C1-BDE4-0970F3680A65}"/>
              </a:ext>
            </a:extLst>
          </p:cNvPr>
          <p:cNvSpPr txBox="1"/>
          <p:nvPr/>
        </p:nvSpPr>
        <p:spPr>
          <a:xfrm>
            <a:off x="127591" y="570888"/>
            <a:ext cx="8739963" cy="1546577"/>
          </a:xfrm>
          <a:prstGeom prst="rect">
            <a:avLst/>
          </a:prstGeom>
          <a:noFill/>
        </p:spPr>
        <p:txBody>
          <a:bodyPr wrap="square">
            <a:spAutoFit/>
          </a:bodyPr>
          <a:lstStyle/>
          <a:p>
            <a:pPr algn="ctr" defTabSz="685800" fontAlgn="auto">
              <a:spcBef>
                <a:spcPts val="0"/>
              </a:spcBef>
              <a:spcAft>
                <a:spcPts val="0"/>
              </a:spcAft>
              <a:defRPr/>
            </a:pPr>
            <a:r>
              <a:rPr lang="en-GB" sz="3300" b="1" dirty="0">
                <a:solidFill>
                  <a:srgbClr val="0070C0"/>
                </a:solidFill>
                <a:latin typeface="Calibri" panose="020F0502020204030204"/>
                <a:cs typeface="+mn-cs"/>
              </a:rPr>
              <a:t>Who we are:</a:t>
            </a:r>
          </a:p>
          <a:p>
            <a:pPr algn="ctr" defTabSz="685800" fontAlgn="auto">
              <a:spcBef>
                <a:spcPts val="0"/>
              </a:spcBef>
              <a:spcAft>
                <a:spcPts val="0"/>
              </a:spcAft>
              <a:defRPr/>
            </a:pPr>
            <a:r>
              <a:rPr lang="en-GB" sz="3300" b="1" dirty="0">
                <a:solidFill>
                  <a:srgbClr val="0070C0"/>
                </a:solidFill>
                <a:latin typeface="Calibri" panose="020F0502020204030204"/>
                <a:cs typeface="+mn-cs"/>
              </a:rPr>
              <a:t>Mental Health Support Teams (MHST)</a:t>
            </a:r>
          </a:p>
          <a:p>
            <a:pPr defTabSz="685800" fontAlgn="auto">
              <a:spcBef>
                <a:spcPts val="0"/>
              </a:spcBef>
              <a:spcAft>
                <a:spcPts val="0"/>
              </a:spcAft>
              <a:defRPr/>
            </a:pPr>
            <a:endParaRPr lang="en-GB" sz="1500" dirty="0">
              <a:solidFill>
                <a:srgbClr val="0070C0"/>
              </a:solidFill>
              <a:latin typeface="Calibri" panose="020F0502020204030204"/>
              <a:cs typeface="+mn-cs"/>
            </a:endParaRPr>
          </a:p>
          <a:p>
            <a:pPr defTabSz="685800" fontAlgn="auto">
              <a:spcBef>
                <a:spcPts val="0"/>
              </a:spcBef>
              <a:spcAft>
                <a:spcPts val="0"/>
              </a:spcAft>
              <a:defRPr/>
            </a:pPr>
            <a:endParaRPr lang="en-GB" sz="1350" dirty="0">
              <a:solidFill>
                <a:prstClr val="black"/>
              </a:solidFill>
              <a:latin typeface="Calibri" panose="020F0502020204030204"/>
              <a:cs typeface="+mn-cs"/>
            </a:endParaRPr>
          </a:p>
        </p:txBody>
      </p:sp>
      <p:pic>
        <p:nvPicPr>
          <p:cNvPr id="3" name="Graphic 2" descr="Sprouting Seed outline">
            <a:extLst>
              <a:ext uri="{FF2B5EF4-FFF2-40B4-BE49-F238E27FC236}">
                <a16:creationId xmlns:a16="http://schemas.microsoft.com/office/drawing/2014/main" id="{82C8D757-7A71-4ABF-B2F6-E6C3BC66328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4056" y="1925676"/>
            <a:ext cx="1470660" cy="1470660"/>
          </a:xfrm>
          <a:prstGeom prst="rect">
            <a:avLst/>
          </a:prstGeom>
        </p:spPr>
      </p:pic>
      <p:pic>
        <p:nvPicPr>
          <p:cNvPr id="7" name="Graphic 6" descr="Group brainstorm outline">
            <a:extLst>
              <a:ext uri="{FF2B5EF4-FFF2-40B4-BE49-F238E27FC236}">
                <a16:creationId xmlns:a16="http://schemas.microsoft.com/office/drawing/2014/main" id="{5A182FD4-A814-4413-8059-82D88EC4177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71181" y="2010029"/>
            <a:ext cx="1379220" cy="1379220"/>
          </a:xfrm>
          <a:prstGeom prst="rect">
            <a:avLst/>
          </a:prstGeom>
        </p:spPr>
      </p:pic>
      <p:pic>
        <p:nvPicPr>
          <p:cNvPr id="9" name="Graphic 8" descr="Meeting with solid fill">
            <a:extLst>
              <a:ext uri="{FF2B5EF4-FFF2-40B4-BE49-F238E27FC236}">
                <a16:creationId xmlns:a16="http://schemas.microsoft.com/office/drawing/2014/main" id="{293C74B0-F6E0-47F5-B432-FDDC5CC8B71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871396" y="2107062"/>
            <a:ext cx="1341941" cy="1341941"/>
          </a:xfrm>
          <a:prstGeom prst="rect">
            <a:avLst/>
          </a:prstGeom>
        </p:spPr>
      </p:pic>
      <p:sp>
        <p:nvSpPr>
          <p:cNvPr id="10" name="TextBox 9">
            <a:extLst>
              <a:ext uri="{FF2B5EF4-FFF2-40B4-BE49-F238E27FC236}">
                <a16:creationId xmlns:a16="http://schemas.microsoft.com/office/drawing/2014/main" id="{76F05C43-8CA2-4E37-9964-CB90D91D2E4D}"/>
              </a:ext>
            </a:extLst>
          </p:cNvPr>
          <p:cNvSpPr txBox="1"/>
          <p:nvPr/>
        </p:nvSpPr>
        <p:spPr>
          <a:xfrm>
            <a:off x="389438" y="3449169"/>
            <a:ext cx="1319896" cy="923330"/>
          </a:xfrm>
          <a:prstGeom prst="rect">
            <a:avLst/>
          </a:prstGeom>
          <a:solidFill>
            <a:schemeClr val="accent6">
              <a:lumMod val="40000"/>
              <a:lumOff val="60000"/>
            </a:schemeClr>
          </a:solidFill>
        </p:spPr>
        <p:txBody>
          <a:bodyPr wrap="square" rtlCol="0">
            <a:spAutoFit/>
          </a:bodyPr>
          <a:lstStyle/>
          <a:p>
            <a:pPr algn="ctr" defTabSz="685800" fontAlgn="auto">
              <a:spcBef>
                <a:spcPts val="0"/>
              </a:spcBef>
              <a:spcAft>
                <a:spcPts val="0"/>
              </a:spcAft>
              <a:defRPr/>
            </a:pPr>
            <a:r>
              <a:rPr lang="en-GB" sz="1350" dirty="0">
                <a:solidFill>
                  <a:srgbClr val="70AD47">
                    <a:lumMod val="50000"/>
                  </a:srgbClr>
                </a:solidFill>
                <a:latin typeface="Calibri" panose="020F0502020204030204"/>
                <a:cs typeface="+mn-cs"/>
              </a:rPr>
              <a:t>New service</a:t>
            </a:r>
          </a:p>
          <a:p>
            <a:pPr algn="ctr" defTabSz="685800" fontAlgn="auto">
              <a:spcBef>
                <a:spcPts val="0"/>
              </a:spcBef>
              <a:spcAft>
                <a:spcPts val="0"/>
              </a:spcAft>
              <a:defRPr/>
            </a:pPr>
            <a:r>
              <a:rPr lang="en-GB" sz="1350" dirty="0">
                <a:solidFill>
                  <a:srgbClr val="70AD47">
                    <a:lumMod val="50000"/>
                  </a:srgbClr>
                </a:solidFill>
                <a:latin typeface="Calibri" panose="020F0502020204030204"/>
                <a:cs typeface="+mn-cs"/>
              </a:rPr>
              <a:t>Meet MH needs in education settings</a:t>
            </a:r>
          </a:p>
        </p:txBody>
      </p:sp>
      <p:sp>
        <p:nvSpPr>
          <p:cNvPr id="11" name="TextBox 10">
            <a:extLst>
              <a:ext uri="{FF2B5EF4-FFF2-40B4-BE49-F238E27FC236}">
                <a16:creationId xmlns:a16="http://schemas.microsoft.com/office/drawing/2014/main" id="{B7098459-E04A-4C26-A9BB-6527E7F140CB}"/>
              </a:ext>
            </a:extLst>
          </p:cNvPr>
          <p:cNvSpPr txBox="1"/>
          <p:nvPr/>
        </p:nvSpPr>
        <p:spPr>
          <a:xfrm>
            <a:off x="2060726" y="3449166"/>
            <a:ext cx="1319896" cy="923330"/>
          </a:xfrm>
          <a:prstGeom prst="rect">
            <a:avLst/>
          </a:prstGeom>
          <a:solidFill>
            <a:schemeClr val="accent4">
              <a:lumMod val="40000"/>
              <a:lumOff val="60000"/>
            </a:schemeClr>
          </a:solidFill>
        </p:spPr>
        <p:txBody>
          <a:bodyPr wrap="square" rtlCol="0">
            <a:spAutoFit/>
          </a:bodyPr>
          <a:lstStyle/>
          <a:p>
            <a:pPr algn="ctr" defTabSz="685800" fontAlgn="auto">
              <a:spcBef>
                <a:spcPts val="0"/>
              </a:spcBef>
              <a:spcAft>
                <a:spcPts val="0"/>
              </a:spcAft>
              <a:defRPr/>
            </a:pPr>
            <a:r>
              <a:rPr lang="en-GB" sz="1350" dirty="0">
                <a:solidFill>
                  <a:srgbClr val="FFC000">
                    <a:lumMod val="75000"/>
                  </a:srgbClr>
                </a:solidFill>
                <a:latin typeface="Calibri" panose="020F0502020204030204"/>
                <a:cs typeface="+mn-cs"/>
              </a:rPr>
              <a:t>Senior clinicians</a:t>
            </a:r>
          </a:p>
          <a:p>
            <a:pPr algn="ctr" defTabSz="685800" fontAlgn="auto">
              <a:spcBef>
                <a:spcPts val="0"/>
              </a:spcBef>
              <a:spcAft>
                <a:spcPts val="0"/>
              </a:spcAft>
              <a:defRPr/>
            </a:pPr>
            <a:r>
              <a:rPr lang="en-GB" sz="1350" dirty="0">
                <a:solidFill>
                  <a:srgbClr val="FFC000">
                    <a:lumMod val="75000"/>
                  </a:srgbClr>
                </a:solidFill>
                <a:latin typeface="Calibri" panose="020F0502020204030204"/>
                <a:cs typeface="+mn-cs"/>
              </a:rPr>
              <a:t>Higher-level therapists</a:t>
            </a:r>
          </a:p>
          <a:p>
            <a:pPr algn="ctr" defTabSz="685800" fontAlgn="auto">
              <a:spcBef>
                <a:spcPts val="0"/>
              </a:spcBef>
              <a:spcAft>
                <a:spcPts val="0"/>
              </a:spcAft>
              <a:defRPr/>
            </a:pPr>
            <a:r>
              <a:rPr lang="en-GB" sz="1350" dirty="0">
                <a:solidFill>
                  <a:srgbClr val="FFC000">
                    <a:lumMod val="75000"/>
                  </a:srgbClr>
                </a:solidFill>
                <a:latin typeface="Calibri" panose="020F0502020204030204"/>
                <a:cs typeface="+mn-cs"/>
              </a:rPr>
              <a:t>EMHPs</a:t>
            </a:r>
          </a:p>
        </p:txBody>
      </p:sp>
      <p:sp>
        <p:nvSpPr>
          <p:cNvPr id="12" name="TextBox 11">
            <a:extLst>
              <a:ext uri="{FF2B5EF4-FFF2-40B4-BE49-F238E27FC236}">
                <a16:creationId xmlns:a16="http://schemas.microsoft.com/office/drawing/2014/main" id="{5225ACCF-93C1-4930-944D-FB1AA9594B3A}"/>
              </a:ext>
            </a:extLst>
          </p:cNvPr>
          <p:cNvSpPr txBox="1"/>
          <p:nvPr/>
        </p:nvSpPr>
        <p:spPr>
          <a:xfrm>
            <a:off x="3763448" y="3466937"/>
            <a:ext cx="1472230" cy="1546577"/>
          </a:xfrm>
          <a:prstGeom prst="rect">
            <a:avLst/>
          </a:prstGeom>
          <a:solidFill>
            <a:schemeClr val="accent2">
              <a:lumMod val="20000"/>
              <a:lumOff val="80000"/>
            </a:schemeClr>
          </a:solidFill>
        </p:spPr>
        <p:txBody>
          <a:bodyPr wrap="square" rtlCol="0">
            <a:spAutoFit/>
          </a:bodyPr>
          <a:lstStyle/>
          <a:p>
            <a:pPr algn="ctr" defTabSz="685800" fontAlgn="auto">
              <a:spcBef>
                <a:spcPts val="0"/>
              </a:spcBef>
              <a:spcAft>
                <a:spcPts val="0"/>
              </a:spcAft>
              <a:defRPr/>
            </a:pPr>
            <a:r>
              <a:rPr lang="en-GB" sz="1350" dirty="0">
                <a:solidFill>
                  <a:srgbClr val="ED7D31"/>
                </a:solidFill>
                <a:latin typeface="Calibri" panose="020F0502020204030204"/>
                <a:cs typeface="+mn-cs"/>
              </a:rPr>
              <a:t>MHSTs work with support that already exists, such as specialist CAMHS, Local Authority, existing counselling</a:t>
            </a:r>
          </a:p>
        </p:txBody>
      </p:sp>
      <p:pic>
        <p:nvPicPr>
          <p:cNvPr id="14" name="Graphic 13" descr="Social network with solid fill">
            <a:extLst>
              <a:ext uri="{FF2B5EF4-FFF2-40B4-BE49-F238E27FC236}">
                <a16:creationId xmlns:a16="http://schemas.microsoft.com/office/drawing/2014/main" id="{125DF57A-1604-4BC4-AE8F-DC5E451DD64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05125" y="1971396"/>
            <a:ext cx="1379220" cy="1379220"/>
          </a:xfrm>
          <a:prstGeom prst="rect">
            <a:avLst/>
          </a:prstGeom>
        </p:spPr>
      </p:pic>
      <p:sp>
        <p:nvSpPr>
          <p:cNvPr id="15" name="TextBox 14">
            <a:extLst>
              <a:ext uri="{FF2B5EF4-FFF2-40B4-BE49-F238E27FC236}">
                <a16:creationId xmlns:a16="http://schemas.microsoft.com/office/drawing/2014/main" id="{69A3C751-1833-4A19-8698-48895A91D642}"/>
              </a:ext>
            </a:extLst>
          </p:cNvPr>
          <p:cNvSpPr txBox="1"/>
          <p:nvPr/>
        </p:nvSpPr>
        <p:spPr>
          <a:xfrm>
            <a:off x="5498784" y="3449003"/>
            <a:ext cx="1664016" cy="1546577"/>
          </a:xfrm>
          <a:prstGeom prst="rect">
            <a:avLst/>
          </a:prstGeom>
          <a:solidFill>
            <a:schemeClr val="accent1">
              <a:lumMod val="20000"/>
              <a:lumOff val="80000"/>
            </a:schemeClr>
          </a:solidFill>
        </p:spPr>
        <p:txBody>
          <a:bodyPr wrap="square" rtlCol="0">
            <a:spAutoFit/>
          </a:bodyPr>
          <a:lstStyle/>
          <a:p>
            <a:pPr algn="ctr" defTabSz="685800" fontAlgn="auto">
              <a:spcBef>
                <a:spcPts val="0"/>
              </a:spcBef>
              <a:spcAft>
                <a:spcPts val="0"/>
              </a:spcAft>
              <a:defRPr/>
            </a:pPr>
            <a:r>
              <a:rPr lang="en-GB" sz="1350" dirty="0">
                <a:solidFill>
                  <a:srgbClr val="4472C4"/>
                </a:solidFill>
                <a:latin typeface="Calibri" panose="020F0502020204030204"/>
                <a:cs typeface="+mn-cs"/>
              </a:rPr>
              <a:t>Each MHST responsible for set educational settings – relationship with each and working together to co-design support</a:t>
            </a:r>
          </a:p>
        </p:txBody>
      </p:sp>
      <p:pic>
        <p:nvPicPr>
          <p:cNvPr id="17" name="Graphic 16" descr="Right And Left Brain outline">
            <a:extLst>
              <a:ext uri="{FF2B5EF4-FFF2-40B4-BE49-F238E27FC236}">
                <a16:creationId xmlns:a16="http://schemas.microsoft.com/office/drawing/2014/main" id="{ADFBD09B-A31F-4034-B913-F3A4220D4C7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450724" y="1925676"/>
            <a:ext cx="1379220" cy="1379220"/>
          </a:xfrm>
          <a:prstGeom prst="rect">
            <a:avLst/>
          </a:prstGeom>
        </p:spPr>
      </p:pic>
      <p:sp>
        <p:nvSpPr>
          <p:cNvPr id="18" name="TextBox 17">
            <a:extLst>
              <a:ext uri="{FF2B5EF4-FFF2-40B4-BE49-F238E27FC236}">
                <a16:creationId xmlns:a16="http://schemas.microsoft.com/office/drawing/2014/main" id="{0A7FD035-F5B4-4674-B9D7-DDB9104ACECF}"/>
              </a:ext>
            </a:extLst>
          </p:cNvPr>
          <p:cNvSpPr txBox="1"/>
          <p:nvPr/>
        </p:nvSpPr>
        <p:spPr>
          <a:xfrm>
            <a:off x="7385943" y="3449166"/>
            <a:ext cx="1557214" cy="923330"/>
          </a:xfrm>
          <a:prstGeom prst="rect">
            <a:avLst/>
          </a:prstGeom>
          <a:solidFill>
            <a:srgbClr val="BC8FDD"/>
          </a:solidFill>
        </p:spPr>
        <p:txBody>
          <a:bodyPr wrap="square" rtlCol="0">
            <a:spAutoFit/>
          </a:bodyPr>
          <a:lstStyle/>
          <a:p>
            <a:pPr algn="ctr" defTabSz="685800" fontAlgn="auto">
              <a:spcBef>
                <a:spcPts val="0"/>
              </a:spcBef>
              <a:spcAft>
                <a:spcPts val="0"/>
              </a:spcAft>
              <a:defRPr/>
            </a:pPr>
            <a:r>
              <a:rPr lang="en-GB" sz="1350" dirty="0">
                <a:solidFill>
                  <a:srgbClr val="7030A0"/>
                </a:solidFill>
                <a:latin typeface="Calibri" panose="020F0502020204030204"/>
                <a:cs typeface="+mn-cs"/>
              </a:rPr>
              <a:t>Ensure support offer reflects the needs of CYP and school</a:t>
            </a:r>
          </a:p>
        </p:txBody>
      </p:sp>
    </p:spTree>
    <p:extLst>
      <p:ext uri="{BB962C8B-B14F-4D97-AF65-F5344CB8AC3E}">
        <p14:creationId xmlns:p14="http://schemas.microsoft.com/office/powerpoint/2010/main" val="19484872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C59DB-6D66-45DB-98E6-ABF45F977F0C}"/>
              </a:ext>
            </a:extLst>
          </p:cNvPr>
          <p:cNvSpPr>
            <a:spLocks noGrp="1"/>
          </p:cNvSpPr>
          <p:nvPr>
            <p:ph type="title"/>
          </p:nvPr>
        </p:nvSpPr>
        <p:spPr>
          <a:xfrm>
            <a:off x="275431" y="153195"/>
            <a:ext cx="6716713" cy="608480"/>
          </a:xfrm>
        </p:spPr>
        <p:txBody>
          <a:bodyPr/>
          <a:lstStyle/>
          <a:p>
            <a:r>
              <a:rPr lang="en-GB" dirty="0"/>
              <a:t>MHST – Our Narrative</a:t>
            </a:r>
          </a:p>
        </p:txBody>
      </p:sp>
      <p:sp>
        <p:nvSpPr>
          <p:cNvPr id="3" name="Content Placeholder 2">
            <a:extLst>
              <a:ext uri="{FF2B5EF4-FFF2-40B4-BE49-F238E27FC236}">
                <a16:creationId xmlns:a16="http://schemas.microsoft.com/office/drawing/2014/main" id="{871C8567-FDEE-4DFF-989E-D0308C3B8DBC}"/>
              </a:ext>
            </a:extLst>
          </p:cNvPr>
          <p:cNvSpPr>
            <a:spLocks noGrp="1"/>
          </p:cNvSpPr>
          <p:nvPr>
            <p:ph idx="1"/>
          </p:nvPr>
        </p:nvSpPr>
        <p:spPr>
          <a:xfrm>
            <a:off x="275431" y="875974"/>
            <a:ext cx="8593138" cy="3781751"/>
          </a:xfrm>
        </p:spPr>
        <p:txBody>
          <a:bodyPr/>
          <a:lstStyle/>
          <a:p>
            <a:pPr marL="0" indent="0">
              <a:buNone/>
            </a:pPr>
            <a:r>
              <a:rPr lang="en-GB" sz="1350" dirty="0">
                <a:solidFill>
                  <a:srgbClr val="333333"/>
                </a:solidFill>
              </a:rPr>
              <a:t>National Programme to increase access to mental health support for students and their parents/carers. Work collaboratively with schools by </a:t>
            </a:r>
            <a:r>
              <a:rPr lang="en-GB" sz="1350" dirty="0">
                <a:solidFill>
                  <a:srgbClr val="222222"/>
                </a:solidFill>
              </a:rPr>
              <a:t>promoting the early detection and prevention of mental health difficulties across the whole school. </a:t>
            </a:r>
          </a:p>
          <a:p>
            <a:pPr marL="0" indent="0">
              <a:buNone/>
            </a:pPr>
            <a:r>
              <a:rPr lang="en-GB" sz="1350" b="1" dirty="0">
                <a:solidFill>
                  <a:srgbClr val="333333"/>
                </a:solidFill>
              </a:rPr>
              <a:t>3 Core Functions:</a:t>
            </a:r>
          </a:p>
          <a:p>
            <a:r>
              <a:rPr lang="en-GB" sz="1350" dirty="0"/>
              <a:t>To Deliver evidence-based interventions in school for students who are experiencing mild to moderate mental health difficulties (anxiety, low mood, behavioural difficulties).</a:t>
            </a:r>
          </a:p>
          <a:p>
            <a:r>
              <a:rPr lang="en-GB" sz="1350" dirty="0"/>
              <a:t>To Support the Senior Mental Health Lead in each education setting to introduce or develop their Whole School Approach.</a:t>
            </a:r>
          </a:p>
          <a:p>
            <a:r>
              <a:rPr lang="en-GB" sz="1350" dirty="0"/>
              <a:t>Giving timely advice to education staff and liaise with external services, to help students get the right help and support they need to stay in education. </a:t>
            </a:r>
          </a:p>
          <a:p>
            <a:pPr marL="0" indent="0">
              <a:buNone/>
            </a:pPr>
            <a:endParaRPr lang="en-GB" dirty="0">
              <a:solidFill>
                <a:srgbClr val="222222"/>
              </a:solidFill>
            </a:endParaRPr>
          </a:p>
          <a:p>
            <a:pPr marL="0" indent="0">
              <a:buNone/>
            </a:pPr>
            <a:r>
              <a:rPr lang="en-GB" sz="1350" b="1" dirty="0">
                <a:solidFill>
                  <a:srgbClr val="222222"/>
                </a:solidFill>
              </a:rPr>
              <a:t>MHST Expansion</a:t>
            </a:r>
          </a:p>
          <a:p>
            <a:pPr marL="0" indent="0">
              <a:buNone/>
            </a:pPr>
            <a:r>
              <a:rPr lang="en-GB" sz="1350" dirty="0">
                <a:cs typeface="Calibri" panose="020F0502020204030204" pitchFamily="34" charset="0"/>
              </a:rPr>
              <a:t>The team are currently working with 8 schools (4 primary and 4 Secondary). Expansion from April 2022 to go into another 8 schools and a new MHST due to start training in October 2022, so will expand to another 4 schools.</a:t>
            </a:r>
          </a:p>
          <a:p>
            <a:pPr marL="0" indent="0">
              <a:buNone/>
            </a:pPr>
            <a:endParaRPr lang="en-GB" dirty="0">
              <a:solidFill>
                <a:srgbClr val="222222"/>
              </a:solidFill>
            </a:endParaRPr>
          </a:p>
          <a:p>
            <a:pPr marL="0" indent="0">
              <a:buNone/>
            </a:pPr>
            <a:endParaRPr lang="en-GB" dirty="0"/>
          </a:p>
        </p:txBody>
      </p:sp>
      <p:sp>
        <p:nvSpPr>
          <p:cNvPr id="4" name="Slide Number Placeholder 3">
            <a:extLst>
              <a:ext uri="{FF2B5EF4-FFF2-40B4-BE49-F238E27FC236}">
                <a16:creationId xmlns:a16="http://schemas.microsoft.com/office/drawing/2014/main" id="{928BF37E-F728-4E22-9282-FD552D715171}"/>
              </a:ext>
            </a:extLst>
          </p:cNvPr>
          <p:cNvSpPr>
            <a:spLocks noGrp="1"/>
          </p:cNvSpPr>
          <p:nvPr>
            <p:ph type="sldNum" sz="quarter" idx="4"/>
          </p:nvPr>
        </p:nvSpPr>
        <p:spPr/>
        <p:txBody>
          <a:bodyPr/>
          <a:lstStyle/>
          <a:p>
            <a:fld id="{CF707256-2AAE-4244-B495-8FEA21BDAB6D}" type="slidenum">
              <a:rPr lang="en-GB" smtClean="0"/>
              <a:pPr/>
              <a:t>14</a:t>
            </a:fld>
            <a:endParaRPr lang="en-GB"/>
          </a:p>
        </p:txBody>
      </p:sp>
    </p:spTree>
    <p:extLst>
      <p:ext uri="{BB962C8B-B14F-4D97-AF65-F5344CB8AC3E}">
        <p14:creationId xmlns:p14="http://schemas.microsoft.com/office/powerpoint/2010/main" val="35454472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E7B74-FB76-4761-A080-42B5BF0A8A88}"/>
              </a:ext>
            </a:extLst>
          </p:cNvPr>
          <p:cNvSpPr>
            <a:spLocks noGrp="1"/>
          </p:cNvSpPr>
          <p:nvPr>
            <p:ph type="title"/>
          </p:nvPr>
        </p:nvSpPr>
        <p:spPr>
          <a:xfrm>
            <a:off x="200823" y="40010"/>
            <a:ext cx="6716713" cy="608480"/>
          </a:xfrm>
        </p:spPr>
        <p:txBody>
          <a:bodyPr/>
          <a:lstStyle/>
          <a:p>
            <a:r>
              <a:rPr lang="en-GB" sz="2800" dirty="0"/>
              <a:t>Core Offer – MHST Primary school</a:t>
            </a:r>
          </a:p>
        </p:txBody>
      </p:sp>
      <p:sp>
        <p:nvSpPr>
          <p:cNvPr id="3" name="Content Placeholder 2">
            <a:extLst>
              <a:ext uri="{FF2B5EF4-FFF2-40B4-BE49-F238E27FC236}">
                <a16:creationId xmlns:a16="http://schemas.microsoft.com/office/drawing/2014/main" id="{79B809D8-D8CD-4C87-AC2A-7F76CCE9879B}"/>
              </a:ext>
            </a:extLst>
          </p:cNvPr>
          <p:cNvSpPr>
            <a:spLocks noGrp="1"/>
          </p:cNvSpPr>
          <p:nvPr>
            <p:ph idx="1"/>
          </p:nvPr>
        </p:nvSpPr>
        <p:spPr>
          <a:xfrm>
            <a:off x="370475" y="2474844"/>
            <a:ext cx="2545333" cy="2127353"/>
          </a:xfrm>
          <a:prstGeom prst="flowChartAlternateProcess">
            <a:avLst/>
          </a:prstGeom>
          <a:solidFill>
            <a:schemeClr val="accent2"/>
          </a:solidFill>
        </p:spPr>
        <p:style>
          <a:lnRef idx="2">
            <a:schemeClr val="accent2"/>
          </a:lnRef>
          <a:fillRef idx="1">
            <a:schemeClr val="lt1"/>
          </a:fillRef>
          <a:effectRef idx="0">
            <a:schemeClr val="accent2"/>
          </a:effectRef>
          <a:fontRef idx="minor">
            <a:schemeClr val="dk1"/>
          </a:fontRef>
        </p:style>
        <p:txBody>
          <a:bodyPr/>
          <a:lstStyle/>
          <a:p>
            <a:pPr marL="0" indent="0">
              <a:buNone/>
            </a:pPr>
            <a:r>
              <a:rPr lang="en-GB" sz="1200" u="sng" dirty="0">
                <a:latin typeface="Abadi" panose="020B0604020104020204" pitchFamily="34" charset="0"/>
              </a:rPr>
              <a:t>1:1 Parent work</a:t>
            </a:r>
            <a:r>
              <a:rPr lang="en-GB" sz="1200" dirty="0">
                <a:latin typeface="Abadi" panose="020B0604020104020204" pitchFamily="34" charset="0"/>
              </a:rPr>
              <a:t>:</a:t>
            </a:r>
          </a:p>
          <a:p>
            <a:r>
              <a:rPr lang="en-GB" sz="1200" dirty="0">
                <a:latin typeface="Abadi" panose="020B0604020104020204" pitchFamily="34" charset="0"/>
              </a:rPr>
              <a:t>Child anxiety (all primary school ages)</a:t>
            </a:r>
          </a:p>
          <a:p>
            <a:r>
              <a:rPr lang="en-GB" sz="1200" dirty="0">
                <a:latin typeface="Abadi" panose="020B0604020104020204" pitchFamily="34" charset="0"/>
              </a:rPr>
              <a:t>Challenging behaviour (5-8yrs)</a:t>
            </a:r>
          </a:p>
          <a:p>
            <a:endParaRPr lang="en-GB" sz="1200" dirty="0">
              <a:latin typeface="Abadi" panose="020B0604020104020204" pitchFamily="34" charset="0"/>
            </a:endParaRPr>
          </a:p>
          <a:p>
            <a:endParaRPr lang="en-GB" sz="1200" dirty="0">
              <a:latin typeface="Abadi" panose="020B0604020104020204" pitchFamily="34" charset="0"/>
            </a:endParaRPr>
          </a:p>
        </p:txBody>
      </p:sp>
      <p:sp>
        <p:nvSpPr>
          <p:cNvPr id="4" name="Slide Number Placeholder 3">
            <a:extLst>
              <a:ext uri="{FF2B5EF4-FFF2-40B4-BE49-F238E27FC236}">
                <a16:creationId xmlns:a16="http://schemas.microsoft.com/office/drawing/2014/main" id="{C634D3B7-30E4-441F-80FB-D7AE48AD1E40}"/>
              </a:ext>
            </a:extLst>
          </p:cNvPr>
          <p:cNvSpPr>
            <a:spLocks noGrp="1"/>
          </p:cNvSpPr>
          <p:nvPr>
            <p:ph type="sldNum" sz="quarter" idx="4"/>
          </p:nvPr>
        </p:nvSpPr>
        <p:spPr>
          <a:xfrm>
            <a:off x="3620171" y="4767267"/>
            <a:ext cx="2133600" cy="274637"/>
          </a:xfrm>
        </p:spPr>
        <p:txBody>
          <a:bodyPr/>
          <a:lstStyle/>
          <a:p>
            <a:pPr defTabSz="457118"/>
            <a:fld id="{CF707256-2AAE-4244-B495-8FEA21BDAB6D}" type="slidenum">
              <a:rPr lang="en-GB">
                <a:solidFill>
                  <a:srgbClr val="000000"/>
                </a:solidFill>
                <a:latin typeface="Arial"/>
                <a:cs typeface="Arial" charset="0"/>
              </a:rPr>
              <a:pPr defTabSz="457118"/>
              <a:t>15</a:t>
            </a:fld>
            <a:endParaRPr lang="en-GB">
              <a:solidFill>
                <a:srgbClr val="000000"/>
              </a:solidFill>
              <a:latin typeface="Arial"/>
              <a:cs typeface="Arial" charset="0"/>
            </a:endParaRPr>
          </a:p>
        </p:txBody>
      </p:sp>
      <p:sp>
        <p:nvSpPr>
          <p:cNvPr id="7" name="Content Placeholder 2">
            <a:extLst>
              <a:ext uri="{FF2B5EF4-FFF2-40B4-BE49-F238E27FC236}">
                <a16:creationId xmlns:a16="http://schemas.microsoft.com/office/drawing/2014/main" id="{8CC1E804-C3F8-4350-8408-6D45DD608ED2}"/>
              </a:ext>
            </a:extLst>
          </p:cNvPr>
          <p:cNvSpPr txBox="1">
            <a:spLocks/>
          </p:cNvSpPr>
          <p:nvPr/>
        </p:nvSpPr>
        <p:spPr bwMode="auto">
          <a:xfrm>
            <a:off x="3009979" y="1795008"/>
            <a:ext cx="2605247" cy="2838259"/>
          </a:xfrm>
          <a:prstGeom prst="flowChartAlternateProcess">
            <a:avLst/>
          </a:prstGeom>
          <a:solidFill>
            <a:srgbClr val="00B0F0"/>
          </a:solidFill>
          <a:ln>
            <a:noFill/>
          </a:ln>
        </p:spPr>
        <p:style>
          <a:lnRef idx="2">
            <a:schemeClr val="accent2"/>
          </a:lnRef>
          <a:fillRef idx="1">
            <a:schemeClr val="lt1"/>
          </a:fillRef>
          <a:effectRef idx="0">
            <a:schemeClr val="accent2"/>
          </a:effectRef>
          <a:fontRef idx="minor">
            <a:schemeClr val="dk1"/>
          </a:fontRef>
        </p:style>
        <p:txBody>
          <a:bodyPr vert="horz" wrap="square" lIns="91426" tIns="45714" rIns="91426" bIns="45714" numCol="1" anchor="t" anchorCtr="0" compatLnSpc="1">
            <a:prstTxWarp prst="textNoShape">
              <a:avLst/>
            </a:prstTxWarp>
          </a:bodyPr>
          <a:lstStyle>
            <a:lvl1pPr marL="271421" indent="-271421" algn="l" rtl="0" eaLnBrk="1" fontAlgn="base" hangingPunct="1">
              <a:spcBef>
                <a:spcPts val="600"/>
              </a:spcBef>
              <a:spcAft>
                <a:spcPct val="0"/>
              </a:spcAft>
              <a:buClr>
                <a:schemeClr val="tx1"/>
              </a:buClr>
              <a:buSzPct val="106000"/>
              <a:buFont typeface="Arial" panose="020B0604020202020204" pitchFamily="34" charset="0"/>
              <a:buChar char="•"/>
              <a:defRPr sz="1800" b="0" kern="1200">
                <a:solidFill>
                  <a:schemeClr val="tx2"/>
                </a:solidFill>
                <a:latin typeface="+mn-lt"/>
                <a:ea typeface="+mn-ea"/>
                <a:cs typeface="Arial Bold" pitchFamily="34" charset="0"/>
              </a:defRPr>
            </a:lvl1pPr>
            <a:lvl2pPr marL="539667" indent="-266659" algn="l" rtl="0" eaLnBrk="1" fontAlgn="base" hangingPunct="1">
              <a:spcBef>
                <a:spcPts val="600"/>
              </a:spcBef>
              <a:spcAft>
                <a:spcPct val="0"/>
              </a:spcAft>
              <a:buClr>
                <a:schemeClr val="tx1"/>
              </a:buClr>
              <a:buSzPct val="100000"/>
              <a:buFont typeface="Arial" panose="020B0604020202020204" pitchFamily="34" charset="0"/>
              <a:buChar char="−"/>
              <a:defRPr sz="1800" kern="1200">
                <a:solidFill>
                  <a:schemeClr val="dk1"/>
                </a:solidFill>
                <a:latin typeface="+mn-lt"/>
                <a:ea typeface="+mn-ea"/>
                <a:cs typeface="+mn-cs"/>
              </a:defRPr>
            </a:lvl2pPr>
            <a:lvl3pPr marL="804740" indent="-263484" algn="l" rtl="0" eaLnBrk="1" fontAlgn="base" hangingPunct="1">
              <a:spcBef>
                <a:spcPts val="600"/>
              </a:spcBef>
              <a:spcAft>
                <a:spcPct val="0"/>
              </a:spcAft>
              <a:buClr>
                <a:schemeClr val="tx1"/>
              </a:buClr>
              <a:buSzPct val="100000"/>
              <a:buFont typeface="Wingdings" charset="2"/>
              <a:buChar char="§"/>
              <a:defRPr sz="1800" kern="1200">
                <a:solidFill>
                  <a:schemeClr val="dk1"/>
                </a:solidFill>
                <a:latin typeface="+mn-lt"/>
                <a:ea typeface="+mn-ea"/>
                <a:cs typeface="+mn-cs"/>
              </a:defRPr>
            </a:lvl3pPr>
            <a:lvl4pPr marL="914259" indent="-228567" algn="l" rtl="0" eaLnBrk="1" fontAlgn="base" hangingPunct="1">
              <a:spcBef>
                <a:spcPts val="600"/>
              </a:spcBef>
              <a:spcAft>
                <a:spcPct val="0"/>
              </a:spcAft>
              <a:buClr>
                <a:srgbClr val="0080FF"/>
              </a:buClr>
              <a:buSzPct val="80000"/>
              <a:buFont typeface="Wingdings" charset="2"/>
              <a:buChar char="§"/>
              <a:defRPr sz="1800" kern="1200">
                <a:solidFill>
                  <a:schemeClr val="dk1"/>
                </a:solidFill>
                <a:latin typeface="+mn-lt"/>
                <a:ea typeface="+mn-ea"/>
                <a:cs typeface="+mn-cs"/>
              </a:defRPr>
            </a:lvl4pPr>
            <a:lvl5pPr marL="1142825" indent="-228567" algn="l" rtl="0" eaLnBrk="1" fontAlgn="base" hangingPunct="1">
              <a:spcBef>
                <a:spcPts val="600"/>
              </a:spcBef>
              <a:spcAft>
                <a:spcPct val="0"/>
              </a:spcAft>
              <a:buClr>
                <a:srgbClr val="0080FF"/>
              </a:buClr>
              <a:buSzPct val="80000"/>
              <a:buFont typeface="Wingdings" charset="2"/>
              <a:buChar char="§"/>
              <a:defRPr sz="1800" kern="1200">
                <a:solidFill>
                  <a:schemeClr val="dk1"/>
                </a:solidFill>
                <a:latin typeface="+mn-lt"/>
                <a:ea typeface="+mn-ea"/>
                <a:cs typeface="+mn-cs"/>
              </a:defRPr>
            </a:lvl5pPr>
            <a:lvl6pPr marL="2514213" indent="-228567" algn="l" defTabSz="914259"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343" indent="-228567" algn="l" defTabSz="914259"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8472" indent="-228567" algn="l" defTabSz="914259"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5602" indent="-228567" algn="l" defTabSz="914259"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defTabSz="914378">
              <a:buClr>
                <a:srgbClr val="005EB8"/>
              </a:buClr>
              <a:buNone/>
            </a:pPr>
            <a:r>
              <a:rPr lang="en-GB" sz="1200" u="sng" dirty="0">
                <a:solidFill>
                  <a:srgbClr val="000000"/>
                </a:solidFill>
                <a:latin typeface="Abadi" panose="020B0604020104020204" pitchFamily="34" charset="0"/>
              </a:rPr>
              <a:t>Whole school approach:</a:t>
            </a:r>
          </a:p>
          <a:p>
            <a:pPr defTabSz="914378">
              <a:buClr>
                <a:srgbClr val="005EB8"/>
              </a:buClr>
            </a:pPr>
            <a:r>
              <a:rPr lang="en-GB" sz="1200" dirty="0">
                <a:solidFill>
                  <a:srgbClr val="000000"/>
                </a:solidFill>
                <a:latin typeface="Abadi" panose="020B0604020104020204" pitchFamily="34" charset="0"/>
              </a:rPr>
              <a:t>Staff training/consultation</a:t>
            </a:r>
          </a:p>
          <a:p>
            <a:pPr defTabSz="914378">
              <a:buClr>
                <a:srgbClr val="005EB8"/>
              </a:buClr>
            </a:pPr>
            <a:r>
              <a:rPr lang="en-GB" sz="1200" dirty="0">
                <a:solidFill>
                  <a:srgbClr val="000000"/>
                </a:solidFill>
                <a:latin typeface="Abadi" panose="020B0604020104020204" pitchFamily="34" charset="0"/>
              </a:rPr>
              <a:t>CPD for staff</a:t>
            </a:r>
          </a:p>
          <a:p>
            <a:pPr defTabSz="914378">
              <a:buClr>
                <a:srgbClr val="005EB8"/>
              </a:buClr>
            </a:pPr>
            <a:r>
              <a:rPr lang="en-GB" sz="1200" dirty="0">
                <a:solidFill>
                  <a:srgbClr val="000000"/>
                </a:solidFill>
                <a:latin typeface="Abadi" panose="020B0604020104020204" pitchFamily="34" charset="0"/>
              </a:rPr>
              <a:t>Whole school interventions</a:t>
            </a:r>
          </a:p>
          <a:p>
            <a:pPr defTabSz="914378">
              <a:buClr>
                <a:srgbClr val="005EB8"/>
              </a:buClr>
            </a:pPr>
            <a:r>
              <a:rPr lang="en-GB" sz="1200" dirty="0">
                <a:solidFill>
                  <a:srgbClr val="000000"/>
                </a:solidFill>
                <a:latin typeface="Abadi" panose="020B0604020104020204" pitchFamily="34" charset="0"/>
              </a:rPr>
              <a:t>Coffee mornings for parents</a:t>
            </a:r>
          </a:p>
        </p:txBody>
      </p:sp>
      <p:sp>
        <p:nvSpPr>
          <p:cNvPr id="8" name="Content Placeholder 2">
            <a:extLst>
              <a:ext uri="{FF2B5EF4-FFF2-40B4-BE49-F238E27FC236}">
                <a16:creationId xmlns:a16="http://schemas.microsoft.com/office/drawing/2014/main" id="{8A515E49-AE05-48A9-8697-D2231D2CDED3}"/>
              </a:ext>
            </a:extLst>
          </p:cNvPr>
          <p:cNvSpPr txBox="1">
            <a:spLocks/>
          </p:cNvSpPr>
          <p:nvPr/>
        </p:nvSpPr>
        <p:spPr bwMode="auto">
          <a:xfrm>
            <a:off x="5709397" y="1133061"/>
            <a:ext cx="2605247" cy="3493531"/>
          </a:xfrm>
          <a:prstGeom prst="flowChartAlternateProcess">
            <a:avLst/>
          </a:prstGeom>
          <a:solidFill>
            <a:srgbClr val="92D050"/>
          </a:solidFill>
          <a:ln>
            <a:noFill/>
          </a:ln>
        </p:spPr>
        <p:style>
          <a:lnRef idx="2">
            <a:schemeClr val="accent2"/>
          </a:lnRef>
          <a:fillRef idx="1">
            <a:schemeClr val="lt1"/>
          </a:fillRef>
          <a:effectRef idx="0">
            <a:schemeClr val="accent2"/>
          </a:effectRef>
          <a:fontRef idx="minor">
            <a:schemeClr val="dk1"/>
          </a:fontRef>
        </p:style>
        <p:txBody>
          <a:bodyPr vert="horz" wrap="square" lIns="91426" tIns="45714" rIns="91426" bIns="45714" numCol="1" anchor="t" anchorCtr="0" compatLnSpc="1">
            <a:prstTxWarp prst="textNoShape">
              <a:avLst/>
            </a:prstTxWarp>
          </a:bodyPr>
          <a:lstStyle>
            <a:lvl1pPr marL="271421" indent="-271421" algn="l" rtl="0" eaLnBrk="1" fontAlgn="base" hangingPunct="1">
              <a:spcBef>
                <a:spcPts val="600"/>
              </a:spcBef>
              <a:spcAft>
                <a:spcPct val="0"/>
              </a:spcAft>
              <a:buClr>
                <a:schemeClr val="tx1"/>
              </a:buClr>
              <a:buSzPct val="106000"/>
              <a:buFont typeface="Arial" panose="020B0604020202020204" pitchFamily="34" charset="0"/>
              <a:buChar char="•"/>
              <a:defRPr sz="1800" b="0" kern="1200">
                <a:solidFill>
                  <a:schemeClr val="tx2"/>
                </a:solidFill>
                <a:latin typeface="+mn-lt"/>
                <a:ea typeface="+mn-ea"/>
                <a:cs typeface="Arial Bold" pitchFamily="34" charset="0"/>
              </a:defRPr>
            </a:lvl1pPr>
            <a:lvl2pPr marL="539667" indent="-266659" algn="l" rtl="0" eaLnBrk="1" fontAlgn="base" hangingPunct="1">
              <a:spcBef>
                <a:spcPts val="600"/>
              </a:spcBef>
              <a:spcAft>
                <a:spcPct val="0"/>
              </a:spcAft>
              <a:buClr>
                <a:schemeClr val="tx1"/>
              </a:buClr>
              <a:buSzPct val="100000"/>
              <a:buFont typeface="Arial" panose="020B0604020202020204" pitchFamily="34" charset="0"/>
              <a:buChar char="−"/>
              <a:defRPr sz="1800" kern="1200">
                <a:solidFill>
                  <a:schemeClr val="dk1"/>
                </a:solidFill>
                <a:latin typeface="+mn-lt"/>
                <a:ea typeface="+mn-ea"/>
                <a:cs typeface="+mn-cs"/>
              </a:defRPr>
            </a:lvl2pPr>
            <a:lvl3pPr marL="804740" indent="-263484" algn="l" rtl="0" eaLnBrk="1" fontAlgn="base" hangingPunct="1">
              <a:spcBef>
                <a:spcPts val="600"/>
              </a:spcBef>
              <a:spcAft>
                <a:spcPct val="0"/>
              </a:spcAft>
              <a:buClr>
                <a:schemeClr val="tx1"/>
              </a:buClr>
              <a:buSzPct val="100000"/>
              <a:buFont typeface="Wingdings" charset="2"/>
              <a:buChar char="§"/>
              <a:defRPr sz="1800" kern="1200">
                <a:solidFill>
                  <a:schemeClr val="dk1"/>
                </a:solidFill>
                <a:latin typeface="+mn-lt"/>
                <a:ea typeface="+mn-ea"/>
                <a:cs typeface="+mn-cs"/>
              </a:defRPr>
            </a:lvl3pPr>
            <a:lvl4pPr marL="914259" indent="-228567" algn="l" rtl="0" eaLnBrk="1" fontAlgn="base" hangingPunct="1">
              <a:spcBef>
                <a:spcPts val="600"/>
              </a:spcBef>
              <a:spcAft>
                <a:spcPct val="0"/>
              </a:spcAft>
              <a:buClr>
                <a:srgbClr val="0080FF"/>
              </a:buClr>
              <a:buSzPct val="80000"/>
              <a:buFont typeface="Wingdings" charset="2"/>
              <a:buChar char="§"/>
              <a:defRPr sz="1800" kern="1200">
                <a:solidFill>
                  <a:schemeClr val="dk1"/>
                </a:solidFill>
                <a:latin typeface="+mn-lt"/>
                <a:ea typeface="+mn-ea"/>
                <a:cs typeface="+mn-cs"/>
              </a:defRPr>
            </a:lvl4pPr>
            <a:lvl5pPr marL="1142825" indent="-228567" algn="l" rtl="0" eaLnBrk="1" fontAlgn="base" hangingPunct="1">
              <a:spcBef>
                <a:spcPts val="600"/>
              </a:spcBef>
              <a:spcAft>
                <a:spcPct val="0"/>
              </a:spcAft>
              <a:buClr>
                <a:srgbClr val="0080FF"/>
              </a:buClr>
              <a:buSzPct val="80000"/>
              <a:buFont typeface="Wingdings" charset="2"/>
              <a:buChar char="§"/>
              <a:defRPr sz="1800" kern="1200">
                <a:solidFill>
                  <a:schemeClr val="dk1"/>
                </a:solidFill>
                <a:latin typeface="+mn-lt"/>
                <a:ea typeface="+mn-ea"/>
                <a:cs typeface="+mn-cs"/>
              </a:defRPr>
            </a:lvl5pPr>
            <a:lvl6pPr marL="2514213" indent="-228567" algn="l" defTabSz="914259"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343" indent="-228567" algn="l" defTabSz="914259"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8472" indent="-228567" algn="l" defTabSz="914259"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5602" indent="-228567" algn="l" defTabSz="914259"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buNone/>
            </a:pPr>
            <a:r>
              <a:rPr lang="en-GB" sz="1200" u="sng" dirty="0">
                <a:latin typeface="Abadi" panose="020B0604020104020204" pitchFamily="34" charset="0"/>
              </a:rPr>
              <a:t>Primary School Child Interventions:</a:t>
            </a:r>
          </a:p>
          <a:p>
            <a:pPr defTabSz="914378">
              <a:buClr>
                <a:srgbClr val="005EB8"/>
              </a:buClr>
            </a:pPr>
            <a:r>
              <a:rPr lang="en-GB" sz="1200" dirty="0">
                <a:solidFill>
                  <a:srgbClr val="000000"/>
                </a:solidFill>
                <a:latin typeface="Abadi" panose="020B0604020104020204" pitchFamily="34" charset="0"/>
              </a:rPr>
              <a:t>Whole class two-session psychoeducation workshops (transition to secondary school, child anxiety)</a:t>
            </a:r>
          </a:p>
          <a:p>
            <a:pPr defTabSz="914378">
              <a:buClr>
                <a:srgbClr val="005EB8"/>
              </a:buClr>
            </a:pPr>
            <a:r>
              <a:rPr lang="en-GB" sz="1200" dirty="0">
                <a:solidFill>
                  <a:srgbClr val="000000"/>
                </a:solidFill>
                <a:latin typeface="Abadi" panose="020B0604020104020204" pitchFamily="34" charset="0"/>
              </a:rPr>
              <a:t>Small group interventions for approx. 8 YP (transition to secondary school, child anxiety)</a:t>
            </a:r>
          </a:p>
        </p:txBody>
      </p:sp>
      <p:pic>
        <p:nvPicPr>
          <p:cNvPr id="9" name="Graphic 8" descr="Child with balloon with solid fill">
            <a:extLst>
              <a:ext uri="{FF2B5EF4-FFF2-40B4-BE49-F238E27FC236}">
                <a16:creationId xmlns:a16="http://schemas.microsoft.com/office/drawing/2014/main" id="{193FD13D-F23B-4F98-81BC-0DABF1860A0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85291" y="2808214"/>
            <a:ext cx="1861915" cy="1861915"/>
          </a:xfrm>
          <a:prstGeom prst="rect">
            <a:avLst/>
          </a:prstGeom>
        </p:spPr>
      </p:pic>
      <p:pic>
        <p:nvPicPr>
          <p:cNvPr id="14" name="Graphic 13" descr="Man with kid with solid fill">
            <a:extLst>
              <a:ext uri="{FF2B5EF4-FFF2-40B4-BE49-F238E27FC236}">
                <a16:creationId xmlns:a16="http://schemas.microsoft.com/office/drawing/2014/main" id="{4C38A363-66DA-471B-87A2-42E00BD6294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38573" y="3206615"/>
            <a:ext cx="1542180" cy="1542180"/>
          </a:xfrm>
          <a:prstGeom prst="rect">
            <a:avLst/>
          </a:prstGeom>
        </p:spPr>
      </p:pic>
      <p:pic>
        <p:nvPicPr>
          <p:cNvPr id="17" name="Graphic 16" descr="Classroom with solid fill">
            <a:extLst>
              <a:ext uri="{FF2B5EF4-FFF2-40B4-BE49-F238E27FC236}">
                <a16:creationId xmlns:a16="http://schemas.microsoft.com/office/drawing/2014/main" id="{EF3409C1-A324-4163-B827-099DCE1B97D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61205" y="3189644"/>
            <a:ext cx="1679644" cy="1679644"/>
          </a:xfrm>
          <a:prstGeom prst="rect">
            <a:avLst/>
          </a:prstGeom>
        </p:spPr>
      </p:pic>
      <p:sp>
        <p:nvSpPr>
          <p:cNvPr id="10" name="Content Placeholder 2">
            <a:extLst>
              <a:ext uri="{FF2B5EF4-FFF2-40B4-BE49-F238E27FC236}">
                <a16:creationId xmlns:a16="http://schemas.microsoft.com/office/drawing/2014/main" id="{F3D86962-2925-4E88-AA80-07E3016C3D7A}"/>
              </a:ext>
            </a:extLst>
          </p:cNvPr>
          <p:cNvSpPr txBox="1">
            <a:spLocks/>
          </p:cNvSpPr>
          <p:nvPr/>
        </p:nvSpPr>
        <p:spPr bwMode="auto">
          <a:xfrm>
            <a:off x="463630" y="749488"/>
            <a:ext cx="5092697" cy="909557"/>
          </a:xfrm>
          <a:prstGeom prst="flowChartAlternateProcess">
            <a:avLst/>
          </a:prstGeom>
          <a:solidFill>
            <a:srgbClr val="FFFF00"/>
          </a:solidFill>
          <a:ln>
            <a:solidFill>
              <a:srgbClr val="FFFF00"/>
            </a:solidFill>
          </a:ln>
        </p:spPr>
        <p:style>
          <a:lnRef idx="2">
            <a:schemeClr val="accent2"/>
          </a:lnRef>
          <a:fillRef idx="1">
            <a:schemeClr val="lt1"/>
          </a:fillRef>
          <a:effectRef idx="0">
            <a:schemeClr val="accent2"/>
          </a:effectRef>
          <a:fontRef idx="minor">
            <a:schemeClr val="dk1"/>
          </a:fontRef>
        </p:style>
        <p:txBody>
          <a:bodyPr vert="horz" wrap="square" lIns="68570" tIns="34286" rIns="68570" bIns="34286" numCol="1" anchor="t" anchorCtr="0" compatLnSpc="1">
            <a:prstTxWarp prst="textNoShape">
              <a:avLst/>
            </a:prstTxWarp>
          </a:bodyPr>
          <a:lstStyle>
            <a:lvl1pPr marL="361886" indent="-361886" algn="l" rtl="0" eaLnBrk="1" fontAlgn="base" hangingPunct="1">
              <a:spcBef>
                <a:spcPts val="800"/>
              </a:spcBef>
              <a:spcAft>
                <a:spcPct val="0"/>
              </a:spcAft>
              <a:buClr>
                <a:schemeClr val="tx1"/>
              </a:buClr>
              <a:buSzPct val="106000"/>
              <a:buFont typeface="Arial" panose="020B0604020202020204" pitchFamily="34" charset="0"/>
              <a:buChar char="•"/>
              <a:defRPr sz="2400" b="0" kern="1200">
                <a:solidFill>
                  <a:schemeClr val="tx2"/>
                </a:solidFill>
                <a:latin typeface="+mn-lt"/>
                <a:ea typeface="+mn-ea"/>
                <a:cs typeface="Arial Bold" pitchFamily="34" charset="0"/>
              </a:defRPr>
            </a:lvl1pPr>
            <a:lvl2pPr marL="719538" indent="-355536" algn="l" rtl="0" eaLnBrk="1" fontAlgn="base" hangingPunct="1">
              <a:spcBef>
                <a:spcPts val="800"/>
              </a:spcBef>
              <a:spcAft>
                <a:spcPct val="0"/>
              </a:spcAft>
              <a:buClr>
                <a:schemeClr val="tx1"/>
              </a:buClr>
              <a:buSzPct val="100000"/>
              <a:buFont typeface="Arial" panose="020B0604020202020204" pitchFamily="34" charset="0"/>
              <a:buChar char="−"/>
              <a:defRPr sz="2400" kern="1200">
                <a:solidFill>
                  <a:schemeClr val="dk1"/>
                </a:solidFill>
                <a:latin typeface="+mn-lt"/>
                <a:ea typeface="+mn-ea"/>
                <a:cs typeface="+mn-cs"/>
              </a:defRPr>
            </a:lvl2pPr>
            <a:lvl3pPr marL="1072960" indent="-351303" algn="l" rtl="0" eaLnBrk="1" fontAlgn="base" hangingPunct="1">
              <a:spcBef>
                <a:spcPts val="800"/>
              </a:spcBef>
              <a:spcAft>
                <a:spcPct val="0"/>
              </a:spcAft>
              <a:buClr>
                <a:schemeClr val="tx1"/>
              </a:buClr>
              <a:buSzPct val="100000"/>
              <a:buFont typeface="Wingdings" charset="2"/>
              <a:buChar char="§"/>
              <a:defRPr sz="2400" kern="1200">
                <a:solidFill>
                  <a:schemeClr val="dk1"/>
                </a:solidFill>
                <a:latin typeface="+mn-lt"/>
                <a:ea typeface="+mn-ea"/>
                <a:cs typeface="+mn-cs"/>
              </a:defRPr>
            </a:lvl3pPr>
            <a:lvl4pPr marL="1218982" indent="-304748" algn="l" rtl="0" eaLnBrk="1" fontAlgn="base" hangingPunct="1">
              <a:spcBef>
                <a:spcPts val="800"/>
              </a:spcBef>
              <a:spcAft>
                <a:spcPct val="0"/>
              </a:spcAft>
              <a:buClr>
                <a:srgbClr val="0080FF"/>
              </a:buClr>
              <a:buSzPct val="80000"/>
              <a:buFont typeface="Wingdings" charset="2"/>
              <a:buChar char="§"/>
              <a:defRPr sz="2400" kern="1200">
                <a:solidFill>
                  <a:schemeClr val="dk1"/>
                </a:solidFill>
                <a:latin typeface="+mn-lt"/>
                <a:ea typeface="+mn-ea"/>
                <a:cs typeface="+mn-cs"/>
              </a:defRPr>
            </a:lvl4pPr>
            <a:lvl5pPr marL="1523729" indent="-304748" algn="l" rtl="0" eaLnBrk="1" fontAlgn="base" hangingPunct="1">
              <a:spcBef>
                <a:spcPts val="800"/>
              </a:spcBef>
              <a:spcAft>
                <a:spcPct val="0"/>
              </a:spcAft>
              <a:buClr>
                <a:srgbClr val="0080FF"/>
              </a:buClr>
              <a:buSzPct val="80000"/>
              <a:buFont typeface="Wingdings" charset="2"/>
              <a:buChar char="§"/>
              <a:defRPr sz="2400" kern="1200">
                <a:solidFill>
                  <a:schemeClr val="dk1"/>
                </a:solidFill>
                <a:latin typeface="+mn-lt"/>
                <a:ea typeface="+mn-ea"/>
                <a:cs typeface="+mn-cs"/>
              </a:defRPr>
            </a:lvl5pPr>
            <a:lvl6pPr marL="3352200" indent="-304748" algn="l" defTabSz="1218982" rtl="0" eaLnBrk="1" latinLnBrk="0" hangingPunct="1">
              <a:spcBef>
                <a:spcPct val="20000"/>
              </a:spcBef>
              <a:buFont typeface="Arial" pitchFamily="34" charset="0"/>
              <a:buChar char="•"/>
              <a:defRPr sz="2667" kern="1200">
                <a:solidFill>
                  <a:schemeClr val="dk1"/>
                </a:solidFill>
                <a:latin typeface="+mn-lt"/>
                <a:ea typeface="+mn-ea"/>
                <a:cs typeface="+mn-cs"/>
              </a:defRPr>
            </a:lvl6pPr>
            <a:lvl7pPr marL="3961692" indent="-304748" algn="l" defTabSz="1218982" rtl="0" eaLnBrk="1" latinLnBrk="0" hangingPunct="1">
              <a:spcBef>
                <a:spcPct val="20000"/>
              </a:spcBef>
              <a:buFont typeface="Arial" pitchFamily="34" charset="0"/>
              <a:buChar char="•"/>
              <a:defRPr sz="2667" kern="1200">
                <a:solidFill>
                  <a:schemeClr val="dk1"/>
                </a:solidFill>
                <a:latin typeface="+mn-lt"/>
                <a:ea typeface="+mn-ea"/>
                <a:cs typeface="+mn-cs"/>
              </a:defRPr>
            </a:lvl7pPr>
            <a:lvl8pPr marL="4571182" indent="-304748" algn="l" defTabSz="1218982" rtl="0" eaLnBrk="1" latinLnBrk="0" hangingPunct="1">
              <a:spcBef>
                <a:spcPct val="20000"/>
              </a:spcBef>
              <a:buFont typeface="Arial" pitchFamily="34" charset="0"/>
              <a:buChar char="•"/>
              <a:defRPr sz="2667" kern="1200">
                <a:solidFill>
                  <a:schemeClr val="dk1"/>
                </a:solidFill>
                <a:latin typeface="+mn-lt"/>
                <a:ea typeface="+mn-ea"/>
                <a:cs typeface="+mn-cs"/>
              </a:defRPr>
            </a:lvl8pPr>
            <a:lvl9pPr marL="5180673" indent="-304748" algn="l" defTabSz="1218982" rtl="0" eaLnBrk="1" latinLnBrk="0" hangingPunct="1">
              <a:spcBef>
                <a:spcPct val="20000"/>
              </a:spcBef>
              <a:buFont typeface="Arial" pitchFamily="34" charset="0"/>
              <a:buChar char="•"/>
              <a:defRPr sz="2667" kern="1200">
                <a:solidFill>
                  <a:schemeClr val="dk1"/>
                </a:solidFill>
                <a:latin typeface="+mn-lt"/>
                <a:ea typeface="+mn-ea"/>
                <a:cs typeface="+mn-cs"/>
              </a:defRPr>
            </a:lvl9pPr>
          </a:lstStyle>
          <a:p>
            <a:pPr marL="0" indent="0">
              <a:buNone/>
            </a:pPr>
            <a:r>
              <a:rPr lang="en-GB" sz="1200" u="sng" dirty="0">
                <a:latin typeface="Abadi" panose="020B0604020104020204" pitchFamily="34" charset="0"/>
              </a:rPr>
              <a:t>Referrals:</a:t>
            </a:r>
          </a:p>
          <a:p>
            <a:pPr marL="0" indent="0">
              <a:buNone/>
            </a:pPr>
            <a:r>
              <a:rPr lang="en-GB" sz="1200" dirty="0">
                <a:latin typeface="Abadi" panose="020B0604020104020204" pitchFamily="34" charset="0"/>
              </a:rPr>
              <a:t>Referrals received directly from the Schools Mental Health Lead  </a:t>
            </a:r>
          </a:p>
          <a:p>
            <a:endParaRPr lang="en-GB" sz="1200" dirty="0">
              <a:latin typeface="Abadi" panose="020B0604020104020204" pitchFamily="34" charset="0"/>
            </a:endParaRPr>
          </a:p>
          <a:p>
            <a:endParaRPr lang="en-GB" sz="1200" dirty="0">
              <a:latin typeface="Abadi" panose="020B0604020104020204" pitchFamily="34" charset="0"/>
            </a:endParaRPr>
          </a:p>
        </p:txBody>
      </p:sp>
    </p:spTree>
    <p:extLst>
      <p:ext uri="{BB962C8B-B14F-4D97-AF65-F5344CB8AC3E}">
        <p14:creationId xmlns:p14="http://schemas.microsoft.com/office/powerpoint/2010/main" val="25582855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E7B74-FB76-4761-A080-42B5BF0A8A88}"/>
              </a:ext>
            </a:extLst>
          </p:cNvPr>
          <p:cNvSpPr>
            <a:spLocks noGrp="1"/>
          </p:cNvSpPr>
          <p:nvPr>
            <p:ph type="title"/>
          </p:nvPr>
        </p:nvSpPr>
        <p:spPr/>
        <p:txBody>
          <a:bodyPr/>
          <a:lstStyle/>
          <a:p>
            <a:r>
              <a:rPr lang="en-GB" sz="2800" dirty="0"/>
              <a:t>Core Offer – MHST Secondary school</a:t>
            </a:r>
          </a:p>
        </p:txBody>
      </p:sp>
      <p:sp>
        <p:nvSpPr>
          <p:cNvPr id="3" name="Content Placeholder 2">
            <a:extLst>
              <a:ext uri="{FF2B5EF4-FFF2-40B4-BE49-F238E27FC236}">
                <a16:creationId xmlns:a16="http://schemas.microsoft.com/office/drawing/2014/main" id="{79B809D8-D8CD-4C87-AC2A-7F76CCE9879B}"/>
              </a:ext>
            </a:extLst>
          </p:cNvPr>
          <p:cNvSpPr>
            <a:spLocks noGrp="1"/>
          </p:cNvSpPr>
          <p:nvPr>
            <p:ph idx="1"/>
          </p:nvPr>
        </p:nvSpPr>
        <p:spPr>
          <a:xfrm>
            <a:off x="370475" y="2820141"/>
            <a:ext cx="2545333" cy="1782056"/>
          </a:xfrm>
          <a:prstGeom prst="flowChartAlternateProcess">
            <a:avLst/>
          </a:prstGeom>
          <a:solidFill>
            <a:schemeClr val="accent2"/>
          </a:solidFill>
        </p:spPr>
        <p:style>
          <a:lnRef idx="2">
            <a:schemeClr val="accent2"/>
          </a:lnRef>
          <a:fillRef idx="1">
            <a:schemeClr val="lt1"/>
          </a:fillRef>
          <a:effectRef idx="0">
            <a:schemeClr val="accent2"/>
          </a:effectRef>
          <a:fontRef idx="minor">
            <a:schemeClr val="dk1"/>
          </a:fontRef>
        </p:style>
        <p:txBody>
          <a:bodyPr/>
          <a:lstStyle/>
          <a:p>
            <a:pPr marL="0" indent="0" defTabSz="914378">
              <a:buClr>
                <a:srgbClr val="005EB8"/>
              </a:buClr>
              <a:buNone/>
            </a:pPr>
            <a:r>
              <a:rPr lang="en-GB" sz="1200" u="sng" dirty="0">
                <a:solidFill>
                  <a:srgbClr val="000000"/>
                </a:solidFill>
                <a:latin typeface="Abadi" panose="020B0604020104020204" pitchFamily="34" charset="0"/>
              </a:rPr>
              <a:t>1:1 Interventions for Young people</a:t>
            </a:r>
          </a:p>
          <a:p>
            <a:pPr defTabSz="914378">
              <a:buClr>
                <a:srgbClr val="005EB8"/>
              </a:buClr>
            </a:pPr>
            <a:r>
              <a:rPr lang="en-GB" sz="1200" dirty="0">
                <a:solidFill>
                  <a:srgbClr val="000000"/>
                </a:solidFill>
                <a:latin typeface="Abadi" panose="020B0604020104020204" pitchFamily="34" charset="0"/>
              </a:rPr>
              <a:t>1:1 Adolescent Anxiety</a:t>
            </a:r>
          </a:p>
          <a:p>
            <a:pPr defTabSz="914378">
              <a:buClr>
                <a:srgbClr val="005EB8"/>
              </a:buClr>
            </a:pPr>
            <a:r>
              <a:rPr lang="en-GB" sz="1200" dirty="0">
                <a:solidFill>
                  <a:srgbClr val="000000"/>
                </a:solidFill>
                <a:latin typeface="Abadi" panose="020B0604020104020204" pitchFamily="34" charset="0"/>
              </a:rPr>
              <a:t>1:1 Adolescent Low Mood</a:t>
            </a:r>
          </a:p>
        </p:txBody>
      </p:sp>
      <p:sp>
        <p:nvSpPr>
          <p:cNvPr id="4" name="Slide Number Placeholder 3">
            <a:extLst>
              <a:ext uri="{FF2B5EF4-FFF2-40B4-BE49-F238E27FC236}">
                <a16:creationId xmlns:a16="http://schemas.microsoft.com/office/drawing/2014/main" id="{C634D3B7-30E4-441F-80FB-D7AE48AD1E40}"/>
              </a:ext>
            </a:extLst>
          </p:cNvPr>
          <p:cNvSpPr>
            <a:spLocks noGrp="1"/>
          </p:cNvSpPr>
          <p:nvPr>
            <p:ph type="sldNum" sz="quarter" idx="4"/>
          </p:nvPr>
        </p:nvSpPr>
        <p:spPr>
          <a:xfrm>
            <a:off x="3620171" y="4767267"/>
            <a:ext cx="2133600" cy="274637"/>
          </a:xfrm>
        </p:spPr>
        <p:txBody>
          <a:bodyPr/>
          <a:lstStyle/>
          <a:p>
            <a:pPr defTabSz="457118"/>
            <a:fld id="{CF707256-2AAE-4244-B495-8FEA21BDAB6D}" type="slidenum">
              <a:rPr lang="en-GB">
                <a:solidFill>
                  <a:srgbClr val="000000"/>
                </a:solidFill>
                <a:latin typeface="Arial"/>
                <a:cs typeface="Arial" charset="0"/>
              </a:rPr>
              <a:pPr defTabSz="457118"/>
              <a:t>16</a:t>
            </a:fld>
            <a:endParaRPr lang="en-GB">
              <a:solidFill>
                <a:srgbClr val="000000"/>
              </a:solidFill>
              <a:latin typeface="Arial"/>
              <a:cs typeface="Arial" charset="0"/>
            </a:endParaRPr>
          </a:p>
        </p:txBody>
      </p:sp>
      <p:sp>
        <p:nvSpPr>
          <p:cNvPr id="7" name="Content Placeholder 2">
            <a:extLst>
              <a:ext uri="{FF2B5EF4-FFF2-40B4-BE49-F238E27FC236}">
                <a16:creationId xmlns:a16="http://schemas.microsoft.com/office/drawing/2014/main" id="{8CC1E804-C3F8-4350-8408-6D45DD608ED2}"/>
              </a:ext>
            </a:extLst>
          </p:cNvPr>
          <p:cNvSpPr txBox="1">
            <a:spLocks/>
          </p:cNvSpPr>
          <p:nvPr/>
        </p:nvSpPr>
        <p:spPr bwMode="auto">
          <a:xfrm>
            <a:off x="3009979" y="1972666"/>
            <a:ext cx="2605247" cy="2660600"/>
          </a:xfrm>
          <a:prstGeom prst="flowChartAlternateProcess">
            <a:avLst/>
          </a:prstGeom>
          <a:solidFill>
            <a:srgbClr val="00B0F0"/>
          </a:solidFill>
          <a:ln>
            <a:noFill/>
          </a:ln>
        </p:spPr>
        <p:style>
          <a:lnRef idx="2">
            <a:schemeClr val="accent2"/>
          </a:lnRef>
          <a:fillRef idx="1">
            <a:schemeClr val="lt1"/>
          </a:fillRef>
          <a:effectRef idx="0">
            <a:schemeClr val="accent2"/>
          </a:effectRef>
          <a:fontRef idx="minor">
            <a:schemeClr val="dk1"/>
          </a:fontRef>
        </p:style>
        <p:txBody>
          <a:bodyPr vert="horz" wrap="square" lIns="91426" tIns="45714" rIns="91426" bIns="45714" numCol="1" anchor="t" anchorCtr="0" compatLnSpc="1">
            <a:prstTxWarp prst="textNoShape">
              <a:avLst/>
            </a:prstTxWarp>
          </a:bodyPr>
          <a:lstStyle>
            <a:lvl1pPr marL="271421" indent="-271421" algn="l" rtl="0" eaLnBrk="1" fontAlgn="base" hangingPunct="1">
              <a:spcBef>
                <a:spcPts val="600"/>
              </a:spcBef>
              <a:spcAft>
                <a:spcPct val="0"/>
              </a:spcAft>
              <a:buClr>
                <a:schemeClr val="tx1"/>
              </a:buClr>
              <a:buSzPct val="106000"/>
              <a:buFont typeface="Arial" panose="020B0604020202020204" pitchFamily="34" charset="0"/>
              <a:buChar char="•"/>
              <a:defRPr sz="1800" b="0" kern="1200">
                <a:solidFill>
                  <a:schemeClr val="tx2"/>
                </a:solidFill>
                <a:latin typeface="+mn-lt"/>
                <a:ea typeface="+mn-ea"/>
                <a:cs typeface="Arial Bold" pitchFamily="34" charset="0"/>
              </a:defRPr>
            </a:lvl1pPr>
            <a:lvl2pPr marL="539667" indent="-266659" algn="l" rtl="0" eaLnBrk="1" fontAlgn="base" hangingPunct="1">
              <a:spcBef>
                <a:spcPts val="600"/>
              </a:spcBef>
              <a:spcAft>
                <a:spcPct val="0"/>
              </a:spcAft>
              <a:buClr>
                <a:schemeClr val="tx1"/>
              </a:buClr>
              <a:buSzPct val="100000"/>
              <a:buFont typeface="Arial" panose="020B0604020202020204" pitchFamily="34" charset="0"/>
              <a:buChar char="−"/>
              <a:defRPr sz="1800" kern="1200">
                <a:solidFill>
                  <a:schemeClr val="dk1"/>
                </a:solidFill>
                <a:latin typeface="+mn-lt"/>
                <a:ea typeface="+mn-ea"/>
                <a:cs typeface="+mn-cs"/>
              </a:defRPr>
            </a:lvl2pPr>
            <a:lvl3pPr marL="804740" indent="-263484" algn="l" rtl="0" eaLnBrk="1" fontAlgn="base" hangingPunct="1">
              <a:spcBef>
                <a:spcPts val="600"/>
              </a:spcBef>
              <a:spcAft>
                <a:spcPct val="0"/>
              </a:spcAft>
              <a:buClr>
                <a:schemeClr val="tx1"/>
              </a:buClr>
              <a:buSzPct val="100000"/>
              <a:buFont typeface="Wingdings" charset="2"/>
              <a:buChar char="§"/>
              <a:defRPr sz="1800" kern="1200">
                <a:solidFill>
                  <a:schemeClr val="dk1"/>
                </a:solidFill>
                <a:latin typeface="+mn-lt"/>
                <a:ea typeface="+mn-ea"/>
                <a:cs typeface="+mn-cs"/>
              </a:defRPr>
            </a:lvl3pPr>
            <a:lvl4pPr marL="914259" indent="-228567" algn="l" rtl="0" eaLnBrk="1" fontAlgn="base" hangingPunct="1">
              <a:spcBef>
                <a:spcPts val="600"/>
              </a:spcBef>
              <a:spcAft>
                <a:spcPct val="0"/>
              </a:spcAft>
              <a:buClr>
                <a:srgbClr val="0080FF"/>
              </a:buClr>
              <a:buSzPct val="80000"/>
              <a:buFont typeface="Wingdings" charset="2"/>
              <a:buChar char="§"/>
              <a:defRPr sz="1800" kern="1200">
                <a:solidFill>
                  <a:schemeClr val="dk1"/>
                </a:solidFill>
                <a:latin typeface="+mn-lt"/>
                <a:ea typeface="+mn-ea"/>
                <a:cs typeface="+mn-cs"/>
              </a:defRPr>
            </a:lvl4pPr>
            <a:lvl5pPr marL="1142825" indent="-228567" algn="l" rtl="0" eaLnBrk="1" fontAlgn="base" hangingPunct="1">
              <a:spcBef>
                <a:spcPts val="600"/>
              </a:spcBef>
              <a:spcAft>
                <a:spcPct val="0"/>
              </a:spcAft>
              <a:buClr>
                <a:srgbClr val="0080FF"/>
              </a:buClr>
              <a:buSzPct val="80000"/>
              <a:buFont typeface="Wingdings" charset="2"/>
              <a:buChar char="§"/>
              <a:defRPr sz="1800" kern="1200">
                <a:solidFill>
                  <a:schemeClr val="dk1"/>
                </a:solidFill>
                <a:latin typeface="+mn-lt"/>
                <a:ea typeface="+mn-ea"/>
                <a:cs typeface="+mn-cs"/>
              </a:defRPr>
            </a:lvl5pPr>
            <a:lvl6pPr marL="2514213" indent="-228567" algn="l" defTabSz="914259"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343" indent="-228567" algn="l" defTabSz="914259"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8472" indent="-228567" algn="l" defTabSz="914259"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5602" indent="-228567" algn="l" defTabSz="914259"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defTabSz="914378">
              <a:buClr>
                <a:srgbClr val="005EB8"/>
              </a:buClr>
              <a:buNone/>
            </a:pPr>
            <a:r>
              <a:rPr lang="en-GB" sz="1200" u="sng" dirty="0">
                <a:solidFill>
                  <a:srgbClr val="000000"/>
                </a:solidFill>
                <a:latin typeface="Abadi" panose="020B0604020104020204" pitchFamily="34" charset="0"/>
              </a:rPr>
              <a:t>Whole school approach:</a:t>
            </a:r>
          </a:p>
          <a:p>
            <a:pPr defTabSz="914378">
              <a:buClr>
                <a:srgbClr val="005EB8"/>
              </a:buClr>
            </a:pPr>
            <a:r>
              <a:rPr lang="en-GB" sz="1200" dirty="0">
                <a:solidFill>
                  <a:srgbClr val="000000"/>
                </a:solidFill>
                <a:latin typeface="Abadi" panose="020B0604020104020204" pitchFamily="34" charset="0"/>
              </a:rPr>
              <a:t>Staff training/consultation</a:t>
            </a:r>
          </a:p>
          <a:p>
            <a:pPr defTabSz="914378">
              <a:buClr>
                <a:srgbClr val="005EB8"/>
              </a:buClr>
            </a:pPr>
            <a:r>
              <a:rPr lang="en-GB" sz="1200" dirty="0">
                <a:solidFill>
                  <a:srgbClr val="000000"/>
                </a:solidFill>
                <a:latin typeface="Abadi" panose="020B0604020104020204" pitchFamily="34" charset="0"/>
              </a:rPr>
              <a:t>CPD for staff</a:t>
            </a:r>
          </a:p>
          <a:p>
            <a:pPr defTabSz="914378">
              <a:buClr>
                <a:srgbClr val="005EB8"/>
              </a:buClr>
            </a:pPr>
            <a:r>
              <a:rPr lang="en-GB" sz="1200" dirty="0">
                <a:solidFill>
                  <a:srgbClr val="000000"/>
                </a:solidFill>
                <a:latin typeface="Abadi" panose="020B0604020104020204" pitchFamily="34" charset="0"/>
              </a:rPr>
              <a:t>Whole school interventions</a:t>
            </a:r>
          </a:p>
        </p:txBody>
      </p:sp>
      <p:sp>
        <p:nvSpPr>
          <p:cNvPr id="8" name="Content Placeholder 2">
            <a:extLst>
              <a:ext uri="{FF2B5EF4-FFF2-40B4-BE49-F238E27FC236}">
                <a16:creationId xmlns:a16="http://schemas.microsoft.com/office/drawing/2014/main" id="{8A515E49-AE05-48A9-8697-D2231D2CDED3}"/>
              </a:ext>
            </a:extLst>
          </p:cNvPr>
          <p:cNvSpPr txBox="1">
            <a:spLocks/>
          </p:cNvSpPr>
          <p:nvPr/>
        </p:nvSpPr>
        <p:spPr bwMode="auto">
          <a:xfrm>
            <a:off x="5709396" y="1317929"/>
            <a:ext cx="2700120" cy="3308663"/>
          </a:xfrm>
          <a:prstGeom prst="flowChartAlternateProcess">
            <a:avLst/>
          </a:prstGeom>
          <a:solidFill>
            <a:srgbClr val="92D050"/>
          </a:solidFill>
          <a:ln>
            <a:noFill/>
          </a:ln>
        </p:spPr>
        <p:style>
          <a:lnRef idx="2">
            <a:schemeClr val="accent2"/>
          </a:lnRef>
          <a:fillRef idx="1">
            <a:schemeClr val="lt1"/>
          </a:fillRef>
          <a:effectRef idx="0">
            <a:schemeClr val="accent2"/>
          </a:effectRef>
          <a:fontRef idx="minor">
            <a:schemeClr val="dk1"/>
          </a:fontRef>
        </p:style>
        <p:txBody>
          <a:bodyPr vert="horz" wrap="square" lIns="91426" tIns="45714" rIns="91426" bIns="45714" numCol="1" anchor="t" anchorCtr="0" compatLnSpc="1">
            <a:prstTxWarp prst="textNoShape">
              <a:avLst/>
            </a:prstTxWarp>
          </a:bodyPr>
          <a:lstStyle>
            <a:lvl1pPr marL="271421" indent="-271421" algn="l" rtl="0" eaLnBrk="1" fontAlgn="base" hangingPunct="1">
              <a:spcBef>
                <a:spcPts val="600"/>
              </a:spcBef>
              <a:spcAft>
                <a:spcPct val="0"/>
              </a:spcAft>
              <a:buClr>
                <a:schemeClr val="tx1"/>
              </a:buClr>
              <a:buSzPct val="106000"/>
              <a:buFont typeface="Arial" panose="020B0604020202020204" pitchFamily="34" charset="0"/>
              <a:buChar char="•"/>
              <a:defRPr sz="1800" b="0" kern="1200">
                <a:solidFill>
                  <a:schemeClr val="tx2"/>
                </a:solidFill>
                <a:latin typeface="+mn-lt"/>
                <a:ea typeface="+mn-ea"/>
                <a:cs typeface="Arial Bold" pitchFamily="34" charset="0"/>
              </a:defRPr>
            </a:lvl1pPr>
            <a:lvl2pPr marL="539667" indent="-266659" algn="l" rtl="0" eaLnBrk="1" fontAlgn="base" hangingPunct="1">
              <a:spcBef>
                <a:spcPts val="600"/>
              </a:spcBef>
              <a:spcAft>
                <a:spcPct val="0"/>
              </a:spcAft>
              <a:buClr>
                <a:schemeClr val="tx1"/>
              </a:buClr>
              <a:buSzPct val="100000"/>
              <a:buFont typeface="Arial" panose="020B0604020202020204" pitchFamily="34" charset="0"/>
              <a:buChar char="−"/>
              <a:defRPr sz="1800" kern="1200">
                <a:solidFill>
                  <a:schemeClr val="dk1"/>
                </a:solidFill>
                <a:latin typeface="+mn-lt"/>
                <a:ea typeface="+mn-ea"/>
                <a:cs typeface="+mn-cs"/>
              </a:defRPr>
            </a:lvl2pPr>
            <a:lvl3pPr marL="804740" indent="-263484" algn="l" rtl="0" eaLnBrk="1" fontAlgn="base" hangingPunct="1">
              <a:spcBef>
                <a:spcPts val="600"/>
              </a:spcBef>
              <a:spcAft>
                <a:spcPct val="0"/>
              </a:spcAft>
              <a:buClr>
                <a:schemeClr val="tx1"/>
              </a:buClr>
              <a:buSzPct val="100000"/>
              <a:buFont typeface="Wingdings" charset="2"/>
              <a:buChar char="§"/>
              <a:defRPr sz="1800" kern="1200">
                <a:solidFill>
                  <a:schemeClr val="dk1"/>
                </a:solidFill>
                <a:latin typeface="+mn-lt"/>
                <a:ea typeface="+mn-ea"/>
                <a:cs typeface="+mn-cs"/>
              </a:defRPr>
            </a:lvl3pPr>
            <a:lvl4pPr marL="914259" indent="-228567" algn="l" rtl="0" eaLnBrk="1" fontAlgn="base" hangingPunct="1">
              <a:spcBef>
                <a:spcPts val="600"/>
              </a:spcBef>
              <a:spcAft>
                <a:spcPct val="0"/>
              </a:spcAft>
              <a:buClr>
                <a:srgbClr val="0080FF"/>
              </a:buClr>
              <a:buSzPct val="80000"/>
              <a:buFont typeface="Wingdings" charset="2"/>
              <a:buChar char="§"/>
              <a:defRPr sz="1800" kern="1200">
                <a:solidFill>
                  <a:schemeClr val="dk1"/>
                </a:solidFill>
                <a:latin typeface="+mn-lt"/>
                <a:ea typeface="+mn-ea"/>
                <a:cs typeface="+mn-cs"/>
              </a:defRPr>
            </a:lvl4pPr>
            <a:lvl5pPr marL="1142825" indent="-228567" algn="l" rtl="0" eaLnBrk="1" fontAlgn="base" hangingPunct="1">
              <a:spcBef>
                <a:spcPts val="600"/>
              </a:spcBef>
              <a:spcAft>
                <a:spcPct val="0"/>
              </a:spcAft>
              <a:buClr>
                <a:srgbClr val="0080FF"/>
              </a:buClr>
              <a:buSzPct val="80000"/>
              <a:buFont typeface="Wingdings" charset="2"/>
              <a:buChar char="§"/>
              <a:defRPr sz="1800" kern="1200">
                <a:solidFill>
                  <a:schemeClr val="dk1"/>
                </a:solidFill>
                <a:latin typeface="+mn-lt"/>
                <a:ea typeface="+mn-ea"/>
                <a:cs typeface="+mn-cs"/>
              </a:defRPr>
            </a:lvl5pPr>
            <a:lvl6pPr marL="2514213" indent="-228567" algn="l" defTabSz="914259"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343" indent="-228567" algn="l" defTabSz="914259"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8472" indent="-228567" algn="l" defTabSz="914259"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5602" indent="-228567" algn="l" defTabSz="914259"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defTabSz="914378">
              <a:buClr>
                <a:srgbClr val="005EB8"/>
              </a:buClr>
              <a:buNone/>
            </a:pPr>
            <a:r>
              <a:rPr lang="en-GB" sz="1200" u="sng" dirty="0">
                <a:solidFill>
                  <a:srgbClr val="000000"/>
                </a:solidFill>
                <a:latin typeface="Abadi" panose="020B0604020104020204" pitchFamily="34" charset="0"/>
              </a:rPr>
              <a:t>Group Interventions/Workshops:</a:t>
            </a:r>
          </a:p>
          <a:p>
            <a:pPr defTabSz="914378">
              <a:buClr>
                <a:srgbClr val="005EB8"/>
              </a:buClr>
            </a:pPr>
            <a:r>
              <a:rPr lang="en-GB" sz="1200" dirty="0">
                <a:solidFill>
                  <a:srgbClr val="000000"/>
                </a:solidFill>
                <a:latin typeface="Abadi" panose="020B0604020104020204" pitchFamily="34" charset="0"/>
              </a:rPr>
              <a:t>Whole class two-session psychoeducation workshops (Adolescent anxiety, exam stress, emotional regulation, etc.)</a:t>
            </a:r>
          </a:p>
          <a:p>
            <a:pPr defTabSz="914378">
              <a:buClr>
                <a:srgbClr val="005EB8"/>
              </a:buClr>
            </a:pPr>
            <a:r>
              <a:rPr lang="en-GB" sz="1200" dirty="0">
                <a:solidFill>
                  <a:srgbClr val="000000"/>
                </a:solidFill>
                <a:latin typeface="Abadi" panose="020B0604020104020204" pitchFamily="34" charset="0"/>
              </a:rPr>
              <a:t>Small group interventions for approx. 8 YP (adolescent anxiety, low mood and behavioural activation)</a:t>
            </a:r>
          </a:p>
        </p:txBody>
      </p:sp>
      <p:pic>
        <p:nvPicPr>
          <p:cNvPr id="17" name="Graphic 16" descr="Classroom with solid fill">
            <a:extLst>
              <a:ext uri="{FF2B5EF4-FFF2-40B4-BE49-F238E27FC236}">
                <a16:creationId xmlns:a16="http://schemas.microsoft.com/office/drawing/2014/main" id="{EF3409C1-A324-4163-B827-099DCE1B97D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933213" y="3165789"/>
            <a:ext cx="1679644" cy="1679644"/>
          </a:xfrm>
          <a:prstGeom prst="rect">
            <a:avLst/>
          </a:prstGeom>
        </p:spPr>
      </p:pic>
      <p:pic>
        <p:nvPicPr>
          <p:cNvPr id="6" name="Graphic 5" descr="Right And Left Brain with solid fill">
            <a:extLst>
              <a:ext uri="{FF2B5EF4-FFF2-40B4-BE49-F238E27FC236}">
                <a16:creationId xmlns:a16="http://schemas.microsoft.com/office/drawing/2014/main" id="{9D84F3F1-4D7E-494C-8F7B-29CD2C37DC0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775" y="3776783"/>
            <a:ext cx="905273" cy="905273"/>
          </a:xfrm>
          <a:prstGeom prst="rect">
            <a:avLst/>
          </a:prstGeom>
        </p:spPr>
      </p:pic>
      <p:pic>
        <p:nvPicPr>
          <p:cNvPr id="11" name="Graphic 10" descr="Group of men with solid fill">
            <a:extLst>
              <a:ext uri="{FF2B5EF4-FFF2-40B4-BE49-F238E27FC236}">
                <a16:creationId xmlns:a16="http://schemas.microsoft.com/office/drawing/2014/main" id="{7262521C-F5B0-46A0-9360-A5EB60E5077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550757" y="3541008"/>
            <a:ext cx="1155921" cy="1155921"/>
          </a:xfrm>
          <a:prstGeom prst="rect">
            <a:avLst/>
          </a:prstGeom>
        </p:spPr>
      </p:pic>
      <p:pic>
        <p:nvPicPr>
          <p:cNvPr id="9" name="Picture 8">
            <a:extLst>
              <a:ext uri="{FF2B5EF4-FFF2-40B4-BE49-F238E27FC236}">
                <a16:creationId xmlns:a16="http://schemas.microsoft.com/office/drawing/2014/main" id="{AF42A4AE-6E64-46C6-9545-B63C701B6B4C}"/>
              </a:ext>
            </a:extLst>
          </p:cNvPr>
          <p:cNvPicPr>
            <a:picLocks noChangeAspect="1"/>
          </p:cNvPicPr>
          <p:nvPr/>
        </p:nvPicPr>
        <p:blipFill>
          <a:blip r:embed="rId8"/>
          <a:stretch>
            <a:fillRect/>
          </a:stretch>
        </p:blipFill>
        <p:spPr>
          <a:xfrm>
            <a:off x="370475" y="875975"/>
            <a:ext cx="5111939" cy="928196"/>
          </a:xfrm>
          <a:prstGeom prst="rect">
            <a:avLst/>
          </a:prstGeom>
        </p:spPr>
      </p:pic>
    </p:spTree>
    <p:extLst>
      <p:ext uri="{BB962C8B-B14F-4D97-AF65-F5344CB8AC3E}">
        <p14:creationId xmlns:p14="http://schemas.microsoft.com/office/powerpoint/2010/main" val="22840789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0E50F3-9525-4EB6-B3CD-A86C4FC684E8}"/>
              </a:ext>
            </a:extLst>
          </p:cNvPr>
          <p:cNvSpPr>
            <a:spLocks noGrp="1"/>
          </p:cNvSpPr>
          <p:nvPr>
            <p:ph type="body" sz="quarter" idx="10"/>
          </p:nvPr>
        </p:nvSpPr>
        <p:spPr>
          <a:xfrm>
            <a:off x="238353" y="1547889"/>
            <a:ext cx="4638447" cy="874800"/>
          </a:xfrm>
        </p:spPr>
        <p:txBody>
          <a:bodyPr/>
          <a:lstStyle/>
          <a:p>
            <a:r>
              <a:rPr lang="en-GB" dirty="0"/>
              <a:t>Participation and Co-Production</a:t>
            </a:r>
          </a:p>
        </p:txBody>
      </p:sp>
    </p:spTree>
    <p:extLst>
      <p:ext uri="{BB962C8B-B14F-4D97-AF65-F5344CB8AC3E}">
        <p14:creationId xmlns:p14="http://schemas.microsoft.com/office/powerpoint/2010/main" val="15037315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21647F3-C134-41AF-8947-CB747B770277}"/>
              </a:ext>
            </a:extLst>
          </p:cNvPr>
          <p:cNvSpPr>
            <a:spLocks noGrp="1"/>
          </p:cNvSpPr>
          <p:nvPr>
            <p:ph type="sldNum" sz="quarter" idx="4"/>
          </p:nvPr>
        </p:nvSpPr>
        <p:spPr/>
        <p:txBody>
          <a:bodyPr/>
          <a:lstStyle/>
          <a:p>
            <a:fld id="{CF707256-2AAE-4244-B495-8FEA21BDAB6D}" type="slidenum">
              <a:rPr lang="en-GB" smtClean="0"/>
              <a:pPr/>
              <a:t>18</a:t>
            </a:fld>
            <a:endParaRPr lang="en-GB"/>
          </a:p>
        </p:txBody>
      </p:sp>
      <p:pic>
        <p:nvPicPr>
          <p:cNvPr id="3074" name="Picture 2" descr="See the source image">
            <a:extLst>
              <a:ext uri="{FF2B5EF4-FFF2-40B4-BE49-F238E27FC236}">
                <a16:creationId xmlns:a16="http://schemas.microsoft.com/office/drawing/2014/main" id="{BE69FBF3-88E2-48E4-82E3-5B1A759364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8849" y="837601"/>
            <a:ext cx="5632448" cy="358223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0DCAD6D-8719-4281-9D81-992E469E3B4B}"/>
              </a:ext>
            </a:extLst>
          </p:cNvPr>
          <p:cNvSpPr txBox="1"/>
          <p:nvPr/>
        </p:nvSpPr>
        <p:spPr>
          <a:xfrm>
            <a:off x="1734456" y="1494971"/>
            <a:ext cx="994229" cy="646331"/>
          </a:xfrm>
          <a:prstGeom prst="rect">
            <a:avLst/>
          </a:prstGeom>
          <a:noFill/>
        </p:spPr>
        <p:txBody>
          <a:bodyPr wrap="square" rtlCol="0">
            <a:spAutoFit/>
          </a:bodyPr>
          <a:lstStyle/>
          <a:p>
            <a:r>
              <a:rPr lang="en-GB" dirty="0"/>
              <a:t>CYP Forum</a:t>
            </a:r>
          </a:p>
        </p:txBody>
      </p:sp>
      <p:sp>
        <p:nvSpPr>
          <p:cNvPr id="6" name="TextBox 5">
            <a:extLst>
              <a:ext uri="{FF2B5EF4-FFF2-40B4-BE49-F238E27FC236}">
                <a16:creationId xmlns:a16="http://schemas.microsoft.com/office/drawing/2014/main" id="{2CF2DE69-243B-494D-A543-33C4D8F732A8}"/>
              </a:ext>
            </a:extLst>
          </p:cNvPr>
          <p:cNvSpPr txBox="1"/>
          <p:nvPr/>
        </p:nvSpPr>
        <p:spPr>
          <a:xfrm>
            <a:off x="4649099" y="1356472"/>
            <a:ext cx="1103085" cy="461665"/>
          </a:xfrm>
          <a:prstGeom prst="rect">
            <a:avLst/>
          </a:prstGeom>
          <a:noFill/>
        </p:spPr>
        <p:txBody>
          <a:bodyPr wrap="square" rtlCol="0">
            <a:spAutoFit/>
          </a:bodyPr>
          <a:lstStyle/>
          <a:p>
            <a:r>
              <a:rPr lang="en-GB" sz="1200" dirty="0"/>
              <a:t>Parent Forum</a:t>
            </a:r>
          </a:p>
        </p:txBody>
      </p:sp>
      <p:sp>
        <p:nvSpPr>
          <p:cNvPr id="7" name="TextBox 6">
            <a:extLst>
              <a:ext uri="{FF2B5EF4-FFF2-40B4-BE49-F238E27FC236}">
                <a16:creationId xmlns:a16="http://schemas.microsoft.com/office/drawing/2014/main" id="{558FDAAF-1386-4B90-9890-9E4A70A6BB7A}"/>
              </a:ext>
            </a:extLst>
          </p:cNvPr>
          <p:cNvSpPr txBox="1"/>
          <p:nvPr/>
        </p:nvSpPr>
        <p:spPr>
          <a:xfrm>
            <a:off x="3562807" y="1241056"/>
            <a:ext cx="932095" cy="507831"/>
          </a:xfrm>
          <a:prstGeom prst="rect">
            <a:avLst/>
          </a:prstGeom>
          <a:noFill/>
        </p:spPr>
        <p:txBody>
          <a:bodyPr wrap="square" rtlCol="0">
            <a:spAutoFit/>
          </a:bodyPr>
          <a:lstStyle/>
          <a:p>
            <a:r>
              <a:rPr lang="en-GB" sz="900" dirty="0"/>
              <a:t>Student </a:t>
            </a:r>
          </a:p>
          <a:p>
            <a:r>
              <a:rPr lang="en-GB" sz="900" dirty="0"/>
              <a:t>wellbeing </a:t>
            </a:r>
          </a:p>
          <a:p>
            <a:r>
              <a:rPr lang="en-GB" sz="900" dirty="0"/>
              <a:t>Champions</a:t>
            </a:r>
          </a:p>
        </p:txBody>
      </p:sp>
      <p:sp>
        <p:nvSpPr>
          <p:cNvPr id="8" name="TextBox 7">
            <a:extLst>
              <a:ext uri="{FF2B5EF4-FFF2-40B4-BE49-F238E27FC236}">
                <a16:creationId xmlns:a16="http://schemas.microsoft.com/office/drawing/2014/main" id="{D9288CE5-A468-430E-B44D-B2DA03E267B5}"/>
              </a:ext>
            </a:extLst>
          </p:cNvPr>
          <p:cNvSpPr txBox="1"/>
          <p:nvPr/>
        </p:nvSpPr>
        <p:spPr>
          <a:xfrm>
            <a:off x="6197600" y="1464193"/>
            <a:ext cx="871763" cy="246221"/>
          </a:xfrm>
          <a:prstGeom prst="rect">
            <a:avLst/>
          </a:prstGeom>
          <a:noFill/>
        </p:spPr>
        <p:txBody>
          <a:bodyPr wrap="square" rtlCol="0">
            <a:spAutoFit/>
          </a:bodyPr>
          <a:lstStyle/>
          <a:p>
            <a:r>
              <a:rPr lang="en-GB" sz="1000" dirty="0"/>
              <a:t>Feedback</a:t>
            </a:r>
          </a:p>
        </p:txBody>
      </p:sp>
      <p:sp>
        <p:nvSpPr>
          <p:cNvPr id="9" name="TextBox 8">
            <a:extLst>
              <a:ext uri="{FF2B5EF4-FFF2-40B4-BE49-F238E27FC236}">
                <a16:creationId xmlns:a16="http://schemas.microsoft.com/office/drawing/2014/main" id="{D2872DD2-DC7C-4ACB-89E7-25F72988C9C6}"/>
              </a:ext>
            </a:extLst>
          </p:cNvPr>
          <p:cNvSpPr txBox="1"/>
          <p:nvPr/>
        </p:nvSpPr>
        <p:spPr>
          <a:xfrm>
            <a:off x="2891972" y="1064083"/>
            <a:ext cx="606421" cy="400110"/>
          </a:xfrm>
          <a:prstGeom prst="rect">
            <a:avLst/>
          </a:prstGeom>
          <a:noFill/>
        </p:spPr>
        <p:txBody>
          <a:bodyPr wrap="square" rtlCol="0">
            <a:spAutoFit/>
          </a:bodyPr>
          <a:lstStyle/>
          <a:p>
            <a:r>
              <a:rPr lang="en-GB" sz="1000" dirty="0"/>
              <a:t>Social Media</a:t>
            </a:r>
          </a:p>
        </p:txBody>
      </p:sp>
      <p:sp>
        <p:nvSpPr>
          <p:cNvPr id="10" name="TextBox 9">
            <a:extLst>
              <a:ext uri="{FF2B5EF4-FFF2-40B4-BE49-F238E27FC236}">
                <a16:creationId xmlns:a16="http://schemas.microsoft.com/office/drawing/2014/main" id="{D2B0AD0C-046E-4F8D-B212-0A9906EF82EB}"/>
              </a:ext>
            </a:extLst>
          </p:cNvPr>
          <p:cNvSpPr txBox="1"/>
          <p:nvPr/>
        </p:nvSpPr>
        <p:spPr>
          <a:xfrm>
            <a:off x="2173060" y="2755978"/>
            <a:ext cx="1111249" cy="246221"/>
          </a:xfrm>
          <a:prstGeom prst="rect">
            <a:avLst/>
          </a:prstGeom>
          <a:noFill/>
        </p:spPr>
        <p:txBody>
          <a:bodyPr wrap="square" rtlCol="0">
            <a:spAutoFit/>
          </a:bodyPr>
          <a:lstStyle/>
          <a:p>
            <a:r>
              <a:rPr lang="en-GB" sz="1000" dirty="0">
                <a:solidFill>
                  <a:srgbClr val="FFFFFF"/>
                </a:solidFill>
              </a:rPr>
              <a:t>Podcast</a:t>
            </a:r>
          </a:p>
        </p:txBody>
      </p:sp>
      <p:sp>
        <p:nvSpPr>
          <p:cNvPr id="12" name="TextBox 11">
            <a:extLst>
              <a:ext uri="{FF2B5EF4-FFF2-40B4-BE49-F238E27FC236}">
                <a16:creationId xmlns:a16="http://schemas.microsoft.com/office/drawing/2014/main" id="{E4A8CA7D-E256-4B1F-B9D6-2BF7362C09CF}"/>
              </a:ext>
            </a:extLst>
          </p:cNvPr>
          <p:cNvSpPr txBox="1"/>
          <p:nvPr/>
        </p:nvSpPr>
        <p:spPr>
          <a:xfrm>
            <a:off x="5423350" y="1748887"/>
            <a:ext cx="1103084" cy="230832"/>
          </a:xfrm>
          <a:prstGeom prst="rect">
            <a:avLst/>
          </a:prstGeom>
          <a:noFill/>
        </p:spPr>
        <p:txBody>
          <a:bodyPr wrap="square" rtlCol="0">
            <a:spAutoFit/>
          </a:bodyPr>
          <a:lstStyle/>
          <a:p>
            <a:r>
              <a:rPr lang="en-GB" sz="900" dirty="0"/>
              <a:t>Survey</a:t>
            </a:r>
          </a:p>
        </p:txBody>
      </p:sp>
    </p:spTree>
    <p:extLst>
      <p:ext uri="{BB962C8B-B14F-4D97-AF65-F5344CB8AC3E}">
        <p14:creationId xmlns:p14="http://schemas.microsoft.com/office/powerpoint/2010/main" val="25830461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5D76EC8-D2C7-4DA9-81D6-F1B07D2A1A2E}"/>
              </a:ext>
            </a:extLst>
          </p:cNvPr>
          <p:cNvSpPr>
            <a:spLocks noGrp="1"/>
          </p:cNvSpPr>
          <p:nvPr>
            <p:ph type="sldNum" sz="quarter" idx="4"/>
          </p:nvPr>
        </p:nvSpPr>
        <p:spPr/>
        <p:txBody>
          <a:bodyPr/>
          <a:lstStyle/>
          <a:p>
            <a:fld id="{CF707256-2AAE-4244-B495-8FEA21BDAB6D}" type="slidenum">
              <a:rPr lang="en-GB" smtClean="0"/>
              <a:pPr/>
              <a:t>19</a:t>
            </a:fld>
            <a:endParaRPr lang="en-GB"/>
          </a:p>
        </p:txBody>
      </p:sp>
      <p:pic>
        <p:nvPicPr>
          <p:cNvPr id="6" name="Picture 5">
            <a:extLst>
              <a:ext uri="{FF2B5EF4-FFF2-40B4-BE49-F238E27FC236}">
                <a16:creationId xmlns:a16="http://schemas.microsoft.com/office/drawing/2014/main" id="{4DECA4AF-B9DE-45A6-B9EC-1DD3DB187031}"/>
              </a:ext>
            </a:extLst>
          </p:cNvPr>
          <p:cNvPicPr>
            <a:picLocks noChangeAspect="1"/>
          </p:cNvPicPr>
          <p:nvPr/>
        </p:nvPicPr>
        <p:blipFill rotWithShape="1">
          <a:blip r:embed="rId2"/>
          <a:srcRect r="5206"/>
          <a:stretch/>
        </p:blipFill>
        <p:spPr>
          <a:xfrm rot="20782217">
            <a:off x="441427" y="586118"/>
            <a:ext cx="5165636" cy="1598936"/>
          </a:xfrm>
          <a:prstGeom prst="rect">
            <a:avLst/>
          </a:prstGeom>
        </p:spPr>
      </p:pic>
      <p:pic>
        <p:nvPicPr>
          <p:cNvPr id="8" name="Picture 7">
            <a:extLst>
              <a:ext uri="{FF2B5EF4-FFF2-40B4-BE49-F238E27FC236}">
                <a16:creationId xmlns:a16="http://schemas.microsoft.com/office/drawing/2014/main" id="{43DE1CB0-F8D6-4B4E-B9CD-DBA68CA1C569}"/>
              </a:ext>
            </a:extLst>
          </p:cNvPr>
          <p:cNvPicPr>
            <a:picLocks noChangeAspect="1"/>
          </p:cNvPicPr>
          <p:nvPr/>
        </p:nvPicPr>
        <p:blipFill>
          <a:blip r:embed="rId3"/>
          <a:stretch>
            <a:fillRect/>
          </a:stretch>
        </p:blipFill>
        <p:spPr>
          <a:xfrm>
            <a:off x="4829634" y="600974"/>
            <a:ext cx="2018141" cy="2449121"/>
          </a:xfrm>
          <a:prstGeom prst="rect">
            <a:avLst/>
          </a:prstGeom>
        </p:spPr>
      </p:pic>
      <p:pic>
        <p:nvPicPr>
          <p:cNvPr id="10" name="Picture 9">
            <a:extLst>
              <a:ext uri="{FF2B5EF4-FFF2-40B4-BE49-F238E27FC236}">
                <a16:creationId xmlns:a16="http://schemas.microsoft.com/office/drawing/2014/main" id="{5BB02AC5-469C-4DAA-AEB8-386FA9B3AF7A}"/>
              </a:ext>
            </a:extLst>
          </p:cNvPr>
          <p:cNvPicPr>
            <a:picLocks noChangeAspect="1"/>
          </p:cNvPicPr>
          <p:nvPr/>
        </p:nvPicPr>
        <p:blipFill>
          <a:blip r:embed="rId4"/>
          <a:stretch>
            <a:fillRect/>
          </a:stretch>
        </p:blipFill>
        <p:spPr>
          <a:xfrm rot="854362">
            <a:off x="6840798" y="957026"/>
            <a:ext cx="1932626" cy="2036308"/>
          </a:xfrm>
          <a:prstGeom prst="rect">
            <a:avLst/>
          </a:prstGeom>
        </p:spPr>
      </p:pic>
      <p:pic>
        <p:nvPicPr>
          <p:cNvPr id="12" name="Picture 11">
            <a:extLst>
              <a:ext uri="{FF2B5EF4-FFF2-40B4-BE49-F238E27FC236}">
                <a16:creationId xmlns:a16="http://schemas.microsoft.com/office/drawing/2014/main" id="{F12CCA69-9490-419C-9A87-92E97ABAC19C}"/>
              </a:ext>
            </a:extLst>
          </p:cNvPr>
          <p:cNvPicPr>
            <a:picLocks noChangeAspect="1"/>
          </p:cNvPicPr>
          <p:nvPr/>
        </p:nvPicPr>
        <p:blipFill>
          <a:blip r:embed="rId5"/>
          <a:stretch>
            <a:fillRect/>
          </a:stretch>
        </p:blipFill>
        <p:spPr>
          <a:xfrm>
            <a:off x="7153787" y="2677886"/>
            <a:ext cx="1729060" cy="1982901"/>
          </a:xfrm>
          <a:prstGeom prst="rect">
            <a:avLst/>
          </a:prstGeom>
        </p:spPr>
      </p:pic>
      <p:pic>
        <p:nvPicPr>
          <p:cNvPr id="14" name="Picture 13">
            <a:extLst>
              <a:ext uri="{FF2B5EF4-FFF2-40B4-BE49-F238E27FC236}">
                <a16:creationId xmlns:a16="http://schemas.microsoft.com/office/drawing/2014/main" id="{322BA2D7-BD6D-4F57-8026-7D9F900DEB47}"/>
              </a:ext>
            </a:extLst>
          </p:cNvPr>
          <p:cNvPicPr>
            <a:picLocks noChangeAspect="1"/>
          </p:cNvPicPr>
          <p:nvPr/>
        </p:nvPicPr>
        <p:blipFill>
          <a:blip r:embed="rId6"/>
          <a:stretch>
            <a:fillRect/>
          </a:stretch>
        </p:blipFill>
        <p:spPr>
          <a:xfrm>
            <a:off x="5002191" y="2997200"/>
            <a:ext cx="2040268" cy="2044703"/>
          </a:xfrm>
          <a:prstGeom prst="rect">
            <a:avLst/>
          </a:prstGeom>
        </p:spPr>
      </p:pic>
      <p:pic>
        <p:nvPicPr>
          <p:cNvPr id="15" name="Picture 14">
            <a:extLst>
              <a:ext uri="{FF2B5EF4-FFF2-40B4-BE49-F238E27FC236}">
                <a16:creationId xmlns:a16="http://schemas.microsoft.com/office/drawing/2014/main" id="{BD668276-CFB0-4F4D-A72C-44D7308FD688}"/>
              </a:ext>
            </a:extLst>
          </p:cNvPr>
          <p:cNvPicPr>
            <a:picLocks noChangeAspect="1"/>
          </p:cNvPicPr>
          <p:nvPr/>
        </p:nvPicPr>
        <p:blipFill>
          <a:blip r:embed="rId7"/>
          <a:stretch>
            <a:fillRect/>
          </a:stretch>
        </p:blipFill>
        <p:spPr>
          <a:xfrm>
            <a:off x="2476179" y="3372146"/>
            <a:ext cx="2353455" cy="1274310"/>
          </a:xfrm>
          <a:prstGeom prst="rect">
            <a:avLst/>
          </a:prstGeom>
        </p:spPr>
      </p:pic>
      <p:pic>
        <p:nvPicPr>
          <p:cNvPr id="16" name="Picture 15">
            <a:extLst>
              <a:ext uri="{FF2B5EF4-FFF2-40B4-BE49-F238E27FC236}">
                <a16:creationId xmlns:a16="http://schemas.microsoft.com/office/drawing/2014/main" id="{92459D2D-8952-4A1F-88D7-23343D256AD7}"/>
              </a:ext>
            </a:extLst>
          </p:cNvPr>
          <p:cNvPicPr>
            <a:picLocks noChangeAspect="1"/>
          </p:cNvPicPr>
          <p:nvPr/>
        </p:nvPicPr>
        <p:blipFill>
          <a:blip r:embed="rId8"/>
          <a:stretch>
            <a:fillRect/>
          </a:stretch>
        </p:blipFill>
        <p:spPr>
          <a:xfrm>
            <a:off x="3611885" y="1703111"/>
            <a:ext cx="1104402" cy="1274311"/>
          </a:xfrm>
          <a:prstGeom prst="rect">
            <a:avLst/>
          </a:prstGeom>
        </p:spPr>
      </p:pic>
      <p:pic>
        <p:nvPicPr>
          <p:cNvPr id="17" name="Picture 16">
            <a:extLst>
              <a:ext uri="{FF2B5EF4-FFF2-40B4-BE49-F238E27FC236}">
                <a16:creationId xmlns:a16="http://schemas.microsoft.com/office/drawing/2014/main" id="{62B1C11E-176C-489C-B5B1-77CCDF93F83A}"/>
              </a:ext>
            </a:extLst>
          </p:cNvPr>
          <p:cNvPicPr>
            <a:picLocks noChangeAspect="1"/>
          </p:cNvPicPr>
          <p:nvPr/>
        </p:nvPicPr>
        <p:blipFill>
          <a:blip r:embed="rId9"/>
          <a:stretch>
            <a:fillRect/>
          </a:stretch>
        </p:blipFill>
        <p:spPr>
          <a:xfrm>
            <a:off x="2218714" y="1975180"/>
            <a:ext cx="1101594" cy="892671"/>
          </a:xfrm>
          <a:prstGeom prst="rect">
            <a:avLst/>
          </a:prstGeom>
        </p:spPr>
      </p:pic>
      <p:pic>
        <p:nvPicPr>
          <p:cNvPr id="4098" name="Picture 2" descr="Image result for Stop Motion Animation">
            <a:extLst>
              <a:ext uri="{FF2B5EF4-FFF2-40B4-BE49-F238E27FC236}">
                <a16:creationId xmlns:a16="http://schemas.microsoft.com/office/drawing/2014/main" id="{EE51DE50-FD88-43E9-B3DB-4247E6F8B3E2}"/>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19510"/>
          <a:stretch/>
        </p:blipFill>
        <p:spPr bwMode="auto">
          <a:xfrm>
            <a:off x="152026" y="3050095"/>
            <a:ext cx="2018141" cy="114603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1A456D0-0FDD-4E68-B3D9-5349132FC5DB}"/>
              </a:ext>
            </a:extLst>
          </p:cNvPr>
          <p:cNvSpPr txBox="1"/>
          <p:nvPr/>
        </p:nvSpPr>
        <p:spPr>
          <a:xfrm>
            <a:off x="92892" y="101597"/>
            <a:ext cx="3934173" cy="461665"/>
          </a:xfrm>
          <a:prstGeom prst="rect">
            <a:avLst/>
          </a:prstGeom>
          <a:noFill/>
        </p:spPr>
        <p:txBody>
          <a:bodyPr wrap="square" rtlCol="0">
            <a:spAutoFit/>
          </a:bodyPr>
          <a:lstStyle/>
          <a:p>
            <a:r>
              <a:rPr lang="en-GB" sz="2400" b="1" dirty="0"/>
              <a:t>Participation Projects</a:t>
            </a:r>
          </a:p>
        </p:txBody>
      </p:sp>
    </p:spTree>
    <p:extLst>
      <p:ext uri="{BB962C8B-B14F-4D97-AF65-F5344CB8AC3E}">
        <p14:creationId xmlns:p14="http://schemas.microsoft.com/office/powerpoint/2010/main" val="632151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17982-9FEF-44EE-8A8D-19A4F45544F4}"/>
              </a:ext>
            </a:extLst>
          </p:cNvPr>
          <p:cNvSpPr>
            <a:spLocks noGrp="1"/>
          </p:cNvSpPr>
          <p:nvPr>
            <p:ph type="title"/>
          </p:nvPr>
        </p:nvSpPr>
        <p:spPr>
          <a:xfrm>
            <a:off x="252003" y="104937"/>
            <a:ext cx="6717600" cy="837080"/>
          </a:xfrm>
        </p:spPr>
        <p:txBody>
          <a:bodyPr/>
          <a:lstStyle/>
          <a:p>
            <a:r>
              <a:rPr lang="en-GB" dirty="0"/>
              <a:t>Waltham Forest </a:t>
            </a:r>
          </a:p>
        </p:txBody>
      </p:sp>
      <p:sp>
        <p:nvSpPr>
          <p:cNvPr id="3" name="Slide Number Placeholder 2">
            <a:extLst>
              <a:ext uri="{FF2B5EF4-FFF2-40B4-BE49-F238E27FC236}">
                <a16:creationId xmlns:a16="http://schemas.microsoft.com/office/drawing/2014/main" id="{7F63E311-D19C-4B11-BEE3-C054326087D9}"/>
              </a:ext>
            </a:extLst>
          </p:cNvPr>
          <p:cNvSpPr>
            <a:spLocks noGrp="1"/>
          </p:cNvSpPr>
          <p:nvPr>
            <p:ph type="sldNum" sz="quarter" idx="4"/>
          </p:nvPr>
        </p:nvSpPr>
        <p:spPr/>
        <p:txBody>
          <a:bodyPr/>
          <a:lstStyle/>
          <a:p>
            <a:fld id="{CF707256-2AAE-4244-B495-8FEA21BDAB6D}" type="slidenum">
              <a:rPr lang="en-GB" smtClean="0"/>
              <a:pPr/>
              <a:t>2</a:t>
            </a:fld>
            <a:endParaRPr lang="en-GB"/>
          </a:p>
        </p:txBody>
      </p:sp>
      <p:sp>
        <p:nvSpPr>
          <p:cNvPr id="4" name="Text Placeholder 3">
            <a:extLst>
              <a:ext uri="{FF2B5EF4-FFF2-40B4-BE49-F238E27FC236}">
                <a16:creationId xmlns:a16="http://schemas.microsoft.com/office/drawing/2014/main" id="{85BFB923-6460-4CE8-8C0E-58CE181F2BEE}"/>
              </a:ext>
            </a:extLst>
          </p:cNvPr>
          <p:cNvSpPr>
            <a:spLocks noGrp="1"/>
          </p:cNvSpPr>
          <p:nvPr>
            <p:ph type="body" sz="quarter" idx="10"/>
          </p:nvPr>
        </p:nvSpPr>
        <p:spPr>
          <a:xfrm>
            <a:off x="252003" y="899032"/>
            <a:ext cx="4140000" cy="3745539"/>
          </a:xfrm>
        </p:spPr>
        <p:txBody>
          <a:bodyPr/>
          <a:lstStyle/>
          <a:p>
            <a:pPr marL="0" indent="0">
              <a:buNone/>
            </a:pPr>
            <a:r>
              <a:rPr lang="en-GB" dirty="0">
                <a:solidFill>
                  <a:srgbClr val="121212"/>
                </a:solidFill>
                <a:latin typeface="Source Sans Pro" panose="020B0503030403020204" pitchFamily="34" charset="0"/>
              </a:rPr>
              <a:t>London borough in North East London.</a:t>
            </a:r>
          </a:p>
          <a:p>
            <a:pPr marL="0" indent="0">
              <a:buNone/>
            </a:pPr>
            <a:r>
              <a:rPr lang="en-GB" dirty="0">
                <a:solidFill>
                  <a:srgbClr val="121212"/>
                </a:solidFill>
                <a:latin typeface="Source Sans Pro" panose="020B0503030403020204" pitchFamily="34" charset="0"/>
              </a:rPr>
              <a:t>O</a:t>
            </a:r>
            <a:r>
              <a:rPr lang="en-GB" b="0" i="0" dirty="0">
                <a:solidFill>
                  <a:srgbClr val="121212"/>
                </a:solidFill>
                <a:effectLst/>
                <a:latin typeface="Source Sans Pro" panose="020B0503030403020204" pitchFamily="34" charset="0"/>
              </a:rPr>
              <a:t>ne of the most diverse areas in the country. An estimated 53% of residents are from a minority ethnic background.</a:t>
            </a:r>
            <a:endParaRPr lang="en-GB" dirty="0">
              <a:solidFill>
                <a:srgbClr val="121212"/>
              </a:solidFill>
              <a:latin typeface="Source Sans Pro" panose="020B0503030403020204" pitchFamily="34" charset="0"/>
            </a:endParaRPr>
          </a:p>
          <a:p>
            <a:pPr marL="0" indent="0">
              <a:buNone/>
            </a:pPr>
            <a:r>
              <a:rPr lang="en-GB" dirty="0">
                <a:solidFill>
                  <a:srgbClr val="121212"/>
                </a:solidFill>
                <a:latin typeface="Source Sans Pro" panose="020B0503030403020204" pitchFamily="34" charset="0"/>
              </a:rPr>
              <a:t>In total, there are 45,000 pupils in Waltham Forest. There are almost twice as many primary school students as there is secondary.</a:t>
            </a:r>
            <a:endParaRPr lang="en-GB" dirty="0"/>
          </a:p>
          <a:p>
            <a:pPr marL="0" indent="0">
              <a:buNone/>
            </a:pPr>
            <a:r>
              <a:rPr lang="en-GB" b="0" i="0" dirty="0">
                <a:solidFill>
                  <a:srgbClr val="121212"/>
                </a:solidFill>
                <a:effectLst/>
                <a:latin typeface="Source Sans Pro" panose="020B0503030403020204" pitchFamily="34" charset="0"/>
              </a:rPr>
              <a:t>51 Primary schools, 15 </a:t>
            </a:r>
            <a:r>
              <a:rPr lang="en-GB" dirty="0">
                <a:solidFill>
                  <a:srgbClr val="121212"/>
                </a:solidFill>
                <a:latin typeface="Source Sans Pro" panose="020B0503030403020204" pitchFamily="34" charset="0"/>
              </a:rPr>
              <a:t>S</a:t>
            </a:r>
            <a:r>
              <a:rPr lang="en-GB" b="0" i="0" dirty="0">
                <a:solidFill>
                  <a:srgbClr val="121212"/>
                </a:solidFill>
                <a:effectLst/>
                <a:latin typeface="Source Sans Pro" panose="020B0503030403020204" pitchFamily="34" charset="0"/>
              </a:rPr>
              <a:t>econdary schools and 5 </a:t>
            </a:r>
            <a:r>
              <a:rPr lang="en-GB" dirty="0">
                <a:solidFill>
                  <a:srgbClr val="121212"/>
                </a:solidFill>
                <a:latin typeface="Source Sans Pro" panose="020B0503030403020204" pitchFamily="34" charset="0"/>
              </a:rPr>
              <a:t>A</a:t>
            </a:r>
            <a:r>
              <a:rPr lang="en-GB" b="0" i="0" dirty="0">
                <a:solidFill>
                  <a:srgbClr val="121212"/>
                </a:solidFill>
                <a:effectLst/>
                <a:latin typeface="Source Sans Pro" panose="020B0503030403020204" pitchFamily="34" charset="0"/>
              </a:rPr>
              <a:t>lternative Provisions.</a:t>
            </a:r>
          </a:p>
        </p:txBody>
      </p:sp>
      <p:pic>
        <p:nvPicPr>
          <p:cNvPr id="6" name="Picture 5">
            <a:extLst>
              <a:ext uri="{FF2B5EF4-FFF2-40B4-BE49-F238E27FC236}">
                <a16:creationId xmlns:a16="http://schemas.microsoft.com/office/drawing/2014/main" id="{3798B1BD-32AF-4FD0-AC7B-C4BFED605B96}"/>
              </a:ext>
            </a:extLst>
          </p:cNvPr>
          <p:cNvPicPr>
            <a:picLocks noChangeAspect="1"/>
          </p:cNvPicPr>
          <p:nvPr/>
        </p:nvPicPr>
        <p:blipFill>
          <a:blip r:embed="rId2"/>
          <a:stretch>
            <a:fillRect/>
          </a:stretch>
        </p:blipFill>
        <p:spPr>
          <a:xfrm>
            <a:off x="4666344" y="1115249"/>
            <a:ext cx="4331678" cy="3342304"/>
          </a:xfrm>
          <a:prstGeom prst="rect">
            <a:avLst/>
          </a:prstGeom>
        </p:spPr>
      </p:pic>
      <p:cxnSp>
        <p:nvCxnSpPr>
          <p:cNvPr id="7" name="Straight Arrow Connector 6">
            <a:extLst>
              <a:ext uri="{FF2B5EF4-FFF2-40B4-BE49-F238E27FC236}">
                <a16:creationId xmlns:a16="http://schemas.microsoft.com/office/drawing/2014/main" id="{EBAD5C7F-6C12-451B-93F1-42A4723FF594}"/>
              </a:ext>
            </a:extLst>
          </p:cNvPr>
          <p:cNvCxnSpPr>
            <a:cxnSpLocks/>
          </p:cNvCxnSpPr>
          <p:nvPr/>
        </p:nvCxnSpPr>
        <p:spPr>
          <a:xfrm flipH="1">
            <a:off x="7220857" y="1115249"/>
            <a:ext cx="508000" cy="54663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DA5D4640-BFD9-4358-A53A-82D1E8089EE7}"/>
              </a:ext>
            </a:extLst>
          </p:cNvPr>
          <p:cNvSpPr txBox="1"/>
          <p:nvPr/>
        </p:nvSpPr>
        <p:spPr>
          <a:xfrm>
            <a:off x="7728857" y="976749"/>
            <a:ext cx="1438911" cy="276999"/>
          </a:xfrm>
          <a:prstGeom prst="rect">
            <a:avLst/>
          </a:prstGeom>
          <a:noFill/>
        </p:spPr>
        <p:txBody>
          <a:bodyPr wrap="square" rtlCol="0">
            <a:spAutoFit/>
          </a:bodyPr>
          <a:lstStyle/>
          <a:p>
            <a:r>
              <a:rPr lang="en-GB" sz="1200" dirty="0"/>
              <a:t>We are here</a:t>
            </a:r>
          </a:p>
        </p:txBody>
      </p:sp>
      <p:pic>
        <p:nvPicPr>
          <p:cNvPr id="9" name="Picture 8">
            <a:extLst>
              <a:ext uri="{FF2B5EF4-FFF2-40B4-BE49-F238E27FC236}">
                <a16:creationId xmlns:a16="http://schemas.microsoft.com/office/drawing/2014/main" id="{D8C49CB8-A143-4195-A290-69CA3776D725}"/>
              </a:ext>
            </a:extLst>
          </p:cNvPr>
          <p:cNvPicPr>
            <a:picLocks noChangeAspect="1"/>
          </p:cNvPicPr>
          <p:nvPr/>
        </p:nvPicPr>
        <p:blipFill>
          <a:blip r:embed="rId3"/>
          <a:stretch>
            <a:fillRect/>
          </a:stretch>
        </p:blipFill>
        <p:spPr>
          <a:xfrm>
            <a:off x="4661833" y="2329543"/>
            <a:ext cx="2662336" cy="2128010"/>
          </a:xfrm>
          <a:prstGeom prst="rect">
            <a:avLst/>
          </a:prstGeom>
        </p:spPr>
      </p:pic>
    </p:spTree>
    <p:extLst>
      <p:ext uri="{BB962C8B-B14F-4D97-AF65-F5344CB8AC3E}">
        <p14:creationId xmlns:p14="http://schemas.microsoft.com/office/powerpoint/2010/main" val="22375226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F04EDF-1DCD-4991-90DB-61653E72F0FB}"/>
              </a:ext>
            </a:extLst>
          </p:cNvPr>
          <p:cNvSpPr>
            <a:spLocks noGrp="1"/>
          </p:cNvSpPr>
          <p:nvPr>
            <p:ph type="body" sz="quarter" idx="10"/>
          </p:nvPr>
        </p:nvSpPr>
        <p:spPr/>
        <p:txBody>
          <a:bodyPr/>
          <a:lstStyle/>
          <a:p>
            <a:r>
              <a:rPr lang="en-GB" dirty="0"/>
              <a:t>Feedback  </a:t>
            </a:r>
          </a:p>
        </p:txBody>
      </p:sp>
    </p:spTree>
    <p:extLst>
      <p:ext uri="{BB962C8B-B14F-4D97-AF65-F5344CB8AC3E}">
        <p14:creationId xmlns:p14="http://schemas.microsoft.com/office/powerpoint/2010/main" val="1291767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1A7EB1A-3D02-48E3-B182-7CAC48D74829}"/>
              </a:ext>
            </a:extLst>
          </p:cNvPr>
          <p:cNvSpPr>
            <a:spLocks noGrp="1"/>
          </p:cNvSpPr>
          <p:nvPr>
            <p:ph type="sldNum" sz="quarter" idx="4"/>
          </p:nvPr>
        </p:nvSpPr>
        <p:spPr/>
        <p:txBody>
          <a:bodyPr/>
          <a:lstStyle/>
          <a:p>
            <a:fld id="{CF707256-2AAE-4244-B495-8FEA21BDAB6D}" type="slidenum">
              <a:rPr lang="en-GB" smtClean="0"/>
              <a:pPr/>
              <a:t>21</a:t>
            </a:fld>
            <a:endParaRPr lang="en-GB"/>
          </a:p>
        </p:txBody>
      </p:sp>
      <p:sp>
        <p:nvSpPr>
          <p:cNvPr id="8" name="Rectangle: Folded Corner 7">
            <a:extLst>
              <a:ext uri="{FF2B5EF4-FFF2-40B4-BE49-F238E27FC236}">
                <a16:creationId xmlns:a16="http://schemas.microsoft.com/office/drawing/2014/main" id="{F6346476-B0AE-4894-82B7-472D6153D449}"/>
              </a:ext>
            </a:extLst>
          </p:cNvPr>
          <p:cNvSpPr/>
          <p:nvPr/>
        </p:nvSpPr>
        <p:spPr>
          <a:xfrm rot="20932932">
            <a:off x="5246216" y="1655014"/>
            <a:ext cx="1703053" cy="1700773"/>
          </a:xfrm>
          <a:prstGeom prst="foldedCorner">
            <a:avLst/>
          </a:prstGeom>
        </p:spPr>
        <p:style>
          <a:lnRef idx="1">
            <a:schemeClr val="dk1"/>
          </a:lnRef>
          <a:fillRef idx="3">
            <a:schemeClr val="dk1"/>
          </a:fillRef>
          <a:effectRef idx="2">
            <a:schemeClr val="dk1"/>
          </a:effectRef>
          <a:fontRef idx="minor">
            <a:schemeClr val="lt1"/>
          </a:fontRef>
        </p:style>
        <p:txBody>
          <a:bodyPr rtlCol="0" anchor="ctr"/>
          <a:lstStyle/>
          <a:p>
            <a:pPr>
              <a:lnSpc>
                <a:spcPct val="107000"/>
              </a:lnSpc>
              <a:spcAft>
                <a:spcPts val="80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‘I like how it was easy to discuss my worries and how to calm down when having anxiety’ _________________ Student</a:t>
            </a:r>
          </a:p>
        </p:txBody>
      </p:sp>
      <p:sp>
        <p:nvSpPr>
          <p:cNvPr id="11" name="Rectangle: Folded Corner 10">
            <a:extLst>
              <a:ext uri="{FF2B5EF4-FFF2-40B4-BE49-F238E27FC236}">
                <a16:creationId xmlns:a16="http://schemas.microsoft.com/office/drawing/2014/main" id="{7D237F65-CCCA-4F9A-968F-D873D6253323}"/>
              </a:ext>
            </a:extLst>
          </p:cNvPr>
          <p:cNvSpPr/>
          <p:nvPr/>
        </p:nvSpPr>
        <p:spPr>
          <a:xfrm>
            <a:off x="1962759" y="1834090"/>
            <a:ext cx="1435764" cy="1456235"/>
          </a:xfrm>
          <a:prstGeom prst="foldedCorner">
            <a:avLst/>
          </a:prstGeom>
        </p:spPr>
        <p:style>
          <a:lnRef idx="1">
            <a:schemeClr val="accent3"/>
          </a:lnRef>
          <a:fillRef idx="3">
            <a:schemeClr val="accent3"/>
          </a:fillRef>
          <a:effectRef idx="2">
            <a:schemeClr val="accent3"/>
          </a:effectRef>
          <a:fontRef idx="minor">
            <a:schemeClr val="lt1"/>
          </a:fontRef>
        </p:style>
        <p:txBody>
          <a:bodyPr rtlCol="0" anchor="ctr"/>
          <a:lstStyle/>
          <a:p>
            <a:pPr>
              <a:lnSpc>
                <a:spcPct val="107000"/>
              </a:lnSpc>
              <a:spcAft>
                <a:spcPts val="800"/>
              </a:spcAft>
            </a:pP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dirty="0">
                <a:latin typeface="Calibri" panose="020F0502020204030204" pitchFamily="34" charset="0"/>
                <a:ea typeface="Calibri" panose="020F0502020204030204" pitchFamily="34" charset="0"/>
                <a:cs typeface="Times New Roman" panose="02020603050405020304" pitchFamily="18" charset="0"/>
              </a:rPr>
              <a:t>‘It was fun, they listened to you and helped you’ ______________Student</a:t>
            </a:r>
          </a:p>
          <a:p>
            <a:pPr>
              <a:lnSpc>
                <a:spcPct val="107000"/>
              </a:lnSpc>
              <a:spcAft>
                <a:spcPts val="80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Folded Corner 11">
            <a:extLst>
              <a:ext uri="{FF2B5EF4-FFF2-40B4-BE49-F238E27FC236}">
                <a16:creationId xmlns:a16="http://schemas.microsoft.com/office/drawing/2014/main" id="{AF81CCF5-EF5D-4A08-8847-937AF5397574}"/>
              </a:ext>
            </a:extLst>
          </p:cNvPr>
          <p:cNvSpPr/>
          <p:nvPr/>
        </p:nvSpPr>
        <p:spPr>
          <a:xfrm rot="676693">
            <a:off x="1941866" y="3274695"/>
            <a:ext cx="1685956" cy="1586698"/>
          </a:xfrm>
          <a:prstGeom prst="foldedCorner">
            <a:avLst/>
          </a:prstGeom>
        </p:spPr>
        <p:style>
          <a:lnRef idx="1">
            <a:schemeClr val="accent1"/>
          </a:lnRef>
          <a:fillRef idx="3">
            <a:schemeClr val="accent1"/>
          </a:fillRef>
          <a:effectRef idx="2">
            <a:schemeClr val="accent1"/>
          </a:effectRef>
          <a:fontRef idx="minor">
            <a:schemeClr val="lt1"/>
          </a:fontRef>
        </p:style>
        <p:txBody>
          <a:bodyPr rtlCol="0" anchor="ctr"/>
          <a:lstStyle/>
          <a:p>
            <a:pPr>
              <a:lnSpc>
                <a:spcPct val="107000"/>
              </a:lnSpc>
              <a:spcAft>
                <a:spcPts val="80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n-GB" sz="1400" dirty="0">
                <a:latin typeface="Calibri" panose="020F0502020204030204" pitchFamily="34" charset="0"/>
                <a:ea typeface="Calibri" panose="020F0502020204030204" pitchFamily="34" charset="0"/>
                <a:cs typeface="Times New Roman" panose="02020603050405020304" pitchFamily="18" charset="0"/>
              </a:rPr>
              <a:t>‘I like the fact that we could express how we feel without being made fun of’   _______________</a:t>
            </a:r>
          </a:p>
          <a:p>
            <a:pPr>
              <a:spcAft>
                <a:spcPts val="800"/>
              </a:spcAft>
            </a:pPr>
            <a:r>
              <a:rPr lang="en-GB" sz="1400" dirty="0">
                <a:latin typeface="Calibri" panose="020F0502020204030204" pitchFamily="34" charset="0"/>
                <a:ea typeface="Calibri" panose="020F0502020204030204" pitchFamily="34" charset="0"/>
                <a:cs typeface="Times New Roman" panose="02020603050405020304" pitchFamily="18" charset="0"/>
              </a:rPr>
              <a:t>Student </a:t>
            </a:r>
          </a:p>
          <a:p>
            <a:pPr>
              <a:lnSpc>
                <a:spcPct val="107000"/>
              </a:lnSpc>
              <a:spcAft>
                <a:spcPts val="80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Rectangle: Folded Corner 17">
            <a:extLst>
              <a:ext uri="{FF2B5EF4-FFF2-40B4-BE49-F238E27FC236}">
                <a16:creationId xmlns:a16="http://schemas.microsoft.com/office/drawing/2014/main" id="{3F966AC6-260D-4ECC-B789-7F035E269ADF}"/>
              </a:ext>
            </a:extLst>
          </p:cNvPr>
          <p:cNvSpPr/>
          <p:nvPr/>
        </p:nvSpPr>
        <p:spPr>
          <a:xfrm>
            <a:off x="7214845" y="3346699"/>
            <a:ext cx="1708367" cy="1338870"/>
          </a:xfrm>
          <a:prstGeom prst="foldedCorner">
            <a:avLst/>
          </a:prstGeom>
          <a:solidFill>
            <a:srgbClr val="FFCB05"/>
          </a:solidFill>
        </p:spPr>
        <p:style>
          <a:lnRef idx="1">
            <a:schemeClr val="accent1"/>
          </a:lnRef>
          <a:fillRef idx="3">
            <a:schemeClr val="accent1"/>
          </a:fillRef>
          <a:effectRef idx="2">
            <a:schemeClr val="accent1"/>
          </a:effectRef>
          <a:fontRef idx="minor">
            <a:schemeClr val="lt1"/>
          </a:fontRef>
        </p:style>
        <p:txBody>
          <a:bodyPr rtlCol="0" anchor="ctr"/>
          <a:lstStyle/>
          <a:p>
            <a:endParaRPr lang="en-GB" sz="1400" dirty="0">
              <a:latin typeface="Calibri" panose="020F0502020204030204" pitchFamily="34" charset="0"/>
              <a:ea typeface="Calibri" panose="020F0502020204030204" pitchFamily="34" charset="0"/>
              <a:cs typeface="Times New Roman" panose="02020603050405020304" pitchFamily="18" charset="0"/>
            </a:endParaRPr>
          </a:p>
          <a:p>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400" dirty="0">
                <a:effectLst/>
                <a:latin typeface="Calibri" panose="020F0502020204030204" pitchFamily="34" charset="0"/>
                <a:ea typeface="Calibri" panose="020F0502020204030204" pitchFamily="34" charset="0"/>
                <a:cs typeface="Times New Roman" panose="02020603050405020304" pitchFamily="18" charset="0"/>
              </a:rPr>
              <a:t>‘It was nice to see the progression each week’ </a:t>
            </a:r>
          </a:p>
          <a:p>
            <a:r>
              <a:rPr lang="en-GB" sz="1400" dirty="0">
                <a:latin typeface="Calibri" panose="020F0502020204030204" pitchFamily="34" charset="0"/>
                <a:ea typeface="Calibri" panose="020F0502020204030204" pitchFamily="34" charset="0"/>
                <a:cs typeface="Times New Roman" panose="02020603050405020304" pitchFamily="18" charset="0"/>
              </a:rPr>
              <a:t>_____________</a:t>
            </a:r>
          </a:p>
          <a:p>
            <a:r>
              <a:rPr lang="en-GB" sz="1400" dirty="0">
                <a:latin typeface="Calibri" panose="020F0502020204030204" pitchFamily="34" charset="0"/>
                <a:ea typeface="Calibri" panose="020F0502020204030204" pitchFamily="34" charset="0"/>
                <a:cs typeface="Times New Roman" panose="02020603050405020304" pitchFamily="18" charset="0"/>
              </a:rPr>
              <a:t>Student</a:t>
            </a:r>
          </a:p>
          <a:p>
            <a:pPr algn="ctr"/>
            <a:endParaRPr lang="en-GB" dirty="0"/>
          </a:p>
        </p:txBody>
      </p:sp>
      <p:sp>
        <p:nvSpPr>
          <p:cNvPr id="19" name="Rectangle: Folded Corner 18">
            <a:extLst>
              <a:ext uri="{FF2B5EF4-FFF2-40B4-BE49-F238E27FC236}">
                <a16:creationId xmlns:a16="http://schemas.microsoft.com/office/drawing/2014/main" id="{93DB24B6-AC03-46E3-B130-99F233683303}"/>
              </a:ext>
            </a:extLst>
          </p:cNvPr>
          <p:cNvSpPr/>
          <p:nvPr/>
        </p:nvSpPr>
        <p:spPr>
          <a:xfrm>
            <a:off x="134580" y="79075"/>
            <a:ext cx="1918218" cy="1881156"/>
          </a:xfrm>
          <a:prstGeom prst="foldedCorner">
            <a:avLst/>
          </a:prstGeom>
          <a:solidFill>
            <a:srgbClr val="FFCB05"/>
          </a:solidFill>
          <a:ln>
            <a:solidFill>
              <a:srgbClr val="FFCB05"/>
            </a:solidFill>
          </a:ln>
        </p:spPr>
        <p:style>
          <a:lnRef idx="1">
            <a:schemeClr val="accent1"/>
          </a:lnRef>
          <a:fillRef idx="3">
            <a:schemeClr val="accent1"/>
          </a:fillRef>
          <a:effectRef idx="2">
            <a:schemeClr val="accent1"/>
          </a:effectRef>
          <a:fontRef idx="minor">
            <a:schemeClr val="lt1"/>
          </a:fontRef>
        </p:style>
        <p:txBody>
          <a:bodyPr rtlCol="0" anchor="ctr"/>
          <a:lstStyle/>
          <a:p>
            <a:r>
              <a:rPr lang="en-GB" sz="1200" dirty="0">
                <a:effectLst/>
                <a:latin typeface="Calibri" panose="020F0502020204030204" pitchFamily="34" charset="0"/>
                <a:ea typeface="Calibri" panose="020F0502020204030204" pitchFamily="34" charset="0"/>
                <a:cs typeface="Times New Roman" panose="02020603050405020304" pitchFamily="18" charset="0"/>
              </a:rPr>
              <a:t>‘</a:t>
            </a:r>
          </a:p>
          <a:p>
            <a:endParaRPr lang="en-GB" sz="1200" dirty="0">
              <a:latin typeface="Calibri" panose="020F0502020204030204" pitchFamily="34" charset="0"/>
              <a:ea typeface="Calibri" panose="020F0502020204030204" pitchFamily="34" charset="0"/>
              <a:cs typeface="Times New Roman" panose="02020603050405020304" pitchFamily="18" charset="0"/>
            </a:endParaRPr>
          </a:p>
          <a:p>
            <a:r>
              <a:rPr lang="en-GB" sz="1200" dirty="0">
                <a:effectLst/>
                <a:latin typeface="Calibri" panose="020F0502020204030204" pitchFamily="34" charset="0"/>
                <a:ea typeface="Calibri" panose="020F0502020204030204" pitchFamily="34" charset="0"/>
                <a:cs typeface="Times New Roman" panose="02020603050405020304" pitchFamily="18" charset="0"/>
              </a:rPr>
              <a:t>How the practitioner explained everything to me, and I felt comfortable knowing what to do with my child. a great help and taught me so much.’     </a:t>
            </a:r>
            <a:r>
              <a:rPr lang="en-GB" sz="1400" dirty="0">
                <a:latin typeface="Calibri" panose="020F0502020204030204" pitchFamily="34" charset="0"/>
                <a:ea typeface="Calibri" panose="020F0502020204030204" pitchFamily="34" charset="0"/>
                <a:cs typeface="Times New Roman" panose="02020603050405020304" pitchFamily="18" charset="0"/>
              </a:rPr>
              <a:t>_____________</a:t>
            </a:r>
          </a:p>
          <a:p>
            <a:r>
              <a:rPr lang="en-GB" sz="1400" dirty="0">
                <a:latin typeface="Calibri" panose="020F0502020204030204" pitchFamily="34" charset="0"/>
                <a:ea typeface="Calibri" panose="020F0502020204030204" pitchFamily="34" charset="0"/>
                <a:cs typeface="Times New Roman" panose="02020603050405020304" pitchFamily="18" charset="0"/>
              </a:rPr>
              <a:t>Parent</a:t>
            </a:r>
          </a:p>
          <a:p>
            <a:pPr algn="ctr"/>
            <a:endParaRPr lang="en-GB" dirty="0"/>
          </a:p>
        </p:txBody>
      </p:sp>
      <p:sp>
        <p:nvSpPr>
          <p:cNvPr id="15" name="Rectangle: Folded Corner 14">
            <a:extLst>
              <a:ext uri="{FF2B5EF4-FFF2-40B4-BE49-F238E27FC236}">
                <a16:creationId xmlns:a16="http://schemas.microsoft.com/office/drawing/2014/main" id="{9C6C2186-D843-4D0A-8692-13E9C6275A5B}"/>
              </a:ext>
            </a:extLst>
          </p:cNvPr>
          <p:cNvSpPr/>
          <p:nvPr/>
        </p:nvSpPr>
        <p:spPr>
          <a:xfrm rot="21172239">
            <a:off x="305750" y="1740767"/>
            <a:ext cx="1496448" cy="1462349"/>
          </a:xfrm>
          <a:prstGeom prst="foldedCorner">
            <a:avLst/>
          </a:prstGeom>
        </p:spPr>
        <p:style>
          <a:lnRef idx="1">
            <a:schemeClr val="accent1"/>
          </a:lnRef>
          <a:fillRef idx="3">
            <a:schemeClr val="accent1"/>
          </a:fillRef>
          <a:effectRef idx="2">
            <a:schemeClr val="accent1"/>
          </a:effectRef>
          <a:fontRef idx="minor">
            <a:schemeClr val="lt1"/>
          </a:fontRef>
        </p:style>
        <p:txBody>
          <a:bodyPr rtlCol="0" anchor="ctr"/>
          <a:lstStyle/>
          <a:p>
            <a:endParaRPr lang="en-GB" sz="1400" dirty="0">
              <a:latin typeface="Calibri" panose="020F0502020204030204" pitchFamily="34" charset="0"/>
              <a:ea typeface="Calibri" panose="020F0502020204030204" pitchFamily="34" charset="0"/>
              <a:cs typeface="Times New Roman" panose="02020603050405020304" pitchFamily="18" charset="0"/>
            </a:endParaRPr>
          </a:p>
          <a:p>
            <a:r>
              <a:rPr lang="en-GB" sz="1400" dirty="0">
                <a:latin typeface="Calibri" panose="020F0502020204030204" pitchFamily="34" charset="0"/>
                <a:ea typeface="Calibri" panose="020F0502020204030204" pitchFamily="34" charset="0"/>
                <a:cs typeface="Times New Roman" panose="02020603050405020304" pitchFamily="18" charset="0"/>
              </a:rPr>
              <a:t>‘I got to learn how to control my anxiety’</a:t>
            </a:r>
          </a:p>
          <a:p>
            <a:r>
              <a:rPr lang="en-GB" sz="1400" dirty="0">
                <a:latin typeface="Calibri" panose="020F0502020204030204" pitchFamily="34" charset="0"/>
                <a:ea typeface="Calibri" panose="020F0502020204030204" pitchFamily="34" charset="0"/>
                <a:cs typeface="Times New Roman" panose="02020603050405020304" pitchFamily="18" charset="0"/>
              </a:rPr>
              <a:t>_____________</a:t>
            </a:r>
          </a:p>
          <a:p>
            <a:r>
              <a:rPr lang="en-GB" sz="1400" dirty="0">
                <a:latin typeface="Calibri" panose="020F0502020204030204" pitchFamily="34" charset="0"/>
                <a:ea typeface="Calibri" panose="020F0502020204030204" pitchFamily="34" charset="0"/>
                <a:cs typeface="Times New Roman" panose="02020603050405020304" pitchFamily="18" charset="0"/>
              </a:rPr>
              <a:t>Student</a:t>
            </a:r>
          </a:p>
          <a:p>
            <a:pPr algn="ctr"/>
            <a:endParaRPr lang="en-GB" dirty="0"/>
          </a:p>
        </p:txBody>
      </p:sp>
      <p:sp>
        <p:nvSpPr>
          <p:cNvPr id="16" name="Rectangle: Folded Corner 15">
            <a:extLst>
              <a:ext uri="{FF2B5EF4-FFF2-40B4-BE49-F238E27FC236}">
                <a16:creationId xmlns:a16="http://schemas.microsoft.com/office/drawing/2014/main" id="{A4AA453E-71ED-4CAF-B839-3407A47402F8}"/>
              </a:ext>
            </a:extLst>
          </p:cNvPr>
          <p:cNvSpPr/>
          <p:nvPr/>
        </p:nvSpPr>
        <p:spPr>
          <a:xfrm>
            <a:off x="6997169" y="807182"/>
            <a:ext cx="1926043" cy="935884"/>
          </a:xfrm>
          <a:prstGeom prst="foldedCorner">
            <a:avLst/>
          </a:prstGeom>
        </p:spPr>
        <p:style>
          <a:lnRef idx="1">
            <a:schemeClr val="dk1"/>
          </a:lnRef>
          <a:fillRef idx="3">
            <a:schemeClr val="dk1"/>
          </a:fillRef>
          <a:effectRef idx="2">
            <a:schemeClr val="dk1"/>
          </a:effectRef>
          <a:fontRef idx="minor">
            <a:schemeClr val="lt1"/>
          </a:fontRef>
        </p:style>
        <p:txBody>
          <a:bodyPr rtlCol="0" anchor="ctr"/>
          <a:lstStyle/>
          <a:p>
            <a:pPr>
              <a:lnSpc>
                <a:spcPct val="107000"/>
              </a:lnSpc>
              <a:spcAft>
                <a:spcPts val="80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‘It was great to talk freely to an adult about how I feel’   </a:t>
            </a:r>
            <a:r>
              <a:rPr lang="en-GB" sz="1400" dirty="0">
                <a:effectLst/>
                <a:latin typeface="Calibri" panose="020F0502020204030204" pitchFamily="34" charset="0"/>
                <a:ea typeface="Calibri" panose="020F0502020204030204" pitchFamily="34" charset="0"/>
                <a:cs typeface="Times New Roman" panose="02020603050405020304" pitchFamily="18" charset="0"/>
              </a:rPr>
              <a:t>__________________ Student</a:t>
            </a:r>
          </a:p>
        </p:txBody>
      </p:sp>
      <p:sp>
        <p:nvSpPr>
          <p:cNvPr id="20" name="Rectangle: Folded Corner 19">
            <a:extLst>
              <a:ext uri="{FF2B5EF4-FFF2-40B4-BE49-F238E27FC236}">
                <a16:creationId xmlns:a16="http://schemas.microsoft.com/office/drawing/2014/main" id="{7FD5A1D0-6C17-4144-9A4A-385BFDE27B2A}"/>
              </a:ext>
            </a:extLst>
          </p:cNvPr>
          <p:cNvSpPr/>
          <p:nvPr/>
        </p:nvSpPr>
        <p:spPr>
          <a:xfrm>
            <a:off x="5514449" y="3536824"/>
            <a:ext cx="1482720" cy="1474113"/>
          </a:xfrm>
          <a:prstGeom prst="foldedCorner">
            <a:avLst/>
          </a:prstGeom>
          <a:solidFill>
            <a:srgbClr val="F49800"/>
          </a:solidFill>
          <a:ln>
            <a:solidFill>
              <a:srgbClr val="F49800"/>
            </a:solidFill>
          </a:ln>
        </p:spPr>
        <p:style>
          <a:lnRef idx="1">
            <a:schemeClr val="accent4"/>
          </a:lnRef>
          <a:fillRef idx="3">
            <a:schemeClr val="accent4"/>
          </a:fillRef>
          <a:effectRef idx="2">
            <a:schemeClr val="accent4"/>
          </a:effectRef>
          <a:fontRef idx="minor">
            <a:schemeClr val="lt1"/>
          </a:fontRef>
        </p:style>
        <p:txBody>
          <a:bodyPr rtlCol="0" anchor="ctr"/>
          <a:lstStyle/>
          <a:p>
            <a:endParaRPr lang="en-GB" sz="1400" dirty="0">
              <a:latin typeface="Calibri" panose="020F0502020204030204" pitchFamily="34" charset="0"/>
              <a:ea typeface="Calibri" panose="020F0502020204030204" pitchFamily="34" charset="0"/>
              <a:cs typeface="Times New Roman" panose="02020603050405020304" pitchFamily="18" charset="0"/>
            </a:endParaRPr>
          </a:p>
          <a:p>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400" dirty="0">
                <a:effectLst/>
                <a:latin typeface="Calibri" panose="020F0502020204030204" pitchFamily="34" charset="0"/>
                <a:ea typeface="Calibri" panose="020F0502020204030204" pitchFamily="34" charset="0"/>
                <a:cs typeface="Times New Roman" panose="02020603050405020304" pitchFamily="18" charset="0"/>
              </a:rPr>
              <a:t>‘There were no interruptions,</a:t>
            </a:r>
            <a:r>
              <a:rPr lang="en-GB" sz="1400" dirty="0">
                <a:latin typeface="Calibri" panose="020F0502020204030204" pitchFamily="34" charset="0"/>
                <a:ea typeface="Calibri" panose="020F0502020204030204" pitchFamily="34" charset="0"/>
                <a:cs typeface="Times New Roman" panose="02020603050405020304" pitchFamily="18" charset="0"/>
              </a:rPr>
              <a:t> they</a:t>
            </a:r>
            <a:r>
              <a:rPr lang="en-GB" sz="1400" dirty="0">
                <a:effectLst/>
                <a:latin typeface="Calibri" panose="020F0502020204030204" pitchFamily="34" charset="0"/>
                <a:ea typeface="Calibri" panose="020F0502020204030204" pitchFamily="34" charset="0"/>
                <a:cs typeface="Times New Roman" panose="02020603050405020304" pitchFamily="18" charset="0"/>
              </a:rPr>
              <a:t> just  focused on my child’</a:t>
            </a:r>
          </a:p>
          <a:p>
            <a:r>
              <a:rPr lang="en-GB" sz="1400" dirty="0">
                <a:latin typeface="Calibri" panose="020F0502020204030204" pitchFamily="34" charset="0"/>
                <a:ea typeface="Calibri" panose="020F0502020204030204" pitchFamily="34" charset="0"/>
                <a:cs typeface="Times New Roman" panose="02020603050405020304" pitchFamily="18" charset="0"/>
              </a:rPr>
              <a:t>______________ Parent</a:t>
            </a:r>
          </a:p>
          <a:p>
            <a:pPr algn="ctr"/>
            <a:endParaRPr lang="en-GB" dirty="0"/>
          </a:p>
        </p:txBody>
      </p:sp>
      <p:sp>
        <p:nvSpPr>
          <p:cNvPr id="21" name="Rectangle: Folded Corner 20">
            <a:extLst>
              <a:ext uri="{FF2B5EF4-FFF2-40B4-BE49-F238E27FC236}">
                <a16:creationId xmlns:a16="http://schemas.microsoft.com/office/drawing/2014/main" id="{493E27F5-5E70-4FCF-9E53-BC67B7926555}"/>
              </a:ext>
            </a:extLst>
          </p:cNvPr>
          <p:cNvSpPr/>
          <p:nvPr/>
        </p:nvSpPr>
        <p:spPr>
          <a:xfrm>
            <a:off x="3797568" y="3335775"/>
            <a:ext cx="1579732" cy="1568809"/>
          </a:xfrm>
          <a:prstGeom prst="foldedCorner">
            <a:avLst/>
          </a:prstGeom>
          <a:solidFill>
            <a:srgbClr val="0070C0"/>
          </a:solidFill>
          <a:ln>
            <a:solidFill>
              <a:srgbClr val="0070C0"/>
            </a:solidFill>
          </a:ln>
        </p:spPr>
        <p:style>
          <a:lnRef idx="1">
            <a:schemeClr val="accent4"/>
          </a:lnRef>
          <a:fillRef idx="3">
            <a:schemeClr val="accent4"/>
          </a:fillRef>
          <a:effectRef idx="2">
            <a:schemeClr val="accent4"/>
          </a:effectRef>
          <a:fontRef idx="minor">
            <a:schemeClr val="lt1"/>
          </a:fontRef>
        </p:style>
        <p:txBody>
          <a:bodyPr rtlCol="0" anchor="ctr"/>
          <a:lstStyle/>
          <a:p>
            <a:r>
              <a:rPr lang="en-GB" sz="1400" dirty="0">
                <a:latin typeface="Calibri" panose="020F0502020204030204" pitchFamily="34" charset="0"/>
                <a:ea typeface="Calibri" panose="020F0502020204030204" pitchFamily="34" charset="0"/>
                <a:cs typeface="Times New Roman" panose="02020603050405020304" pitchFamily="18" charset="0"/>
              </a:rPr>
              <a:t>‘</a:t>
            </a:r>
          </a:p>
          <a:p>
            <a:endParaRPr lang="en-GB" sz="1400" dirty="0">
              <a:latin typeface="Calibri" panose="020F0502020204030204" pitchFamily="34" charset="0"/>
              <a:ea typeface="Calibri" panose="020F0502020204030204" pitchFamily="34" charset="0"/>
              <a:cs typeface="Times New Roman" panose="02020603050405020304" pitchFamily="18" charset="0"/>
            </a:endParaRPr>
          </a:p>
          <a:p>
            <a:endParaRPr lang="en-GB" sz="1400" dirty="0">
              <a:latin typeface="Calibri" panose="020F0502020204030204" pitchFamily="34" charset="0"/>
              <a:ea typeface="Calibri" panose="020F0502020204030204" pitchFamily="34" charset="0"/>
              <a:cs typeface="Times New Roman" panose="02020603050405020304" pitchFamily="18" charset="0"/>
            </a:endParaRPr>
          </a:p>
          <a:p>
            <a:r>
              <a:rPr lang="en-GB" sz="1400" dirty="0">
                <a:latin typeface="Calibri" panose="020F0502020204030204" pitchFamily="34" charset="0"/>
                <a:ea typeface="Calibri" panose="020F0502020204030204" pitchFamily="34" charset="0"/>
                <a:cs typeface="Times New Roman" panose="02020603050405020304" pitchFamily="18" charset="0"/>
              </a:rPr>
              <a:t>‘It was really helpful to see the progress I was making every week. thank you</a:t>
            </a:r>
          </a:p>
          <a:p>
            <a:r>
              <a:rPr lang="en-GB" sz="1400" dirty="0">
                <a:latin typeface="Calibri" panose="020F0502020204030204" pitchFamily="34" charset="0"/>
                <a:ea typeface="Calibri" panose="020F0502020204030204" pitchFamily="34" charset="0"/>
                <a:cs typeface="Times New Roman" panose="02020603050405020304" pitchFamily="18" charset="0"/>
              </a:rPr>
              <a:t>______________ Student</a:t>
            </a:r>
          </a:p>
          <a:p>
            <a:pPr algn="ctr"/>
            <a:endParaRPr lang="en-GB" dirty="0"/>
          </a:p>
        </p:txBody>
      </p:sp>
      <p:sp>
        <p:nvSpPr>
          <p:cNvPr id="22" name="Rectangle: Folded Corner 21">
            <a:extLst>
              <a:ext uri="{FF2B5EF4-FFF2-40B4-BE49-F238E27FC236}">
                <a16:creationId xmlns:a16="http://schemas.microsoft.com/office/drawing/2014/main" id="{7087D579-5525-42D7-A124-98AAE1B02B3D}"/>
              </a:ext>
            </a:extLst>
          </p:cNvPr>
          <p:cNvSpPr/>
          <p:nvPr/>
        </p:nvSpPr>
        <p:spPr>
          <a:xfrm rot="21172239">
            <a:off x="3571477" y="41359"/>
            <a:ext cx="1699890" cy="1648652"/>
          </a:xfrm>
          <a:prstGeom prst="foldedCorner">
            <a:avLst/>
          </a:prstGeom>
        </p:spPr>
        <p:style>
          <a:lnRef idx="1">
            <a:schemeClr val="accent1"/>
          </a:lnRef>
          <a:fillRef idx="3">
            <a:schemeClr val="accent1"/>
          </a:fillRef>
          <a:effectRef idx="2">
            <a:schemeClr val="accent1"/>
          </a:effectRef>
          <a:fontRef idx="minor">
            <a:schemeClr val="lt1"/>
          </a:fontRef>
        </p:style>
        <p:txBody>
          <a:bodyPr rtlCol="0" anchor="ctr"/>
          <a:lstStyle/>
          <a:p>
            <a:endParaRPr lang="en-GB" sz="1400" dirty="0">
              <a:latin typeface="Calibri" panose="020F0502020204030204" pitchFamily="34" charset="0"/>
              <a:ea typeface="Calibri" panose="020F0502020204030204" pitchFamily="34" charset="0"/>
              <a:cs typeface="Times New Roman" panose="02020603050405020304" pitchFamily="18" charset="0"/>
            </a:endParaRPr>
          </a:p>
          <a:p>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400" dirty="0">
                <a:effectLst/>
                <a:latin typeface="Calibri" panose="020F0502020204030204" pitchFamily="34" charset="0"/>
                <a:ea typeface="Calibri" panose="020F0502020204030204" pitchFamily="34" charset="0"/>
                <a:cs typeface="Times New Roman" panose="02020603050405020304" pitchFamily="18" charset="0"/>
              </a:rPr>
              <a:t>‘How they listened. And it properly felt like they cared about trying to help me. It was amazing’</a:t>
            </a:r>
          </a:p>
          <a:p>
            <a:r>
              <a:rPr lang="en-GB" sz="1400" dirty="0">
                <a:latin typeface="Calibri" panose="020F0502020204030204" pitchFamily="34" charset="0"/>
                <a:ea typeface="Calibri" panose="020F0502020204030204" pitchFamily="34" charset="0"/>
                <a:cs typeface="Times New Roman" panose="02020603050405020304" pitchFamily="18" charset="0"/>
              </a:rPr>
              <a:t>_____________</a:t>
            </a:r>
          </a:p>
          <a:p>
            <a:r>
              <a:rPr lang="en-GB" sz="1400" dirty="0">
                <a:latin typeface="Calibri" panose="020F0502020204030204" pitchFamily="34" charset="0"/>
                <a:ea typeface="Calibri" panose="020F0502020204030204" pitchFamily="34" charset="0"/>
                <a:cs typeface="Times New Roman" panose="02020603050405020304" pitchFamily="18" charset="0"/>
              </a:rPr>
              <a:t>Parent</a:t>
            </a:r>
          </a:p>
          <a:p>
            <a:pPr algn="ctr"/>
            <a:endParaRPr lang="en-GB" dirty="0"/>
          </a:p>
        </p:txBody>
      </p:sp>
      <p:sp>
        <p:nvSpPr>
          <p:cNvPr id="23" name="Rectangle: Folded Corner 22">
            <a:extLst>
              <a:ext uri="{FF2B5EF4-FFF2-40B4-BE49-F238E27FC236}">
                <a16:creationId xmlns:a16="http://schemas.microsoft.com/office/drawing/2014/main" id="{C3891AA6-548A-4D1A-99FE-3AB6345995D1}"/>
              </a:ext>
            </a:extLst>
          </p:cNvPr>
          <p:cNvSpPr/>
          <p:nvPr/>
        </p:nvSpPr>
        <p:spPr>
          <a:xfrm>
            <a:off x="5413872" y="146788"/>
            <a:ext cx="1515269" cy="1538974"/>
          </a:xfrm>
          <a:prstGeom prst="foldedCorner">
            <a:avLst/>
          </a:prstGeom>
          <a:solidFill>
            <a:srgbClr val="FFCB05"/>
          </a:solidFill>
        </p:spPr>
        <p:style>
          <a:lnRef idx="1">
            <a:schemeClr val="accent1"/>
          </a:lnRef>
          <a:fillRef idx="3">
            <a:schemeClr val="accent1"/>
          </a:fillRef>
          <a:effectRef idx="2">
            <a:schemeClr val="accent1"/>
          </a:effectRef>
          <a:fontRef idx="minor">
            <a:schemeClr val="lt1"/>
          </a:fontRef>
        </p:style>
        <p:txBody>
          <a:bodyPr rtlCol="0" anchor="ctr"/>
          <a:lstStyle/>
          <a:p>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200" dirty="0">
                <a:effectLst/>
                <a:latin typeface="Calibri" panose="020F0502020204030204" pitchFamily="34" charset="0"/>
                <a:ea typeface="Calibri" panose="020F0502020204030204" pitchFamily="34" charset="0"/>
                <a:cs typeface="Times New Roman" panose="02020603050405020304" pitchFamily="18" charset="0"/>
              </a:rPr>
              <a:t>‘I felt heard and helped during the sessions, and everything in the sessions were explained clearly’ </a:t>
            </a:r>
            <a:r>
              <a:rPr lang="en-GB" sz="1400" dirty="0">
                <a:latin typeface="Calibri" panose="020F0502020204030204" pitchFamily="34" charset="0"/>
                <a:ea typeface="Calibri" panose="020F0502020204030204" pitchFamily="34" charset="0"/>
                <a:cs typeface="Times New Roman" panose="02020603050405020304" pitchFamily="18" charset="0"/>
              </a:rPr>
              <a:t>___________</a:t>
            </a:r>
          </a:p>
          <a:p>
            <a:r>
              <a:rPr lang="en-GB" sz="1400" dirty="0"/>
              <a:t>Parent</a:t>
            </a:r>
          </a:p>
        </p:txBody>
      </p:sp>
      <p:sp>
        <p:nvSpPr>
          <p:cNvPr id="14" name="Rectangle: Folded Corner 13">
            <a:extLst>
              <a:ext uri="{FF2B5EF4-FFF2-40B4-BE49-F238E27FC236}">
                <a16:creationId xmlns:a16="http://schemas.microsoft.com/office/drawing/2014/main" id="{ED635FDA-2CED-4707-8ABD-D399E75143D0}"/>
              </a:ext>
            </a:extLst>
          </p:cNvPr>
          <p:cNvSpPr/>
          <p:nvPr/>
        </p:nvSpPr>
        <p:spPr>
          <a:xfrm>
            <a:off x="3610160" y="1743065"/>
            <a:ext cx="1551612" cy="1371438"/>
          </a:xfrm>
          <a:prstGeom prst="foldedCorner">
            <a:avLst/>
          </a:prstGeom>
        </p:spPr>
        <p:style>
          <a:lnRef idx="1">
            <a:schemeClr val="accent4"/>
          </a:lnRef>
          <a:fillRef idx="3">
            <a:schemeClr val="accent4"/>
          </a:fillRef>
          <a:effectRef idx="2">
            <a:schemeClr val="accent4"/>
          </a:effectRef>
          <a:fontRef idx="minor">
            <a:schemeClr val="lt1"/>
          </a:fontRef>
        </p:style>
        <p:txBody>
          <a:bodyPr rtlCol="0" anchor="ctr"/>
          <a:lstStyle/>
          <a:p>
            <a:endParaRPr lang="en-GB" sz="1400" dirty="0">
              <a:latin typeface="Calibri" panose="020F0502020204030204" pitchFamily="34" charset="0"/>
              <a:ea typeface="Calibri" panose="020F0502020204030204" pitchFamily="34" charset="0"/>
              <a:cs typeface="Times New Roman" panose="02020603050405020304" pitchFamily="18" charset="0"/>
            </a:endParaRPr>
          </a:p>
          <a:p>
            <a:endParaRPr lang="en-GB" sz="1400" dirty="0">
              <a:latin typeface="Calibri" panose="020F0502020204030204" pitchFamily="34" charset="0"/>
              <a:ea typeface="Calibri" panose="020F0502020204030204" pitchFamily="34" charset="0"/>
              <a:cs typeface="Times New Roman" panose="02020603050405020304" pitchFamily="18" charset="0"/>
            </a:endParaRPr>
          </a:p>
          <a:p>
            <a:r>
              <a:rPr lang="en-GB" sz="1400" dirty="0">
                <a:latin typeface="Calibri" panose="020F0502020204030204" pitchFamily="34" charset="0"/>
                <a:ea typeface="Calibri" panose="020F0502020204030204" pitchFamily="34" charset="0"/>
                <a:cs typeface="Times New Roman" panose="02020603050405020304" pitchFamily="18" charset="0"/>
              </a:rPr>
              <a:t>‘I liked how people could come out and explain their problems’</a:t>
            </a:r>
          </a:p>
          <a:p>
            <a:r>
              <a:rPr lang="en-GB" sz="1400" dirty="0">
                <a:latin typeface="Calibri" panose="020F0502020204030204" pitchFamily="34" charset="0"/>
                <a:ea typeface="Calibri" panose="020F0502020204030204" pitchFamily="34" charset="0"/>
                <a:cs typeface="Times New Roman" panose="02020603050405020304" pitchFamily="18" charset="0"/>
              </a:rPr>
              <a:t>____________</a:t>
            </a:r>
          </a:p>
          <a:p>
            <a:r>
              <a:rPr lang="en-GB" sz="1400" dirty="0">
                <a:latin typeface="Calibri" panose="020F0502020204030204" pitchFamily="34" charset="0"/>
                <a:ea typeface="Calibri" panose="020F0502020204030204" pitchFamily="34" charset="0"/>
                <a:cs typeface="Times New Roman" panose="02020603050405020304" pitchFamily="18" charset="0"/>
              </a:rPr>
              <a:t>Student</a:t>
            </a:r>
          </a:p>
          <a:p>
            <a:pPr algn="ctr"/>
            <a:endParaRPr lang="en-GB" dirty="0"/>
          </a:p>
        </p:txBody>
      </p:sp>
      <p:sp>
        <p:nvSpPr>
          <p:cNvPr id="13" name="Rectangle: Folded Corner 12">
            <a:extLst>
              <a:ext uri="{FF2B5EF4-FFF2-40B4-BE49-F238E27FC236}">
                <a16:creationId xmlns:a16="http://schemas.microsoft.com/office/drawing/2014/main" id="{B6285174-8FDF-4CF5-AEF5-E6786AB28A54}"/>
              </a:ext>
            </a:extLst>
          </p:cNvPr>
          <p:cNvSpPr/>
          <p:nvPr/>
        </p:nvSpPr>
        <p:spPr>
          <a:xfrm>
            <a:off x="210431" y="3094185"/>
            <a:ext cx="1676729" cy="1711854"/>
          </a:xfrm>
          <a:prstGeom prst="foldedCorner">
            <a:avLst/>
          </a:prstGeom>
          <a:solidFill>
            <a:schemeClr val="accent4"/>
          </a:solidFill>
          <a:ln>
            <a:solidFill>
              <a:schemeClr val="accent4"/>
            </a:solidFill>
          </a:ln>
        </p:spPr>
        <p:style>
          <a:lnRef idx="1">
            <a:schemeClr val="accent2"/>
          </a:lnRef>
          <a:fillRef idx="3">
            <a:schemeClr val="accent2"/>
          </a:fillRef>
          <a:effectRef idx="2">
            <a:schemeClr val="accent2"/>
          </a:effectRef>
          <a:fontRef idx="minor">
            <a:schemeClr val="lt1"/>
          </a:fontRef>
        </p:style>
        <p:txBody>
          <a:bodyPr rtlCol="0" anchor="ctr"/>
          <a:lstStyle/>
          <a:p>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200" dirty="0">
              <a:latin typeface="Calibri" panose="020F0502020204030204" pitchFamily="34" charset="0"/>
              <a:ea typeface="Calibri" panose="020F0502020204030204" pitchFamily="34" charset="0"/>
              <a:cs typeface="Times New Roman" panose="02020603050405020304" pitchFamily="18" charset="0"/>
            </a:endParaRPr>
          </a:p>
          <a:p>
            <a:r>
              <a:rPr lang="en-GB" sz="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It was amazing! They understand you and know how to communicate and help fix your problems in a and positive way.’ </a:t>
            </a:r>
            <a:r>
              <a:rPr lang="en-GB" sz="1200" dirty="0">
                <a:solidFill>
                  <a:schemeClr val="bg1"/>
                </a:solidFill>
                <a:latin typeface="Calibri" panose="020F0502020204030204" pitchFamily="34" charset="0"/>
                <a:ea typeface="Calibri" panose="020F0502020204030204" pitchFamily="34" charset="0"/>
                <a:cs typeface="Calibri" panose="020F0502020204030204" pitchFamily="34" charset="0"/>
              </a:rPr>
              <a:t>______________ </a:t>
            </a:r>
            <a:r>
              <a:rPr lang="en-GB" sz="1400" dirty="0">
                <a:latin typeface="Calibri" panose="020F0502020204030204" pitchFamily="34" charset="0"/>
                <a:ea typeface="Calibri" panose="020F0502020204030204" pitchFamily="34" charset="0"/>
                <a:cs typeface="Times New Roman" panose="02020603050405020304" pitchFamily="18" charset="0"/>
              </a:rPr>
              <a:t>Student </a:t>
            </a:r>
          </a:p>
          <a:p>
            <a:pPr algn="ctr"/>
            <a:endParaRPr lang="en-GB" dirty="0"/>
          </a:p>
        </p:txBody>
      </p:sp>
      <p:sp>
        <p:nvSpPr>
          <p:cNvPr id="17" name="Rectangle: Folded Corner 16">
            <a:extLst>
              <a:ext uri="{FF2B5EF4-FFF2-40B4-BE49-F238E27FC236}">
                <a16:creationId xmlns:a16="http://schemas.microsoft.com/office/drawing/2014/main" id="{8AB472B1-B26F-4A66-9437-AC818FEDAC62}"/>
              </a:ext>
            </a:extLst>
          </p:cNvPr>
          <p:cNvSpPr/>
          <p:nvPr/>
        </p:nvSpPr>
        <p:spPr>
          <a:xfrm>
            <a:off x="7214845" y="1789124"/>
            <a:ext cx="1725304" cy="1425789"/>
          </a:xfrm>
          <a:prstGeom prst="foldedCorner">
            <a:avLst/>
          </a:prstGeom>
        </p:spPr>
        <p:style>
          <a:lnRef idx="1">
            <a:schemeClr val="accent4"/>
          </a:lnRef>
          <a:fillRef idx="3">
            <a:schemeClr val="accent4"/>
          </a:fillRef>
          <a:effectRef idx="2">
            <a:schemeClr val="accent4"/>
          </a:effectRef>
          <a:fontRef idx="minor">
            <a:schemeClr val="lt1"/>
          </a:fontRef>
        </p:style>
        <p:txBody>
          <a:bodyPr rtlCol="0" anchor="ctr"/>
          <a:lstStyle/>
          <a:p>
            <a:endParaRPr lang="en-GB" sz="1400" dirty="0">
              <a:latin typeface="Calibri" panose="020F0502020204030204" pitchFamily="34" charset="0"/>
              <a:ea typeface="Calibri" panose="020F0502020204030204" pitchFamily="34" charset="0"/>
              <a:cs typeface="Times New Roman" panose="02020603050405020304" pitchFamily="18" charset="0"/>
            </a:endParaRPr>
          </a:p>
          <a:p>
            <a:endParaRPr lang="en-GB" sz="1400" dirty="0">
              <a:latin typeface="Calibri" panose="020F0502020204030204" pitchFamily="34" charset="0"/>
              <a:ea typeface="Calibri" panose="020F0502020204030204" pitchFamily="34" charset="0"/>
              <a:cs typeface="Times New Roman" panose="02020603050405020304" pitchFamily="18" charset="0"/>
            </a:endParaRPr>
          </a:p>
          <a:p>
            <a:endParaRPr lang="en-GB" sz="1400" dirty="0">
              <a:latin typeface="Calibri" panose="020F0502020204030204" pitchFamily="34" charset="0"/>
              <a:ea typeface="Calibri" panose="020F0502020204030204" pitchFamily="34" charset="0"/>
              <a:cs typeface="Times New Roman" panose="02020603050405020304" pitchFamily="18" charset="0"/>
            </a:endParaRPr>
          </a:p>
          <a:p>
            <a:r>
              <a:rPr lang="en-GB" sz="1200" dirty="0">
                <a:solidFill>
                  <a:schemeClr val="bg1"/>
                </a:solidFill>
                <a:latin typeface="Calibri" panose="020F0502020204030204" pitchFamily="34" charset="0"/>
                <a:ea typeface="Calibri" panose="020F0502020204030204" pitchFamily="34" charset="0"/>
                <a:cs typeface="Calibri" panose="020F0502020204030204" pitchFamily="34" charset="0"/>
              </a:rPr>
              <a:t>‘T</a:t>
            </a:r>
            <a:r>
              <a:rPr lang="en-GB" sz="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hey understood my situation and helped me with it and it really made a difference.’</a:t>
            </a:r>
          </a:p>
          <a:p>
            <a:r>
              <a:rPr lang="en-GB" sz="1400" dirty="0">
                <a:latin typeface="Calibri" panose="020F0502020204030204" pitchFamily="34" charset="0"/>
                <a:ea typeface="Calibri" panose="020F0502020204030204" pitchFamily="34" charset="0"/>
                <a:cs typeface="Times New Roman" panose="02020603050405020304" pitchFamily="18" charset="0"/>
              </a:rPr>
              <a:t>___________ Student</a:t>
            </a:r>
          </a:p>
          <a:p>
            <a:pPr algn="ctr"/>
            <a:endParaRPr lang="en-GB" dirty="0"/>
          </a:p>
        </p:txBody>
      </p:sp>
      <p:sp>
        <p:nvSpPr>
          <p:cNvPr id="25" name="Rectangle: Folded Corner 24">
            <a:extLst>
              <a:ext uri="{FF2B5EF4-FFF2-40B4-BE49-F238E27FC236}">
                <a16:creationId xmlns:a16="http://schemas.microsoft.com/office/drawing/2014/main" id="{6858D1AF-9BA1-4DF5-A5EC-7C78306F7F8E}"/>
              </a:ext>
            </a:extLst>
          </p:cNvPr>
          <p:cNvSpPr/>
          <p:nvPr/>
        </p:nvSpPr>
        <p:spPr>
          <a:xfrm>
            <a:off x="2046734" y="146789"/>
            <a:ext cx="1462904" cy="1538973"/>
          </a:xfrm>
          <a:prstGeom prst="foldedCorner">
            <a:avLst/>
          </a:prstGeom>
          <a:solidFill>
            <a:schemeClr val="tx1"/>
          </a:solidFill>
          <a:ln>
            <a:solidFill>
              <a:schemeClr val="tx1"/>
            </a:solidFill>
          </a:ln>
        </p:spPr>
        <p:style>
          <a:lnRef idx="1">
            <a:schemeClr val="accent3"/>
          </a:lnRef>
          <a:fillRef idx="3">
            <a:schemeClr val="accent3"/>
          </a:fillRef>
          <a:effectRef idx="2">
            <a:schemeClr val="accent3"/>
          </a:effectRef>
          <a:fontRef idx="minor">
            <a:schemeClr val="lt1"/>
          </a:fontRef>
        </p:style>
        <p:txBody>
          <a:bodyPr rtlCol="0" anchor="ctr"/>
          <a:lstStyle/>
          <a:p>
            <a:pPr>
              <a:lnSpc>
                <a:spcPct val="107000"/>
              </a:lnSpc>
              <a:spcAft>
                <a:spcPts val="800"/>
              </a:spcAft>
            </a:pPr>
            <a:endParaRPr lang="en-GB" sz="14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4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‘I know now what to do if I ever get nervous and worried.’ </a:t>
            </a:r>
            <a:r>
              <a:rPr lang="en-GB" sz="1400" dirty="0">
                <a:latin typeface="Calibri" panose="020F0502020204030204" pitchFamily="34" charset="0"/>
                <a:ea typeface="Calibri" panose="020F0502020204030204" pitchFamily="34" charset="0"/>
                <a:cs typeface="Times New Roman" panose="02020603050405020304" pitchFamily="18" charset="0"/>
              </a:rPr>
              <a:t>______________Student</a:t>
            </a:r>
          </a:p>
          <a:p>
            <a:pPr>
              <a:lnSpc>
                <a:spcPct val="107000"/>
              </a:lnSpc>
              <a:spcAft>
                <a:spcPts val="80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092305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Folded Corner 12">
            <a:extLst>
              <a:ext uri="{FF2B5EF4-FFF2-40B4-BE49-F238E27FC236}">
                <a16:creationId xmlns:a16="http://schemas.microsoft.com/office/drawing/2014/main" id="{5486FB7D-F4EA-4EE0-AD90-DB60C8810DBA}"/>
              </a:ext>
            </a:extLst>
          </p:cNvPr>
          <p:cNvSpPr/>
          <p:nvPr/>
        </p:nvSpPr>
        <p:spPr>
          <a:xfrm rot="432936">
            <a:off x="6883531" y="2785188"/>
            <a:ext cx="1935272" cy="1864292"/>
          </a:xfrm>
          <a:prstGeom prst="foldedCorner">
            <a:avLst/>
          </a:prstGeom>
          <a:solidFill>
            <a:srgbClr val="0070C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GB" sz="1200" i="1" dirty="0">
              <a:latin typeface="Calibri" panose="020F0502020204030204" pitchFamily="34" charset="0"/>
              <a:ea typeface="Calibri" panose="020F0502020204030204" pitchFamily="34" charset="0"/>
            </a:endParaRPr>
          </a:p>
          <a:p>
            <a:endParaRPr lang="en-GB" sz="1200" i="1" dirty="0">
              <a:latin typeface="Calibri" panose="020F0502020204030204" pitchFamily="34" charset="0"/>
              <a:ea typeface="Calibri" panose="020F0502020204030204" pitchFamily="34" charset="0"/>
            </a:endParaRPr>
          </a:p>
          <a:p>
            <a:endParaRPr lang="en-GB" sz="1400" i="1" dirty="0">
              <a:latin typeface="Calibri" panose="020F0502020204030204" pitchFamily="34" charset="0"/>
              <a:ea typeface="Calibri" panose="020F0502020204030204" pitchFamily="34" charset="0"/>
            </a:endParaRPr>
          </a:p>
          <a:p>
            <a:r>
              <a:rPr lang="en-GB" sz="1400" dirty="0">
                <a:latin typeface="Calibri" panose="020F0502020204030204" pitchFamily="34" charset="0"/>
                <a:ea typeface="Calibri" panose="020F0502020204030204" pitchFamily="34" charset="0"/>
              </a:rPr>
              <a:t>“I feel better equipped to support the students that I work with, the strategies and tools will be a great help”</a:t>
            </a:r>
          </a:p>
          <a:p>
            <a:r>
              <a:rPr lang="en-GB" sz="1400" i="1" dirty="0">
                <a:latin typeface="Calibri" panose="020F0502020204030204" pitchFamily="34" charset="0"/>
                <a:ea typeface="Calibri" panose="020F0502020204030204" pitchFamily="34" charset="0"/>
              </a:rPr>
              <a:t>________________ </a:t>
            </a:r>
            <a:r>
              <a:rPr lang="en-GB" dirty="0">
                <a:latin typeface="Calibri" panose="020F0502020204030204" pitchFamily="34" charset="0"/>
                <a:ea typeface="Calibri" panose="020F0502020204030204" pitchFamily="34" charset="0"/>
              </a:rPr>
              <a:t>DSL</a:t>
            </a:r>
          </a:p>
          <a:p>
            <a:pPr algn="ctr"/>
            <a:endParaRPr lang="en-GB" dirty="0"/>
          </a:p>
        </p:txBody>
      </p:sp>
      <p:sp>
        <p:nvSpPr>
          <p:cNvPr id="4" name="Slide Number Placeholder 3">
            <a:extLst>
              <a:ext uri="{FF2B5EF4-FFF2-40B4-BE49-F238E27FC236}">
                <a16:creationId xmlns:a16="http://schemas.microsoft.com/office/drawing/2014/main" id="{F77856D9-37C9-46DA-8AF7-E574EEE905D8}"/>
              </a:ext>
            </a:extLst>
          </p:cNvPr>
          <p:cNvSpPr>
            <a:spLocks noGrp="1"/>
          </p:cNvSpPr>
          <p:nvPr>
            <p:ph type="sldNum" sz="quarter" idx="4"/>
          </p:nvPr>
        </p:nvSpPr>
        <p:spPr/>
        <p:txBody>
          <a:bodyPr/>
          <a:lstStyle/>
          <a:p>
            <a:fld id="{CF707256-2AAE-4244-B495-8FEA21BDAB6D}" type="slidenum">
              <a:rPr lang="en-GB" smtClean="0"/>
              <a:pPr/>
              <a:t>22</a:t>
            </a:fld>
            <a:endParaRPr lang="en-GB"/>
          </a:p>
        </p:txBody>
      </p:sp>
      <p:sp>
        <p:nvSpPr>
          <p:cNvPr id="9" name="Rectangle: Folded Corner 8">
            <a:extLst>
              <a:ext uri="{FF2B5EF4-FFF2-40B4-BE49-F238E27FC236}">
                <a16:creationId xmlns:a16="http://schemas.microsoft.com/office/drawing/2014/main" id="{560252E4-C2F0-4FC7-87C5-94148E1C18BC}"/>
              </a:ext>
            </a:extLst>
          </p:cNvPr>
          <p:cNvSpPr/>
          <p:nvPr/>
        </p:nvSpPr>
        <p:spPr>
          <a:xfrm>
            <a:off x="6880927" y="886283"/>
            <a:ext cx="2083225" cy="1685467"/>
          </a:xfrm>
          <a:prstGeom prst="foldedCorner">
            <a:avLst/>
          </a:prstGeom>
        </p:spPr>
        <p:style>
          <a:lnRef idx="1">
            <a:schemeClr val="accent1"/>
          </a:lnRef>
          <a:fillRef idx="3">
            <a:schemeClr val="accent1"/>
          </a:fillRef>
          <a:effectRef idx="2">
            <a:schemeClr val="accent1"/>
          </a:effectRef>
          <a:fontRef idx="minor">
            <a:schemeClr val="lt1"/>
          </a:fontRef>
        </p:style>
        <p:txBody>
          <a:bodyPr rtlCol="0" anchor="ctr"/>
          <a:lstStyle/>
          <a:p>
            <a:endParaRPr lang="en-GB" sz="1200" i="1" dirty="0">
              <a:latin typeface="Calibri" panose="020F0502020204030204" pitchFamily="34" charset="0"/>
              <a:ea typeface="Calibri" panose="020F0502020204030204" pitchFamily="34" charset="0"/>
            </a:endParaRPr>
          </a:p>
          <a:p>
            <a:endParaRPr lang="en-GB" sz="1200" i="1" dirty="0">
              <a:latin typeface="Calibri" panose="020F0502020204030204" pitchFamily="34" charset="0"/>
              <a:ea typeface="Calibri" panose="020F0502020204030204" pitchFamily="34" charset="0"/>
            </a:endParaRPr>
          </a:p>
          <a:p>
            <a:endParaRPr lang="en-GB" sz="1400" dirty="0">
              <a:latin typeface="Calibri" panose="020F0502020204030204" pitchFamily="34" charset="0"/>
              <a:ea typeface="Calibri" panose="020F0502020204030204" pitchFamily="34" charset="0"/>
            </a:endParaRPr>
          </a:p>
          <a:p>
            <a:r>
              <a:rPr lang="en-GB" sz="1400" dirty="0">
                <a:latin typeface="Calibri" panose="020F0502020204030204" pitchFamily="34" charset="0"/>
                <a:ea typeface="Calibri" panose="020F0502020204030204" pitchFamily="34" charset="0"/>
              </a:rPr>
              <a:t>"It's made mental health more accessible.  I can discuss my own more openly now as it's normal and okay"</a:t>
            </a:r>
          </a:p>
          <a:p>
            <a:r>
              <a:rPr lang="en-GB" sz="1400" i="1" dirty="0">
                <a:latin typeface="Calibri" panose="020F0502020204030204" pitchFamily="34" charset="0"/>
                <a:ea typeface="Calibri" panose="020F0502020204030204" pitchFamily="34" charset="0"/>
              </a:rPr>
              <a:t>________________ </a:t>
            </a:r>
            <a:r>
              <a:rPr lang="en-GB" dirty="0">
                <a:latin typeface="Calibri" panose="020F0502020204030204" pitchFamily="34" charset="0"/>
                <a:ea typeface="Calibri" panose="020F0502020204030204" pitchFamily="34" charset="0"/>
              </a:rPr>
              <a:t>Teacher</a:t>
            </a:r>
          </a:p>
          <a:p>
            <a:pPr algn="ctr"/>
            <a:endParaRPr lang="en-GB" dirty="0"/>
          </a:p>
        </p:txBody>
      </p:sp>
      <p:sp>
        <p:nvSpPr>
          <p:cNvPr id="10" name="Rectangle: Folded Corner 9">
            <a:extLst>
              <a:ext uri="{FF2B5EF4-FFF2-40B4-BE49-F238E27FC236}">
                <a16:creationId xmlns:a16="http://schemas.microsoft.com/office/drawing/2014/main" id="{D8DD1F95-17AF-456C-A719-21DD0D8B1B37}"/>
              </a:ext>
            </a:extLst>
          </p:cNvPr>
          <p:cNvSpPr/>
          <p:nvPr/>
        </p:nvSpPr>
        <p:spPr>
          <a:xfrm rot="21033604">
            <a:off x="143636" y="179649"/>
            <a:ext cx="2351315" cy="1945645"/>
          </a:xfrm>
          <a:prstGeom prst="foldedCorner">
            <a:avLst/>
          </a:prstGeom>
          <a:solidFill>
            <a:schemeClr val="accent4"/>
          </a:solidFill>
          <a:ln>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GB" sz="1400" dirty="0">
              <a:latin typeface="Calibri" panose="020F0502020204030204" pitchFamily="34" charset="0"/>
              <a:ea typeface="Calibri" panose="020F0502020204030204" pitchFamily="34" charset="0"/>
            </a:endParaRPr>
          </a:p>
          <a:p>
            <a:r>
              <a:rPr lang="en-GB" sz="1400" dirty="0">
                <a:latin typeface="Calibri" panose="020F0502020204030204" pitchFamily="34" charset="0"/>
                <a:ea typeface="Calibri" panose="020F0502020204030204" pitchFamily="34" charset="0"/>
              </a:rPr>
              <a:t>“I now better understand the mental health needs of my students. The session has provided me with strategies that I can implement in the classroom” </a:t>
            </a:r>
            <a:r>
              <a:rPr lang="en-GB" sz="1800" i="1" dirty="0">
                <a:latin typeface="Calibri" panose="020F0502020204030204" pitchFamily="34" charset="0"/>
                <a:ea typeface="Calibri" panose="020F0502020204030204" pitchFamily="34" charset="0"/>
              </a:rPr>
              <a:t>______________ </a:t>
            </a:r>
            <a:r>
              <a:rPr lang="en-GB" sz="1800" dirty="0">
                <a:latin typeface="Calibri" panose="020F0502020204030204" pitchFamily="34" charset="0"/>
                <a:ea typeface="Calibri" panose="020F0502020204030204" pitchFamily="34" charset="0"/>
              </a:rPr>
              <a:t>Teacher</a:t>
            </a:r>
          </a:p>
        </p:txBody>
      </p:sp>
      <p:sp>
        <p:nvSpPr>
          <p:cNvPr id="11" name="Rectangle: Folded Corner 10">
            <a:extLst>
              <a:ext uri="{FF2B5EF4-FFF2-40B4-BE49-F238E27FC236}">
                <a16:creationId xmlns:a16="http://schemas.microsoft.com/office/drawing/2014/main" id="{90EFBA85-55DC-40EB-AEE5-D3D44569AFD2}"/>
              </a:ext>
            </a:extLst>
          </p:cNvPr>
          <p:cNvSpPr/>
          <p:nvPr/>
        </p:nvSpPr>
        <p:spPr>
          <a:xfrm>
            <a:off x="128840" y="2467546"/>
            <a:ext cx="1935273" cy="1864292"/>
          </a:xfrm>
          <a:prstGeom prst="foldedCorner">
            <a:avLst/>
          </a:prstGeom>
          <a:solidFill>
            <a:srgbClr val="F49800"/>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GB" sz="1400" i="1" dirty="0">
              <a:latin typeface="Calibri" panose="020F0502020204030204" pitchFamily="34" charset="0"/>
              <a:ea typeface="Calibri" panose="020F0502020204030204" pitchFamily="34" charset="0"/>
            </a:endParaRPr>
          </a:p>
          <a:p>
            <a:endParaRPr lang="en-GB" sz="1400" dirty="0">
              <a:latin typeface="Calibri" panose="020F0502020204030204" pitchFamily="34" charset="0"/>
              <a:ea typeface="Calibri" panose="020F0502020204030204" pitchFamily="34" charset="0"/>
            </a:endParaRPr>
          </a:p>
          <a:p>
            <a:r>
              <a:rPr lang="en-GB" sz="1400" dirty="0">
                <a:latin typeface="Calibri" panose="020F0502020204030204" pitchFamily="34" charset="0"/>
                <a:ea typeface="Calibri" panose="020F0502020204030204" pitchFamily="34" charset="0"/>
              </a:rPr>
              <a:t>“The session today has provided me with so much helpful information, so that I can better support my students” </a:t>
            </a:r>
            <a:r>
              <a:rPr lang="en-GB" sz="1400" i="1" dirty="0">
                <a:latin typeface="Calibri" panose="020F0502020204030204" pitchFamily="34" charset="0"/>
                <a:ea typeface="Calibri" panose="020F0502020204030204" pitchFamily="34" charset="0"/>
              </a:rPr>
              <a:t>________________  </a:t>
            </a:r>
            <a:r>
              <a:rPr lang="en-GB" sz="1400" dirty="0">
                <a:latin typeface="Calibri" panose="020F0502020204030204" pitchFamily="34" charset="0"/>
                <a:ea typeface="Calibri" panose="020F0502020204030204" pitchFamily="34" charset="0"/>
              </a:rPr>
              <a:t>LSA</a:t>
            </a:r>
            <a:endParaRPr lang="en-GB" dirty="0"/>
          </a:p>
        </p:txBody>
      </p:sp>
      <p:sp>
        <p:nvSpPr>
          <p:cNvPr id="7" name="Rectangle: Folded Corner 6">
            <a:extLst>
              <a:ext uri="{FF2B5EF4-FFF2-40B4-BE49-F238E27FC236}">
                <a16:creationId xmlns:a16="http://schemas.microsoft.com/office/drawing/2014/main" id="{F6E8394C-830B-469D-8F3E-CDCBC3CFC2DF}"/>
              </a:ext>
            </a:extLst>
          </p:cNvPr>
          <p:cNvSpPr/>
          <p:nvPr/>
        </p:nvSpPr>
        <p:spPr>
          <a:xfrm>
            <a:off x="2636728" y="455248"/>
            <a:ext cx="1935272" cy="1864292"/>
          </a:xfrm>
          <a:prstGeom prst="foldedCorner">
            <a:avLst/>
          </a:prstGeom>
          <a:solidFill>
            <a:srgbClr val="0070C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GB" sz="1200" i="1" dirty="0">
              <a:latin typeface="Calibri" panose="020F0502020204030204" pitchFamily="34" charset="0"/>
              <a:ea typeface="Calibri" panose="020F0502020204030204" pitchFamily="34" charset="0"/>
            </a:endParaRPr>
          </a:p>
          <a:p>
            <a:endParaRPr lang="en-GB" sz="1200" i="1" dirty="0">
              <a:latin typeface="Calibri" panose="020F0502020204030204" pitchFamily="34" charset="0"/>
              <a:ea typeface="Calibri" panose="020F0502020204030204" pitchFamily="34" charset="0"/>
            </a:endParaRPr>
          </a:p>
          <a:p>
            <a:endParaRPr lang="en-GB" sz="1400" i="1" dirty="0">
              <a:latin typeface="Calibri" panose="020F0502020204030204" pitchFamily="34" charset="0"/>
              <a:ea typeface="Calibri" panose="020F0502020204030204" pitchFamily="34" charset="0"/>
            </a:endParaRPr>
          </a:p>
          <a:p>
            <a:r>
              <a:rPr lang="en-GB" sz="1400" dirty="0">
                <a:latin typeface="Calibri" panose="020F0502020204030204" pitchFamily="34" charset="0"/>
                <a:ea typeface="Calibri" panose="020F0502020204030204" pitchFamily="34" charset="0"/>
              </a:rPr>
              <a:t>"Today I have good mental health but it's ok to have poor mental health as long as I talk to someone and get some help"</a:t>
            </a:r>
          </a:p>
          <a:p>
            <a:r>
              <a:rPr lang="en-GB" sz="1400" i="1" dirty="0">
                <a:latin typeface="Calibri" panose="020F0502020204030204" pitchFamily="34" charset="0"/>
                <a:ea typeface="Calibri" panose="020F0502020204030204" pitchFamily="34" charset="0"/>
              </a:rPr>
              <a:t>________________ </a:t>
            </a:r>
            <a:r>
              <a:rPr lang="en-GB" dirty="0">
                <a:latin typeface="Calibri" panose="020F0502020204030204" pitchFamily="34" charset="0"/>
                <a:ea typeface="Calibri" panose="020F0502020204030204" pitchFamily="34" charset="0"/>
              </a:rPr>
              <a:t>Teacher</a:t>
            </a:r>
          </a:p>
          <a:p>
            <a:pPr algn="ctr"/>
            <a:endParaRPr lang="en-GB" dirty="0"/>
          </a:p>
        </p:txBody>
      </p:sp>
      <p:sp>
        <p:nvSpPr>
          <p:cNvPr id="8" name="Rectangle: Folded Corner 7">
            <a:extLst>
              <a:ext uri="{FF2B5EF4-FFF2-40B4-BE49-F238E27FC236}">
                <a16:creationId xmlns:a16="http://schemas.microsoft.com/office/drawing/2014/main" id="{751C76AC-0258-45BB-AF69-8C6DE33D9F9A}"/>
              </a:ext>
            </a:extLst>
          </p:cNvPr>
          <p:cNvSpPr/>
          <p:nvPr/>
        </p:nvSpPr>
        <p:spPr>
          <a:xfrm>
            <a:off x="4764865" y="553306"/>
            <a:ext cx="1935273" cy="1864290"/>
          </a:xfrm>
          <a:prstGeom prst="foldedCorner">
            <a:avLst/>
          </a:prstGeom>
          <a:solidFill>
            <a:srgbClr val="FFC000"/>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GB" sz="1400" i="1" dirty="0">
              <a:latin typeface="Calibri" panose="020F0502020204030204" pitchFamily="34" charset="0"/>
              <a:ea typeface="Calibri" panose="020F0502020204030204" pitchFamily="34" charset="0"/>
            </a:endParaRPr>
          </a:p>
          <a:p>
            <a:endParaRPr lang="en-GB" sz="1400" dirty="0">
              <a:latin typeface="Calibri" panose="020F0502020204030204" pitchFamily="34" charset="0"/>
              <a:ea typeface="Calibri" panose="020F0502020204030204" pitchFamily="34" charset="0"/>
            </a:endParaRPr>
          </a:p>
          <a:p>
            <a:r>
              <a:rPr lang="en-GB" sz="1400" dirty="0">
                <a:latin typeface="Calibri" panose="020F0502020204030204" pitchFamily="34" charset="0"/>
                <a:ea typeface="Calibri" panose="020F0502020204030204" pitchFamily="34" charset="0"/>
              </a:rPr>
              <a:t>"I know so much more now about my own mental health"</a:t>
            </a:r>
          </a:p>
          <a:p>
            <a:r>
              <a:rPr lang="en-GB" sz="1400" dirty="0">
                <a:latin typeface="Calibri" panose="020F0502020204030204" pitchFamily="34" charset="0"/>
                <a:ea typeface="Calibri" panose="020F0502020204030204" pitchFamily="34" charset="0"/>
              </a:rPr>
              <a:t>________________ </a:t>
            </a:r>
            <a:r>
              <a:rPr lang="en-GB" dirty="0">
                <a:latin typeface="Calibri" panose="020F0502020204030204" pitchFamily="34" charset="0"/>
                <a:ea typeface="Calibri" panose="020F0502020204030204" pitchFamily="34" charset="0"/>
              </a:rPr>
              <a:t>LSA</a:t>
            </a:r>
          </a:p>
          <a:p>
            <a:pPr algn="ctr"/>
            <a:endParaRPr lang="en-GB" dirty="0"/>
          </a:p>
        </p:txBody>
      </p:sp>
      <p:sp>
        <p:nvSpPr>
          <p:cNvPr id="6" name="Rectangle: Folded Corner 5">
            <a:extLst>
              <a:ext uri="{FF2B5EF4-FFF2-40B4-BE49-F238E27FC236}">
                <a16:creationId xmlns:a16="http://schemas.microsoft.com/office/drawing/2014/main" id="{FE8BC859-12D2-4F42-9C51-3CBF7FC760F8}"/>
              </a:ext>
            </a:extLst>
          </p:cNvPr>
          <p:cNvSpPr/>
          <p:nvPr/>
        </p:nvSpPr>
        <p:spPr>
          <a:xfrm rot="330562">
            <a:off x="2345060" y="2785189"/>
            <a:ext cx="1935273" cy="1864290"/>
          </a:xfrm>
          <a:prstGeom prst="foldedCorner">
            <a:avLst/>
          </a:prstGeom>
        </p:spPr>
        <p:style>
          <a:lnRef idx="1">
            <a:schemeClr val="accent1"/>
          </a:lnRef>
          <a:fillRef idx="3">
            <a:schemeClr val="accent1"/>
          </a:fillRef>
          <a:effectRef idx="2">
            <a:schemeClr val="accent1"/>
          </a:effectRef>
          <a:fontRef idx="minor">
            <a:schemeClr val="lt1"/>
          </a:fontRef>
        </p:style>
        <p:txBody>
          <a:bodyPr rtlCol="0" anchor="ctr"/>
          <a:lstStyle/>
          <a:p>
            <a:endParaRPr lang="en-GB" sz="1400" i="1" dirty="0">
              <a:latin typeface="Calibri" panose="020F0502020204030204" pitchFamily="34" charset="0"/>
              <a:ea typeface="Calibri" panose="020F0502020204030204" pitchFamily="34" charset="0"/>
            </a:endParaRPr>
          </a:p>
          <a:p>
            <a:r>
              <a:rPr lang="en-GB" sz="1400" dirty="0">
                <a:latin typeface="Calibri" panose="020F0502020204030204" pitchFamily="34" charset="0"/>
                <a:ea typeface="Calibri" panose="020F0502020204030204" pitchFamily="34" charset="0"/>
              </a:rPr>
              <a:t>"I loved it as I learned something new“</a:t>
            </a:r>
          </a:p>
          <a:p>
            <a:r>
              <a:rPr lang="en-GB" sz="1400" i="1" dirty="0">
                <a:latin typeface="Calibri" panose="020F0502020204030204" pitchFamily="34" charset="0"/>
                <a:ea typeface="Calibri" panose="020F0502020204030204" pitchFamily="34" charset="0"/>
              </a:rPr>
              <a:t>________________ </a:t>
            </a:r>
            <a:r>
              <a:rPr lang="en-GB" dirty="0">
                <a:latin typeface="Calibri" panose="020F0502020204030204" pitchFamily="34" charset="0"/>
                <a:ea typeface="Calibri" panose="020F0502020204030204" pitchFamily="34" charset="0"/>
              </a:rPr>
              <a:t>Teacher</a:t>
            </a:r>
          </a:p>
          <a:p>
            <a:pPr algn="ctr"/>
            <a:endParaRPr lang="en-GB" dirty="0"/>
          </a:p>
        </p:txBody>
      </p:sp>
      <p:sp>
        <p:nvSpPr>
          <p:cNvPr id="12" name="Rectangle: Folded Corner 11">
            <a:extLst>
              <a:ext uri="{FF2B5EF4-FFF2-40B4-BE49-F238E27FC236}">
                <a16:creationId xmlns:a16="http://schemas.microsoft.com/office/drawing/2014/main" id="{CA092F46-170F-4ED2-9692-B61C60273FA9}"/>
              </a:ext>
            </a:extLst>
          </p:cNvPr>
          <p:cNvSpPr/>
          <p:nvPr/>
        </p:nvSpPr>
        <p:spPr>
          <a:xfrm>
            <a:off x="4523185" y="2750574"/>
            <a:ext cx="1935273" cy="1864292"/>
          </a:xfrm>
          <a:prstGeom prst="foldedCorner">
            <a:avLst/>
          </a:prstGeom>
          <a:solidFill>
            <a:schemeClr val="accent4"/>
          </a:solidFill>
          <a:ln>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GB" sz="1400" i="1" dirty="0">
              <a:latin typeface="Calibri" panose="020F0502020204030204" pitchFamily="34" charset="0"/>
              <a:ea typeface="Calibri" panose="020F0502020204030204" pitchFamily="34" charset="0"/>
            </a:endParaRPr>
          </a:p>
          <a:p>
            <a:endParaRPr lang="en-GB" sz="1400" i="1" dirty="0">
              <a:latin typeface="Calibri" panose="020F0502020204030204" pitchFamily="34" charset="0"/>
              <a:ea typeface="Calibri" panose="020F0502020204030204" pitchFamily="34" charset="0"/>
            </a:endParaRPr>
          </a:p>
          <a:p>
            <a:r>
              <a:rPr lang="en-GB" sz="1400" i="1" dirty="0">
                <a:latin typeface="Calibri" panose="020F0502020204030204" pitchFamily="34" charset="0"/>
                <a:ea typeface="Calibri" panose="020F0502020204030204" pitchFamily="34" charset="0"/>
              </a:rPr>
              <a:t>“</a:t>
            </a:r>
            <a:r>
              <a:rPr lang="en-GB" sz="1400" dirty="0">
                <a:latin typeface="Calibri" panose="020F0502020204030204" pitchFamily="34" charset="0"/>
                <a:ea typeface="Calibri" panose="020F0502020204030204" pitchFamily="34" charset="0"/>
              </a:rPr>
              <a:t>Thank you, I have learnt so much today about how I can support students with their wellbeing and how to be an active listener”</a:t>
            </a:r>
          </a:p>
          <a:p>
            <a:r>
              <a:rPr lang="en-GB" sz="1400" i="1" dirty="0">
                <a:latin typeface="Calibri" panose="020F0502020204030204" pitchFamily="34" charset="0"/>
                <a:ea typeface="Calibri" panose="020F0502020204030204" pitchFamily="34" charset="0"/>
              </a:rPr>
              <a:t>________________ </a:t>
            </a:r>
            <a:r>
              <a:rPr lang="en-GB" dirty="0">
                <a:latin typeface="Calibri" panose="020F0502020204030204" pitchFamily="34" charset="0"/>
                <a:ea typeface="Calibri" panose="020F0502020204030204" pitchFamily="34" charset="0"/>
              </a:rPr>
              <a:t>Pastoral Lead</a:t>
            </a:r>
          </a:p>
          <a:p>
            <a:pPr algn="ctr"/>
            <a:endParaRPr lang="en-GB" dirty="0"/>
          </a:p>
        </p:txBody>
      </p:sp>
    </p:spTree>
    <p:extLst>
      <p:ext uri="{BB962C8B-B14F-4D97-AF65-F5344CB8AC3E}">
        <p14:creationId xmlns:p14="http://schemas.microsoft.com/office/powerpoint/2010/main" val="9084661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0E50F3-9525-4EB6-B3CD-A86C4FC684E8}"/>
              </a:ext>
            </a:extLst>
          </p:cNvPr>
          <p:cNvSpPr>
            <a:spLocks noGrp="1"/>
          </p:cNvSpPr>
          <p:nvPr>
            <p:ph type="body" sz="quarter" idx="10"/>
          </p:nvPr>
        </p:nvSpPr>
        <p:spPr>
          <a:xfrm>
            <a:off x="238353" y="1547889"/>
            <a:ext cx="7439703" cy="874800"/>
          </a:xfrm>
        </p:spPr>
        <p:txBody>
          <a:bodyPr/>
          <a:lstStyle/>
          <a:p>
            <a:r>
              <a:rPr lang="en-GB" dirty="0"/>
              <a:t>Working together</a:t>
            </a:r>
          </a:p>
        </p:txBody>
      </p:sp>
    </p:spTree>
    <p:extLst>
      <p:ext uri="{BB962C8B-B14F-4D97-AF65-F5344CB8AC3E}">
        <p14:creationId xmlns:p14="http://schemas.microsoft.com/office/powerpoint/2010/main" val="17263128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F98A308A-A4DC-4DFA-B70D-37F100196EB9}"/>
              </a:ext>
            </a:extLst>
          </p:cNvPr>
          <p:cNvPicPr>
            <a:picLocks noGrp="1" noChangeAspect="1"/>
          </p:cNvPicPr>
          <p:nvPr>
            <p:ph idx="1"/>
          </p:nvPr>
        </p:nvPicPr>
        <p:blipFill>
          <a:blip r:embed="rId2"/>
          <a:stretch>
            <a:fillRect/>
          </a:stretch>
        </p:blipFill>
        <p:spPr>
          <a:xfrm>
            <a:off x="1296596" y="303765"/>
            <a:ext cx="5619461" cy="4535970"/>
          </a:xfrm>
        </p:spPr>
      </p:pic>
      <p:sp>
        <p:nvSpPr>
          <p:cNvPr id="4" name="Slide Number Placeholder 3">
            <a:extLst>
              <a:ext uri="{FF2B5EF4-FFF2-40B4-BE49-F238E27FC236}">
                <a16:creationId xmlns:a16="http://schemas.microsoft.com/office/drawing/2014/main" id="{C4D4483E-1524-4BBE-8989-E4A776897011}"/>
              </a:ext>
            </a:extLst>
          </p:cNvPr>
          <p:cNvSpPr>
            <a:spLocks noGrp="1"/>
          </p:cNvSpPr>
          <p:nvPr>
            <p:ph type="sldNum" sz="quarter" idx="4"/>
          </p:nvPr>
        </p:nvSpPr>
        <p:spPr/>
        <p:txBody>
          <a:bodyPr/>
          <a:lstStyle/>
          <a:p>
            <a:fld id="{CF707256-2AAE-4244-B495-8FEA21BDAB6D}" type="slidenum">
              <a:rPr lang="en-GB" smtClean="0"/>
              <a:pPr/>
              <a:t>24</a:t>
            </a:fld>
            <a:endParaRPr lang="en-GB"/>
          </a:p>
        </p:txBody>
      </p:sp>
      <p:sp>
        <p:nvSpPr>
          <p:cNvPr id="7" name="TextBox 6">
            <a:extLst>
              <a:ext uri="{FF2B5EF4-FFF2-40B4-BE49-F238E27FC236}">
                <a16:creationId xmlns:a16="http://schemas.microsoft.com/office/drawing/2014/main" id="{AACB35FA-48EC-4DA0-8818-F30AC4FFE8DE}"/>
              </a:ext>
            </a:extLst>
          </p:cNvPr>
          <p:cNvSpPr txBox="1"/>
          <p:nvPr/>
        </p:nvSpPr>
        <p:spPr>
          <a:xfrm>
            <a:off x="2161862" y="1847609"/>
            <a:ext cx="1336531" cy="369332"/>
          </a:xfrm>
          <a:prstGeom prst="rect">
            <a:avLst/>
          </a:prstGeom>
          <a:noFill/>
        </p:spPr>
        <p:txBody>
          <a:bodyPr wrap="square" rtlCol="0">
            <a:spAutoFit/>
          </a:bodyPr>
          <a:lstStyle/>
          <a:p>
            <a:r>
              <a:rPr lang="en-GB" dirty="0">
                <a:solidFill>
                  <a:srgbClr val="FFFFFF"/>
                </a:solidFill>
              </a:rPr>
              <a:t>Education</a:t>
            </a:r>
          </a:p>
        </p:txBody>
      </p:sp>
      <p:sp>
        <p:nvSpPr>
          <p:cNvPr id="8" name="TextBox 7">
            <a:extLst>
              <a:ext uri="{FF2B5EF4-FFF2-40B4-BE49-F238E27FC236}">
                <a16:creationId xmlns:a16="http://schemas.microsoft.com/office/drawing/2014/main" id="{C4830BDA-2BFD-409F-B5F8-1594655FF558}"/>
              </a:ext>
            </a:extLst>
          </p:cNvPr>
          <p:cNvSpPr txBox="1"/>
          <p:nvPr/>
        </p:nvSpPr>
        <p:spPr>
          <a:xfrm>
            <a:off x="3498393" y="806778"/>
            <a:ext cx="1698171" cy="369332"/>
          </a:xfrm>
          <a:prstGeom prst="rect">
            <a:avLst/>
          </a:prstGeom>
          <a:noFill/>
        </p:spPr>
        <p:txBody>
          <a:bodyPr wrap="square" rtlCol="0">
            <a:spAutoFit/>
          </a:bodyPr>
          <a:lstStyle/>
          <a:p>
            <a:r>
              <a:rPr lang="en-GB" dirty="0">
                <a:solidFill>
                  <a:srgbClr val="FFFFFF"/>
                </a:solidFill>
              </a:rPr>
              <a:t>MHST/PCT</a:t>
            </a:r>
          </a:p>
        </p:txBody>
      </p:sp>
      <p:sp>
        <p:nvSpPr>
          <p:cNvPr id="9" name="TextBox 8">
            <a:extLst>
              <a:ext uri="{FF2B5EF4-FFF2-40B4-BE49-F238E27FC236}">
                <a16:creationId xmlns:a16="http://schemas.microsoft.com/office/drawing/2014/main" id="{E1FF638E-43D0-46FA-83F9-2FD3BCD92BAA}"/>
              </a:ext>
            </a:extLst>
          </p:cNvPr>
          <p:cNvSpPr txBox="1"/>
          <p:nvPr/>
        </p:nvSpPr>
        <p:spPr>
          <a:xfrm>
            <a:off x="4735735" y="1804405"/>
            <a:ext cx="2039257" cy="830997"/>
          </a:xfrm>
          <a:prstGeom prst="rect">
            <a:avLst/>
          </a:prstGeom>
          <a:noFill/>
        </p:spPr>
        <p:txBody>
          <a:bodyPr wrap="square" rtlCol="0">
            <a:spAutoFit/>
          </a:bodyPr>
          <a:lstStyle/>
          <a:p>
            <a:r>
              <a:rPr lang="en-GB" sz="1600" dirty="0">
                <a:solidFill>
                  <a:srgbClr val="FFFFFF"/>
                </a:solidFill>
              </a:rPr>
              <a:t>0-19 Children’s  Health </a:t>
            </a:r>
          </a:p>
          <a:p>
            <a:r>
              <a:rPr lang="en-GB" sz="1600" dirty="0">
                <a:solidFill>
                  <a:srgbClr val="FFFFFF"/>
                </a:solidFill>
              </a:rPr>
              <a:t>Services </a:t>
            </a:r>
          </a:p>
        </p:txBody>
      </p:sp>
      <p:sp>
        <p:nvSpPr>
          <p:cNvPr id="10" name="Oval 9">
            <a:extLst>
              <a:ext uri="{FF2B5EF4-FFF2-40B4-BE49-F238E27FC236}">
                <a16:creationId xmlns:a16="http://schemas.microsoft.com/office/drawing/2014/main" id="{6C4D636F-966C-4B57-9911-2A4834872ED1}"/>
              </a:ext>
            </a:extLst>
          </p:cNvPr>
          <p:cNvSpPr/>
          <p:nvPr/>
        </p:nvSpPr>
        <p:spPr>
          <a:xfrm>
            <a:off x="3701593" y="1679122"/>
            <a:ext cx="863600" cy="892628"/>
          </a:xfrm>
          <a:prstGeom prst="ellipse">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1D123284-C517-4731-946E-16F9910C4034}"/>
              </a:ext>
            </a:extLst>
          </p:cNvPr>
          <p:cNvSpPr txBox="1"/>
          <p:nvPr/>
        </p:nvSpPr>
        <p:spPr>
          <a:xfrm>
            <a:off x="3813628" y="1915547"/>
            <a:ext cx="688980" cy="369332"/>
          </a:xfrm>
          <a:prstGeom prst="rect">
            <a:avLst/>
          </a:prstGeom>
          <a:noFill/>
        </p:spPr>
        <p:txBody>
          <a:bodyPr wrap="square" rtlCol="0">
            <a:spAutoFit/>
          </a:bodyPr>
          <a:lstStyle/>
          <a:p>
            <a:r>
              <a:rPr lang="en-GB" dirty="0">
                <a:solidFill>
                  <a:srgbClr val="FFFFFF"/>
                </a:solidFill>
              </a:rPr>
              <a:t>CYP</a:t>
            </a:r>
          </a:p>
        </p:txBody>
      </p:sp>
      <p:sp>
        <p:nvSpPr>
          <p:cNvPr id="12" name="TextBox 11">
            <a:extLst>
              <a:ext uri="{FF2B5EF4-FFF2-40B4-BE49-F238E27FC236}">
                <a16:creationId xmlns:a16="http://schemas.microsoft.com/office/drawing/2014/main" id="{B2C7D0E7-4626-432D-9923-3AE04EC9D268}"/>
              </a:ext>
            </a:extLst>
          </p:cNvPr>
          <p:cNvSpPr txBox="1"/>
          <p:nvPr/>
        </p:nvSpPr>
        <p:spPr>
          <a:xfrm>
            <a:off x="3352350" y="3042788"/>
            <a:ext cx="1611535" cy="369332"/>
          </a:xfrm>
          <a:prstGeom prst="rect">
            <a:avLst/>
          </a:prstGeom>
          <a:noFill/>
        </p:spPr>
        <p:txBody>
          <a:bodyPr wrap="square" rtlCol="0">
            <a:spAutoFit/>
          </a:bodyPr>
          <a:lstStyle/>
          <a:p>
            <a:r>
              <a:rPr lang="en-GB" dirty="0">
                <a:solidFill>
                  <a:srgbClr val="FFFFFF"/>
                </a:solidFill>
              </a:rPr>
              <a:t>Third Sector</a:t>
            </a:r>
          </a:p>
        </p:txBody>
      </p:sp>
    </p:spTree>
    <p:extLst>
      <p:ext uri="{BB962C8B-B14F-4D97-AF65-F5344CB8AC3E}">
        <p14:creationId xmlns:p14="http://schemas.microsoft.com/office/powerpoint/2010/main" val="41778335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Title 1029"/>
          <p:cNvSpPr>
            <a:spLocks noGrp="1"/>
          </p:cNvSpPr>
          <p:nvPr>
            <p:ph type="title"/>
          </p:nvPr>
        </p:nvSpPr>
        <p:spPr/>
        <p:txBody>
          <a:bodyPr/>
          <a:lstStyle/>
          <a:p>
            <a:r>
              <a:rPr lang="en-GB" dirty="0"/>
              <a:t>Linking with local Boroughs</a:t>
            </a:r>
          </a:p>
        </p:txBody>
      </p:sp>
      <p:sp>
        <p:nvSpPr>
          <p:cNvPr id="3" name="Slide Number Placeholder 2"/>
          <p:cNvSpPr>
            <a:spLocks noGrp="1"/>
          </p:cNvSpPr>
          <p:nvPr>
            <p:ph type="sldNum" sz="quarter" idx="4"/>
          </p:nvPr>
        </p:nvSpPr>
        <p:spPr/>
        <p:txBody>
          <a:bodyPr/>
          <a:lstStyle/>
          <a:p>
            <a:fld id="{CF707256-2AAE-4244-B495-8FEA21BDAB6D}" type="slidenum">
              <a:rPr lang="en-GB" smtClean="0"/>
              <a:pPr/>
              <a:t>25</a:t>
            </a:fld>
            <a:endParaRPr lang="en-GB"/>
          </a:p>
        </p:txBody>
      </p:sp>
      <p:grpSp>
        <p:nvGrpSpPr>
          <p:cNvPr id="1029" name="Group 1028"/>
          <p:cNvGrpSpPr/>
          <p:nvPr/>
        </p:nvGrpSpPr>
        <p:grpSpPr>
          <a:xfrm>
            <a:off x="350117" y="1226537"/>
            <a:ext cx="4147032" cy="3200203"/>
            <a:chOff x="927652" y="125896"/>
            <a:chExt cx="6177998" cy="4767469"/>
          </a:xfrm>
          <a:solidFill>
            <a:schemeClr val="accent4"/>
          </a:solidFill>
        </p:grpSpPr>
        <p:sp>
          <p:nvSpPr>
            <p:cNvPr id="4" name="Freeform 3"/>
            <p:cNvSpPr/>
            <p:nvPr/>
          </p:nvSpPr>
          <p:spPr>
            <a:xfrm>
              <a:off x="2249557" y="3158324"/>
              <a:ext cx="718930" cy="1291093"/>
            </a:xfrm>
            <a:custGeom>
              <a:avLst/>
              <a:gdLst>
                <a:gd name="connsiteX0" fmla="*/ 546652 w 718930"/>
                <a:gd name="connsiteY0" fmla="*/ 0 h 1298713"/>
                <a:gd name="connsiteX1" fmla="*/ 354495 w 718930"/>
                <a:gd name="connsiteY1" fmla="*/ 165653 h 1298713"/>
                <a:gd name="connsiteX2" fmla="*/ 178904 w 718930"/>
                <a:gd name="connsiteY2" fmla="*/ 39757 h 1298713"/>
                <a:gd name="connsiteX3" fmla="*/ 109330 w 718930"/>
                <a:gd name="connsiteY3" fmla="*/ 96079 h 1298713"/>
                <a:gd name="connsiteX4" fmla="*/ 178904 w 718930"/>
                <a:gd name="connsiteY4" fmla="*/ 175592 h 1298713"/>
                <a:gd name="connsiteX5" fmla="*/ 132521 w 718930"/>
                <a:gd name="connsiteY5" fmla="*/ 506896 h 1298713"/>
                <a:gd name="connsiteX6" fmla="*/ 39756 w 718930"/>
                <a:gd name="connsiteY6" fmla="*/ 546653 h 1298713"/>
                <a:gd name="connsiteX7" fmla="*/ 112643 w 718930"/>
                <a:gd name="connsiteY7" fmla="*/ 559905 h 1298713"/>
                <a:gd name="connsiteX8" fmla="*/ 185530 w 718930"/>
                <a:gd name="connsiteY8" fmla="*/ 708992 h 1298713"/>
                <a:gd name="connsiteX9" fmla="*/ 125895 w 718930"/>
                <a:gd name="connsiteY9" fmla="*/ 762000 h 1298713"/>
                <a:gd name="connsiteX10" fmla="*/ 0 w 718930"/>
                <a:gd name="connsiteY10" fmla="*/ 1033670 h 1298713"/>
                <a:gd name="connsiteX11" fmla="*/ 23191 w 718930"/>
                <a:gd name="connsiteY11" fmla="*/ 1255644 h 1298713"/>
                <a:gd name="connsiteX12" fmla="*/ 69573 w 718930"/>
                <a:gd name="connsiteY12" fmla="*/ 1298713 h 1298713"/>
                <a:gd name="connsiteX13" fmla="*/ 218660 w 718930"/>
                <a:gd name="connsiteY13" fmla="*/ 1182757 h 1298713"/>
                <a:gd name="connsiteX14" fmla="*/ 357808 w 718930"/>
                <a:gd name="connsiteY14" fmla="*/ 831574 h 1298713"/>
                <a:gd name="connsiteX15" fmla="*/ 546652 w 718930"/>
                <a:gd name="connsiteY15" fmla="*/ 679174 h 1298713"/>
                <a:gd name="connsiteX16" fmla="*/ 636104 w 718930"/>
                <a:gd name="connsiteY16" fmla="*/ 649357 h 1298713"/>
                <a:gd name="connsiteX17" fmla="*/ 718930 w 718930"/>
                <a:gd name="connsiteY17" fmla="*/ 559905 h 1298713"/>
                <a:gd name="connsiteX18" fmla="*/ 589721 w 718930"/>
                <a:gd name="connsiteY18" fmla="*/ 473766 h 1298713"/>
                <a:gd name="connsiteX19" fmla="*/ 639417 w 718930"/>
                <a:gd name="connsiteY19" fmla="*/ 364435 h 1298713"/>
                <a:gd name="connsiteX20" fmla="*/ 556591 w 718930"/>
                <a:gd name="connsiteY20" fmla="*/ 112644 h 1298713"/>
                <a:gd name="connsiteX21" fmla="*/ 546652 w 718930"/>
                <a:gd name="connsiteY21" fmla="*/ 0 h 1298713"/>
                <a:gd name="connsiteX0" fmla="*/ 546652 w 718930"/>
                <a:gd name="connsiteY0" fmla="*/ 0 h 1298713"/>
                <a:gd name="connsiteX1" fmla="*/ 354495 w 718930"/>
                <a:gd name="connsiteY1" fmla="*/ 165653 h 1298713"/>
                <a:gd name="connsiteX2" fmla="*/ 178904 w 718930"/>
                <a:gd name="connsiteY2" fmla="*/ 39757 h 1298713"/>
                <a:gd name="connsiteX3" fmla="*/ 109330 w 718930"/>
                <a:gd name="connsiteY3" fmla="*/ 96079 h 1298713"/>
                <a:gd name="connsiteX4" fmla="*/ 178904 w 718930"/>
                <a:gd name="connsiteY4" fmla="*/ 175592 h 1298713"/>
                <a:gd name="connsiteX5" fmla="*/ 132521 w 718930"/>
                <a:gd name="connsiteY5" fmla="*/ 506896 h 1298713"/>
                <a:gd name="connsiteX6" fmla="*/ 39756 w 718930"/>
                <a:gd name="connsiteY6" fmla="*/ 546653 h 1298713"/>
                <a:gd name="connsiteX7" fmla="*/ 112643 w 718930"/>
                <a:gd name="connsiteY7" fmla="*/ 559905 h 1298713"/>
                <a:gd name="connsiteX8" fmla="*/ 185530 w 718930"/>
                <a:gd name="connsiteY8" fmla="*/ 708992 h 1298713"/>
                <a:gd name="connsiteX9" fmla="*/ 125895 w 718930"/>
                <a:gd name="connsiteY9" fmla="*/ 762000 h 1298713"/>
                <a:gd name="connsiteX10" fmla="*/ 0 w 718930"/>
                <a:gd name="connsiteY10" fmla="*/ 1033670 h 1298713"/>
                <a:gd name="connsiteX11" fmla="*/ 23191 w 718930"/>
                <a:gd name="connsiteY11" fmla="*/ 1255644 h 1298713"/>
                <a:gd name="connsiteX12" fmla="*/ 69573 w 718930"/>
                <a:gd name="connsiteY12" fmla="*/ 1298713 h 1298713"/>
                <a:gd name="connsiteX13" fmla="*/ 218660 w 718930"/>
                <a:gd name="connsiteY13" fmla="*/ 1182757 h 1298713"/>
                <a:gd name="connsiteX14" fmla="*/ 357808 w 718930"/>
                <a:gd name="connsiteY14" fmla="*/ 831574 h 1298713"/>
                <a:gd name="connsiteX15" fmla="*/ 546652 w 718930"/>
                <a:gd name="connsiteY15" fmla="*/ 679174 h 1298713"/>
                <a:gd name="connsiteX16" fmla="*/ 636104 w 718930"/>
                <a:gd name="connsiteY16" fmla="*/ 649357 h 1298713"/>
                <a:gd name="connsiteX17" fmla="*/ 718930 w 718930"/>
                <a:gd name="connsiteY17" fmla="*/ 559905 h 1298713"/>
                <a:gd name="connsiteX18" fmla="*/ 589721 w 718930"/>
                <a:gd name="connsiteY18" fmla="*/ 473766 h 1298713"/>
                <a:gd name="connsiteX19" fmla="*/ 639417 w 718930"/>
                <a:gd name="connsiteY19" fmla="*/ 364435 h 1298713"/>
                <a:gd name="connsiteX20" fmla="*/ 556591 w 718930"/>
                <a:gd name="connsiteY20" fmla="*/ 112644 h 1298713"/>
                <a:gd name="connsiteX21" fmla="*/ 583095 w 718930"/>
                <a:gd name="connsiteY21" fmla="*/ 43070 h 1298713"/>
                <a:gd name="connsiteX22" fmla="*/ 546652 w 718930"/>
                <a:gd name="connsiteY22" fmla="*/ 0 h 1298713"/>
                <a:gd name="connsiteX0" fmla="*/ 546652 w 718930"/>
                <a:gd name="connsiteY0" fmla="*/ 0 h 1298713"/>
                <a:gd name="connsiteX1" fmla="*/ 354495 w 718930"/>
                <a:gd name="connsiteY1" fmla="*/ 165653 h 1298713"/>
                <a:gd name="connsiteX2" fmla="*/ 178904 w 718930"/>
                <a:gd name="connsiteY2" fmla="*/ 39757 h 1298713"/>
                <a:gd name="connsiteX3" fmla="*/ 109330 w 718930"/>
                <a:gd name="connsiteY3" fmla="*/ 96079 h 1298713"/>
                <a:gd name="connsiteX4" fmla="*/ 178904 w 718930"/>
                <a:gd name="connsiteY4" fmla="*/ 175592 h 1298713"/>
                <a:gd name="connsiteX5" fmla="*/ 132521 w 718930"/>
                <a:gd name="connsiteY5" fmla="*/ 506896 h 1298713"/>
                <a:gd name="connsiteX6" fmla="*/ 39756 w 718930"/>
                <a:gd name="connsiteY6" fmla="*/ 546653 h 1298713"/>
                <a:gd name="connsiteX7" fmla="*/ 112643 w 718930"/>
                <a:gd name="connsiteY7" fmla="*/ 559905 h 1298713"/>
                <a:gd name="connsiteX8" fmla="*/ 185530 w 718930"/>
                <a:gd name="connsiteY8" fmla="*/ 708992 h 1298713"/>
                <a:gd name="connsiteX9" fmla="*/ 125895 w 718930"/>
                <a:gd name="connsiteY9" fmla="*/ 762000 h 1298713"/>
                <a:gd name="connsiteX10" fmla="*/ 0 w 718930"/>
                <a:gd name="connsiteY10" fmla="*/ 1033670 h 1298713"/>
                <a:gd name="connsiteX11" fmla="*/ 23191 w 718930"/>
                <a:gd name="connsiteY11" fmla="*/ 1255644 h 1298713"/>
                <a:gd name="connsiteX12" fmla="*/ 69573 w 718930"/>
                <a:gd name="connsiteY12" fmla="*/ 1298713 h 1298713"/>
                <a:gd name="connsiteX13" fmla="*/ 218660 w 718930"/>
                <a:gd name="connsiteY13" fmla="*/ 1182757 h 1298713"/>
                <a:gd name="connsiteX14" fmla="*/ 357808 w 718930"/>
                <a:gd name="connsiteY14" fmla="*/ 831574 h 1298713"/>
                <a:gd name="connsiteX15" fmla="*/ 546652 w 718930"/>
                <a:gd name="connsiteY15" fmla="*/ 679174 h 1298713"/>
                <a:gd name="connsiteX16" fmla="*/ 636104 w 718930"/>
                <a:gd name="connsiteY16" fmla="*/ 649357 h 1298713"/>
                <a:gd name="connsiteX17" fmla="*/ 718930 w 718930"/>
                <a:gd name="connsiteY17" fmla="*/ 559905 h 1298713"/>
                <a:gd name="connsiteX18" fmla="*/ 589721 w 718930"/>
                <a:gd name="connsiteY18" fmla="*/ 473766 h 1298713"/>
                <a:gd name="connsiteX19" fmla="*/ 639417 w 718930"/>
                <a:gd name="connsiteY19" fmla="*/ 364435 h 1298713"/>
                <a:gd name="connsiteX20" fmla="*/ 556591 w 718930"/>
                <a:gd name="connsiteY20" fmla="*/ 112644 h 1298713"/>
                <a:gd name="connsiteX21" fmla="*/ 576469 w 718930"/>
                <a:gd name="connsiteY21" fmla="*/ 33131 h 1298713"/>
                <a:gd name="connsiteX22" fmla="*/ 546652 w 718930"/>
                <a:gd name="connsiteY22" fmla="*/ 0 h 1298713"/>
                <a:gd name="connsiteX0" fmla="*/ 554272 w 718930"/>
                <a:gd name="connsiteY0" fmla="*/ 0 h 1291093"/>
                <a:gd name="connsiteX1" fmla="*/ 354495 w 718930"/>
                <a:gd name="connsiteY1" fmla="*/ 158033 h 1291093"/>
                <a:gd name="connsiteX2" fmla="*/ 178904 w 718930"/>
                <a:gd name="connsiteY2" fmla="*/ 32137 h 1291093"/>
                <a:gd name="connsiteX3" fmla="*/ 109330 w 718930"/>
                <a:gd name="connsiteY3" fmla="*/ 88459 h 1291093"/>
                <a:gd name="connsiteX4" fmla="*/ 178904 w 718930"/>
                <a:gd name="connsiteY4" fmla="*/ 167972 h 1291093"/>
                <a:gd name="connsiteX5" fmla="*/ 132521 w 718930"/>
                <a:gd name="connsiteY5" fmla="*/ 499276 h 1291093"/>
                <a:gd name="connsiteX6" fmla="*/ 39756 w 718930"/>
                <a:gd name="connsiteY6" fmla="*/ 539033 h 1291093"/>
                <a:gd name="connsiteX7" fmla="*/ 112643 w 718930"/>
                <a:gd name="connsiteY7" fmla="*/ 552285 h 1291093"/>
                <a:gd name="connsiteX8" fmla="*/ 185530 w 718930"/>
                <a:gd name="connsiteY8" fmla="*/ 701372 h 1291093"/>
                <a:gd name="connsiteX9" fmla="*/ 125895 w 718930"/>
                <a:gd name="connsiteY9" fmla="*/ 754380 h 1291093"/>
                <a:gd name="connsiteX10" fmla="*/ 0 w 718930"/>
                <a:gd name="connsiteY10" fmla="*/ 1026050 h 1291093"/>
                <a:gd name="connsiteX11" fmla="*/ 23191 w 718930"/>
                <a:gd name="connsiteY11" fmla="*/ 1248024 h 1291093"/>
                <a:gd name="connsiteX12" fmla="*/ 69573 w 718930"/>
                <a:gd name="connsiteY12" fmla="*/ 1291093 h 1291093"/>
                <a:gd name="connsiteX13" fmla="*/ 218660 w 718930"/>
                <a:gd name="connsiteY13" fmla="*/ 1175137 h 1291093"/>
                <a:gd name="connsiteX14" fmla="*/ 357808 w 718930"/>
                <a:gd name="connsiteY14" fmla="*/ 823954 h 1291093"/>
                <a:gd name="connsiteX15" fmla="*/ 546652 w 718930"/>
                <a:gd name="connsiteY15" fmla="*/ 671554 h 1291093"/>
                <a:gd name="connsiteX16" fmla="*/ 636104 w 718930"/>
                <a:gd name="connsiteY16" fmla="*/ 641737 h 1291093"/>
                <a:gd name="connsiteX17" fmla="*/ 718930 w 718930"/>
                <a:gd name="connsiteY17" fmla="*/ 552285 h 1291093"/>
                <a:gd name="connsiteX18" fmla="*/ 589721 w 718930"/>
                <a:gd name="connsiteY18" fmla="*/ 466146 h 1291093"/>
                <a:gd name="connsiteX19" fmla="*/ 639417 w 718930"/>
                <a:gd name="connsiteY19" fmla="*/ 356815 h 1291093"/>
                <a:gd name="connsiteX20" fmla="*/ 556591 w 718930"/>
                <a:gd name="connsiteY20" fmla="*/ 105024 h 1291093"/>
                <a:gd name="connsiteX21" fmla="*/ 576469 w 718930"/>
                <a:gd name="connsiteY21" fmla="*/ 25511 h 1291093"/>
                <a:gd name="connsiteX22" fmla="*/ 554272 w 718930"/>
                <a:gd name="connsiteY22" fmla="*/ 0 h 1291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18930" h="1291093">
                  <a:moveTo>
                    <a:pt x="554272" y="0"/>
                  </a:moveTo>
                  <a:lnTo>
                    <a:pt x="354495" y="158033"/>
                  </a:lnTo>
                  <a:lnTo>
                    <a:pt x="178904" y="32137"/>
                  </a:lnTo>
                  <a:lnTo>
                    <a:pt x="109330" y="88459"/>
                  </a:lnTo>
                  <a:lnTo>
                    <a:pt x="178904" y="167972"/>
                  </a:lnTo>
                  <a:lnTo>
                    <a:pt x="132521" y="499276"/>
                  </a:lnTo>
                  <a:lnTo>
                    <a:pt x="39756" y="539033"/>
                  </a:lnTo>
                  <a:lnTo>
                    <a:pt x="112643" y="552285"/>
                  </a:lnTo>
                  <a:lnTo>
                    <a:pt x="185530" y="701372"/>
                  </a:lnTo>
                  <a:lnTo>
                    <a:pt x="125895" y="754380"/>
                  </a:lnTo>
                  <a:lnTo>
                    <a:pt x="0" y="1026050"/>
                  </a:lnTo>
                  <a:lnTo>
                    <a:pt x="23191" y="1248024"/>
                  </a:lnTo>
                  <a:lnTo>
                    <a:pt x="69573" y="1291093"/>
                  </a:lnTo>
                  <a:lnTo>
                    <a:pt x="218660" y="1175137"/>
                  </a:lnTo>
                  <a:lnTo>
                    <a:pt x="357808" y="823954"/>
                  </a:lnTo>
                  <a:lnTo>
                    <a:pt x="546652" y="671554"/>
                  </a:lnTo>
                  <a:lnTo>
                    <a:pt x="636104" y="641737"/>
                  </a:lnTo>
                  <a:lnTo>
                    <a:pt x="718930" y="552285"/>
                  </a:lnTo>
                  <a:lnTo>
                    <a:pt x="589721" y="466146"/>
                  </a:lnTo>
                  <a:lnTo>
                    <a:pt x="639417" y="356815"/>
                  </a:lnTo>
                  <a:lnTo>
                    <a:pt x="556591" y="105024"/>
                  </a:lnTo>
                  <a:cubicBezTo>
                    <a:pt x="553278" y="89563"/>
                    <a:pt x="579782" y="40972"/>
                    <a:pt x="576469" y="25511"/>
                  </a:cubicBezTo>
                  <a:lnTo>
                    <a:pt x="554272" y="0"/>
                  </a:lnTo>
                  <a:close/>
                </a:path>
              </a:pathLst>
            </a:cu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Freeform 4"/>
            <p:cNvSpPr/>
            <p:nvPr/>
          </p:nvSpPr>
          <p:spPr>
            <a:xfrm>
              <a:off x="2806148" y="3061252"/>
              <a:ext cx="970722" cy="738809"/>
            </a:xfrm>
            <a:custGeom>
              <a:avLst/>
              <a:gdLst>
                <a:gd name="connsiteX0" fmla="*/ 16565 w 970722"/>
                <a:gd name="connsiteY0" fmla="*/ 125896 h 738809"/>
                <a:gd name="connsiteX1" fmla="*/ 208722 w 970722"/>
                <a:gd name="connsiteY1" fmla="*/ 53009 h 738809"/>
                <a:gd name="connsiteX2" fmla="*/ 298174 w 970722"/>
                <a:gd name="connsiteY2" fmla="*/ 69574 h 738809"/>
                <a:gd name="connsiteX3" fmla="*/ 460513 w 970722"/>
                <a:gd name="connsiteY3" fmla="*/ 0 h 738809"/>
                <a:gd name="connsiteX4" fmla="*/ 460513 w 970722"/>
                <a:gd name="connsiteY4" fmla="*/ 142461 h 738809"/>
                <a:gd name="connsiteX5" fmla="*/ 513522 w 970722"/>
                <a:gd name="connsiteY5" fmla="*/ 115957 h 738809"/>
                <a:gd name="connsiteX6" fmla="*/ 520148 w 970722"/>
                <a:gd name="connsiteY6" fmla="*/ 192157 h 738809"/>
                <a:gd name="connsiteX7" fmla="*/ 692426 w 970722"/>
                <a:gd name="connsiteY7" fmla="*/ 255105 h 738809"/>
                <a:gd name="connsiteX8" fmla="*/ 712304 w 970722"/>
                <a:gd name="connsiteY8" fmla="*/ 228600 h 738809"/>
                <a:gd name="connsiteX9" fmla="*/ 815009 w 970722"/>
                <a:gd name="connsiteY9" fmla="*/ 261731 h 738809"/>
                <a:gd name="connsiteX10" fmla="*/ 765313 w 970722"/>
                <a:gd name="connsiteY10" fmla="*/ 321365 h 738809"/>
                <a:gd name="connsiteX11" fmla="*/ 930965 w 970722"/>
                <a:gd name="connsiteY11" fmla="*/ 367748 h 738809"/>
                <a:gd name="connsiteX12" fmla="*/ 970722 w 970722"/>
                <a:gd name="connsiteY12" fmla="*/ 493644 h 738809"/>
                <a:gd name="connsiteX13" fmla="*/ 897835 w 970722"/>
                <a:gd name="connsiteY13" fmla="*/ 606287 h 738809"/>
                <a:gd name="connsiteX14" fmla="*/ 679174 w 970722"/>
                <a:gd name="connsiteY14" fmla="*/ 632791 h 738809"/>
                <a:gd name="connsiteX15" fmla="*/ 599661 w 970722"/>
                <a:gd name="connsiteY15" fmla="*/ 583096 h 738809"/>
                <a:gd name="connsiteX16" fmla="*/ 500269 w 970722"/>
                <a:gd name="connsiteY16" fmla="*/ 675861 h 738809"/>
                <a:gd name="connsiteX17" fmla="*/ 367748 w 970722"/>
                <a:gd name="connsiteY17" fmla="*/ 649357 h 738809"/>
                <a:gd name="connsiteX18" fmla="*/ 288235 w 970722"/>
                <a:gd name="connsiteY18" fmla="*/ 738809 h 738809"/>
                <a:gd name="connsiteX19" fmla="*/ 39756 w 970722"/>
                <a:gd name="connsiteY19" fmla="*/ 563218 h 738809"/>
                <a:gd name="connsiteX20" fmla="*/ 79513 w 970722"/>
                <a:gd name="connsiteY20" fmla="*/ 453887 h 738809"/>
                <a:gd name="connsiteX21" fmla="*/ 0 w 970722"/>
                <a:gd name="connsiteY21" fmla="*/ 188844 h 738809"/>
                <a:gd name="connsiteX22" fmla="*/ 16565 w 970722"/>
                <a:gd name="connsiteY22" fmla="*/ 125896 h 738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70722" h="738809">
                  <a:moveTo>
                    <a:pt x="16565" y="125896"/>
                  </a:moveTo>
                  <a:lnTo>
                    <a:pt x="208722" y="53009"/>
                  </a:lnTo>
                  <a:lnTo>
                    <a:pt x="298174" y="69574"/>
                  </a:lnTo>
                  <a:lnTo>
                    <a:pt x="460513" y="0"/>
                  </a:lnTo>
                  <a:lnTo>
                    <a:pt x="460513" y="142461"/>
                  </a:lnTo>
                  <a:lnTo>
                    <a:pt x="513522" y="115957"/>
                  </a:lnTo>
                  <a:lnTo>
                    <a:pt x="520148" y="192157"/>
                  </a:lnTo>
                  <a:lnTo>
                    <a:pt x="692426" y="255105"/>
                  </a:lnTo>
                  <a:lnTo>
                    <a:pt x="712304" y="228600"/>
                  </a:lnTo>
                  <a:lnTo>
                    <a:pt x="815009" y="261731"/>
                  </a:lnTo>
                  <a:lnTo>
                    <a:pt x="765313" y="321365"/>
                  </a:lnTo>
                  <a:lnTo>
                    <a:pt x="930965" y="367748"/>
                  </a:lnTo>
                  <a:lnTo>
                    <a:pt x="970722" y="493644"/>
                  </a:lnTo>
                  <a:lnTo>
                    <a:pt x="897835" y="606287"/>
                  </a:lnTo>
                  <a:lnTo>
                    <a:pt x="679174" y="632791"/>
                  </a:lnTo>
                  <a:lnTo>
                    <a:pt x="599661" y="583096"/>
                  </a:lnTo>
                  <a:lnTo>
                    <a:pt x="500269" y="675861"/>
                  </a:lnTo>
                  <a:lnTo>
                    <a:pt x="367748" y="649357"/>
                  </a:lnTo>
                  <a:lnTo>
                    <a:pt x="288235" y="738809"/>
                  </a:lnTo>
                  <a:lnTo>
                    <a:pt x="39756" y="563218"/>
                  </a:lnTo>
                  <a:lnTo>
                    <a:pt x="79513" y="453887"/>
                  </a:lnTo>
                  <a:lnTo>
                    <a:pt x="0" y="188844"/>
                  </a:lnTo>
                  <a:lnTo>
                    <a:pt x="16565" y="125896"/>
                  </a:lnTo>
                  <a:close/>
                </a:path>
              </a:pathLst>
            </a:custGeom>
            <a:solidFill>
              <a:schemeClr val="accent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Freeform 5"/>
            <p:cNvSpPr/>
            <p:nvPr/>
          </p:nvSpPr>
          <p:spPr>
            <a:xfrm>
              <a:off x="2885661" y="3647661"/>
              <a:ext cx="980661" cy="844826"/>
            </a:xfrm>
            <a:custGeom>
              <a:avLst/>
              <a:gdLst>
                <a:gd name="connsiteX0" fmla="*/ 0 w 980661"/>
                <a:gd name="connsiteY0" fmla="*/ 152400 h 844826"/>
                <a:gd name="connsiteX1" fmla="*/ 0 w 980661"/>
                <a:gd name="connsiteY1" fmla="*/ 364435 h 844826"/>
                <a:gd name="connsiteX2" fmla="*/ 69574 w 980661"/>
                <a:gd name="connsiteY2" fmla="*/ 331304 h 844826"/>
                <a:gd name="connsiteX3" fmla="*/ 205409 w 980661"/>
                <a:gd name="connsiteY3" fmla="*/ 549965 h 844826"/>
                <a:gd name="connsiteX4" fmla="*/ 112643 w 980661"/>
                <a:gd name="connsiteY4" fmla="*/ 702365 h 844826"/>
                <a:gd name="connsiteX5" fmla="*/ 241852 w 980661"/>
                <a:gd name="connsiteY5" fmla="*/ 781878 h 844826"/>
                <a:gd name="connsiteX6" fmla="*/ 377687 w 980661"/>
                <a:gd name="connsiteY6" fmla="*/ 606287 h 844826"/>
                <a:gd name="connsiteX7" fmla="*/ 662609 w 980661"/>
                <a:gd name="connsiteY7" fmla="*/ 844826 h 844826"/>
                <a:gd name="connsiteX8" fmla="*/ 775252 w 980661"/>
                <a:gd name="connsiteY8" fmla="*/ 811696 h 844826"/>
                <a:gd name="connsiteX9" fmla="*/ 748748 w 980661"/>
                <a:gd name="connsiteY9" fmla="*/ 593035 h 844826"/>
                <a:gd name="connsiteX10" fmla="*/ 980661 w 980661"/>
                <a:gd name="connsiteY10" fmla="*/ 510209 h 844826"/>
                <a:gd name="connsiteX11" fmla="*/ 834887 w 980661"/>
                <a:gd name="connsiteY11" fmla="*/ 23191 h 844826"/>
                <a:gd name="connsiteX12" fmla="*/ 599661 w 980661"/>
                <a:gd name="connsiteY12" fmla="*/ 43069 h 844826"/>
                <a:gd name="connsiteX13" fmla="*/ 526774 w 980661"/>
                <a:gd name="connsiteY13" fmla="*/ 0 h 844826"/>
                <a:gd name="connsiteX14" fmla="*/ 420756 w 980661"/>
                <a:gd name="connsiteY14" fmla="*/ 89452 h 844826"/>
                <a:gd name="connsiteX15" fmla="*/ 288235 w 980661"/>
                <a:gd name="connsiteY15" fmla="*/ 62948 h 844826"/>
                <a:gd name="connsiteX16" fmla="*/ 208722 w 980661"/>
                <a:gd name="connsiteY16" fmla="*/ 159026 h 844826"/>
                <a:gd name="connsiteX17" fmla="*/ 72887 w 980661"/>
                <a:gd name="connsiteY17" fmla="*/ 66261 h 844826"/>
                <a:gd name="connsiteX18" fmla="*/ 0 w 980661"/>
                <a:gd name="connsiteY18" fmla="*/ 152400 h 844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80661" h="844826">
                  <a:moveTo>
                    <a:pt x="0" y="152400"/>
                  </a:moveTo>
                  <a:lnTo>
                    <a:pt x="0" y="364435"/>
                  </a:lnTo>
                  <a:lnTo>
                    <a:pt x="69574" y="331304"/>
                  </a:lnTo>
                  <a:lnTo>
                    <a:pt x="205409" y="549965"/>
                  </a:lnTo>
                  <a:lnTo>
                    <a:pt x="112643" y="702365"/>
                  </a:lnTo>
                  <a:lnTo>
                    <a:pt x="241852" y="781878"/>
                  </a:lnTo>
                  <a:lnTo>
                    <a:pt x="377687" y="606287"/>
                  </a:lnTo>
                  <a:lnTo>
                    <a:pt x="662609" y="844826"/>
                  </a:lnTo>
                  <a:lnTo>
                    <a:pt x="775252" y="811696"/>
                  </a:lnTo>
                  <a:lnTo>
                    <a:pt x="748748" y="593035"/>
                  </a:lnTo>
                  <a:lnTo>
                    <a:pt x="980661" y="510209"/>
                  </a:lnTo>
                  <a:lnTo>
                    <a:pt x="834887" y="23191"/>
                  </a:lnTo>
                  <a:lnTo>
                    <a:pt x="599661" y="43069"/>
                  </a:lnTo>
                  <a:lnTo>
                    <a:pt x="526774" y="0"/>
                  </a:lnTo>
                  <a:lnTo>
                    <a:pt x="420756" y="89452"/>
                  </a:lnTo>
                  <a:lnTo>
                    <a:pt x="288235" y="62948"/>
                  </a:lnTo>
                  <a:lnTo>
                    <a:pt x="208722" y="159026"/>
                  </a:lnTo>
                  <a:lnTo>
                    <a:pt x="72887" y="66261"/>
                  </a:lnTo>
                  <a:lnTo>
                    <a:pt x="0" y="152400"/>
                  </a:lnTo>
                  <a:close/>
                </a:path>
              </a:pathLst>
            </a:custGeom>
            <a:solidFill>
              <a:schemeClr val="accent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Freeform 6"/>
            <p:cNvSpPr/>
            <p:nvPr/>
          </p:nvSpPr>
          <p:spPr>
            <a:xfrm>
              <a:off x="3548270" y="3279913"/>
              <a:ext cx="1192695" cy="1613452"/>
            </a:xfrm>
            <a:custGeom>
              <a:avLst/>
              <a:gdLst>
                <a:gd name="connsiteX0" fmla="*/ 0 w 1192695"/>
                <a:gd name="connsiteY0" fmla="*/ 1219200 h 1613452"/>
                <a:gd name="connsiteX1" fmla="*/ 33130 w 1192695"/>
                <a:gd name="connsiteY1" fmla="*/ 1447800 h 1613452"/>
                <a:gd name="connsiteX2" fmla="*/ 149087 w 1192695"/>
                <a:gd name="connsiteY2" fmla="*/ 1484244 h 1613452"/>
                <a:gd name="connsiteX3" fmla="*/ 301487 w 1192695"/>
                <a:gd name="connsiteY3" fmla="*/ 1613452 h 1613452"/>
                <a:gd name="connsiteX4" fmla="*/ 540026 w 1192695"/>
                <a:gd name="connsiteY4" fmla="*/ 1325217 h 1613452"/>
                <a:gd name="connsiteX5" fmla="*/ 546652 w 1192695"/>
                <a:gd name="connsiteY5" fmla="*/ 1229139 h 1613452"/>
                <a:gd name="connsiteX6" fmla="*/ 818321 w 1192695"/>
                <a:gd name="connsiteY6" fmla="*/ 1159565 h 1613452"/>
                <a:gd name="connsiteX7" fmla="*/ 821634 w 1192695"/>
                <a:gd name="connsiteY7" fmla="*/ 1093304 h 1613452"/>
                <a:gd name="connsiteX8" fmla="*/ 993913 w 1192695"/>
                <a:gd name="connsiteY8" fmla="*/ 987287 h 1613452"/>
                <a:gd name="connsiteX9" fmla="*/ 1192695 w 1192695"/>
                <a:gd name="connsiteY9" fmla="*/ 1106557 h 1613452"/>
                <a:gd name="connsiteX10" fmla="*/ 1126434 w 1192695"/>
                <a:gd name="connsiteY10" fmla="*/ 815009 h 1613452"/>
                <a:gd name="connsiteX11" fmla="*/ 1076739 w 1192695"/>
                <a:gd name="connsiteY11" fmla="*/ 775252 h 1613452"/>
                <a:gd name="connsiteX12" fmla="*/ 957469 w 1192695"/>
                <a:gd name="connsiteY12" fmla="*/ 506896 h 1613452"/>
                <a:gd name="connsiteX13" fmla="*/ 881269 w 1192695"/>
                <a:gd name="connsiteY13" fmla="*/ 553278 h 1613452"/>
                <a:gd name="connsiteX14" fmla="*/ 887895 w 1192695"/>
                <a:gd name="connsiteY14" fmla="*/ 430696 h 1613452"/>
                <a:gd name="connsiteX15" fmla="*/ 762000 w 1192695"/>
                <a:gd name="connsiteY15" fmla="*/ 265044 h 1613452"/>
                <a:gd name="connsiteX16" fmla="*/ 732182 w 1192695"/>
                <a:gd name="connsiteY16" fmla="*/ 274983 h 1613452"/>
                <a:gd name="connsiteX17" fmla="*/ 553278 w 1192695"/>
                <a:gd name="connsiteY17" fmla="*/ 29817 h 1613452"/>
                <a:gd name="connsiteX18" fmla="*/ 311426 w 1192695"/>
                <a:gd name="connsiteY18" fmla="*/ 0 h 1613452"/>
                <a:gd name="connsiteX19" fmla="*/ 188843 w 1192695"/>
                <a:gd name="connsiteY19" fmla="*/ 145774 h 1613452"/>
                <a:gd name="connsiteX20" fmla="*/ 225287 w 1192695"/>
                <a:gd name="connsiteY20" fmla="*/ 268357 h 1613452"/>
                <a:gd name="connsiteX21" fmla="*/ 165652 w 1192695"/>
                <a:gd name="connsiteY21" fmla="*/ 394252 h 1613452"/>
                <a:gd name="connsiteX22" fmla="*/ 311426 w 1192695"/>
                <a:gd name="connsiteY22" fmla="*/ 881270 h 1613452"/>
                <a:gd name="connsiteX23" fmla="*/ 82826 w 1192695"/>
                <a:gd name="connsiteY23" fmla="*/ 967409 h 1613452"/>
                <a:gd name="connsiteX24" fmla="*/ 119269 w 1192695"/>
                <a:gd name="connsiteY24" fmla="*/ 1172817 h 1613452"/>
                <a:gd name="connsiteX25" fmla="*/ 0 w 1192695"/>
                <a:gd name="connsiteY25" fmla="*/ 1219200 h 1613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92695" h="1613452">
                  <a:moveTo>
                    <a:pt x="0" y="1219200"/>
                  </a:moveTo>
                  <a:lnTo>
                    <a:pt x="33130" y="1447800"/>
                  </a:lnTo>
                  <a:lnTo>
                    <a:pt x="149087" y="1484244"/>
                  </a:lnTo>
                  <a:lnTo>
                    <a:pt x="301487" y="1613452"/>
                  </a:lnTo>
                  <a:lnTo>
                    <a:pt x="540026" y="1325217"/>
                  </a:lnTo>
                  <a:lnTo>
                    <a:pt x="546652" y="1229139"/>
                  </a:lnTo>
                  <a:lnTo>
                    <a:pt x="818321" y="1159565"/>
                  </a:lnTo>
                  <a:lnTo>
                    <a:pt x="821634" y="1093304"/>
                  </a:lnTo>
                  <a:lnTo>
                    <a:pt x="993913" y="987287"/>
                  </a:lnTo>
                  <a:lnTo>
                    <a:pt x="1192695" y="1106557"/>
                  </a:lnTo>
                  <a:lnTo>
                    <a:pt x="1126434" y="815009"/>
                  </a:lnTo>
                  <a:lnTo>
                    <a:pt x="1076739" y="775252"/>
                  </a:lnTo>
                  <a:lnTo>
                    <a:pt x="957469" y="506896"/>
                  </a:lnTo>
                  <a:lnTo>
                    <a:pt x="881269" y="553278"/>
                  </a:lnTo>
                  <a:lnTo>
                    <a:pt x="887895" y="430696"/>
                  </a:lnTo>
                  <a:lnTo>
                    <a:pt x="762000" y="265044"/>
                  </a:lnTo>
                  <a:lnTo>
                    <a:pt x="732182" y="274983"/>
                  </a:lnTo>
                  <a:lnTo>
                    <a:pt x="553278" y="29817"/>
                  </a:lnTo>
                  <a:lnTo>
                    <a:pt x="311426" y="0"/>
                  </a:lnTo>
                  <a:lnTo>
                    <a:pt x="188843" y="145774"/>
                  </a:lnTo>
                  <a:lnTo>
                    <a:pt x="225287" y="268357"/>
                  </a:lnTo>
                  <a:lnTo>
                    <a:pt x="165652" y="394252"/>
                  </a:lnTo>
                  <a:lnTo>
                    <a:pt x="311426" y="881270"/>
                  </a:lnTo>
                  <a:lnTo>
                    <a:pt x="82826" y="967409"/>
                  </a:lnTo>
                  <a:lnTo>
                    <a:pt x="119269" y="1172817"/>
                  </a:lnTo>
                  <a:lnTo>
                    <a:pt x="0" y="1219200"/>
                  </a:lnTo>
                  <a:close/>
                </a:path>
              </a:pathLst>
            </a:custGeom>
            <a:solidFill>
              <a:schemeClr val="accent3"/>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Freeform 7"/>
            <p:cNvSpPr/>
            <p:nvPr/>
          </p:nvSpPr>
          <p:spPr>
            <a:xfrm>
              <a:off x="4111487" y="3018183"/>
              <a:ext cx="1772478" cy="1772478"/>
            </a:xfrm>
            <a:custGeom>
              <a:avLst/>
              <a:gdLst>
                <a:gd name="connsiteX0" fmla="*/ 619539 w 1772478"/>
                <a:gd name="connsiteY0" fmla="*/ 1348408 h 1772478"/>
                <a:gd name="connsiteX1" fmla="*/ 725556 w 1772478"/>
                <a:gd name="connsiteY1" fmla="*/ 1772478 h 1772478"/>
                <a:gd name="connsiteX2" fmla="*/ 858078 w 1772478"/>
                <a:gd name="connsiteY2" fmla="*/ 1626704 h 1772478"/>
                <a:gd name="connsiteX3" fmla="*/ 954156 w 1772478"/>
                <a:gd name="connsiteY3" fmla="*/ 1742660 h 1772478"/>
                <a:gd name="connsiteX4" fmla="*/ 1328530 w 1772478"/>
                <a:gd name="connsiteY4" fmla="*/ 1679713 h 1772478"/>
                <a:gd name="connsiteX5" fmla="*/ 1255643 w 1772478"/>
                <a:gd name="connsiteY5" fmla="*/ 1444487 h 1772478"/>
                <a:gd name="connsiteX6" fmla="*/ 1477617 w 1772478"/>
                <a:gd name="connsiteY6" fmla="*/ 1278834 h 1772478"/>
                <a:gd name="connsiteX7" fmla="*/ 1477617 w 1772478"/>
                <a:gd name="connsiteY7" fmla="*/ 1123121 h 1772478"/>
                <a:gd name="connsiteX8" fmla="*/ 1590261 w 1772478"/>
                <a:gd name="connsiteY8" fmla="*/ 1113182 h 1772478"/>
                <a:gd name="connsiteX9" fmla="*/ 1692965 w 1772478"/>
                <a:gd name="connsiteY9" fmla="*/ 576469 h 1772478"/>
                <a:gd name="connsiteX10" fmla="*/ 1772478 w 1772478"/>
                <a:gd name="connsiteY10" fmla="*/ 546652 h 1772478"/>
                <a:gd name="connsiteX11" fmla="*/ 1739348 w 1772478"/>
                <a:gd name="connsiteY11" fmla="*/ 397565 h 1772478"/>
                <a:gd name="connsiteX12" fmla="*/ 1517374 w 1772478"/>
                <a:gd name="connsiteY12" fmla="*/ 304800 h 1772478"/>
                <a:gd name="connsiteX13" fmla="*/ 1378226 w 1772478"/>
                <a:gd name="connsiteY13" fmla="*/ 331304 h 1772478"/>
                <a:gd name="connsiteX14" fmla="*/ 1152939 w 1772478"/>
                <a:gd name="connsiteY14" fmla="*/ 122582 h 1772478"/>
                <a:gd name="connsiteX15" fmla="*/ 1043609 w 1772478"/>
                <a:gd name="connsiteY15" fmla="*/ 212034 h 1772478"/>
                <a:gd name="connsiteX16" fmla="*/ 831574 w 1772478"/>
                <a:gd name="connsiteY16" fmla="*/ 0 h 1772478"/>
                <a:gd name="connsiteX17" fmla="*/ 798443 w 1772478"/>
                <a:gd name="connsiteY17" fmla="*/ 23191 h 1772478"/>
                <a:gd name="connsiteX18" fmla="*/ 788504 w 1772478"/>
                <a:gd name="connsiteY18" fmla="*/ 66260 h 1772478"/>
                <a:gd name="connsiteX19" fmla="*/ 861391 w 1772478"/>
                <a:gd name="connsiteY19" fmla="*/ 119269 h 1772478"/>
                <a:gd name="connsiteX20" fmla="*/ 834887 w 1772478"/>
                <a:gd name="connsiteY20" fmla="*/ 228600 h 1772478"/>
                <a:gd name="connsiteX21" fmla="*/ 745435 w 1772478"/>
                <a:gd name="connsiteY21" fmla="*/ 172278 h 1772478"/>
                <a:gd name="connsiteX22" fmla="*/ 493643 w 1772478"/>
                <a:gd name="connsiteY22" fmla="*/ 361121 h 1772478"/>
                <a:gd name="connsiteX23" fmla="*/ 397565 w 1772478"/>
                <a:gd name="connsiteY23" fmla="*/ 314739 h 1772478"/>
                <a:gd name="connsiteX24" fmla="*/ 424070 w 1772478"/>
                <a:gd name="connsiteY24" fmla="*/ 268356 h 1772478"/>
                <a:gd name="connsiteX25" fmla="*/ 327991 w 1772478"/>
                <a:gd name="connsiteY25" fmla="*/ 221974 h 1772478"/>
                <a:gd name="connsiteX26" fmla="*/ 228600 w 1772478"/>
                <a:gd name="connsiteY26" fmla="*/ 248478 h 1772478"/>
                <a:gd name="connsiteX27" fmla="*/ 6626 w 1772478"/>
                <a:gd name="connsiteY27" fmla="*/ 195469 h 1772478"/>
                <a:gd name="connsiteX28" fmla="*/ 0 w 1772478"/>
                <a:gd name="connsiteY28" fmla="*/ 288234 h 1772478"/>
                <a:gd name="connsiteX29" fmla="*/ 168965 w 1772478"/>
                <a:gd name="connsiteY29" fmla="*/ 540026 h 1772478"/>
                <a:gd name="connsiteX30" fmla="*/ 202096 w 1772478"/>
                <a:gd name="connsiteY30" fmla="*/ 526774 h 1772478"/>
                <a:gd name="connsiteX31" fmla="*/ 321365 w 1772478"/>
                <a:gd name="connsiteY31" fmla="*/ 692426 h 1772478"/>
                <a:gd name="connsiteX32" fmla="*/ 324678 w 1772478"/>
                <a:gd name="connsiteY32" fmla="*/ 811695 h 1772478"/>
                <a:gd name="connsiteX33" fmla="*/ 404191 w 1772478"/>
                <a:gd name="connsiteY33" fmla="*/ 771939 h 1772478"/>
                <a:gd name="connsiteX34" fmla="*/ 513522 w 1772478"/>
                <a:gd name="connsiteY34" fmla="*/ 1030356 h 1772478"/>
                <a:gd name="connsiteX35" fmla="*/ 569843 w 1772478"/>
                <a:gd name="connsiteY35" fmla="*/ 1086678 h 1772478"/>
                <a:gd name="connsiteX36" fmla="*/ 619539 w 1772478"/>
                <a:gd name="connsiteY36" fmla="*/ 1348408 h 177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772478" h="1772478">
                  <a:moveTo>
                    <a:pt x="619539" y="1348408"/>
                  </a:moveTo>
                  <a:lnTo>
                    <a:pt x="725556" y="1772478"/>
                  </a:lnTo>
                  <a:lnTo>
                    <a:pt x="858078" y="1626704"/>
                  </a:lnTo>
                  <a:lnTo>
                    <a:pt x="954156" y="1742660"/>
                  </a:lnTo>
                  <a:lnTo>
                    <a:pt x="1328530" y="1679713"/>
                  </a:lnTo>
                  <a:lnTo>
                    <a:pt x="1255643" y="1444487"/>
                  </a:lnTo>
                  <a:lnTo>
                    <a:pt x="1477617" y="1278834"/>
                  </a:lnTo>
                  <a:lnTo>
                    <a:pt x="1477617" y="1123121"/>
                  </a:lnTo>
                  <a:lnTo>
                    <a:pt x="1590261" y="1113182"/>
                  </a:lnTo>
                  <a:lnTo>
                    <a:pt x="1692965" y="576469"/>
                  </a:lnTo>
                  <a:lnTo>
                    <a:pt x="1772478" y="546652"/>
                  </a:lnTo>
                  <a:lnTo>
                    <a:pt x="1739348" y="397565"/>
                  </a:lnTo>
                  <a:lnTo>
                    <a:pt x="1517374" y="304800"/>
                  </a:lnTo>
                  <a:lnTo>
                    <a:pt x="1378226" y="331304"/>
                  </a:lnTo>
                  <a:lnTo>
                    <a:pt x="1152939" y="122582"/>
                  </a:lnTo>
                  <a:lnTo>
                    <a:pt x="1043609" y="212034"/>
                  </a:lnTo>
                  <a:lnTo>
                    <a:pt x="831574" y="0"/>
                  </a:lnTo>
                  <a:lnTo>
                    <a:pt x="798443" y="23191"/>
                  </a:lnTo>
                  <a:lnTo>
                    <a:pt x="788504" y="66260"/>
                  </a:lnTo>
                  <a:lnTo>
                    <a:pt x="861391" y="119269"/>
                  </a:lnTo>
                  <a:lnTo>
                    <a:pt x="834887" y="228600"/>
                  </a:lnTo>
                  <a:lnTo>
                    <a:pt x="745435" y="172278"/>
                  </a:lnTo>
                  <a:lnTo>
                    <a:pt x="493643" y="361121"/>
                  </a:lnTo>
                  <a:lnTo>
                    <a:pt x="397565" y="314739"/>
                  </a:lnTo>
                  <a:lnTo>
                    <a:pt x="424070" y="268356"/>
                  </a:lnTo>
                  <a:lnTo>
                    <a:pt x="327991" y="221974"/>
                  </a:lnTo>
                  <a:lnTo>
                    <a:pt x="228600" y="248478"/>
                  </a:lnTo>
                  <a:lnTo>
                    <a:pt x="6626" y="195469"/>
                  </a:lnTo>
                  <a:lnTo>
                    <a:pt x="0" y="288234"/>
                  </a:lnTo>
                  <a:lnTo>
                    <a:pt x="168965" y="540026"/>
                  </a:lnTo>
                  <a:lnTo>
                    <a:pt x="202096" y="526774"/>
                  </a:lnTo>
                  <a:lnTo>
                    <a:pt x="321365" y="692426"/>
                  </a:lnTo>
                  <a:cubicBezTo>
                    <a:pt x="322469" y="732182"/>
                    <a:pt x="323574" y="771939"/>
                    <a:pt x="324678" y="811695"/>
                  </a:cubicBezTo>
                  <a:lnTo>
                    <a:pt x="404191" y="771939"/>
                  </a:lnTo>
                  <a:lnTo>
                    <a:pt x="513522" y="1030356"/>
                  </a:lnTo>
                  <a:lnTo>
                    <a:pt x="569843" y="1086678"/>
                  </a:lnTo>
                  <a:lnTo>
                    <a:pt x="619539" y="1348408"/>
                  </a:lnTo>
                  <a:close/>
                </a:path>
              </a:pathLst>
            </a:custGeom>
            <a:solidFill>
              <a:schemeClr val="accent5"/>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Freeform 8"/>
            <p:cNvSpPr/>
            <p:nvPr/>
          </p:nvSpPr>
          <p:spPr>
            <a:xfrm>
              <a:off x="1782417" y="2524539"/>
              <a:ext cx="1275522" cy="1179444"/>
            </a:xfrm>
            <a:custGeom>
              <a:avLst/>
              <a:gdLst>
                <a:gd name="connsiteX0" fmla="*/ 500270 w 1275522"/>
                <a:gd name="connsiteY0" fmla="*/ 1179444 h 1179444"/>
                <a:gd name="connsiteX1" fmla="*/ 245166 w 1275522"/>
                <a:gd name="connsiteY1" fmla="*/ 954157 h 1179444"/>
                <a:gd name="connsiteX2" fmla="*/ 46383 w 1275522"/>
                <a:gd name="connsiteY2" fmla="*/ 964096 h 1179444"/>
                <a:gd name="connsiteX3" fmla="*/ 0 w 1275522"/>
                <a:gd name="connsiteY3" fmla="*/ 811696 h 1179444"/>
                <a:gd name="connsiteX4" fmla="*/ 76200 w 1275522"/>
                <a:gd name="connsiteY4" fmla="*/ 811696 h 1179444"/>
                <a:gd name="connsiteX5" fmla="*/ 53009 w 1275522"/>
                <a:gd name="connsiteY5" fmla="*/ 705678 h 1179444"/>
                <a:gd name="connsiteX6" fmla="*/ 192157 w 1275522"/>
                <a:gd name="connsiteY6" fmla="*/ 586409 h 1179444"/>
                <a:gd name="connsiteX7" fmla="*/ 33131 w 1275522"/>
                <a:gd name="connsiteY7" fmla="*/ 523461 h 1179444"/>
                <a:gd name="connsiteX8" fmla="*/ 89453 w 1275522"/>
                <a:gd name="connsiteY8" fmla="*/ 414131 h 1179444"/>
                <a:gd name="connsiteX9" fmla="*/ 192157 w 1275522"/>
                <a:gd name="connsiteY9" fmla="*/ 381000 h 1179444"/>
                <a:gd name="connsiteX10" fmla="*/ 437322 w 1275522"/>
                <a:gd name="connsiteY10" fmla="*/ 404191 h 1179444"/>
                <a:gd name="connsiteX11" fmla="*/ 705679 w 1275522"/>
                <a:gd name="connsiteY11" fmla="*/ 59635 h 1179444"/>
                <a:gd name="connsiteX12" fmla="*/ 805070 w 1275522"/>
                <a:gd name="connsiteY12" fmla="*/ 53009 h 1179444"/>
                <a:gd name="connsiteX13" fmla="*/ 907774 w 1275522"/>
                <a:gd name="connsiteY13" fmla="*/ 195470 h 1179444"/>
                <a:gd name="connsiteX14" fmla="*/ 1010479 w 1275522"/>
                <a:gd name="connsiteY14" fmla="*/ 192157 h 1179444"/>
                <a:gd name="connsiteX15" fmla="*/ 1023731 w 1275522"/>
                <a:gd name="connsiteY15" fmla="*/ 82826 h 1179444"/>
                <a:gd name="connsiteX16" fmla="*/ 1106557 w 1275522"/>
                <a:gd name="connsiteY16" fmla="*/ 0 h 1179444"/>
                <a:gd name="connsiteX17" fmla="*/ 1199322 w 1275522"/>
                <a:gd name="connsiteY17" fmla="*/ 36444 h 1179444"/>
                <a:gd name="connsiteX18" fmla="*/ 1275522 w 1275522"/>
                <a:gd name="connsiteY18" fmla="*/ 195470 h 1179444"/>
                <a:gd name="connsiteX19" fmla="*/ 1179444 w 1275522"/>
                <a:gd name="connsiteY19" fmla="*/ 208722 h 1179444"/>
                <a:gd name="connsiteX20" fmla="*/ 1159566 w 1275522"/>
                <a:gd name="connsiteY20" fmla="*/ 294861 h 1179444"/>
                <a:gd name="connsiteX21" fmla="*/ 1027044 w 1275522"/>
                <a:gd name="connsiteY21" fmla="*/ 291548 h 1179444"/>
                <a:gd name="connsiteX22" fmla="*/ 990600 w 1275522"/>
                <a:gd name="connsiteY22" fmla="*/ 387626 h 1179444"/>
                <a:gd name="connsiteX23" fmla="*/ 1116496 w 1275522"/>
                <a:gd name="connsiteY23" fmla="*/ 563218 h 1179444"/>
                <a:gd name="connsiteX24" fmla="*/ 808383 w 1275522"/>
                <a:gd name="connsiteY24" fmla="*/ 795131 h 1179444"/>
                <a:gd name="connsiteX25" fmla="*/ 639418 w 1275522"/>
                <a:gd name="connsiteY25" fmla="*/ 665922 h 1179444"/>
                <a:gd name="connsiteX26" fmla="*/ 579783 w 1275522"/>
                <a:gd name="connsiteY26" fmla="*/ 715618 h 1179444"/>
                <a:gd name="connsiteX27" fmla="*/ 649357 w 1275522"/>
                <a:gd name="connsiteY27" fmla="*/ 795131 h 1179444"/>
                <a:gd name="connsiteX28" fmla="*/ 599661 w 1275522"/>
                <a:gd name="connsiteY28" fmla="*/ 1143000 h 1179444"/>
                <a:gd name="connsiteX29" fmla="*/ 500270 w 1275522"/>
                <a:gd name="connsiteY29" fmla="*/ 1179444 h 1179444"/>
                <a:gd name="connsiteX0" fmla="*/ 500270 w 1275522"/>
                <a:gd name="connsiteY0" fmla="*/ 1179444 h 1179444"/>
                <a:gd name="connsiteX1" fmla="*/ 248479 w 1275522"/>
                <a:gd name="connsiteY1" fmla="*/ 967409 h 1179444"/>
                <a:gd name="connsiteX2" fmla="*/ 46383 w 1275522"/>
                <a:gd name="connsiteY2" fmla="*/ 964096 h 1179444"/>
                <a:gd name="connsiteX3" fmla="*/ 0 w 1275522"/>
                <a:gd name="connsiteY3" fmla="*/ 811696 h 1179444"/>
                <a:gd name="connsiteX4" fmla="*/ 76200 w 1275522"/>
                <a:gd name="connsiteY4" fmla="*/ 811696 h 1179444"/>
                <a:gd name="connsiteX5" fmla="*/ 53009 w 1275522"/>
                <a:gd name="connsiteY5" fmla="*/ 705678 h 1179444"/>
                <a:gd name="connsiteX6" fmla="*/ 192157 w 1275522"/>
                <a:gd name="connsiteY6" fmla="*/ 586409 h 1179444"/>
                <a:gd name="connsiteX7" fmla="*/ 33131 w 1275522"/>
                <a:gd name="connsiteY7" fmla="*/ 523461 h 1179444"/>
                <a:gd name="connsiteX8" fmla="*/ 89453 w 1275522"/>
                <a:gd name="connsiteY8" fmla="*/ 414131 h 1179444"/>
                <a:gd name="connsiteX9" fmla="*/ 192157 w 1275522"/>
                <a:gd name="connsiteY9" fmla="*/ 381000 h 1179444"/>
                <a:gd name="connsiteX10" fmla="*/ 437322 w 1275522"/>
                <a:gd name="connsiteY10" fmla="*/ 404191 h 1179444"/>
                <a:gd name="connsiteX11" fmla="*/ 705679 w 1275522"/>
                <a:gd name="connsiteY11" fmla="*/ 59635 h 1179444"/>
                <a:gd name="connsiteX12" fmla="*/ 805070 w 1275522"/>
                <a:gd name="connsiteY12" fmla="*/ 53009 h 1179444"/>
                <a:gd name="connsiteX13" fmla="*/ 907774 w 1275522"/>
                <a:gd name="connsiteY13" fmla="*/ 195470 h 1179444"/>
                <a:gd name="connsiteX14" fmla="*/ 1010479 w 1275522"/>
                <a:gd name="connsiteY14" fmla="*/ 192157 h 1179444"/>
                <a:gd name="connsiteX15" fmla="*/ 1023731 w 1275522"/>
                <a:gd name="connsiteY15" fmla="*/ 82826 h 1179444"/>
                <a:gd name="connsiteX16" fmla="*/ 1106557 w 1275522"/>
                <a:gd name="connsiteY16" fmla="*/ 0 h 1179444"/>
                <a:gd name="connsiteX17" fmla="*/ 1199322 w 1275522"/>
                <a:gd name="connsiteY17" fmla="*/ 36444 h 1179444"/>
                <a:gd name="connsiteX18" fmla="*/ 1275522 w 1275522"/>
                <a:gd name="connsiteY18" fmla="*/ 195470 h 1179444"/>
                <a:gd name="connsiteX19" fmla="*/ 1179444 w 1275522"/>
                <a:gd name="connsiteY19" fmla="*/ 208722 h 1179444"/>
                <a:gd name="connsiteX20" fmla="*/ 1159566 w 1275522"/>
                <a:gd name="connsiteY20" fmla="*/ 294861 h 1179444"/>
                <a:gd name="connsiteX21" fmla="*/ 1027044 w 1275522"/>
                <a:gd name="connsiteY21" fmla="*/ 291548 h 1179444"/>
                <a:gd name="connsiteX22" fmla="*/ 990600 w 1275522"/>
                <a:gd name="connsiteY22" fmla="*/ 387626 h 1179444"/>
                <a:gd name="connsiteX23" fmla="*/ 1116496 w 1275522"/>
                <a:gd name="connsiteY23" fmla="*/ 563218 h 1179444"/>
                <a:gd name="connsiteX24" fmla="*/ 808383 w 1275522"/>
                <a:gd name="connsiteY24" fmla="*/ 795131 h 1179444"/>
                <a:gd name="connsiteX25" fmla="*/ 639418 w 1275522"/>
                <a:gd name="connsiteY25" fmla="*/ 665922 h 1179444"/>
                <a:gd name="connsiteX26" fmla="*/ 579783 w 1275522"/>
                <a:gd name="connsiteY26" fmla="*/ 715618 h 1179444"/>
                <a:gd name="connsiteX27" fmla="*/ 649357 w 1275522"/>
                <a:gd name="connsiteY27" fmla="*/ 795131 h 1179444"/>
                <a:gd name="connsiteX28" fmla="*/ 599661 w 1275522"/>
                <a:gd name="connsiteY28" fmla="*/ 1143000 h 1179444"/>
                <a:gd name="connsiteX29" fmla="*/ 500270 w 1275522"/>
                <a:gd name="connsiteY29" fmla="*/ 1179444 h 1179444"/>
                <a:gd name="connsiteX0" fmla="*/ 500270 w 1275522"/>
                <a:gd name="connsiteY0" fmla="*/ 1179444 h 1179444"/>
                <a:gd name="connsiteX1" fmla="*/ 248479 w 1275522"/>
                <a:gd name="connsiteY1" fmla="*/ 967409 h 1179444"/>
                <a:gd name="connsiteX2" fmla="*/ 53009 w 1275522"/>
                <a:gd name="connsiteY2" fmla="*/ 954157 h 1179444"/>
                <a:gd name="connsiteX3" fmla="*/ 0 w 1275522"/>
                <a:gd name="connsiteY3" fmla="*/ 811696 h 1179444"/>
                <a:gd name="connsiteX4" fmla="*/ 76200 w 1275522"/>
                <a:gd name="connsiteY4" fmla="*/ 811696 h 1179444"/>
                <a:gd name="connsiteX5" fmla="*/ 53009 w 1275522"/>
                <a:gd name="connsiteY5" fmla="*/ 705678 h 1179444"/>
                <a:gd name="connsiteX6" fmla="*/ 192157 w 1275522"/>
                <a:gd name="connsiteY6" fmla="*/ 586409 h 1179444"/>
                <a:gd name="connsiteX7" fmla="*/ 33131 w 1275522"/>
                <a:gd name="connsiteY7" fmla="*/ 523461 h 1179444"/>
                <a:gd name="connsiteX8" fmla="*/ 89453 w 1275522"/>
                <a:gd name="connsiteY8" fmla="*/ 414131 h 1179444"/>
                <a:gd name="connsiteX9" fmla="*/ 192157 w 1275522"/>
                <a:gd name="connsiteY9" fmla="*/ 381000 h 1179444"/>
                <a:gd name="connsiteX10" fmla="*/ 437322 w 1275522"/>
                <a:gd name="connsiteY10" fmla="*/ 404191 h 1179444"/>
                <a:gd name="connsiteX11" fmla="*/ 705679 w 1275522"/>
                <a:gd name="connsiteY11" fmla="*/ 59635 h 1179444"/>
                <a:gd name="connsiteX12" fmla="*/ 805070 w 1275522"/>
                <a:gd name="connsiteY12" fmla="*/ 53009 h 1179444"/>
                <a:gd name="connsiteX13" fmla="*/ 907774 w 1275522"/>
                <a:gd name="connsiteY13" fmla="*/ 195470 h 1179444"/>
                <a:gd name="connsiteX14" fmla="*/ 1010479 w 1275522"/>
                <a:gd name="connsiteY14" fmla="*/ 192157 h 1179444"/>
                <a:gd name="connsiteX15" fmla="*/ 1023731 w 1275522"/>
                <a:gd name="connsiteY15" fmla="*/ 82826 h 1179444"/>
                <a:gd name="connsiteX16" fmla="*/ 1106557 w 1275522"/>
                <a:gd name="connsiteY16" fmla="*/ 0 h 1179444"/>
                <a:gd name="connsiteX17" fmla="*/ 1199322 w 1275522"/>
                <a:gd name="connsiteY17" fmla="*/ 36444 h 1179444"/>
                <a:gd name="connsiteX18" fmla="*/ 1275522 w 1275522"/>
                <a:gd name="connsiteY18" fmla="*/ 195470 h 1179444"/>
                <a:gd name="connsiteX19" fmla="*/ 1179444 w 1275522"/>
                <a:gd name="connsiteY19" fmla="*/ 208722 h 1179444"/>
                <a:gd name="connsiteX20" fmla="*/ 1159566 w 1275522"/>
                <a:gd name="connsiteY20" fmla="*/ 294861 h 1179444"/>
                <a:gd name="connsiteX21" fmla="*/ 1027044 w 1275522"/>
                <a:gd name="connsiteY21" fmla="*/ 291548 h 1179444"/>
                <a:gd name="connsiteX22" fmla="*/ 990600 w 1275522"/>
                <a:gd name="connsiteY22" fmla="*/ 387626 h 1179444"/>
                <a:gd name="connsiteX23" fmla="*/ 1116496 w 1275522"/>
                <a:gd name="connsiteY23" fmla="*/ 563218 h 1179444"/>
                <a:gd name="connsiteX24" fmla="*/ 808383 w 1275522"/>
                <a:gd name="connsiteY24" fmla="*/ 795131 h 1179444"/>
                <a:gd name="connsiteX25" fmla="*/ 639418 w 1275522"/>
                <a:gd name="connsiteY25" fmla="*/ 665922 h 1179444"/>
                <a:gd name="connsiteX26" fmla="*/ 579783 w 1275522"/>
                <a:gd name="connsiteY26" fmla="*/ 715618 h 1179444"/>
                <a:gd name="connsiteX27" fmla="*/ 649357 w 1275522"/>
                <a:gd name="connsiteY27" fmla="*/ 795131 h 1179444"/>
                <a:gd name="connsiteX28" fmla="*/ 599661 w 1275522"/>
                <a:gd name="connsiteY28" fmla="*/ 1143000 h 1179444"/>
                <a:gd name="connsiteX29" fmla="*/ 500270 w 1275522"/>
                <a:gd name="connsiteY29" fmla="*/ 1179444 h 117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75522" h="1179444">
                  <a:moveTo>
                    <a:pt x="500270" y="1179444"/>
                  </a:moveTo>
                  <a:lnTo>
                    <a:pt x="248479" y="967409"/>
                  </a:lnTo>
                  <a:lnTo>
                    <a:pt x="53009" y="954157"/>
                  </a:lnTo>
                  <a:lnTo>
                    <a:pt x="0" y="811696"/>
                  </a:lnTo>
                  <a:lnTo>
                    <a:pt x="76200" y="811696"/>
                  </a:lnTo>
                  <a:lnTo>
                    <a:pt x="53009" y="705678"/>
                  </a:lnTo>
                  <a:lnTo>
                    <a:pt x="192157" y="586409"/>
                  </a:lnTo>
                  <a:lnTo>
                    <a:pt x="33131" y="523461"/>
                  </a:lnTo>
                  <a:lnTo>
                    <a:pt x="89453" y="414131"/>
                  </a:lnTo>
                  <a:lnTo>
                    <a:pt x="192157" y="381000"/>
                  </a:lnTo>
                  <a:lnTo>
                    <a:pt x="437322" y="404191"/>
                  </a:lnTo>
                  <a:lnTo>
                    <a:pt x="705679" y="59635"/>
                  </a:lnTo>
                  <a:lnTo>
                    <a:pt x="805070" y="53009"/>
                  </a:lnTo>
                  <a:lnTo>
                    <a:pt x="907774" y="195470"/>
                  </a:lnTo>
                  <a:lnTo>
                    <a:pt x="1010479" y="192157"/>
                  </a:lnTo>
                  <a:lnTo>
                    <a:pt x="1023731" y="82826"/>
                  </a:lnTo>
                  <a:lnTo>
                    <a:pt x="1106557" y="0"/>
                  </a:lnTo>
                  <a:lnTo>
                    <a:pt x="1199322" y="36444"/>
                  </a:lnTo>
                  <a:lnTo>
                    <a:pt x="1275522" y="195470"/>
                  </a:lnTo>
                  <a:lnTo>
                    <a:pt x="1179444" y="208722"/>
                  </a:lnTo>
                  <a:lnTo>
                    <a:pt x="1159566" y="294861"/>
                  </a:lnTo>
                  <a:lnTo>
                    <a:pt x="1027044" y="291548"/>
                  </a:lnTo>
                  <a:lnTo>
                    <a:pt x="990600" y="387626"/>
                  </a:lnTo>
                  <a:lnTo>
                    <a:pt x="1116496" y="563218"/>
                  </a:lnTo>
                  <a:lnTo>
                    <a:pt x="808383" y="795131"/>
                  </a:lnTo>
                  <a:lnTo>
                    <a:pt x="639418" y="665922"/>
                  </a:lnTo>
                  <a:lnTo>
                    <a:pt x="579783" y="715618"/>
                  </a:lnTo>
                  <a:lnTo>
                    <a:pt x="649357" y="795131"/>
                  </a:lnTo>
                  <a:lnTo>
                    <a:pt x="599661" y="1143000"/>
                  </a:lnTo>
                  <a:lnTo>
                    <a:pt x="500270" y="1179444"/>
                  </a:lnTo>
                  <a:close/>
                </a:path>
              </a:pathLst>
            </a:custGeom>
            <a:solidFill>
              <a:schemeClr val="accent3"/>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Freeform 9"/>
            <p:cNvSpPr/>
            <p:nvPr/>
          </p:nvSpPr>
          <p:spPr>
            <a:xfrm>
              <a:off x="1298713" y="2388704"/>
              <a:ext cx="1586948" cy="960783"/>
            </a:xfrm>
            <a:custGeom>
              <a:avLst/>
              <a:gdLst>
                <a:gd name="connsiteX0" fmla="*/ 487017 w 1586948"/>
                <a:gd name="connsiteY0" fmla="*/ 960783 h 960783"/>
                <a:gd name="connsiteX1" fmla="*/ 400878 w 1586948"/>
                <a:gd name="connsiteY1" fmla="*/ 950844 h 960783"/>
                <a:gd name="connsiteX2" fmla="*/ 321365 w 1586948"/>
                <a:gd name="connsiteY2" fmla="*/ 854766 h 960783"/>
                <a:gd name="connsiteX3" fmla="*/ 212035 w 1586948"/>
                <a:gd name="connsiteY3" fmla="*/ 887896 h 960783"/>
                <a:gd name="connsiteX4" fmla="*/ 59635 w 1586948"/>
                <a:gd name="connsiteY4" fmla="*/ 815009 h 960783"/>
                <a:gd name="connsiteX5" fmla="*/ 0 w 1586948"/>
                <a:gd name="connsiteY5" fmla="*/ 563218 h 960783"/>
                <a:gd name="connsiteX6" fmla="*/ 86139 w 1586948"/>
                <a:gd name="connsiteY6" fmla="*/ 602974 h 960783"/>
                <a:gd name="connsiteX7" fmla="*/ 324678 w 1586948"/>
                <a:gd name="connsiteY7" fmla="*/ 354496 h 960783"/>
                <a:gd name="connsiteX8" fmla="*/ 258417 w 1586948"/>
                <a:gd name="connsiteY8" fmla="*/ 248479 h 960783"/>
                <a:gd name="connsiteX9" fmla="*/ 321365 w 1586948"/>
                <a:gd name="connsiteY9" fmla="*/ 29818 h 960783"/>
                <a:gd name="connsiteX10" fmla="*/ 377687 w 1586948"/>
                <a:gd name="connsiteY10" fmla="*/ 13253 h 960783"/>
                <a:gd name="connsiteX11" fmla="*/ 530087 w 1586948"/>
                <a:gd name="connsiteY11" fmla="*/ 59635 h 960783"/>
                <a:gd name="connsiteX12" fmla="*/ 593035 w 1586948"/>
                <a:gd name="connsiteY12" fmla="*/ 46383 h 960783"/>
                <a:gd name="connsiteX13" fmla="*/ 669235 w 1586948"/>
                <a:gd name="connsiteY13" fmla="*/ 112644 h 960783"/>
                <a:gd name="connsiteX14" fmla="*/ 781878 w 1586948"/>
                <a:gd name="connsiteY14" fmla="*/ 33131 h 960783"/>
                <a:gd name="connsiteX15" fmla="*/ 841513 w 1586948"/>
                <a:gd name="connsiteY15" fmla="*/ 69574 h 960783"/>
                <a:gd name="connsiteX16" fmla="*/ 1139687 w 1586948"/>
                <a:gd name="connsiteY16" fmla="*/ 66261 h 960783"/>
                <a:gd name="connsiteX17" fmla="*/ 1192696 w 1586948"/>
                <a:gd name="connsiteY17" fmla="*/ 3313 h 960783"/>
                <a:gd name="connsiteX18" fmla="*/ 1282148 w 1586948"/>
                <a:gd name="connsiteY18" fmla="*/ 0 h 960783"/>
                <a:gd name="connsiteX19" fmla="*/ 1368287 w 1586948"/>
                <a:gd name="connsiteY19" fmla="*/ 62948 h 960783"/>
                <a:gd name="connsiteX20" fmla="*/ 1477617 w 1586948"/>
                <a:gd name="connsiteY20" fmla="*/ 59635 h 960783"/>
                <a:gd name="connsiteX21" fmla="*/ 1504122 w 1586948"/>
                <a:gd name="connsiteY21" fmla="*/ 0 h 960783"/>
                <a:gd name="connsiteX22" fmla="*/ 1580322 w 1586948"/>
                <a:gd name="connsiteY22" fmla="*/ 53009 h 960783"/>
                <a:gd name="connsiteX23" fmla="*/ 1586948 w 1586948"/>
                <a:gd name="connsiteY23" fmla="*/ 145774 h 960783"/>
                <a:gd name="connsiteX24" fmla="*/ 1514061 w 1586948"/>
                <a:gd name="connsiteY24" fmla="*/ 208722 h 960783"/>
                <a:gd name="connsiteX25" fmla="*/ 1507435 w 1586948"/>
                <a:gd name="connsiteY25" fmla="*/ 318053 h 960783"/>
                <a:gd name="connsiteX26" fmla="*/ 1394791 w 1586948"/>
                <a:gd name="connsiteY26" fmla="*/ 331305 h 960783"/>
                <a:gd name="connsiteX27" fmla="*/ 1292087 w 1586948"/>
                <a:gd name="connsiteY27" fmla="*/ 192157 h 960783"/>
                <a:gd name="connsiteX28" fmla="*/ 1202635 w 1586948"/>
                <a:gd name="connsiteY28" fmla="*/ 188844 h 960783"/>
                <a:gd name="connsiteX29" fmla="*/ 930965 w 1586948"/>
                <a:gd name="connsiteY29" fmla="*/ 530087 h 960783"/>
                <a:gd name="connsiteX30" fmla="*/ 685800 w 1586948"/>
                <a:gd name="connsiteY30" fmla="*/ 523461 h 960783"/>
                <a:gd name="connsiteX31" fmla="*/ 566530 w 1586948"/>
                <a:gd name="connsiteY31" fmla="*/ 549966 h 960783"/>
                <a:gd name="connsiteX32" fmla="*/ 526774 w 1586948"/>
                <a:gd name="connsiteY32" fmla="*/ 665922 h 960783"/>
                <a:gd name="connsiteX33" fmla="*/ 675861 w 1586948"/>
                <a:gd name="connsiteY33" fmla="*/ 725557 h 960783"/>
                <a:gd name="connsiteX34" fmla="*/ 533400 w 1586948"/>
                <a:gd name="connsiteY34" fmla="*/ 841513 h 960783"/>
                <a:gd name="connsiteX35" fmla="*/ 559904 w 1586948"/>
                <a:gd name="connsiteY35" fmla="*/ 957470 h 960783"/>
                <a:gd name="connsiteX36" fmla="*/ 487017 w 1586948"/>
                <a:gd name="connsiteY36" fmla="*/ 960783 h 960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586948" h="960783">
                  <a:moveTo>
                    <a:pt x="487017" y="960783"/>
                  </a:moveTo>
                  <a:lnTo>
                    <a:pt x="400878" y="950844"/>
                  </a:lnTo>
                  <a:lnTo>
                    <a:pt x="321365" y="854766"/>
                  </a:lnTo>
                  <a:lnTo>
                    <a:pt x="212035" y="887896"/>
                  </a:lnTo>
                  <a:lnTo>
                    <a:pt x="59635" y="815009"/>
                  </a:lnTo>
                  <a:lnTo>
                    <a:pt x="0" y="563218"/>
                  </a:lnTo>
                  <a:lnTo>
                    <a:pt x="86139" y="602974"/>
                  </a:lnTo>
                  <a:lnTo>
                    <a:pt x="324678" y="354496"/>
                  </a:lnTo>
                  <a:lnTo>
                    <a:pt x="258417" y="248479"/>
                  </a:lnTo>
                  <a:lnTo>
                    <a:pt x="321365" y="29818"/>
                  </a:lnTo>
                  <a:lnTo>
                    <a:pt x="377687" y="13253"/>
                  </a:lnTo>
                  <a:lnTo>
                    <a:pt x="530087" y="59635"/>
                  </a:lnTo>
                  <a:lnTo>
                    <a:pt x="593035" y="46383"/>
                  </a:lnTo>
                  <a:lnTo>
                    <a:pt x="669235" y="112644"/>
                  </a:lnTo>
                  <a:lnTo>
                    <a:pt x="781878" y="33131"/>
                  </a:lnTo>
                  <a:lnTo>
                    <a:pt x="841513" y="69574"/>
                  </a:lnTo>
                  <a:lnTo>
                    <a:pt x="1139687" y="66261"/>
                  </a:lnTo>
                  <a:lnTo>
                    <a:pt x="1192696" y="3313"/>
                  </a:lnTo>
                  <a:lnTo>
                    <a:pt x="1282148" y="0"/>
                  </a:lnTo>
                  <a:lnTo>
                    <a:pt x="1368287" y="62948"/>
                  </a:lnTo>
                  <a:lnTo>
                    <a:pt x="1477617" y="59635"/>
                  </a:lnTo>
                  <a:lnTo>
                    <a:pt x="1504122" y="0"/>
                  </a:lnTo>
                  <a:lnTo>
                    <a:pt x="1580322" y="53009"/>
                  </a:lnTo>
                  <a:lnTo>
                    <a:pt x="1586948" y="145774"/>
                  </a:lnTo>
                  <a:lnTo>
                    <a:pt x="1514061" y="208722"/>
                  </a:lnTo>
                  <a:lnTo>
                    <a:pt x="1507435" y="318053"/>
                  </a:lnTo>
                  <a:lnTo>
                    <a:pt x="1394791" y="331305"/>
                  </a:lnTo>
                  <a:lnTo>
                    <a:pt x="1292087" y="192157"/>
                  </a:lnTo>
                  <a:lnTo>
                    <a:pt x="1202635" y="188844"/>
                  </a:lnTo>
                  <a:lnTo>
                    <a:pt x="930965" y="530087"/>
                  </a:lnTo>
                  <a:lnTo>
                    <a:pt x="685800" y="523461"/>
                  </a:lnTo>
                  <a:lnTo>
                    <a:pt x="566530" y="549966"/>
                  </a:lnTo>
                  <a:lnTo>
                    <a:pt x="526774" y="665922"/>
                  </a:lnTo>
                  <a:lnTo>
                    <a:pt x="675861" y="725557"/>
                  </a:lnTo>
                  <a:lnTo>
                    <a:pt x="533400" y="841513"/>
                  </a:lnTo>
                  <a:lnTo>
                    <a:pt x="559904" y="957470"/>
                  </a:lnTo>
                  <a:lnTo>
                    <a:pt x="487017" y="960783"/>
                  </a:lnTo>
                  <a:close/>
                </a:path>
              </a:pathLst>
            </a:cu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Freeform 11"/>
            <p:cNvSpPr/>
            <p:nvPr/>
          </p:nvSpPr>
          <p:spPr>
            <a:xfrm>
              <a:off x="1560443" y="1712844"/>
              <a:ext cx="1288774" cy="788504"/>
            </a:xfrm>
            <a:custGeom>
              <a:avLst/>
              <a:gdLst>
                <a:gd name="connsiteX0" fmla="*/ 1239079 w 1288774"/>
                <a:gd name="connsiteY0" fmla="*/ 649356 h 775252"/>
                <a:gd name="connsiteX1" fmla="*/ 1288774 w 1288774"/>
                <a:gd name="connsiteY1" fmla="*/ 599661 h 775252"/>
                <a:gd name="connsiteX2" fmla="*/ 1245705 w 1288774"/>
                <a:gd name="connsiteY2" fmla="*/ 397565 h 775252"/>
                <a:gd name="connsiteX3" fmla="*/ 1278835 w 1288774"/>
                <a:gd name="connsiteY3" fmla="*/ 288234 h 775252"/>
                <a:gd name="connsiteX4" fmla="*/ 1192696 w 1288774"/>
                <a:gd name="connsiteY4" fmla="*/ 238539 h 775252"/>
                <a:gd name="connsiteX5" fmla="*/ 1119809 w 1288774"/>
                <a:gd name="connsiteY5" fmla="*/ 327991 h 775252"/>
                <a:gd name="connsiteX6" fmla="*/ 1010479 w 1288774"/>
                <a:gd name="connsiteY6" fmla="*/ 334617 h 775252"/>
                <a:gd name="connsiteX7" fmla="*/ 1013792 w 1288774"/>
                <a:gd name="connsiteY7" fmla="*/ 231913 h 775252"/>
                <a:gd name="connsiteX8" fmla="*/ 881270 w 1288774"/>
                <a:gd name="connsiteY8" fmla="*/ 294861 h 775252"/>
                <a:gd name="connsiteX9" fmla="*/ 801757 w 1288774"/>
                <a:gd name="connsiteY9" fmla="*/ 139147 h 775252"/>
                <a:gd name="connsiteX10" fmla="*/ 523461 w 1288774"/>
                <a:gd name="connsiteY10" fmla="*/ 0 h 775252"/>
                <a:gd name="connsiteX11" fmla="*/ 311427 w 1288774"/>
                <a:gd name="connsiteY11" fmla="*/ 36443 h 775252"/>
                <a:gd name="connsiteX12" fmla="*/ 152400 w 1288774"/>
                <a:gd name="connsiteY12" fmla="*/ 125895 h 775252"/>
                <a:gd name="connsiteX13" fmla="*/ 152400 w 1288774"/>
                <a:gd name="connsiteY13" fmla="*/ 178904 h 775252"/>
                <a:gd name="connsiteX14" fmla="*/ 0 w 1288774"/>
                <a:gd name="connsiteY14" fmla="*/ 251791 h 775252"/>
                <a:gd name="connsiteX15" fmla="*/ 311427 w 1288774"/>
                <a:gd name="connsiteY15" fmla="*/ 327991 h 775252"/>
                <a:gd name="connsiteX16" fmla="*/ 135835 w 1288774"/>
                <a:gd name="connsiteY16" fmla="*/ 685800 h 775252"/>
                <a:gd name="connsiteX17" fmla="*/ 268357 w 1288774"/>
                <a:gd name="connsiteY17" fmla="*/ 725556 h 775252"/>
                <a:gd name="connsiteX18" fmla="*/ 327992 w 1288774"/>
                <a:gd name="connsiteY18" fmla="*/ 712304 h 775252"/>
                <a:gd name="connsiteX19" fmla="*/ 410818 w 1288774"/>
                <a:gd name="connsiteY19" fmla="*/ 775252 h 775252"/>
                <a:gd name="connsiteX20" fmla="*/ 530087 w 1288774"/>
                <a:gd name="connsiteY20" fmla="*/ 699052 h 775252"/>
                <a:gd name="connsiteX21" fmla="*/ 563218 w 1288774"/>
                <a:gd name="connsiteY21" fmla="*/ 728869 h 775252"/>
                <a:gd name="connsiteX22" fmla="*/ 871331 w 1288774"/>
                <a:gd name="connsiteY22" fmla="*/ 725556 h 775252"/>
                <a:gd name="connsiteX23" fmla="*/ 937592 w 1288774"/>
                <a:gd name="connsiteY23" fmla="*/ 675861 h 775252"/>
                <a:gd name="connsiteX24" fmla="*/ 1020418 w 1288774"/>
                <a:gd name="connsiteY24" fmla="*/ 662608 h 775252"/>
                <a:gd name="connsiteX25" fmla="*/ 1103244 w 1288774"/>
                <a:gd name="connsiteY25" fmla="*/ 718930 h 775252"/>
                <a:gd name="connsiteX26" fmla="*/ 1215887 w 1288774"/>
                <a:gd name="connsiteY26" fmla="*/ 728869 h 775252"/>
                <a:gd name="connsiteX27" fmla="*/ 1239079 w 1288774"/>
                <a:gd name="connsiteY27" fmla="*/ 649356 h 775252"/>
                <a:gd name="connsiteX0" fmla="*/ 1239079 w 1288774"/>
                <a:gd name="connsiteY0" fmla="*/ 662608 h 788504"/>
                <a:gd name="connsiteX1" fmla="*/ 1288774 w 1288774"/>
                <a:gd name="connsiteY1" fmla="*/ 612913 h 788504"/>
                <a:gd name="connsiteX2" fmla="*/ 1245705 w 1288774"/>
                <a:gd name="connsiteY2" fmla="*/ 410817 h 788504"/>
                <a:gd name="connsiteX3" fmla="*/ 1278835 w 1288774"/>
                <a:gd name="connsiteY3" fmla="*/ 301486 h 788504"/>
                <a:gd name="connsiteX4" fmla="*/ 1192696 w 1288774"/>
                <a:gd name="connsiteY4" fmla="*/ 251791 h 788504"/>
                <a:gd name="connsiteX5" fmla="*/ 1119809 w 1288774"/>
                <a:gd name="connsiteY5" fmla="*/ 341243 h 788504"/>
                <a:gd name="connsiteX6" fmla="*/ 1010479 w 1288774"/>
                <a:gd name="connsiteY6" fmla="*/ 347869 h 788504"/>
                <a:gd name="connsiteX7" fmla="*/ 1013792 w 1288774"/>
                <a:gd name="connsiteY7" fmla="*/ 245165 h 788504"/>
                <a:gd name="connsiteX8" fmla="*/ 881270 w 1288774"/>
                <a:gd name="connsiteY8" fmla="*/ 308113 h 788504"/>
                <a:gd name="connsiteX9" fmla="*/ 801757 w 1288774"/>
                <a:gd name="connsiteY9" fmla="*/ 152399 h 788504"/>
                <a:gd name="connsiteX10" fmla="*/ 520148 w 1288774"/>
                <a:gd name="connsiteY10" fmla="*/ 0 h 788504"/>
                <a:gd name="connsiteX11" fmla="*/ 311427 w 1288774"/>
                <a:gd name="connsiteY11" fmla="*/ 49695 h 788504"/>
                <a:gd name="connsiteX12" fmla="*/ 152400 w 1288774"/>
                <a:gd name="connsiteY12" fmla="*/ 139147 h 788504"/>
                <a:gd name="connsiteX13" fmla="*/ 152400 w 1288774"/>
                <a:gd name="connsiteY13" fmla="*/ 192156 h 788504"/>
                <a:gd name="connsiteX14" fmla="*/ 0 w 1288774"/>
                <a:gd name="connsiteY14" fmla="*/ 265043 h 788504"/>
                <a:gd name="connsiteX15" fmla="*/ 311427 w 1288774"/>
                <a:gd name="connsiteY15" fmla="*/ 341243 h 788504"/>
                <a:gd name="connsiteX16" fmla="*/ 135835 w 1288774"/>
                <a:gd name="connsiteY16" fmla="*/ 699052 h 788504"/>
                <a:gd name="connsiteX17" fmla="*/ 268357 w 1288774"/>
                <a:gd name="connsiteY17" fmla="*/ 738808 h 788504"/>
                <a:gd name="connsiteX18" fmla="*/ 327992 w 1288774"/>
                <a:gd name="connsiteY18" fmla="*/ 725556 h 788504"/>
                <a:gd name="connsiteX19" fmla="*/ 410818 w 1288774"/>
                <a:gd name="connsiteY19" fmla="*/ 788504 h 788504"/>
                <a:gd name="connsiteX20" fmla="*/ 530087 w 1288774"/>
                <a:gd name="connsiteY20" fmla="*/ 712304 h 788504"/>
                <a:gd name="connsiteX21" fmla="*/ 563218 w 1288774"/>
                <a:gd name="connsiteY21" fmla="*/ 742121 h 788504"/>
                <a:gd name="connsiteX22" fmla="*/ 871331 w 1288774"/>
                <a:gd name="connsiteY22" fmla="*/ 738808 h 788504"/>
                <a:gd name="connsiteX23" fmla="*/ 937592 w 1288774"/>
                <a:gd name="connsiteY23" fmla="*/ 689113 h 788504"/>
                <a:gd name="connsiteX24" fmla="*/ 1020418 w 1288774"/>
                <a:gd name="connsiteY24" fmla="*/ 675860 h 788504"/>
                <a:gd name="connsiteX25" fmla="*/ 1103244 w 1288774"/>
                <a:gd name="connsiteY25" fmla="*/ 732182 h 788504"/>
                <a:gd name="connsiteX26" fmla="*/ 1215887 w 1288774"/>
                <a:gd name="connsiteY26" fmla="*/ 742121 h 788504"/>
                <a:gd name="connsiteX27" fmla="*/ 1239079 w 1288774"/>
                <a:gd name="connsiteY27" fmla="*/ 662608 h 788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88774" h="788504">
                  <a:moveTo>
                    <a:pt x="1239079" y="662608"/>
                  </a:moveTo>
                  <a:lnTo>
                    <a:pt x="1288774" y="612913"/>
                  </a:lnTo>
                  <a:lnTo>
                    <a:pt x="1245705" y="410817"/>
                  </a:lnTo>
                  <a:lnTo>
                    <a:pt x="1278835" y="301486"/>
                  </a:lnTo>
                  <a:lnTo>
                    <a:pt x="1192696" y="251791"/>
                  </a:lnTo>
                  <a:lnTo>
                    <a:pt x="1119809" y="341243"/>
                  </a:lnTo>
                  <a:lnTo>
                    <a:pt x="1010479" y="347869"/>
                  </a:lnTo>
                  <a:lnTo>
                    <a:pt x="1013792" y="245165"/>
                  </a:lnTo>
                  <a:lnTo>
                    <a:pt x="881270" y="308113"/>
                  </a:lnTo>
                  <a:lnTo>
                    <a:pt x="801757" y="152399"/>
                  </a:lnTo>
                  <a:lnTo>
                    <a:pt x="520148" y="0"/>
                  </a:lnTo>
                  <a:lnTo>
                    <a:pt x="311427" y="49695"/>
                  </a:lnTo>
                  <a:lnTo>
                    <a:pt x="152400" y="139147"/>
                  </a:lnTo>
                  <a:lnTo>
                    <a:pt x="152400" y="192156"/>
                  </a:lnTo>
                  <a:lnTo>
                    <a:pt x="0" y="265043"/>
                  </a:lnTo>
                  <a:lnTo>
                    <a:pt x="311427" y="341243"/>
                  </a:lnTo>
                  <a:lnTo>
                    <a:pt x="135835" y="699052"/>
                  </a:lnTo>
                  <a:lnTo>
                    <a:pt x="268357" y="738808"/>
                  </a:lnTo>
                  <a:lnTo>
                    <a:pt x="327992" y="725556"/>
                  </a:lnTo>
                  <a:lnTo>
                    <a:pt x="410818" y="788504"/>
                  </a:lnTo>
                  <a:lnTo>
                    <a:pt x="530087" y="712304"/>
                  </a:lnTo>
                  <a:lnTo>
                    <a:pt x="563218" y="742121"/>
                  </a:lnTo>
                  <a:lnTo>
                    <a:pt x="871331" y="738808"/>
                  </a:lnTo>
                  <a:lnTo>
                    <a:pt x="937592" y="689113"/>
                  </a:lnTo>
                  <a:lnTo>
                    <a:pt x="1020418" y="675860"/>
                  </a:lnTo>
                  <a:lnTo>
                    <a:pt x="1103244" y="732182"/>
                  </a:lnTo>
                  <a:lnTo>
                    <a:pt x="1215887" y="742121"/>
                  </a:lnTo>
                  <a:lnTo>
                    <a:pt x="1239079" y="662608"/>
                  </a:lnTo>
                  <a:close/>
                </a:path>
              </a:pathLst>
            </a:custGeom>
            <a:solidFill>
              <a:schemeClr val="accent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Freeform 12"/>
            <p:cNvSpPr/>
            <p:nvPr/>
          </p:nvSpPr>
          <p:spPr>
            <a:xfrm>
              <a:off x="927652" y="891209"/>
              <a:ext cx="950844" cy="2107095"/>
            </a:xfrm>
            <a:custGeom>
              <a:avLst/>
              <a:gdLst>
                <a:gd name="connsiteX0" fmla="*/ 387626 w 950844"/>
                <a:gd name="connsiteY0" fmla="*/ 2077278 h 2107095"/>
                <a:gd name="connsiteX1" fmla="*/ 0 w 950844"/>
                <a:gd name="connsiteY1" fmla="*/ 1888434 h 2107095"/>
                <a:gd name="connsiteX2" fmla="*/ 162339 w 950844"/>
                <a:gd name="connsiteY2" fmla="*/ 1477617 h 2107095"/>
                <a:gd name="connsiteX3" fmla="*/ 76200 w 950844"/>
                <a:gd name="connsiteY3" fmla="*/ 1083365 h 2107095"/>
                <a:gd name="connsiteX4" fmla="*/ 202096 w 950844"/>
                <a:gd name="connsiteY4" fmla="*/ 864704 h 2107095"/>
                <a:gd name="connsiteX5" fmla="*/ 39757 w 950844"/>
                <a:gd name="connsiteY5" fmla="*/ 351182 h 2107095"/>
                <a:gd name="connsiteX6" fmla="*/ 62948 w 950844"/>
                <a:gd name="connsiteY6" fmla="*/ 0 h 2107095"/>
                <a:gd name="connsiteX7" fmla="*/ 351183 w 950844"/>
                <a:gd name="connsiteY7" fmla="*/ 212034 h 2107095"/>
                <a:gd name="connsiteX8" fmla="*/ 424070 w 950844"/>
                <a:gd name="connsiteY8" fmla="*/ 129208 h 2107095"/>
                <a:gd name="connsiteX9" fmla="*/ 692426 w 950844"/>
                <a:gd name="connsiteY9" fmla="*/ 192156 h 2107095"/>
                <a:gd name="connsiteX10" fmla="*/ 930965 w 950844"/>
                <a:gd name="connsiteY10" fmla="*/ 891208 h 2107095"/>
                <a:gd name="connsiteX11" fmla="*/ 785191 w 950844"/>
                <a:gd name="connsiteY11" fmla="*/ 960782 h 2107095"/>
                <a:gd name="connsiteX12" fmla="*/ 788505 w 950844"/>
                <a:gd name="connsiteY12" fmla="*/ 1010478 h 2107095"/>
                <a:gd name="connsiteX13" fmla="*/ 636105 w 950844"/>
                <a:gd name="connsiteY13" fmla="*/ 1086678 h 2107095"/>
                <a:gd name="connsiteX14" fmla="*/ 950844 w 950844"/>
                <a:gd name="connsiteY14" fmla="*/ 1166191 h 2107095"/>
                <a:gd name="connsiteX15" fmla="*/ 762000 w 950844"/>
                <a:gd name="connsiteY15" fmla="*/ 1514061 h 2107095"/>
                <a:gd name="connsiteX16" fmla="*/ 695739 w 950844"/>
                <a:gd name="connsiteY16" fmla="*/ 1527313 h 2107095"/>
                <a:gd name="connsiteX17" fmla="*/ 629478 w 950844"/>
                <a:gd name="connsiteY17" fmla="*/ 1745974 h 2107095"/>
                <a:gd name="connsiteX18" fmla="*/ 692426 w 950844"/>
                <a:gd name="connsiteY18" fmla="*/ 1861930 h 2107095"/>
                <a:gd name="connsiteX19" fmla="*/ 457200 w 950844"/>
                <a:gd name="connsiteY19" fmla="*/ 2107095 h 2107095"/>
                <a:gd name="connsiteX20" fmla="*/ 387626 w 950844"/>
                <a:gd name="connsiteY20" fmla="*/ 2077278 h 2107095"/>
                <a:gd name="connsiteX0" fmla="*/ 387626 w 950844"/>
                <a:gd name="connsiteY0" fmla="*/ 2077278 h 2107095"/>
                <a:gd name="connsiteX1" fmla="*/ 0 w 950844"/>
                <a:gd name="connsiteY1" fmla="*/ 1888434 h 2107095"/>
                <a:gd name="connsiteX2" fmla="*/ 162339 w 950844"/>
                <a:gd name="connsiteY2" fmla="*/ 1477617 h 2107095"/>
                <a:gd name="connsiteX3" fmla="*/ 76200 w 950844"/>
                <a:gd name="connsiteY3" fmla="*/ 1083365 h 2107095"/>
                <a:gd name="connsiteX4" fmla="*/ 202096 w 950844"/>
                <a:gd name="connsiteY4" fmla="*/ 864704 h 2107095"/>
                <a:gd name="connsiteX5" fmla="*/ 39757 w 950844"/>
                <a:gd name="connsiteY5" fmla="*/ 351182 h 2107095"/>
                <a:gd name="connsiteX6" fmla="*/ 62948 w 950844"/>
                <a:gd name="connsiteY6" fmla="*/ 0 h 2107095"/>
                <a:gd name="connsiteX7" fmla="*/ 321365 w 950844"/>
                <a:gd name="connsiteY7" fmla="*/ 212034 h 2107095"/>
                <a:gd name="connsiteX8" fmla="*/ 424070 w 950844"/>
                <a:gd name="connsiteY8" fmla="*/ 129208 h 2107095"/>
                <a:gd name="connsiteX9" fmla="*/ 692426 w 950844"/>
                <a:gd name="connsiteY9" fmla="*/ 192156 h 2107095"/>
                <a:gd name="connsiteX10" fmla="*/ 930965 w 950844"/>
                <a:gd name="connsiteY10" fmla="*/ 891208 h 2107095"/>
                <a:gd name="connsiteX11" fmla="*/ 785191 w 950844"/>
                <a:gd name="connsiteY11" fmla="*/ 960782 h 2107095"/>
                <a:gd name="connsiteX12" fmla="*/ 788505 w 950844"/>
                <a:gd name="connsiteY12" fmla="*/ 1010478 h 2107095"/>
                <a:gd name="connsiteX13" fmla="*/ 636105 w 950844"/>
                <a:gd name="connsiteY13" fmla="*/ 1086678 h 2107095"/>
                <a:gd name="connsiteX14" fmla="*/ 950844 w 950844"/>
                <a:gd name="connsiteY14" fmla="*/ 1166191 h 2107095"/>
                <a:gd name="connsiteX15" fmla="*/ 762000 w 950844"/>
                <a:gd name="connsiteY15" fmla="*/ 1514061 h 2107095"/>
                <a:gd name="connsiteX16" fmla="*/ 695739 w 950844"/>
                <a:gd name="connsiteY16" fmla="*/ 1527313 h 2107095"/>
                <a:gd name="connsiteX17" fmla="*/ 629478 w 950844"/>
                <a:gd name="connsiteY17" fmla="*/ 1745974 h 2107095"/>
                <a:gd name="connsiteX18" fmla="*/ 692426 w 950844"/>
                <a:gd name="connsiteY18" fmla="*/ 1861930 h 2107095"/>
                <a:gd name="connsiteX19" fmla="*/ 457200 w 950844"/>
                <a:gd name="connsiteY19" fmla="*/ 2107095 h 2107095"/>
                <a:gd name="connsiteX20" fmla="*/ 387626 w 950844"/>
                <a:gd name="connsiteY20" fmla="*/ 2077278 h 2107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50844" h="2107095">
                  <a:moveTo>
                    <a:pt x="387626" y="2077278"/>
                  </a:moveTo>
                  <a:lnTo>
                    <a:pt x="0" y="1888434"/>
                  </a:lnTo>
                  <a:lnTo>
                    <a:pt x="162339" y="1477617"/>
                  </a:lnTo>
                  <a:lnTo>
                    <a:pt x="76200" y="1083365"/>
                  </a:lnTo>
                  <a:lnTo>
                    <a:pt x="202096" y="864704"/>
                  </a:lnTo>
                  <a:lnTo>
                    <a:pt x="39757" y="351182"/>
                  </a:lnTo>
                  <a:lnTo>
                    <a:pt x="62948" y="0"/>
                  </a:lnTo>
                  <a:lnTo>
                    <a:pt x="321365" y="212034"/>
                  </a:lnTo>
                  <a:lnTo>
                    <a:pt x="424070" y="129208"/>
                  </a:lnTo>
                  <a:lnTo>
                    <a:pt x="692426" y="192156"/>
                  </a:lnTo>
                  <a:lnTo>
                    <a:pt x="930965" y="891208"/>
                  </a:lnTo>
                  <a:lnTo>
                    <a:pt x="785191" y="960782"/>
                  </a:lnTo>
                  <a:lnTo>
                    <a:pt x="788505" y="1010478"/>
                  </a:lnTo>
                  <a:lnTo>
                    <a:pt x="636105" y="1086678"/>
                  </a:lnTo>
                  <a:lnTo>
                    <a:pt x="950844" y="1166191"/>
                  </a:lnTo>
                  <a:lnTo>
                    <a:pt x="762000" y="1514061"/>
                  </a:lnTo>
                  <a:lnTo>
                    <a:pt x="695739" y="1527313"/>
                  </a:lnTo>
                  <a:lnTo>
                    <a:pt x="629478" y="1745974"/>
                  </a:lnTo>
                  <a:lnTo>
                    <a:pt x="692426" y="1861930"/>
                  </a:lnTo>
                  <a:lnTo>
                    <a:pt x="457200" y="2107095"/>
                  </a:lnTo>
                  <a:lnTo>
                    <a:pt x="387626" y="2077278"/>
                  </a:lnTo>
                  <a:close/>
                </a:path>
              </a:pathLst>
            </a:custGeom>
            <a:solidFill>
              <a:schemeClr val="accent3"/>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Freeform 13"/>
            <p:cNvSpPr/>
            <p:nvPr/>
          </p:nvSpPr>
          <p:spPr>
            <a:xfrm>
              <a:off x="1639957" y="752061"/>
              <a:ext cx="1027043" cy="1027043"/>
            </a:xfrm>
            <a:custGeom>
              <a:avLst/>
              <a:gdLst>
                <a:gd name="connsiteX0" fmla="*/ 0 w 1027043"/>
                <a:gd name="connsiteY0" fmla="*/ 334617 h 1027043"/>
                <a:gd name="connsiteX1" fmla="*/ 530086 w 1027043"/>
                <a:gd name="connsiteY1" fmla="*/ 139148 h 1027043"/>
                <a:gd name="connsiteX2" fmla="*/ 646043 w 1027043"/>
                <a:gd name="connsiteY2" fmla="*/ 0 h 1027043"/>
                <a:gd name="connsiteX3" fmla="*/ 745434 w 1027043"/>
                <a:gd name="connsiteY3" fmla="*/ 56322 h 1027043"/>
                <a:gd name="connsiteX4" fmla="*/ 1027043 w 1027043"/>
                <a:gd name="connsiteY4" fmla="*/ 460513 h 1027043"/>
                <a:gd name="connsiteX5" fmla="*/ 854765 w 1027043"/>
                <a:gd name="connsiteY5" fmla="*/ 543339 h 1027043"/>
                <a:gd name="connsiteX6" fmla="*/ 914400 w 1027043"/>
                <a:gd name="connsiteY6" fmla="*/ 659296 h 1027043"/>
                <a:gd name="connsiteX7" fmla="*/ 762000 w 1027043"/>
                <a:gd name="connsiteY7" fmla="*/ 636104 h 1027043"/>
                <a:gd name="connsiteX8" fmla="*/ 596347 w 1027043"/>
                <a:gd name="connsiteY8" fmla="*/ 752061 h 1027043"/>
                <a:gd name="connsiteX9" fmla="*/ 596347 w 1027043"/>
                <a:gd name="connsiteY9" fmla="*/ 874643 h 1027043"/>
                <a:gd name="connsiteX10" fmla="*/ 553278 w 1027043"/>
                <a:gd name="connsiteY10" fmla="*/ 1027043 h 1027043"/>
                <a:gd name="connsiteX11" fmla="*/ 430695 w 1027043"/>
                <a:gd name="connsiteY11" fmla="*/ 960782 h 1027043"/>
                <a:gd name="connsiteX12" fmla="*/ 221973 w 1027043"/>
                <a:gd name="connsiteY12" fmla="*/ 1020417 h 1027043"/>
                <a:gd name="connsiteX13" fmla="*/ 0 w 1027043"/>
                <a:gd name="connsiteY13" fmla="*/ 334617 h 1027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27043" h="1027043">
                  <a:moveTo>
                    <a:pt x="0" y="334617"/>
                  </a:moveTo>
                  <a:lnTo>
                    <a:pt x="530086" y="139148"/>
                  </a:lnTo>
                  <a:lnTo>
                    <a:pt x="646043" y="0"/>
                  </a:lnTo>
                  <a:lnTo>
                    <a:pt x="745434" y="56322"/>
                  </a:lnTo>
                  <a:lnTo>
                    <a:pt x="1027043" y="460513"/>
                  </a:lnTo>
                  <a:lnTo>
                    <a:pt x="854765" y="543339"/>
                  </a:lnTo>
                  <a:lnTo>
                    <a:pt x="914400" y="659296"/>
                  </a:lnTo>
                  <a:lnTo>
                    <a:pt x="762000" y="636104"/>
                  </a:lnTo>
                  <a:lnTo>
                    <a:pt x="596347" y="752061"/>
                  </a:lnTo>
                  <a:lnTo>
                    <a:pt x="596347" y="874643"/>
                  </a:lnTo>
                  <a:lnTo>
                    <a:pt x="553278" y="1027043"/>
                  </a:lnTo>
                  <a:lnTo>
                    <a:pt x="430695" y="960782"/>
                  </a:lnTo>
                  <a:lnTo>
                    <a:pt x="221973" y="1020417"/>
                  </a:lnTo>
                  <a:lnTo>
                    <a:pt x="0" y="334617"/>
                  </a:lnTo>
                  <a:close/>
                </a:path>
              </a:pathLst>
            </a:custGeom>
            <a:solidFill>
              <a:schemeClr val="accent5"/>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Freeform 14"/>
            <p:cNvSpPr/>
            <p:nvPr/>
          </p:nvSpPr>
          <p:spPr>
            <a:xfrm>
              <a:off x="2196548" y="1212574"/>
              <a:ext cx="1046922" cy="844826"/>
            </a:xfrm>
            <a:custGeom>
              <a:avLst/>
              <a:gdLst>
                <a:gd name="connsiteX0" fmla="*/ 649356 w 1046922"/>
                <a:gd name="connsiteY0" fmla="*/ 811696 h 844826"/>
                <a:gd name="connsiteX1" fmla="*/ 858078 w 1046922"/>
                <a:gd name="connsiteY1" fmla="*/ 838200 h 844826"/>
                <a:gd name="connsiteX2" fmla="*/ 904461 w 1046922"/>
                <a:gd name="connsiteY2" fmla="*/ 795130 h 844826"/>
                <a:gd name="connsiteX3" fmla="*/ 1020417 w 1046922"/>
                <a:gd name="connsiteY3" fmla="*/ 834887 h 844826"/>
                <a:gd name="connsiteX4" fmla="*/ 1046922 w 1046922"/>
                <a:gd name="connsiteY4" fmla="*/ 748748 h 844826"/>
                <a:gd name="connsiteX5" fmla="*/ 718930 w 1046922"/>
                <a:gd name="connsiteY5" fmla="*/ 351183 h 844826"/>
                <a:gd name="connsiteX6" fmla="*/ 646043 w 1046922"/>
                <a:gd name="connsiteY6" fmla="*/ 337930 h 844826"/>
                <a:gd name="connsiteX7" fmla="*/ 619539 w 1046922"/>
                <a:gd name="connsiteY7" fmla="*/ 381000 h 844826"/>
                <a:gd name="connsiteX8" fmla="*/ 576469 w 1046922"/>
                <a:gd name="connsiteY8" fmla="*/ 251791 h 844826"/>
                <a:gd name="connsiteX9" fmla="*/ 609600 w 1046922"/>
                <a:gd name="connsiteY9" fmla="*/ 182217 h 844826"/>
                <a:gd name="connsiteX10" fmla="*/ 480391 w 1046922"/>
                <a:gd name="connsiteY10" fmla="*/ 0 h 844826"/>
                <a:gd name="connsiteX11" fmla="*/ 304800 w 1046922"/>
                <a:gd name="connsiteY11" fmla="*/ 79513 h 844826"/>
                <a:gd name="connsiteX12" fmla="*/ 367748 w 1046922"/>
                <a:gd name="connsiteY12" fmla="*/ 205409 h 844826"/>
                <a:gd name="connsiteX13" fmla="*/ 215348 w 1046922"/>
                <a:gd name="connsiteY13" fmla="*/ 172278 h 844826"/>
                <a:gd name="connsiteX14" fmla="*/ 49695 w 1046922"/>
                <a:gd name="connsiteY14" fmla="*/ 291548 h 844826"/>
                <a:gd name="connsiteX15" fmla="*/ 43069 w 1046922"/>
                <a:gd name="connsiteY15" fmla="*/ 430696 h 844826"/>
                <a:gd name="connsiteX16" fmla="*/ 0 w 1046922"/>
                <a:gd name="connsiteY16" fmla="*/ 559904 h 844826"/>
                <a:gd name="connsiteX17" fmla="*/ 188843 w 1046922"/>
                <a:gd name="connsiteY17" fmla="*/ 655983 h 844826"/>
                <a:gd name="connsiteX18" fmla="*/ 251791 w 1046922"/>
                <a:gd name="connsiteY18" fmla="*/ 805069 h 844826"/>
                <a:gd name="connsiteX19" fmla="*/ 381000 w 1046922"/>
                <a:gd name="connsiteY19" fmla="*/ 745435 h 844826"/>
                <a:gd name="connsiteX20" fmla="*/ 384313 w 1046922"/>
                <a:gd name="connsiteY20" fmla="*/ 844826 h 844826"/>
                <a:gd name="connsiteX21" fmla="*/ 480391 w 1046922"/>
                <a:gd name="connsiteY21" fmla="*/ 841513 h 844826"/>
                <a:gd name="connsiteX22" fmla="*/ 556591 w 1046922"/>
                <a:gd name="connsiteY22" fmla="*/ 758687 h 844826"/>
                <a:gd name="connsiteX23" fmla="*/ 649356 w 1046922"/>
                <a:gd name="connsiteY23" fmla="*/ 811696 h 844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46922" h="844826">
                  <a:moveTo>
                    <a:pt x="649356" y="811696"/>
                  </a:moveTo>
                  <a:lnTo>
                    <a:pt x="858078" y="838200"/>
                  </a:lnTo>
                  <a:lnTo>
                    <a:pt x="904461" y="795130"/>
                  </a:lnTo>
                  <a:lnTo>
                    <a:pt x="1020417" y="834887"/>
                  </a:lnTo>
                  <a:lnTo>
                    <a:pt x="1046922" y="748748"/>
                  </a:lnTo>
                  <a:lnTo>
                    <a:pt x="718930" y="351183"/>
                  </a:lnTo>
                  <a:lnTo>
                    <a:pt x="646043" y="337930"/>
                  </a:lnTo>
                  <a:lnTo>
                    <a:pt x="619539" y="381000"/>
                  </a:lnTo>
                  <a:lnTo>
                    <a:pt x="576469" y="251791"/>
                  </a:lnTo>
                  <a:lnTo>
                    <a:pt x="609600" y="182217"/>
                  </a:lnTo>
                  <a:lnTo>
                    <a:pt x="480391" y="0"/>
                  </a:lnTo>
                  <a:lnTo>
                    <a:pt x="304800" y="79513"/>
                  </a:lnTo>
                  <a:lnTo>
                    <a:pt x="367748" y="205409"/>
                  </a:lnTo>
                  <a:lnTo>
                    <a:pt x="215348" y="172278"/>
                  </a:lnTo>
                  <a:lnTo>
                    <a:pt x="49695" y="291548"/>
                  </a:lnTo>
                  <a:lnTo>
                    <a:pt x="43069" y="430696"/>
                  </a:lnTo>
                  <a:lnTo>
                    <a:pt x="0" y="559904"/>
                  </a:lnTo>
                  <a:lnTo>
                    <a:pt x="188843" y="655983"/>
                  </a:lnTo>
                  <a:lnTo>
                    <a:pt x="251791" y="805069"/>
                  </a:lnTo>
                  <a:lnTo>
                    <a:pt x="381000" y="745435"/>
                  </a:lnTo>
                  <a:lnTo>
                    <a:pt x="384313" y="844826"/>
                  </a:lnTo>
                  <a:lnTo>
                    <a:pt x="480391" y="841513"/>
                  </a:lnTo>
                  <a:lnTo>
                    <a:pt x="556591" y="758687"/>
                  </a:lnTo>
                  <a:lnTo>
                    <a:pt x="649356" y="811696"/>
                  </a:lnTo>
                  <a:close/>
                </a:path>
              </a:pathLst>
            </a:cu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Freeform 15"/>
            <p:cNvSpPr/>
            <p:nvPr/>
          </p:nvSpPr>
          <p:spPr>
            <a:xfrm>
              <a:off x="2398644" y="384313"/>
              <a:ext cx="1282147" cy="1338469"/>
            </a:xfrm>
            <a:custGeom>
              <a:avLst/>
              <a:gdLst>
                <a:gd name="connsiteX0" fmla="*/ 0 w 1275521"/>
                <a:gd name="connsiteY0" fmla="*/ 430696 h 1331844"/>
                <a:gd name="connsiteX1" fmla="*/ 301487 w 1275521"/>
                <a:gd name="connsiteY1" fmla="*/ 357809 h 1331844"/>
                <a:gd name="connsiteX2" fmla="*/ 364434 w 1275521"/>
                <a:gd name="connsiteY2" fmla="*/ 162339 h 1331844"/>
                <a:gd name="connsiteX3" fmla="*/ 506895 w 1275521"/>
                <a:gd name="connsiteY3" fmla="*/ 155713 h 1331844"/>
                <a:gd name="connsiteX4" fmla="*/ 718930 w 1275521"/>
                <a:gd name="connsiteY4" fmla="*/ 23191 h 1331844"/>
                <a:gd name="connsiteX5" fmla="*/ 868017 w 1275521"/>
                <a:gd name="connsiteY5" fmla="*/ 0 h 1331844"/>
                <a:gd name="connsiteX6" fmla="*/ 864704 w 1275521"/>
                <a:gd name="connsiteY6" fmla="*/ 96078 h 1331844"/>
                <a:gd name="connsiteX7" fmla="*/ 1089991 w 1275521"/>
                <a:gd name="connsiteY7" fmla="*/ 159026 h 1331844"/>
                <a:gd name="connsiteX8" fmla="*/ 1099930 w 1275521"/>
                <a:gd name="connsiteY8" fmla="*/ 265044 h 1331844"/>
                <a:gd name="connsiteX9" fmla="*/ 1275521 w 1275521"/>
                <a:gd name="connsiteY9" fmla="*/ 440635 h 1331844"/>
                <a:gd name="connsiteX10" fmla="*/ 1152939 w 1275521"/>
                <a:gd name="connsiteY10" fmla="*/ 642730 h 1331844"/>
                <a:gd name="connsiteX11" fmla="*/ 1189382 w 1275521"/>
                <a:gd name="connsiteY11" fmla="*/ 702365 h 1331844"/>
                <a:gd name="connsiteX12" fmla="*/ 1146313 w 1275521"/>
                <a:gd name="connsiteY12" fmla="*/ 851452 h 1331844"/>
                <a:gd name="connsiteX13" fmla="*/ 1083365 w 1275521"/>
                <a:gd name="connsiteY13" fmla="*/ 771939 h 1331844"/>
                <a:gd name="connsiteX14" fmla="*/ 1043608 w 1275521"/>
                <a:gd name="connsiteY14" fmla="*/ 854765 h 1331844"/>
                <a:gd name="connsiteX15" fmla="*/ 1053547 w 1275521"/>
                <a:gd name="connsiteY15" fmla="*/ 980661 h 1331844"/>
                <a:gd name="connsiteX16" fmla="*/ 970721 w 1275521"/>
                <a:gd name="connsiteY16" fmla="*/ 1123122 h 1331844"/>
                <a:gd name="connsiteX17" fmla="*/ 738808 w 1275521"/>
                <a:gd name="connsiteY17" fmla="*/ 1328530 h 1331844"/>
                <a:gd name="connsiteX18" fmla="*/ 642730 w 1275521"/>
                <a:gd name="connsiteY18" fmla="*/ 1331844 h 1331844"/>
                <a:gd name="connsiteX19" fmla="*/ 510208 w 1275521"/>
                <a:gd name="connsiteY19" fmla="*/ 1182757 h 1331844"/>
                <a:gd name="connsiteX20" fmla="*/ 437321 w 1275521"/>
                <a:gd name="connsiteY20" fmla="*/ 1166191 h 1331844"/>
                <a:gd name="connsiteX21" fmla="*/ 414130 w 1275521"/>
                <a:gd name="connsiteY21" fmla="*/ 1205948 h 1331844"/>
                <a:gd name="connsiteX22" fmla="*/ 364434 w 1275521"/>
                <a:gd name="connsiteY22" fmla="*/ 1066800 h 1331844"/>
                <a:gd name="connsiteX23" fmla="*/ 407504 w 1275521"/>
                <a:gd name="connsiteY23" fmla="*/ 1013791 h 1331844"/>
                <a:gd name="connsiteX24" fmla="*/ 0 w 1275521"/>
                <a:gd name="connsiteY24" fmla="*/ 430696 h 1331844"/>
                <a:gd name="connsiteX0" fmla="*/ 0 w 1282147"/>
                <a:gd name="connsiteY0" fmla="*/ 434009 h 1331844"/>
                <a:gd name="connsiteX1" fmla="*/ 308113 w 1282147"/>
                <a:gd name="connsiteY1" fmla="*/ 357809 h 1331844"/>
                <a:gd name="connsiteX2" fmla="*/ 371060 w 1282147"/>
                <a:gd name="connsiteY2" fmla="*/ 162339 h 1331844"/>
                <a:gd name="connsiteX3" fmla="*/ 513521 w 1282147"/>
                <a:gd name="connsiteY3" fmla="*/ 155713 h 1331844"/>
                <a:gd name="connsiteX4" fmla="*/ 725556 w 1282147"/>
                <a:gd name="connsiteY4" fmla="*/ 23191 h 1331844"/>
                <a:gd name="connsiteX5" fmla="*/ 874643 w 1282147"/>
                <a:gd name="connsiteY5" fmla="*/ 0 h 1331844"/>
                <a:gd name="connsiteX6" fmla="*/ 871330 w 1282147"/>
                <a:gd name="connsiteY6" fmla="*/ 96078 h 1331844"/>
                <a:gd name="connsiteX7" fmla="*/ 1096617 w 1282147"/>
                <a:gd name="connsiteY7" fmla="*/ 159026 h 1331844"/>
                <a:gd name="connsiteX8" fmla="*/ 1106556 w 1282147"/>
                <a:gd name="connsiteY8" fmla="*/ 265044 h 1331844"/>
                <a:gd name="connsiteX9" fmla="*/ 1282147 w 1282147"/>
                <a:gd name="connsiteY9" fmla="*/ 440635 h 1331844"/>
                <a:gd name="connsiteX10" fmla="*/ 1159565 w 1282147"/>
                <a:gd name="connsiteY10" fmla="*/ 642730 h 1331844"/>
                <a:gd name="connsiteX11" fmla="*/ 1196008 w 1282147"/>
                <a:gd name="connsiteY11" fmla="*/ 702365 h 1331844"/>
                <a:gd name="connsiteX12" fmla="*/ 1152939 w 1282147"/>
                <a:gd name="connsiteY12" fmla="*/ 851452 h 1331844"/>
                <a:gd name="connsiteX13" fmla="*/ 1089991 w 1282147"/>
                <a:gd name="connsiteY13" fmla="*/ 771939 h 1331844"/>
                <a:gd name="connsiteX14" fmla="*/ 1050234 w 1282147"/>
                <a:gd name="connsiteY14" fmla="*/ 854765 h 1331844"/>
                <a:gd name="connsiteX15" fmla="*/ 1060173 w 1282147"/>
                <a:gd name="connsiteY15" fmla="*/ 980661 h 1331844"/>
                <a:gd name="connsiteX16" fmla="*/ 977347 w 1282147"/>
                <a:gd name="connsiteY16" fmla="*/ 1123122 h 1331844"/>
                <a:gd name="connsiteX17" fmla="*/ 745434 w 1282147"/>
                <a:gd name="connsiteY17" fmla="*/ 1328530 h 1331844"/>
                <a:gd name="connsiteX18" fmla="*/ 649356 w 1282147"/>
                <a:gd name="connsiteY18" fmla="*/ 1331844 h 1331844"/>
                <a:gd name="connsiteX19" fmla="*/ 516834 w 1282147"/>
                <a:gd name="connsiteY19" fmla="*/ 1182757 h 1331844"/>
                <a:gd name="connsiteX20" fmla="*/ 443947 w 1282147"/>
                <a:gd name="connsiteY20" fmla="*/ 1166191 h 1331844"/>
                <a:gd name="connsiteX21" fmla="*/ 420756 w 1282147"/>
                <a:gd name="connsiteY21" fmla="*/ 1205948 h 1331844"/>
                <a:gd name="connsiteX22" fmla="*/ 371060 w 1282147"/>
                <a:gd name="connsiteY22" fmla="*/ 1066800 h 1331844"/>
                <a:gd name="connsiteX23" fmla="*/ 414130 w 1282147"/>
                <a:gd name="connsiteY23" fmla="*/ 1013791 h 1331844"/>
                <a:gd name="connsiteX24" fmla="*/ 0 w 1282147"/>
                <a:gd name="connsiteY24" fmla="*/ 434009 h 1331844"/>
                <a:gd name="connsiteX0" fmla="*/ 0 w 1282147"/>
                <a:gd name="connsiteY0" fmla="*/ 434009 h 1338469"/>
                <a:gd name="connsiteX1" fmla="*/ 308113 w 1282147"/>
                <a:gd name="connsiteY1" fmla="*/ 357809 h 1338469"/>
                <a:gd name="connsiteX2" fmla="*/ 371060 w 1282147"/>
                <a:gd name="connsiteY2" fmla="*/ 162339 h 1338469"/>
                <a:gd name="connsiteX3" fmla="*/ 513521 w 1282147"/>
                <a:gd name="connsiteY3" fmla="*/ 155713 h 1338469"/>
                <a:gd name="connsiteX4" fmla="*/ 725556 w 1282147"/>
                <a:gd name="connsiteY4" fmla="*/ 23191 h 1338469"/>
                <a:gd name="connsiteX5" fmla="*/ 874643 w 1282147"/>
                <a:gd name="connsiteY5" fmla="*/ 0 h 1338469"/>
                <a:gd name="connsiteX6" fmla="*/ 871330 w 1282147"/>
                <a:gd name="connsiteY6" fmla="*/ 96078 h 1338469"/>
                <a:gd name="connsiteX7" fmla="*/ 1096617 w 1282147"/>
                <a:gd name="connsiteY7" fmla="*/ 159026 h 1338469"/>
                <a:gd name="connsiteX8" fmla="*/ 1106556 w 1282147"/>
                <a:gd name="connsiteY8" fmla="*/ 265044 h 1338469"/>
                <a:gd name="connsiteX9" fmla="*/ 1282147 w 1282147"/>
                <a:gd name="connsiteY9" fmla="*/ 440635 h 1338469"/>
                <a:gd name="connsiteX10" fmla="*/ 1159565 w 1282147"/>
                <a:gd name="connsiteY10" fmla="*/ 642730 h 1338469"/>
                <a:gd name="connsiteX11" fmla="*/ 1196008 w 1282147"/>
                <a:gd name="connsiteY11" fmla="*/ 702365 h 1338469"/>
                <a:gd name="connsiteX12" fmla="*/ 1152939 w 1282147"/>
                <a:gd name="connsiteY12" fmla="*/ 851452 h 1338469"/>
                <a:gd name="connsiteX13" fmla="*/ 1089991 w 1282147"/>
                <a:gd name="connsiteY13" fmla="*/ 771939 h 1338469"/>
                <a:gd name="connsiteX14" fmla="*/ 1050234 w 1282147"/>
                <a:gd name="connsiteY14" fmla="*/ 854765 h 1338469"/>
                <a:gd name="connsiteX15" fmla="*/ 1060173 w 1282147"/>
                <a:gd name="connsiteY15" fmla="*/ 980661 h 1338469"/>
                <a:gd name="connsiteX16" fmla="*/ 977347 w 1282147"/>
                <a:gd name="connsiteY16" fmla="*/ 1123122 h 1338469"/>
                <a:gd name="connsiteX17" fmla="*/ 765313 w 1282147"/>
                <a:gd name="connsiteY17" fmla="*/ 1338469 h 1338469"/>
                <a:gd name="connsiteX18" fmla="*/ 649356 w 1282147"/>
                <a:gd name="connsiteY18" fmla="*/ 1331844 h 1338469"/>
                <a:gd name="connsiteX19" fmla="*/ 516834 w 1282147"/>
                <a:gd name="connsiteY19" fmla="*/ 1182757 h 1338469"/>
                <a:gd name="connsiteX20" fmla="*/ 443947 w 1282147"/>
                <a:gd name="connsiteY20" fmla="*/ 1166191 h 1338469"/>
                <a:gd name="connsiteX21" fmla="*/ 420756 w 1282147"/>
                <a:gd name="connsiteY21" fmla="*/ 1205948 h 1338469"/>
                <a:gd name="connsiteX22" fmla="*/ 371060 w 1282147"/>
                <a:gd name="connsiteY22" fmla="*/ 1066800 h 1338469"/>
                <a:gd name="connsiteX23" fmla="*/ 414130 w 1282147"/>
                <a:gd name="connsiteY23" fmla="*/ 1013791 h 1338469"/>
                <a:gd name="connsiteX24" fmla="*/ 0 w 1282147"/>
                <a:gd name="connsiteY24" fmla="*/ 434009 h 1338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82147" h="1338469">
                  <a:moveTo>
                    <a:pt x="0" y="434009"/>
                  </a:moveTo>
                  <a:lnTo>
                    <a:pt x="308113" y="357809"/>
                  </a:lnTo>
                  <a:lnTo>
                    <a:pt x="371060" y="162339"/>
                  </a:lnTo>
                  <a:lnTo>
                    <a:pt x="513521" y="155713"/>
                  </a:lnTo>
                  <a:lnTo>
                    <a:pt x="725556" y="23191"/>
                  </a:lnTo>
                  <a:lnTo>
                    <a:pt x="874643" y="0"/>
                  </a:lnTo>
                  <a:lnTo>
                    <a:pt x="871330" y="96078"/>
                  </a:lnTo>
                  <a:lnTo>
                    <a:pt x="1096617" y="159026"/>
                  </a:lnTo>
                  <a:lnTo>
                    <a:pt x="1106556" y="265044"/>
                  </a:lnTo>
                  <a:lnTo>
                    <a:pt x="1282147" y="440635"/>
                  </a:lnTo>
                  <a:lnTo>
                    <a:pt x="1159565" y="642730"/>
                  </a:lnTo>
                  <a:lnTo>
                    <a:pt x="1196008" y="702365"/>
                  </a:lnTo>
                  <a:lnTo>
                    <a:pt x="1152939" y="851452"/>
                  </a:lnTo>
                  <a:lnTo>
                    <a:pt x="1089991" y="771939"/>
                  </a:lnTo>
                  <a:lnTo>
                    <a:pt x="1050234" y="854765"/>
                  </a:lnTo>
                  <a:lnTo>
                    <a:pt x="1060173" y="980661"/>
                  </a:lnTo>
                  <a:lnTo>
                    <a:pt x="977347" y="1123122"/>
                  </a:lnTo>
                  <a:lnTo>
                    <a:pt x="765313" y="1338469"/>
                  </a:lnTo>
                  <a:lnTo>
                    <a:pt x="649356" y="1331844"/>
                  </a:lnTo>
                  <a:lnTo>
                    <a:pt x="516834" y="1182757"/>
                  </a:lnTo>
                  <a:lnTo>
                    <a:pt x="443947" y="1166191"/>
                  </a:lnTo>
                  <a:lnTo>
                    <a:pt x="420756" y="1205948"/>
                  </a:lnTo>
                  <a:lnTo>
                    <a:pt x="371060" y="1066800"/>
                  </a:lnTo>
                  <a:lnTo>
                    <a:pt x="414130" y="1013791"/>
                  </a:lnTo>
                  <a:lnTo>
                    <a:pt x="0" y="434009"/>
                  </a:lnTo>
                  <a:close/>
                </a:path>
              </a:pathLst>
            </a:custGeom>
            <a:solidFill>
              <a:schemeClr val="accent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Freeform 16"/>
            <p:cNvSpPr/>
            <p:nvPr/>
          </p:nvSpPr>
          <p:spPr>
            <a:xfrm>
              <a:off x="3269974" y="125896"/>
              <a:ext cx="1308652" cy="980661"/>
            </a:xfrm>
            <a:custGeom>
              <a:avLst/>
              <a:gdLst>
                <a:gd name="connsiteX0" fmla="*/ 0 w 1308652"/>
                <a:gd name="connsiteY0" fmla="*/ 265043 h 980661"/>
                <a:gd name="connsiteX1" fmla="*/ 125896 w 1308652"/>
                <a:gd name="connsiteY1" fmla="*/ 72887 h 980661"/>
                <a:gd name="connsiteX2" fmla="*/ 659296 w 1308652"/>
                <a:gd name="connsiteY2" fmla="*/ 0 h 980661"/>
                <a:gd name="connsiteX3" fmla="*/ 1242391 w 1308652"/>
                <a:gd name="connsiteY3" fmla="*/ 106017 h 980661"/>
                <a:gd name="connsiteX4" fmla="*/ 1268896 w 1308652"/>
                <a:gd name="connsiteY4" fmla="*/ 447261 h 980661"/>
                <a:gd name="connsiteX5" fmla="*/ 1308652 w 1308652"/>
                <a:gd name="connsiteY5" fmla="*/ 473765 h 980661"/>
                <a:gd name="connsiteX6" fmla="*/ 1080052 w 1308652"/>
                <a:gd name="connsiteY6" fmla="*/ 894521 h 980661"/>
                <a:gd name="connsiteX7" fmla="*/ 1093304 w 1308652"/>
                <a:gd name="connsiteY7" fmla="*/ 934278 h 980661"/>
                <a:gd name="connsiteX8" fmla="*/ 1063487 w 1308652"/>
                <a:gd name="connsiteY8" fmla="*/ 977347 h 980661"/>
                <a:gd name="connsiteX9" fmla="*/ 1036983 w 1308652"/>
                <a:gd name="connsiteY9" fmla="*/ 980661 h 980661"/>
                <a:gd name="connsiteX10" fmla="*/ 977348 w 1308652"/>
                <a:gd name="connsiteY10" fmla="*/ 950843 h 980661"/>
                <a:gd name="connsiteX11" fmla="*/ 324678 w 1308652"/>
                <a:gd name="connsiteY11" fmla="*/ 950843 h 980661"/>
                <a:gd name="connsiteX12" fmla="*/ 281609 w 1308652"/>
                <a:gd name="connsiteY12" fmla="*/ 897834 h 980661"/>
                <a:gd name="connsiteX13" fmla="*/ 410817 w 1308652"/>
                <a:gd name="connsiteY13" fmla="*/ 702365 h 980661"/>
                <a:gd name="connsiteX14" fmla="*/ 231913 w 1308652"/>
                <a:gd name="connsiteY14" fmla="*/ 530087 h 980661"/>
                <a:gd name="connsiteX15" fmla="*/ 225287 w 1308652"/>
                <a:gd name="connsiteY15" fmla="*/ 410817 h 980661"/>
                <a:gd name="connsiteX16" fmla="*/ 9939 w 1308652"/>
                <a:gd name="connsiteY16" fmla="*/ 361121 h 980661"/>
                <a:gd name="connsiteX17" fmla="*/ 0 w 1308652"/>
                <a:gd name="connsiteY17" fmla="*/ 265043 h 980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08652" h="980661">
                  <a:moveTo>
                    <a:pt x="0" y="265043"/>
                  </a:moveTo>
                  <a:lnTo>
                    <a:pt x="125896" y="72887"/>
                  </a:lnTo>
                  <a:lnTo>
                    <a:pt x="659296" y="0"/>
                  </a:lnTo>
                  <a:lnTo>
                    <a:pt x="1242391" y="106017"/>
                  </a:lnTo>
                  <a:lnTo>
                    <a:pt x="1268896" y="447261"/>
                  </a:lnTo>
                  <a:lnTo>
                    <a:pt x="1308652" y="473765"/>
                  </a:lnTo>
                  <a:lnTo>
                    <a:pt x="1080052" y="894521"/>
                  </a:lnTo>
                  <a:lnTo>
                    <a:pt x="1093304" y="934278"/>
                  </a:lnTo>
                  <a:lnTo>
                    <a:pt x="1063487" y="977347"/>
                  </a:lnTo>
                  <a:lnTo>
                    <a:pt x="1036983" y="980661"/>
                  </a:lnTo>
                  <a:lnTo>
                    <a:pt x="977348" y="950843"/>
                  </a:lnTo>
                  <a:lnTo>
                    <a:pt x="324678" y="950843"/>
                  </a:lnTo>
                  <a:lnTo>
                    <a:pt x="281609" y="897834"/>
                  </a:lnTo>
                  <a:lnTo>
                    <a:pt x="410817" y="702365"/>
                  </a:lnTo>
                  <a:lnTo>
                    <a:pt x="231913" y="530087"/>
                  </a:lnTo>
                  <a:lnTo>
                    <a:pt x="225287" y="410817"/>
                  </a:lnTo>
                  <a:lnTo>
                    <a:pt x="9939" y="361121"/>
                  </a:lnTo>
                  <a:lnTo>
                    <a:pt x="0" y="265043"/>
                  </a:lnTo>
                  <a:close/>
                </a:path>
              </a:pathLst>
            </a:custGeom>
            <a:solidFill>
              <a:schemeClr val="accent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Freeform 17"/>
            <p:cNvSpPr/>
            <p:nvPr/>
          </p:nvSpPr>
          <p:spPr>
            <a:xfrm>
              <a:off x="4174435" y="606287"/>
              <a:ext cx="632791" cy="1136374"/>
            </a:xfrm>
            <a:custGeom>
              <a:avLst/>
              <a:gdLst>
                <a:gd name="connsiteX0" fmla="*/ 407504 w 632791"/>
                <a:gd name="connsiteY0" fmla="*/ 0 h 1136374"/>
                <a:gd name="connsiteX1" fmla="*/ 543339 w 632791"/>
                <a:gd name="connsiteY1" fmla="*/ 69574 h 1136374"/>
                <a:gd name="connsiteX2" fmla="*/ 626165 w 632791"/>
                <a:gd name="connsiteY2" fmla="*/ 238539 h 1136374"/>
                <a:gd name="connsiteX3" fmla="*/ 536713 w 632791"/>
                <a:gd name="connsiteY3" fmla="*/ 334617 h 1136374"/>
                <a:gd name="connsiteX4" fmla="*/ 616226 w 632791"/>
                <a:gd name="connsiteY4" fmla="*/ 443948 h 1136374"/>
                <a:gd name="connsiteX5" fmla="*/ 543339 w 632791"/>
                <a:gd name="connsiteY5" fmla="*/ 632791 h 1136374"/>
                <a:gd name="connsiteX6" fmla="*/ 632791 w 632791"/>
                <a:gd name="connsiteY6" fmla="*/ 1080052 h 1136374"/>
                <a:gd name="connsiteX7" fmla="*/ 341243 w 632791"/>
                <a:gd name="connsiteY7" fmla="*/ 1136374 h 1136374"/>
                <a:gd name="connsiteX8" fmla="*/ 258417 w 632791"/>
                <a:gd name="connsiteY8" fmla="*/ 1043609 h 1136374"/>
                <a:gd name="connsiteX9" fmla="*/ 145774 w 632791"/>
                <a:gd name="connsiteY9" fmla="*/ 1036983 h 1136374"/>
                <a:gd name="connsiteX10" fmla="*/ 0 w 632791"/>
                <a:gd name="connsiteY10" fmla="*/ 868017 h 1136374"/>
                <a:gd name="connsiteX11" fmla="*/ 49695 w 632791"/>
                <a:gd name="connsiteY11" fmla="*/ 788504 h 1136374"/>
                <a:gd name="connsiteX12" fmla="*/ 66261 w 632791"/>
                <a:gd name="connsiteY12" fmla="*/ 646043 h 1136374"/>
                <a:gd name="connsiteX13" fmla="*/ 122582 w 632791"/>
                <a:gd name="connsiteY13" fmla="*/ 506896 h 1136374"/>
                <a:gd name="connsiteX14" fmla="*/ 162339 w 632791"/>
                <a:gd name="connsiteY14" fmla="*/ 496956 h 1136374"/>
                <a:gd name="connsiteX15" fmla="*/ 188843 w 632791"/>
                <a:gd name="connsiteY15" fmla="*/ 457200 h 1136374"/>
                <a:gd name="connsiteX16" fmla="*/ 175591 w 632791"/>
                <a:gd name="connsiteY16" fmla="*/ 410817 h 1136374"/>
                <a:gd name="connsiteX17" fmla="*/ 407504 w 632791"/>
                <a:gd name="connsiteY17" fmla="*/ 0 h 1136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32791" h="1136374">
                  <a:moveTo>
                    <a:pt x="407504" y="0"/>
                  </a:moveTo>
                  <a:lnTo>
                    <a:pt x="543339" y="69574"/>
                  </a:lnTo>
                  <a:lnTo>
                    <a:pt x="626165" y="238539"/>
                  </a:lnTo>
                  <a:lnTo>
                    <a:pt x="536713" y="334617"/>
                  </a:lnTo>
                  <a:lnTo>
                    <a:pt x="616226" y="443948"/>
                  </a:lnTo>
                  <a:lnTo>
                    <a:pt x="543339" y="632791"/>
                  </a:lnTo>
                  <a:lnTo>
                    <a:pt x="632791" y="1080052"/>
                  </a:lnTo>
                  <a:lnTo>
                    <a:pt x="341243" y="1136374"/>
                  </a:lnTo>
                  <a:lnTo>
                    <a:pt x="258417" y="1043609"/>
                  </a:lnTo>
                  <a:lnTo>
                    <a:pt x="145774" y="1036983"/>
                  </a:lnTo>
                  <a:lnTo>
                    <a:pt x="0" y="868017"/>
                  </a:lnTo>
                  <a:lnTo>
                    <a:pt x="49695" y="788504"/>
                  </a:lnTo>
                  <a:lnTo>
                    <a:pt x="66261" y="646043"/>
                  </a:lnTo>
                  <a:lnTo>
                    <a:pt x="122582" y="506896"/>
                  </a:lnTo>
                  <a:lnTo>
                    <a:pt x="162339" y="496956"/>
                  </a:lnTo>
                  <a:lnTo>
                    <a:pt x="188843" y="457200"/>
                  </a:lnTo>
                  <a:lnTo>
                    <a:pt x="175591" y="410817"/>
                  </a:lnTo>
                  <a:lnTo>
                    <a:pt x="407504" y="0"/>
                  </a:lnTo>
                  <a:close/>
                </a:path>
              </a:pathLst>
            </a:cu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 name="Freeform 18"/>
            <p:cNvSpPr/>
            <p:nvPr/>
          </p:nvSpPr>
          <p:spPr>
            <a:xfrm>
              <a:off x="3366052" y="1073426"/>
              <a:ext cx="937591" cy="516835"/>
            </a:xfrm>
            <a:custGeom>
              <a:avLst/>
              <a:gdLst>
                <a:gd name="connsiteX0" fmla="*/ 235226 w 937591"/>
                <a:gd name="connsiteY0" fmla="*/ 13252 h 516835"/>
                <a:gd name="connsiteX1" fmla="*/ 185531 w 937591"/>
                <a:gd name="connsiteY1" fmla="*/ 155713 h 516835"/>
                <a:gd name="connsiteX2" fmla="*/ 125896 w 937591"/>
                <a:gd name="connsiteY2" fmla="*/ 86139 h 516835"/>
                <a:gd name="connsiteX3" fmla="*/ 82826 w 937591"/>
                <a:gd name="connsiteY3" fmla="*/ 149087 h 516835"/>
                <a:gd name="connsiteX4" fmla="*/ 92765 w 937591"/>
                <a:gd name="connsiteY4" fmla="*/ 284922 h 516835"/>
                <a:gd name="connsiteX5" fmla="*/ 0 w 937591"/>
                <a:gd name="connsiteY5" fmla="*/ 457200 h 516835"/>
                <a:gd name="connsiteX6" fmla="*/ 231913 w 937591"/>
                <a:gd name="connsiteY6" fmla="*/ 473765 h 516835"/>
                <a:gd name="connsiteX7" fmla="*/ 410818 w 937591"/>
                <a:gd name="connsiteY7" fmla="*/ 420757 h 516835"/>
                <a:gd name="connsiteX8" fmla="*/ 523461 w 937591"/>
                <a:gd name="connsiteY8" fmla="*/ 516835 h 516835"/>
                <a:gd name="connsiteX9" fmla="*/ 573157 w 937591"/>
                <a:gd name="connsiteY9" fmla="*/ 427383 h 516835"/>
                <a:gd name="connsiteX10" fmla="*/ 811696 w 937591"/>
                <a:gd name="connsiteY10" fmla="*/ 390939 h 516835"/>
                <a:gd name="connsiteX11" fmla="*/ 858078 w 937591"/>
                <a:gd name="connsiteY11" fmla="*/ 314739 h 516835"/>
                <a:gd name="connsiteX12" fmla="*/ 871331 w 937591"/>
                <a:gd name="connsiteY12" fmla="*/ 178904 h 516835"/>
                <a:gd name="connsiteX13" fmla="*/ 937591 w 937591"/>
                <a:gd name="connsiteY13" fmla="*/ 36444 h 516835"/>
                <a:gd name="connsiteX14" fmla="*/ 891209 w 937591"/>
                <a:gd name="connsiteY14" fmla="*/ 0 h 516835"/>
                <a:gd name="connsiteX15" fmla="*/ 235226 w 937591"/>
                <a:gd name="connsiteY15" fmla="*/ 13252 h 51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37591" h="516835">
                  <a:moveTo>
                    <a:pt x="235226" y="13252"/>
                  </a:moveTo>
                  <a:lnTo>
                    <a:pt x="185531" y="155713"/>
                  </a:lnTo>
                  <a:lnTo>
                    <a:pt x="125896" y="86139"/>
                  </a:lnTo>
                  <a:lnTo>
                    <a:pt x="82826" y="149087"/>
                  </a:lnTo>
                  <a:lnTo>
                    <a:pt x="92765" y="284922"/>
                  </a:lnTo>
                  <a:lnTo>
                    <a:pt x="0" y="457200"/>
                  </a:lnTo>
                  <a:lnTo>
                    <a:pt x="231913" y="473765"/>
                  </a:lnTo>
                  <a:lnTo>
                    <a:pt x="410818" y="420757"/>
                  </a:lnTo>
                  <a:lnTo>
                    <a:pt x="523461" y="516835"/>
                  </a:lnTo>
                  <a:lnTo>
                    <a:pt x="573157" y="427383"/>
                  </a:lnTo>
                  <a:lnTo>
                    <a:pt x="811696" y="390939"/>
                  </a:lnTo>
                  <a:lnTo>
                    <a:pt x="858078" y="314739"/>
                  </a:lnTo>
                  <a:lnTo>
                    <a:pt x="871331" y="178904"/>
                  </a:lnTo>
                  <a:lnTo>
                    <a:pt x="937591" y="36444"/>
                  </a:lnTo>
                  <a:lnTo>
                    <a:pt x="891209" y="0"/>
                  </a:lnTo>
                  <a:lnTo>
                    <a:pt x="235226" y="13252"/>
                  </a:lnTo>
                  <a:close/>
                </a:path>
              </a:pathLst>
            </a:custGeom>
            <a:solidFill>
              <a:schemeClr val="accent3"/>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 name="Freeform 19"/>
            <p:cNvSpPr/>
            <p:nvPr/>
          </p:nvSpPr>
          <p:spPr>
            <a:xfrm>
              <a:off x="3041374" y="1530627"/>
              <a:ext cx="805069" cy="675861"/>
            </a:xfrm>
            <a:custGeom>
              <a:avLst/>
              <a:gdLst>
                <a:gd name="connsiteX0" fmla="*/ 205409 w 805069"/>
                <a:gd name="connsiteY0" fmla="*/ 427383 h 675861"/>
                <a:gd name="connsiteX1" fmla="*/ 255104 w 805069"/>
                <a:gd name="connsiteY1" fmla="*/ 404191 h 675861"/>
                <a:gd name="connsiteX2" fmla="*/ 477078 w 805069"/>
                <a:gd name="connsiteY2" fmla="*/ 417444 h 675861"/>
                <a:gd name="connsiteX3" fmla="*/ 549965 w 805069"/>
                <a:gd name="connsiteY3" fmla="*/ 586409 h 675861"/>
                <a:gd name="connsiteX4" fmla="*/ 692426 w 805069"/>
                <a:gd name="connsiteY4" fmla="*/ 675861 h 675861"/>
                <a:gd name="connsiteX5" fmla="*/ 805069 w 805069"/>
                <a:gd name="connsiteY5" fmla="*/ 632791 h 675861"/>
                <a:gd name="connsiteX6" fmla="*/ 725556 w 805069"/>
                <a:gd name="connsiteY6" fmla="*/ 377687 h 675861"/>
                <a:gd name="connsiteX7" fmla="*/ 569843 w 805069"/>
                <a:gd name="connsiteY7" fmla="*/ 168965 h 675861"/>
                <a:gd name="connsiteX8" fmla="*/ 559904 w 805069"/>
                <a:gd name="connsiteY8" fmla="*/ 9939 h 675861"/>
                <a:gd name="connsiteX9" fmla="*/ 321365 w 805069"/>
                <a:gd name="connsiteY9" fmla="*/ 0 h 675861"/>
                <a:gd name="connsiteX10" fmla="*/ 129209 w 805069"/>
                <a:gd name="connsiteY10" fmla="*/ 192157 h 675861"/>
                <a:gd name="connsiteX11" fmla="*/ 0 w 805069"/>
                <a:gd name="connsiteY11" fmla="*/ 178904 h 675861"/>
                <a:gd name="connsiteX12" fmla="*/ 205409 w 805069"/>
                <a:gd name="connsiteY12" fmla="*/ 427383 h 675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5069" h="675861">
                  <a:moveTo>
                    <a:pt x="205409" y="427383"/>
                  </a:moveTo>
                  <a:lnTo>
                    <a:pt x="255104" y="404191"/>
                  </a:lnTo>
                  <a:lnTo>
                    <a:pt x="477078" y="417444"/>
                  </a:lnTo>
                  <a:lnTo>
                    <a:pt x="549965" y="586409"/>
                  </a:lnTo>
                  <a:lnTo>
                    <a:pt x="692426" y="675861"/>
                  </a:lnTo>
                  <a:lnTo>
                    <a:pt x="805069" y="632791"/>
                  </a:lnTo>
                  <a:lnTo>
                    <a:pt x="725556" y="377687"/>
                  </a:lnTo>
                  <a:lnTo>
                    <a:pt x="569843" y="168965"/>
                  </a:lnTo>
                  <a:lnTo>
                    <a:pt x="559904" y="9939"/>
                  </a:lnTo>
                  <a:lnTo>
                    <a:pt x="321365" y="0"/>
                  </a:lnTo>
                  <a:lnTo>
                    <a:pt x="129209" y="192157"/>
                  </a:lnTo>
                  <a:lnTo>
                    <a:pt x="0" y="178904"/>
                  </a:lnTo>
                  <a:lnTo>
                    <a:pt x="205409" y="427383"/>
                  </a:lnTo>
                  <a:close/>
                </a:path>
              </a:pathLst>
            </a:cu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 name="Freeform 20"/>
            <p:cNvSpPr/>
            <p:nvPr/>
          </p:nvSpPr>
          <p:spPr>
            <a:xfrm>
              <a:off x="2792896" y="2024270"/>
              <a:ext cx="556591" cy="801756"/>
            </a:xfrm>
            <a:custGeom>
              <a:avLst/>
              <a:gdLst>
                <a:gd name="connsiteX0" fmla="*/ 212034 w 556591"/>
                <a:gd name="connsiteY0" fmla="*/ 19878 h 801756"/>
                <a:gd name="connsiteX1" fmla="*/ 195469 w 556591"/>
                <a:gd name="connsiteY1" fmla="*/ 142460 h 801756"/>
                <a:gd name="connsiteX2" fmla="*/ 265043 w 556591"/>
                <a:gd name="connsiteY2" fmla="*/ 341243 h 801756"/>
                <a:gd name="connsiteX3" fmla="*/ 556591 w 556591"/>
                <a:gd name="connsiteY3" fmla="*/ 639417 h 801756"/>
                <a:gd name="connsiteX4" fmla="*/ 546652 w 556591"/>
                <a:gd name="connsiteY4" fmla="*/ 778565 h 801756"/>
                <a:gd name="connsiteX5" fmla="*/ 387626 w 556591"/>
                <a:gd name="connsiteY5" fmla="*/ 801756 h 801756"/>
                <a:gd name="connsiteX6" fmla="*/ 258417 w 556591"/>
                <a:gd name="connsiteY6" fmla="*/ 685800 h 801756"/>
                <a:gd name="connsiteX7" fmla="*/ 195469 w 556591"/>
                <a:gd name="connsiteY7" fmla="*/ 526773 h 801756"/>
                <a:gd name="connsiteX8" fmla="*/ 86139 w 556591"/>
                <a:gd name="connsiteY8" fmla="*/ 493643 h 801756"/>
                <a:gd name="connsiteX9" fmla="*/ 86139 w 556591"/>
                <a:gd name="connsiteY9" fmla="*/ 414130 h 801756"/>
                <a:gd name="connsiteX10" fmla="*/ 0 w 556591"/>
                <a:gd name="connsiteY10" fmla="*/ 357808 h 801756"/>
                <a:gd name="connsiteX11" fmla="*/ 56321 w 556591"/>
                <a:gd name="connsiteY11" fmla="*/ 301487 h 801756"/>
                <a:gd name="connsiteX12" fmla="*/ 19878 w 556591"/>
                <a:gd name="connsiteY12" fmla="*/ 96078 h 801756"/>
                <a:gd name="connsiteX13" fmla="*/ 46382 w 556591"/>
                <a:gd name="connsiteY13" fmla="*/ 0 h 801756"/>
                <a:gd name="connsiteX14" fmla="*/ 212034 w 556591"/>
                <a:gd name="connsiteY14" fmla="*/ 19878 h 801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6591" h="801756">
                  <a:moveTo>
                    <a:pt x="212034" y="19878"/>
                  </a:moveTo>
                  <a:lnTo>
                    <a:pt x="195469" y="142460"/>
                  </a:lnTo>
                  <a:lnTo>
                    <a:pt x="265043" y="341243"/>
                  </a:lnTo>
                  <a:lnTo>
                    <a:pt x="556591" y="639417"/>
                  </a:lnTo>
                  <a:lnTo>
                    <a:pt x="546652" y="778565"/>
                  </a:lnTo>
                  <a:lnTo>
                    <a:pt x="387626" y="801756"/>
                  </a:lnTo>
                  <a:lnTo>
                    <a:pt x="258417" y="685800"/>
                  </a:lnTo>
                  <a:lnTo>
                    <a:pt x="195469" y="526773"/>
                  </a:lnTo>
                  <a:lnTo>
                    <a:pt x="86139" y="493643"/>
                  </a:lnTo>
                  <a:lnTo>
                    <a:pt x="86139" y="414130"/>
                  </a:lnTo>
                  <a:lnTo>
                    <a:pt x="0" y="357808"/>
                  </a:lnTo>
                  <a:lnTo>
                    <a:pt x="56321" y="301487"/>
                  </a:lnTo>
                  <a:lnTo>
                    <a:pt x="19878" y="96078"/>
                  </a:lnTo>
                  <a:lnTo>
                    <a:pt x="46382" y="0"/>
                  </a:lnTo>
                  <a:lnTo>
                    <a:pt x="212034" y="19878"/>
                  </a:lnTo>
                  <a:close/>
                </a:path>
              </a:pathLst>
            </a:cu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2" name="Freeform 21"/>
            <p:cNvSpPr/>
            <p:nvPr/>
          </p:nvSpPr>
          <p:spPr>
            <a:xfrm>
              <a:off x="2990187" y="2040835"/>
              <a:ext cx="553633" cy="589722"/>
            </a:xfrm>
            <a:custGeom>
              <a:avLst/>
              <a:gdLst>
                <a:gd name="connsiteX0" fmla="*/ 72887 w 540026"/>
                <a:gd name="connsiteY0" fmla="*/ 0 h 589722"/>
                <a:gd name="connsiteX1" fmla="*/ 82826 w 540026"/>
                <a:gd name="connsiteY1" fmla="*/ 56322 h 589722"/>
                <a:gd name="connsiteX2" fmla="*/ 188844 w 540026"/>
                <a:gd name="connsiteY2" fmla="*/ 82826 h 589722"/>
                <a:gd name="connsiteX3" fmla="*/ 331305 w 540026"/>
                <a:gd name="connsiteY3" fmla="*/ 357808 h 589722"/>
                <a:gd name="connsiteX4" fmla="*/ 417444 w 540026"/>
                <a:gd name="connsiteY4" fmla="*/ 357808 h 589722"/>
                <a:gd name="connsiteX5" fmla="*/ 500270 w 540026"/>
                <a:gd name="connsiteY5" fmla="*/ 311426 h 589722"/>
                <a:gd name="connsiteX6" fmla="*/ 540026 w 540026"/>
                <a:gd name="connsiteY6" fmla="*/ 490330 h 589722"/>
                <a:gd name="connsiteX7" fmla="*/ 327992 w 540026"/>
                <a:gd name="connsiteY7" fmla="*/ 589722 h 589722"/>
                <a:gd name="connsiteX8" fmla="*/ 62948 w 540026"/>
                <a:gd name="connsiteY8" fmla="*/ 337930 h 589722"/>
                <a:gd name="connsiteX9" fmla="*/ 0 w 540026"/>
                <a:gd name="connsiteY9" fmla="*/ 119269 h 589722"/>
                <a:gd name="connsiteX10" fmla="*/ 9940 w 540026"/>
                <a:gd name="connsiteY10" fmla="*/ 9939 h 589722"/>
                <a:gd name="connsiteX11" fmla="*/ 72887 w 540026"/>
                <a:gd name="connsiteY11" fmla="*/ 0 h 589722"/>
                <a:gd name="connsiteX0" fmla="*/ 72887 w 542203"/>
                <a:gd name="connsiteY0" fmla="*/ 0 h 589722"/>
                <a:gd name="connsiteX1" fmla="*/ 82826 w 542203"/>
                <a:gd name="connsiteY1" fmla="*/ 56322 h 589722"/>
                <a:gd name="connsiteX2" fmla="*/ 188844 w 542203"/>
                <a:gd name="connsiteY2" fmla="*/ 82826 h 589722"/>
                <a:gd name="connsiteX3" fmla="*/ 331305 w 542203"/>
                <a:gd name="connsiteY3" fmla="*/ 357808 h 589722"/>
                <a:gd name="connsiteX4" fmla="*/ 417444 w 542203"/>
                <a:gd name="connsiteY4" fmla="*/ 357808 h 589722"/>
                <a:gd name="connsiteX5" fmla="*/ 500270 w 542203"/>
                <a:gd name="connsiteY5" fmla="*/ 311426 h 589722"/>
                <a:gd name="connsiteX6" fmla="*/ 542203 w 542203"/>
                <a:gd name="connsiteY6" fmla="*/ 499039 h 589722"/>
                <a:gd name="connsiteX7" fmla="*/ 327992 w 542203"/>
                <a:gd name="connsiteY7" fmla="*/ 589722 h 589722"/>
                <a:gd name="connsiteX8" fmla="*/ 62948 w 542203"/>
                <a:gd name="connsiteY8" fmla="*/ 337930 h 589722"/>
                <a:gd name="connsiteX9" fmla="*/ 0 w 542203"/>
                <a:gd name="connsiteY9" fmla="*/ 119269 h 589722"/>
                <a:gd name="connsiteX10" fmla="*/ 9940 w 542203"/>
                <a:gd name="connsiteY10" fmla="*/ 9939 h 589722"/>
                <a:gd name="connsiteX11" fmla="*/ 72887 w 542203"/>
                <a:gd name="connsiteY11" fmla="*/ 0 h 589722"/>
                <a:gd name="connsiteX0" fmla="*/ 84317 w 553633"/>
                <a:gd name="connsiteY0" fmla="*/ 0 h 589722"/>
                <a:gd name="connsiteX1" fmla="*/ 94256 w 553633"/>
                <a:gd name="connsiteY1" fmla="*/ 56322 h 589722"/>
                <a:gd name="connsiteX2" fmla="*/ 200274 w 553633"/>
                <a:gd name="connsiteY2" fmla="*/ 82826 h 589722"/>
                <a:gd name="connsiteX3" fmla="*/ 342735 w 553633"/>
                <a:gd name="connsiteY3" fmla="*/ 357808 h 589722"/>
                <a:gd name="connsiteX4" fmla="*/ 428874 w 553633"/>
                <a:gd name="connsiteY4" fmla="*/ 357808 h 589722"/>
                <a:gd name="connsiteX5" fmla="*/ 511700 w 553633"/>
                <a:gd name="connsiteY5" fmla="*/ 311426 h 589722"/>
                <a:gd name="connsiteX6" fmla="*/ 553633 w 553633"/>
                <a:gd name="connsiteY6" fmla="*/ 499039 h 589722"/>
                <a:gd name="connsiteX7" fmla="*/ 339422 w 553633"/>
                <a:gd name="connsiteY7" fmla="*/ 589722 h 589722"/>
                <a:gd name="connsiteX8" fmla="*/ 74378 w 553633"/>
                <a:gd name="connsiteY8" fmla="*/ 337930 h 589722"/>
                <a:gd name="connsiteX9" fmla="*/ 0 w 553633"/>
                <a:gd name="connsiteY9" fmla="*/ 119269 h 589722"/>
                <a:gd name="connsiteX10" fmla="*/ 21370 w 553633"/>
                <a:gd name="connsiteY10" fmla="*/ 9939 h 589722"/>
                <a:gd name="connsiteX11" fmla="*/ 84317 w 553633"/>
                <a:gd name="connsiteY11" fmla="*/ 0 h 589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3633" h="589722">
                  <a:moveTo>
                    <a:pt x="84317" y="0"/>
                  </a:moveTo>
                  <a:lnTo>
                    <a:pt x="94256" y="56322"/>
                  </a:lnTo>
                  <a:lnTo>
                    <a:pt x="200274" y="82826"/>
                  </a:lnTo>
                  <a:lnTo>
                    <a:pt x="342735" y="357808"/>
                  </a:lnTo>
                  <a:lnTo>
                    <a:pt x="428874" y="357808"/>
                  </a:lnTo>
                  <a:lnTo>
                    <a:pt x="511700" y="311426"/>
                  </a:lnTo>
                  <a:lnTo>
                    <a:pt x="553633" y="499039"/>
                  </a:lnTo>
                  <a:lnTo>
                    <a:pt x="339422" y="589722"/>
                  </a:lnTo>
                  <a:lnTo>
                    <a:pt x="74378" y="337930"/>
                  </a:lnTo>
                  <a:lnTo>
                    <a:pt x="0" y="119269"/>
                  </a:lnTo>
                  <a:lnTo>
                    <a:pt x="21370" y="9939"/>
                  </a:lnTo>
                  <a:lnTo>
                    <a:pt x="84317" y="0"/>
                  </a:lnTo>
                  <a:close/>
                </a:path>
              </a:pathLst>
            </a:custGeom>
            <a:solidFill>
              <a:schemeClr val="accent3"/>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3" name="Freeform 22"/>
            <p:cNvSpPr/>
            <p:nvPr/>
          </p:nvSpPr>
          <p:spPr>
            <a:xfrm>
              <a:off x="3067878" y="1938130"/>
              <a:ext cx="805070" cy="609600"/>
            </a:xfrm>
            <a:custGeom>
              <a:avLst/>
              <a:gdLst>
                <a:gd name="connsiteX0" fmla="*/ 639418 w 805070"/>
                <a:gd name="connsiteY0" fmla="*/ 609600 h 609600"/>
                <a:gd name="connsiteX1" fmla="*/ 639418 w 805070"/>
                <a:gd name="connsiteY1" fmla="*/ 609600 h 609600"/>
                <a:gd name="connsiteX2" fmla="*/ 718931 w 805070"/>
                <a:gd name="connsiteY2" fmla="*/ 347870 h 609600"/>
                <a:gd name="connsiteX3" fmla="*/ 805070 w 805070"/>
                <a:gd name="connsiteY3" fmla="*/ 344557 h 609600"/>
                <a:gd name="connsiteX4" fmla="*/ 785192 w 805070"/>
                <a:gd name="connsiteY4" fmla="*/ 225287 h 609600"/>
                <a:gd name="connsiteX5" fmla="*/ 662609 w 805070"/>
                <a:gd name="connsiteY5" fmla="*/ 281609 h 609600"/>
                <a:gd name="connsiteX6" fmla="*/ 540026 w 805070"/>
                <a:gd name="connsiteY6" fmla="*/ 188844 h 609600"/>
                <a:gd name="connsiteX7" fmla="*/ 460513 w 805070"/>
                <a:gd name="connsiteY7" fmla="*/ 16566 h 609600"/>
                <a:gd name="connsiteX8" fmla="*/ 218661 w 805070"/>
                <a:gd name="connsiteY8" fmla="*/ 0 h 609600"/>
                <a:gd name="connsiteX9" fmla="*/ 168965 w 805070"/>
                <a:gd name="connsiteY9" fmla="*/ 26505 h 609600"/>
                <a:gd name="connsiteX10" fmla="*/ 152400 w 805070"/>
                <a:gd name="connsiteY10" fmla="*/ 106018 h 609600"/>
                <a:gd name="connsiteX11" fmla="*/ 29818 w 805070"/>
                <a:gd name="connsiteY11" fmla="*/ 62948 h 609600"/>
                <a:gd name="connsiteX12" fmla="*/ 0 w 805070"/>
                <a:gd name="connsiteY12" fmla="*/ 96079 h 609600"/>
                <a:gd name="connsiteX13" fmla="*/ 23192 w 805070"/>
                <a:gd name="connsiteY13" fmla="*/ 159027 h 609600"/>
                <a:gd name="connsiteX14" fmla="*/ 129209 w 805070"/>
                <a:gd name="connsiteY14" fmla="*/ 188844 h 609600"/>
                <a:gd name="connsiteX15" fmla="*/ 274983 w 805070"/>
                <a:gd name="connsiteY15" fmla="*/ 470453 h 609600"/>
                <a:gd name="connsiteX16" fmla="*/ 361122 w 805070"/>
                <a:gd name="connsiteY16" fmla="*/ 463827 h 609600"/>
                <a:gd name="connsiteX17" fmla="*/ 430696 w 805070"/>
                <a:gd name="connsiteY17" fmla="*/ 414131 h 609600"/>
                <a:gd name="connsiteX18" fmla="*/ 477079 w 805070"/>
                <a:gd name="connsiteY18" fmla="*/ 602974 h 609600"/>
                <a:gd name="connsiteX19" fmla="*/ 639418 w 805070"/>
                <a:gd name="connsiteY19" fmla="*/ 60960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05070" h="609600">
                  <a:moveTo>
                    <a:pt x="639418" y="609600"/>
                  </a:moveTo>
                  <a:lnTo>
                    <a:pt x="639418" y="609600"/>
                  </a:lnTo>
                  <a:lnTo>
                    <a:pt x="718931" y="347870"/>
                  </a:lnTo>
                  <a:lnTo>
                    <a:pt x="805070" y="344557"/>
                  </a:lnTo>
                  <a:lnTo>
                    <a:pt x="785192" y="225287"/>
                  </a:lnTo>
                  <a:lnTo>
                    <a:pt x="662609" y="281609"/>
                  </a:lnTo>
                  <a:lnTo>
                    <a:pt x="540026" y="188844"/>
                  </a:lnTo>
                  <a:lnTo>
                    <a:pt x="460513" y="16566"/>
                  </a:lnTo>
                  <a:lnTo>
                    <a:pt x="218661" y="0"/>
                  </a:lnTo>
                  <a:lnTo>
                    <a:pt x="168965" y="26505"/>
                  </a:lnTo>
                  <a:lnTo>
                    <a:pt x="152400" y="106018"/>
                  </a:lnTo>
                  <a:lnTo>
                    <a:pt x="29818" y="62948"/>
                  </a:lnTo>
                  <a:lnTo>
                    <a:pt x="0" y="96079"/>
                  </a:lnTo>
                  <a:lnTo>
                    <a:pt x="23192" y="159027"/>
                  </a:lnTo>
                  <a:lnTo>
                    <a:pt x="129209" y="188844"/>
                  </a:lnTo>
                  <a:lnTo>
                    <a:pt x="274983" y="470453"/>
                  </a:lnTo>
                  <a:lnTo>
                    <a:pt x="361122" y="463827"/>
                  </a:lnTo>
                  <a:lnTo>
                    <a:pt x="430696" y="414131"/>
                  </a:lnTo>
                  <a:lnTo>
                    <a:pt x="477079" y="602974"/>
                  </a:lnTo>
                  <a:lnTo>
                    <a:pt x="639418" y="609600"/>
                  </a:lnTo>
                  <a:close/>
                </a:path>
              </a:pathLst>
            </a:custGeom>
            <a:solidFill>
              <a:schemeClr val="accent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4" name="Freeform 23"/>
            <p:cNvSpPr/>
            <p:nvPr/>
          </p:nvSpPr>
          <p:spPr>
            <a:xfrm>
              <a:off x="3846443" y="2097157"/>
              <a:ext cx="278296" cy="205408"/>
            </a:xfrm>
            <a:custGeom>
              <a:avLst/>
              <a:gdLst>
                <a:gd name="connsiteX0" fmla="*/ 0 w 278296"/>
                <a:gd name="connsiteY0" fmla="*/ 69573 h 205408"/>
                <a:gd name="connsiteX1" fmla="*/ 106018 w 278296"/>
                <a:gd name="connsiteY1" fmla="*/ 0 h 205408"/>
                <a:gd name="connsiteX2" fmla="*/ 172279 w 278296"/>
                <a:gd name="connsiteY2" fmla="*/ 49695 h 205408"/>
                <a:gd name="connsiteX3" fmla="*/ 185531 w 278296"/>
                <a:gd name="connsiteY3" fmla="*/ 26504 h 205408"/>
                <a:gd name="connsiteX4" fmla="*/ 248479 w 278296"/>
                <a:gd name="connsiteY4" fmla="*/ 19878 h 205408"/>
                <a:gd name="connsiteX5" fmla="*/ 278296 w 278296"/>
                <a:gd name="connsiteY5" fmla="*/ 132521 h 205408"/>
                <a:gd name="connsiteX6" fmla="*/ 235227 w 278296"/>
                <a:gd name="connsiteY6" fmla="*/ 205408 h 205408"/>
                <a:gd name="connsiteX7" fmla="*/ 149087 w 278296"/>
                <a:gd name="connsiteY7" fmla="*/ 182217 h 205408"/>
                <a:gd name="connsiteX8" fmla="*/ 19879 w 278296"/>
                <a:gd name="connsiteY8" fmla="*/ 182217 h 205408"/>
                <a:gd name="connsiteX9" fmla="*/ 0 w 278296"/>
                <a:gd name="connsiteY9" fmla="*/ 69573 h 205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8296" h="205408">
                  <a:moveTo>
                    <a:pt x="0" y="69573"/>
                  </a:moveTo>
                  <a:lnTo>
                    <a:pt x="106018" y="0"/>
                  </a:lnTo>
                  <a:lnTo>
                    <a:pt x="172279" y="49695"/>
                  </a:lnTo>
                  <a:lnTo>
                    <a:pt x="185531" y="26504"/>
                  </a:lnTo>
                  <a:lnTo>
                    <a:pt x="248479" y="19878"/>
                  </a:lnTo>
                  <a:lnTo>
                    <a:pt x="278296" y="132521"/>
                  </a:lnTo>
                  <a:lnTo>
                    <a:pt x="235227" y="205408"/>
                  </a:lnTo>
                  <a:lnTo>
                    <a:pt x="149087" y="182217"/>
                  </a:lnTo>
                  <a:lnTo>
                    <a:pt x="19879" y="182217"/>
                  </a:lnTo>
                  <a:lnTo>
                    <a:pt x="0" y="69573"/>
                  </a:lnTo>
                  <a:close/>
                </a:path>
              </a:pathLst>
            </a:cu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Freeform 1"/>
            <p:cNvSpPr/>
            <p:nvPr/>
          </p:nvSpPr>
          <p:spPr>
            <a:xfrm>
              <a:off x="2771775" y="2539365"/>
              <a:ext cx="941070" cy="784860"/>
            </a:xfrm>
            <a:custGeom>
              <a:avLst/>
              <a:gdLst>
                <a:gd name="connsiteX0" fmla="*/ 929640 w 929640"/>
                <a:gd name="connsiteY0" fmla="*/ 5715 h 784860"/>
                <a:gd name="connsiteX1" fmla="*/ 773430 w 929640"/>
                <a:gd name="connsiteY1" fmla="*/ 0 h 784860"/>
                <a:gd name="connsiteX2" fmla="*/ 554355 w 929640"/>
                <a:gd name="connsiteY2" fmla="*/ 89535 h 784860"/>
                <a:gd name="connsiteX3" fmla="*/ 579120 w 929640"/>
                <a:gd name="connsiteY3" fmla="*/ 120015 h 784860"/>
                <a:gd name="connsiteX4" fmla="*/ 563880 w 929640"/>
                <a:gd name="connsiteY4" fmla="*/ 262890 h 784860"/>
                <a:gd name="connsiteX5" fmla="*/ 411480 w 929640"/>
                <a:gd name="connsiteY5" fmla="*/ 287655 h 784860"/>
                <a:gd name="connsiteX6" fmla="*/ 291465 w 929640"/>
                <a:gd name="connsiteY6" fmla="*/ 177165 h 784860"/>
                <a:gd name="connsiteX7" fmla="*/ 188595 w 929640"/>
                <a:gd name="connsiteY7" fmla="*/ 190500 h 784860"/>
                <a:gd name="connsiteX8" fmla="*/ 173355 w 929640"/>
                <a:gd name="connsiteY8" fmla="*/ 280035 h 784860"/>
                <a:gd name="connsiteX9" fmla="*/ 38100 w 929640"/>
                <a:gd name="connsiteY9" fmla="*/ 276225 h 784860"/>
                <a:gd name="connsiteX10" fmla="*/ 0 w 929640"/>
                <a:gd name="connsiteY10" fmla="*/ 381000 h 784860"/>
                <a:gd name="connsiteX11" fmla="*/ 125730 w 929640"/>
                <a:gd name="connsiteY11" fmla="*/ 546735 h 784860"/>
                <a:gd name="connsiteX12" fmla="*/ 38100 w 929640"/>
                <a:gd name="connsiteY12" fmla="*/ 615315 h 784860"/>
                <a:gd name="connsiteX13" fmla="*/ 60960 w 929640"/>
                <a:gd name="connsiteY13" fmla="*/ 643890 h 784860"/>
                <a:gd name="connsiteX14" fmla="*/ 247650 w 929640"/>
                <a:gd name="connsiteY14" fmla="*/ 573405 h 784860"/>
                <a:gd name="connsiteX15" fmla="*/ 337185 w 929640"/>
                <a:gd name="connsiteY15" fmla="*/ 594360 h 784860"/>
                <a:gd name="connsiteX16" fmla="*/ 495300 w 929640"/>
                <a:gd name="connsiteY16" fmla="*/ 521970 h 784860"/>
                <a:gd name="connsiteX17" fmla="*/ 499110 w 929640"/>
                <a:gd name="connsiteY17" fmla="*/ 659130 h 784860"/>
                <a:gd name="connsiteX18" fmla="*/ 550545 w 929640"/>
                <a:gd name="connsiteY18" fmla="*/ 638175 h 784860"/>
                <a:gd name="connsiteX19" fmla="*/ 556260 w 929640"/>
                <a:gd name="connsiteY19" fmla="*/ 710565 h 784860"/>
                <a:gd name="connsiteX20" fmla="*/ 733425 w 929640"/>
                <a:gd name="connsiteY20" fmla="*/ 779145 h 784860"/>
                <a:gd name="connsiteX21" fmla="*/ 742950 w 929640"/>
                <a:gd name="connsiteY21" fmla="*/ 754380 h 784860"/>
                <a:gd name="connsiteX22" fmla="*/ 853440 w 929640"/>
                <a:gd name="connsiteY22" fmla="*/ 784860 h 784860"/>
                <a:gd name="connsiteX23" fmla="*/ 899160 w 929640"/>
                <a:gd name="connsiteY23" fmla="*/ 741045 h 784860"/>
                <a:gd name="connsiteX24" fmla="*/ 904875 w 929640"/>
                <a:gd name="connsiteY24" fmla="*/ 523875 h 784860"/>
                <a:gd name="connsiteX25" fmla="*/ 792480 w 929640"/>
                <a:gd name="connsiteY25" fmla="*/ 241935 h 784860"/>
                <a:gd name="connsiteX26" fmla="*/ 922020 w 929640"/>
                <a:gd name="connsiteY26" fmla="*/ 129540 h 784860"/>
                <a:gd name="connsiteX27" fmla="*/ 929640 w 929640"/>
                <a:gd name="connsiteY27" fmla="*/ 5715 h 784860"/>
                <a:gd name="connsiteX0" fmla="*/ 941070 w 941070"/>
                <a:gd name="connsiteY0" fmla="*/ 5715 h 784860"/>
                <a:gd name="connsiteX1" fmla="*/ 773430 w 941070"/>
                <a:gd name="connsiteY1" fmla="*/ 0 h 784860"/>
                <a:gd name="connsiteX2" fmla="*/ 554355 w 941070"/>
                <a:gd name="connsiteY2" fmla="*/ 89535 h 784860"/>
                <a:gd name="connsiteX3" fmla="*/ 579120 w 941070"/>
                <a:gd name="connsiteY3" fmla="*/ 120015 h 784860"/>
                <a:gd name="connsiteX4" fmla="*/ 563880 w 941070"/>
                <a:gd name="connsiteY4" fmla="*/ 262890 h 784860"/>
                <a:gd name="connsiteX5" fmla="*/ 411480 w 941070"/>
                <a:gd name="connsiteY5" fmla="*/ 287655 h 784860"/>
                <a:gd name="connsiteX6" fmla="*/ 291465 w 941070"/>
                <a:gd name="connsiteY6" fmla="*/ 177165 h 784860"/>
                <a:gd name="connsiteX7" fmla="*/ 188595 w 941070"/>
                <a:gd name="connsiteY7" fmla="*/ 190500 h 784860"/>
                <a:gd name="connsiteX8" fmla="*/ 173355 w 941070"/>
                <a:gd name="connsiteY8" fmla="*/ 280035 h 784860"/>
                <a:gd name="connsiteX9" fmla="*/ 38100 w 941070"/>
                <a:gd name="connsiteY9" fmla="*/ 276225 h 784860"/>
                <a:gd name="connsiteX10" fmla="*/ 0 w 941070"/>
                <a:gd name="connsiteY10" fmla="*/ 381000 h 784860"/>
                <a:gd name="connsiteX11" fmla="*/ 125730 w 941070"/>
                <a:gd name="connsiteY11" fmla="*/ 546735 h 784860"/>
                <a:gd name="connsiteX12" fmla="*/ 38100 w 941070"/>
                <a:gd name="connsiteY12" fmla="*/ 615315 h 784860"/>
                <a:gd name="connsiteX13" fmla="*/ 60960 w 941070"/>
                <a:gd name="connsiteY13" fmla="*/ 643890 h 784860"/>
                <a:gd name="connsiteX14" fmla="*/ 247650 w 941070"/>
                <a:gd name="connsiteY14" fmla="*/ 573405 h 784860"/>
                <a:gd name="connsiteX15" fmla="*/ 337185 w 941070"/>
                <a:gd name="connsiteY15" fmla="*/ 594360 h 784860"/>
                <a:gd name="connsiteX16" fmla="*/ 495300 w 941070"/>
                <a:gd name="connsiteY16" fmla="*/ 521970 h 784860"/>
                <a:gd name="connsiteX17" fmla="*/ 499110 w 941070"/>
                <a:gd name="connsiteY17" fmla="*/ 659130 h 784860"/>
                <a:gd name="connsiteX18" fmla="*/ 550545 w 941070"/>
                <a:gd name="connsiteY18" fmla="*/ 638175 h 784860"/>
                <a:gd name="connsiteX19" fmla="*/ 556260 w 941070"/>
                <a:gd name="connsiteY19" fmla="*/ 710565 h 784860"/>
                <a:gd name="connsiteX20" fmla="*/ 733425 w 941070"/>
                <a:gd name="connsiteY20" fmla="*/ 779145 h 784860"/>
                <a:gd name="connsiteX21" fmla="*/ 742950 w 941070"/>
                <a:gd name="connsiteY21" fmla="*/ 754380 h 784860"/>
                <a:gd name="connsiteX22" fmla="*/ 853440 w 941070"/>
                <a:gd name="connsiteY22" fmla="*/ 784860 h 784860"/>
                <a:gd name="connsiteX23" fmla="*/ 899160 w 941070"/>
                <a:gd name="connsiteY23" fmla="*/ 741045 h 784860"/>
                <a:gd name="connsiteX24" fmla="*/ 904875 w 941070"/>
                <a:gd name="connsiteY24" fmla="*/ 523875 h 784860"/>
                <a:gd name="connsiteX25" fmla="*/ 792480 w 941070"/>
                <a:gd name="connsiteY25" fmla="*/ 241935 h 784860"/>
                <a:gd name="connsiteX26" fmla="*/ 922020 w 941070"/>
                <a:gd name="connsiteY26" fmla="*/ 129540 h 784860"/>
                <a:gd name="connsiteX27" fmla="*/ 941070 w 941070"/>
                <a:gd name="connsiteY27" fmla="*/ 5715 h 784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41070" h="784860">
                  <a:moveTo>
                    <a:pt x="941070" y="5715"/>
                  </a:moveTo>
                  <a:lnTo>
                    <a:pt x="773430" y="0"/>
                  </a:lnTo>
                  <a:lnTo>
                    <a:pt x="554355" y="89535"/>
                  </a:lnTo>
                  <a:lnTo>
                    <a:pt x="579120" y="120015"/>
                  </a:lnTo>
                  <a:lnTo>
                    <a:pt x="563880" y="262890"/>
                  </a:lnTo>
                  <a:lnTo>
                    <a:pt x="411480" y="287655"/>
                  </a:lnTo>
                  <a:lnTo>
                    <a:pt x="291465" y="177165"/>
                  </a:lnTo>
                  <a:lnTo>
                    <a:pt x="188595" y="190500"/>
                  </a:lnTo>
                  <a:lnTo>
                    <a:pt x="173355" y="280035"/>
                  </a:lnTo>
                  <a:lnTo>
                    <a:pt x="38100" y="276225"/>
                  </a:lnTo>
                  <a:lnTo>
                    <a:pt x="0" y="381000"/>
                  </a:lnTo>
                  <a:lnTo>
                    <a:pt x="125730" y="546735"/>
                  </a:lnTo>
                  <a:lnTo>
                    <a:pt x="38100" y="615315"/>
                  </a:lnTo>
                  <a:lnTo>
                    <a:pt x="60960" y="643890"/>
                  </a:lnTo>
                  <a:lnTo>
                    <a:pt x="247650" y="573405"/>
                  </a:lnTo>
                  <a:lnTo>
                    <a:pt x="337185" y="594360"/>
                  </a:lnTo>
                  <a:lnTo>
                    <a:pt x="495300" y="521970"/>
                  </a:lnTo>
                  <a:lnTo>
                    <a:pt x="499110" y="659130"/>
                  </a:lnTo>
                  <a:lnTo>
                    <a:pt x="550545" y="638175"/>
                  </a:lnTo>
                  <a:lnTo>
                    <a:pt x="556260" y="710565"/>
                  </a:lnTo>
                  <a:lnTo>
                    <a:pt x="733425" y="779145"/>
                  </a:lnTo>
                  <a:lnTo>
                    <a:pt x="742950" y="754380"/>
                  </a:lnTo>
                  <a:lnTo>
                    <a:pt x="853440" y="784860"/>
                  </a:lnTo>
                  <a:lnTo>
                    <a:pt x="899160" y="741045"/>
                  </a:lnTo>
                  <a:lnTo>
                    <a:pt x="904875" y="523875"/>
                  </a:lnTo>
                  <a:lnTo>
                    <a:pt x="792480" y="241935"/>
                  </a:lnTo>
                  <a:lnTo>
                    <a:pt x="922020" y="129540"/>
                  </a:lnTo>
                  <a:lnTo>
                    <a:pt x="941070" y="5715"/>
                  </a:lnTo>
                  <a:close/>
                </a:path>
              </a:pathLst>
            </a:custGeom>
            <a:solidFill>
              <a:schemeClr val="accent5"/>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Freeform 10"/>
            <p:cNvSpPr/>
            <p:nvPr/>
          </p:nvSpPr>
          <p:spPr>
            <a:xfrm>
              <a:off x="3566160" y="2278380"/>
              <a:ext cx="546735" cy="1150620"/>
            </a:xfrm>
            <a:custGeom>
              <a:avLst/>
              <a:gdLst>
                <a:gd name="connsiteX0" fmla="*/ 310515 w 546735"/>
                <a:gd name="connsiteY0" fmla="*/ 5715 h 1150620"/>
                <a:gd name="connsiteX1" fmla="*/ 295275 w 546735"/>
                <a:gd name="connsiteY1" fmla="*/ 139065 h 1150620"/>
                <a:gd name="connsiteX2" fmla="*/ 348615 w 546735"/>
                <a:gd name="connsiteY2" fmla="*/ 190500 h 1150620"/>
                <a:gd name="connsiteX3" fmla="*/ 302895 w 546735"/>
                <a:gd name="connsiteY3" fmla="*/ 278130 h 1150620"/>
                <a:gd name="connsiteX4" fmla="*/ 417195 w 546735"/>
                <a:gd name="connsiteY4" fmla="*/ 449580 h 1150620"/>
                <a:gd name="connsiteX5" fmla="*/ 443865 w 546735"/>
                <a:gd name="connsiteY5" fmla="*/ 537210 h 1150620"/>
                <a:gd name="connsiteX6" fmla="*/ 352425 w 546735"/>
                <a:gd name="connsiteY6" fmla="*/ 655320 h 1150620"/>
                <a:gd name="connsiteX7" fmla="*/ 546735 w 546735"/>
                <a:gd name="connsiteY7" fmla="*/ 1036320 h 1150620"/>
                <a:gd name="connsiteX8" fmla="*/ 297180 w 546735"/>
                <a:gd name="connsiteY8" fmla="*/ 1000125 h 1150620"/>
                <a:gd name="connsiteX9" fmla="*/ 180975 w 546735"/>
                <a:gd name="connsiteY9" fmla="*/ 1150620 h 1150620"/>
                <a:gd name="connsiteX10" fmla="*/ 5715 w 546735"/>
                <a:gd name="connsiteY10" fmla="*/ 1106805 h 1150620"/>
                <a:gd name="connsiteX11" fmla="*/ 53340 w 546735"/>
                <a:gd name="connsiteY11" fmla="*/ 1047750 h 1150620"/>
                <a:gd name="connsiteX12" fmla="*/ 104775 w 546735"/>
                <a:gd name="connsiteY12" fmla="*/ 1002030 h 1150620"/>
                <a:gd name="connsiteX13" fmla="*/ 108585 w 546735"/>
                <a:gd name="connsiteY13" fmla="*/ 773430 h 1150620"/>
                <a:gd name="connsiteX14" fmla="*/ 0 w 546735"/>
                <a:gd name="connsiteY14" fmla="*/ 506730 h 1150620"/>
                <a:gd name="connsiteX15" fmla="*/ 125730 w 546735"/>
                <a:gd name="connsiteY15" fmla="*/ 388620 h 1150620"/>
                <a:gd name="connsiteX16" fmla="*/ 215265 w 546735"/>
                <a:gd name="connsiteY16" fmla="*/ 0 h 1150620"/>
                <a:gd name="connsiteX17" fmla="*/ 310515 w 546735"/>
                <a:gd name="connsiteY17" fmla="*/ 5715 h 1150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6735" h="1150620">
                  <a:moveTo>
                    <a:pt x="310515" y="5715"/>
                  </a:moveTo>
                  <a:lnTo>
                    <a:pt x="295275" y="139065"/>
                  </a:lnTo>
                  <a:lnTo>
                    <a:pt x="348615" y="190500"/>
                  </a:lnTo>
                  <a:lnTo>
                    <a:pt x="302895" y="278130"/>
                  </a:lnTo>
                  <a:lnTo>
                    <a:pt x="417195" y="449580"/>
                  </a:lnTo>
                  <a:lnTo>
                    <a:pt x="443865" y="537210"/>
                  </a:lnTo>
                  <a:lnTo>
                    <a:pt x="352425" y="655320"/>
                  </a:lnTo>
                  <a:lnTo>
                    <a:pt x="546735" y="1036320"/>
                  </a:lnTo>
                  <a:lnTo>
                    <a:pt x="297180" y="1000125"/>
                  </a:lnTo>
                  <a:lnTo>
                    <a:pt x="180975" y="1150620"/>
                  </a:lnTo>
                  <a:lnTo>
                    <a:pt x="5715" y="1106805"/>
                  </a:lnTo>
                  <a:lnTo>
                    <a:pt x="53340" y="1047750"/>
                  </a:lnTo>
                  <a:lnTo>
                    <a:pt x="104775" y="1002030"/>
                  </a:lnTo>
                  <a:lnTo>
                    <a:pt x="108585" y="773430"/>
                  </a:lnTo>
                  <a:lnTo>
                    <a:pt x="0" y="506730"/>
                  </a:lnTo>
                  <a:lnTo>
                    <a:pt x="125730" y="388620"/>
                  </a:lnTo>
                  <a:lnTo>
                    <a:pt x="215265" y="0"/>
                  </a:lnTo>
                  <a:lnTo>
                    <a:pt x="310515" y="5715"/>
                  </a:lnTo>
                  <a:close/>
                </a:path>
              </a:pathLst>
            </a:custGeom>
            <a:solidFill>
              <a:schemeClr val="accent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5" name="Freeform 24"/>
            <p:cNvSpPr/>
            <p:nvPr/>
          </p:nvSpPr>
          <p:spPr>
            <a:xfrm>
              <a:off x="3859530" y="2251710"/>
              <a:ext cx="573405" cy="1055370"/>
            </a:xfrm>
            <a:custGeom>
              <a:avLst/>
              <a:gdLst>
                <a:gd name="connsiteX0" fmla="*/ 219075 w 573405"/>
                <a:gd name="connsiteY0" fmla="*/ 47625 h 1055370"/>
                <a:gd name="connsiteX1" fmla="*/ 337185 w 573405"/>
                <a:gd name="connsiteY1" fmla="*/ 100965 h 1055370"/>
                <a:gd name="connsiteX2" fmla="*/ 478155 w 573405"/>
                <a:gd name="connsiteY2" fmla="*/ 0 h 1055370"/>
                <a:gd name="connsiteX3" fmla="*/ 573405 w 573405"/>
                <a:gd name="connsiteY3" fmla="*/ 60960 h 1055370"/>
                <a:gd name="connsiteX4" fmla="*/ 573405 w 573405"/>
                <a:gd name="connsiteY4" fmla="*/ 209550 h 1055370"/>
                <a:gd name="connsiteX5" fmla="*/ 424815 w 573405"/>
                <a:gd name="connsiteY5" fmla="*/ 228600 h 1055370"/>
                <a:gd name="connsiteX6" fmla="*/ 430530 w 573405"/>
                <a:gd name="connsiteY6" fmla="*/ 449580 h 1055370"/>
                <a:gd name="connsiteX7" fmla="*/ 502920 w 573405"/>
                <a:gd name="connsiteY7" fmla="*/ 643890 h 1055370"/>
                <a:gd name="connsiteX8" fmla="*/ 457200 w 573405"/>
                <a:gd name="connsiteY8" fmla="*/ 701040 h 1055370"/>
                <a:gd name="connsiteX9" fmla="*/ 382905 w 573405"/>
                <a:gd name="connsiteY9" fmla="*/ 693420 h 1055370"/>
                <a:gd name="connsiteX10" fmla="*/ 323850 w 573405"/>
                <a:gd name="connsiteY10" fmla="*/ 876300 h 1055370"/>
                <a:gd name="connsiteX11" fmla="*/ 264795 w 573405"/>
                <a:gd name="connsiteY11" fmla="*/ 922020 h 1055370"/>
                <a:gd name="connsiteX12" fmla="*/ 245745 w 573405"/>
                <a:gd name="connsiteY12" fmla="*/ 1055370 h 1055370"/>
                <a:gd name="connsiteX13" fmla="*/ 53340 w 573405"/>
                <a:gd name="connsiteY13" fmla="*/ 678180 h 1055370"/>
                <a:gd name="connsiteX14" fmla="*/ 150495 w 573405"/>
                <a:gd name="connsiteY14" fmla="*/ 563880 h 1055370"/>
                <a:gd name="connsiteX15" fmla="*/ 120015 w 573405"/>
                <a:gd name="connsiteY15" fmla="*/ 474345 h 1055370"/>
                <a:gd name="connsiteX16" fmla="*/ 11430 w 573405"/>
                <a:gd name="connsiteY16" fmla="*/ 300990 h 1055370"/>
                <a:gd name="connsiteX17" fmla="*/ 57150 w 573405"/>
                <a:gd name="connsiteY17" fmla="*/ 215265 h 1055370"/>
                <a:gd name="connsiteX18" fmla="*/ 0 w 573405"/>
                <a:gd name="connsiteY18" fmla="*/ 163830 h 1055370"/>
                <a:gd name="connsiteX19" fmla="*/ 17145 w 573405"/>
                <a:gd name="connsiteY19" fmla="*/ 24765 h 1055370"/>
                <a:gd name="connsiteX20" fmla="*/ 125730 w 573405"/>
                <a:gd name="connsiteY20" fmla="*/ 24765 h 1055370"/>
                <a:gd name="connsiteX21" fmla="*/ 219075 w 573405"/>
                <a:gd name="connsiteY21" fmla="*/ 47625 h 1055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73405" h="1055370">
                  <a:moveTo>
                    <a:pt x="219075" y="47625"/>
                  </a:moveTo>
                  <a:lnTo>
                    <a:pt x="337185" y="100965"/>
                  </a:lnTo>
                  <a:lnTo>
                    <a:pt x="478155" y="0"/>
                  </a:lnTo>
                  <a:lnTo>
                    <a:pt x="573405" y="60960"/>
                  </a:lnTo>
                  <a:lnTo>
                    <a:pt x="573405" y="209550"/>
                  </a:lnTo>
                  <a:lnTo>
                    <a:pt x="424815" y="228600"/>
                  </a:lnTo>
                  <a:lnTo>
                    <a:pt x="430530" y="449580"/>
                  </a:lnTo>
                  <a:lnTo>
                    <a:pt x="502920" y="643890"/>
                  </a:lnTo>
                  <a:lnTo>
                    <a:pt x="457200" y="701040"/>
                  </a:lnTo>
                  <a:lnTo>
                    <a:pt x="382905" y="693420"/>
                  </a:lnTo>
                  <a:lnTo>
                    <a:pt x="323850" y="876300"/>
                  </a:lnTo>
                  <a:lnTo>
                    <a:pt x="264795" y="922020"/>
                  </a:lnTo>
                  <a:lnTo>
                    <a:pt x="245745" y="1055370"/>
                  </a:lnTo>
                  <a:lnTo>
                    <a:pt x="53340" y="678180"/>
                  </a:lnTo>
                  <a:lnTo>
                    <a:pt x="150495" y="563880"/>
                  </a:lnTo>
                  <a:lnTo>
                    <a:pt x="120015" y="474345"/>
                  </a:lnTo>
                  <a:lnTo>
                    <a:pt x="11430" y="300990"/>
                  </a:lnTo>
                  <a:lnTo>
                    <a:pt x="57150" y="215265"/>
                  </a:lnTo>
                  <a:lnTo>
                    <a:pt x="0" y="163830"/>
                  </a:lnTo>
                  <a:lnTo>
                    <a:pt x="17145" y="24765"/>
                  </a:lnTo>
                  <a:lnTo>
                    <a:pt x="125730" y="24765"/>
                  </a:lnTo>
                  <a:lnTo>
                    <a:pt x="219075" y="47625"/>
                  </a:lnTo>
                  <a:close/>
                </a:path>
              </a:pathLst>
            </a:cu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6" name="Freeform 25"/>
            <p:cNvSpPr/>
            <p:nvPr/>
          </p:nvSpPr>
          <p:spPr>
            <a:xfrm>
              <a:off x="4120515" y="2470785"/>
              <a:ext cx="851535" cy="912495"/>
            </a:xfrm>
            <a:custGeom>
              <a:avLst/>
              <a:gdLst>
                <a:gd name="connsiteX0" fmla="*/ 295275 w 851535"/>
                <a:gd name="connsiteY0" fmla="*/ 0 h 912495"/>
                <a:gd name="connsiteX1" fmla="*/ 373380 w 851535"/>
                <a:gd name="connsiteY1" fmla="*/ 57150 h 912495"/>
                <a:gd name="connsiteX2" fmla="*/ 449580 w 851535"/>
                <a:gd name="connsiteY2" fmla="*/ 222885 h 912495"/>
                <a:gd name="connsiteX3" fmla="*/ 691515 w 851535"/>
                <a:gd name="connsiteY3" fmla="*/ 190500 h 912495"/>
                <a:gd name="connsiteX4" fmla="*/ 621030 w 851535"/>
                <a:gd name="connsiteY4" fmla="*/ 274320 h 912495"/>
                <a:gd name="connsiteX5" fmla="*/ 621030 w 851535"/>
                <a:gd name="connsiteY5" fmla="*/ 350520 h 912495"/>
                <a:gd name="connsiteX6" fmla="*/ 788670 w 851535"/>
                <a:gd name="connsiteY6" fmla="*/ 569595 h 912495"/>
                <a:gd name="connsiteX7" fmla="*/ 779145 w 851535"/>
                <a:gd name="connsiteY7" fmla="*/ 613410 h 912495"/>
                <a:gd name="connsiteX8" fmla="*/ 851535 w 851535"/>
                <a:gd name="connsiteY8" fmla="*/ 666750 h 912495"/>
                <a:gd name="connsiteX9" fmla="*/ 826770 w 851535"/>
                <a:gd name="connsiteY9" fmla="*/ 771525 h 912495"/>
                <a:gd name="connsiteX10" fmla="*/ 744855 w 851535"/>
                <a:gd name="connsiteY10" fmla="*/ 720090 h 912495"/>
                <a:gd name="connsiteX11" fmla="*/ 485775 w 851535"/>
                <a:gd name="connsiteY11" fmla="*/ 912495 h 912495"/>
                <a:gd name="connsiteX12" fmla="*/ 384810 w 851535"/>
                <a:gd name="connsiteY12" fmla="*/ 862965 h 912495"/>
                <a:gd name="connsiteX13" fmla="*/ 415290 w 851535"/>
                <a:gd name="connsiteY13" fmla="*/ 817245 h 912495"/>
                <a:gd name="connsiteX14" fmla="*/ 312420 w 851535"/>
                <a:gd name="connsiteY14" fmla="*/ 767715 h 912495"/>
                <a:gd name="connsiteX15" fmla="*/ 222885 w 851535"/>
                <a:gd name="connsiteY15" fmla="*/ 798195 h 912495"/>
                <a:gd name="connsiteX16" fmla="*/ 0 w 851535"/>
                <a:gd name="connsiteY16" fmla="*/ 744855 h 912495"/>
                <a:gd name="connsiteX17" fmla="*/ 1905 w 851535"/>
                <a:gd name="connsiteY17" fmla="*/ 701040 h 912495"/>
                <a:gd name="connsiteX18" fmla="*/ 68580 w 851535"/>
                <a:gd name="connsiteY18" fmla="*/ 655320 h 912495"/>
                <a:gd name="connsiteX19" fmla="*/ 121920 w 851535"/>
                <a:gd name="connsiteY19" fmla="*/ 470535 h 912495"/>
                <a:gd name="connsiteX20" fmla="*/ 201930 w 851535"/>
                <a:gd name="connsiteY20" fmla="*/ 480060 h 912495"/>
                <a:gd name="connsiteX21" fmla="*/ 245745 w 851535"/>
                <a:gd name="connsiteY21" fmla="*/ 422910 h 912495"/>
                <a:gd name="connsiteX22" fmla="*/ 167640 w 851535"/>
                <a:gd name="connsiteY22" fmla="*/ 217170 h 912495"/>
                <a:gd name="connsiteX23" fmla="*/ 167640 w 851535"/>
                <a:gd name="connsiteY23" fmla="*/ 11430 h 912495"/>
                <a:gd name="connsiteX24" fmla="*/ 295275 w 851535"/>
                <a:gd name="connsiteY24" fmla="*/ 0 h 912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1535" h="912495">
                  <a:moveTo>
                    <a:pt x="295275" y="0"/>
                  </a:moveTo>
                  <a:lnTo>
                    <a:pt x="373380" y="57150"/>
                  </a:lnTo>
                  <a:lnTo>
                    <a:pt x="449580" y="222885"/>
                  </a:lnTo>
                  <a:lnTo>
                    <a:pt x="691515" y="190500"/>
                  </a:lnTo>
                  <a:lnTo>
                    <a:pt x="621030" y="274320"/>
                  </a:lnTo>
                  <a:lnTo>
                    <a:pt x="621030" y="350520"/>
                  </a:lnTo>
                  <a:lnTo>
                    <a:pt x="788670" y="569595"/>
                  </a:lnTo>
                  <a:lnTo>
                    <a:pt x="779145" y="613410"/>
                  </a:lnTo>
                  <a:lnTo>
                    <a:pt x="851535" y="666750"/>
                  </a:lnTo>
                  <a:lnTo>
                    <a:pt x="826770" y="771525"/>
                  </a:lnTo>
                  <a:lnTo>
                    <a:pt x="744855" y="720090"/>
                  </a:lnTo>
                  <a:lnTo>
                    <a:pt x="485775" y="912495"/>
                  </a:lnTo>
                  <a:lnTo>
                    <a:pt x="384810" y="862965"/>
                  </a:lnTo>
                  <a:lnTo>
                    <a:pt x="415290" y="817245"/>
                  </a:lnTo>
                  <a:lnTo>
                    <a:pt x="312420" y="767715"/>
                  </a:lnTo>
                  <a:lnTo>
                    <a:pt x="222885" y="798195"/>
                  </a:lnTo>
                  <a:lnTo>
                    <a:pt x="0" y="744855"/>
                  </a:lnTo>
                  <a:lnTo>
                    <a:pt x="1905" y="701040"/>
                  </a:lnTo>
                  <a:lnTo>
                    <a:pt x="68580" y="655320"/>
                  </a:lnTo>
                  <a:lnTo>
                    <a:pt x="121920" y="470535"/>
                  </a:lnTo>
                  <a:lnTo>
                    <a:pt x="201930" y="480060"/>
                  </a:lnTo>
                  <a:lnTo>
                    <a:pt x="245745" y="422910"/>
                  </a:lnTo>
                  <a:lnTo>
                    <a:pt x="167640" y="217170"/>
                  </a:lnTo>
                  <a:lnTo>
                    <a:pt x="167640" y="11430"/>
                  </a:lnTo>
                  <a:lnTo>
                    <a:pt x="295275" y="0"/>
                  </a:lnTo>
                  <a:close/>
                </a:path>
              </a:pathLst>
            </a:custGeom>
            <a:solidFill>
              <a:schemeClr val="accent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7" name="Freeform 26"/>
            <p:cNvSpPr/>
            <p:nvPr/>
          </p:nvSpPr>
          <p:spPr>
            <a:xfrm>
              <a:off x="4493895" y="2169795"/>
              <a:ext cx="1055370" cy="1062990"/>
            </a:xfrm>
            <a:custGeom>
              <a:avLst/>
              <a:gdLst>
                <a:gd name="connsiteX0" fmla="*/ 0 w 1055370"/>
                <a:gd name="connsiteY0" fmla="*/ 358140 h 1062990"/>
                <a:gd name="connsiteX1" fmla="*/ 129540 w 1055370"/>
                <a:gd name="connsiteY1" fmla="*/ 354330 h 1062990"/>
                <a:gd name="connsiteX2" fmla="*/ 156210 w 1055370"/>
                <a:gd name="connsiteY2" fmla="*/ 281940 h 1062990"/>
                <a:gd name="connsiteX3" fmla="*/ 129540 w 1055370"/>
                <a:gd name="connsiteY3" fmla="*/ 188595 h 1062990"/>
                <a:gd name="connsiteX4" fmla="*/ 173355 w 1055370"/>
                <a:gd name="connsiteY4" fmla="*/ 118110 h 1062990"/>
                <a:gd name="connsiteX5" fmla="*/ 211455 w 1055370"/>
                <a:gd name="connsiteY5" fmla="*/ 118110 h 1062990"/>
                <a:gd name="connsiteX6" fmla="*/ 337185 w 1055370"/>
                <a:gd name="connsiteY6" fmla="*/ 219075 h 1062990"/>
                <a:gd name="connsiteX7" fmla="*/ 716280 w 1055370"/>
                <a:gd name="connsiteY7" fmla="*/ 182880 h 1062990"/>
                <a:gd name="connsiteX8" fmla="*/ 832485 w 1055370"/>
                <a:gd name="connsiteY8" fmla="*/ 34290 h 1062990"/>
                <a:gd name="connsiteX9" fmla="*/ 1042035 w 1055370"/>
                <a:gd name="connsiteY9" fmla="*/ 0 h 1062990"/>
                <a:gd name="connsiteX10" fmla="*/ 1055370 w 1055370"/>
                <a:gd name="connsiteY10" fmla="*/ 407670 h 1062990"/>
                <a:gd name="connsiteX11" fmla="*/ 982980 w 1055370"/>
                <a:gd name="connsiteY11" fmla="*/ 474345 h 1062990"/>
                <a:gd name="connsiteX12" fmla="*/ 899160 w 1055370"/>
                <a:gd name="connsiteY12" fmla="*/ 474345 h 1062990"/>
                <a:gd name="connsiteX13" fmla="*/ 777240 w 1055370"/>
                <a:gd name="connsiteY13" fmla="*/ 558165 h 1062990"/>
                <a:gd name="connsiteX14" fmla="*/ 771525 w 1055370"/>
                <a:gd name="connsiteY14" fmla="*/ 662940 h 1062990"/>
                <a:gd name="connsiteX15" fmla="*/ 824865 w 1055370"/>
                <a:gd name="connsiteY15" fmla="*/ 706755 h 1062990"/>
                <a:gd name="connsiteX16" fmla="*/ 828675 w 1055370"/>
                <a:gd name="connsiteY16" fmla="*/ 847725 h 1062990"/>
                <a:gd name="connsiteX17" fmla="*/ 741045 w 1055370"/>
                <a:gd name="connsiteY17" fmla="*/ 933450 h 1062990"/>
                <a:gd name="connsiteX18" fmla="*/ 771525 w 1055370"/>
                <a:gd name="connsiteY18" fmla="*/ 975360 h 1062990"/>
                <a:gd name="connsiteX19" fmla="*/ 662940 w 1055370"/>
                <a:gd name="connsiteY19" fmla="*/ 1062990 h 1062990"/>
                <a:gd name="connsiteX20" fmla="*/ 445770 w 1055370"/>
                <a:gd name="connsiteY20" fmla="*/ 843915 h 1062990"/>
                <a:gd name="connsiteX21" fmla="*/ 417195 w 1055370"/>
                <a:gd name="connsiteY21" fmla="*/ 868680 h 1062990"/>
                <a:gd name="connsiteX22" fmla="*/ 251460 w 1055370"/>
                <a:gd name="connsiteY22" fmla="*/ 649605 h 1062990"/>
                <a:gd name="connsiteX23" fmla="*/ 247650 w 1055370"/>
                <a:gd name="connsiteY23" fmla="*/ 575310 h 1062990"/>
                <a:gd name="connsiteX24" fmla="*/ 323850 w 1055370"/>
                <a:gd name="connsiteY24" fmla="*/ 491490 h 1062990"/>
                <a:gd name="connsiteX25" fmla="*/ 74295 w 1055370"/>
                <a:gd name="connsiteY25" fmla="*/ 523875 h 1062990"/>
                <a:gd name="connsiteX26" fmla="*/ 0 w 1055370"/>
                <a:gd name="connsiteY26" fmla="*/ 358140 h 1062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55370" h="1062990">
                  <a:moveTo>
                    <a:pt x="0" y="358140"/>
                  </a:moveTo>
                  <a:lnTo>
                    <a:pt x="129540" y="354330"/>
                  </a:lnTo>
                  <a:lnTo>
                    <a:pt x="156210" y="281940"/>
                  </a:lnTo>
                  <a:lnTo>
                    <a:pt x="129540" y="188595"/>
                  </a:lnTo>
                  <a:lnTo>
                    <a:pt x="173355" y="118110"/>
                  </a:lnTo>
                  <a:lnTo>
                    <a:pt x="211455" y="118110"/>
                  </a:lnTo>
                  <a:lnTo>
                    <a:pt x="337185" y="219075"/>
                  </a:lnTo>
                  <a:lnTo>
                    <a:pt x="716280" y="182880"/>
                  </a:lnTo>
                  <a:lnTo>
                    <a:pt x="832485" y="34290"/>
                  </a:lnTo>
                  <a:lnTo>
                    <a:pt x="1042035" y="0"/>
                  </a:lnTo>
                  <a:lnTo>
                    <a:pt x="1055370" y="407670"/>
                  </a:lnTo>
                  <a:lnTo>
                    <a:pt x="982980" y="474345"/>
                  </a:lnTo>
                  <a:lnTo>
                    <a:pt x="899160" y="474345"/>
                  </a:lnTo>
                  <a:lnTo>
                    <a:pt x="777240" y="558165"/>
                  </a:lnTo>
                  <a:lnTo>
                    <a:pt x="771525" y="662940"/>
                  </a:lnTo>
                  <a:lnTo>
                    <a:pt x="824865" y="706755"/>
                  </a:lnTo>
                  <a:lnTo>
                    <a:pt x="828675" y="847725"/>
                  </a:lnTo>
                  <a:lnTo>
                    <a:pt x="741045" y="933450"/>
                  </a:lnTo>
                  <a:lnTo>
                    <a:pt x="771525" y="975360"/>
                  </a:lnTo>
                  <a:lnTo>
                    <a:pt x="662940" y="1062990"/>
                  </a:lnTo>
                  <a:lnTo>
                    <a:pt x="445770" y="843915"/>
                  </a:lnTo>
                  <a:lnTo>
                    <a:pt x="417195" y="868680"/>
                  </a:lnTo>
                  <a:lnTo>
                    <a:pt x="251460" y="649605"/>
                  </a:lnTo>
                  <a:lnTo>
                    <a:pt x="247650" y="575310"/>
                  </a:lnTo>
                  <a:lnTo>
                    <a:pt x="323850" y="491490"/>
                  </a:lnTo>
                  <a:lnTo>
                    <a:pt x="74295" y="523875"/>
                  </a:lnTo>
                  <a:lnTo>
                    <a:pt x="0" y="358140"/>
                  </a:lnTo>
                  <a:close/>
                </a:path>
              </a:pathLst>
            </a:custGeom>
            <a:solidFill>
              <a:schemeClr val="accent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8" name="Freeform 27"/>
            <p:cNvSpPr/>
            <p:nvPr/>
          </p:nvSpPr>
          <p:spPr>
            <a:xfrm>
              <a:off x="3596640" y="1495425"/>
              <a:ext cx="512445" cy="662940"/>
            </a:xfrm>
            <a:custGeom>
              <a:avLst/>
              <a:gdLst>
                <a:gd name="connsiteX0" fmla="*/ 295275 w 512445"/>
                <a:gd name="connsiteY0" fmla="*/ 100965 h 662940"/>
                <a:gd name="connsiteX1" fmla="*/ 512445 w 512445"/>
                <a:gd name="connsiteY1" fmla="*/ 333375 h 662940"/>
                <a:gd name="connsiteX2" fmla="*/ 426720 w 512445"/>
                <a:gd name="connsiteY2" fmla="*/ 358140 h 662940"/>
                <a:gd name="connsiteX3" fmla="*/ 415290 w 512445"/>
                <a:gd name="connsiteY3" fmla="*/ 430530 h 662940"/>
                <a:gd name="connsiteX4" fmla="*/ 358140 w 512445"/>
                <a:gd name="connsiteY4" fmla="*/ 489585 h 662940"/>
                <a:gd name="connsiteX5" fmla="*/ 443865 w 512445"/>
                <a:gd name="connsiteY5" fmla="*/ 630555 h 662940"/>
                <a:gd name="connsiteX6" fmla="*/ 421005 w 512445"/>
                <a:gd name="connsiteY6" fmla="*/ 651510 h 662940"/>
                <a:gd name="connsiteX7" fmla="*/ 350520 w 512445"/>
                <a:gd name="connsiteY7" fmla="*/ 605790 h 662940"/>
                <a:gd name="connsiteX8" fmla="*/ 253365 w 512445"/>
                <a:gd name="connsiteY8" fmla="*/ 662940 h 662940"/>
                <a:gd name="connsiteX9" fmla="*/ 165735 w 512445"/>
                <a:gd name="connsiteY9" fmla="*/ 409575 h 662940"/>
                <a:gd name="connsiteX10" fmla="*/ 17145 w 512445"/>
                <a:gd name="connsiteY10" fmla="*/ 209550 h 662940"/>
                <a:gd name="connsiteX11" fmla="*/ 0 w 512445"/>
                <a:gd name="connsiteY11" fmla="*/ 47625 h 662940"/>
                <a:gd name="connsiteX12" fmla="*/ 188595 w 512445"/>
                <a:gd name="connsiteY12" fmla="*/ 0 h 662940"/>
                <a:gd name="connsiteX13" fmla="*/ 295275 w 512445"/>
                <a:gd name="connsiteY13" fmla="*/ 100965 h 662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2445" h="662940">
                  <a:moveTo>
                    <a:pt x="295275" y="100965"/>
                  </a:moveTo>
                  <a:lnTo>
                    <a:pt x="512445" y="333375"/>
                  </a:lnTo>
                  <a:lnTo>
                    <a:pt x="426720" y="358140"/>
                  </a:lnTo>
                  <a:lnTo>
                    <a:pt x="415290" y="430530"/>
                  </a:lnTo>
                  <a:lnTo>
                    <a:pt x="358140" y="489585"/>
                  </a:lnTo>
                  <a:lnTo>
                    <a:pt x="443865" y="630555"/>
                  </a:lnTo>
                  <a:lnTo>
                    <a:pt x="421005" y="651510"/>
                  </a:lnTo>
                  <a:lnTo>
                    <a:pt x="350520" y="605790"/>
                  </a:lnTo>
                  <a:lnTo>
                    <a:pt x="253365" y="662940"/>
                  </a:lnTo>
                  <a:lnTo>
                    <a:pt x="165735" y="409575"/>
                  </a:lnTo>
                  <a:lnTo>
                    <a:pt x="17145" y="209550"/>
                  </a:lnTo>
                  <a:lnTo>
                    <a:pt x="0" y="47625"/>
                  </a:lnTo>
                  <a:lnTo>
                    <a:pt x="188595" y="0"/>
                  </a:lnTo>
                  <a:lnTo>
                    <a:pt x="295275" y="100965"/>
                  </a:lnTo>
                  <a:close/>
                </a:path>
              </a:pathLst>
            </a:custGeom>
            <a:solidFill>
              <a:schemeClr val="accent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9" name="Freeform 28"/>
            <p:cNvSpPr/>
            <p:nvPr/>
          </p:nvSpPr>
          <p:spPr>
            <a:xfrm>
              <a:off x="3890010" y="1470660"/>
              <a:ext cx="626745" cy="651510"/>
            </a:xfrm>
            <a:custGeom>
              <a:avLst/>
              <a:gdLst>
                <a:gd name="connsiteX0" fmla="*/ 626745 w 626745"/>
                <a:gd name="connsiteY0" fmla="*/ 274320 h 651510"/>
                <a:gd name="connsiteX1" fmla="*/ 619125 w 626745"/>
                <a:gd name="connsiteY1" fmla="*/ 352425 h 651510"/>
                <a:gd name="connsiteX2" fmla="*/ 575310 w 626745"/>
                <a:gd name="connsiteY2" fmla="*/ 365760 h 651510"/>
                <a:gd name="connsiteX3" fmla="*/ 424815 w 626745"/>
                <a:gd name="connsiteY3" fmla="*/ 483870 h 651510"/>
                <a:gd name="connsiteX4" fmla="*/ 228600 w 626745"/>
                <a:gd name="connsiteY4" fmla="*/ 508635 h 651510"/>
                <a:gd name="connsiteX5" fmla="*/ 203835 w 626745"/>
                <a:gd name="connsiteY5" fmla="*/ 651510 h 651510"/>
                <a:gd name="connsiteX6" fmla="*/ 152400 w 626745"/>
                <a:gd name="connsiteY6" fmla="*/ 651510 h 651510"/>
                <a:gd name="connsiteX7" fmla="*/ 59055 w 626745"/>
                <a:gd name="connsiteY7" fmla="*/ 512445 h 651510"/>
                <a:gd name="connsiteX8" fmla="*/ 127635 w 626745"/>
                <a:gd name="connsiteY8" fmla="*/ 453390 h 651510"/>
                <a:gd name="connsiteX9" fmla="*/ 133350 w 626745"/>
                <a:gd name="connsiteY9" fmla="*/ 375285 h 651510"/>
                <a:gd name="connsiteX10" fmla="*/ 224790 w 626745"/>
                <a:gd name="connsiteY10" fmla="*/ 356235 h 651510"/>
                <a:gd name="connsiteX11" fmla="*/ 0 w 626745"/>
                <a:gd name="connsiteY11" fmla="*/ 121920 h 651510"/>
                <a:gd name="connsiteX12" fmla="*/ 53340 w 626745"/>
                <a:gd name="connsiteY12" fmla="*/ 24765 h 651510"/>
                <a:gd name="connsiteX13" fmla="*/ 283845 w 626745"/>
                <a:gd name="connsiteY13" fmla="*/ 0 h 651510"/>
                <a:gd name="connsiteX14" fmla="*/ 428625 w 626745"/>
                <a:gd name="connsiteY14" fmla="*/ 177165 h 651510"/>
                <a:gd name="connsiteX15" fmla="*/ 542925 w 626745"/>
                <a:gd name="connsiteY15" fmla="*/ 180975 h 651510"/>
                <a:gd name="connsiteX16" fmla="*/ 626745 w 626745"/>
                <a:gd name="connsiteY16" fmla="*/ 274320 h 651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6745" h="651510">
                  <a:moveTo>
                    <a:pt x="626745" y="274320"/>
                  </a:moveTo>
                  <a:lnTo>
                    <a:pt x="619125" y="352425"/>
                  </a:lnTo>
                  <a:lnTo>
                    <a:pt x="575310" y="365760"/>
                  </a:lnTo>
                  <a:lnTo>
                    <a:pt x="424815" y="483870"/>
                  </a:lnTo>
                  <a:lnTo>
                    <a:pt x="228600" y="508635"/>
                  </a:lnTo>
                  <a:lnTo>
                    <a:pt x="203835" y="651510"/>
                  </a:lnTo>
                  <a:lnTo>
                    <a:pt x="152400" y="651510"/>
                  </a:lnTo>
                  <a:lnTo>
                    <a:pt x="59055" y="512445"/>
                  </a:lnTo>
                  <a:lnTo>
                    <a:pt x="127635" y="453390"/>
                  </a:lnTo>
                  <a:lnTo>
                    <a:pt x="133350" y="375285"/>
                  </a:lnTo>
                  <a:lnTo>
                    <a:pt x="224790" y="356235"/>
                  </a:lnTo>
                  <a:lnTo>
                    <a:pt x="0" y="121920"/>
                  </a:lnTo>
                  <a:lnTo>
                    <a:pt x="53340" y="24765"/>
                  </a:lnTo>
                  <a:lnTo>
                    <a:pt x="283845" y="0"/>
                  </a:lnTo>
                  <a:lnTo>
                    <a:pt x="428625" y="177165"/>
                  </a:lnTo>
                  <a:lnTo>
                    <a:pt x="542925" y="180975"/>
                  </a:lnTo>
                  <a:lnTo>
                    <a:pt x="626745" y="274320"/>
                  </a:lnTo>
                  <a:close/>
                </a:path>
              </a:pathLst>
            </a:cu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0" name="Freeform 29"/>
            <p:cNvSpPr/>
            <p:nvPr/>
          </p:nvSpPr>
          <p:spPr>
            <a:xfrm>
              <a:off x="4711065" y="847725"/>
              <a:ext cx="1011555" cy="981075"/>
            </a:xfrm>
            <a:custGeom>
              <a:avLst/>
              <a:gdLst>
                <a:gd name="connsiteX0" fmla="*/ 89535 w 1011555"/>
                <a:gd name="connsiteY0" fmla="*/ 0 h 981075"/>
                <a:gd name="connsiteX1" fmla="*/ 274320 w 1011555"/>
                <a:gd name="connsiteY1" fmla="*/ 160020 h 981075"/>
                <a:gd name="connsiteX2" fmla="*/ 592455 w 1011555"/>
                <a:gd name="connsiteY2" fmla="*/ 266700 h 981075"/>
                <a:gd name="connsiteX3" fmla="*/ 615315 w 1011555"/>
                <a:gd name="connsiteY3" fmla="*/ 142875 h 981075"/>
                <a:gd name="connsiteX4" fmla="*/ 901065 w 1011555"/>
                <a:gd name="connsiteY4" fmla="*/ 15240 h 981075"/>
                <a:gd name="connsiteX5" fmla="*/ 1009650 w 1011555"/>
                <a:gd name="connsiteY5" fmla="*/ 173355 h 981075"/>
                <a:gd name="connsiteX6" fmla="*/ 1011555 w 1011555"/>
                <a:gd name="connsiteY6" fmla="*/ 295275 h 981075"/>
                <a:gd name="connsiteX7" fmla="*/ 857250 w 1011555"/>
                <a:gd name="connsiteY7" fmla="*/ 470535 h 981075"/>
                <a:gd name="connsiteX8" fmla="*/ 882015 w 1011555"/>
                <a:gd name="connsiteY8" fmla="*/ 695325 h 981075"/>
                <a:gd name="connsiteX9" fmla="*/ 645795 w 1011555"/>
                <a:gd name="connsiteY9" fmla="*/ 946785 h 981075"/>
                <a:gd name="connsiteX10" fmla="*/ 567690 w 1011555"/>
                <a:gd name="connsiteY10" fmla="*/ 908685 h 981075"/>
                <a:gd name="connsiteX11" fmla="*/ 443865 w 1011555"/>
                <a:gd name="connsiteY11" fmla="*/ 981075 h 981075"/>
                <a:gd name="connsiteX12" fmla="*/ 421005 w 1011555"/>
                <a:gd name="connsiteY12" fmla="*/ 861060 h 981075"/>
                <a:gd name="connsiteX13" fmla="*/ 285750 w 1011555"/>
                <a:gd name="connsiteY13" fmla="*/ 742950 h 981075"/>
                <a:gd name="connsiteX14" fmla="*/ 236220 w 1011555"/>
                <a:gd name="connsiteY14" fmla="*/ 756285 h 981075"/>
                <a:gd name="connsiteX15" fmla="*/ 264795 w 1011555"/>
                <a:gd name="connsiteY15" fmla="*/ 853440 h 981075"/>
                <a:gd name="connsiteX16" fmla="*/ 99060 w 1011555"/>
                <a:gd name="connsiteY16" fmla="*/ 834390 h 981075"/>
                <a:gd name="connsiteX17" fmla="*/ 3810 w 1011555"/>
                <a:gd name="connsiteY17" fmla="*/ 384810 h 981075"/>
                <a:gd name="connsiteX18" fmla="*/ 80010 w 1011555"/>
                <a:gd name="connsiteY18" fmla="*/ 192405 h 981075"/>
                <a:gd name="connsiteX19" fmla="*/ 0 w 1011555"/>
                <a:gd name="connsiteY19" fmla="*/ 93345 h 981075"/>
                <a:gd name="connsiteX20" fmla="*/ 89535 w 1011555"/>
                <a:gd name="connsiteY20" fmla="*/ 0 h 98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11555" h="981075">
                  <a:moveTo>
                    <a:pt x="89535" y="0"/>
                  </a:moveTo>
                  <a:lnTo>
                    <a:pt x="274320" y="160020"/>
                  </a:lnTo>
                  <a:lnTo>
                    <a:pt x="592455" y="266700"/>
                  </a:lnTo>
                  <a:lnTo>
                    <a:pt x="615315" y="142875"/>
                  </a:lnTo>
                  <a:lnTo>
                    <a:pt x="901065" y="15240"/>
                  </a:lnTo>
                  <a:lnTo>
                    <a:pt x="1009650" y="173355"/>
                  </a:lnTo>
                  <a:lnTo>
                    <a:pt x="1011555" y="295275"/>
                  </a:lnTo>
                  <a:lnTo>
                    <a:pt x="857250" y="470535"/>
                  </a:lnTo>
                  <a:lnTo>
                    <a:pt x="882015" y="695325"/>
                  </a:lnTo>
                  <a:lnTo>
                    <a:pt x="645795" y="946785"/>
                  </a:lnTo>
                  <a:lnTo>
                    <a:pt x="567690" y="908685"/>
                  </a:lnTo>
                  <a:lnTo>
                    <a:pt x="443865" y="981075"/>
                  </a:lnTo>
                  <a:lnTo>
                    <a:pt x="421005" y="861060"/>
                  </a:lnTo>
                  <a:lnTo>
                    <a:pt x="285750" y="742950"/>
                  </a:lnTo>
                  <a:lnTo>
                    <a:pt x="236220" y="756285"/>
                  </a:lnTo>
                  <a:lnTo>
                    <a:pt x="264795" y="853440"/>
                  </a:lnTo>
                  <a:lnTo>
                    <a:pt x="99060" y="834390"/>
                  </a:lnTo>
                  <a:lnTo>
                    <a:pt x="3810" y="384810"/>
                  </a:lnTo>
                  <a:lnTo>
                    <a:pt x="80010" y="192405"/>
                  </a:lnTo>
                  <a:lnTo>
                    <a:pt x="0" y="93345"/>
                  </a:lnTo>
                  <a:lnTo>
                    <a:pt x="89535" y="0"/>
                  </a:lnTo>
                  <a:close/>
                </a:path>
              </a:pathLst>
            </a:custGeom>
            <a:solidFill>
              <a:schemeClr val="accent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1" name="Freeform 30"/>
            <p:cNvSpPr/>
            <p:nvPr/>
          </p:nvSpPr>
          <p:spPr>
            <a:xfrm>
              <a:off x="5149215" y="1154430"/>
              <a:ext cx="883920" cy="1049655"/>
            </a:xfrm>
            <a:custGeom>
              <a:avLst/>
              <a:gdLst>
                <a:gd name="connsiteX0" fmla="*/ 577215 w 883920"/>
                <a:gd name="connsiteY0" fmla="*/ 0 h 1049655"/>
                <a:gd name="connsiteX1" fmla="*/ 596265 w 883920"/>
                <a:gd name="connsiteY1" fmla="*/ 129540 h 1049655"/>
                <a:gd name="connsiteX2" fmla="*/ 588645 w 883920"/>
                <a:gd name="connsiteY2" fmla="*/ 285750 h 1049655"/>
                <a:gd name="connsiteX3" fmla="*/ 546735 w 883920"/>
                <a:gd name="connsiteY3" fmla="*/ 339090 h 1049655"/>
                <a:gd name="connsiteX4" fmla="*/ 678180 w 883920"/>
                <a:gd name="connsiteY4" fmla="*/ 419100 h 1049655"/>
                <a:gd name="connsiteX5" fmla="*/ 819150 w 883920"/>
                <a:gd name="connsiteY5" fmla="*/ 392430 h 1049655"/>
                <a:gd name="connsiteX6" fmla="*/ 883920 w 883920"/>
                <a:gd name="connsiteY6" fmla="*/ 535305 h 1049655"/>
                <a:gd name="connsiteX7" fmla="*/ 710565 w 883920"/>
                <a:gd name="connsiteY7" fmla="*/ 832485 h 1049655"/>
                <a:gd name="connsiteX8" fmla="*/ 672465 w 883920"/>
                <a:gd name="connsiteY8" fmla="*/ 1049655 h 1049655"/>
                <a:gd name="connsiteX9" fmla="*/ 468630 w 883920"/>
                <a:gd name="connsiteY9" fmla="*/ 992505 h 1049655"/>
                <a:gd name="connsiteX10" fmla="*/ 260985 w 883920"/>
                <a:gd name="connsiteY10" fmla="*/ 1036320 h 1049655"/>
                <a:gd name="connsiteX11" fmla="*/ 186690 w 883920"/>
                <a:gd name="connsiteY11" fmla="*/ 889635 h 1049655"/>
                <a:gd name="connsiteX12" fmla="*/ 41910 w 883920"/>
                <a:gd name="connsiteY12" fmla="*/ 834390 h 1049655"/>
                <a:gd name="connsiteX13" fmla="*/ 0 w 883920"/>
                <a:gd name="connsiteY13" fmla="*/ 670560 h 1049655"/>
                <a:gd name="connsiteX14" fmla="*/ 133350 w 883920"/>
                <a:gd name="connsiteY14" fmla="*/ 601980 h 1049655"/>
                <a:gd name="connsiteX15" fmla="*/ 211455 w 883920"/>
                <a:gd name="connsiteY15" fmla="*/ 641985 h 1049655"/>
                <a:gd name="connsiteX16" fmla="*/ 443865 w 883920"/>
                <a:gd name="connsiteY16" fmla="*/ 390525 h 1049655"/>
                <a:gd name="connsiteX17" fmla="*/ 421005 w 883920"/>
                <a:gd name="connsiteY17" fmla="*/ 156210 h 1049655"/>
                <a:gd name="connsiteX18" fmla="*/ 577215 w 883920"/>
                <a:gd name="connsiteY18" fmla="*/ 0 h 1049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83920" h="1049655">
                  <a:moveTo>
                    <a:pt x="577215" y="0"/>
                  </a:moveTo>
                  <a:lnTo>
                    <a:pt x="596265" y="129540"/>
                  </a:lnTo>
                  <a:lnTo>
                    <a:pt x="588645" y="285750"/>
                  </a:lnTo>
                  <a:lnTo>
                    <a:pt x="546735" y="339090"/>
                  </a:lnTo>
                  <a:lnTo>
                    <a:pt x="678180" y="419100"/>
                  </a:lnTo>
                  <a:lnTo>
                    <a:pt x="819150" y="392430"/>
                  </a:lnTo>
                  <a:lnTo>
                    <a:pt x="883920" y="535305"/>
                  </a:lnTo>
                  <a:lnTo>
                    <a:pt x="710565" y="832485"/>
                  </a:lnTo>
                  <a:lnTo>
                    <a:pt x="672465" y="1049655"/>
                  </a:lnTo>
                  <a:lnTo>
                    <a:pt x="468630" y="992505"/>
                  </a:lnTo>
                  <a:lnTo>
                    <a:pt x="260985" y="1036320"/>
                  </a:lnTo>
                  <a:lnTo>
                    <a:pt x="186690" y="889635"/>
                  </a:lnTo>
                  <a:lnTo>
                    <a:pt x="41910" y="834390"/>
                  </a:lnTo>
                  <a:lnTo>
                    <a:pt x="0" y="670560"/>
                  </a:lnTo>
                  <a:lnTo>
                    <a:pt x="133350" y="601980"/>
                  </a:lnTo>
                  <a:lnTo>
                    <a:pt x="211455" y="641985"/>
                  </a:lnTo>
                  <a:lnTo>
                    <a:pt x="443865" y="390525"/>
                  </a:lnTo>
                  <a:lnTo>
                    <a:pt x="421005" y="156210"/>
                  </a:lnTo>
                  <a:lnTo>
                    <a:pt x="577215" y="0"/>
                  </a:lnTo>
                  <a:close/>
                </a:path>
              </a:pathLst>
            </a:cu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24" name="Freeform 1023"/>
            <p:cNvSpPr/>
            <p:nvPr/>
          </p:nvSpPr>
          <p:spPr>
            <a:xfrm>
              <a:off x="4505325" y="1590675"/>
              <a:ext cx="904875" cy="802005"/>
            </a:xfrm>
            <a:custGeom>
              <a:avLst/>
              <a:gdLst>
                <a:gd name="connsiteX0" fmla="*/ 0 w 904875"/>
                <a:gd name="connsiteY0" fmla="*/ 234315 h 802005"/>
                <a:gd name="connsiteX1" fmla="*/ 3810 w 904875"/>
                <a:gd name="connsiteY1" fmla="*/ 367665 h 802005"/>
                <a:gd name="connsiteX2" fmla="*/ 80010 w 904875"/>
                <a:gd name="connsiteY2" fmla="*/ 468630 h 802005"/>
                <a:gd name="connsiteX3" fmla="*/ 85725 w 904875"/>
                <a:gd name="connsiteY3" fmla="*/ 539115 h 802005"/>
                <a:gd name="connsiteX4" fmla="*/ 163830 w 904875"/>
                <a:gd name="connsiteY4" fmla="*/ 581025 h 802005"/>
                <a:gd name="connsiteX5" fmla="*/ 200025 w 904875"/>
                <a:gd name="connsiteY5" fmla="*/ 697230 h 802005"/>
                <a:gd name="connsiteX6" fmla="*/ 333375 w 904875"/>
                <a:gd name="connsiteY6" fmla="*/ 802005 h 802005"/>
                <a:gd name="connsiteX7" fmla="*/ 704850 w 904875"/>
                <a:gd name="connsiteY7" fmla="*/ 765810 h 802005"/>
                <a:gd name="connsiteX8" fmla="*/ 817245 w 904875"/>
                <a:gd name="connsiteY8" fmla="*/ 617220 h 802005"/>
                <a:gd name="connsiteX9" fmla="*/ 904875 w 904875"/>
                <a:gd name="connsiteY9" fmla="*/ 600075 h 802005"/>
                <a:gd name="connsiteX10" fmla="*/ 830580 w 904875"/>
                <a:gd name="connsiteY10" fmla="*/ 453390 h 802005"/>
                <a:gd name="connsiteX11" fmla="*/ 681990 w 904875"/>
                <a:gd name="connsiteY11" fmla="*/ 394335 h 802005"/>
                <a:gd name="connsiteX12" fmla="*/ 624840 w 904875"/>
                <a:gd name="connsiteY12" fmla="*/ 116205 h 802005"/>
                <a:gd name="connsiteX13" fmla="*/ 497205 w 904875"/>
                <a:gd name="connsiteY13" fmla="*/ 0 h 802005"/>
                <a:gd name="connsiteX14" fmla="*/ 436245 w 904875"/>
                <a:gd name="connsiteY14" fmla="*/ 19050 h 802005"/>
                <a:gd name="connsiteX15" fmla="*/ 472440 w 904875"/>
                <a:gd name="connsiteY15" fmla="*/ 108585 h 802005"/>
                <a:gd name="connsiteX16" fmla="*/ 312420 w 904875"/>
                <a:gd name="connsiteY16" fmla="*/ 89535 h 802005"/>
                <a:gd name="connsiteX17" fmla="*/ 22860 w 904875"/>
                <a:gd name="connsiteY17" fmla="*/ 154305 h 802005"/>
                <a:gd name="connsiteX18" fmla="*/ 0 w 904875"/>
                <a:gd name="connsiteY18" fmla="*/ 234315 h 802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04875" h="802005">
                  <a:moveTo>
                    <a:pt x="0" y="234315"/>
                  </a:moveTo>
                  <a:lnTo>
                    <a:pt x="3810" y="367665"/>
                  </a:lnTo>
                  <a:lnTo>
                    <a:pt x="80010" y="468630"/>
                  </a:lnTo>
                  <a:lnTo>
                    <a:pt x="85725" y="539115"/>
                  </a:lnTo>
                  <a:lnTo>
                    <a:pt x="163830" y="581025"/>
                  </a:lnTo>
                  <a:lnTo>
                    <a:pt x="200025" y="697230"/>
                  </a:lnTo>
                  <a:lnTo>
                    <a:pt x="333375" y="802005"/>
                  </a:lnTo>
                  <a:lnTo>
                    <a:pt x="704850" y="765810"/>
                  </a:lnTo>
                  <a:lnTo>
                    <a:pt x="817245" y="617220"/>
                  </a:lnTo>
                  <a:lnTo>
                    <a:pt x="904875" y="600075"/>
                  </a:lnTo>
                  <a:lnTo>
                    <a:pt x="830580" y="453390"/>
                  </a:lnTo>
                  <a:lnTo>
                    <a:pt x="681990" y="394335"/>
                  </a:lnTo>
                  <a:lnTo>
                    <a:pt x="624840" y="116205"/>
                  </a:lnTo>
                  <a:lnTo>
                    <a:pt x="497205" y="0"/>
                  </a:lnTo>
                  <a:lnTo>
                    <a:pt x="436245" y="19050"/>
                  </a:lnTo>
                  <a:lnTo>
                    <a:pt x="472440" y="108585"/>
                  </a:lnTo>
                  <a:lnTo>
                    <a:pt x="312420" y="89535"/>
                  </a:lnTo>
                  <a:lnTo>
                    <a:pt x="22860" y="154305"/>
                  </a:lnTo>
                  <a:lnTo>
                    <a:pt x="0" y="234315"/>
                  </a:lnTo>
                  <a:close/>
                </a:path>
              </a:pathLst>
            </a:custGeom>
            <a:solidFill>
              <a:schemeClr val="accent5"/>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25" name="Freeform 1024"/>
            <p:cNvSpPr/>
            <p:nvPr/>
          </p:nvSpPr>
          <p:spPr>
            <a:xfrm>
              <a:off x="5229225" y="2143125"/>
              <a:ext cx="1042035" cy="1272540"/>
            </a:xfrm>
            <a:custGeom>
              <a:avLst/>
              <a:gdLst>
                <a:gd name="connsiteX0" fmla="*/ 596265 w 1042035"/>
                <a:gd name="connsiteY0" fmla="*/ 66675 h 1272540"/>
                <a:gd name="connsiteX1" fmla="*/ 683895 w 1042035"/>
                <a:gd name="connsiteY1" fmla="*/ 112395 h 1272540"/>
                <a:gd name="connsiteX2" fmla="*/ 737235 w 1042035"/>
                <a:gd name="connsiteY2" fmla="*/ 304800 h 1272540"/>
                <a:gd name="connsiteX3" fmla="*/ 811530 w 1042035"/>
                <a:gd name="connsiteY3" fmla="*/ 361950 h 1272540"/>
                <a:gd name="connsiteX4" fmla="*/ 994410 w 1042035"/>
                <a:gd name="connsiteY4" fmla="*/ 321945 h 1272540"/>
                <a:gd name="connsiteX5" fmla="*/ 1042035 w 1042035"/>
                <a:gd name="connsiteY5" fmla="*/ 386715 h 1272540"/>
                <a:gd name="connsiteX6" fmla="*/ 944880 w 1042035"/>
                <a:gd name="connsiteY6" fmla="*/ 628650 h 1272540"/>
                <a:gd name="connsiteX7" fmla="*/ 581025 w 1042035"/>
                <a:gd name="connsiteY7" fmla="*/ 1051560 h 1272540"/>
                <a:gd name="connsiteX8" fmla="*/ 622935 w 1042035"/>
                <a:gd name="connsiteY8" fmla="*/ 1272540 h 1272540"/>
                <a:gd name="connsiteX9" fmla="*/ 409575 w 1042035"/>
                <a:gd name="connsiteY9" fmla="*/ 1181100 h 1272540"/>
                <a:gd name="connsiteX10" fmla="*/ 266700 w 1042035"/>
                <a:gd name="connsiteY10" fmla="*/ 1209675 h 1272540"/>
                <a:gd name="connsiteX11" fmla="*/ 0 w 1042035"/>
                <a:gd name="connsiteY11" fmla="*/ 958215 h 1272540"/>
                <a:gd name="connsiteX12" fmla="*/ 95250 w 1042035"/>
                <a:gd name="connsiteY12" fmla="*/ 870585 h 1272540"/>
                <a:gd name="connsiteX13" fmla="*/ 91440 w 1042035"/>
                <a:gd name="connsiteY13" fmla="*/ 723900 h 1272540"/>
                <a:gd name="connsiteX14" fmla="*/ 34290 w 1042035"/>
                <a:gd name="connsiteY14" fmla="*/ 691515 h 1272540"/>
                <a:gd name="connsiteX15" fmla="*/ 41910 w 1042035"/>
                <a:gd name="connsiteY15" fmla="*/ 581025 h 1272540"/>
                <a:gd name="connsiteX16" fmla="*/ 161925 w 1042035"/>
                <a:gd name="connsiteY16" fmla="*/ 499110 h 1272540"/>
                <a:gd name="connsiteX17" fmla="*/ 249555 w 1042035"/>
                <a:gd name="connsiteY17" fmla="*/ 502920 h 1272540"/>
                <a:gd name="connsiteX18" fmla="*/ 323850 w 1042035"/>
                <a:gd name="connsiteY18" fmla="*/ 432435 h 1272540"/>
                <a:gd name="connsiteX19" fmla="*/ 308610 w 1042035"/>
                <a:gd name="connsiteY19" fmla="*/ 26670 h 1272540"/>
                <a:gd name="connsiteX20" fmla="*/ 394335 w 1042035"/>
                <a:gd name="connsiteY20" fmla="*/ 0 h 1272540"/>
                <a:gd name="connsiteX21" fmla="*/ 596265 w 1042035"/>
                <a:gd name="connsiteY21" fmla="*/ 66675 h 1272540"/>
                <a:gd name="connsiteX0" fmla="*/ 596265 w 1042035"/>
                <a:gd name="connsiteY0" fmla="*/ 66675 h 1272540"/>
                <a:gd name="connsiteX1" fmla="*/ 683895 w 1042035"/>
                <a:gd name="connsiteY1" fmla="*/ 112395 h 1272540"/>
                <a:gd name="connsiteX2" fmla="*/ 737235 w 1042035"/>
                <a:gd name="connsiteY2" fmla="*/ 304800 h 1272540"/>
                <a:gd name="connsiteX3" fmla="*/ 811530 w 1042035"/>
                <a:gd name="connsiteY3" fmla="*/ 361950 h 1272540"/>
                <a:gd name="connsiteX4" fmla="*/ 979170 w 1042035"/>
                <a:gd name="connsiteY4" fmla="*/ 333375 h 1272540"/>
                <a:gd name="connsiteX5" fmla="*/ 1042035 w 1042035"/>
                <a:gd name="connsiteY5" fmla="*/ 386715 h 1272540"/>
                <a:gd name="connsiteX6" fmla="*/ 944880 w 1042035"/>
                <a:gd name="connsiteY6" fmla="*/ 628650 h 1272540"/>
                <a:gd name="connsiteX7" fmla="*/ 581025 w 1042035"/>
                <a:gd name="connsiteY7" fmla="*/ 1051560 h 1272540"/>
                <a:gd name="connsiteX8" fmla="*/ 622935 w 1042035"/>
                <a:gd name="connsiteY8" fmla="*/ 1272540 h 1272540"/>
                <a:gd name="connsiteX9" fmla="*/ 409575 w 1042035"/>
                <a:gd name="connsiteY9" fmla="*/ 1181100 h 1272540"/>
                <a:gd name="connsiteX10" fmla="*/ 266700 w 1042035"/>
                <a:gd name="connsiteY10" fmla="*/ 1209675 h 1272540"/>
                <a:gd name="connsiteX11" fmla="*/ 0 w 1042035"/>
                <a:gd name="connsiteY11" fmla="*/ 958215 h 1272540"/>
                <a:gd name="connsiteX12" fmla="*/ 95250 w 1042035"/>
                <a:gd name="connsiteY12" fmla="*/ 870585 h 1272540"/>
                <a:gd name="connsiteX13" fmla="*/ 91440 w 1042035"/>
                <a:gd name="connsiteY13" fmla="*/ 723900 h 1272540"/>
                <a:gd name="connsiteX14" fmla="*/ 34290 w 1042035"/>
                <a:gd name="connsiteY14" fmla="*/ 691515 h 1272540"/>
                <a:gd name="connsiteX15" fmla="*/ 41910 w 1042035"/>
                <a:gd name="connsiteY15" fmla="*/ 581025 h 1272540"/>
                <a:gd name="connsiteX16" fmla="*/ 161925 w 1042035"/>
                <a:gd name="connsiteY16" fmla="*/ 499110 h 1272540"/>
                <a:gd name="connsiteX17" fmla="*/ 249555 w 1042035"/>
                <a:gd name="connsiteY17" fmla="*/ 502920 h 1272540"/>
                <a:gd name="connsiteX18" fmla="*/ 323850 w 1042035"/>
                <a:gd name="connsiteY18" fmla="*/ 432435 h 1272540"/>
                <a:gd name="connsiteX19" fmla="*/ 308610 w 1042035"/>
                <a:gd name="connsiteY19" fmla="*/ 26670 h 1272540"/>
                <a:gd name="connsiteX20" fmla="*/ 394335 w 1042035"/>
                <a:gd name="connsiteY20" fmla="*/ 0 h 1272540"/>
                <a:gd name="connsiteX21" fmla="*/ 596265 w 1042035"/>
                <a:gd name="connsiteY21" fmla="*/ 66675 h 1272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42035" h="1272540">
                  <a:moveTo>
                    <a:pt x="596265" y="66675"/>
                  </a:moveTo>
                  <a:lnTo>
                    <a:pt x="683895" y="112395"/>
                  </a:lnTo>
                  <a:lnTo>
                    <a:pt x="737235" y="304800"/>
                  </a:lnTo>
                  <a:lnTo>
                    <a:pt x="811530" y="361950"/>
                  </a:lnTo>
                  <a:lnTo>
                    <a:pt x="979170" y="333375"/>
                  </a:lnTo>
                  <a:lnTo>
                    <a:pt x="1042035" y="386715"/>
                  </a:lnTo>
                  <a:lnTo>
                    <a:pt x="944880" y="628650"/>
                  </a:lnTo>
                  <a:lnTo>
                    <a:pt x="581025" y="1051560"/>
                  </a:lnTo>
                  <a:lnTo>
                    <a:pt x="622935" y="1272540"/>
                  </a:lnTo>
                  <a:lnTo>
                    <a:pt x="409575" y="1181100"/>
                  </a:lnTo>
                  <a:lnTo>
                    <a:pt x="266700" y="1209675"/>
                  </a:lnTo>
                  <a:lnTo>
                    <a:pt x="0" y="958215"/>
                  </a:lnTo>
                  <a:lnTo>
                    <a:pt x="95250" y="870585"/>
                  </a:lnTo>
                  <a:lnTo>
                    <a:pt x="91440" y="723900"/>
                  </a:lnTo>
                  <a:lnTo>
                    <a:pt x="34290" y="691515"/>
                  </a:lnTo>
                  <a:lnTo>
                    <a:pt x="41910" y="581025"/>
                  </a:lnTo>
                  <a:lnTo>
                    <a:pt x="161925" y="499110"/>
                  </a:lnTo>
                  <a:lnTo>
                    <a:pt x="249555" y="502920"/>
                  </a:lnTo>
                  <a:lnTo>
                    <a:pt x="323850" y="432435"/>
                  </a:lnTo>
                  <a:lnTo>
                    <a:pt x="308610" y="26670"/>
                  </a:lnTo>
                  <a:lnTo>
                    <a:pt x="394335" y="0"/>
                  </a:lnTo>
                  <a:lnTo>
                    <a:pt x="596265" y="66675"/>
                  </a:lnTo>
                  <a:close/>
                </a:path>
              </a:pathLst>
            </a:custGeom>
            <a:solidFill>
              <a:schemeClr val="accent3"/>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027" name="Freeform 1026"/>
            <p:cNvSpPr/>
            <p:nvPr/>
          </p:nvSpPr>
          <p:spPr>
            <a:xfrm>
              <a:off x="5615940" y="777240"/>
              <a:ext cx="1489710" cy="1729740"/>
            </a:xfrm>
            <a:custGeom>
              <a:avLst/>
              <a:gdLst>
                <a:gd name="connsiteX0" fmla="*/ 0 w 1489710"/>
                <a:gd name="connsiteY0" fmla="*/ 80010 h 1729740"/>
                <a:gd name="connsiteX1" fmla="*/ 243840 w 1489710"/>
                <a:gd name="connsiteY1" fmla="*/ 99060 h 1729740"/>
                <a:gd name="connsiteX2" fmla="*/ 655320 w 1489710"/>
                <a:gd name="connsiteY2" fmla="*/ 0 h 1729740"/>
                <a:gd name="connsiteX3" fmla="*/ 937260 w 1489710"/>
                <a:gd name="connsiteY3" fmla="*/ 217170 h 1729740"/>
                <a:gd name="connsiteX4" fmla="*/ 895350 w 1489710"/>
                <a:gd name="connsiteY4" fmla="*/ 316230 h 1729740"/>
                <a:gd name="connsiteX5" fmla="*/ 979170 w 1489710"/>
                <a:gd name="connsiteY5" fmla="*/ 335280 h 1729740"/>
                <a:gd name="connsiteX6" fmla="*/ 1139190 w 1489710"/>
                <a:gd name="connsiteY6" fmla="*/ 765810 h 1729740"/>
                <a:gd name="connsiteX7" fmla="*/ 1325880 w 1489710"/>
                <a:gd name="connsiteY7" fmla="*/ 746760 h 1729740"/>
                <a:gd name="connsiteX8" fmla="*/ 1489710 w 1489710"/>
                <a:gd name="connsiteY8" fmla="*/ 1021080 h 1729740"/>
                <a:gd name="connsiteX9" fmla="*/ 982980 w 1489710"/>
                <a:gd name="connsiteY9" fmla="*/ 1139190 h 1729740"/>
                <a:gd name="connsiteX10" fmla="*/ 971550 w 1489710"/>
                <a:gd name="connsiteY10" fmla="*/ 1333500 h 1729740"/>
                <a:gd name="connsiteX11" fmla="*/ 845820 w 1489710"/>
                <a:gd name="connsiteY11" fmla="*/ 1200150 h 1729740"/>
                <a:gd name="connsiteX12" fmla="*/ 598170 w 1489710"/>
                <a:gd name="connsiteY12" fmla="*/ 1699260 h 1729740"/>
                <a:gd name="connsiteX13" fmla="*/ 438150 w 1489710"/>
                <a:gd name="connsiteY13" fmla="*/ 1729740 h 1729740"/>
                <a:gd name="connsiteX14" fmla="*/ 354330 w 1489710"/>
                <a:gd name="connsiteY14" fmla="*/ 1672590 h 1729740"/>
                <a:gd name="connsiteX15" fmla="*/ 285750 w 1489710"/>
                <a:gd name="connsiteY15" fmla="*/ 1463040 h 1729740"/>
                <a:gd name="connsiteX16" fmla="*/ 209550 w 1489710"/>
                <a:gd name="connsiteY16" fmla="*/ 1421130 h 1729740"/>
                <a:gd name="connsiteX17" fmla="*/ 251460 w 1489710"/>
                <a:gd name="connsiteY17" fmla="*/ 1200150 h 1729740"/>
                <a:gd name="connsiteX18" fmla="*/ 415290 w 1489710"/>
                <a:gd name="connsiteY18" fmla="*/ 902970 h 1729740"/>
                <a:gd name="connsiteX19" fmla="*/ 361950 w 1489710"/>
                <a:gd name="connsiteY19" fmla="*/ 762000 h 1729740"/>
                <a:gd name="connsiteX20" fmla="*/ 217170 w 1489710"/>
                <a:gd name="connsiteY20" fmla="*/ 800100 h 1729740"/>
                <a:gd name="connsiteX21" fmla="*/ 80010 w 1489710"/>
                <a:gd name="connsiteY21" fmla="*/ 716280 h 1729740"/>
                <a:gd name="connsiteX22" fmla="*/ 125730 w 1489710"/>
                <a:gd name="connsiteY22" fmla="*/ 659130 h 1729740"/>
                <a:gd name="connsiteX23" fmla="*/ 125730 w 1489710"/>
                <a:gd name="connsiteY23" fmla="*/ 495300 h 1729740"/>
                <a:gd name="connsiteX24" fmla="*/ 114300 w 1489710"/>
                <a:gd name="connsiteY24" fmla="*/ 373380 h 1729740"/>
                <a:gd name="connsiteX25" fmla="*/ 106680 w 1489710"/>
                <a:gd name="connsiteY25" fmla="*/ 255270 h 1729740"/>
                <a:gd name="connsiteX26" fmla="*/ 0 w 1489710"/>
                <a:gd name="connsiteY26" fmla="*/ 80010 h 1729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89710" h="1729740">
                  <a:moveTo>
                    <a:pt x="0" y="80010"/>
                  </a:moveTo>
                  <a:lnTo>
                    <a:pt x="243840" y="99060"/>
                  </a:lnTo>
                  <a:lnTo>
                    <a:pt x="655320" y="0"/>
                  </a:lnTo>
                  <a:lnTo>
                    <a:pt x="937260" y="217170"/>
                  </a:lnTo>
                  <a:lnTo>
                    <a:pt x="895350" y="316230"/>
                  </a:lnTo>
                  <a:lnTo>
                    <a:pt x="979170" y="335280"/>
                  </a:lnTo>
                  <a:lnTo>
                    <a:pt x="1139190" y="765810"/>
                  </a:lnTo>
                  <a:lnTo>
                    <a:pt x="1325880" y="746760"/>
                  </a:lnTo>
                  <a:lnTo>
                    <a:pt x="1489710" y="1021080"/>
                  </a:lnTo>
                  <a:lnTo>
                    <a:pt x="982980" y="1139190"/>
                  </a:lnTo>
                  <a:lnTo>
                    <a:pt x="971550" y="1333500"/>
                  </a:lnTo>
                  <a:lnTo>
                    <a:pt x="845820" y="1200150"/>
                  </a:lnTo>
                  <a:lnTo>
                    <a:pt x="598170" y="1699260"/>
                  </a:lnTo>
                  <a:lnTo>
                    <a:pt x="438150" y="1729740"/>
                  </a:lnTo>
                  <a:lnTo>
                    <a:pt x="354330" y="1672590"/>
                  </a:lnTo>
                  <a:lnTo>
                    <a:pt x="285750" y="1463040"/>
                  </a:lnTo>
                  <a:lnTo>
                    <a:pt x="209550" y="1421130"/>
                  </a:lnTo>
                  <a:lnTo>
                    <a:pt x="251460" y="1200150"/>
                  </a:lnTo>
                  <a:lnTo>
                    <a:pt x="415290" y="902970"/>
                  </a:lnTo>
                  <a:lnTo>
                    <a:pt x="361950" y="762000"/>
                  </a:lnTo>
                  <a:lnTo>
                    <a:pt x="217170" y="800100"/>
                  </a:lnTo>
                  <a:lnTo>
                    <a:pt x="80010" y="716280"/>
                  </a:lnTo>
                  <a:lnTo>
                    <a:pt x="125730" y="659130"/>
                  </a:lnTo>
                  <a:lnTo>
                    <a:pt x="125730" y="495300"/>
                  </a:lnTo>
                  <a:lnTo>
                    <a:pt x="114300" y="373380"/>
                  </a:lnTo>
                  <a:lnTo>
                    <a:pt x="106680" y="255270"/>
                  </a:lnTo>
                  <a:lnTo>
                    <a:pt x="0" y="80010"/>
                  </a:lnTo>
                  <a:close/>
                </a:path>
              </a:pathLst>
            </a:custGeom>
            <a:solidFill>
              <a:schemeClr val="accent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28" name="Freeform 1027"/>
            <p:cNvSpPr/>
            <p:nvPr/>
          </p:nvSpPr>
          <p:spPr>
            <a:xfrm>
              <a:off x="4080711" y="1824789"/>
              <a:ext cx="629652" cy="699837"/>
            </a:xfrm>
            <a:custGeom>
              <a:avLst/>
              <a:gdLst>
                <a:gd name="connsiteX0" fmla="*/ 419100 w 629652"/>
                <a:gd name="connsiteY0" fmla="*/ 0 h 699837"/>
                <a:gd name="connsiteX1" fmla="*/ 234615 w 629652"/>
                <a:gd name="connsiteY1" fmla="*/ 130343 h 699837"/>
                <a:gd name="connsiteX2" fmla="*/ 40105 w 629652"/>
                <a:gd name="connsiteY2" fmla="*/ 156411 h 699837"/>
                <a:gd name="connsiteX3" fmla="*/ 4010 w 629652"/>
                <a:gd name="connsiteY3" fmla="*/ 298785 h 699837"/>
                <a:gd name="connsiteX4" fmla="*/ 42110 w 629652"/>
                <a:gd name="connsiteY4" fmla="*/ 395037 h 699837"/>
                <a:gd name="connsiteX5" fmla="*/ 0 w 629652"/>
                <a:gd name="connsiteY5" fmla="*/ 469232 h 699837"/>
                <a:gd name="connsiteX6" fmla="*/ 116305 w 629652"/>
                <a:gd name="connsiteY6" fmla="*/ 529390 h 699837"/>
                <a:gd name="connsiteX7" fmla="*/ 252663 w 629652"/>
                <a:gd name="connsiteY7" fmla="*/ 425116 h 699837"/>
                <a:gd name="connsiteX8" fmla="*/ 352926 w 629652"/>
                <a:gd name="connsiteY8" fmla="*/ 487279 h 699837"/>
                <a:gd name="connsiteX9" fmla="*/ 356936 w 629652"/>
                <a:gd name="connsiteY9" fmla="*/ 631658 h 699837"/>
                <a:gd name="connsiteX10" fmla="*/ 338889 w 629652"/>
                <a:gd name="connsiteY10" fmla="*/ 641685 h 699837"/>
                <a:gd name="connsiteX11" fmla="*/ 409073 w 629652"/>
                <a:gd name="connsiteY11" fmla="*/ 699837 h 699837"/>
                <a:gd name="connsiteX12" fmla="*/ 545431 w 629652"/>
                <a:gd name="connsiteY12" fmla="*/ 697832 h 699837"/>
                <a:gd name="connsiteX13" fmla="*/ 567489 w 629652"/>
                <a:gd name="connsiteY13" fmla="*/ 621632 h 699837"/>
                <a:gd name="connsiteX14" fmla="*/ 543426 w 629652"/>
                <a:gd name="connsiteY14" fmla="*/ 529390 h 699837"/>
                <a:gd name="connsiteX15" fmla="*/ 585536 w 629652"/>
                <a:gd name="connsiteY15" fmla="*/ 467227 h 699837"/>
                <a:gd name="connsiteX16" fmla="*/ 629652 w 629652"/>
                <a:gd name="connsiteY16" fmla="*/ 463216 h 699837"/>
                <a:gd name="connsiteX17" fmla="*/ 583531 w 629652"/>
                <a:gd name="connsiteY17" fmla="*/ 340895 h 699837"/>
                <a:gd name="connsiteX18" fmla="*/ 509336 w 629652"/>
                <a:gd name="connsiteY18" fmla="*/ 306806 h 699837"/>
                <a:gd name="connsiteX19" fmla="*/ 505326 w 629652"/>
                <a:gd name="connsiteY19" fmla="*/ 230606 h 699837"/>
                <a:gd name="connsiteX20" fmla="*/ 435142 w 629652"/>
                <a:gd name="connsiteY20" fmla="*/ 142374 h 699837"/>
                <a:gd name="connsiteX21" fmla="*/ 419100 w 629652"/>
                <a:gd name="connsiteY21" fmla="*/ 0 h 699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29652" h="699837">
                  <a:moveTo>
                    <a:pt x="419100" y="0"/>
                  </a:moveTo>
                  <a:lnTo>
                    <a:pt x="234615" y="130343"/>
                  </a:lnTo>
                  <a:lnTo>
                    <a:pt x="40105" y="156411"/>
                  </a:lnTo>
                  <a:lnTo>
                    <a:pt x="4010" y="298785"/>
                  </a:lnTo>
                  <a:lnTo>
                    <a:pt x="42110" y="395037"/>
                  </a:lnTo>
                  <a:lnTo>
                    <a:pt x="0" y="469232"/>
                  </a:lnTo>
                  <a:lnTo>
                    <a:pt x="116305" y="529390"/>
                  </a:lnTo>
                  <a:lnTo>
                    <a:pt x="252663" y="425116"/>
                  </a:lnTo>
                  <a:lnTo>
                    <a:pt x="352926" y="487279"/>
                  </a:lnTo>
                  <a:lnTo>
                    <a:pt x="356936" y="631658"/>
                  </a:lnTo>
                  <a:lnTo>
                    <a:pt x="338889" y="641685"/>
                  </a:lnTo>
                  <a:lnTo>
                    <a:pt x="409073" y="699837"/>
                  </a:lnTo>
                  <a:lnTo>
                    <a:pt x="545431" y="697832"/>
                  </a:lnTo>
                  <a:lnTo>
                    <a:pt x="567489" y="621632"/>
                  </a:lnTo>
                  <a:lnTo>
                    <a:pt x="543426" y="529390"/>
                  </a:lnTo>
                  <a:lnTo>
                    <a:pt x="585536" y="467227"/>
                  </a:lnTo>
                  <a:lnTo>
                    <a:pt x="629652" y="463216"/>
                  </a:lnTo>
                  <a:lnTo>
                    <a:pt x="583531" y="340895"/>
                  </a:lnTo>
                  <a:lnTo>
                    <a:pt x="509336" y="306806"/>
                  </a:lnTo>
                  <a:lnTo>
                    <a:pt x="505326" y="230606"/>
                  </a:lnTo>
                  <a:lnTo>
                    <a:pt x="435142" y="142374"/>
                  </a:lnTo>
                  <a:lnTo>
                    <a:pt x="419100" y="0"/>
                  </a:lnTo>
                  <a:close/>
                </a:path>
              </a:pathLst>
            </a:custGeom>
            <a:solidFill>
              <a:schemeClr val="accent3"/>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40" name="TextBox 39"/>
          <p:cNvSpPr txBox="1"/>
          <p:nvPr/>
        </p:nvSpPr>
        <p:spPr>
          <a:xfrm>
            <a:off x="3844612" y="2175349"/>
            <a:ext cx="383117" cy="107722"/>
          </a:xfrm>
          <a:prstGeom prst="rect">
            <a:avLst/>
          </a:prstGeom>
          <a:noFill/>
        </p:spPr>
        <p:txBody>
          <a:bodyPr wrap="none" lIns="0" tIns="0" rIns="0" bIns="0" rtlCol="0">
            <a:spAutoFit/>
          </a:bodyPr>
          <a:lstStyle/>
          <a:p>
            <a:pPr algn="ctr"/>
            <a:r>
              <a:rPr lang="en-GB" sz="700" b="1" dirty="0">
                <a:solidFill>
                  <a:schemeClr val="tx2"/>
                </a:solidFill>
                <a:latin typeface="Arial" panose="020B0604020202020204" pitchFamily="34" charset="0"/>
                <a:cs typeface="Arial" panose="020B0604020202020204" pitchFamily="34" charset="0"/>
              </a:rPr>
              <a:t>Havering</a:t>
            </a:r>
          </a:p>
        </p:txBody>
      </p:sp>
      <p:sp>
        <p:nvSpPr>
          <p:cNvPr id="41" name="TextBox 40"/>
          <p:cNvSpPr txBox="1"/>
          <p:nvPr/>
        </p:nvSpPr>
        <p:spPr>
          <a:xfrm>
            <a:off x="2987174" y="1991560"/>
            <a:ext cx="442429" cy="107722"/>
          </a:xfrm>
          <a:prstGeom prst="rect">
            <a:avLst/>
          </a:prstGeom>
          <a:noFill/>
        </p:spPr>
        <p:txBody>
          <a:bodyPr wrap="none" lIns="0" tIns="0" rIns="0" bIns="0" rtlCol="0">
            <a:spAutoFit/>
          </a:bodyPr>
          <a:lstStyle/>
          <a:p>
            <a:pPr algn="ctr"/>
            <a:r>
              <a:rPr lang="en-GB" sz="700" b="1" dirty="0">
                <a:solidFill>
                  <a:schemeClr val="tx2"/>
                </a:solidFill>
                <a:latin typeface="Arial" panose="020B0604020202020204" pitchFamily="34" charset="0"/>
                <a:cs typeface="Arial" panose="020B0604020202020204" pitchFamily="34" charset="0"/>
              </a:rPr>
              <a:t>Redbridge</a:t>
            </a:r>
          </a:p>
        </p:txBody>
      </p:sp>
      <p:sp>
        <p:nvSpPr>
          <p:cNvPr id="42" name="TextBox 41"/>
          <p:cNvSpPr txBox="1"/>
          <p:nvPr/>
        </p:nvSpPr>
        <p:spPr>
          <a:xfrm>
            <a:off x="3208388" y="2309317"/>
            <a:ext cx="517769" cy="215444"/>
          </a:xfrm>
          <a:prstGeom prst="rect">
            <a:avLst/>
          </a:prstGeom>
          <a:noFill/>
        </p:spPr>
        <p:txBody>
          <a:bodyPr wrap="none" lIns="0" tIns="0" rIns="0" bIns="0" rtlCol="0">
            <a:spAutoFit/>
          </a:bodyPr>
          <a:lstStyle/>
          <a:p>
            <a:pPr algn="ctr"/>
            <a:r>
              <a:rPr lang="en-GB" sz="700" b="1" dirty="0">
                <a:solidFill>
                  <a:schemeClr val="bg1"/>
                </a:solidFill>
                <a:latin typeface="Arial" panose="020B0604020202020204" pitchFamily="34" charset="0"/>
                <a:cs typeface="Arial" panose="020B0604020202020204" pitchFamily="34" charset="0"/>
              </a:rPr>
              <a:t>Barking and</a:t>
            </a:r>
          </a:p>
          <a:p>
            <a:pPr algn="ctr"/>
            <a:r>
              <a:rPr lang="en-GB" sz="700" b="1" dirty="0">
                <a:solidFill>
                  <a:schemeClr val="bg1"/>
                </a:solidFill>
                <a:latin typeface="Arial" panose="020B0604020202020204" pitchFamily="34" charset="0"/>
                <a:cs typeface="Arial" panose="020B0604020202020204" pitchFamily="34" charset="0"/>
              </a:rPr>
              <a:t> Dagenham</a:t>
            </a:r>
          </a:p>
        </p:txBody>
      </p:sp>
      <p:sp>
        <p:nvSpPr>
          <p:cNvPr id="43" name="TextBox 42"/>
          <p:cNvSpPr txBox="1"/>
          <p:nvPr/>
        </p:nvSpPr>
        <p:spPr>
          <a:xfrm>
            <a:off x="2839697" y="2443014"/>
            <a:ext cx="368691" cy="107722"/>
          </a:xfrm>
          <a:prstGeom prst="rect">
            <a:avLst/>
          </a:prstGeom>
          <a:noFill/>
        </p:spPr>
        <p:txBody>
          <a:bodyPr wrap="none" lIns="0" tIns="0" rIns="0" bIns="0" rtlCol="0">
            <a:spAutoFit/>
          </a:bodyPr>
          <a:lstStyle/>
          <a:p>
            <a:pPr algn="ctr"/>
            <a:r>
              <a:rPr lang="en-GB" sz="700" b="1" dirty="0">
                <a:solidFill>
                  <a:schemeClr val="bg1"/>
                </a:solidFill>
                <a:latin typeface="Arial" panose="020B0604020202020204" pitchFamily="34" charset="0"/>
                <a:cs typeface="Arial" panose="020B0604020202020204" pitchFamily="34" charset="0"/>
              </a:rPr>
              <a:t>Newham</a:t>
            </a:r>
          </a:p>
        </p:txBody>
      </p:sp>
      <p:sp>
        <p:nvSpPr>
          <p:cNvPr id="44" name="TextBox 43"/>
          <p:cNvSpPr txBox="1"/>
          <p:nvPr/>
        </p:nvSpPr>
        <p:spPr>
          <a:xfrm>
            <a:off x="2886727" y="2821079"/>
            <a:ext cx="460062" cy="107722"/>
          </a:xfrm>
          <a:prstGeom prst="rect">
            <a:avLst/>
          </a:prstGeom>
          <a:noFill/>
        </p:spPr>
        <p:txBody>
          <a:bodyPr wrap="none" lIns="0" tIns="0" rIns="0" bIns="0" rtlCol="0">
            <a:spAutoFit/>
          </a:bodyPr>
          <a:lstStyle/>
          <a:p>
            <a:pPr algn="ctr"/>
            <a:r>
              <a:rPr lang="en-GB" sz="700" b="1" dirty="0">
                <a:solidFill>
                  <a:schemeClr val="tx2"/>
                </a:solidFill>
                <a:latin typeface="Arial" panose="020B0604020202020204" pitchFamily="34" charset="0"/>
                <a:cs typeface="Arial" panose="020B0604020202020204" pitchFamily="34" charset="0"/>
              </a:rPr>
              <a:t>Greenwich</a:t>
            </a:r>
          </a:p>
        </p:txBody>
      </p:sp>
      <p:sp>
        <p:nvSpPr>
          <p:cNvPr id="45" name="TextBox 44"/>
          <p:cNvSpPr txBox="1"/>
          <p:nvPr/>
        </p:nvSpPr>
        <p:spPr>
          <a:xfrm>
            <a:off x="3424508" y="2985160"/>
            <a:ext cx="288542" cy="107722"/>
          </a:xfrm>
          <a:prstGeom prst="rect">
            <a:avLst/>
          </a:prstGeom>
          <a:noFill/>
        </p:spPr>
        <p:txBody>
          <a:bodyPr wrap="none" lIns="0" tIns="0" rIns="0" bIns="0" rtlCol="0">
            <a:spAutoFit/>
          </a:bodyPr>
          <a:lstStyle/>
          <a:p>
            <a:pPr algn="ctr"/>
            <a:r>
              <a:rPr lang="en-GB" sz="700" b="1" dirty="0">
                <a:solidFill>
                  <a:schemeClr val="tx2"/>
                </a:solidFill>
                <a:latin typeface="Arial" panose="020B0604020202020204" pitchFamily="34" charset="0"/>
                <a:cs typeface="Arial" panose="020B0604020202020204" pitchFamily="34" charset="0"/>
              </a:rPr>
              <a:t>Bexley</a:t>
            </a:r>
          </a:p>
        </p:txBody>
      </p:sp>
      <p:sp>
        <p:nvSpPr>
          <p:cNvPr id="46" name="TextBox 45"/>
          <p:cNvSpPr txBox="1"/>
          <p:nvPr/>
        </p:nvSpPr>
        <p:spPr>
          <a:xfrm>
            <a:off x="3015246" y="3699633"/>
            <a:ext cx="359074" cy="107722"/>
          </a:xfrm>
          <a:prstGeom prst="rect">
            <a:avLst/>
          </a:prstGeom>
          <a:noFill/>
        </p:spPr>
        <p:txBody>
          <a:bodyPr wrap="none" lIns="0" tIns="0" rIns="0" bIns="0" rtlCol="0">
            <a:spAutoFit/>
          </a:bodyPr>
          <a:lstStyle/>
          <a:p>
            <a:pPr algn="ctr"/>
            <a:r>
              <a:rPr lang="en-GB" sz="700" b="1" dirty="0">
                <a:solidFill>
                  <a:schemeClr val="bg1"/>
                </a:solidFill>
                <a:latin typeface="Arial" panose="020B0604020202020204" pitchFamily="34" charset="0"/>
                <a:cs typeface="Arial" panose="020B0604020202020204" pitchFamily="34" charset="0"/>
              </a:rPr>
              <a:t>Bromley</a:t>
            </a:r>
          </a:p>
        </p:txBody>
      </p:sp>
      <p:sp>
        <p:nvSpPr>
          <p:cNvPr id="47" name="TextBox 46"/>
          <p:cNvSpPr txBox="1"/>
          <p:nvPr/>
        </p:nvSpPr>
        <p:spPr>
          <a:xfrm>
            <a:off x="2561946" y="3154665"/>
            <a:ext cx="434414" cy="107722"/>
          </a:xfrm>
          <a:prstGeom prst="rect">
            <a:avLst/>
          </a:prstGeom>
          <a:noFill/>
        </p:spPr>
        <p:txBody>
          <a:bodyPr wrap="none" lIns="0" tIns="0" rIns="0" bIns="0" rtlCol="0">
            <a:spAutoFit/>
          </a:bodyPr>
          <a:lstStyle/>
          <a:p>
            <a:pPr algn="ctr"/>
            <a:r>
              <a:rPr lang="en-GB" sz="700" b="1" dirty="0">
                <a:solidFill>
                  <a:schemeClr val="tx2"/>
                </a:solidFill>
                <a:latin typeface="Arial" panose="020B0604020202020204" pitchFamily="34" charset="0"/>
                <a:cs typeface="Arial" panose="020B0604020202020204" pitchFamily="34" charset="0"/>
              </a:rPr>
              <a:t>Lewisham</a:t>
            </a:r>
          </a:p>
        </p:txBody>
      </p:sp>
      <p:sp>
        <p:nvSpPr>
          <p:cNvPr id="48" name="TextBox 47"/>
          <p:cNvSpPr txBox="1"/>
          <p:nvPr/>
        </p:nvSpPr>
        <p:spPr>
          <a:xfrm>
            <a:off x="2293200" y="2893043"/>
            <a:ext cx="458459" cy="107722"/>
          </a:xfrm>
          <a:prstGeom prst="rect">
            <a:avLst/>
          </a:prstGeom>
          <a:noFill/>
        </p:spPr>
        <p:txBody>
          <a:bodyPr wrap="none" lIns="0" tIns="0" rIns="0" bIns="0" rtlCol="0">
            <a:spAutoFit/>
          </a:bodyPr>
          <a:lstStyle/>
          <a:p>
            <a:pPr algn="ctr"/>
            <a:r>
              <a:rPr lang="en-GB" sz="700" b="1" dirty="0">
                <a:solidFill>
                  <a:schemeClr val="bg1"/>
                </a:solidFill>
                <a:latin typeface="Arial" panose="020B0604020202020204" pitchFamily="34" charset="0"/>
                <a:cs typeface="Arial" panose="020B0604020202020204" pitchFamily="34" charset="0"/>
              </a:rPr>
              <a:t>Southwark</a:t>
            </a:r>
          </a:p>
        </p:txBody>
      </p:sp>
      <p:sp>
        <p:nvSpPr>
          <p:cNvPr id="49" name="TextBox 48"/>
          <p:cNvSpPr txBox="1"/>
          <p:nvPr/>
        </p:nvSpPr>
        <p:spPr>
          <a:xfrm>
            <a:off x="2109228" y="3151388"/>
            <a:ext cx="373500" cy="107722"/>
          </a:xfrm>
          <a:prstGeom prst="rect">
            <a:avLst/>
          </a:prstGeom>
          <a:noFill/>
        </p:spPr>
        <p:txBody>
          <a:bodyPr wrap="none" lIns="0" tIns="0" rIns="0" bIns="0" rtlCol="0">
            <a:spAutoFit/>
          </a:bodyPr>
          <a:lstStyle/>
          <a:p>
            <a:pPr algn="ctr"/>
            <a:r>
              <a:rPr lang="en-GB" sz="700" b="1" dirty="0">
                <a:solidFill>
                  <a:schemeClr val="tx2"/>
                </a:solidFill>
                <a:latin typeface="Arial" panose="020B0604020202020204" pitchFamily="34" charset="0"/>
                <a:cs typeface="Arial" panose="020B0604020202020204" pitchFamily="34" charset="0"/>
              </a:rPr>
              <a:t>Lambeth</a:t>
            </a:r>
          </a:p>
        </p:txBody>
      </p:sp>
      <p:sp>
        <p:nvSpPr>
          <p:cNvPr id="50" name="TextBox 49"/>
          <p:cNvSpPr txBox="1"/>
          <p:nvPr/>
        </p:nvSpPr>
        <p:spPr>
          <a:xfrm>
            <a:off x="2346004" y="3831357"/>
            <a:ext cx="367088" cy="107722"/>
          </a:xfrm>
          <a:prstGeom prst="rect">
            <a:avLst/>
          </a:prstGeom>
          <a:noFill/>
        </p:spPr>
        <p:txBody>
          <a:bodyPr wrap="none" lIns="0" tIns="0" rIns="0" bIns="0" rtlCol="0">
            <a:spAutoFit/>
          </a:bodyPr>
          <a:lstStyle/>
          <a:p>
            <a:pPr algn="ctr"/>
            <a:r>
              <a:rPr lang="en-GB" sz="700" b="1" dirty="0">
                <a:solidFill>
                  <a:schemeClr val="tx2"/>
                </a:solidFill>
                <a:latin typeface="Arial" panose="020B0604020202020204" pitchFamily="34" charset="0"/>
                <a:cs typeface="Arial" panose="020B0604020202020204" pitchFamily="34" charset="0"/>
              </a:rPr>
              <a:t>Croydon</a:t>
            </a:r>
          </a:p>
        </p:txBody>
      </p:sp>
      <p:sp>
        <p:nvSpPr>
          <p:cNvPr id="51" name="TextBox 50"/>
          <p:cNvSpPr txBox="1"/>
          <p:nvPr/>
        </p:nvSpPr>
        <p:spPr>
          <a:xfrm>
            <a:off x="1857965" y="3777496"/>
            <a:ext cx="283732" cy="107722"/>
          </a:xfrm>
          <a:prstGeom prst="rect">
            <a:avLst/>
          </a:prstGeom>
          <a:noFill/>
        </p:spPr>
        <p:txBody>
          <a:bodyPr wrap="none" lIns="0" tIns="0" rIns="0" bIns="0" rtlCol="0">
            <a:spAutoFit/>
          </a:bodyPr>
          <a:lstStyle/>
          <a:p>
            <a:pPr algn="ctr"/>
            <a:r>
              <a:rPr lang="en-GB" sz="700" b="1" dirty="0">
                <a:solidFill>
                  <a:schemeClr val="tx2"/>
                </a:solidFill>
                <a:latin typeface="Arial" panose="020B0604020202020204" pitchFamily="34" charset="0"/>
                <a:cs typeface="Arial" panose="020B0604020202020204" pitchFamily="34" charset="0"/>
              </a:rPr>
              <a:t>Sutton</a:t>
            </a:r>
          </a:p>
        </p:txBody>
      </p:sp>
      <p:sp>
        <p:nvSpPr>
          <p:cNvPr id="52" name="TextBox 51"/>
          <p:cNvSpPr txBox="1"/>
          <p:nvPr/>
        </p:nvSpPr>
        <p:spPr>
          <a:xfrm>
            <a:off x="1757204" y="3413083"/>
            <a:ext cx="299762" cy="107722"/>
          </a:xfrm>
          <a:prstGeom prst="rect">
            <a:avLst/>
          </a:prstGeom>
          <a:noFill/>
        </p:spPr>
        <p:txBody>
          <a:bodyPr wrap="none" lIns="0" tIns="0" rIns="0" bIns="0" rtlCol="0">
            <a:spAutoFit/>
          </a:bodyPr>
          <a:lstStyle/>
          <a:p>
            <a:pPr algn="ctr"/>
            <a:r>
              <a:rPr lang="en-GB" sz="700" b="1" dirty="0">
                <a:solidFill>
                  <a:schemeClr val="tx2"/>
                </a:solidFill>
                <a:latin typeface="Arial" panose="020B0604020202020204" pitchFamily="34" charset="0"/>
                <a:cs typeface="Arial" panose="020B0604020202020204" pitchFamily="34" charset="0"/>
              </a:rPr>
              <a:t>Merton</a:t>
            </a:r>
          </a:p>
        </p:txBody>
      </p:sp>
      <p:sp>
        <p:nvSpPr>
          <p:cNvPr id="53" name="TextBox 52"/>
          <p:cNvSpPr txBox="1"/>
          <p:nvPr/>
        </p:nvSpPr>
        <p:spPr>
          <a:xfrm>
            <a:off x="1310881" y="3395643"/>
            <a:ext cx="413575" cy="323165"/>
          </a:xfrm>
          <a:prstGeom prst="rect">
            <a:avLst/>
          </a:prstGeom>
          <a:noFill/>
        </p:spPr>
        <p:txBody>
          <a:bodyPr wrap="none" lIns="0" tIns="0" rIns="0" bIns="0" rtlCol="0">
            <a:spAutoFit/>
          </a:bodyPr>
          <a:lstStyle/>
          <a:p>
            <a:pPr algn="ctr"/>
            <a:r>
              <a:rPr lang="en-GB" sz="700" b="1" dirty="0">
                <a:solidFill>
                  <a:schemeClr val="bg1"/>
                </a:solidFill>
                <a:latin typeface="Arial" panose="020B0604020202020204" pitchFamily="34" charset="0"/>
                <a:cs typeface="Arial" panose="020B0604020202020204" pitchFamily="34" charset="0"/>
              </a:rPr>
              <a:t>Kingston </a:t>
            </a:r>
          </a:p>
          <a:p>
            <a:pPr algn="ctr"/>
            <a:r>
              <a:rPr lang="en-GB" sz="700" b="1" dirty="0">
                <a:solidFill>
                  <a:schemeClr val="bg1"/>
                </a:solidFill>
                <a:latin typeface="Arial" panose="020B0604020202020204" pitchFamily="34" charset="0"/>
                <a:cs typeface="Arial" panose="020B0604020202020204" pitchFamily="34" charset="0"/>
              </a:rPr>
              <a:t>upon</a:t>
            </a:r>
          </a:p>
          <a:p>
            <a:pPr algn="ctr"/>
            <a:r>
              <a:rPr lang="en-GB" sz="700" b="1" dirty="0">
                <a:solidFill>
                  <a:schemeClr val="bg1"/>
                </a:solidFill>
                <a:latin typeface="Arial" panose="020B0604020202020204" pitchFamily="34" charset="0"/>
                <a:cs typeface="Arial" panose="020B0604020202020204" pitchFamily="34" charset="0"/>
              </a:rPr>
              <a:t>Thames</a:t>
            </a:r>
          </a:p>
        </p:txBody>
      </p:sp>
      <p:sp>
        <p:nvSpPr>
          <p:cNvPr id="54" name="TextBox 53"/>
          <p:cNvSpPr txBox="1"/>
          <p:nvPr/>
        </p:nvSpPr>
        <p:spPr>
          <a:xfrm>
            <a:off x="844778" y="2893043"/>
            <a:ext cx="428002" cy="107722"/>
          </a:xfrm>
          <a:prstGeom prst="rect">
            <a:avLst/>
          </a:prstGeom>
          <a:noFill/>
        </p:spPr>
        <p:txBody>
          <a:bodyPr wrap="none" lIns="0" tIns="0" rIns="0" bIns="0" rtlCol="0">
            <a:spAutoFit/>
          </a:bodyPr>
          <a:lstStyle/>
          <a:p>
            <a:pPr algn="ctr"/>
            <a:r>
              <a:rPr lang="en-GB" sz="700" b="1" dirty="0">
                <a:solidFill>
                  <a:schemeClr val="bg1"/>
                </a:solidFill>
                <a:latin typeface="Arial" panose="020B0604020202020204" pitchFamily="34" charset="0"/>
                <a:cs typeface="Arial" panose="020B0604020202020204" pitchFamily="34" charset="0"/>
              </a:rPr>
              <a:t>Hounslow</a:t>
            </a:r>
          </a:p>
        </p:txBody>
      </p:sp>
      <p:sp>
        <p:nvSpPr>
          <p:cNvPr id="55" name="TextBox 54"/>
          <p:cNvSpPr txBox="1"/>
          <p:nvPr/>
        </p:nvSpPr>
        <p:spPr>
          <a:xfrm>
            <a:off x="1126747" y="2526758"/>
            <a:ext cx="269304" cy="107722"/>
          </a:xfrm>
          <a:prstGeom prst="rect">
            <a:avLst/>
          </a:prstGeom>
          <a:noFill/>
        </p:spPr>
        <p:txBody>
          <a:bodyPr wrap="none" lIns="0" tIns="0" rIns="0" bIns="0" rtlCol="0">
            <a:spAutoFit/>
          </a:bodyPr>
          <a:lstStyle/>
          <a:p>
            <a:pPr algn="ctr"/>
            <a:r>
              <a:rPr lang="en-GB" sz="700" b="1" dirty="0">
                <a:solidFill>
                  <a:schemeClr val="tx2"/>
                </a:solidFill>
                <a:latin typeface="Arial" panose="020B0604020202020204" pitchFamily="34" charset="0"/>
                <a:cs typeface="Arial" panose="020B0604020202020204" pitchFamily="34" charset="0"/>
              </a:rPr>
              <a:t>Ealing</a:t>
            </a:r>
          </a:p>
        </p:txBody>
      </p:sp>
      <p:sp>
        <p:nvSpPr>
          <p:cNvPr id="56" name="TextBox 55"/>
          <p:cNvSpPr txBox="1"/>
          <p:nvPr/>
        </p:nvSpPr>
        <p:spPr>
          <a:xfrm>
            <a:off x="484662" y="2536988"/>
            <a:ext cx="439223" cy="107722"/>
          </a:xfrm>
          <a:prstGeom prst="rect">
            <a:avLst/>
          </a:prstGeom>
          <a:noFill/>
        </p:spPr>
        <p:txBody>
          <a:bodyPr wrap="none" lIns="0" tIns="0" rIns="0" bIns="0" rtlCol="0">
            <a:spAutoFit/>
          </a:bodyPr>
          <a:lstStyle/>
          <a:p>
            <a:pPr algn="ctr"/>
            <a:r>
              <a:rPr lang="en-GB" sz="700" b="1" dirty="0">
                <a:solidFill>
                  <a:schemeClr val="tx2"/>
                </a:solidFill>
                <a:latin typeface="Arial" panose="020B0604020202020204" pitchFamily="34" charset="0"/>
                <a:cs typeface="Arial" panose="020B0604020202020204" pitchFamily="34" charset="0"/>
              </a:rPr>
              <a:t>Hillingdon</a:t>
            </a:r>
          </a:p>
        </p:txBody>
      </p:sp>
      <p:sp>
        <p:nvSpPr>
          <p:cNvPr id="57" name="TextBox 56"/>
          <p:cNvSpPr txBox="1"/>
          <p:nvPr/>
        </p:nvSpPr>
        <p:spPr>
          <a:xfrm>
            <a:off x="1001501" y="1933898"/>
            <a:ext cx="309380" cy="107722"/>
          </a:xfrm>
          <a:prstGeom prst="rect">
            <a:avLst/>
          </a:prstGeom>
          <a:noFill/>
        </p:spPr>
        <p:txBody>
          <a:bodyPr wrap="none" lIns="0" tIns="0" rIns="0" bIns="0" rtlCol="0">
            <a:spAutoFit/>
          </a:bodyPr>
          <a:lstStyle/>
          <a:p>
            <a:pPr algn="ctr"/>
            <a:r>
              <a:rPr lang="en-GB" sz="700" b="1" dirty="0">
                <a:solidFill>
                  <a:schemeClr val="bg1"/>
                </a:solidFill>
                <a:latin typeface="Arial" panose="020B0604020202020204" pitchFamily="34" charset="0"/>
                <a:cs typeface="Arial" panose="020B0604020202020204" pitchFamily="34" charset="0"/>
              </a:rPr>
              <a:t>Harrow</a:t>
            </a:r>
          </a:p>
        </p:txBody>
      </p:sp>
      <p:sp>
        <p:nvSpPr>
          <p:cNvPr id="58" name="TextBox 57"/>
          <p:cNvSpPr txBox="1"/>
          <p:nvPr/>
        </p:nvSpPr>
        <p:spPr>
          <a:xfrm>
            <a:off x="1653143" y="1780204"/>
            <a:ext cx="283732" cy="107722"/>
          </a:xfrm>
          <a:prstGeom prst="rect">
            <a:avLst/>
          </a:prstGeom>
          <a:noFill/>
        </p:spPr>
        <p:txBody>
          <a:bodyPr wrap="none" lIns="0" tIns="0" rIns="0" bIns="0" rtlCol="0">
            <a:spAutoFit/>
          </a:bodyPr>
          <a:lstStyle/>
          <a:p>
            <a:pPr algn="ctr"/>
            <a:r>
              <a:rPr lang="en-GB" sz="700" b="1" dirty="0">
                <a:solidFill>
                  <a:schemeClr val="tx2"/>
                </a:solidFill>
                <a:latin typeface="Arial" panose="020B0604020202020204" pitchFamily="34" charset="0"/>
                <a:cs typeface="Arial" panose="020B0604020202020204" pitchFamily="34" charset="0"/>
              </a:rPr>
              <a:t>Barnet</a:t>
            </a:r>
          </a:p>
        </p:txBody>
      </p:sp>
      <p:sp>
        <p:nvSpPr>
          <p:cNvPr id="59" name="TextBox 58"/>
          <p:cNvSpPr txBox="1"/>
          <p:nvPr/>
        </p:nvSpPr>
        <p:spPr>
          <a:xfrm>
            <a:off x="2244640" y="1501814"/>
            <a:ext cx="299762" cy="107722"/>
          </a:xfrm>
          <a:prstGeom prst="rect">
            <a:avLst/>
          </a:prstGeom>
          <a:noFill/>
        </p:spPr>
        <p:txBody>
          <a:bodyPr wrap="none" lIns="0" tIns="0" rIns="0" bIns="0" rtlCol="0">
            <a:spAutoFit/>
          </a:bodyPr>
          <a:lstStyle/>
          <a:p>
            <a:pPr algn="ctr"/>
            <a:r>
              <a:rPr lang="en-GB" sz="700" b="1" dirty="0">
                <a:solidFill>
                  <a:schemeClr val="tx2"/>
                </a:solidFill>
                <a:latin typeface="Arial" panose="020B0604020202020204" pitchFamily="34" charset="0"/>
                <a:cs typeface="Arial" panose="020B0604020202020204" pitchFamily="34" charset="0"/>
              </a:rPr>
              <a:t>Enfield</a:t>
            </a:r>
          </a:p>
        </p:txBody>
      </p:sp>
      <p:sp>
        <p:nvSpPr>
          <p:cNvPr id="60" name="TextBox 59"/>
          <p:cNvSpPr txBox="1"/>
          <p:nvPr/>
        </p:nvSpPr>
        <p:spPr>
          <a:xfrm>
            <a:off x="2554378" y="2012858"/>
            <a:ext cx="375103" cy="215444"/>
          </a:xfrm>
          <a:prstGeom prst="rect">
            <a:avLst/>
          </a:prstGeom>
          <a:noFill/>
        </p:spPr>
        <p:txBody>
          <a:bodyPr wrap="none" lIns="0" tIns="0" rIns="0" bIns="0" rtlCol="0">
            <a:spAutoFit/>
          </a:bodyPr>
          <a:lstStyle/>
          <a:p>
            <a:pPr algn="ctr"/>
            <a:r>
              <a:rPr lang="en-GB" sz="700" b="1" dirty="0">
                <a:solidFill>
                  <a:schemeClr val="bg1"/>
                </a:solidFill>
                <a:latin typeface="Arial" panose="020B0604020202020204" pitchFamily="34" charset="0"/>
                <a:cs typeface="Arial" panose="020B0604020202020204" pitchFamily="34" charset="0"/>
              </a:rPr>
              <a:t>Waltham</a:t>
            </a:r>
          </a:p>
          <a:p>
            <a:pPr algn="ctr"/>
            <a:r>
              <a:rPr lang="en-GB" sz="700" b="1" dirty="0">
                <a:solidFill>
                  <a:schemeClr val="bg1"/>
                </a:solidFill>
                <a:latin typeface="Arial" panose="020B0604020202020204" pitchFamily="34" charset="0"/>
                <a:cs typeface="Arial" panose="020B0604020202020204" pitchFamily="34" charset="0"/>
              </a:rPr>
              <a:t>Forest</a:t>
            </a:r>
          </a:p>
        </p:txBody>
      </p:sp>
      <p:sp>
        <p:nvSpPr>
          <p:cNvPr id="61" name="TextBox 60"/>
          <p:cNvSpPr txBox="1"/>
          <p:nvPr/>
        </p:nvSpPr>
        <p:spPr>
          <a:xfrm>
            <a:off x="2122129" y="1982178"/>
            <a:ext cx="383118" cy="107722"/>
          </a:xfrm>
          <a:prstGeom prst="rect">
            <a:avLst/>
          </a:prstGeom>
          <a:noFill/>
        </p:spPr>
        <p:txBody>
          <a:bodyPr wrap="none" lIns="0" tIns="0" rIns="0" bIns="0" rtlCol="0">
            <a:spAutoFit/>
          </a:bodyPr>
          <a:lstStyle/>
          <a:p>
            <a:pPr algn="ctr"/>
            <a:r>
              <a:rPr lang="en-GB" sz="700" b="1" dirty="0">
                <a:solidFill>
                  <a:schemeClr val="tx2"/>
                </a:solidFill>
                <a:latin typeface="Arial" panose="020B0604020202020204" pitchFamily="34" charset="0"/>
                <a:cs typeface="Arial" panose="020B0604020202020204" pitchFamily="34" charset="0"/>
              </a:rPr>
              <a:t>Haringey</a:t>
            </a:r>
          </a:p>
        </p:txBody>
      </p:sp>
      <p:sp>
        <p:nvSpPr>
          <p:cNvPr id="62" name="TextBox 61"/>
          <p:cNvSpPr txBox="1"/>
          <p:nvPr/>
        </p:nvSpPr>
        <p:spPr>
          <a:xfrm>
            <a:off x="1845523" y="2309317"/>
            <a:ext cx="352661" cy="107722"/>
          </a:xfrm>
          <a:prstGeom prst="rect">
            <a:avLst/>
          </a:prstGeom>
          <a:noFill/>
        </p:spPr>
        <p:txBody>
          <a:bodyPr wrap="none" lIns="0" tIns="0" rIns="0" bIns="0" rtlCol="0">
            <a:spAutoFit/>
          </a:bodyPr>
          <a:lstStyle/>
          <a:p>
            <a:pPr algn="ctr"/>
            <a:r>
              <a:rPr lang="en-GB" sz="700" b="1" dirty="0">
                <a:solidFill>
                  <a:schemeClr val="bg1"/>
                </a:solidFill>
                <a:latin typeface="Arial" panose="020B0604020202020204" pitchFamily="34" charset="0"/>
                <a:cs typeface="Arial" panose="020B0604020202020204" pitchFamily="34" charset="0"/>
              </a:rPr>
              <a:t>Camden</a:t>
            </a:r>
          </a:p>
        </p:txBody>
      </p:sp>
      <p:sp>
        <p:nvSpPr>
          <p:cNvPr id="63" name="TextBox 62"/>
          <p:cNvSpPr txBox="1"/>
          <p:nvPr/>
        </p:nvSpPr>
        <p:spPr>
          <a:xfrm>
            <a:off x="2109228" y="2229210"/>
            <a:ext cx="375103" cy="107722"/>
          </a:xfrm>
          <a:prstGeom prst="rect">
            <a:avLst/>
          </a:prstGeom>
          <a:noFill/>
        </p:spPr>
        <p:txBody>
          <a:bodyPr wrap="none" lIns="0" tIns="0" rIns="0" bIns="0" rtlCol="0">
            <a:spAutoFit/>
          </a:bodyPr>
          <a:lstStyle/>
          <a:p>
            <a:pPr algn="ctr"/>
            <a:r>
              <a:rPr lang="en-GB" sz="700" b="1" dirty="0">
                <a:solidFill>
                  <a:schemeClr val="tx2"/>
                </a:solidFill>
                <a:latin typeface="Arial" panose="020B0604020202020204" pitchFamily="34" charset="0"/>
                <a:cs typeface="Arial" panose="020B0604020202020204" pitchFamily="34" charset="0"/>
              </a:rPr>
              <a:t>Islington</a:t>
            </a:r>
          </a:p>
        </p:txBody>
      </p:sp>
      <p:sp>
        <p:nvSpPr>
          <p:cNvPr id="64" name="TextBox 63"/>
          <p:cNvSpPr txBox="1"/>
          <p:nvPr/>
        </p:nvSpPr>
        <p:spPr>
          <a:xfrm>
            <a:off x="1368138" y="2240164"/>
            <a:ext cx="234039" cy="107722"/>
          </a:xfrm>
          <a:prstGeom prst="rect">
            <a:avLst/>
          </a:prstGeom>
          <a:noFill/>
        </p:spPr>
        <p:txBody>
          <a:bodyPr wrap="none" lIns="0" tIns="0" rIns="0" bIns="0" rtlCol="0">
            <a:spAutoFit/>
          </a:bodyPr>
          <a:lstStyle/>
          <a:p>
            <a:pPr algn="ctr"/>
            <a:r>
              <a:rPr lang="en-GB" sz="700" b="1" dirty="0">
                <a:solidFill>
                  <a:schemeClr val="bg1"/>
                </a:solidFill>
                <a:latin typeface="Arial" panose="020B0604020202020204" pitchFamily="34" charset="0"/>
                <a:cs typeface="Arial" panose="020B0604020202020204" pitchFamily="34" charset="0"/>
              </a:rPr>
              <a:t>Brent</a:t>
            </a:r>
          </a:p>
        </p:txBody>
      </p:sp>
      <p:sp>
        <p:nvSpPr>
          <p:cNvPr id="65" name="TextBox 64"/>
          <p:cNvSpPr txBox="1"/>
          <p:nvPr/>
        </p:nvSpPr>
        <p:spPr>
          <a:xfrm>
            <a:off x="2400844" y="2332930"/>
            <a:ext cx="367088" cy="107722"/>
          </a:xfrm>
          <a:prstGeom prst="rect">
            <a:avLst/>
          </a:prstGeom>
          <a:noFill/>
        </p:spPr>
        <p:txBody>
          <a:bodyPr wrap="none" lIns="0" tIns="0" rIns="0" bIns="0" rtlCol="0">
            <a:spAutoFit/>
          </a:bodyPr>
          <a:lstStyle/>
          <a:p>
            <a:pPr algn="ctr"/>
            <a:r>
              <a:rPr lang="en-GB" sz="700" b="1" dirty="0">
                <a:solidFill>
                  <a:schemeClr val="bg1"/>
                </a:solidFill>
                <a:latin typeface="Arial" panose="020B0604020202020204" pitchFamily="34" charset="0"/>
                <a:cs typeface="Arial" panose="020B0604020202020204" pitchFamily="34" charset="0"/>
              </a:rPr>
              <a:t>Hackney</a:t>
            </a:r>
          </a:p>
        </p:txBody>
      </p:sp>
      <p:sp>
        <p:nvSpPr>
          <p:cNvPr id="66" name="TextBox 65"/>
          <p:cNvSpPr txBox="1"/>
          <p:nvPr/>
        </p:nvSpPr>
        <p:spPr>
          <a:xfrm>
            <a:off x="2503235" y="2478958"/>
            <a:ext cx="349455" cy="215444"/>
          </a:xfrm>
          <a:prstGeom prst="rect">
            <a:avLst/>
          </a:prstGeom>
          <a:noFill/>
        </p:spPr>
        <p:txBody>
          <a:bodyPr wrap="none" lIns="0" tIns="0" rIns="0" bIns="0" rtlCol="0">
            <a:spAutoFit/>
          </a:bodyPr>
          <a:lstStyle/>
          <a:p>
            <a:pPr algn="ctr"/>
            <a:r>
              <a:rPr lang="en-GB" sz="700" b="1" dirty="0">
                <a:solidFill>
                  <a:schemeClr val="tx2"/>
                </a:solidFill>
                <a:latin typeface="Arial" panose="020B0604020202020204" pitchFamily="34" charset="0"/>
                <a:cs typeface="Arial" panose="020B0604020202020204" pitchFamily="34" charset="0"/>
              </a:rPr>
              <a:t>Tower</a:t>
            </a:r>
          </a:p>
          <a:p>
            <a:pPr algn="ctr"/>
            <a:r>
              <a:rPr lang="en-GB" sz="700" b="1" dirty="0">
                <a:solidFill>
                  <a:schemeClr val="tx2"/>
                </a:solidFill>
                <a:latin typeface="Arial" panose="020B0604020202020204" pitchFamily="34" charset="0"/>
                <a:cs typeface="Arial" panose="020B0604020202020204" pitchFamily="34" charset="0"/>
              </a:rPr>
              <a:t>Hamlets</a:t>
            </a:r>
          </a:p>
        </p:txBody>
      </p:sp>
      <p:sp>
        <p:nvSpPr>
          <p:cNvPr id="67" name="TextBox 66"/>
          <p:cNvSpPr txBox="1"/>
          <p:nvPr/>
        </p:nvSpPr>
        <p:spPr>
          <a:xfrm>
            <a:off x="2320246" y="2569036"/>
            <a:ext cx="169919" cy="107722"/>
          </a:xfrm>
          <a:prstGeom prst="rect">
            <a:avLst/>
          </a:prstGeom>
          <a:noFill/>
        </p:spPr>
        <p:txBody>
          <a:bodyPr wrap="none" lIns="0" tIns="0" rIns="0" bIns="0" rtlCol="0">
            <a:spAutoFit/>
          </a:bodyPr>
          <a:lstStyle/>
          <a:p>
            <a:pPr algn="ctr"/>
            <a:r>
              <a:rPr lang="en-GB" sz="700" b="1" dirty="0">
                <a:solidFill>
                  <a:schemeClr val="bg1"/>
                </a:solidFill>
                <a:latin typeface="Arial" panose="020B0604020202020204" pitchFamily="34" charset="0"/>
                <a:cs typeface="Arial" panose="020B0604020202020204" pitchFamily="34" charset="0"/>
              </a:rPr>
              <a:t>City</a:t>
            </a:r>
          </a:p>
        </p:txBody>
      </p:sp>
      <p:sp>
        <p:nvSpPr>
          <p:cNvPr id="68" name="TextBox 67"/>
          <p:cNvSpPr txBox="1"/>
          <p:nvPr/>
        </p:nvSpPr>
        <p:spPr>
          <a:xfrm>
            <a:off x="1498988" y="2609938"/>
            <a:ext cx="428001" cy="153888"/>
          </a:xfrm>
          <a:prstGeom prst="rect">
            <a:avLst/>
          </a:prstGeom>
          <a:noFill/>
        </p:spPr>
        <p:txBody>
          <a:bodyPr wrap="none" lIns="0" tIns="0" rIns="0" bIns="0" rtlCol="0">
            <a:spAutoFit/>
          </a:bodyPr>
          <a:lstStyle/>
          <a:p>
            <a:pPr algn="ctr"/>
            <a:r>
              <a:rPr lang="en-GB" sz="500" b="1" dirty="0">
                <a:solidFill>
                  <a:schemeClr val="bg1"/>
                </a:solidFill>
                <a:latin typeface="Arial" panose="020B0604020202020204" pitchFamily="34" charset="0"/>
                <a:cs typeface="Arial" panose="020B0604020202020204" pitchFamily="34" charset="0"/>
              </a:rPr>
              <a:t>Hammersmith</a:t>
            </a:r>
          </a:p>
          <a:p>
            <a:pPr algn="ctr"/>
            <a:r>
              <a:rPr lang="en-GB" sz="500" b="1" dirty="0">
                <a:solidFill>
                  <a:schemeClr val="bg1"/>
                </a:solidFill>
                <a:latin typeface="Arial" panose="020B0604020202020204" pitchFamily="34" charset="0"/>
                <a:cs typeface="Arial" panose="020B0604020202020204" pitchFamily="34" charset="0"/>
              </a:rPr>
              <a:t>and Fulham</a:t>
            </a:r>
          </a:p>
        </p:txBody>
      </p:sp>
      <p:sp>
        <p:nvSpPr>
          <p:cNvPr id="69" name="TextBox 68"/>
          <p:cNvSpPr txBox="1"/>
          <p:nvPr/>
        </p:nvSpPr>
        <p:spPr>
          <a:xfrm>
            <a:off x="1786761" y="2745603"/>
            <a:ext cx="373500" cy="153888"/>
          </a:xfrm>
          <a:prstGeom prst="rect">
            <a:avLst/>
          </a:prstGeom>
          <a:noFill/>
        </p:spPr>
        <p:txBody>
          <a:bodyPr wrap="none" lIns="0" tIns="0" rIns="0" bIns="0" rtlCol="0">
            <a:spAutoFit/>
          </a:bodyPr>
          <a:lstStyle/>
          <a:p>
            <a:pPr algn="ctr"/>
            <a:r>
              <a:rPr lang="en-GB" sz="500" b="1" dirty="0">
                <a:solidFill>
                  <a:schemeClr val="tx2"/>
                </a:solidFill>
                <a:latin typeface="Arial" panose="020B0604020202020204" pitchFamily="34" charset="0"/>
                <a:cs typeface="Arial" panose="020B0604020202020204" pitchFamily="34" charset="0"/>
              </a:rPr>
              <a:t>Kensington</a:t>
            </a:r>
          </a:p>
          <a:p>
            <a:pPr algn="ctr"/>
            <a:r>
              <a:rPr lang="en-GB" sz="500" b="1" dirty="0">
                <a:solidFill>
                  <a:schemeClr val="tx2"/>
                </a:solidFill>
                <a:latin typeface="Arial" panose="020B0604020202020204" pitchFamily="34" charset="0"/>
                <a:cs typeface="Arial" panose="020B0604020202020204" pitchFamily="34" charset="0"/>
              </a:rPr>
              <a:t>and Chelsea</a:t>
            </a:r>
          </a:p>
        </p:txBody>
      </p:sp>
      <p:sp>
        <p:nvSpPr>
          <p:cNvPr id="70" name="TextBox 69"/>
          <p:cNvSpPr txBox="1"/>
          <p:nvPr/>
        </p:nvSpPr>
        <p:spPr>
          <a:xfrm>
            <a:off x="1907085" y="2532994"/>
            <a:ext cx="383118" cy="153888"/>
          </a:xfrm>
          <a:prstGeom prst="rect">
            <a:avLst/>
          </a:prstGeom>
          <a:noFill/>
        </p:spPr>
        <p:txBody>
          <a:bodyPr wrap="none" lIns="0" tIns="0" rIns="0" bIns="0" rtlCol="0">
            <a:spAutoFit/>
          </a:bodyPr>
          <a:lstStyle/>
          <a:p>
            <a:pPr algn="ctr"/>
            <a:r>
              <a:rPr lang="en-GB" sz="500" b="1" dirty="0">
                <a:solidFill>
                  <a:schemeClr val="tx2"/>
                </a:solidFill>
                <a:latin typeface="Arial" panose="020B0604020202020204" pitchFamily="34" charset="0"/>
                <a:cs typeface="Arial" panose="020B0604020202020204" pitchFamily="34" charset="0"/>
              </a:rPr>
              <a:t>City of</a:t>
            </a:r>
          </a:p>
          <a:p>
            <a:pPr algn="ctr"/>
            <a:r>
              <a:rPr lang="en-GB" sz="500" b="1" dirty="0">
                <a:solidFill>
                  <a:schemeClr val="tx2"/>
                </a:solidFill>
                <a:latin typeface="Arial" panose="020B0604020202020204" pitchFamily="34" charset="0"/>
                <a:cs typeface="Arial" panose="020B0604020202020204" pitchFamily="34" charset="0"/>
              </a:rPr>
              <a:t>Westminster</a:t>
            </a:r>
          </a:p>
        </p:txBody>
      </p:sp>
      <p:sp>
        <p:nvSpPr>
          <p:cNvPr id="71" name="TextBox 70"/>
          <p:cNvSpPr txBox="1"/>
          <p:nvPr/>
        </p:nvSpPr>
        <p:spPr>
          <a:xfrm>
            <a:off x="986355" y="3112846"/>
            <a:ext cx="591509" cy="215444"/>
          </a:xfrm>
          <a:prstGeom prst="rect">
            <a:avLst/>
          </a:prstGeom>
          <a:noFill/>
        </p:spPr>
        <p:txBody>
          <a:bodyPr wrap="none" lIns="0" tIns="0" rIns="0" bIns="0" rtlCol="0">
            <a:spAutoFit/>
          </a:bodyPr>
          <a:lstStyle/>
          <a:p>
            <a:pPr algn="ctr"/>
            <a:r>
              <a:rPr lang="en-GB" sz="700" b="1" dirty="0">
                <a:solidFill>
                  <a:schemeClr val="tx2"/>
                </a:solidFill>
                <a:latin typeface="Arial" panose="020B0604020202020204" pitchFamily="34" charset="0"/>
                <a:cs typeface="Arial" panose="020B0604020202020204" pitchFamily="34" charset="0"/>
              </a:rPr>
              <a:t>Richmond</a:t>
            </a:r>
          </a:p>
          <a:p>
            <a:pPr algn="ctr"/>
            <a:r>
              <a:rPr lang="en-GB" sz="700" b="1" dirty="0">
                <a:solidFill>
                  <a:schemeClr val="tx2"/>
                </a:solidFill>
                <a:latin typeface="Arial" panose="020B0604020202020204" pitchFamily="34" charset="0"/>
                <a:cs typeface="Arial" panose="020B0604020202020204" pitchFamily="34" charset="0"/>
              </a:rPr>
              <a:t>Upon Thames</a:t>
            </a:r>
          </a:p>
        </p:txBody>
      </p:sp>
      <p:sp>
        <p:nvSpPr>
          <p:cNvPr id="72" name="TextBox 71"/>
          <p:cNvSpPr txBox="1"/>
          <p:nvPr/>
        </p:nvSpPr>
        <p:spPr>
          <a:xfrm>
            <a:off x="1623906" y="3060287"/>
            <a:ext cx="538609" cy="107722"/>
          </a:xfrm>
          <a:prstGeom prst="rect">
            <a:avLst/>
          </a:prstGeom>
          <a:noFill/>
        </p:spPr>
        <p:txBody>
          <a:bodyPr wrap="none" lIns="0" tIns="0" rIns="0" bIns="0" rtlCol="0">
            <a:spAutoFit/>
          </a:bodyPr>
          <a:lstStyle/>
          <a:p>
            <a:pPr algn="ctr"/>
            <a:r>
              <a:rPr lang="en-GB" sz="700" b="1" dirty="0" err="1">
                <a:solidFill>
                  <a:schemeClr val="bg1"/>
                </a:solidFill>
                <a:latin typeface="Arial" panose="020B0604020202020204" pitchFamily="34" charset="0"/>
                <a:cs typeface="Arial" panose="020B0604020202020204" pitchFamily="34" charset="0"/>
              </a:rPr>
              <a:t>Wandsworth</a:t>
            </a:r>
            <a:endParaRPr lang="en-GB" sz="700" b="1" dirty="0">
              <a:solidFill>
                <a:schemeClr val="bg1"/>
              </a:solidFill>
              <a:latin typeface="Arial" panose="020B0604020202020204" pitchFamily="34" charset="0"/>
              <a:cs typeface="Arial" panose="020B0604020202020204" pitchFamily="34" charset="0"/>
            </a:endParaRPr>
          </a:p>
        </p:txBody>
      </p:sp>
      <p:grpSp>
        <p:nvGrpSpPr>
          <p:cNvPr id="1032" name="Group 1031"/>
          <p:cNvGrpSpPr/>
          <p:nvPr/>
        </p:nvGrpSpPr>
        <p:grpSpPr>
          <a:xfrm>
            <a:off x="4937841" y="1501814"/>
            <a:ext cx="3790310" cy="2924926"/>
            <a:chOff x="4700106" y="1226537"/>
            <a:chExt cx="4147032" cy="3200203"/>
          </a:xfrm>
        </p:grpSpPr>
        <p:grpSp>
          <p:nvGrpSpPr>
            <p:cNvPr id="73" name="Group 72"/>
            <p:cNvGrpSpPr/>
            <p:nvPr/>
          </p:nvGrpSpPr>
          <p:grpSpPr>
            <a:xfrm>
              <a:off x="4700106" y="1226537"/>
              <a:ext cx="4147032" cy="3200203"/>
              <a:chOff x="927652" y="125896"/>
              <a:chExt cx="6177998" cy="4767469"/>
            </a:xfrm>
            <a:solidFill>
              <a:schemeClr val="bg1">
                <a:lumMod val="85000"/>
              </a:schemeClr>
            </a:solidFill>
          </p:grpSpPr>
          <p:sp>
            <p:nvSpPr>
              <p:cNvPr id="74" name="Freeform 73"/>
              <p:cNvSpPr/>
              <p:nvPr/>
            </p:nvSpPr>
            <p:spPr>
              <a:xfrm>
                <a:off x="2249557" y="3158324"/>
                <a:ext cx="718930" cy="1291093"/>
              </a:xfrm>
              <a:custGeom>
                <a:avLst/>
                <a:gdLst>
                  <a:gd name="connsiteX0" fmla="*/ 546652 w 718930"/>
                  <a:gd name="connsiteY0" fmla="*/ 0 h 1298713"/>
                  <a:gd name="connsiteX1" fmla="*/ 354495 w 718930"/>
                  <a:gd name="connsiteY1" fmla="*/ 165653 h 1298713"/>
                  <a:gd name="connsiteX2" fmla="*/ 178904 w 718930"/>
                  <a:gd name="connsiteY2" fmla="*/ 39757 h 1298713"/>
                  <a:gd name="connsiteX3" fmla="*/ 109330 w 718930"/>
                  <a:gd name="connsiteY3" fmla="*/ 96079 h 1298713"/>
                  <a:gd name="connsiteX4" fmla="*/ 178904 w 718930"/>
                  <a:gd name="connsiteY4" fmla="*/ 175592 h 1298713"/>
                  <a:gd name="connsiteX5" fmla="*/ 132521 w 718930"/>
                  <a:gd name="connsiteY5" fmla="*/ 506896 h 1298713"/>
                  <a:gd name="connsiteX6" fmla="*/ 39756 w 718930"/>
                  <a:gd name="connsiteY6" fmla="*/ 546653 h 1298713"/>
                  <a:gd name="connsiteX7" fmla="*/ 112643 w 718930"/>
                  <a:gd name="connsiteY7" fmla="*/ 559905 h 1298713"/>
                  <a:gd name="connsiteX8" fmla="*/ 185530 w 718930"/>
                  <a:gd name="connsiteY8" fmla="*/ 708992 h 1298713"/>
                  <a:gd name="connsiteX9" fmla="*/ 125895 w 718930"/>
                  <a:gd name="connsiteY9" fmla="*/ 762000 h 1298713"/>
                  <a:gd name="connsiteX10" fmla="*/ 0 w 718930"/>
                  <a:gd name="connsiteY10" fmla="*/ 1033670 h 1298713"/>
                  <a:gd name="connsiteX11" fmla="*/ 23191 w 718930"/>
                  <a:gd name="connsiteY11" fmla="*/ 1255644 h 1298713"/>
                  <a:gd name="connsiteX12" fmla="*/ 69573 w 718930"/>
                  <a:gd name="connsiteY12" fmla="*/ 1298713 h 1298713"/>
                  <a:gd name="connsiteX13" fmla="*/ 218660 w 718930"/>
                  <a:gd name="connsiteY13" fmla="*/ 1182757 h 1298713"/>
                  <a:gd name="connsiteX14" fmla="*/ 357808 w 718930"/>
                  <a:gd name="connsiteY14" fmla="*/ 831574 h 1298713"/>
                  <a:gd name="connsiteX15" fmla="*/ 546652 w 718930"/>
                  <a:gd name="connsiteY15" fmla="*/ 679174 h 1298713"/>
                  <a:gd name="connsiteX16" fmla="*/ 636104 w 718930"/>
                  <a:gd name="connsiteY16" fmla="*/ 649357 h 1298713"/>
                  <a:gd name="connsiteX17" fmla="*/ 718930 w 718930"/>
                  <a:gd name="connsiteY17" fmla="*/ 559905 h 1298713"/>
                  <a:gd name="connsiteX18" fmla="*/ 589721 w 718930"/>
                  <a:gd name="connsiteY18" fmla="*/ 473766 h 1298713"/>
                  <a:gd name="connsiteX19" fmla="*/ 639417 w 718930"/>
                  <a:gd name="connsiteY19" fmla="*/ 364435 h 1298713"/>
                  <a:gd name="connsiteX20" fmla="*/ 556591 w 718930"/>
                  <a:gd name="connsiteY20" fmla="*/ 112644 h 1298713"/>
                  <a:gd name="connsiteX21" fmla="*/ 546652 w 718930"/>
                  <a:gd name="connsiteY21" fmla="*/ 0 h 1298713"/>
                  <a:gd name="connsiteX0" fmla="*/ 546652 w 718930"/>
                  <a:gd name="connsiteY0" fmla="*/ 0 h 1298713"/>
                  <a:gd name="connsiteX1" fmla="*/ 354495 w 718930"/>
                  <a:gd name="connsiteY1" fmla="*/ 165653 h 1298713"/>
                  <a:gd name="connsiteX2" fmla="*/ 178904 w 718930"/>
                  <a:gd name="connsiteY2" fmla="*/ 39757 h 1298713"/>
                  <a:gd name="connsiteX3" fmla="*/ 109330 w 718930"/>
                  <a:gd name="connsiteY3" fmla="*/ 96079 h 1298713"/>
                  <a:gd name="connsiteX4" fmla="*/ 178904 w 718930"/>
                  <a:gd name="connsiteY4" fmla="*/ 175592 h 1298713"/>
                  <a:gd name="connsiteX5" fmla="*/ 132521 w 718930"/>
                  <a:gd name="connsiteY5" fmla="*/ 506896 h 1298713"/>
                  <a:gd name="connsiteX6" fmla="*/ 39756 w 718930"/>
                  <a:gd name="connsiteY6" fmla="*/ 546653 h 1298713"/>
                  <a:gd name="connsiteX7" fmla="*/ 112643 w 718930"/>
                  <a:gd name="connsiteY7" fmla="*/ 559905 h 1298713"/>
                  <a:gd name="connsiteX8" fmla="*/ 185530 w 718930"/>
                  <a:gd name="connsiteY8" fmla="*/ 708992 h 1298713"/>
                  <a:gd name="connsiteX9" fmla="*/ 125895 w 718930"/>
                  <a:gd name="connsiteY9" fmla="*/ 762000 h 1298713"/>
                  <a:gd name="connsiteX10" fmla="*/ 0 w 718930"/>
                  <a:gd name="connsiteY10" fmla="*/ 1033670 h 1298713"/>
                  <a:gd name="connsiteX11" fmla="*/ 23191 w 718930"/>
                  <a:gd name="connsiteY11" fmla="*/ 1255644 h 1298713"/>
                  <a:gd name="connsiteX12" fmla="*/ 69573 w 718930"/>
                  <a:gd name="connsiteY12" fmla="*/ 1298713 h 1298713"/>
                  <a:gd name="connsiteX13" fmla="*/ 218660 w 718930"/>
                  <a:gd name="connsiteY13" fmla="*/ 1182757 h 1298713"/>
                  <a:gd name="connsiteX14" fmla="*/ 357808 w 718930"/>
                  <a:gd name="connsiteY14" fmla="*/ 831574 h 1298713"/>
                  <a:gd name="connsiteX15" fmla="*/ 546652 w 718930"/>
                  <a:gd name="connsiteY15" fmla="*/ 679174 h 1298713"/>
                  <a:gd name="connsiteX16" fmla="*/ 636104 w 718930"/>
                  <a:gd name="connsiteY16" fmla="*/ 649357 h 1298713"/>
                  <a:gd name="connsiteX17" fmla="*/ 718930 w 718930"/>
                  <a:gd name="connsiteY17" fmla="*/ 559905 h 1298713"/>
                  <a:gd name="connsiteX18" fmla="*/ 589721 w 718930"/>
                  <a:gd name="connsiteY18" fmla="*/ 473766 h 1298713"/>
                  <a:gd name="connsiteX19" fmla="*/ 639417 w 718930"/>
                  <a:gd name="connsiteY19" fmla="*/ 364435 h 1298713"/>
                  <a:gd name="connsiteX20" fmla="*/ 556591 w 718930"/>
                  <a:gd name="connsiteY20" fmla="*/ 112644 h 1298713"/>
                  <a:gd name="connsiteX21" fmla="*/ 583095 w 718930"/>
                  <a:gd name="connsiteY21" fmla="*/ 43070 h 1298713"/>
                  <a:gd name="connsiteX22" fmla="*/ 546652 w 718930"/>
                  <a:gd name="connsiteY22" fmla="*/ 0 h 1298713"/>
                  <a:gd name="connsiteX0" fmla="*/ 546652 w 718930"/>
                  <a:gd name="connsiteY0" fmla="*/ 0 h 1298713"/>
                  <a:gd name="connsiteX1" fmla="*/ 354495 w 718930"/>
                  <a:gd name="connsiteY1" fmla="*/ 165653 h 1298713"/>
                  <a:gd name="connsiteX2" fmla="*/ 178904 w 718930"/>
                  <a:gd name="connsiteY2" fmla="*/ 39757 h 1298713"/>
                  <a:gd name="connsiteX3" fmla="*/ 109330 w 718930"/>
                  <a:gd name="connsiteY3" fmla="*/ 96079 h 1298713"/>
                  <a:gd name="connsiteX4" fmla="*/ 178904 w 718930"/>
                  <a:gd name="connsiteY4" fmla="*/ 175592 h 1298713"/>
                  <a:gd name="connsiteX5" fmla="*/ 132521 w 718930"/>
                  <a:gd name="connsiteY5" fmla="*/ 506896 h 1298713"/>
                  <a:gd name="connsiteX6" fmla="*/ 39756 w 718930"/>
                  <a:gd name="connsiteY6" fmla="*/ 546653 h 1298713"/>
                  <a:gd name="connsiteX7" fmla="*/ 112643 w 718930"/>
                  <a:gd name="connsiteY7" fmla="*/ 559905 h 1298713"/>
                  <a:gd name="connsiteX8" fmla="*/ 185530 w 718930"/>
                  <a:gd name="connsiteY8" fmla="*/ 708992 h 1298713"/>
                  <a:gd name="connsiteX9" fmla="*/ 125895 w 718930"/>
                  <a:gd name="connsiteY9" fmla="*/ 762000 h 1298713"/>
                  <a:gd name="connsiteX10" fmla="*/ 0 w 718930"/>
                  <a:gd name="connsiteY10" fmla="*/ 1033670 h 1298713"/>
                  <a:gd name="connsiteX11" fmla="*/ 23191 w 718930"/>
                  <a:gd name="connsiteY11" fmla="*/ 1255644 h 1298713"/>
                  <a:gd name="connsiteX12" fmla="*/ 69573 w 718930"/>
                  <a:gd name="connsiteY12" fmla="*/ 1298713 h 1298713"/>
                  <a:gd name="connsiteX13" fmla="*/ 218660 w 718930"/>
                  <a:gd name="connsiteY13" fmla="*/ 1182757 h 1298713"/>
                  <a:gd name="connsiteX14" fmla="*/ 357808 w 718930"/>
                  <a:gd name="connsiteY14" fmla="*/ 831574 h 1298713"/>
                  <a:gd name="connsiteX15" fmla="*/ 546652 w 718930"/>
                  <a:gd name="connsiteY15" fmla="*/ 679174 h 1298713"/>
                  <a:gd name="connsiteX16" fmla="*/ 636104 w 718930"/>
                  <a:gd name="connsiteY16" fmla="*/ 649357 h 1298713"/>
                  <a:gd name="connsiteX17" fmla="*/ 718930 w 718930"/>
                  <a:gd name="connsiteY17" fmla="*/ 559905 h 1298713"/>
                  <a:gd name="connsiteX18" fmla="*/ 589721 w 718930"/>
                  <a:gd name="connsiteY18" fmla="*/ 473766 h 1298713"/>
                  <a:gd name="connsiteX19" fmla="*/ 639417 w 718930"/>
                  <a:gd name="connsiteY19" fmla="*/ 364435 h 1298713"/>
                  <a:gd name="connsiteX20" fmla="*/ 556591 w 718930"/>
                  <a:gd name="connsiteY20" fmla="*/ 112644 h 1298713"/>
                  <a:gd name="connsiteX21" fmla="*/ 576469 w 718930"/>
                  <a:gd name="connsiteY21" fmla="*/ 33131 h 1298713"/>
                  <a:gd name="connsiteX22" fmla="*/ 546652 w 718930"/>
                  <a:gd name="connsiteY22" fmla="*/ 0 h 1298713"/>
                  <a:gd name="connsiteX0" fmla="*/ 554272 w 718930"/>
                  <a:gd name="connsiteY0" fmla="*/ 0 h 1291093"/>
                  <a:gd name="connsiteX1" fmla="*/ 354495 w 718930"/>
                  <a:gd name="connsiteY1" fmla="*/ 158033 h 1291093"/>
                  <a:gd name="connsiteX2" fmla="*/ 178904 w 718930"/>
                  <a:gd name="connsiteY2" fmla="*/ 32137 h 1291093"/>
                  <a:gd name="connsiteX3" fmla="*/ 109330 w 718930"/>
                  <a:gd name="connsiteY3" fmla="*/ 88459 h 1291093"/>
                  <a:gd name="connsiteX4" fmla="*/ 178904 w 718930"/>
                  <a:gd name="connsiteY4" fmla="*/ 167972 h 1291093"/>
                  <a:gd name="connsiteX5" fmla="*/ 132521 w 718930"/>
                  <a:gd name="connsiteY5" fmla="*/ 499276 h 1291093"/>
                  <a:gd name="connsiteX6" fmla="*/ 39756 w 718930"/>
                  <a:gd name="connsiteY6" fmla="*/ 539033 h 1291093"/>
                  <a:gd name="connsiteX7" fmla="*/ 112643 w 718930"/>
                  <a:gd name="connsiteY7" fmla="*/ 552285 h 1291093"/>
                  <a:gd name="connsiteX8" fmla="*/ 185530 w 718930"/>
                  <a:gd name="connsiteY8" fmla="*/ 701372 h 1291093"/>
                  <a:gd name="connsiteX9" fmla="*/ 125895 w 718930"/>
                  <a:gd name="connsiteY9" fmla="*/ 754380 h 1291093"/>
                  <a:gd name="connsiteX10" fmla="*/ 0 w 718930"/>
                  <a:gd name="connsiteY10" fmla="*/ 1026050 h 1291093"/>
                  <a:gd name="connsiteX11" fmla="*/ 23191 w 718930"/>
                  <a:gd name="connsiteY11" fmla="*/ 1248024 h 1291093"/>
                  <a:gd name="connsiteX12" fmla="*/ 69573 w 718930"/>
                  <a:gd name="connsiteY12" fmla="*/ 1291093 h 1291093"/>
                  <a:gd name="connsiteX13" fmla="*/ 218660 w 718930"/>
                  <a:gd name="connsiteY13" fmla="*/ 1175137 h 1291093"/>
                  <a:gd name="connsiteX14" fmla="*/ 357808 w 718930"/>
                  <a:gd name="connsiteY14" fmla="*/ 823954 h 1291093"/>
                  <a:gd name="connsiteX15" fmla="*/ 546652 w 718930"/>
                  <a:gd name="connsiteY15" fmla="*/ 671554 h 1291093"/>
                  <a:gd name="connsiteX16" fmla="*/ 636104 w 718930"/>
                  <a:gd name="connsiteY16" fmla="*/ 641737 h 1291093"/>
                  <a:gd name="connsiteX17" fmla="*/ 718930 w 718930"/>
                  <a:gd name="connsiteY17" fmla="*/ 552285 h 1291093"/>
                  <a:gd name="connsiteX18" fmla="*/ 589721 w 718930"/>
                  <a:gd name="connsiteY18" fmla="*/ 466146 h 1291093"/>
                  <a:gd name="connsiteX19" fmla="*/ 639417 w 718930"/>
                  <a:gd name="connsiteY19" fmla="*/ 356815 h 1291093"/>
                  <a:gd name="connsiteX20" fmla="*/ 556591 w 718930"/>
                  <a:gd name="connsiteY20" fmla="*/ 105024 h 1291093"/>
                  <a:gd name="connsiteX21" fmla="*/ 576469 w 718930"/>
                  <a:gd name="connsiteY21" fmla="*/ 25511 h 1291093"/>
                  <a:gd name="connsiteX22" fmla="*/ 554272 w 718930"/>
                  <a:gd name="connsiteY22" fmla="*/ 0 h 1291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18930" h="1291093">
                    <a:moveTo>
                      <a:pt x="554272" y="0"/>
                    </a:moveTo>
                    <a:lnTo>
                      <a:pt x="354495" y="158033"/>
                    </a:lnTo>
                    <a:lnTo>
                      <a:pt x="178904" y="32137"/>
                    </a:lnTo>
                    <a:lnTo>
                      <a:pt x="109330" y="88459"/>
                    </a:lnTo>
                    <a:lnTo>
                      <a:pt x="178904" y="167972"/>
                    </a:lnTo>
                    <a:lnTo>
                      <a:pt x="132521" y="499276"/>
                    </a:lnTo>
                    <a:lnTo>
                      <a:pt x="39756" y="539033"/>
                    </a:lnTo>
                    <a:lnTo>
                      <a:pt x="112643" y="552285"/>
                    </a:lnTo>
                    <a:lnTo>
                      <a:pt x="185530" y="701372"/>
                    </a:lnTo>
                    <a:lnTo>
                      <a:pt x="125895" y="754380"/>
                    </a:lnTo>
                    <a:lnTo>
                      <a:pt x="0" y="1026050"/>
                    </a:lnTo>
                    <a:lnTo>
                      <a:pt x="23191" y="1248024"/>
                    </a:lnTo>
                    <a:lnTo>
                      <a:pt x="69573" y="1291093"/>
                    </a:lnTo>
                    <a:lnTo>
                      <a:pt x="218660" y="1175137"/>
                    </a:lnTo>
                    <a:lnTo>
                      <a:pt x="357808" y="823954"/>
                    </a:lnTo>
                    <a:lnTo>
                      <a:pt x="546652" y="671554"/>
                    </a:lnTo>
                    <a:lnTo>
                      <a:pt x="636104" y="641737"/>
                    </a:lnTo>
                    <a:lnTo>
                      <a:pt x="718930" y="552285"/>
                    </a:lnTo>
                    <a:lnTo>
                      <a:pt x="589721" y="466146"/>
                    </a:lnTo>
                    <a:lnTo>
                      <a:pt x="639417" y="356815"/>
                    </a:lnTo>
                    <a:lnTo>
                      <a:pt x="556591" y="105024"/>
                    </a:lnTo>
                    <a:cubicBezTo>
                      <a:pt x="553278" y="89563"/>
                      <a:pt x="579782" y="40972"/>
                      <a:pt x="576469" y="25511"/>
                    </a:cubicBezTo>
                    <a:lnTo>
                      <a:pt x="554272" y="0"/>
                    </a:lnTo>
                    <a:close/>
                  </a:path>
                </a:pathLst>
              </a:cu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2"/>
                  </a:solidFill>
                </a:endParaRPr>
              </a:p>
            </p:txBody>
          </p:sp>
          <p:sp>
            <p:nvSpPr>
              <p:cNvPr id="75" name="Freeform 74"/>
              <p:cNvSpPr/>
              <p:nvPr/>
            </p:nvSpPr>
            <p:spPr>
              <a:xfrm>
                <a:off x="2806148" y="3061252"/>
                <a:ext cx="970722" cy="738809"/>
              </a:xfrm>
              <a:custGeom>
                <a:avLst/>
                <a:gdLst>
                  <a:gd name="connsiteX0" fmla="*/ 16565 w 970722"/>
                  <a:gd name="connsiteY0" fmla="*/ 125896 h 738809"/>
                  <a:gd name="connsiteX1" fmla="*/ 208722 w 970722"/>
                  <a:gd name="connsiteY1" fmla="*/ 53009 h 738809"/>
                  <a:gd name="connsiteX2" fmla="*/ 298174 w 970722"/>
                  <a:gd name="connsiteY2" fmla="*/ 69574 h 738809"/>
                  <a:gd name="connsiteX3" fmla="*/ 460513 w 970722"/>
                  <a:gd name="connsiteY3" fmla="*/ 0 h 738809"/>
                  <a:gd name="connsiteX4" fmla="*/ 460513 w 970722"/>
                  <a:gd name="connsiteY4" fmla="*/ 142461 h 738809"/>
                  <a:gd name="connsiteX5" fmla="*/ 513522 w 970722"/>
                  <a:gd name="connsiteY5" fmla="*/ 115957 h 738809"/>
                  <a:gd name="connsiteX6" fmla="*/ 520148 w 970722"/>
                  <a:gd name="connsiteY6" fmla="*/ 192157 h 738809"/>
                  <a:gd name="connsiteX7" fmla="*/ 692426 w 970722"/>
                  <a:gd name="connsiteY7" fmla="*/ 255105 h 738809"/>
                  <a:gd name="connsiteX8" fmla="*/ 712304 w 970722"/>
                  <a:gd name="connsiteY8" fmla="*/ 228600 h 738809"/>
                  <a:gd name="connsiteX9" fmla="*/ 815009 w 970722"/>
                  <a:gd name="connsiteY9" fmla="*/ 261731 h 738809"/>
                  <a:gd name="connsiteX10" fmla="*/ 765313 w 970722"/>
                  <a:gd name="connsiteY10" fmla="*/ 321365 h 738809"/>
                  <a:gd name="connsiteX11" fmla="*/ 930965 w 970722"/>
                  <a:gd name="connsiteY11" fmla="*/ 367748 h 738809"/>
                  <a:gd name="connsiteX12" fmla="*/ 970722 w 970722"/>
                  <a:gd name="connsiteY12" fmla="*/ 493644 h 738809"/>
                  <a:gd name="connsiteX13" fmla="*/ 897835 w 970722"/>
                  <a:gd name="connsiteY13" fmla="*/ 606287 h 738809"/>
                  <a:gd name="connsiteX14" fmla="*/ 679174 w 970722"/>
                  <a:gd name="connsiteY14" fmla="*/ 632791 h 738809"/>
                  <a:gd name="connsiteX15" fmla="*/ 599661 w 970722"/>
                  <a:gd name="connsiteY15" fmla="*/ 583096 h 738809"/>
                  <a:gd name="connsiteX16" fmla="*/ 500269 w 970722"/>
                  <a:gd name="connsiteY16" fmla="*/ 675861 h 738809"/>
                  <a:gd name="connsiteX17" fmla="*/ 367748 w 970722"/>
                  <a:gd name="connsiteY17" fmla="*/ 649357 h 738809"/>
                  <a:gd name="connsiteX18" fmla="*/ 288235 w 970722"/>
                  <a:gd name="connsiteY18" fmla="*/ 738809 h 738809"/>
                  <a:gd name="connsiteX19" fmla="*/ 39756 w 970722"/>
                  <a:gd name="connsiteY19" fmla="*/ 563218 h 738809"/>
                  <a:gd name="connsiteX20" fmla="*/ 79513 w 970722"/>
                  <a:gd name="connsiteY20" fmla="*/ 453887 h 738809"/>
                  <a:gd name="connsiteX21" fmla="*/ 0 w 970722"/>
                  <a:gd name="connsiteY21" fmla="*/ 188844 h 738809"/>
                  <a:gd name="connsiteX22" fmla="*/ 16565 w 970722"/>
                  <a:gd name="connsiteY22" fmla="*/ 125896 h 738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70722" h="738809">
                    <a:moveTo>
                      <a:pt x="16565" y="125896"/>
                    </a:moveTo>
                    <a:lnTo>
                      <a:pt x="208722" y="53009"/>
                    </a:lnTo>
                    <a:lnTo>
                      <a:pt x="298174" y="69574"/>
                    </a:lnTo>
                    <a:lnTo>
                      <a:pt x="460513" y="0"/>
                    </a:lnTo>
                    <a:lnTo>
                      <a:pt x="460513" y="142461"/>
                    </a:lnTo>
                    <a:lnTo>
                      <a:pt x="513522" y="115957"/>
                    </a:lnTo>
                    <a:lnTo>
                      <a:pt x="520148" y="192157"/>
                    </a:lnTo>
                    <a:lnTo>
                      <a:pt x="692426" y="255105"/>
                    </a:lnTo>
                    <a:lnTo>
                      <a:pt x="712304" y="228600"/>
                    </a:lnTo>
                    <a:lnTo>
                      <a:pt x="815009" y="261731"/>
                    </a:lnTo>
                    <a:lnTo>
                      <a:pt x="765313" y="321365"/>
                    </a:lnTo>
                    <a:lnTo>
                      <a:pt x="930965" y="367748"/>
                    </a:lnTo>
                    <a:lnTo>
                      <a:pt x="970722" y="493644"/>
                    </a:lnTo>
                    <a:lnTo>
                      <a:pt x="897835" y="606287"/>
                    </a:lnTo>
                    <a:lnTo>
                      <a:pt x="679174" y="632791"/>
                    </a:lnTo>
                    <a:lnTo>
                      <a:pt x="599661" y="583096"/>
                    </a:lnTo>
                    <a:lnTo>
                      <a:pt x="500269" y="675861"/>
                    </a:lnTo>
                    <a:lnTo>
                      <a:pt x="367748" y="649357"/>
                    </a:lnTo>
                    <a:lnTo>
                      <a:pt x="288235" y="738809"/>
                    </a:lnTo>
                    <a:lnTo>
                      <a:pt x="39756" y="563218"/>
                    </a:lnTo>
                    <a:lnTo>
                      <a:pt x="79513" y="453887"/>
                    </a:lnTo>
                    <a:lnTo>
                      <a:pt x="0" y="188844"/>
                    </a:lnTo>
                    <a:lnTo>
                      <a:pt x="16565" y="125896"/>
                    </a:lnTo>
                    <a:close/>
                  </a:path>
                </a:pathLst>
              </a:cu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2"/>
                  </a:solidFill>
                </a:endParaRPr>
              </a:p>
            </p:txBody>
          </p:sp>
          <p:sp>
            <p:nvSpPr>
              <p:cNvPr id="76" name="Freeform 75"/>
              <p:cNvSpPr/>
              <p:nvPr/>
            </p:nvSpPr>
            <p:spPr>
              <a:xfrm>
                <a:off x="2885661" y="3647661"/>
                <a:ext cx="980661" cy="844826"/>
              </a:xfrm>
              <a:custGeom>
                <a:avLst/>
                <a:gdLst>
                  <a:gd name="connsiteX0" fmla="*/ 0 w 980661"/>
                  <a:gd name="connsiteY0" fmla="*/ 152400 h 844826"/>
                  <a:gd name="connsiteX1" fmla="*/ 0 w 980661"/>
                  <a:gd name="connsiteY1" fmla="*/ 364435 h 844826"/>
                  <a:gd name="connsiteX2" fmla="*/ 69574 w 980661"/>
                  <a:gd name="connsiteY2" fmla="*/ 331304 h 844826"/>
                  <a:gd name="connsiteX3" fmla="*/ 205409 w 980661"/>
                  <a:gd name="connsiteY3" fmla="*/ 549965 h 844826"/>
                  <a:gd name="connsiteX4" fmla="*/ 112643 w 980661"/>
                  <a:gd name="connsiteY4" fmla="*/ 702365 h 844826"/>
                  <a:gd name="connsiteX5" fmla="*/ 241852 w 980661"/>
                  <a:gd name="connsiteY5" fmla="*/ 781878 h 844826"/>
                  <a:gd name="connsiteX6" fmla="*/ 377687 w 980661"/>
                  <a:gd name="connsiteY6" fmla="*/ 606287 h 844826"/>
                  <a:gd name="connsiteX7" fmla="*/ 662609 w 980661"/>
                  <a:gd name="connsiteY7" fmla="*/ 844826 h 844826"/>
                  <a:gd name="connsiteX8" fmla="*/ 775252 w 980661"/>
                  <a:gd name="connsiteY8" fmla="*/ 811696 h 844826"/>
                  <a:gd name="connsiteX9" fmla="*/ 748748 w 980661"/>
                  <a:gd name="connsiteY9" fmla="*/ 593035 h 844826"/>
                  <a:gd name="connsiteX10" fmla="*/ 980661 w 980661"/>
                  <a:gd name="connsiteY10" fmla="*/ 510209 h 844826"/>
                  <a:gd name="connsiteX11" fmla="*/ 834887 w 980661"/>
                  <a:gd name="connsiteY11" fmla="*/ 23191 h 844826"/>
                  <a:gd name="connsiteX12" fmla="*/ 599661 w 980661"/>
                  <a:gd name="connsiteY12" fmla="*/ 43069 h 844826"/>
                  <a:gd name="connsiteX13" fmla="*/ 526774 w 980661"/>
                  <a:gd name="connsiteY13" fmla="*/ 0 h 844826"/>
                  <a:gd name="connsiteX14" fmla="*/ 420756 w 980661"/>
                  <a:gd name="connsiteY14" fmla="*/ 89452 h 844826"/>
                  <a:gd name="connsiteX15" fmla="*/ 288235 w 980661"/>
                  <a:gd name="connsiteY15" fmla="*/ 62948 h 844826"/>
                  <a:gd name="connsiteX16" fmla="*/ 208722 w 980661"/>
                  <a:gd name="connsiteY16" fmla="*/ 159026 h 844826"/>
                  <a:gd name="connsiteX17" fmla="*/ 72887 w 980661"/>
                  <a:gd name="connsiteY17" fmla="*/ 66261 h 844826"/>
                  <a:gd name="connsiteX18" fmla="*/ 0 w 980661"/>
                  <a:gd name="connsiteY18" fmla="*/ 152400 h 844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80661" h="844826">
                    <a:moveTo>
                      <a:pt x="0" y="152400"/>
                    </a:moveTo>
                    <a:lnTo>
                      <a:pt x="0" y="364435"/>
                    </a:lnTo>
                    <a:lnTo>
                      <a:pt x="69574" y="331304"/>
                    </a:lnTo>
                    <a:lnTo>
                      <a:pt x="205409" y="549965"/>
                    </a:lnTo>
                    <a:lnTo>
                      <a:pt x="112643" y="702365"/>
                    </a:lnTo>
                    <a:lnTo>
                      <a:pt x="241852" y="781878"/>
                    </a:lnTo>
                    <a:lnTo>
                      <a:pt x="377687" y="606287"/>
                    </a:lnTo>
                    <a:lnTo>
                      <a:pt x="662609" y="844826"/>
                    </a:lnTo>
                    <a:lnTo>
                      <a:pt x="775252" y="811696"/>
                    </a:lnTo>
                    <a:lnTo>
                      <a:pt x="748748" y="593035"/>
                    </a:lnTo>
                    <a:lnTo>
                      <a:pt x="980661" y="510209"/>
                    </a:lnTo>
                    <a:lnTo>
                      <a:pt x="834887" y="23191"/>
                    </a:lnTo>
                    <a:lnTo>
                      <a:pt x="599661" y="43069"/>
                    </a:lnTo>
                    <a:lnTo>
                      <a:pt x="526774" y="0"/>
                    </a:lnTo>
                    <a:lnTo>
                      <a:pt x="420756" y="89452"/>
                    </a:lnTo>
                    <a:lnTo>
                      <a:pt x="288235" y="62948"/>
                    </a:lnTo>
                    <a:lnTo>
                      <a:pt x="208722" y="159026"/>
                    </a:lnTo>
                    <a:lnTo>
                      <a:pt x="72887" y="66261"/>
                    </a:lnTo>
                    <a:lnTo>
                      <a:pt x="0" y="152400"/>
                    </a:lnTo>
                    <a:close/>
                  </a:path>
                </a:pathLst>
              </a:cu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2"/>
                  </a:solidFill>
                </a:endParaRPr>
              </a:p>
            </p:txBody>
          </p:sp>
          <p:sp>
            <p:nvSpPr>
              <p:cNvPr id="77" name="Freeform 76"/>
              <p:cNvSpPr/>
              <p:nvPr/>
            </p:nvSpPr>
            <p:spPr>
              <a:xfrm>
                <a:off x="3548270" y="3279913"/>
                <a:ext cx="1192695" cy="1613452"/>
              </a:xfrm>
              <a:custGeom>
                <a:avLst/>
                <a:gdLst>
                  <a:gd name="connsiteX0" fmla="*/ 0 w 1192695"/>
                  <a:gd name="connsiteY0" fmla="*/ 1219200 h 1613452"/>
                  <a:gd name="connsiteX1" fmla="*/ 33130 w 1192695"/>
                  <a:gd name="connsiteY1" fmla="*/ 1447800 h 1613452"/>
                  <a:gd name="connsiteX2" fmla="*/ 149087 w 1192695"/>
                  <a:gd name="connsiteY2" fmla="*/ 1484244 h 1613452"/>
                  <a:gd name="connsiteX3" fmla="*/ 301487 w 1192695"/>
                  <a:gd name="connsiteY3" fmla="*/ 1613452 h 1613452"/>
                  <a:gd name="connsiteX4" fmla="*/ 540026 w 1192695"/>
                  <a:gd name="connsiteY4" fmla="*/ 1325217 h 1613452"/>
                  <a:gd name="connsiteX5" fmla="*/ 546652 w 1192695"/>
                  <a:gd name="connsiteY5" fmla="*/ 1229139 h 1613452"/>
                  <a:gd name="connsiteX6" fmla="*/ 818321 w 1192695"/>
                  <a:gd name="connsiteY6" fmla="*/ 1159565 h 1613452"/>
                  <a:gd name="connsiteX7" fmla="*/ 821634 w 1192695"/>
                  <a:gd name="connsiteY7" fmla="*/ 1093304 h 1613452"/>
                  <a:gd name="connsiteX8" fmla="*/ 993913 w 1192695"/>
                  <a:gd name="connsiteY8" fmla="*/ 987287 h 1613452"/>
                  <a:gd name="connsiteX9" fmla="*/ 1192695 w 1192695"/>
                  <a:gd name="connsiteY9" fmla="*/ 1106557 h 1613452"/>
                  <a:gd name="connsiteX10" fmla="*/ 1126434 w 1192695"/>
                  <a:gd name="connsiteY10" fmla="*/ 815009 h 1613452"/>
                  <a:gd name="connsiteX11" fmla="*/ 1076739 w 1192695"/>
                  <a:gd name="connsiteY11" fmla="*/ 775252 h 1613452"/>
                  <a:gd name="connsiteX12" fmla="*/ 957469 w 1192695"/>
                  <a:gd name="connsiteY12" fmla="*/ 506896 h 1613452"/>
                  <a:gd name="connsiteX13" fmla="*/ 881269 w 1192695"/>
                  <a:gd name="connsiteY13" fmla="*/ 553278 h 1613452"/>
                  <a:gd name="connsiteX14" fmla="*/ 887895 w 1192695"/>
                  <a:gd name="connsiteY14" fmla="*/ 430696 h 1613452"/>
                  <a:gd name="connsiteX15" fmla="*/ 762000 w 1192695"/>
                  <a:gd name="connsiteY15" fmla="*/ 265044 h 1613452"/>
                  <a:gd name="connsiteX16" fmla="*/ 732182 w 1192695"/>
                  <a:gd name="connsiteY16" fmla="*/ 274983 h 1613452"/>
                  <a:gd name="connsiteX17" fmla="*/ 553278 w 1192695"/>
                  <a:gd name="connsiteY17" fmla="*/ 29817 h 1613452"/>
                  <a:gd name="connsiteX18" fmla="*/ 311426 w 1192695"/>
                  <a:gd name="connsiteY18" fmla="*/ 0 h 1613452"/>
                  <a:gd name="connsiteX19" fmla="*/ 188843 w 1192695"/>
                  <a:gd name="connsiteY19" fmla="*/ 145774 h 1613452"/>
                  <a:gd name="connsiteX20" fmla="*/ 225287 w 1192695"/>
                  <a:gd name="connsiteY20" fmla="*/ 268357 h 1613452"/>
                  <a:gd name="connsiteX21" fmla="*/ 165652 w 1192695"/>
                  <a:gd name="connsiteY21" fmla="*/ 394252 h 1613452"/>
                  <a:gd name="connsiteX22" fmla="*/ 311426 w 1192695"/>
                  <a:gd name="connsiteY22" fmla="*/ 881270 h 1613452"/>
                  <a:gd name="connsiteX23" fmla="*/ 82826 w 1192695"/>
                  <a:gd name="connsiteY23" fmla="*/ 967409 h 1613452"/>
                  <a:gd name="connsiteX24" fmla="*/ 119269 w 1192695"/>
                  <a:gd name="connsiteY24" fmla="*/ 1172817 h 1613452"/>
                  <a:gd name="connsiteX25" fmla="*/ 0 w 1192695"/>
                  <a:gd name="connsiteY25" fmla="*/ 1219200 h 1613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92695" h="1613452">
                    <a:moveTo>
                      <a:pt x="0" y="1219200"/>
                    </a:moveTo>
                    <a:lnTo>
                      <a:pt x="33130" y="1447800"/>
                    </a:lnTo>
                    <a:lnTo>
                      <a:pt x="149087" y="1484244"/>
                    </a:lnTo>
                    <a:lnTo>
                      <a:pt x="301487" y="1613452"/>
                    </a:lnTo>
                    <a:lnTo>
                      <a:pt x="540026" y="1325217"/>
                    </a:lnTo>
                    <a:lnTo>
                      <a:pt x="546652" y="1229139"/>
                    </a:lnTo>
                    <a:lnTo>
                      <a:pt x="818321" y="1159565"/>
                    </a:lnTo>
                    <a:lnTo>
                      <a:pt x="821634" y="1093304"/>
                    </a:lnTo>
                    <a:lnTo>
                      <a:pt x="993913" y="987287"/>
                    </a:lnTo>
                    <a:lnTo>
                      <a:pt x="1192695" y="1106557"/>
                    </a:lnTo>
                    <a:lnTo>
                      <a:pt x="1126434" y="815009"/>
                    </a:lnTo>
                    <a:lnTo>
                      <a:pt x="1076739" y="775252"/>
                    </a:lnTo>
                    <a:lnTo>
                      <a:pt x="957469" y="506896"/>
                    </a:lnTo>
                    <a:lnTo>
                      <a:pt x="881269" y="553278"/>
                    </a:lnTo>
                    <a:lnTo>
                      <a:pt x="887895" y="430696"/>
                    </a:lnTo>
                    <a:lnTo>
                      <a:pt x="762000" y="265044"/>
                    </a:lnTo>
                    <a:lnTo>
                      <a:pt x="732182" y="274983"/>
                    </a:lnTo>
                    <a:lnTo>
                      <a:pt x="553278" y="29817"/>
                    </a:lnTo>
                    <a:lnTo>
                      <a:pt x="311426" y="0"/>
                    </a:lnTo>
                    <a:lnTo>
                      <a:pt x="188843" y="145774"/>
                    </a:lnTo>
                    <a:lnTo>
                      <a:pt x="225287" y="268357"/>
                    </a:lnTo>
                    <a:lnTo>
                      <a:pt x="165652" y="394252"/>
                    </a:lnTo>
                    <a:lnTo>
                      <a:pt x="311426" y="881270"/>
                    </a:lnTo>
                    <a:lnTo>
                      <a:pt x="82826" y="967409"/>
                    </a:lnTo>
                    <a:lnTo>
                      <a:pt x="119269" y="1172817"/>
                    </a:lnTo>
                    <a:lnTo>
                      <a:pt x="0" y="1219200"/>
                    </a:lnTo>
                    <a:close/>
                  </a:path>
                </a:pathLst>
              </a:cu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2"/>
                  </a:solidFill>
                </a:endParaRPr>
              </a:p>
            </p:txBody>
          </p:sp>
          <p:sp>
            <p:nvSpPr>
              <p:cNvPr id="78" name="Freeform 77"/>
              <p:cNvSpPr/>
              <p:nvPr/>
            </p:nvSpPr>
            <p:spPr>
              <a:xfrm>
                <a:off x="4111487" y="3018183"/>
                <a:ext cx="1772478" cy="1772478"/>
              </a:xfrm>
              <a:custGeom>
                <a:avLst/>
                <a:gdLst>
                  <a:gd name="connsiteX0" fmla="*/ 619539 w 1772478"/>
                  <a:gd name="connsiteY0" fmla="*/ 1348408 h 1772478"/>
                  <a:gd name="connsiteX1" fmla="*/ 725556 w 1772478"/>
                  <a:gd name="connsiteY1" fmla="*/ 1772478 h 1772478"/>
                  <a:gd name="connsiteX2" fmla="*/ 858078 w 1772478"/>
                  <a:gd name="connsiteY2" fmla="*/ 1626704 h 1772478"/>
                  <a:gd name="connsiteX3" fmla="*/ 954156 w 1772478"/>
                  <a:gd name="connsiteY3" fmla="*/ 1742660 h 1772478"/>
                  <a:gd name="connsiteX4" fmla="*/ 1328530 w 1772478"/>
                  <a:gd name="connsiteY4" fmla="*/ 1679713 h 1772478"/>
                  <a:gd name="connsiteX5" fmla="*/ 1255643 w 1772478"/>
                  <a:gd name="connsiteY5" fmla="*/ 1444487 h 1772478"/>
                  <a:gd name="connsiteX6" fmla="*/ 1477617 w 1772478"/>
                  <a:gd name="connsiteY6" fmla="*/ 1278834 h 1772478"/>
                  <a:gd name="connsiteX7" fmla="*/ 1477617 w 1772478"/>
                  <a:gd name="connsiteY7" fmla="*/ 1123121 h 1772478"/>
                  <a:gd name="connsiteX8" fmla="*/ 1590261 w 1772478"/>
                  <a:gd name="connsiteY8" fmla="*/ 1113182 h 1772478"/>
                  <a:gd name="connsiteX9" fmla="*/ 1692965 w 1772478"/>
                  <a:gd name="connsiteY9" fmla="*/ 576469 h 1772478"/>
                  <a:gd name="connsiteX10" fmla="*/ 1772478 w 1772478"/>
                  <a:gd name="connsiteY10" fmla="*/ 546652 h 1772478"/>
                  <a:gd name="connsiteX11" fmla="*/ 1739348 w 1772478"/>
                  <a:gd name="connsiteY11" fmla="*/ 397565 h 1772478"/>
                  <a:gd name="connsiteX12" fmla="*/ 1517374 w 1772478"/>
                  <a:gd name="connsiteY12" fmla="*/ 304800 h 1772478"/>
                  <a:gd name="connsiteX13" fmla="*/ 1378226 w 1772478"/>
                  <a:gd name="connsiteY13" fmla="*/ 331304 h 1772478"/>
                  <a:gd name="connsiteX14" fmla="*/ 1152939 w 1772478"/>
                  <a:gd name="connsiteY14" fmla="*/ 122582 h 1772478"/>
                  <a:gd name="connsiteX15" fmla="*/ 1043609 w 1772478"/>
                  <a:gd name="connsiteY15" fmla="*/ 212034 h 1772478"/>
                  <a:gd name="connsiteX16" fmla="*/ 831574 w 1772478"/>
                  <a:gd name="connsiteY16" fmla="*/ 0 h 1772478"/>
                  <a:gd name="connsiteX17" fmla="*/ 798443 w 1772478"/>
                  <a:gd name="connsiteY17" fmla="*/ 23191 h 1772478"/>
                  <a:gd name="connsiteX18" fmla="*/ 788504 w 1772478"/>
                  <a:gd name="connsiteY18" fmla="*/ 66260 h 1772478"/>
                  <a:gd name="connsiteX19" fmla="*/ 861391 w 1772478"/>
                  <a:gd name="connsiteY19" fmla="*/ 119269 h 1772478"/>
                  <a:gd name="connsiteX20" fmla="*/ 834887 w 1772478"/>
                  <a:gd name="connsiteY20" fmla="*/ 228600 h 1772478"/>
                  <a:gd name="connsiteX21" fmla="*/ 745435 w 1772478"/>
                  <a:gd name="connsiteY21" fmla="*/ 172278 h 1772478"/>
                  <a:gd name="connsiteX22" fmla="*/ 493643 w 1772478"/>
                  <a:gd name="connsiteY22" fmla="*/ 361121 h 1772478"/>
                  <a:gd name="connsiteX23" fmla="*/ 397565 w 1772478"/>
                  <a:gd name="connsiteY23" fmla="*/ 314739 h 1772478"/>
                  <a:gd name="connsiteX24" fmla="*/ 424070 w 1772478"/>
                  <a:gd name="connsiteY24" fmla="*/ 268356 h 1772478"/>
                  <a:gd name="connsiteX25" fmla="*/ 327991 w 1772478"/>
                  <a:gd name="connsiteY25" fmla="*/ 221974 h 1772478"/>
                  <a:gd name="connsiteX26" fmla="*/ 228600 w 1772478"/>
                  <a:gd name="connsiteY26" fmla="*/ 248478 h 1772478"/>
                  <a:gd name="connsiteX27" fmla="*/ 6626 w 1772478"/>
                  <a:gd name="connsiteY27" fmla="*/ 195469 h 1772478"/>
                  <a:gd name="connsiteX28" fmla="*/ 0 w 1772478"/>
                  <a:gd name="connsiteY28" fmla="*/ 288234 h 1772478"/>
                  <a:gd name="connsiteX29" fmla="*/ 168965 w 1772478"/>
                  <a:gd name="connsiteY29" fmla="*/ 540026 h 1772478"/>
                  <a:gd name="connsiteX30" fmla="*/ 202096 w 1772478"/>
                  <a:gd name="connsiteY30" fmla="*/ 526774 h 1772478"/>
                  <a:gd name="connsiteX31" fmla="*/ 321365 w 1772478"/>
                  <a:gd name="connsiteY31" fmla="*/ 692426 h 1772478"/>
                  <a:gd name="connsiteX32" fmla="*/ 324678 w 1772478"/>
                  <a:gd name="connsiteY32" fmla="*/ 811695 h 1772478"/>
                  <a:gd name="connsiteX33" fmla="*/ 404191 w 1772478"/>
                  <a:gd name="connsiteY33" fmla="*/ 771939 h 1772478"/>
                  <a:gd name="connsiteX34" fmla="*/ 513522 w 1772478"/>
                  <a:gd name="connsiteY34" fmla="*/ 1030356 h 1772478"/>
                  <a:gd name="connsiteX35" fmla="*/ 569843 w 1772478"/>
                  <a:gd name="connsiteY35" fmla="*/ 1086678 h 1772478"/>
                  <a:gd name="connsiteX36" fmla="*/ 619539 w 1772478"/>
                  <a:gd name="connsiteY36" fmla="*/ 1348408 h 177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772478" h="1772478">
                    <a:moveTo>
                      <a:pt x="619539" y="1348408"/>
                    </a:moveTo>
                    <a:lnTo>
                      <a:pt x="725556" y="1772478"/>
                    </a:lnTo>
                    <a:lnTo>
                      <a:pt x="858078" y="1626704"/>
                    </a:lnTo>
                    <a:lnTo>
                      <a:pt x="954156" y="1742660"/>
                    </a:lnTo>
                    <a:lnTo>
                      <a:pt x="1328530" y="1679713"/>
                    </a:lnTo>
                    <a:lnTo>
                      <a:pt x="1255643" y="1444487"/>
                    </a:lnTo>
                    <a:lnTo>
                      <a:pt x="1477617" y="1278834"/>
                    </a:lnTo>
                    <a:lnTo>
                      <a:pt x="1477617" y="1123121"/>
                    </a:lnTo>
                    <a:lnTo>
                      <a:pt x="1590261" y="1113182"/>
                    </a:lnTo>
                    <a:lnTo>
                      <a:pt x="1692965" y="576469"/>
                    </a:lnTo>
                    <a:lnTo>
                      <a:pt x="1772478" y="546652"/>
                    </a:lnTo>
                    <a:lnTo>
                      <a:pt x="1739348" y="397565"/>
                    </a:lnTo>
                    <a:lnTo>
                      <a:pt x="1517374" y="304800"/>
                    </a:lnTo>
                    <a:lnTo>
                      <a:pt x="1378226" y="331304"/>
                    </a:lnTo>
                    <a:lnTo>
                      <a:pt x="1152939" y="122582"/>
                    </a:lnTo>
                    <a:lnTo>
                      <a:pt x="1043609" y="212034"/>
                    </a:lnTo>
                    <a:lnTo>
                      <a:pt x="831574" y="0"/>
                    </a:lnTo>
                    <a:lnTo>
                      <a:pt x="798443" y="23191"/>
                    </a:lnTo>
                    <a:lnTo>
                      <a:pt x="788504" y="66260"/>
                    </a:lnTo>
                    <a:lnTo>
                      <a:pt x="861391" y="119269"/>
                    </a:lnTo>
                    <a:lnTo>
                      <a:pt x="834887" y="228600"/>
                    </a:lnTo>
                    <a:lnTo>
                      <a:pt x="745435" y="172278"/>
                    </a:lnTo>
                    <a:lnTo>
                      <a:pt x="493643" y="361121"/>
                    </a:lnTo>
                    <a:lnTo>
                      <a:pt x="397565" y="314739"/>
                    </a:lnTo>
                    <a:lnTo>
                      <a:pt x="424070" y="268356"/>
                    </a:lnTo>
                    <a:lnTo>
                      <a:pt x="327991" y="221974"/>
                    </a:lnTo>
                    <a:lnTo>
                      <a:pt x="228600" y="248478"/>
                    </a:lnTo>
                    <a:lnTo>
                      <a:pt x="6626" y="195469"/>
                    </a:lnTo>
                    <a:lnTo>
                      <a:pt x="0" y="288234"/>
                    </a:lnTo>
                    <a:lnTo>
                      <a:pt x="168965" y="540026"/>
                    </a:lnTo>
                    <a:lnTo>
                      <a:pt x="202096" y="526774"/>
                    </a:lnTo>
                    <a:lnTo>
                      <a:pt x="321365" y="692426"/>
                    </a:lnTo>
                    <a:cubicBezTo>
                      <a:pt x="322469" y="732182"/>
                      <a:pt x="323574" y="771939"/>
                      <a:pt x="324678" y="811695"/>
                    </a:cubicBezTo>
                    <a:lnTo>
                      <a:pt x="404191" y="771939"/>
                    </a:lnTo>
                    <a:lnTo>
                      <a:pt x="513522" y="1030356"/>
                    </a:lnTo>
                    <a:lnTo>
                      <a:pt x="569843" y="1086678"/>
                    </a:lnTo>
                    <a:lnTo>
                      <a:pt x="619539" y="1348408"/>
                    </a:lnTo>
                    <a:close/>
                  </a:path>
                </a:pathLst>
              </a:cu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2"/>
                  </a:solidFill>
                </a:endParaRPr>
              </a:p>
            </p:txBody>
          </p:sp>
          <p:sp>
            <p:nvSpPr>
              <p:cNvPr id="79" name="Freeform 78"/>
              <p:cNvSpPr/>
              <p:nvPr/>
            </p:nvSpPr>
            <p:spPr>
              <a:xfrm>
                <a:off x="1782417" y="2524539"/>
                <a:ext cx="1275522" cy="1179444"/>
              </a:xfrm>
              <a:custGeom>
                <a:avLst/>
                <a:gdLst>
                  <a:gd name="connsiteX0" fmla="*/ 500270 w 1275522"/>
                  <a:gd name="connsiteY0" fmla="*/ 1179444 h 1179444"/>
                  <a:gd name="connsiteX1" fmla="*/ 245166 w 1275522"/>
                  <a:gd name="connsiteY1" fmla="*/ 954157 h 1179444"/>
                  <a:gd name="connsiteX2" fmla="*/ 46383 w 1275522"/>
                  <a:gd name="connsiteY2" fmla="*/ 964096 h 1179444"/>
                  <a:gd name="connsiteX3" fmla="*/ 0 w 1275522"/>
                  <a:gd name="connsiteY3" fmla="*/ 811696 h 1179444"/>
                  <a:gd name="connsiteX4" fmla="*/ 76200 w 1275522"/>
                  <a:gd name="connsiteY4" fmla="*/ 811696 h 1179444"/>
                  <a:gd name="connsiteX5" fmla="*/ 53009 w 1275522"/>
                  <a:gd name="connsiteY5" fmla="*/ 705678 h 1179444"/>
                  <a:gd name="connsiteX6" fmla="*/ 192157 w 1275522"/>
                  <a:gd name="connsiteY6" fmla="*/ 586409 h 1179444"/>
                  <a:gd name="connsiteX7" fmla="*/ 33131 w 1275522"/>
                  <a:gd name="connsiteY7" fmla="*/ 523461 h 1179444"/>
                  <a:gd name="connsiteX8" fmla="*/ 89453 w 1275522"/>
                  <a:gd name="connsiteY8" fmla="*/ 414131 h 1179444"/>
                  <a:gd name="connsiteX9" fmla="*/ 192157 w 1275522"/>
                  <a:gd name="connsiteY9" fmla="*/ 381000 h 1179444"/>
                  <a:gd name="connsiteX10" fmla="*/ 437322 w 1275522"/>
                  <a:gd name="connsiteY10" fmla="*/ 404191 h 1179444"/>
                  <a:gd name="connsiteX11" fmla="*/ 705679 w 1275522"/>
                  <a:gd name="connsiteY11" fmla="*/ 59635 h 1179444"/>
                  <a:gd name="connsiteX12" fmla="*/ 805070 w 1275522"/>
                  <a:gd name="connsiteY12" fmla="*/ 53009 h 1179444"/>
                  <a:gd name="connsiteX13" fmla="*/ 907774 w 1275522"/>
                  <a:gd name="connsiteY13" fmla="*/ 195470 h 1179444"/>
                  <a:gd name="connsiteX14" fmla="*/ 1010479 w 1275522"/>
                  <a:gd name="connsiteY14" fmla="*/ 192157 h 1179444"/>
                  <a:gd name="connsiteX15" fmla="*/ 1023731 w 1275522"/>
                  <a:gd name="connsiteY15" fmla="*/ 82826 h 1179444"/>
                  <a:gd name="connsiteX16" fmla="*/ 1106557 w 1275522"/>
                  <a:gd name="connsiteY16" fmla="*/ 0 h 1179444"/>
                  <a:gd name="connsiteX17" fmla="*/ 1199322 w 1275522"/>
                  <a:gd name="connsiteY17" fmla="*/ 36444 h 1179444"/>
                  <a:gd name="connsiteX18" fmla="*/ 1275522 w 1275522"/>
                  <a:gd name="connsiteY18" fmla="*/ 195470 h 1179444"/>
                  <a:gd name="connsiteX19" fmla="*/ 1179444 w 1275522"/>
                  <a:gd name="connsiteY19" fmla="*/ 208722 h 1179444"/>
                  <a:gd name="connsiteX20" fmla="*/ 1159566 w 1275522"/>
                  <a:gd name="connsiteY20" fmla="*/ 294861 h 1179444"/>
                  <a:gd name="connsiteX21" fmla="*/ 1027044 w 1275522"/>
                  <a:gd name="connsiteY21" fmla="*/ 291548 h 1179444"/>
                  <a:gd name="connsiteX22" fmla="*/ 990600 w 1275522"/>
                  <a:gd name="connsiteY22" fmla="*/ 387626 h 1179444"/>
                  <a:gd name="connsiteX23" fmla="*/ 1116496 w 1275522"/>
                  <a:gd name="connsiteY23" fmla="*/ 563218 h 1179444"/>
                  <a:gd name="connsiteX24" fmla="*/ 808383 w 1275522"/>
                  <a:gd name="connsiteY24" fmla="*/ 795131 h 1179444"/>
                  <a:gd name="connsiteX25" fmla="*/ 639418 w 1275522"/>
                  <a:gd name="connsiteY25" fmla="*/ 665922 h 1179444"/>
                  <a:gd name="connsiteX26" fmla="*/ 579783 w 1275522"/>
                  <a:gd name="connsiteY26" fmla="*/ 715618 h 1179444"/>
                  <a:gd name="connsiteX27" fmla="*/ 649357 w 1275522"/>
                  <a:gd name="connsiteY27" fmla="*/ 795131 h 1179444"/>
                  <a:gd name="connsiteX28" fmla="*/ 599661 w 1275522"/>
                  <a:gd name="connsiteY28" fmla="*/ 1143000 h 1179444"/>
                  <a:gd name="connsiteX29" fmla="*/ 500270 w 1275522"/>
                  <a:gd name="connsiteY29" fmla="*/ 1179444 h 1179444"/>
                  <a:gd name="connsiteX0" fmla="*/ 500270 w 1275522"/>
                  <a:gd name="connsiteY0" fmla="*/ 1179444 h 1179444"/>
                  <a:gd name="connsiteX1" fmla="*/ 248479 w 1275522"/>
                  <a:gd name="connsiteY1" fmla="*/ 967409 h 1179444"/>
                  <a:gd name="connsiteX2" fmla="*/ 46383 w 1275522"/>
                  <a:gd name="connsiteY2" fmla="*/ 964096 h 1179444"/>
                  <a:gd name="connsiteX3" fmla="*/ 0 w 1275522"/>
                  <a:gd name="connsiteY3" fmla="*/ 811696 h 1179444"/>
                  <a:gd name="connsiteX4" fmla="*/ 76200 w 1275522"/>
                  <a:gd name="connsiteY4" fmla="*/ 811696 h 1179444"/>
                  <a:gd name="connsiteX5" fmla="*/ 53009 w 1275522"/>
                  <a:gd name="connsiteY5" fmla="*/ 705678 h 1179444"/>
                  <a:gd name="connsiteX6" fmla="*/ 192157 w 1275522"/>
                  <a:gd name="connsiteY6" fmla="*/ 586409 h 1179444"/>
                  <a:gd name="connsiteX7" fmla="*/ 33131 w 1275522"/>
                  <a:gd name="connsiteY7" fmla="*/ 523461 h 1179444"/>
                  <a:gd name="connsiteX8" fmla="*/ 89453 w 1275522"/>
                  <a:gd name="connsiteY8" fmla="*/ 414131 h 1179444"/>
                  <a:gd name="connsiteX9" fmla="*/ 192157 w 1275522"/>
                  <a:gd name="connsiteY9" fmla="*/ 381000 h 1179444"/>
                  <a:gd name="connsiteX10" fmla="*/ 437322 w 1275522"/>
                  <a:gd name="connsiteY10" fmla="*/ 404191 h 1179444"/>
                  <a:gd name="connsiteX11" fmla="*/ 705679 w 1275522"/>
                  <a:gd name="connsiteY11" fmla="*/ 59635 h 1179444"/>
                  <a:gd name="connsiteX12" fmla="*/ 805070 w 1275522"/>
                  <a:gd name="connsiteY12" fmla="*/ 53009 h 1179444"/>
                  <a:gd name="connsiteX13" fmla="*/ 907774 w 1275522"/>
                  <a:gd name="connsiteY13" fmla="*/ 195470 h 1179444"/>
                  <a:gd name="connsiteX14" fmla="*/ 1010479 w 1275522"/>
                  <a:gd name="connsiteY14" fmla="*/ 192157 h 1179444"/>
                  <a:gd name="connsiteX15" fmla="*/ 1023731 w 1275522"/>
                  <a:gd name="connsiteY15" fmla="*/ 82826 h 1179444"/>
                  <a:gd name="connsiteX16" fmla="*/ 1106557 w 1275522"/>
                  <a:gd name="connsiteY16" fmla="*/ 0 h 1179444"/>
                  <a:gd name="connsiteX17" fmla="*/ 1199322 w 1275522"/>
                  <a:gd name="connsiteY17" fmla="*/ 36444 h 1179444"/>
                  <a:gd name="connsiteX18" fmla="*/ 1275522 w 1275522"/>
                  <a:gd name="connsiteY18" fmla="*/ 195470 h 1179444"/>
                  <a:gd name="connsiteX19" fmla="*/ 1179444 w 1275522"/>
                  <a:gd name="connsiteY19" fmla="*/ 208722 h 1179444"/>
                  <a:gd name="connsiteX20" fmla="*/ 1159566 w 1275522"/>
                  <a:gd name="connsiteY20" fmla="*/ 294861 h 1179444"/>
                  <a:gd name="connsiteX21" fmla="*/ 1027044 w 1275522"/>
                  <a:gd name="connsiteY21" fmla="*/ 291548 h 1179444"/>
                  <a:gd name="connsiteX22" fmla="*/ 990600 w 1275522"/>
                  <a:gd name="connsiteY22" fmla="*/ 387626 h 1179444"/>
                  <a:gd name="connsiteX23" fmla="*/ 1116496 w 1275522"/>
                  <a:gd name="connsiteY23" fmla="*/ 563218 h 1179444"/>
                  <a:gd name="connsiteX24" fmla="*/ 808383 w 1275522"/>
                  <a:gd name="connsiteY24" fmla="*/ 795131 h 1179444"/>
                  <a:gd name="connsiteX25" fmla="*/ 639418 w 1275522"/>
                  <a:gd name="connsiteY25" fmla="*/ 665922 h 1179444"/>
                  <a:gd name="connsiteX26" fmla="*/ 579783 w 1275522"/>
                  <a:gd name="connsiteY26" fmla="*/ 715618 h 1179444"/>
                  <a:gd name="connsiteX27" fmla="*/ 649357 w 1275522"/>
                  <a:gd name="connsiteY27" fmla="*/ 795131 h 1179444"/>
                  <a:gd name="connsiteX28" fmla="*/ 599661 w 1275522"/>
                  <a:gd name="connsiteY28" fmla="*/ 1143000 h 1179444"/>
                  <a:gd name="connsiteX29" fmla="*/ 500270 w 1275522"/>
                  <a:gd name="connsiteY29" fmla="*/ 1179444 h 1179444"/>
                  <a:gd name="connsiteX0" fmla="*/ 500270 w 1275522"/>
                  <a:gd name="connsiteY0" fmla="*/ 1179444 h 1179444"/>
                  <a:gd name="connsiteX1" fmla="*/ 248479 w 1275522"/>
                  <a:gd name="connsiteY1" fmla="*/ 967409 h 1179444"/>
                  <a:gd name="connsiteX2" fmla="*/ 53009 w 1275522"/>
                  <a:gd name="connsiteY2" fmla="*/ 954157 h 1179444"/>
                  <a:gd name="connsiteX3" fmla="*/ 0 w 1275522"/>
                  <a:gd name="connsiteY3" fmla="*/ 811696 h 1179444"/>
                  <a:gd name="connsiteX4" fmla="*/ 76200 w 1275522"/>
                  <a:gd name="connsiteY4" fmla="*/ 811696 h 1179444"/>
                  <a:gd name="connsiteX5" fmla="*/ 53009 w 1275522"/>
                  <a:gd name="connsiteY5" fmla="*/ 705678 h 1179444"/>
                  <a:gd name="connsiteX6" fmla="*/ 192157 w 1275522"/>
                  <a:gd name="connsiteY6" fmla="*/ 586409 h 1179444"/>
                  <a:gd name="connsiteX7" fmla="*/ 33131 w 1275522"/>
                  <a:gd name="connsiteY7" fmla="*/ 523461 h 1179444"/>
                  <a:gd name="connsiteX8" fmla="*/ 89453 w 1275522"/>
                  <a:gd name="connsiteY8" fmla="*/ 414131 h 1179444"/>
                  <a:gd name="connsiteX9" fmla="*/ 192157 w 1275522"/>
                  <a:gd name="connsiteY9" fmla="*/ 381000 h 1179444"/>
                  <a:gd name="connsiteX10" fmla="*/ 437322 w 1275522"/>
                  <a:gd name="connsiteY10" fmla="*/ 404191 h 1179444"/>
                  <a:gd name="connsiteX11" fmla="*/ 705679 w 1275522"/>
                  <a:gd name="connsiteY11" fmla="*/ 59635 h 1179444"/>
                  <a:gd name="connsiteX12" fmla="*/ 805070 w 1275522"/>
                  <a:gd name="connsiteY12" fmla="*/ 53009 h 1179444"/>
                  <a:gd name="connsiteX13" fmla="*/ 907774 w 1275522"/>
                  <a:gd name="connsiteY13" fmla="*/ 195470 h 1179444"/>
                  <a:gd name="connsiteX14" fmla="*/ 1010479 w 1275522"/>
                  <a:gd name="connsiteY14" fmla="*/ 192157 h 1179444"/>
                  <a:gd name="connsiteX15" fmla="*/ 1023731 w 1275522"/>
                  <a:gd name="connsiteY15" fmla="*/ 82826 h 1179444"/>
                  <a:gd name="connsiteX16" fmla="*/ 1106557 w 1275522"/>
                  <a:gd name="connsiteY16" fmla="*/ 0 h 1179444"/>
                  <a:gd name="connsiteX17" fmla="*/ 1199322 w 1275522"/>
                  <a:gd name="connsiteY17" fmla="*/ 36444 h 1179444"/>
                  <a:gd name="connsiteX18" fmla="*/ 1275522 w 1275522"/>
                  <a:gd name="connsiteY18" fmla="*/ 195470 h 1179444"/>
                  <a:gd name="connsiteX19" fmla="*/ 1179444 w 1275522"/>
                  <a:gd name="connsiteY19" fmla="*/ 208722 h 1179444"/>
                  <a:gd name="connsiteX20" fmla="*/ 1159566 w 1275522"/>
                  <a:gd name="connsiteY20" fmla="*/ 294861 h 1179444"/>
                  <a:gd name="connsiteX21" fmla="*/ 1027044 w 1275522"/>
                  <a:gd name="connsiteY21" fmla="*/ 291548 h 1179444"/>
                  <a:gd name="connsiteX22" fmla="*/ 990600 w 1275522"/>
                  <a:gd name="connsiteY22" fmla="*/ 387626 h 1179444"/>
                  <a:gd name="connsiteX23" fmla="*/ 1116496 w 1275522"/>
                  <a:gd name="connsiteY23" fmla="*/ 563218 h 1179444"/>
                  <a:gd name="connsiteX24" fmla="*/ 808383 w 1275522"/>
                  <a:gd name="connsiteY24" fmla="*/ 795131 h 1179444"/>
                  <a:gd name="connsiteX25" fmla="*/ 639418 w 1275522"/>
                  <a:gd name="connsiteY25" fmla="*/ 665922 h 1179444"/>
                  <a:gd name="connsiteX26" fmla="*/ 579783 w 1275522"/>
                  <a:gd name="connsiteY26" fmla="*/ 715618 h 1179444"/>
                  <a:gd name="connsiteX27" fmla="*/ 649357 w 1275522"/>
                  <a:gd name="connsiteY27" fmla="*/ 795131 h 1179444"/>
                  <a:gd name="connsiteX28" fmla="*/ 599661 w 1275522"/>
                  <a:gd name="connsiteY28" fmla="*/ 1143000 h 1179444"/>
                  <a:gd name="connsiteX29" fmla="*/ 500270 w 1275522"/>
                  <a:gd name="connsiteY29" fmla="*/ 1179444 h 117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75522" h="1179444">
                    <a:moveTo>
                      <a:pt x="500270" y="1179444"/>
                    </a:moveTo>
                    <a:lnTo>
                      <a:pt x="248479" y="967409"/>
                    </a:lnTo>
                    <a:lnTo>
                      <a:pt x="53009" y="954157"/>
                    </a:lnTo>
                    <a:lnTo>
                      <a:pt x="0" y="811696"/>
                    </a:lnTo>
                    <a:lnTo>
                      <a:pt x="76200" y="811696"/>
                    </a:lnTo>
                    <a:lnTo>
                      <a:pt x="53009" y="705678"/>
                    </a:lnTo>
                    <a:lnTo>
                      <a:pt x="192157" y="586409"/>
                    </a:lnTo>
                    <a:lnTo>
                      <a:pt x="33131" y="523461"/>
                    </a:lnTo>
                    <a:lnTo>
                      <a:pt x="89453" y="414131"/>
                    </a:lnTo>
                    <a:lnTo>
                      <a:pt x="192157" y="381000"/>
                    </a:lnTo>
                    <a:lnTo>
                      <a:pt x="437322" y="404191"/>
                    </a:lnTo>
                    <a:lnTo>
                      <a:pt x="705679" y="59635"/>
                    </a:lnTo>
                    <a:lnTo>
                      <a:pt x="805070" y="53009"/>
                    </a:lnTo>
                    <a:lnTo>
                      <a:pt x="907774" y="195470"/>
                    </a:lnTo>
                    <a:lnTo>
                      <a:pt x="1010479" y="192157"/>
                    </a:lnTo>
                    <a:lnTo>
                      <a:pt x="1023731" y="82826"/>
                    </a:lnTo>
                    <a:lnTo>
                      <a:pt x="1106557" y="0"/>
                    </a:lnTo>
                    <a:lnTo>
                      <a:pt x="1199322" y="36444"/>
                    </a:lnTo>
                    <a:lnTo>
                      <a:pt x="1275522" y="195470"/>
                    </a:lnTo>
                    <a:lnTo>
                      <a:pt x="1179444" y="208722"/>
                    </a:lnTo>
                    <a:lnTo>
                      <a:pt x="1159566" y="294861"/>
                    </a:lnTo>
                    <a:lnTo>
                      <a:pt x="1027044" y="291548"/>
                    </a:lnTo>
                    <a:lnTo>
                      <a:pt x="990600" y="387626"/>
                    </a:lnTo>
                    <a:lnTo>
                      <a:pt x="1116496" y="563218"/>
                    </a:lnTo>
                    <a:lnTo>
                      <a:pt x="808383" y="795131"/>
                    </a:lnTo>
                    <a:lnTo>
                      <a:pt x="639418" y="665922"/>
                    </a:lnTo>
                    <a:lnTo>
                      <a:pt x="579783" y="715618"/>
                    </a:lnTo>
                    <a:lnTo>
                      <a:pt x="649357" y="795131"/>
                    </a:lnTo>
                    <a:lnTo>
                      <a:pt x="599661" y="1143000"/>
                    </a:lnTo>
                    <a:lnTo>
                      <a:pt x="500270" y="1179444"/>
                    </a:lnTo>
                    <a:close/>
                  </a:path>
                </a:pathLst>
              </a:cu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2"/>
                  </a:solidFill>
                </a:endParaRPr>
              </a:p>
            </p:txBody>
          </p:sp>
          <p:sp>
            <p:nvSpPr>
              <p:cNvPr id="80" name="Freeform 79"/>
              <p:cNvSpPr/>
              <p:nvPr/>
            </p:nvSpPr>
            <p:spPr>
              <a:xfrm>
                <a:off x="1298713" y="2388704"/>
                <a:ext cx="1586948" cy="960783"/>
              </a:xfrm>
              <a:custGeom>
                <a:avLst/>
                <a:gdLst>
                  <a:gd name="connsiteX0" fmla="*/ 487017 w 1586948"/>
                  <a:gd name="connsiteY0" fmla="*/ 960783 h 960783"/>
                  <a:gd name="connsiteX1" fmla="*/ 400878 w 1586948"/>
                  <a:gd name="connsiteY1" fmla="*/ 950844 h 960783"/>
                  <a:gd name="connsiteX2" fmla="*/ 321365 w 1586948"/>
                  <a:gd name="connsiteY2" fmla="*/ 854766 h 960783"/>
                  <a:gd name="connsiteX3" fmla="*/ 212035 w 1586948"/>
                  <a:gd name="connsiteY3" fmla="*/ 887896 h 960783"/>
                  <a:gd name="connsiteX4" fmla="*/ 59635 w 1586948"/>
                  <a:gd name="connsiteY4" fmla="*/ 815009 h 960783"/>
                  <a:gd name="connsiteX5" fmla="*/ 0 w 1586948"/>
                  <a:gd name="connsiteY5" fmla="*/ 563218 h 960783"/>
                  <a:gd name="connsiteX6" fmla="*/ 86139 w 1586948"/>
                  <a:gd name="connsiteY6" fmla="*/ 602974 h 960783"/>
                  <a:gd name="connsiteX7" fmla="*/ 324678 w 1586948"/>
                  <a:gd name="connsiteY7" fmla="*/ 354496 h 960783"/>
                  <a:gd name="connsiteX8" fmla="*/ 258417 w 1586948"/>
                  <a:gd name="connsiteY8" fmla="*/ 248479 h 960783"/>
                  <a:gd name="connsiteX9" fmla="*/ 321365 w 1586948"/>
                  <a:gd name="connsiteY9" fmla="*/ 29818 h 960783"/>
                  <a:gd name="connsiteX10" fmla="*/ 377687 w 1586948"/>
                  <a:gd name="connsiteY10" fmla="*/ 13253 h 960783"/>
                  <a:gd name="connsiteX11" fmla="*/ 530087 w 1586948"/>
                  <a:gd name="connsiteY11" fmla="*/ 59635 h 960783"/>
                  <a:gd name="connsiteX12" fmla="*/ 593035 w 1586948"/>
                  <a:gd name="connsiteY12" fmla="*/ 46383 h 960783"/>
                  <a:gd name="connsiteX13" fmla="*/ 669235 w 1586948"/>
                  <a:gd name="connsiteY13" fmla="*/ 112644 h 960783"/>
                  <a:gd name="connsiteX14" fmla="*/ 781878 w 1586948"/>
                  <a:gd name="connsiteY14" fmla="*/ 33131 h 960783"/>
                  <a:gd name="connsiteX15" fmla="*/ 841513 w 1586948"/>
                  <a:gd name="connsiteY15" fmla="*/ 69574 h 960783"/>
                  <a:gd name="connsiteX16" fmla="*/ 1139687 w 1586948"/>
                  <a:gd name="connsiteY16" fmla="*/ 66261 h 960783"/>
                  <a:gd name="connsiteX17" fmla="*/ 1192696 w 1586948"/>
                  <a:gd name="connsiteY17" fmla="*/ 3313 h 960783"/>
                  <a:gd name="connsiteX18" fmla="*/ 1282148 w 1586948"/>
                  <a:gd name="connsiteY18" fmla="*/ 0 h 960783"/>
                  <a:gd name="connsiteX19" fmla="*/ 1368287 w 1586948"/>
                  <a:gd name="connsiteY19" fmla="*/ 62948 h 960783"/>
                  <a:gd name="connsiteX20" fmla="*/ 1477617 w 1586948"/>
                  <a:gd name="connsiteY20" fmla="*/ 59635 h 960783"/>
                  <a:gd name="connsiteX21" fmla="*/ 1504122 w 1586948"/>
                  <a:gd name="connsiteY21" fmla="*/ 0 h 960783"/>
                  <a:gd name="connsiteX22" fmla="*/ 1580322 w 1586948"/>
                  <a:gd name="connsiteY22" fmla="*/ 53009 h 960783"/>
                  <a:gd name="connsiteX23" fmla="*/ 1586948 w 1586948"/>
                  <a:gd name="connsiteY23" fmla="*/ 145774 h 960783"/>
                  <a:gd name="connsiteX24" fmla="*/ 1514061 w 1586948"/>
                  <a:gd name="connsiteY24" fmla="*/ 208722 h 960783"/>
                  <a:gd name="connsiteX25" fmla="*/ 1507435 w 1586948"/>
                  <a:gd name="connsiteY25" fmla="*/ 318053 h 960783"/>
                  <a:gd name="connsiteX26" fmla="*/ 1394791 w 1586948"/>
                  <a:gd name="connsiteY26" fmla="*/ 331305 h 960783"/>
                  <a:gd name="connsiteX27" fmla="*/ 1292087 w 1586948"/>
                  <a:gd name="connsiteY27" fmla="*/ 192157 h 960783"/>
                  <a:gd name="connsiteX28" fmla="*/ 1202635 w 1586948"/>
                  <a:gd name="connsiteY28" fmla="*/ 188844 h 960783"/>
                  <a:gd name="connsiteX29" fmla="*/ 930965 w 1586948"/>
                  <a:gd name="connsiteY29" fmla="*/ 530087 h 960783"/>
                  <a:gd name="connsiteX30" fmla="*/ 685800 w 1586948"/>
                  <a:gd name="connsiteY30" fmla="*/ 523461 h 960783"/>
                  <a:gd name="connsiteX31" fmla="*/ 566530 w 1586948"/>
                  <a:gd name="connsiteY31" fmla="*/ 549966 h 960783"/>
                  <a:gd name="connsiteX32" fmla="*/ 526774 w 1586948"/>
                  <a:gd name="connsiteY32" fmla="*/ 665922 h 960783"/>
                  <a:gd name="connsiteX33" fmla="*/ 675861 w 1586948"/>
                  <a:gd name="connsiteY33" fmla="*/ 725557 h 960783"/>
                  <a:gd name="connsiteX34" fmla="*/ 533400 w 1586948"/>
                  <a:gd name="connsiteY34" fmla="*/ 841513 h 960783"/>
                  <a:gd name="connsiteX35" fmla="*/ 559904 w 1586948"/>
                  <a:gd name="connsiteY35" fmla="*/ 957470 h 960783"/>
                  <a:gd name="connsiteX36" fmla="*/ 487017 w 1586948"/>
                  <a:gd name="connsiteY36" fmla="*/ 960783 h 960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586948" h="960783">
                    <a:moveTo>
                      <a:pt x="487017" y="960783"/>
                    </a:moveTo>
                    <a:lnTo>
                      <a:pt x="400878" y="950844"/>
                    </a:lnTo>
                    <a:lnTo>
                      <a:pt x="321365" y="854766"/>
                    </a:lnTo>
                    <a:lnTo>
                      <a:pt x="212035" y="887896"/>
                    </a:lnTo>
                    <a:lnTo>
                      <a:pt x="59635" y="815009"/>
                    </a:lnTo>
                    <a:lnTo>
                      <a:pt x="0" y="563218"/>
                    </a:lnTo>
                    <a:lnTo>
                      <a:pt x="86139" y="602974"/>
                    </a:lnTo>
                    <a:lnTo>
                      <a:pt x="324678" y="354496"/>
                    </a:lnTo>
                    <a:lnTo>
                      <a:pt x="258417" y="248479"/>
                    </a:lnTo>
                    <a:lnTo>
                      <a:pt x="321365" y="29818"/>
                    </a:lnTo>
                    <a:lnTo>
                      <a:pt x="377687" y="13253"/>
                    </a:lnTo>
                    <a:lnTo>
                      <a:pt x="530087" y="59635"/>
                    </a:lnTo>
                    <a:lnTo>
                      <a:pt x="593035" y="46383"/>
                    </a:lnTo>
                    <a:lnTo>
                      <a:pt x="669235" y="112644"/>
                    </a:lnTo>
                    <a:lnTo>
                      <a:pt x="781878" y="33131"/>
                    </a:lnTo>
                    <a:lnTo>
                      <a:pt x="841513" y="69574"/>
                    </a:lnTo>
                    <a:lnTo>
                      <a:pt x="1139687" y="66261"/>
                    </a:lnTo>
                    <a:lnTo>
                      <a:pt x="1192696" y="3313"/>
                    </a:lnTo>
                    <a:lnTo>
                      <a:pt x="1282148" y="0"/>
                    </a:lnTo>
                    <a:lnTo>
                      <a:pt x="1368287" y="62948"/>
                    </a:lnTo>
                    <a:lnTo>
                      <a:pt x="1477617" y="59635"/>
                    </a:lnTo>
                    <a:lnTo>
                      <a:pt x="1504122" y="0"/>
                    </a:lnTo>
                    <a:lnTo>
                      <a:pt x="1580322" y="53009"/>
                    </a:lnTo>
                    <a:lnTo>
                      <a:pt x="1586948" y="145774"/>
                    </a:lnTo>
                    <a:lnTo>
                      <a:pt x="1514061" y="208722"/>
                    </a:lnTo>
                    <a:lnTo>
                      <a:pt x="1507435" y="318053"/>
                    </a:lnTo>
                    <a:lnTo>
                      <a:pt x="1394791" y="331305"/>
                    </a:lnTo>
                    <a:lnTo>
                      <a:pt x="1292087" y="192157"/>
                    </a:lnTo>
                    <a:lnTo>
                      <a:pt x="1202635" y="188844"/>
                    </a:lnTo>
                    <a:lnTo>
                      <a:pt x="930965" y="530087"/>
                    </a:lnTo>
                    <a:lnTo>
                      <a:pt x="685800" y="523461"/>
                    </a:lnTo>
                    <a:lnTo>
                      <a:pt x="566530" y="549966"/>
                    </a:lnTo>
                    <a:lnTo>
                      <a:pt x="526774" y="665922"/>
                    </a:lnTo>
                    <a:lnTo>
                      <a:pt x="675861" y="725557"/>
                    </a:lnTo>
                    <a:lnTo>
                      <a:pt x="533400" y="841513"/>
                    </a:lnTo>
                    <a:lnTo>
                      <a:pt x="559904" y="957470"/>
                    </a:lnTo>
                    <a:lnTo>
                      <a:pt x="487017" y="960783"/>
                    </a:lnTo>
                    <a:close/>
                  </a:path>
                </a:pathLst>
              </a:cu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2"/>
                  </a:solidFill>
                </a:endParaRPr>
              </a:p>
            </p:txBody>
          </p:sp>
          <p:sp>
            <p:nvSpPr>
              <p:cNvPr id="81" name="Freeform 80"/>
              <p:cNvSpPr/>
              <p:nvPr/>
            </p:nvSpPr>
            <p:spPr>
              <a:xfrm>
                <a:off x="1560443" y="1712844"/>
                <a:ext cx="1288774" cy="788504"/>
              </a:xfrm>
              <a:custGeom>
                <a:avLst/>
                <a:gdLst>
                  <a:gd name="connsiteX0" fmla="*/ 1239079 w 1288774"/>
                  <a:gd name="connsiteY0" fmla="*/ 649356 h 775252"/>
                  <a:gd name="connsiteX1" fmla="*/ 1288774 w 1288774"/>
                  <a:gd name="connsiteY1" fmla="*/ 599661 h 775252"/>
                  <a:gd name="connsiteX2" fmla="*/ 1245705 w 1288774"/>
                  <a:gd name="connsiteY2" fmla="*/ 397565 h 775252"/>
                  <a:gd name="connsiteX3" fmla="*/ 1278835 w 1288774"/>
                  <a:gd name="connsiteY3" fmla="*/ 288234 h 775252"/>
                  <a:gd name="connsiteX4" fmla="*/ 1192696 w 1288774"/>
                  <a:gd name="connsiteY4" fmla="*/ 238539 h 775252"/>
                  <a:gd name="connsiteX5" fmla="*/ 1119809 w 1288774"/>
                  <a:gd name="connsiteY5" fmla="*/ 327991 h 775252"/>
                  <a:gd name="connsiteX6" fmla="*/ 1010479 w 1288774"/>
                  <a:gd name="connsiteY6" fmla="*/ 334617 h 775252"/>
                  <a:gd name="connsiteX7" fmla="*/ 1013792 w 1288774"/>
                  <a:gd name="connsiteY7" fmla="*/ 231913 h 775252"/>
                  <a:gd name="connsiteX8" fmla="*/ 881270 w 1288774"/>
                  <a:gd name="connsiteY8" fmla="*/ 294861 h 775252"/>
                  <a:gd name="connsiteX9" fmla="*/ 801757 w 1288774"/>
                  <a:gd name="connsiteY9" fmla="*/ 139147 h 775252"/>
                  <a:gd name="connsiteX10" fmla="*/ 523461 w 1288774"/>
                  <a:gd name="connsiteY10" fmla="*/ 0 h 775252"/>
                  <a:gd name="connsiteX11" fmla="*/ 311427 w 1288774"/>
                  <a:gd name="connsiteY11" fmla="*/ 36443 h 775252"/>
                  <a:gd name="connsiteX12" fmla="*/ 152400 w 1288774"/>
                  <a:gd name="connsiteY12" fmla="*/ 125895 h 775252"/>
                  <a:gd name="connsiteX13" fmla="*/ 152400 w 1288774"/>
                  <a:gd name="connsiteY13" fmla="*/ 178904 h 775252"/>
                  <a:gd name="connsiteX14" fmla="*/ 0 w 1288774"/>
                  <a:gd name="connsiteY14" fmla="*/ 251791 h 775252"/>
                  <a:gd name="connsiteX15" fmla="*/ 311427 w 1288774"/>
                  <a:gd name="connsiteY15" fmla="*/ 327991 h 775252"/>
                  <a:gd name="connsiteX16" fmla="*/ 135835 w 1288774"/>
                  <a:gd name="connsiteY16" fmla="*/ 685800 h 775252"/>
                  <a:gd name="connsiteX17" fmla="*/ 268357 w 1288774"/>
                  <a:gd name="connsiteY17" fmla="*/ 725556 h 775252"/>
                  <a:gd name="connsiteX18" fmla="*/ 327992 w 1288774"/>
                  <a:gd name="connsiteY18" fmla="*/ 712304 h 775252"/>
                  <a:gd name="connsiteX19" fmla="*/ 410818 w 1288774"/>
                  <a:gd name="connsiteY19" fmla="*/ 775252 h 775252"/>
                  <a:gd name="connsiteX20" fmla="*/ 530087 w 1288774"/>
                  <a:gd name="connsiteY20" fmla="*/ 699052 h 775252"/>
                  <a:gd name="connsiteX21" fmla="*/ 563218 w 1288774"/>
                  <a:gd name="connsiteY21" fmla="*/ 728869 h 775252"/>
                  <a:gd name="connsiteX22" fmla="*/ 871331 w 1288774"/>
                  <a:gd name="connsiteY22" fmla="*/ 725556 h 775252"/>
                  <a:gd name="connsiteX23" fmla="*/ 937592 w 1288774"/>
                  <a:gd name="connsiteY23" fmla="*/ 675861 h 775252"/>
                  <a:gd name="connsiteX24" fmla="*/ 1020418 w 1288774"/>
                  <a:gd name="connsiteY24" fmla="*/ 662608 h 775252"/>
                  <a:gd name="connsiteX25" fmla="*/ 1103244 w 1288774"/>
                  <a:gd name="connsiteY25" fmla="*/ 718930 h 775252"/>
                  <a:gd name="connsiteX26" fmla="*/ 1215887 w 1288774"/>
                  <a:gd name="connsiteY26" fmla="*/ 728869 h 775252"/>
                  <a:gd name="connsiteX27" fmla="*/ 1239079 w 1288774"/>
                  <a:gd name="connsiteY27" fmla="*/ 649356 h 775252"/>
                  <a:gd name="connsiteX0" fmla="*/ 1239079 w 1288774"/>
                  <a:gd name="connsiteY0" fmla="*/ 662608 h 788504"/>
                  <a:gd name="connsiteX1" fmla="*/ 1288774 w 1288774"/>
                  <a:gd name="connsiteY1" fmla="*/ 612913 h 788504"/>
                  <a:gd name="connsiteX2" fmla="*/ 1245705 w 1288774"/>
                  <a:gd name="connsiteY2" fmla="*/ 410817 h 788504"/>
                  <a:gd name="connsiteX3" fmla="*/ 1278835 w 1288774"/>
                  <a:gd name="connsiteY3" fmla="*/ 301486 h 788504"/>
                  <a:gd name="connsiteX4" fmla="*/ 1192696 w 1288774"/>
                  <a:gd name="connsiteY4" fmla="*/ 251791 h 788504"/>
                  <a:gd name="connsiteX5" fmla="*/ 1119809 w 1288774"/>
                  <a:gd name="connsiteY5" fmla="*/ 341243 h 788504"/>
                  <a:gd name="connsiteX6" fmla="*/ 1010479 w 1288774"/>
                  <a:gd name="connsiteY6" fmla="*/ 347869 h 788504"/>
                  <a:gd name="connsiteX7" fmla="*/ 1013792 w 1288774"/>
                  <a:gd name="connsiteY7" fmla="*/ 245165 h 788504"/>
                  <a:gd name="connsiteX8" fmla="*/ 881270 w 1288774"/>
                  <a:gd name="connsiteY8" fmla="*/ 308113 h 788504"/>
                  <a:gd name="connsiteX9" fmla="*/ 801757 w 1288774"/>
                  <a:gd name="connsiteY9" fmla="*/ 152399 h 788504"/>
                  <a:gd name="connsiteX10" fmla="*/ 520148 w 1288774"/>
                  <a:gd name="connsiteY10" fmla="*/ 0 h 788504"/>
                  <a:gd name="connsiteX11" fmla="*/ 311427 w 1288774"/>
                  <a:gd name="connsiteY11" fmla="*/ 49695 h 788504"/>
                  <a:gd name="connsiteX12" fmla="*/ 152400 w 1288774"/>
                  <a:gd name="connsiteY12" fmla="*/ 139147 h 788504"/>
                  <a:gd name="connsiteX13" fmla="*/ 152400 w 1288774"/>
                  <a:gd name="connsiteY13" fmla="*/ 192156 h 788504"/>
                  <a:gd name="connsiteX14" fmla="*/ 0 w 1288774"/>
                  <a:gd name="connsiteY14" fmla="*/ 265043 h 788504"/>
                  <a:gd name="connsiteX15" fmla="*/ 311427 w 1288774"/>
                  <a:gd name="connsiteY15" fmla="*/ 341243 h 788504"/>
                  <a:gd name="connsiteX16" fmla="*/ 135835 w 1288774"/>
                  <a:gd name="connsiteY16" fmla="*/ 699052 h 788504"/>
                  <a:gd name="connsiteX17" fmla="*/ 268357 w 1288774"/>
                  <a:gd name="connsiteY17" fmla="*/ 738808 h 788504"/>
                  <a:gd name="connsiteX18" fmla="*/ 327992 w 1288774"/>
                  <a:gd name="connsiteY18" fmla="*/ 725556 h 788504"/>
                  <a:gd name="connsiteX19" fmla="*/ 410818 w 1288774"/>
                  <a:gd name="connsiteY19" fmla="*/ 788504 h 788504"/>
                  <a:gd name="connsiteX20" fmla="*/ 530087 w 1288774"/>
                  <a:gd name="connsiteY20" fmla="*/ 712304 h 788504"/>
                  <a:gd name="connsiteX21" fmla="*/ 563218 w 1288774"/>
                  <a:gd name="connsiteY21" fmla="*/ 742121 h 788504"/>
                  <a:gd name="connsiteX22" fmla="*/ 871331 w 1288774"/>
                  <a:gd name="connsiteY22" fmla="*/ 738808 h 788504"/>
                  <a:gd name="connsiteX23" fmla="*/ 937592 w 1288774"/>
                  <a:gd name="connsiteY23" fmla="*/ 689113 h 788504"/>
                  <a:gd name="connsiteX24" fmla="*/ 1020418 w 1288774"/>
                  <a:gd name="connsiteY24" fmla="*/ 675860 h 788504"/>
                  <a:gd name="connsiteX25" fmla="*/ 1103244 w 1288774"/>
                  <a:gd name="connsiteY25" fmla="*/ 732182 h 788504"/>
                  <a:gd name="connsiteX26" fmla="*/ 1215887 w 1288774"/>
                  <a:gd name="connsiteY26" fmla="*/ 742121 h 788504"/>
                  <a:gd name="connsiteX27" fmla="*/ 1239079 w 1288774"/>
                  <a:gd name="connsiteY27" fmla="*/ 662608 h 788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88774" h="788504">
                    <a:moveTo>
                      <a:pt x="1239079" y="662608"/>
                    </a:moveTo>
                    <a:lnTo>
                      <a:pt x="1288774" y="612913"/>
                    </a:lnTo>
                    <a:lnTo>
                      <a:pt x="1245705" y="410817"/>
                    </a:lnTo>
                    <a:lnTo>
                      <a:pt x="1278835" y="301486"/>
                    </a:lnTo>
                    <a:lnTo>
                      <a:pt x="1192696" y="251791"/>
                    </a:lnTo>
                    <a:lnTo>
                      <a:pt x="1119809" y="341243"/>
                    </a:lnTo>
                    <a:lnTo>
                      <a:pt x="1010479" y="347869"/>
                    </a:lnTo>
                    <a:lnTo>
                      <a:pt x="1013792" y="245165"/>
                    </a:lnTo>
                    <a:lnTo>
                      <a:pt x="881270" y="308113"/>
                    </a:lnTo>
                    <a:lnTo>
                      <a:pt x="801757" y="152399"/>
                    </a:lnTo>
                    <a:lnTo>
                      <a:pt x="520148" y="0"/>
                    </a:lnTo>
                    <a:lnTo>
                      <a:pt x="311427" y="49695"/>
                    </a:lnTo>
                    <a:lnTo>
                      <a:pt x="152400" y="139147"/>
                    </a:lnTo>
                    <a:lnTo>
                      <a:pt x="152400" y="192156"/>
                    </a:lnTo>
                    <a:lnTo>
                      <a:pt x="0" y="265043"/>
                    </a:lnTo>
                    <a:lnTo>
                      <a:pt x="311427" y="341243"/>
                    </a:lnTo>
                    <a:lnTo>
                      <a:pt x="135835" y="699052"/>
                    </a:lnTo>
                    <a:lnTo>
                      <a:pt x="268357" y="738808"/>
                    </a:lnTo>
                    <a:lnTo>
                      <a:pt x="327992" y="725556"/>
                    </a:lnTo>
                    <a:lnTo>
                      <a:pt x="410818" y="788504"/>
                    </a:lnTo>
                    <a:lnTo>
                      <a:pt x="530087" y="712304"/>
                    </a:lnTo>
                    <a:lnTo>
                      <a:pt x="563218" y="742121"/>
                    </a:lnTo>
                    <a:lnTo>
                      <a:pt x="871331" y="738808"/>
                    </a:lnTo>
                    <a:lnTo>
                      <a:pt x="937592" y="689113"/>
                    </a:lnTo>
                    <a:lnTo>
                      <a:pt x="1020418" y="675860"/>
                    </a:lnTo>
                    <a:lnTo>
                      <a:pt x="1103244" y="732182"/>
                    </a:lnTo>
                    <a:lnTo>
                      <a:pt x="1215887" y="742121"/>
                    </a:lnTo>
                    <a:lnTo>
                      <a:pt x="1239079" y="662608"/>
                    </a:lnTo>
                    <a:close/>
                  </a:path>
                </a:pathLst>
              </a:cu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2"/>
                  </a:solidFill>
                </a:endParaRPr>
              </a:p>
            </p:txBody>
          </p:sp>
          <p:sp>
            <p:nvSpPr>
              <p:cNvPr id="82" name="Freeform 81"/>
              <p:cNvSpPr/>
              <p:nvPr/>
            </p:nvSpPr>
            <p:spPr>
              <a:xfrm>
                <a:off x="927652" y="891209"/>
                <a:ext cx="950844" cy="2107095"/>
              </a:xfrm>
              <a:custGeom>
                <a:avLst/>
                <a:gdLst>
                  <a:gd name="connsiteX0" fmla="*/ 387626 w 950844"/>
                  <a:gd name="connsiteY0" fmla="*/ 2077278 h 2107095"/>
                  <a:gd name="connsiteX1" fmla="*/ 0 w 950844"/>
                  <a:gd name="connsiteY1" fmla="*/ 1888434 h 2107095"/>
                  <a:gd name="connsiteX2" fmla="*/ 162339 w 950844"/>
                  <a:gd name="connsiteY2" fmla="*/ 1477617 h 2107095"/>
                  <a:gd name="connsiteX3" fmla="*/ 76200 w 950844"/>
                  <a:gd name="connsiteY3" fmla="*/ 1083365 h 2107095"/>
                  <a:gd name="connsiteX4" fmla="*/ 202096 w 950844"/>
                  <a:gd name="connsiteY4" fmla="*/ 864704 h 2107095"/>
                  <a:gd name="connsiteX5" fmla="*/ 39757 w 950844"/>
                  <a:gd name="connsiteY5" fmla="*/ 351182 h 2107095"/>
                  <a:gd name="connsiteX6" fmla="*/ 62948 w 950844"/>
                  <a:gd name="connsiteY6" fmla="*/ 0 h 2107095"/>
                  <a:gd name="connsiteX7" fmla="*/ 351183 w 950844"/>
                  <a:gd name="connsiteY7" fmla="*/ 212034 h 2107095"/>
                  <a:gd name="connsiteX8" fmla="*/ 424070 w 950844"/>
                  <a:gd name="connsiteY8" fmla="*/ 129208 h 2107095"/>
                  <a:gd name="connsiteX9" fmla="*/ 692426 w 950844"/>
                  <a:gd name="connsiteY9" fmla="*/ 192156 h 2107095"/>
                  <a:gd name="connsiteX10" fmla="*/ 930965 w 950844"/>
                  <a:gd name="connsiteY10" fmla="*/ 891208 h 2107095"/>
                  <a:gd name="connsiteX11" fmla="*/ 785191 w 950844"/>
                  <a:gd name="connsiteY11" fmla="*/ 960782 h 2107095"/>
                  <a:gd name="connsiteX12" fmla="*/ 788505 w 950844"/>
                  <a:gd name="connsiteY12" fmla="*/ 1010478 h 2107095"/>
                  <a:gd name="connsiteX13" fmla="*/ 636105 w 950844"/>
                  <a:gd name="connsiteY13" fmla="*/ 1086678 h 2107095"/>
                  <a:gd name="connsiteX14" fmla="*/ 950844 w 950844"/>
                  <a:gd name="connsiteY14" fmla="*/ 1166191 h 2107095"/>
                  <a:gd name="connsiteX15" fmla="*/ 762000 w 950844"/>
                  <a:gd name="connsiteY15" fmla="*/ 1514061 h 2107095"/>
                  <a:gd name="connsiteX16" fmla="*/ 695739 w 950844"/>
                  <a:gd name="connsiteY16" fmla="*/ 1527313 h 2107095"/>
                  <a:gd name="connsiteX17" fmla="*/ 629478 w 950844"/>
                  <a:gd name="connsiteY17" fmla="*/ 1745974 h 2107095"/>
                  <a:gd name="connsiteX18" fmla="*/ 692426 w 950844"/>
                  <a:gd name="connsiteY18" fmla="*/ 1861930 h 2107095"/>
                  <a:gd name="connsiteX19" fmla="*/ 457200 w 950844"/>
                  <a:gd name="connsiteY19" fmla="*/ 2107095 h 2107095"/>
                  <a:gd name="connsiteX20" fmla="*/ 387626 w 950844"/>
                  <a:gd name="connsiteY20" fmla="*/ 2077278 h 2107095"/>
                  <a:gd name="connsiteX0" fmla="*/ 387626 w 950844"/>
                  <a:gd name="connsiteY0" fmla="*/ 2077278 h 2107095"/>
                  <a:gd name="connsiteX1" fmla="*/ 0 w 950844"/>
                  <a:gd name="connsiteY1" fmla="*/ 1888434 h 2107095"/>
                  <a:gd name="connsiteX2" fmla="*/ 162339 w 950844"/>
                  <a:gd name="connsiteY2" fmla="*/ 1477617 h 2107095"/>
                  <a:gd name="connsiteX3" fmla="*/ 76200 w 950844"/>
                  <a:gd name="connsiteY3" fmla="*/ 1083365 h 2107095"/>
                  <a:gd name="connsiteX4" fmla="*/ 202096 w 950844"/>
                  <a:gd name="connsiteY4" fmla="*/ 864704 h 2107095"/>
                  <a:gd name="connsiteX5" fmla="*/ 39757 w 950844"/>
                  <a:gd name="connsiteY5" fmla="*/ 351182 h 2107095"/>
                  <a:gd name="connsiteX6" fmla="*/ 62948 w 950844"/>
                  <a:gd name="connsiteY6" fmla="*/ 0 h 2107095"/>
                  <a:gd name="connsiteX7" fmla="*/ 321365 w 950844"/>
                  <a:gd name="connsiteY7" fmla="*/ 212034 h 2107095"/>
                  <a:gd name="connsiteX8" fmla="*/ 424070 w 950844"/>
                  <a:gd name="connsiteY8" fmla="*/ 129208 h 2107095"/>
                  <a:gd name="connsiteX9" fmla="*/ 692426 w 950844"/>
                  <a:gd name="connsiteY9" fmla="*/ 192156 h 2107095"/>
                  <a:gd name="connsiteX10" fmla="*/ 930965 w 950844"/>
                  <a:gd name="connsiteY10" fmla="*/ 891208 h 2107095"/>
                  <a:gd name="connsiteX11" fmla="*/ 785191 w 950844"/>
                  <a:gd name="connsiteY11" fmla="*/ 960782 h 2107095"/>
                  <a:gd name="connsiteX12" fmla="*/ 788505 w 950844"/>
                  <a:gd name="connsiteY12" fmla="*/ 1010478 h 2107095"/>
                  <a:gd name="connsiteX13" fmla="*/ 636105 w 950844"/>
                  <a:gd name="connsiteY13" fmla="*/ 1086678 h 2107095"/>
                  <a:gd name="connsiteX14" fmla="*/ 950844 w 950844"/>
                  <a:gd name="connsiteY14" fmla="*/ 1166191 h 2107095"/>
                  <a:gd name="connsiteX15" fmla="*/ 762000 w 950844"/>
                  <a:gd name="connsiteY15" fmla="*/ 1514061 h 2107095"/>
                  <a:gd name="connsiteX16" fmla="*/ 695739 w 950844"/>
                  <a:gd name="connsiteY16" fmla="*/ 1527313 h 2107095"/>
                  <a:gd name="connsiteX17" fmla="*/ 629478 w 950844"/>
                  <a:gd name="connsiteY17" fmla="*/ 1745974 h 2107095"/>
                  <a:gd name="connsiteX18" fmla="*/ 692426 w 950844"/>
                  <a:gd name="connsiteY18" fmla="*/ 1861930 h 2107095"/>
                  <a:gd name="connsiteX19" fmla="*/ 457200 w 950844"/>
                  <a:gd name="connsiteY19" fmla="*/ 2107095 h 2107095"/>
                  <a:gd name="connsiteX20" fmla="*/ 387626 w 950844"/>
                  <a:gd name="connsiteY20" fmla="*/ 2077278 h 2107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50844" h="2107095">
                    <a:moveTo>
                      <a:pt x="387626" y="2077278"/>
                    </a:moveTo>
                    <a:lnTo>
                      <a:pt x="0" y="1888434"/>
                    </a:lnTo>
                    <a:lnTo>
                      <a:pt x="162339" y="1477617"/>
                    </a:lnTo>
                    <a:lnTo>
                      <a:pt x="76200" y="1083365"/>
                    </a:lnTo>
                    <a:lnTo>
                      <a:pt x="202096" y="864704"/>
                    </a:lnTo>
                    <a:lnTo>
                      <a:pt x="39757" y="351182"/>
                    </a:lnTo>
                    <a:lnTo>
                      <a:pt x="62948" y="0"/>
                    </a:lnTo>
                    <a:lnTo>
                      <a:pt x="321365" y="212034"/>
                    </a:lnTo>
                    <a:lnTo>
                      <a:pt x="424070" y="129208"/>
                    </a:lnTo>
                    <a:lnTo>
                      <a:pt x="692426" y="192156"/>
                    </a:lnTo>
                    <a:lnTo>
                      <a:pt x="930965" y="891208"/>
                    </a:lnTo>
                    <a:lnTo>
                      <a:pt x="785191" y="960782"/>
                    </a:lnTo>
                    <a:lnTo>
                      <a:pt x="788505" y="1010478"/>
                    </a:lnTo>
                    <a:lnTo>
                      <a:pt x="636105" y="1086678"/>
                    </a:lnTo>
                    <a:lnTo>
                      <a:pt x="950844" y="1166191"/>
                    </a:lnTo>
                    <a:lnTo>
                      <a:pt x="762000" y="1514061"/>
                    </a:lnTo>
                    <a:lnTo>
                      <a:pt x="695739" y="1527313"/>
                    </a:lnTo>
                    <a:lnTo>
                      <a:pt x="629478" y="1745974"/>
                    </a:lnTo>
                    <a:lnTo>
                      <a:pt x="692426" y="1861930"/>
                    </a:lnTo>
                    <a:lnTo>
                      <a:pt x="457200" y="2107095"/>
                    </a:lnTo>
                    <a:lnTo>
                      <a:pt x="387626" y="2077278"/>
                    </a:lnTo>
                    <a:close/>
                  </a:path>
                </a:pathLst>
              </a:cu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2"/>
                  </a:solidFill>
                </a:endParaRPr>
              </a:p>
            </p:txBody>
          </p:sp>
          <p:sp>
            <p:nvSpPr>
              <p:cNvPr id="83" name="Freeform 82"/>
              <p:cNvSpPr/>
              <p:nvPr/>
            </p:nvSpPr>
            <p:spPr>
              <a:xfrm>
                <a:off x="1639957" y="752061"/>
                <a:ext cx="1027043" cy="1027043"/>
              </a:xfrm>
              <a:custGeom>
                <a:avLst/>
                <a:gdLst>
                  <a:gd name="connsiteX0" fmla="*/ 0 w 1027043"/>
                  <a:gd name="connsiteY0" fmla="*/ 334617 h 1027043"/>
                  <a:gd name="connsiteX1" fmla="*/ 530086 w 1027043"/>
                  <a:gd name="connsiteY1" fmla="*/ 139148 h 1027043"/>
                  <a:gd name="connsiteX2" fmla="*/ 646043 w 1027043"/>
                  <a:gd name="connsiteY2" fmla="*/ 0 h 1027043"/>
                  <a:gd name="connsiteX3" fmla="*/ 745434 w 1027043"/>
                  <a:gd name="connsiteY3" fmla="*/ 56322 h 1027043"/>
                  <a:gd name="connsiteX4" fmla="*/ 1027043 w 1027043"/>
                  <a:gd name="connsiteY4" fmla="*/ 460513 h 1027043"/>
                  <a:gd name="connsiteX5" fmla="*/ 854765 w 1027043"/>
                  <a:gd name="connsiteY5" fmla="*/ 543339 h 1027043"/>
                  <a:gd name="connsiteX6" fmla="*/ 914400 w 1027043"/>
                  <a:gd name="connsiteY6" fmla="*/ 659296 h 1027043"/>
                  <a:gd name="connsiteX7" fmla="*/ 762000 w 1027043"/>
                  <a:gd name="connsiteY7" fmla="*/ 636104 h 1027043"/>
                  <a:gd name="connsiteX8" fmla="*/ 596347 w 1027043"/>
                  <a:gd name="connsiteY8" fmla="*/ 752061 h 1027043"/>
                  <a:gd name="connsiteX9" fmla="*/ 596347 w 1027043"/>
                  <a:gd name="connsiteY9" fmla="*/ 874643 h 1027043"/>
                  <a:gd name="connsiteX10" fmla="*/ 553278 w 1027043"/>
                  <a:gd name="connsiteY10" fmla="*/ 1027043 h 1027043"/>
                  <a:gd name="connsiteX11" fmla="*/ 430695 w 1027043"/>
                  <a:gd name="connsiteY11" fmla="*/ 960782 h 1027043"/>
                  <a:gd name="connsiteX12" fmla="*/ 221973 w 1027043"/>
                  <a:gd name="connsiteY12" fmla="*/ 1020417 h 1027043"/>
                  <a:gd name="connsiteX13" fmla="*/ 0 w 1027043"/>
                  <a:gd name="connsiteY13" fmla="*/ 334617 h 1027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27043" h="1027043">
                    <a:moveTo>
                      <a:pt x="0" y="334617"/>
                    </a:moveTo>
                    <a:lnTo>
                      <a:pt x="530086" y="139148"/>
                    </a:lnTo>
                    <a:lnTo>
                      <a:pt x="646043" y="0"/>
                    </a:lnTo>
                    <a:lnTo>
                      <a:pt x="745434" y="56322"/>
                    </a:lnTo>
                    <a:lnTo>
                      <a:pt x="1027043" y="460513"/>
                    </a:lnTo>
                    <a:lnTo>
                      <a:pt x="854765" y="543339"/>
                    </a:lnTo>
                    <a:lnTo>
                      <a:pt x="914400" y="659296"/>
                    </a:lnTo>
                    <a:lnTo>
                      <a:pt x="762000" y="636104"/>
                    </a:lnTo>
                    <a:lnTo>
                      <a:pt x="596347" y="752061"/>
                    </a:lnTo>
                    <a:lnTo>
                      <a:pt x="596347" y="874643"/>
                    </a:lnTo>
                    <a:lnTo>
                      <a:pt x="553278" y="1027043"/>
                    </a:lnTo>
                    <a:lnTo>
                      <a:pt x="430695" y="960782"/>
                    </a:lnTo>
                    <a:lnTo>
                      <a:pt x="221973" y="1020417"/>
                    </a:lnTo>
                    <a:lnTo>
                      <a:pt x="0" y="334617"/>
                    </a:lnTo>
                    <a:close/>
                  </a:path>
                </a:pathLst>
              </a:cu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2"/>
                  </a:solidFill>
                </a:endParaRPr>
              </a:p>
            </p:txBody>
          </p:sp>
          <p:sp>
            <p:nvSpPr>
              <p:cNvPr id="84" name="Freeform 83"/>
              <p:cNvSpPr/>
              <p:nvPr/>
            </p:nvSpPr>
            <p:spPr>
              <a:xfrm>
                <a:off x="2196548" y="1212574"/>
                <a:ext cx="1046922" cy="844826"/>
              </a:xfrm>
              <a:custGeom>
                <a:avLst/>
                <a:gdLst>
                  <a:gd name="connsiteX0" fmla="*/ 649356 w 1046922"/>
                  <a:gd name="connsiteY0" fmla="*/ 811696 h 844826"/>
                  <a:gd name="connsiteX1" fmla="*/ 858078 w 1046922"/>
                  <a:gd name="connsiteY1" fmla="*/ 838200 h 844826"/>
                  <a:gd name="connsiteX2" fmla="*/ 904461 w 1046922"/>
                  <a:gd name="connsiteY2" fmla="*/ 795130 h 844826"/>
                  <a:gd name="connsiteX3" fmla="*/ 1020417 w 1046922"/>
                  <a:gd name="connsiteY3" fmla="*/ 834887 h 844826"/>
                  <a:gd name="connsiteX4" fmla="*/ 1046922 w 1046922"/>
                  <a:gd name="connsiteY4" fmla="*/ 748748 h 844826"/>
                  <a:gd name="connsiteX5" fmla="*/ 718930 w 1046922"/>
                  <a:gd name="connsiteY5" fmla="*/ 351183 h 844826"/>
                  <a:gd name="connsiteX6" fmla="*/ 646043 w 1046922"/>
                  <a:gd name="connsiteY6" fmla="*/ 337930 h 844826"/>
                  <a:gd name="connsiteX7" fmla="*/ 619539 w 1046922"/>
                  <a:gd name="connsiteY7" fmla="*/ 381000 h 844826"/>
                  <a:gd name="connsiteX8" fmla="*/ 576469 w 1046922"/>
                  <a:gd name="connsiteY8" fmla="*/ 251791 h 844826"/>
                  <a:gd name="connsiteX9" fmla="*/ 609600 w 1046922"/>
                  <a:gd name="connsiteY9" fmla="*/ 182217 h 844826"/>
                  <a:gd name="connsiteX10" fmla="*/ 480391 w 1046922"/>
                  <a:gd name="connsiteY10" fmla="*/ 0 h 844826"/>
                  <a:gd name="connsiteX11" fmla="*/ 304800 w 1046922"/>
                  <a:gd name="connsiteY11" fmla="*/ 79513 h 844826"/>
                  <a:gd name="connsiteX12" fmla="*/ 367748 w 1046922"/>
                  <a:gd name="connsiteY12" fmla="*/ 205409 h 844826"/>
                  <a:gd name="connsiteX13" fmla="*/ 215348 w 1046922"/>
                  <a:gd name="connsiteY13" fmla="*/ 172278 h 844826"/>
                  <a:gd name="connsiteX14" fmla="*/ 49695 w 1046922"/>
                  <a:gd name="connsiteY14" fmla="*/ 291548 h 844826"/>
                  <a:gd name="connsiteX15" fmla="*/ 43069 w 1046922"/>
                  <a:gd name="connsiteY15" fmla="*/ 430696 h 844826"/>
                  <a:gd name="connsiteX16" fmla="*/ 0 w 1046922"/>
                  <a:gd name="connsiteY16" fmla="*/ 559904 h 844826"/>
                  <a:gd name="connsiteX17" fmla="*/ 188843 w 1046922"/>
                  <a:gd name="connsiteY17" fmla="*/ 655983 h 844826"/>
                  <a:gd name="connsiteX18" fmla="*/ 251791 w 1046922"/>
                  <a:gd name="connsiteY18" fmla="*/ 805069 h 844826"/>
                  <a:gd name="connsiteX19" fmla="*/ 381000 w 1046922"/>
                  <a:gd name="connsiteY19" fmla="*/ 745435 h 844826"/>
                  <a:gd name="connsiteX20" fmla="*/ 384313 w 1046922"/>
                  <a:gd name="connsiteY20" fmla="*/ 844826 h 844826"/>
                  <a:gd name="connsiteX21" fmla="*/ 480391 w 1046922"/>
                  <a:gd name="connsiteY21" fmla="*/ 841513 h 844826"/>
                  <a:gd name="connsiteX22" fmla="*/ 556591 w 1046922"/>
                  <a:gd name="connsiteY22" fmla="*/ 758687 h 844826"/>
                  <a:gd name="connsiteX23" fmla="*/ 649356 w 1046922"/>
                  <a:gd name="connsiteY23" fmla="*/ 811696 h 844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46922" h="844826">
                    <a:moveTo>
                      <a:pt x="649356" y="811696"/>
                    </a:moveTo>
                    <a:lnTo>
                      <a:pt x="858078" y="838200"/>
                    </a:lnTo>
                    <a:lnTo>
                      <a:pt x="904461" y="795130"/>
                    </a:lnTo>
                    <a:lnTo>
                      <a:pt x="1020417" y="834887"/>
                    </a:lnTo>
                    <a:lnTo>
                      <a:pt x="1046922" y="748748"/>
                    </a:lnTo>
                    <a:lnTo>
                      <a:pt x="718930" y="351183"/>
                    </a:lnTo>
                    <a:lnTo>
                      <a:pt x="646043" y="337930"/>
                    </a:lnTo>
                    <a:lnTo>
                      <a:pt x="619539" y="381000"/>
                    </a:lnTo>
                    <a:lnTo>
                      <a:pt x="576469" y="251791"/>
                    </a:lnTo>
                    <a:lnTo>
                      <a:pt x="609600" y="182217"/>
                    </a:lnTo>
                    <a:lnTo>
                      <a:pt x="480391" y="0"/>
                    </a:lnTo>
                    <a:lnTo>
                      <a:pt x="304800" y="79513"/>
                    </a:lnTo>
                    <a:lnTo>
                      <a:pt x="367748" y="205409"/>
                    </a:lnTo>
                    <a:lnTo>
                      <a:pt x="215348" y="172278"/>
                    </a:lnTo>
                    <a:lnTo>
                      <a:pt x="49695" y="291548"/>
                    </a:lnTo>
                    <a:lnTo>
                      <a:pt x="43069" y="430696"/>
                    </a:lnTo>
                    <a:lnTo>
                      <a:pt x="0" y="559904"/>
                    </a:lnTo>
                    <a:lnTo>
                      <a:pt x="188843" y="655983"/>
                    </a:lnTo>
                    <a:lnTo>
                      <a:pt x="251791" y="805069"/>
                    </a:lnTo>
                    <a:lnTo>
                      <a:pt x="381000" y="745435"/>
                    </a:lnTo>
                    <a:lnTo>
                      <a:pt x="384313" y="844826"/>
                    </a:lnTo>
                    <a:lnTo>
                      <a:pt x="480391" y="841513"/>
                    </a:lnTo>
                    <a:lnTo>
                      <a:pt x="556591" y="758687"/>
                    </a:lnTo>
                    <a:lnTo>
                      <a:pt x="649356" y="811696"/>
                    </a:lnTo>
                    <a:close/>
                  </a:path>
                </a:pathLst>
              </a:cu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2"/>
                  </a:solidFill>
                </a:endParaRPr>
              </a:p>
            </p:txBody>
          </p:sp>
          <p:sp>
            <p:nvSpPr>
              <p:cNvPr id="85" name="Freeform 84"/>
              <p:cNvSpPr/>
              <p:nvPr/>
            </p:nvSpPr>
            <p:spPr>
              <a:xfrm>
                <a:off x="2398644" y="384313"/>
                <a:ext cx="1282147" cy="1338469"/>
              </a:xfrm>
              <a:custGeom>
                <a:avLst/>
                <a:gdLst>
                  <a:gd name="connsiteX0" fmla="*/ 0 w 1275521"/>
                  <a:gd name="connsiteY0" fmla="*/ 430696 h 1331844"/>
                  <a:gd name="connsiteX1" fmla="*/ 301487 w 1275521"/>
                  <a:gd name="connsiteY1" fmla="*/ 357809 h 1331844"/>
                  <a:gd name="connsiteX2" fmla="*/ 364434 w 1275521"/>
                  <a:gd name="connsiteY2" fmla="*/ 162339 h 1331844"/>
                  <a:gd name="connsiteX3" fmla="*/ 506895 w 1275521"/>
                  <a:gd name="connsiteY3" fmla="*/ 155713 h 1331844"/>
                  <a:gd name="connsiteX4" fmla="*/ 718930 w 1275521"/>
                  <a:gd name="connsiteY4" fmla="*/ 23191 h 1331844"/>
                  <a:gd name="connsiteX5" fmla="*/ 868017 w 1275521"/>
                  <a:gd name="connsiteY5" fmla="*/ 0 h 1331844"/>
                  <a:gd name="connsiteX6" fmla="*/ 864704 w 1275521"/>
                  <a:gd name="connsiteY6" fmla="*/ 96078 h 1331844"/>
                  <a:gd name="connsiteX7" fmla="*/ 1089991 w 1275521"/>
                  <a:gd name="connsiteY7" fmla="*/ 159026 h 1331844"/>
                  <a:gd name="connsiteX8" fmla="*/ 1099930 w 1275521"/>
                  <a:gd name="connsiteY8" fmla="*/ 265044 h 1331844"/>
                  <a:gd name="connsiteX9" fmla="*/ 1275521 w 1275521"/>
                  <a:gd name="connsiteY9" fmla="*/ 440635 h 1331844"/>
                  <a:gd name="connsiteX10" fmla="*/ 1152939 w 1275521"/>
                  <a:gd name="connsiteY10" fmla="*/ 642730 h 1331844"/>
                  <a:gd name="connsiteX11" fmla="*/ 1189382 w 1275521"/>
                  <a:gd name="connsiteY11" fmla="*/ 702365 h 1331844"/>
                  <a:gd name="connsiteX12" fmla="*/ 1146313 w 1275521"/>
                  <a:gd name="connsiteY12" fmla="*/ 851452 h 1331844"/>
                  <a:gd name="connsiteX13" fmla="*/ 1083365 w 1275521"/>
                  <a:gd name="connsiteY13" fmla="*/ 771939 h 1331844"/>
                  <a:gd name="connsiteX14" fmla="*/ 1043608 w 1275521"/>
                  <a:gd name="connsiteY14" fmla="*/ 854765 h 1331844"/>
                  <a:gd name="connsiteX15" fmla="*/ 1053547 w 1275521"/>
                  <a:gd name="connsiteY15" fmla="*/ 980661 h 1331844"/>
                  <a:gd name="connsiteX16" fmla="*/ 970721 w 1275521"/>
                  <a:gd name="connsiteY16" fmla="*/ 1123122 h 1331844"/>
                  <a:gd name="connsiteX17" fmla="*/ 738808 w 1275521"/>
                  <a:gd name="connsiteY17" fmla="*/ 1328530 h 1331844"/>
                  <a:gd name="connsiteX18" fmla="*/ 642730 w 1275521"/>
                  <a:gd name="connsiteY18" fmla="*/ 1331844 h 1331844"/>
                  <a:gd name="connsiteX19" fmla="*/ 510208 w 1275521"/>
                  <a:gd name="connsiteY19" fmla="*/ 1182757 h 1331844"/>
                  <a:gd name="connsiteX20" fmla="*/ 437321 w 1275521"/>
                  <a:gd name="connsiteY20" fmla="*/ 1166191 h 1331844"/>
                  <a:gd name="connsiteX21" fmla="*/ 414130 w 1275521"/>
                  <a:gd name="connsiteY21" fmla="*/ 1205948 h 1331844"/>
                  <a:gd name="connsiteX22" fmla="*/ 364434 w 1275521"/>
                  <a:gd name="connsiteY22" fmla="*/ 1066800 h 1331844"/>
                  <a:gd name="connsiteX23" fmla="*/ 407504 w 1275521"/>
                  <a:gd name="connsiteY23" fmla="*/ 1013791 h 1331844"/>
                  <a:gd name="connsiteX24" fmla="*/ 0 w 1275521"/>
                  <a:gd name="connsiteY24" fmla="*/ 430696 h 1331844"/>
                  <a:gd name="connsiteX0" fmla="*/ 0 w 1282147"/>
                  <a:gd name="connsiteY0" fmla="*/ 434009 h 1331844"/>
                  <a:gd name="connsiteX1" fmla="*/ 308113 w 1282147"/>
                  <a:gd name="connsiteY1" fmla="*/ 357809 h 1331844"/>
                  <a:gd name="connsiteX2" fmla="*/ 371060 w 1282147"/>
                  <a:gd name="connsiteY2" fmla="*/ 162339 h 1331844"/>
                  <a:gd name="connsiteX3" fmla="*/ 513521 w 1282147"/>
                  <a:gd name="connsiteY3" fmla="*/ 155713 h 1331844"/>
                  <a:gd name="connsiteX4" fmla="*/ 725556 w 1282147"/>
                  <a:gd name="connsiteY4" fmla="*/ 23191 h 1331844"/>
                  <a:gd name="connsiteX5" fmla="*/ 874643 w 1282147"/>
                  <a:gd name="connsiteY5" fmla="*/ 0 h 1331844"/>
                  <a:gd name="connsiteX6" fmla="*/ 871330 w 1282147"/>
                  <a:gd name="connsiteY6" fmla="*/ 96078 h 1331844"/>
                  <a:gd name="connsiteX7" fmla="*/ 1096617 w 1282147"/>
                  <a:gd name="connsiteY7" fmla="*/ 159026 h 1331844"/>
                  <a:gd name="connsiteX8" fmla="*/ 1106556 w 1282147"/>
                  <a:gd name="connsiteY8" fmla="*/ 265044 h 1331844"/>
                  <a:gd name="connsiteX9" fmla="*/ 1282147 w 1282147"/>
                  <a:gd name="connsiteY9" fmla="*/ 440635 h 1331844"/>
                  <a:gd name="connsiteX10" fmla="*/ 1159565 w 1282147"/>
                  <a:gd name="connsiteY10" fmla="*/ 642730 h 1331844"/>
                  <a:gd name="connsiteX11" fmla="*/ 1196008 w 1282147"/>
                  <a:gd name="connsiteY11" fmla="*/ 702365 h 1331844"/>
                  <a:gd name="connsiteX12" fmla="*/ 1152939 w 1282147"/>
                  <a:gd name="connsiteY12" fmla="*/ 851452 h 1331844"/>
                  <a:gd name="connsiteX13" fmla="*/ 1089991 w 1282147"/>
                  <a:gd name="connsiteY13" fmla="*/ 771939 h 1331844"/>
                  <a:gd name="connsiteX14" fmla="*/ 1050234 w 1282147"/>
                  <a:gd name="connsiteY14" fmla="*/ 854765 h 1331844"/>
                  <a:gd name="connsiteX15" fmla="*/ 1060173 w 1282147"/>
                  <a:gd name="connsiteY15" fmla="*/ 980661 h 1331844"/>
                  <a:gd name="connsiteX16" fmla="*/ 977347 w 1282147"/>
                  <a:gd name="connsiteY16" fmla="*/ 1123122 h 1331844"/>
                  <a:gd name="connsiteX17" fmla="*/ 745434 w 1282147"/>
                  <a:gd name="connsiteY17" fmla="*/ 1328530 h 1331844"/>
                  <a:gd name="connsiteX18" fmla="*/ 649356 w 1282147"/>
                  <a:gd name="connsiteY18" fmla="*/ 1331844 h 1331844"/>
                  <a:gd name="connsiteX19" fmla="*/ 516834 w 1282147"/>
                  <a:gd name="connsiteY19" fmla="*/ 1182757 h 1331844"/>
                  <a:gd name="connsiteX20" fmla="*/ 443947 w 1282147"/>
                  <a:gd name="connsiteY20" fmla="*/ 1166191 h 1331844"/>
                  <a:gd name="connsiteX21" fmla="*/ 420756 w 1282147"/>
                  <a:gd name="connsiteY21" fmla="*/ 1205948 h 1331844"/>
                  <a:gd name="connsiteX22" fmla="*/ 371060 w 1282147"/>
                  <a:gd name="connsiteY22" fmla="*/ 1066800 h 1331844"/>
                  <a:gd name="connsiteX23" fmla="*/ 414130 w 1282147"/>
                  <a:gd name="connsiteY23" fmla="*/ 1013791 h 1331844"/>
                  <a:gd name="connsiteX24" fmla="*/ 0 w 1282147"/>
                  <a:gd name="connsiteY24" fmla="*/ 434009 h 1331844"/>
                  <a:gd name="connsiteX0" fmla="*/ 0 w 1282147"/>
                  <a:gd name="connsiteY0" fmla="*/ 434009 h 1338469"/>
                  <a:gd name="connsiteX1" fmla="*/ 308113 w 1282147"/>
                  <a:gd name="connsiteY1" fmla="*/ 357809 h 1338469"/>
                  <a:gd name="connsiteX2" fmla="*/ 371060 w 1282147"/>
                  <a:gd name="connsiteY2" fmla="*/ 162339 h 1338469"/>
                  <a:gd name="connsiteX3" fmla="*/ 513521 w 1282147"/>
                  <a:gd name="connsiteY3" fmla="*/ 155713 h 1338469"/>
                  <a:gd name="connsiteX4" fmla="*/ 725556 w 1282147"/>
                  <a:gd name="connsiteY4" fmla="*/ 23191 h 1338469"/>
                  <a:gd name="connsiteX5" fmla="*/ 874643 w 1282147"/>
                  <a:gd name="connsiteY5" fmla="*/ 0 h 1338469"/>
                  <a:gd name="connsiteX6" fmla="*/ 871330 w 1282147"/>
                  <a:gd name="connsiteY6" fmla="*/ 96078 h 1338469"/>
                  <a:gd name="connsiteX7" fmla="*/ 1096617 w 1282147"/>
                  <a:gd name="connsiteY7" fmla="*/ 159026 h 1338469"/>
                  <a:gd name="connsiteX8" fmla="*/ 1106556 w 1282147"/>
                  <a:gd name="connsiteY8" fmla="*/ 265044 h 1338469"/>
                  <a:gd name="connsiteX9" fmla="*/ 1282147 w 1282147"/>
                  <a:gd name="connsiteY9" fmla="*/ 440635 h 1338469"/>
                  <a:gd name="connsiteX10" fmla="*/ 1159565 w 1282147"/>
                  <a:gd name="connsiteY10" fmla="*/ 642730 h 1338469"/>
                  <a:gd name="connsiteX11" fmla="*/ 1196008 w 1282147"/>
                  <a:gd name="connsiteY11" fmla="*/ 702365 h 1338469"/>
                  <a:gd name="connsiteX12" fmla="*/ 1152939 w 1282147"/>
                  <a:gd name="connsiteY12" fmla="*/ 851452 h 1338469"/>
                  <a:gd name="connsiteX13" fmla="*/ 1089991 w 1282147"/>
                  <a:gd name="connsiteY13" fmla="*/ 771939 h 1338469"/>
                  <a:gd name="connsiteX14" fmla="*/ 1050234 w 1282147"/>
                  <a:gd name="connsiteY14" fmla="*/ 854765 h 1338469"/>
                  <a:gd name="connsiteX15" fmla="*/ 1060173 w 1282147"/>
                  <a:gd name="connsiteY15" fmla="*/ 980661 h 1338469"/>
                  <a:gd name="connsiteX16" fmla="*/ 977347 w 1282147"/>
                  <a:gd name="connsiteY16" fmla="*/ 1123122 h 1338469"/>
                  <a:gd name="connsiteX17" fmla="*/ 765313 w 1282147"/>
                  <a:gd name="connsiteY17" fmla="*/ 1338469 h 1338469"/>
                  <a:gd name="connsiteX18" fmla="*/ 649356 w 1282147"/>
                  <a:gd name="connsiteY18" fmla="*/ 1331844 h 1338469"/>
                  <a:gd name="connsiteX19" fmla="*/ 516834 w 1282147"/>
                  <a:gd name="connsiteY19" fmla="*/ 1182757 h 1338469"/>
                  <a:gd name="connsiteX20" fmla="*/ 443947 w 1282147"/>
                  <a:gd name="connsiteY20" fmla="*/ 1166191 h 1338469"/>
                  <a:gd name="connsiteX21" fmla="*/ 420756 w 1282147"/>
                  <a:gd name="connsiteY21" fmla="*/ 1205948 h 1338469"/>
                  <a:gd name="connsiteX22" fmla="*/ 371060 w 1282147"/>
                  <a:gd name="connsiteY22" fmla="*/ 1066800 h 1338469"/>
                  <a:gd name="connsiteX23" fmla="*/ 414130 w 1282147"/>
                  <a:gd name="connsiteY23" fmla="*/ 1013791 h 1338469"/>
                  <a:gd name="connsiteX24" fmla="*/ 0 w 1282147"/>
                  <a:gd name="connsiteY24" fmla="*/ 434009 h 1338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82147" h="1338469">
                    <a:moveTo>
                      <a:pt x="0" y="434009"/>
                    </a:moveTo>
                    <a:lnTo>
                      <a:pt x="308113" y="357809"/>
                    </a:lnTo>
                    <a:lnTo>
                      <a:pt x="371060" y="162339"/>
                    </a:lnTo>
                    <a:lnTo>
                      <a:pt x="513521" y="155713"/>
                    </a:lnTo>
                    <a:lnTo>
                      <a:pt x="725556" y="23191"/>
                    </a:lnTo>
                    <a:lnTo>
                      <a:pt x="874643" y="0"/>
                    </a:lnTo>
                    <a:lnTo>
                      <a:pt x="871330" y="96078"/>
                    </a:lnTo>
                    <a:lnTo>
                      <a:pt x="1096617" y="159026"/>
                    </a:lnTo>
                    <a:lnTo>
                      <a:pt x="1106556" y="265044"/>
                    </a:lnTo>
                    <a:lnTo>
                      <a:pt x="1282147" y="440635"/>
                    </a:lnTo>
                    <a:lnTo>
                      <a:pt x="1159565" y="642730"/>
                    </a:lnTo>
                    <a:lnTo>
                      <a:pt x="1196008" y="702365"/>
                    </a:lnTo>
                    <a:lnTo>
                      <a:pt x="1152939" y="851452"/>
                    </a:lnTo>
                    <a:lnTo>
                      <a:pt x="1089991" y="771939"/>
                    </a:lnTo>
                    <a:lnTo>
                      <a:pt x="1050234" y="854765"/>
                    </a:lnTo>
                    <a:lnTo>
                      <a:pt x="1060173" y="980661"/>
                    </a:lnTo>
                    <a:lnTo>
                      <a:pt x="977347" y="1123122"/>
                    </a:lnTo>
                    <a:lnTo>
                      <a:pt x="765313" y="1338469"/>
                    </a:lnTo>
                    <a:lnTo>
                      <a:pt x="649356" y="1331844"/>
                    </a:lnTo>
                    <a:lnTo>
                      <a:pt x="516834" y="1182757"/>
                    </a:lnTo>
                    <a:lnTo>
                      <a:pt x="443947" y="1166191"/>
                    </a:lnTo>
                    <a:lnTo>
                      <a:pt x="420756" y="1205948"/>
                    </a:lnTo>
                    <a:lnTo>
                      <a:pt x="371060" y="1066800"/>
                    </a:lnTo>
                    <a:lnTo>
                      <a:pt x="414130" y="1013791"/>
                    </a:lnTo>
                    <a:lnTo>
                      <a:pt x="0" y="434009"/>
                    </a:lnTo>
                    <a:close/>
                  </a:path>
                </a:pathLst>
              </a:custGeom>
              <a:solidFill>
                <a:schemeClr val="bg1">
                  <a:lumMod val="85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2"/>
                  </a:solidFill>
                </a:endParaRPr>
              </a:p>
            </p:txBody>
          </p:sp>
          <p:sp>
            <p:nvSpPr>
              <p:cNvPr id="86" name="Freeform 85"/>
              <p:cNvSpPr/>
              <p:nvPr/>
            </p:nvSpPr>
            <p:spPr>
              <a:xfrm>
                <a:off x="3269974" y="125896"/>
                <a:ext cx="1308652" cy="980661"/>
              </a:xfrm>
              <a:custGeom>
                <a:avLst/>
                <a:gdLst>
                  <a:gd name="connsiteX0" fmla="*/ 0 w 1308652"/>
                  <a:gd name="connsiteY0" fmla="*/ 265043 h 980661"/>
                  <a:gd name="connsiteX1" fmla="*/ 125896 w 1308652"/>
                  <a:gd name="connsiteY1" fmla="*/ 72887 h 980661"/>
                  <a:gd name="connsiteX2" fmla="*/ 659296 w 1308652"/>
                  <a:gd name="connsiteY2" fmla="*/ 0 h 980661"/>
                  <a:gd name="connsiteX3" fmla="*/ 1242391 w 1308652"/>
                  <a:gd name="connsiteY3" fmla="*/ 106017 h 980661"/>
                  <a:gd name="connsiteX4" fmla="*/ 1268896 w 1308652"/>
                  <a:gd name="connsiteY4" fmla="*/ 447261 h 980661"/>
                  <a:gd name="connsiteX5" fmla="*/ 1308652 w 1308652"/>
                  <a:gd name="connsiteY5" fmla="*/ 473765 h 980661"/>
                  <a:gd name="connsiteX6" fmla="*/ 1080052 w 1308652"/>
                  <a:gd name="connsiteY6" fmla="*/ 894521 h 980661"/>
                  <a:gd name="connsiteX7" fmla="*/ 1093304 w 1308652"/>
                  <a:gd name="connsiteY7" fmla="*/ 934278 h 980661"/>
                  <a:gd name="connsiteX8" fmla="*/ 1063487 w 1308652"/>
                  <a:gd name="connsiteY8" fmla="*/ 977347 h 980661"/>
                  <a:gd name="connsiteX9" fmla="*/ 1036983 w 1308652"/>
                  <a:gd name="connsiteY9" fmla="*/ 980661 h 980661"/>
                  <a:gd name="connsiteX10" fmla="*/ 977348 w 1308652"/>
                  <a:gd name="connsiteY10" fmla="*/ 950843 h 980661"/>
                  <a:gd name="connsiteX11" fmla="*/ 324678 w 1308652"/>
                  <a:gd name="connsiteY11" fmla="*/ 950843 h 980661"/>
                  <a:gd name="connsiteX12" fmla="*/ 281609 w 1308652"/>
                  <a:gd name="connsiteY12" fmla="*/ 897834 h 980661"/>
                  <a:gd name="connsiteX13" fmla="*/ 410817 w 1308652"/>
                  <a:gd name="connsiteY13" fmla="*/ 702365 h 980661"/>
                  <a:gd name="connsiteX14" fmla="*/ 231913 w 1308652"/>
                  <a:gd name="connsiteY14" fmla="*/ 530087 h 980661"/>
                  <a:gd name="connsiteX15" fmla="*/ 225287 w 1308652"/>
                  <a:gd name="connsiteY15" fmla="*/ 410817 h 980661"/>
                  <a:gd name="connsiteX16" fmla="*/ 9939 w 1308652"/>
                  <a:gd name="connsiteY16" fmla="*/ 361121 h 980661"/>
                  <a:gd name="connsiteX17" fmla="*/ 0 w 1308652"/>
                  <a:gd name="connsiteY17" fmla="*/ 265043 h 980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08652" h="980661">
                    <a:moveTo>
                      <a:pt x="0" y="265043"/>
                    </a:moveTo>
                    <a:lnTo>
                      <a:pt x="125896" y="72887"/>
                    </a:lnTo>
                    <a:lnTo>
                      <a:pt x="659296" y="0"/>
                    </a:lnTo>
                    <a:lnTo>
                      <a:pt x="1242391" y="106017"/>
                    </a:lnTo>
                    <a:lnTo>
                      <a:pt x="1268896" y="447261"/>
                    </a:lnTo>
                    <a:lnTo>
                      <a:pt x="1308652" y="473765"/>
                    </a:lnTo>
                    <a:lnTo>
                      <a:pt x="1080052" y="894521"/>
                    </a:lnTo>
                    <a:lnTo>
                      <a:pt x="1093304" y="934278"/>
                    </a:lnTo>
                    <a:lnTo>
                      <a:pt x="1063487" y="977347"/>
                    </a:lnTo>
                    <a:lnTo>
                      <a:pt x="1036983" y="980661"/>
                    </a:lnTo>
                    <a:lnTo>
                      <a:pt x="977348" y="950843"/>
                    </a:lnTo>
                    <a:lnTo>
                      <a:pt x="324678" y="950843"/>
                    </a:lnTo>
                    <a:lnTo>
                      <a:pt x="281609" y="897834"/>
                    </a:lnTo>
                    <a:lnTo>
                      <a:pt x="410817" y="702365"/>
                    </a:lnTo>
                    <a:lnTo>
                      <a:pt x="231913" y="530087"/>
                    </a:lnTo>
                    <a:lnTo>
                      <a:pt x="225287" y="410817"/>
                    </a:lnTo>
                    <a:lnTo>
                      <a:pt x="9939" y="361121"/>
                    </a:lnTo>
                    <a:lnTo>
                      <a:pt x="0" y="265043"/>
                    </a:lnTo>
                    <a:close/>
                  </a:path>
                </a:pathLst>
              </a:cu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2"/>
                  </a:solidFill>
                </a:endParaRPr>
              </a:p>
            </p:txBody>
          </p:sp>
          <p:sp>
            <p:nvSpPr>
              <p:cNvPr id="87" name="Freeform 86"/>
              <p:cNvSpPr/>
              <p:nvPr/>
            </p:nvSpPr>
            <p:spPr>
              <a:xfrm>
                <a:off x="4174435" y="606287"/>
                <a:ext cx="632791" cy="1136374"/>
              </a:xfrm>
              <a:custGeom>
                <a:avLst/>
                <a:gdLst>
                  <a:gd name="connsiteX0" fmla="*/ 407504 w 632791"/>
                  <a:gd name="connsiteY0" fmla="*/ 0 h 1136374"/>
                  <a:gd name="connsiteX1" fmla="*/ 543339 w 632791"/>
                  <a:gd name="connsiteY1" fmla="*/ 69574 h 1136374"/>
                  <a:gd name="connsiteX2" fmla="*/ 626165 w 632791"/>
                  <a:gd name="connsiteY2" fmla="*/ 238539 h 1136374"/>
                  <a:gd name="connsiteX3" fmla="*/ 536713 w 632791"/>
                  <a:gd name="connsiteY3" fmla="*/ 334617 h 1136374"/>
                  <a:gd name="connsiteX4" fmla="*/ 616226 w 632791"/>
                  <a:gd name="connsiteY4" fmla="*/ 443948 h 1136374"/>
                  <a:gd name="connsiteX5" fmla="*/ 543339 w 632791"/>
                  <a:gd name="connsiteY5" fmla="*/ 632791 h 1136374"/>
                  <a:gd name="connsiteX6" fmla="*/ 632791 w 632791"/>
                  <a:gd name="connsiteY6" fmla="*/ 1080052 h 1136374"/>
                  <a:gd name="connsiteX7" fmla="*/ 341243 w 632791"/>
                  <a:gd name="connsiteY7" fmla="*/ 1136374 h 1136374"/>
                  <a:gd name="connsiteX8" fmla="*/ 258417 w 632791"/>
                  <a:gd name="connsiteY8" fmla="*/ 1043609 h 1136374"/>
                  <a:gd name="connsiteX9" fmla="*/ 145774 w 632791"/>
                  <a:gd name="connsiteY9" fmla="*/ 1036983 h 1136374"/>
                  <a:gd name="connsiteX10" fmla="*/ 0 w 632791"/>
                  <a:gd name="connsiteY10" fmla="*/ 868017 h 1136374"/>
                  <a:gd name="connsiteX11" fmla="*/ 49695 w 632791"/>
                  <a:gd name="connsiteY11" fmla="*/ 788504 h 1136374"/>
                  <a:gd name="connsiteX12" fmla="*/ 66261 w 632791"/>
                  <a:gd name="connsiteY12" fmla="*/ 646043 h 1136374"/>
                  <a:gd name="connsiteX13" fmla="*/ 122582 w 632791"/>
                  <a:gd name="connsiteY13" fmla="*/ 506896 h 1136374"/>
                  <a:gd name="connsiteX14" fmla="*/ 162339 w 632791"/>
                  <a:gd name="connsiteY14" fmla="*/ 496956 h 1136374"/>
                  <a:gd name="connsiteX15" fmla="*/ 188843 w 632791"/>
                  <a:gd name="connsiteY15" fmla="*/ 457200 h 1136374"/>
                  <a:gd name="connsiteX16" fmla="*/ 175591 w 632791"/>
                  <a:gd name="connsiteY16" fmla="*/ 410817 h 1136374"/>
                  <a:gd name="connsiteX17" fmla="*/ 407504 w 632791"/>
                  <a:gd name="connsiteY17" fmla="*/ 0 h 1136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32791" h="1136374">
                    <a:moveTo>
                      <a:pt x="407504" y="0"/>
                    </a:moveTo>
                    <a:lnTo>
                      <a:pt x="543339" y="69574"/>
                    </a:lnTo>
                    <a:lnTo>
                      <a:pt x="626165" y="238539"/>
                    </a:lnTo>
                    <a:lnTo>
                      <a:pt x="536713" y="334617"/>
                    </a:lnTo>
                    <a:lnTo>
                      <a:pt x="616226" y="443948"/>
                    </a:lnTo>
                    <a:lnTo>
                      <a:pt x="543339" y="632791"/>
                    </a:lnTo>
                    <a:lnTo>
                      <a:pt x="632791" y="1080052"/>
                    </a:lnTo>
                    <a:lnTo>
                      <a:pt x="341243" y="1136374"/>
                    </a:lnTo>
                    <a:lnTo>
                      <a:pt x="258417" y="1043609"/>
                    </a:lnTo>
                    <a:lnTo>
                      <a:pt x="145774" y="1036983"/>
                    </a:lnTo>
                    <a:lnTo>
                      <a:pt x="0" y="868017"/>
                    </a:lnTo>
                    <a:lnTo>
                      <a:pt x="49695" y="788504"/>
                    </a:lnTo>
                    <a:lnTo>
                      <a:pt x="66261" y="646043"/>
                    </a:lnTo>
                    <a:lnTo>
                      <a:pt x="122582" y="506896"/>
                    </a:lnTo>
                    <a:lnTo>
                      <a:pt x="162339" y="496956"/>
                    </a:lnTo>
                    <a:lnTo>
                      <a:pt x="188843" y="457200"/>
                    </a:lnTo>
                    <a:lnTo>
                      <a:pt x="175591" y="410817"/>
                    </a:lnTo>
                    <a:lnTo>
                      <a:pt x="407504" y="0"/>
                    </a:lnTo>
                    <a:close/>
                  </a:path>
                </a:pathLst>
              </a:custGeom>
              <a:solidFill>
                <a:schemeClr val="accent5"/>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2"/>
                  </a:solidFill>
                </a:endParaRPr>
              </a:p>
            </p:txBody>
          </p:sp>
          <p:sp>
            <p:nvSpPr>
              <p:cNvPr id="88" name="Freeform 87"/>
              <p:cNvSpPr/>
              <p:nvPr/>
            </p:nvSpPr>
            <p:spPr>
              <a:xfrm>
                <a:off x="3366052" y="1073426"/>
                <a:ext cx="937591" cy="516835"/>
              </a:xfrm>
              <a:custGeom>
                <a:avLst/>
                <a:gdLst>
                  <a:gd name="connsiteX0" fmla="*/ 235226 w 937591"/>
                  <a:gd name="connsiteY0" fmla="*/ 13252 h 516835"/>
                  <a:gd name="connsiteX1" fmla="*/ 185531 w 937591"/>
                  <a:gd name="connsiteY1" fmla="*/ 155713 h 516835"/>
                  <a:gd name="connsiteX2" fmla="*/ 125896 w 937591"/>
                  <a:gd name="connsiteY2" fmla="*/ 86139 h 516835"/>
                  <a:gd name="connsiteX3" fmla="*/ 82826 w 937591"/>
                  <a:gd name="connsiteY3" fmla="*/ 149087 h 516835"/>
                  <a:gd name="connsiteX4" fmla="*/ 92765 w 937591"/>
                  <a:gd name="connsiteY4" fmla="*/ 284922 h 516835"/>
                  <a:gd name="connsiteX5" fmla="*/ 0 w 937591"/>
                  <a:gd name="connsiteY5" fmla="*/ 457200 h 516835"/>
                  <a:gd name="connsiteX6" fmla="*/ 231913 w 937591"/>
                  <a:gd name="connsiteY6" fmla="*/ 473765 h 516835"/>
                  <a:gd name="connsiteX7" fmla="*/ 410818 w 937591"/>
                  <a:gd name="connsiteY7" fmla="*/ 420757 h 516835"/>
                  <a:gd name="connsiteX8" fmla="*/ 523461 w 937591"/>
                  <a:gd name="connsiteY8" fmla="*/ 516835 h 516835"/>
                  <a:gd name="connsiteX9" fmla="*/ 573157 w 937591"/>
                  <a:gd name="connsiteY9" fmla="*/ 427383 h 516835"/>
                  <a:gd name="connsiteX10" fmla="*/ 811696 w 937591"/>
                  <a:gd name="connsiteY10" fmla="*/ 390939 h 516835"/>
                  <a:gd name="connsiteX11" fmla="*/ 858078 w 937591"/>
                  <a:gd name="connsiteY11" fmla="*/ 314739 h 516835"/>
                  <a:gd name="connsiteX12" fmla="*/ 871331 w 937591"/>
                  <a:gd name="connsiteY12" fmla="*/ 178904 h 516835"/>
                  <a:gd name="connsiteX13" fmla="*/ 937591 w 937591"/>
                  <a:gd name="connsiteY13" fmla="*/ 36444 h 516835"/>
                  <a:gd name="connsiteX14" fmla="*/ 891209 w 937591"/>
                  <a:gd name="connsiteY14" fmla="*/ 0 h 516835"/>
                  <a:gd name="connsiteX15" fmla="*/ 235226 w 937591"/>
                  <a:gd name="connsiteY15" fmla="*/ 13252 h 51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37591" h="516835">
                    <a:moveTo>
                      <a:pt x="235226" y="13252"/>
                    </a:moveTo>
                    <a:lnTo>
                      <a:pt x="185531" y="155713"/>
                    </a:lnTo>
                    <a:lnTo>
                      <a:pt x="125896" y="86139"/>
                    </a:lnTo>
                    <a:lnTo>
                      <a:pt x="82826" y="149087"/>
                    </a:lnTo>
                    <a:lnTo>
                      <a:pt x="92765" y="284922"/>
                    </a:lnTo>
                    <a:lnTo>
                      <a:pt x="0" y="457200"/>
                    </a:lnTo>
                    <a:lnTo>
                      <a:pt x="231913" y="473765"/>
                    </a:lnTo>
                    <a:lnTo>
                      <a:pt x="410818" y="420757"/>
                    </a:lnTo>
                    <a:lnTo>
                      <a:pt x="523461" y="516835"/>
                    </a:lnTo>
                    <a:lnTo>
                      <a:pt x="573157" y="427383"/>
                    </a:lnTo>
                    <a:lnTo>
                      <a:pt x="811696" y="390939"/>
                    </a:lnTo>
                    <a:lnTo>
                      <a:pt x="858078" y="314739"/>
                    </a:lnTo>
                    <a:lnTo>
                      <a:pt x="871331" y="178904"/>
                    </a:lnTo>
                    <a:lnTo>
                      <a:pt x="937591" y="36444"/>
                    </a:lnTo>
                    <a:lnTo>
                      <a:pt x="891209" y="0"/>
                    </a:lnTo>
                    <a:lnTo>
                      <a:pt x="235226" y="13252"/>
                    </a:lnTo>
                    <a:close/>
                  </a:path>
                </a:pathLst>
              </a:cu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2"/>
                  </a:solidFill>
                </a:endParaRPr>
              </a:p>
            </p:txBody>
          </p:sp>
          <p:sp>
            <p:nvSpPr>
              <p:cNvPr id="89" name="Freeform 88"/>
              <p:cNvSpPr/>
              <p:nvPr/>
            </p:nvSpPr>
            <p:spPr>
              <a:xfrm>
                <a:off x="3041374" y="1530627"/>
                <a:ext cx="805069" cy="675861"/>
              </a:xfrm>
              <a:custGeom>
                <a:avLst/>
                <a:gdLst>
                  <a:gd name="connsiteX0" fmla="*/ 205409 w 805069"/>
                  <a:gd name="connsiteY0" fmla="*/ 427383 h 675861"/>
                  <a:gd name="connsiteX1" fmla="*/ 255104 w 805069"/>
                  <a:gd name="connsiteY1" fmla="*/ 404191 h 675861"/>
                  <a:gd name="connsiteX2" fmla="*/ 477078 w 805069"/>
                  <a:gd name="connsiteY2" fmla="*/ 417444 h 675861"/>
                  <a:gd name="connsiteX3" fmla="*/ 549965 w 805069"/>
                  <a:gd name="connsiteY3" fmla="*/ 586409 h 675861"/>
                  <a:gd name="connsiteX4" fmla="*/ 692426 w 805069"/>
                  <a:gd name="connsiteY4" fmla="*/ 675861 h 675861"/>
                  <a:gd name="connsiteX5" fmla="*/ 805069 w 805069"/>
                  <a:gd name="connsiteY5" fmla="*/ 632791 h 675861"/>
                  <a:gd name="connsiteX6" fmla="*/ 725556 w 805069"/>
                  <a:gd name="connsiteY6" fmla="*/ 377687 h 675861"/>
                  <a:gd name="connsiteX7" fmla="*/ 569843 w 805069"/>
                  <a:gd name="connsiteY7" fmla="*/ 168965 h 675861"/>
                  <a:gd name="connsiteX8" fmla="*/ 559904 w 805069"/>
                  <a:gd name="connsiteY8" fmla="*/ 9939 h 675861"/>
                  <a:gd name="connsiteX9" fmla="*/ 321365 w 805069"/>
                  <a:gd name="connsiteY9" fmla="*/ 0 h 675861"/>
                  <a:gd name="connsiteX10" fmla="*/ 129209 w 805069"/>
                  <a:gd name="connsiteY10" fmla="*/ 192157 h 675861"/>
                  <a:gd name="connsiteX11" fmla="*/ 0 w 805069"/>
                  <a:gd name="connsiteY11" fmla="*/ 178904 h 675861"/>
                  <a:gd name="connsiteX12" fmla="*/ 205409 w 805069"/>
                  <a:gd name="connsiteY12" fmla="*/ 427383 h 675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5069" h="675861">
                    <a:moveTo>
                      <a:pt x="205409" y="427383"/>
                    </a:moveTo>
                    <a:lnTo>
                      <a:pt x="255104" y="404191"/>
                    </a:lnTo>
                    <a:lnTo>
                      <a:pt x="477078" y="417444"/>
                    </a:lnTo>
                    <a:lnTo>
                      <a:pt x="549965" y="586409"/>
                    </a:lnTo>
                    <a:lnTo>
                      <a:pt x="692426" y="675861"/>
                    </a:lnTo>
                    <a:lnTo>
                      <a:pt x="805069" y="632791"/>
                    </a:lnTo>
                    <a:lnTo>
                      <a:pt x="725556" y="377687"/>
                    </a:lnTo>
                    <a:lnTo>
                      <a:pt x="569843" y="168965"/>
                    </a:lnTo>
                    <a:lnTo>
                      <a:pt x="559904" y="9939"/>
                    </a:lnTo>
                    <a:lnTo>
                      <a:pt x="321365" y="0"/>
                    </a:lnTo>
                    <a:lnTo>
                      <a:pt x="129209" y="192157"/>
                    </a:lnTo>
                    <a:lnTo>
                      <a:pt x="0" y="178904"/>
                    </a:lnTo>
                    <a:lnTo>
                      <a:pt x="205409" y="427383"/>
                    </a:lnTo>
                    <a:close/>
                  </a:path>
                </a:pathLst>
              </a:cu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2"/>
                  </a:solidFill>
                </a:endParaRPr>
              </a:p>
            </p:txBody>
          </p:sp>
          <p:sp>
            <p:nvSpPr>
              <p:cNvPr id="90" name="Freeform 89"/>
              <p:cNvSpPr/>
              <p:nvPr/>
            </p:nvSpPr>
            <p:spPr>
              <a:xfrm>
                <a:off x="2792896" y="2024270"/>
                <a:ext cx="556591" cy="801756"/>
              </a:xfrm>
              <a:custGeom>
                <a:avLst/>
                <a:gdLst>
                  <a:gd name="connsiteX0" fmla="*/ 212034 w 556591"/>
                  <a:gd name="connsiteY0" fmla="*/ 19878 h 801756"/>
                  <a:gd name="connsiteX1" fmla="*/ 195469 w 556591"/>
                  <a:gd name="connsiteY1" fmla="*/ 142460 h 801756"/>
                  <a:gd name="connsiteX2" fmla="*/ 265043 w 556591"/>
                  <a:gd name="connsiteY2" fmla="*/ 341243 h 801756"/>
                  <a:gd name="connsiteX3" fmla="*/ 556591 w 556591"/>
                  <a:gd name="connsiteY3" fmla="*/ 639417 h 801756"/>
                  <a:gd name="connsiteX4" fmla="*/ 546652 w 556591"/>
                  <a:gd name="connsiteY4" fmla="*/ 778565 h 801756"/>
                  <a:gd name="connsiteX5" fmla="*/ 387626 w 556591"/>
                  <a:gd name="connsiteY5" fmla="*/ 801756 h 801756"/>
                  <a:gd name="connsiteX6" fmla="*/ 258417 w 556591"/>
                  <a:gd name="connsiteY6" fmla="*/ 685800 h 801756"/>
                  <a:gd name="connsiteX7" fmla="*/ 195469 w 556591"/>
                  <a:gd name="connsiteY7" fmla="*/ 526773 h 801756"/>
                  <a:gd name="connsiteX8" fmla="*/ 86139 w 556591"/>
                  <a:gd name="connsiteY8" fmla="*/ 493643 h 801756"/>
                  <a:gd name="connsiteX9" fmla="*/ 86139 w 556591"/>
                  <a:gd name="connsiteY9" fmla="*/ 414130 h 801756"/>
                  <a:gd name="connsiteX10" fmla="*/ 0 w 556591"/>
                  <a:gd name="connsiteY10" fmla="*/ 357808 h 801756"/>
                  <a:gd name="connsiteX11" fmla="*/ 56321 w 556591"/>
                  <a:gd name="connsiteY11" fmla="*/ 301487 h 801756"/>
                  <a:gd name="connsiteX12" fmla="*/ 19878 w 556591"/>
                  <a:gd name="connsiteY12" fmla="*/ 96078 h 801756"/>
                  <a:gd name="connsiteX13" fmla="*/ 46382 w 556591"/>
                  <a:gd name="connsiteY13" fmla="*/ 0 h 801756"/>
                  <a:gd name="connsiteX14" fmla="*/ 212034 w 556591"/>
                  <a:gd name="connsiteY14" fmla="*/ 19878 h 801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6591" h="801756">
                    <a:moveTo>
                      <a:pt x="212034" y="19878"/>
                    </a:moveTo>
                    <a:lnTo>
                      <a:pt x="195469" y="142460"/>
                    </a:lnTo>
                    <a:lnTo>
                      <a:pt x="265043" y="341243"/>
                    </a:lnTo>
                    <a:lnTo>
                      <a:pt x="556591" y="639417"/>
                    </a:lnTo>
                    <a:lnTo>
                      <a:pt x="546652" y="778565"/>
                    </a:lnTo>
                    <a:lnTo>
                      <a:pt x="387626" y="801756"/>
                    </a:lnTo>
                    <a:lnTo>
                      <a:pt x="258417" y="685800"/>
                    </a:lnTo>
                    <a:lnTo>
                      <a:pt x="195469" y="526773"/>
                    </a:lnTo>
                    <a:lnTo>
                      <a:pt x="86139" y="493643"/>
                    </a:lnTo>
                    <a:lnTo>
                      <a:pt x="86139" y="414130"/>
                    </a:lnTo>
                    <a:lnTo>
                      <a:pt x="0" y="357808"/>
                    </a:lnTo>
                    <a:lnTo>
                      <a:pt x="56321" y="301487"/>
                    </a:lnTo>
                    <a:lnTo>
                      <a:pt x="19878" y="96078"/>
                    </a:lnTo>
                    <a:lnTo>
                      <a:pt x="46382" y="0"/>
                    </a:lnTo>
                    <a:lnTo>
                      <a:pt x="212034" y="19878"/>
                    </a:lnTo>
                    <a:close/>
                  </a:path>
                </a:pathLst>
              </a:cu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2"/>
                  </a:solidFill>
                </a:endParaRPr>
              </a:p>
            </p:txBody>
          </p:sp>
          <p:sp>
            <p:nvSpPr>
              <p:cNvPr id="91" name="Freeform 90"/>
              <p:cNvSpPr/>
              <p:nvPr/>
            </p:nvSpPr>
            <p:spPr>
              <a:xfrm>
                <a:off x="2990187" y="2040835"/>
                <a:ext cx="553633" cy="589722"/>
              </a:xfrm>
              <a:custGeom>
                <a:avLst/>
                <a:gdLst>
                  <a:gd name="connsiteX0" fmla="*/ 72887 w 540026"/>
                  <a:gd name="connsiteY0" fmla="*/ 0 h 589722"/>
                  <a:gd name="connsiteX1" fmla="*/ 82826 w 540026"/>
                  <a:gd name="connsiteY1" fmla="*/ 56322 h 589722"/>
                  <a:gd name="connsiteX2" fmla="*/ 188844 w 540026"/>
                  <a:gd name="connsiteY2" fmla="*/ 82826 h 589722"/>
                  <a:gd name="connsiteX3" fmla="*/ 331305 w 540026"/>
                  <a:gd name="connsiteY3" fmla="*/ 357808 h 589722"/>
                  <a:gd name="connsiteX4" fmla="*/ 417444 w 540026"/>
                  <a:gd name="connsiteY4" fmla="*/ 357808 h 589722"/>
                  <a:gd name="connsiteX5" fmla="*/ 500270 w 540026"/>
                  <a:gd name="connsiteY5" fmla="*/ 311426 h 589722"/>
                  <a:gd name="connsiteX6" fmla="*/ 540026 w 540026"/>
                  <a:gd name="connsiteY6" fmla="*/ 490330 h 589722"/>
                  <a:gd name="connsiteX7" fmla="*/ 327992 w 540026"/>
                  <a:gd name="connsiteY7" fmla="*/ 589722 h 589722"/>
                  <a:gd name="connsiteX8" fmla="*/ 62948 w 540026"/>
                  <a:gd name="connsiteY8" fmla="*/ 337930 h 589722"/>
                  <a:gd name="connsiteX9" fmla="*/ 0 w 540026"/>
                  <a:gd name="connsiteY9" fmla="*/ 119269 h 589722"/>
                  <a:gd name="connsiteX10" fmla="*/ 9940 w 540026"/>
                  <a:gd name="connsiteY10" fmla="*/ 9939 h 589722"/>
                  <a:gd name="connsiteX11" fmla="*/ 72887 w 540026"/>
                  <a:gd name="connsiteY11" fmla="*/ 0 h 589722"/>
                  <a:gd name="connsiteX0" fmla="*/ 72887 w 542203"/>
                  <a:gd name="connsiteY0" fmla="*/ 0 h 589722"/>
                  <a:gd name="connsiteX1" fmla="*/ 82826 w 542203"/>
                  <a:gd name="connsiteY1" fmla="*/ 56322 h 589722"/>
                  <a:gd name="connsiteX2" fmla="*/ 188844 w 542203"/>
                  <a:gd name="connsiteY2" fmla="*/ 82826 h 589722"/>
                  <a:gd name="connsiteX3" fmla="*/ 331305 w 542203"/>
                  <a:gd name="connsiteY3" fmla="*/ 357808 h 589722"/>
                  <a:gd name="connsiteX4" fmla="*/ 417444 w 542203"/>
                  <a:gd name="connsiteY4" fmla="*/ 357808 h 589722"/>
                  <a:gd name="connsiteX5" fmla="*/ 500270 w 542203"/>
                  <a:gd name="connsiteY5" fmla="*/ 311426 h 589722"/>
                  <a:gd name="connsiteX6" fmla="*/ 542203 w 542203"/>
                  <a:gd name="connsiteY6" fmla="*/ 499039 h 589722"/>
                  <a:gd name="connsiteX7" fmla="*/ 327992 w 542203"/>
                  <a:gd name="connsiteY7" fmla="*/ 589722 h 589722"/>
                  <a:gd name="connsiteX8" fmla="*/ 62948 w 542203"/>
                  <a:gd name="connsiteY8" fmla="*/ 337930 h 589722"/>
                  <a:gd name="connsiteX9" fmla="*/ 0 w 542203"/>
                  <a:gd name="connsiteY9" fmla="*/ 119269 h 589722"/>
                  <a:gd name="connsiteX10" fmla="*/ 9940 w 542203"/>
                  <a:gd name="connsiteY10" fmla="*/ 9939 h 589722"/>
                  <a:gd name="connsiteX11" fmla="*/ 72887 w 542203"/>
                  <a:gd name="connsiteY11" fmla="*/ 0 h 589722"/>
                  <a:gd name="connsiteX0" fmla="*/ 84317 w 553633"/>
                  <a:gd name="connsiteY0" fmla="*/ 0 h 589722"/>
                  <a:gd name="connsiteX1" fmla="*/ 94256 w 553633"/>
                  <a:gd name="connsiteY1" fmla="*/ 56322 h 589722"/>
                  <a:gd name="connsiteX2" fmla="*/ 200274 w 553633"/>
                  <a:gd name="connsiteY2" fmla="*/ 82826 h 589722"/>
                  <a:gd name="connsiteX3" fmla="*/ 342735 w 553633"/>
                  <a:gd name="connsiteY3" fmla="*/ 357808 h 589722"/>
                  <a:gd name="connsiteX4" fmla="*/ 428874 w 553633"/>
                  <a:gd name="connsiteY4" fmla="*/ 357808 h 589722"/>
                  <a:gd name="connsiteX5" fmla="*/ 511700 w 553633"/>
                  <a:gd name="connsiteY5" fmla="*/ 311426 h 589722"/>
                  <a:gd name="connsiteX6" fmla="*/ 553633 w 553633"/>
                  <a:gd name="connsiteY6" fmla="*/ 499039 h 589722"/>
                  <a:gd name="connsiteX7" fmla="*/ 339422 w 553633"/>
                  <a:gd name="connsiteY7" fmla="*/ 589722 h 589722"/>
                  <a:gd name="connsiteX8" fmla="*/ 74378 w 553633"/>
                  <a:gd name="connsiteY8" fmla="*/ 337930 h 589722"/>
                  <a:gd name="connsiteX9" fmla="*/ 0 w 553633"/>
                  <a:gd name="connsiteY9" fmla="*/ 119269 h 589722"/>
                  <a:gd name="connsiteX10" fmla="*/ 21370 w 553633"/>
                  <a:gd name="connsiteY10" fmla="*/ 9939 h 589722"/>
                  <a:gd name="connsiteX11" fmla="*/ 84317 w 553633"/>
                  <a:gd name="connsiteY11" fmla="*/ 0 h 589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3633" h="589722">
                    <a:moveTo>
                      <a:pt x="84317" y="0"/>
                    </a:moveTo>
                    <a:lnTo>
                      <a:pt x="94256" y="56322"/>
                    </a:lnTo>
                    <a:lnTo>
                      <a:pt x="200274" y="82826"/>
                    </a:lnTo>
                    <a:lnTo>
                      <a:pt x="342735" y="357808"/>
                    </a:lnTo>
                    <a:lnTo>
                      <a:pt x="428874" y="357808"/>
                    </a:lnTo>
                    <a:lnTo>
                      <a:pt x="511700" y="311426"/>
                    </a:lnTo>
                    <a:lnTo>
                      <a:pt x="553633" y="499039"/>
                    </a:lnTo>
                    <a:lnTo>
                      <a:pt x="339422" y="589722"/>
                    </a:lnTo>
                    <a:lnTo>
                      <a:pt x="74378" y="337930"/>
                    </a:lnTo>
                    <a:lnTo>
                      <a:pt x="0" y="119269"/>
                    </a:lnTo>
                    <a:lnTo>
                      <a:pt x="21370" y="9939"/>
                    </a:lnTo>
                    <a:lnTo>
                      <a:pt x="84317" y="0"/>
                    </a:lnTo>
                    <a:close/>
                  </a:path>
                </a:pathLst>
              </a:cu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2"/>
                  </a:solidFill>
                </a:endParaRPr>
              </a:p>
            </p:txBody>
          </p:sp>
          <p:sp>
            <p:nvSpPr>
              <p:cNvPr id="92" name="Freeform 91"/>
              <p:cNvSpPr/>
              <p:nvPr/>
            </p:nvSpPr>
            <p:spPr>
              <a:xfrm>
                <a:off x="3067878" y="1938130"/>
                <a:ext cx="805070" cy="609600"/>
              </a:xfrm>
              <a:custGeom>
                <a:avLst/>
                <a:gdLst>
                  <a:gd name="connsiteX0" fmla="*/ 639418 w 805070"/>
                  <a:gd name="connsiteY0" fmla="*/ 609600 h 609600"/>
                  <a:gd name="connsiteX1" fmla="*/ 639418 w 805070"/>
                  <a:gd name="connsiteY1" fmla="*/ 609600 h 609600"/>
                  <a:gd name="connsiteX2" fmla="*/ 718931 w 805070"/>
                  <a:gd name="connsiteY2" fmla="*/ 347870 h 609600"/>
                  <a:gd name="connsiteX3" fmla="*/ 805070 w 805070"/>
                  <a:gd name="connsiteY3" fmla="*/ 344557 h 609600"/>
                  <a:gd name="connsiteX4" fmla="*/ 785192 w 805070"/>
                  <a:gd name="connsiteY4" fmla="*/ 225287 h 609600"/>
                  <a:gd name="connsiteX5" fmla="*/ 662609 w 805070"/>
                  <a:gd name="connsiteY5" fmla="*/ 281609 h 609600"/>
                  <a:gd name="connsiteX6" fmla="*/ 540026 w 805070"/>
                  <a:gd name="connsiteY6" fmla="*/ 188844 h 609600"/>
                  <a:gd name="connsiteX7" fmla="*/ 460513 w 805070"/>
                  <a:gd name="connsiteY7" fmla="*/ 16566 h 609600"/>
                  <a:gd name="connsiteX8" fmla="*/ 218661 w 805070"/>
                  <a:gd name="connsiteY8" fmla="*/ 0 h 609600"/>
                  <a:gd name="connsiteX9" fmla="*/ 168965 w 805070"/>
                  <a:gd name="connsiteY9" fmla="*/ 26505 h 609600"/>
                  <a:gd name="connsiteX10" fmla="*/ 152400 w 805070"/>
                  <a:gd name="connsiteY10" fmla="*/ 106018 h 609600"/>
                  <a:gd name="connsiteX11" fmla="*/ 29818 w 805070"/>
                  <a:gd name="connsiteY11" fmla="*/ 62948 h 609600"/>
                  <a:gd name="connsiteX12" fmla="*/ 0 w 805070"/>
                  <a:gd name="connsiteY12" fmla="*/ 96079 h 609600"/>
                  <a:gd name="connsiteX13" fmla="*/ 23192 w 805070"/>
                  <a:gd name="connsiteY13" fmla="*/ 159027 h 609600"/>
                  <a:gd name="connsiteX14" fmla="*/ 129209 w 805070"/>
                  <a:gd name="connsiteY14" fmla="*/ 188844 h 609600"/>
                  <a:gd name="connsiteX15" fmla="*/ 274983 w 805070"/>
                  <a:gd name="connsiteY15" fmla="*/ 470453 h 609600"/>
                  <a:gd name="connsiteX16" fmla="*/ 361122 w 805070"/>
                  <a:gd name="connsiteY16" fmla="*/ 463827 h 609600"/>
                  <a:gd name="connsiteX17" fmla="*/ 430696 w 805070"/>
                  <a:gd name="connsiteY17" fmla="*/ 414131 h 609600"/>
                  <a:gd name="connsiteX18" fmla="*/ 477079 w 805070"/>
                  <a:gd name="connsiteY18" fmla="*/ 602974 h 609600"/>
                  <a:gd name="connsiteX19" fmla="*/ 639418 w 805070"/>
                  <a:gd name="connsiteY19" fmla="*/ 60960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05070" h="609600">
                    <a:moveTo>
                      <a:pt x="639418" y="609600"/>
                    </a:moveTo>
                    <a:lnTo>
                      <a:pt x="639418" y="609600"/>
                    </a:lnTo>
                    <a:lnTo>
                      <a:pt x="718931" y="347870"/>
                    </a:lnTo>
                    <a:lnTo>
                      <a:pt x="805070" y="344557"/>
                    </a:lnTo>
                    <a:lnTo>
                      <a:pt x="785192" y="225287"/>
                    </a:lnTo>
                    <a:lnTo>
                      <a:pt x="662609" y="281609"/>
                    </a:lnTo>
                    <a:lnTo>
                      <a:pt x="540026" y="188844"/>
                    </a:lnTo>
                    <a:lnTo>
                      <a:pt x="460513" y="16566"/>
                    </a:lnTo>
                    <a:lnTo>
                      <a:pt x="218661" y="0"/>
                    </a:lnTo>
                    <a:lnTo>
                      <a:pt x="168965" y="26505"/>
                    </a:lnTo>
                    <a:lnTo>
                      <a:pt x="152400" y="106018"/>
                    </a:lnTo>
                    <a:lnTo>
                      <a:pt x="29818" y="62948"/>
                    </a:lnTo>
                    <a:lnTo>
                      <a:pt x="0" y="96079"/>
                    </a:lnTo>
                    <a:lnTo>
                      <a:pt x="23192" y="159027"/>
                    </a:lnTo>
                    <a:lnTo>
                      <a:pt x="129209" y="188844"/>
                    </a:lnTo>
                    <a:lnTo>
                      <a:pt x="274983" y="470453"/>
                    </a:lnTo>
                    <a:lnTo>
                      <a:pt x="361122" y="463827"/>
                    </a:lnTo>
                    <a:lnTo>
                      <a:pt x="430696" y="414131"/>
                    </a:lnTo>
                    <a:lnTo>
                      <a:pt x="477079" y="602974"/>
                    </a:lnTo>
                    <a:lnTo>
                      <a:pt x="639418" y="609600"/>
                    </a:lnTo>
                    <a:close/>
                  </a:path>
                </a:pathLst>
              </a:cu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2"/>
                  </a:solidFill>
                </a:endParaRPr>
              </a:p>
            </p:txBody>
          </p:sp>
          <p:sp>
            <p:nvSpPr>
              <p:cNvPr id="93" name="Freeform 92"/>
              <p:cNvSpPr/>
              <p:nvPr/>
            </p:nvSpPr>
            <p:spPr>
              <a:xfrm>
                <a:off x="3846443" y="2097157"/>
                <a:ext cx="278296" cy="205408"/>
              </a:xfrm>
              <a:custGeom>
                <a:avLst/>
                <a:gdLst>
                  <a:gd name="connsiteX0" fmla="*/ 0 w 278296"/>
                  <a:gd name="connsiteY0" fmla="*/ 69573 h 205408"/>
                  <a:gd name="connsiteX1" fmla="*/ 106018 w 278296"/>
                  <a:gd name="connsiteY1" fmla="*/ 0 h 205408"/>
                  <a:gd name="connsiteX2" fmla="*/ 172279 w 278296"/>
                  <a:gd name="connsiteY2" fmla="*/ 49695 h 205408"/>
                  <a:gd name="connsiteX3" fmla="*/ 185531 w 278296"/>
                  <a:gd name="connsiteY3" fmla="*/ 26504 h 205408"/>
                  <a:gd name="connsiteX4" fmla="*/ 248479 w 278296"/>
                  <a:gd name="connsiteY4" fmla="*/ 19878 h 205408"/>
                  <a:gd name="connsiteX5" fmla="*/ 278296 w 278296"/>
                  <a:gd name="connsiteY5" fmla="*/ 132521 h 205408"/>
                  <a:gd name="connsiteX6" fmla="*/ 235227 w 278296"/>
                  <a:gd name="connsiteY6" fmla="*/ 205408 h 205408"/>
                  <a:gd name="connsiteX7" fmla="*/ 149087 w 278296"/>
                  <a:gd name="connsiteY7" fmla="*/ 182217 h 205408"/>
                  <a:gd name="connsiteX8" fmla="*/ 19879 w 278296"/>
                  <a:gd name="connsiteY8" fmla="*/ 182217 h 205408"/>
                  <a:gd name="connsiteX9" fmla="*/ 0 w 278296"/>
                  <a:gd name="connsiteY9" fmla="*/ 69573 h 205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8296" h="205408">
                    <a:moveTo>
                      <a:pt x="0" y="69573"/>
                    </a:moveTo>
                    <a:lnTo>
                      <a:pt x="106018" y="0"/>
                    </a:lnTo>
                    <a:lnTo>
                      <a:pt x="172279" y="49695"/>
                    </a:lnTo>
                    <a:lnTo>
                      <a:pt x="185531" y="26504"/>
                    </a:lnTo>
                    <a:lnTo>
                      <a:pt x="248479" y="19878"/>
                    </a:lnTo>
                    <a:lnTo>
                      <a:pt x="278296" y="132521"/>
                    </a:lnTo>
                    <a:lnTo>
                      <a:pt x="235227" y="205408"/>
                    </a:lnTo>
                    <a:lnTo>
                      <a:pt x="149087" y="182217"/>
                    </a:lnTo>
                    <a:lnTo>
                      <a:pt x="19879" y="182217"/>
                    </a:lnTo>
                    <a:lnTo>
                      <a:pt x="0" y="69573"/>
                    </a:lnTo>
                    <a:close/>
                  </a:path>
                </a:pathLst>
              </a:cu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2"/>
                  </a:solidFill>
                </a:endParaRPr>
              </a:p>
            </p:txBody>
          </p:sp>
          <p:sp>
            <p:nvSpPr>
              <p:cNvPr id="94" name="Freeform 93"/>
              <p:cNvSpPr/>
              <p:nvPr/>
            </p:nvSpPr>
            <p:spPr>
              <a:xfrm>
                <a:off x="2771775" y="2539365"/>
                <a:ext cx="941070" cy="784860"/>
              </a:xfrm>
              <a:custGeom>
                <a:avLst/>
                <a:gdLst>
                  <a:gd name="connsiteX0" fmla="*/ 929640 w 929640"/>
                  <a:gd name="connsiteY0" fmla="*/ 5715 h 784860"/>
                  <a:gd name="connsiteX1" fmla="*/ 773430 w 929640"/>
                  <a:gd name="connsiteY1" fmla="*/ 0 h 784860"/>
                  <a:gd name="connsiteX2" fmla="*/ 554355 w 929640"/>
                  <a:gd name="connsiteY2" fmla="*/ 89535 h 784860"/>
                  <a:gd name="connsiteX3" fmla="*/ 579120 w 929640"/>
                  <a:gd name="connsiteY3" fmla="*/ 120015 h 784860"/>
                  <a:gd name="connsiteX4" fmla="*/ 563880 w 929640"/>
                  <a:gd name="connsiteY4" fmla="*/ 262890 h 784860"/>
                  <a:gd name="connsiteX5" fmla="*/ 411480 w 929640"/>
                  <a:gd name="connsiteY5" fmla="*/ 287655 h 784860"/>
                  <a:gd name="connsiteX6" fmla="*/ 291465 w 929640"/>
                  <a:gd name="connsiteY6" fmla="*/ 177165 h 784860"/>
                  <a:gd name="connsiteX7" fmla="*/ 188595 w 929640"/>
                  <a:gd name="connsiteY7" fmla="*/ 190500 h 784860"/>
                  <a:gd name="connsiteX8" fmla="*/ 173355 w 929640"/>
                  <a:gd name="connsiteY8" fmla="*/ 280035 h 784860"/>
                  <a:gd name="connsiteX9" fmla="*/ 38100 w 929640"/>
                  <a:gd name="connsiteY9" fmla="*/ 276225 h 784860"/>
                  <a:gd name="connsiteX10" fmla="*/ 0 w 929640"/>
                  <a:gd name="connsiteY10" fmla="*/ 381000 h 784860"/>
                  <a:gd name="connsiteX11" fmla="*/ 125730 w 929640"/>
                  <a:gd name="connsiteY11" fmla="*/ 546735 h 784860"/>
                  <a:gd name="connsiteX12" fmla="*/ 38100 w 929640"/>
                  <a:gd name="connsiteY12" fmla="*/ 615315 h 784860"/>
                  <a:gd name="connsiteX13" fmla="*/ 60960 w 929640"/>
                  <a:gd name="connsiteY13" fmla="*/ 643890 h 784860"/>
                  <a:gd name="connsiteX14" fmla="*/ 247650 w 929640"/>
                  <a:gd name="connsiteY14" fmla="*/ 573405 h 784860"/>
                  <a:gd name="connsiteX15" fmla="*/ 337185 w 929640"/>
                  <a:gd name="connsiteY15" fmla="*/ 594360 h 784860"/>
                  <a:gd name="connsiteX16" fmla="*/ 495300 w 929640"/>
                  <a:gd name="connsiteY16" fmla="*/ 521970 h 784860"/>
                  <a:gd name="connsiteX17" fmla="*/ 499110 w 929640"/>
                  <a:gd name="connsiteY17" fmla="*/ 659130 h 784860"/>
                  <a:gd name="connsiteX18" fmla="*/ 550545 w 929640"/>
                  <a:gd name="connsiteY18" fmla="*/ 638175 h 784860"/>
                  <a:gd name="connsiteX19" fmla="*/ 556260 w 929640"/>
                  <a:gd name="connsiteY19" fmla="*/ 710565 h 784860"/>
                  <a:gd name="connsiteX20" fmla="*/ 733425 w 929640"/>
                  <a:gd name="connsiteY20" fmla="*/ 779145 h 784860"/>
                  <a:gd name="connsiteX21" fmla="*/ 742950 w 929640"/>
                  <a:gd name="connsiteY21" fmla="*/ 754380 h 784860"/>
                  <a:gd name="connsiteX22" fmla="*/ 853440 w 929640"/>
                  <a:gd name="connsiteY22" fmla="*/ 784860 h 784860"/>
                  <a:gd name="connsiteX23" fmla="*/ 899160 w 929640"/>
                  <a:gd name="connsiteY23" fmla="*/ 741045 h 784860"/>
                  <a:gd name="connsiteX24" fmla="*/ 904875 w 929640"/>
                  <a:gd name="connsiteY24" fmla="*/ 523875 h 784860"/>
                  <a:gd name="connsiteX25" fmla="*/ 792480 w 929640"/>
                  <a:gd name="connsiteY25" fmla="*/ 241935 h 784860"/>
                  <a:gd name="connsiteX26" fmla="*/ 922020 w 929640"/>
                  <a:gd name="connsiteY26" fmla="*/ 129540 h 784860"/>
                  <a:gd name="connsiteX27" fmla="*/ 929640 w 929640"/>
                  <a:gd name="connsiteY27" fmla="*/ 5715 h 784860"/>
                  <a:gd name="connsiteX0" fmla="*/ 941070 w 941070"/>
                  <a:gd name="connsiteY0" fmla="*/ 5715 h 784860"/>
                  <a:gd name="connsiteX1" fmla="*/ 773430 w 941070"/>
                  <a:gd name="connsiteY1" fmla="*/ 0 h 784860"/>
                  <a:gd name="connsiteX2" fmla="*/ 554355 w 941070"/>
                  <a:gd name="connsiteY2" fmla="*/ 89535 h 784860"/>
                  <a:gd name="connsiteX3" fmla="*/ 579120 w 941070"/>
                  <a:gd name="connsiteY3" fmla="*/ 120015 h 784860"/>
                  <a:gd name="connsiteX4" fmla="*/ 563880 w 941070"/>
                  <a:gd name="connsiteY4" fmla="*/ 262890 h 784860"/>
                  <a:gd name="connsiteX5" fmla="*/ 411480 w 941070"/>
                  <a:gd name="connsiteY5" fmla="*/ 287655 h 784860"/>
                  <a:gd name="connsiteX6" fmla="*/ 291465 w 941070"/>
                  <a:gd name="connsiteY6" fmla="*/ 177165 h 784860"/>
                  <a:gd name="connsiteX7" fmla="*/ 188595 w 941070"/>
                  <a:gd name="connsiteY7" fmla="*/ 190500 h 784860"/>
                  <a:gd name="connsiteX8" fmla="*/ 173355 w 941070"/>
                  <a:gd name="connsiteY8" fmla="*/ 280035 h 784860"/>
                  <a:gd name="connsiteX9" fmla="*/ 38100 w 941070"/>
                  <a:gd name="connsiteY9" fmla="*/ 276225 h 784860"/>
                  <a:gd name="connsiteX10" fmla="*/ 0 w 941070"/>
                  <a:gd name="connsiteY10" fmla="*/ 381000 h 784860"/>
                  <a:gd name="connsiteX11" fmla="*/ 125730 w 941070"/>
                  <a:gd name="connsiteY11" fmla="*/ 546735 h 784860"/>
                  <a:gd name="connsiteX12" fmla="*/ 38100 w 941070"/>
                  <a:gd name="connsiteY12" fmla="*/ 615315 h 784860"/>
                  <a:gd name="connsiteX13" fmla="*/ 60960 w 941070"/>
                  <a:gd name="connsiteY13" fmla="*/ 643890 h 784860"/>
                  <a:gd name="connsiteX14" fmla="*/ 247650 w 941070"/>
                  <a:gd name="connsiteY14" fmla="*/ 573405 h 784860"/>
                  <a:gd name="connsiteX15" fmla="*/ 337185 w 941070"/>
                  <a:gd name="connsiteY15" fmla="*/ 594360 h 784860"/>
                  <a:gd name="connsiteX16" fmla="*/ 495300 w 941070"/>
                  <a:gd name="connsiteY16" fmla="*/ 521970 h 784860"/>
                  <a:gd name="connsiteX17" fmla="*/ 499110 w 941070"/>
                  <a:gd name="connsiteY17" fmla="*/ 659130 h 784860"/>
                  <a:gd name="connsiteX18" fmla="*/ 550545 w 941070"/>
                  <a:gd name="connsiteY18" fmla="*/ 638175 h 784860"/>
                  <a:gd name="connsiteX19" fmla="*/ 556260 w 941070"/>
                  <a:gd name="connsiteY19" fmla="*/ 710565 h 784860"/>
                  <a:gd name="connsiteX20" fmla="*/ 733425 w 941070"/>
                  <a:gd name="connsiteY20" fmla="*/ 779145 h 784860"/>
                  <a:gd name="connsiteX21" fmla="*/ 742950 w 941070"/>
                  <a:gd name="connsiteY21" fmla="*/ 754380 h 784860"/>
                  <a:gd name="connsiteX22" fmla="*/ 853440 w 941070"/>
                  <a:gd name="connsiteY22" fmla="*/ 784860 h 784860"/>
                  <a:gd name="connsiteX23" fmla="*/ 899160 w 941070"/>
                  <a:gd name="connsiteY23" fmla="*/ 741045 h 784860"/>
                  <a:gd name="connsiteX24" fmla="*/ 904875 w 941070"/>
                  <a:gd name="connsiteY24" fmla="*/ 523875 h 784860"/>
                  <a:gd name="connsiteX25" fmla="*/ 792480 w 941070"/>
                  <a:gd name="connsiteY25" fmla="*/ 241935 h 784860"/>
                  <a:gd name="connsiteX26" fmla="*/ 922020 w 941070"/>
                  <a:gd name="connsiteY26" fmla="*/ 129540 h 784860"/>
                  <a:gd name="connsiteX27" fmla="*/ 941070 w 941070"/>
                  <a:gd name="connsiteY27" fmla="*/ 5715 h 784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41070" h="784860">
                    <a:moveTo>
                      <a:pt x="941070" y="5715"/>
                    </a:moveTo>
                    <a:lnTo>
                      <a:pt x="773430" y="0"/>
                    </a:lnTo>
                    <a:lnTo>
                      <a:pt x="554355" y="89535"/>
                    </a:lnTo>
                    <a:lnTo>
                      <a:pt x="579120" y="120015"/>
                    </a:lnTo>
                    <a:lnTo>
                      <a:pt x="563880" y="262890"/>
                    </a:lnTo>
                    <a:lnTo>
                      <a:pt x="411480" y="287655"/>
                    </a:lnTo>
                    <a:lnTo>
                      <a:pt x="291465" y="177165"/>
                    </a:lnTo>
                    <a:lnTo>
                      <a:pt x="188595" y="190500"/>
                    </a:lnTo>
                    <a:lnTo>
                      <a:pt x="173355" y="280035"/>
                    </a:lnTo>
                    <a:lnTo>
                      <a:pt x="38100" y="276225"/>
                    </a:lnTo>
                    <a:lnTo>
                      <a:pt x="0" y="381000"/>
                    </a:lnTo>
                    <a:lnTo>
                      <a:pt x="125730" y="546735"/>
                    </a:lnTo>
                    <a:lnTo>
                      <a:pt x="38100" y="615315"/>
                    </a:lnTo>
                    <a:lnTo>
                      <a:pt x="60960" y="643890"/>
                    </a:lnTo>
                    <a:lnTo>
                      <a:pt x="247650" y="573405"/>
                    </a:lnTo>
                    <a:lnTo>
                      <a:pt x="337185" y="594360"/>
                    </a:lnTo>
                    <a:lnTo>
                      <a:pt x="495300" y="521970"/>
                    </a:lnTo>
                    <a:lnTo>
                      <a:pt x="499110" y="659130"/>
                    </a:lnTo>
                    <a:lnTo>
                      <a:pt x="550545" y="638175"/>
                    </a:lnTo>
                    <a:lnTo>
                      <a:pt x="556260" y="710565"/>
                    </a:lnTo>
                    <a:lnTo>
                      <a:pt x="733425" y="779145"/>
                    </a:lnTo>
                    <a:lnTo>
                      <a:pt x="742950" y="754380"/>
                    </a:lnTo>
                    <a:lnTo>
                      <a:pt x="853440" y="784860"/>
                    </a:lnTo>
                    <a:lnTo>
                      <a:pt x="899160" y="741045"/>
                    </a:lnTo>
                    <a:lnTo>
                      <a:pt x="904875" y="523875"/>
                    </a:lnTo>
                    <a:lnTo>
                      <a:pt x="792480" y="241935"/>
                    </a:lnTo>
                    <a:lnTo>
                      <a:pt x="922020" y="129540"/>
                    </a:lnTo>
                    <a:lnTo>
                      <a:pt x="941070" y="5715"/>
                    </a:lnTo>
                    <a:close/>
                  </a:path>
                </a:pathLst>
              </a:cu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2"/>
                  </a:solidFill>
                </a:endParaRPr>
              </a:p>
            </p:txBody>
          </p:sp>
          <p:sp>
            <p:nvSpPr>
              <p:cNvPr id="95" name="Freeform 94"/>
              <p:cNvSpPr/>
              <p:nvPr/>
            </p:nvSpPr>
            <p:spPr>
              <a:xfrm>
                <a:off x="3566160" y="2278380"/>
                <a:ext cx="546735" cy="1150620"/>
              </a:xfrm>
              <a:custGeom>
                <a:avLst/>
                <a:gdLst>
                  <a:gd name="connsiteX0" fmla="*/ 310515 w 546735"/>
                  <a:gd name="connsiteY0" fmla="*/ 5715 h 1150620"/>
                  <a:gd name="connsiteX1" fmla="*/ 295275 w 546735"/>
                  <a:gd name="connsiteY1" fmla="*/ 139065 h 1150620"/>
                  <a:gd name="connsiteX2" fmla="*/ 348615 w 546735"/>
                  <a:gd name="connsiteY2" fmla="*/ 190500 h 1150620"/>
                  <a:gd name="connsiteX3" fmla="*/ 302895 w 546735"/>
                  <a:gd name="connsiteY3" fmla="*/ 278130 h 1150620"/>
                  <a:gd name="connsiteX4" fmla="*/ 417195 w 546735"/>
                  <a:gd name="connsiteY4" fmla="*/ 449580 h 1150620"/>
                  <a:gd name="connsiteX5" fmla="*/ 443865 w 546735"/>
                  <a:gd name="connsiteY5" fmla="*/ 537210 h 1150620"/>
                  <a:gd name="connsiteX6" fmla="*/ 352425 w 546735"/>
                  <a:gd name="connsiteY6" fmla="*/ 655320 h 1150620"/>
                  <a:gd name="connsiteX7" fmla="*/ 546735 w 546735"/>
                  <a:gd name="connsiteY7" fmla="*/ 1036320 h 1150620"/>
                  <a:gd name="connsiteX8" fmla="*/ 297180 w 546735"/>
                  <a:gd name="connsiteY8" fmla="*/ 1000125 h 1150620"/>
                  <a:gd name="connsiteX9" fmla="*/ 180975 w 546735"/>
                  <a:gd name="connsiteY9" fmla="*/ 1150620 h 1150620"/>
                  <a:gd name="connsiteX10" fmla="*/ 5715 w 546735"/>
                  <a:gd name="connsiteY10" fmla="*/ 1106805 h 1150620"/>
                  <a:gd name="connsiteX11" fmla="*/ 53340 w 546735"/>
                  <a:gd name="connsiteY11" fmla="*/ 1047750 h 1150620"/>
                  <a:gd name="connsiteX12" fmla="*/ 104775 w 546735"/>
                  <a:gd name="connsiteY12" fmla="*/ 1002030 h 1150620"/>
                  <a:gd name="connsiteX13" fmla="*/ 108585 w 546735"/>
                  <a:gd name="connsiteY13" fmla="*/ 773430 h 1150620"/>
                  <a:gd name="connsiteX14" fmla="*/ 0 w 546735"/>
                  <a:gd name="connsiteY14" fmla="*/ 506730 h 1150620"/>
                  <a:gd name="connsiteX15" fmla="*/ 125730 w 546735"/>
                  <a:gd name="connsiteY15" fmla="*/ 388620 h 1150620"/>
                  <a:gd name="connsiteX16" fmla="*/ 215265 w 546735"/>
                  <a:gd name="connsiteY16" fmla="*/ 0 h 1150620"/>
                  <a:gd name="connsiteX17" fmla="*/ 310515 w 546735"/>
                  <a:gd name="connsiteY17" fmla="*/ 5715 h 1150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6735" h="1150620">
                    <a:moveTo>
                      <a:pt x="310515" y="5715"/>
                    </a:moveTo>
                    <a:lnTo>
                      <a:pt x="295275" y="139065"/>
                    </a:lnTo>
                    <a:lnTo>
                      <a:pt x="348615" y="190500"/>
                    </a:lnTo>
                    <a:lnTo>
                      <a:pt x="302895" y="278130"/>
                    </a:lnTo>
                    <a:lnTo>
                      <a:pt x="417195" y="449580"/>
                    </a:lnTo>
                    <a:lnTo>
                      <a:pt x="443865" y="537210"/>
                    </a:lnTo>
                    <a:lnTo>
                      <a:pt x="352425" y="655320"/>
                    </a:lnTo>
                    <a:lnTo>
                      <a:pt x="546735" y="1036320"/>
                    </a:lnTo>
                    <a:lnTo>
                      <a:pt x="297180" y="1000125"/>
                    </a:lnTo>
                    <a:lnTo>
                      <a:pt x="180975" y="1150620"/>
                    </a:lnTo>
                    <a:lnTo>
                      <a:pt x="5715" y="1106805"/>
                    </a:lnTo>
                    <a:lnTo>
                      <a:pt x="53340" y="1047750"/>
                    </a:lnTo>
                    <a:lnTo>
                      <a:pt x="104775" y="1002030"/>
                    </a:lnTo>
                    <a:lnTo>
                      <a:pt x="108585" y="773430"/>
                    </a:lnTo>
                    <a:lnTo>
                      <a:pt x="0" y="506730"/>
                    </a:lnTo>
                    <a:lnTo>
                      <a:pt x="125730" y="388620"/>
                    </a:lnTo>
                    <a:lnTo>
                      <a:pt x="215265" y="0"/>
                    </a:lnTo>
                    <a:lnTo>
                      <a:pt x="310515" y="5715"/>
                    </a:lnTo>
                    <a:close/>
                  </a:path>
                </a:pathLst>
              </a:cu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2"/>
                  </a:solidFill>
                </a:endParaRPr>
              </a:p>
            </p:txBody>
          </p:sp>
          <p:sp>
            <p:nvSpPr>
              <p:cNvPr id="96" name="Freeform 95"/>
              <p:cNvSpPr/>
              <p:nvPr/>
            </p:nvSpPr>
            <p:spPr>
              <a:xfrm>
                <a:off x="3859530" y="2251710"/>
                <a:ext cx="573405" cy="1055370"/>
              </a:xfrm>
              <a:custGeom>
                <a:avLst/>
                <a:gdLst>
                  <a:gd name="connsiteX0" fmla="*/ 219075 w 573405"/>
                  <a:gd name="connsiteY0" fmla="*/ 47625 h 1055370"/>
                  <a:gd name="connsiteX1" fmla="*/ 337185 w 573405"/>
                  <a:gd name="connsiteY1" fmla="*/ 100965 h 1055370"/>
                  <a:gd name="connsiteX2" fmla="*/ 478155 w 573405"/>
                  <a:gd name="connsiteY2" fmla="*/ 0 h 1055370"/>
                  <a:gd name="connsiteX3" fmla="*/ 573405 w 573405"/>
                  <a:gd name="connsiteY3" fmla="*/ 60960 h 1055370"/>
                  <a:gd name="connsiteX4" fmla="*/ 573405 w 573405"/>
                  <a:gd name="connsiteY4" fmla="*/ 209550 h 1055370"/>
                  <a:gd name="connsiteX5" fmla="*/ 424815 w 573405"/>
                  <a:gd name="connsiteY5" fmla="*/ 228600 h 1055370"/>
                  <a:gd name="connsiteX6" fmla="*/ 430530 w 573405"/>
                  <a:gd name="connsiteY6" fmla="*/ 449580 h 1055370"/>
                  <a:gd name="connsiteX7" fmla="*/ 502920 w 573405"/>
                  <a:gd name="connsiteY7" fmla="*/ 643890 h 1055370"/>
                  <a:gd name="connsiteX8" fmla="*/ 457200 w 573405"/>
                  <a:gd name="connsiteY8" fmla="*/ 701040 h 1055370"/>
                  <a:gd name="connsiteX9" fmla="*/ 382905 w 573405"/>
                  <a:gd name="connsiteY9" fmla="*/ 693420 h 1055370"/>
                  <a:gd name="connsiteX10" fmla="*/ 323850 w 573405"/>
                  <a:gd name="connsiteY10" fmla="*/ 876300 h 1055370"/>
                  <a:gd name="connsiteX11" fmla="*/ 264795 w 573405"/>
                  <a:gd name="connsiteY11" fmla="*/ 922020 h 1055370"/>
                  <a:gd name="connsiteX12" fmla="*/ 245745 w 573405"/>
                  <a:gd name="connsiteY12" fmla="*/ 1055370 h 1055370"/>
                  <a:gd name="connsiteX13" fmla="*/ 53340 w 573405"/>
                  <a:gd name="connsiteY13" fmla="*/ 678180 h 1055370"/>
                  <a:gd name="connsiteX14" fmla="*/ 150495 w 573405"/>
                  <a:gd name="connsiteY14" fmla="*/ 563880 h 1055370"/>
                  <a:gd name="connsiteX15" fmla="*/ 120015 w 573405"/>
                  <a:gd name="connsiteY15" fmla="*/ 474345 h 1055370"/>
                  <a:gd name="connsiteX16" fmla="*/ 11430 w 573405"/>
                  <a:gd name="connsiteY16" fmla="*/ 300990 h 1055370"/>
                  <a:gd name="connsiteX17" fmla="*/ 57150 w 573405"/>
                  <a:gd name="connsiteY17" fmla="*/ 215265 h 1055370"/>
                  <a:gd name="connsiteX18" fmla="*/ 0 w 573405"/>
                  <a:gd name="connsiteY18" fmla="*/ 163830 h 1055370"/>
                  <a:gd name="connsiteX19" fmla="*/ 17145 w 573405"/>
                  <a:gd name="connsiteY19" fmla="*/ 24765 h 1055370"/>
                  <a:gd name="connsiteX20" fmla="*/ 125730 w 573405"/>
                  <a:gd name="connsiteY20" fmla="*/ 24765 h 1055370"/>
                  <a:gd name="connsiteX21" fmla="*/ 219075 w 573405"/>
                  <a:gd name="connsiteY21" fmla="*/ 47625 h 1055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73405" h="1055370">
                    <a:moveTo>
                      <a:pt x="219075" y="47625"/>
                    </a:moveTo>
                    <a:lnTo>
                      <a:pt x="337185" y="100965"/>
                    </a:lnTo>
                    <a:lnTo>
                      <a:pt x="478155" y="0"/>
                    </a:lnTo>
                    <a:lnTo>
                      <a:pt x="573405" y="60960"/>
                    </a:lnTo>
                    <a:lnTo>
                      <a:pt x="573405" y="209550"/>
                    </a:lnTo>
                    <a:lnTo>
                      <a:pt x="424815" y="228600"/>
                    </a:lnTo>
                    <a:lnTo>
                      <a:pt x="430530" y="449580"/>
                    </a:lnTo>
                    <a:lnTo>
                      <a:pt x="502920" y="643890"/>
                    </a:lnTo>
                    <a:lnTo>
                      <a:pt x="457200" y="701040"/>
                    </a:lnTo>
                    <a:lnTo>
                      <a:pt x="382905" y="693420"/>
                    </a:lnTo>
                    <a:lnTo>
                      <a:pt x="323850" y="876300"/>
                    </a:lnTo>
                    <a:lnTo>
                      <a:pt x="264795" y="922020"/>
                    </a:lnTo>
                    <a:lnTo>
                      <a:pt x="245745" y="1055370"/>
                    </a:lnTo>
                    <a:lnTo>
                      <a:pt x="53340" y="678180"/>
                    </a:lnTo>
                    <a:lnTo>
                      <a:pt x="150495" y="563880"/>
                    </a:lnTo>
                    <a:lnTo>
                      <a:pt x="120015" y="474345"/>
                    </a:lnTo>
                    <a:lnTo>
                      <a:pt x="11430" y="300990"/>
                    </a:lnTo>
                    <a:lnTo>
                      <a:pt x="57150" y="215265"/>
                    </a:lnTo>
                    <a:lnTo>
                      <a:pt x="0" y="163830"/>
                    </a:lnTo>
                    <a:lnTo>
                      <a:pt x="17145" y="24765"/>
                    </a:lnTo>
                    <a:lnTo>
                      <a:pt x="125730" y="24765"/>
                    </a:lnTo>
                    <a:lnTo>
                      <a:pt x="219075" y="47625"/>
                    </a:lnTo>
                    <a:close/>
                  </a:path>
                </a:pathLst>
              </a:cu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2"/>
                  </a:solidFill>
                </a:endParaRPr>
              </a:p>
            </p:txBody>
          </p:sp>
          <p:sp>
            <p:nvSpPr>
              <p:cNvPr id="97" name="Freeform 96"/>
              <p:cNvSpPr/>
              <p:nvPr/>
            </p:nvSpPr>
            <p:spPr>
              <a:xfrm>
                <a:off x="4120515" y="2470785"/>
                <a:ext cx="851535" cy="912495"/>
              </a:xfrm>
              <a:custGeom>
                <a:avLst/>
                <a:gdLst>
                  <a:gd name="connsiteX0" fmla="*/ 295275 w 851535"/>
                  <a:gd name="connsiteY0" fmla="*/ 0 h 912495"/>
                  <a:gd name="connsiteX1" fmla="*/ 373380 w 851535"/>
                  <a:gd name="connsiteY1" fmla="*/ 57150 h 912495"/>
                  <a:gd name="connsiteX2" fmla="*/ 449580 w 851535"/>
                  <a:gd name="connsiteY2" fmla="*/ 222885 h 912495"/>
                  <a:gd name="connsiteX3" fmla="*/ 691515 w 851535"/>
                  <a:gd name="connsiteY3" fmla="*/ 190500 h 912495"/>
                  <a:gd name="connsiteX4" fmla="*/ 621030 w 851535"/>
                  <a:gd name="connsiteY4" fmla="*/ 274320 h 912495"/>
                  <a:gd name="connsiteX5" fmla="*/ 621030 w 851535"/>
                  <a:gd name="connsiteY5" fmla="*/ 350520 h 912495"/>
                  <a:gd name="connsiteX6" fmla="*/ 788670 w 851535"/>
                  <a:gd name="connsiteY6" fmla="*/ 569595 h 912495"/>
                  <a:gd name="connsiteX7" fmla="*/ 779145 w 851535"/>
                  <a:gd name="connsiteY7" fmla="*/ 613410 h 912495"/>
                  <a:gd name="connsiteX8" fmla="*/ 851535 w 851535"/>
                  <a:gd name="connsiteY8" fmla="*/ 666750 h 912495"/>
                  <a:gd name="connsiteX9" fmla="*/ 826770 w 851535"/>
                  <a:gd name="connsiteY9" fmla="*/ 771525 h 912495"/>
                  <a:gd name="connsiteX10" fmla="*/ 744855 w 851535"/>
                  <a:gd name="connsiteY10" fmla="*/ 720090 h 912495"/>
                  <a:gd name="connsiteX11" fmla="*/ 485775 w 851535"/>
                  <a:gd name="connsiteY11" fmla="*/ 912495 h 912495"/>
                  <a:gd name="connsiteX12" fmla="*/ 384810 w 851535"/>
                  <a:gd name="connsiteY12" fmla="*/ 862965 h 912495"/>
                  <a:gd name="connsiteX13" fmla="*/ 415290 w 851535"/>
                  <a:gd name="connsiteY13" fmla="*/ 817245 h 912495"/>
                  <a:gd name="connsiteX14" fmla="*/ 312420 w 851535"/>
                  <a:gd name="connsiteY14" fmla="*/ 767715 h 912495"/>
                  <a:gd name="connsiteX15" fmla="*/ 222885 w 851535"/>
                  <a:gd name="connsiteY15" fmla="*/ 798195 h 912495"/>
                  <a:gd name="connsiteX16" fmla="*/ 0 w 851535"/>
                  <a:gd name="connsiteY16" fmla="*/ 744855 h 912495"/>
                  <a:gd name="connsiteX17" fmla="*/ 1905 w 851535"/>
                  <a:gd name="connsiteY17" fmla="*/ 701040 h 912495"/>
                  <a:gd name="connsiteX18" fmla="*/ 68580 w 851535"/>
                  <a:gd name="connsiteY18" fmla="*/ 655320 h 912495"/>
                  <a:gd name="connsiteX19" fmla="*/ 121920 w 851535"/>
                  <a:gd name="connsiteY19" fmla="*/ 470535 h 912495"/>
                  <a:gd name="connsiteX20" fmla="*/ 201930 w 851535"/>
                  <a:gd name="connsiteY20" fmla="*/ 480060 h 912495"/>
                  <a:gd name="connsiteX21" fmla="*/ 245745 w 851535"/>
                  <a:gd name="connsiteY21" fmla="*/ 422910 h 912495"/>
                  <a:gd name="connsiteX22" fmla="*/ 167640 w 851535"/>
                  <a:gd name="connsiteY22" fmla="*/ 217170 h 912495"/>
                  <a:gd name="connsiteX23" fmla="*/ 167640 w 851535"/>
                  <a:gd name="connsiteY23" fmla="*/ 11430 h 912495"/>
                  <a:gd name="connsiteX24" fmla="*/ 295275 w 851535"/>
                  <a:gd name="connsiteY24" fmla="*/ 0 h 912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1535" h="912495">
                    <a:moveTo>
                      <a:pt x="295275" y="0"/>
                    </a:moveTo>
                    <a:lnTo>
                      <a:pt x="373380" y="57150"/>
                    </a:lnTo>
                    <a:lnTo>
                      <a:pt x="449580" y="222885"/>
                    </a:lnTo>
                    <a:lnTo>
                      <a:pt x="691515" y="190500"/>
                    </a:lnTo>
                    <a:lnTo>
                      <a:pt x="621030" y="274320"/>
                    </a:lnTo>
                    <a:lnTo>
                      <a:pt x="621030" y="350520"/>
                    </a:lnTo>
                    <a:lnTo>
                      <a:pt x="788670" y="569595"/>
                    </a:lnTo>
                    <a:lnTo>
                      <a:pt x="779145" y="613410"/>
                    </a:lnTo>
                    <a:lnTo>
                      <a:pt x="851535" y="666750"/>
                    </a:lnTo>
                    <a:lnTo>
                      <a:pt x="826770" y="771525"/>
                    </a:lnTo>
                    <a:lnTo>
                      <a:pt x="744855" y="720090"/>
                    </a:lnTo>
                    <a:lnTo>
                      <a:pt x="485775" y="912495"/>
                    </a:lnTo>
                    <a:lnTo>
                      <a:pt x="384810" y="862965"/>
                    </a:lnTo>
                    <a:lnTo>
                      <a:pt x="415290" y="817245"/>
                    </a:lnTo>
                    <a:lnTo>
                      <a:pt x="312420" y="767715"/>
                    </a:lnTo>
                    <a:lnTo>
                      <a:pt x="222885" y="798195"/>
                    </a:lnTo>
                    <a:lnTo>
                      <a:pt x="0" y="744855"/>
                    </a:lnTo>
                    <a:lnTo>
                      <a:pt x="1905" y="701040"/>
                    </a:lnTo>
                    <a:lnTo>
                      <a:pt x="68580" y="655320"/>
                    </a:lnTo>
                    <a:lnTo>
                      <a:pt x="121920" y="470535"/>
                    </a:lnTo>
                    <a:lnTo>
                      <a:pt x="201930" y="480060"/>
                    </a:lnTo>
                    <a:lnTo>
                      <a:pt x="245745" y="422910"/>
                    </a:lnTo>
                    <a:lnTo>
                      <a:pt x="167640" y="217170"/>
                    </a:lnTo>
                    <a:lnTo>
                      <a:pt x="167640" y="11430"/>
                    </a:lnTo>
                    <a:lnTo>
                      <a:pt x="295275" y="0"/>
                    </a:lnTo>
                    <a:close/>
                  </a:path>
                </a:pathLst>
              </a:cu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2"/>
                  </a:solidFill>
                </a:endParaRPr>
              </a:p>
            </p:txBody>
          </p:sp>
          <p:sp>
            <p:nvSpPr>
              <p:cNvPr id="98" name="Freeform 97"/>
              <p:cNvSpPr/>
              <p:nvPr/>
            </p:nvSpPr>
            <p:spPr>
              <a:xfrm>
                <a:off x="4493895" y="2169795"/>
                <a:ext cx="1055370" cy="1062990"/>
              </a:xfrm>
              <a:custGeom>
                <a:avLst/>
                <a:gdLst>
                  <a:gd name="connsiteX0" fmla="*/ 0 w 1055370"/>
                  <a:gd name="connsiteY0" fmla="*/ 358140 h 1062990"/>
                  <a:gd name="connsiteX1" fmla="*/ 129540 w 1055370"/>
                  <a:gd name="connsiteY1" fmla="*/ 354330 h 1062990"/>
                  <a:gd name="connsiteX2" fmla="*/ 156210 w 1055370"/>
                  <a:gd name="connsiteY2" fmla="*/ 281940 h 1062990"/>
                  <a:gd name="connsiteX3" fmla="*/ 129540 w 1055370"/>
                  <a:gd name="connsiteY3" fmla="*/ 188595 h 1062990"/>
                  <a:gd name="connsiteX4" fmla="*/ 173355 w 1055370"/>
                  <a:gd name="connsiteY4" fmla="*/ 118110 h 1062990"/>
                  <a:gd name="connsiteX5" fmla="*/ 211455 w 1055370"/>
                  <a:gd name="connsiteY5" fmla="*/ 118110 h 1062990"/>
                  <a:gd name="connsiteX6" fmla="*/ 337185 w 1055370"/>
                  <a:gd name="connsiteY6" fmla="*/ 219075 h 1062990"/>
                  <a:gd name="connsiteX7" fmla="*/ 716280 w 1055370"/>
                  <a:gd name="connsiteY7" fmla="*/ 182880 h 1062990"/>
                  <a:gd name="connsiteX8" fmla="*/ 832485 w 1055370"/>
                  <a:gd name="connsiteY8" fmla="*/ 34290 h 1062990"/>
                  <a:gd name="connsiteX9" fmla="*/ 1042035 w 1055370"/>
                  <a:gd name="connsiteY9" fmla="*/ 0 h 1062990"/>
                  <a:gd name="connsiteX10" fmla="*/ 1055370 w 1055370"/>
                  <a:gd name="connsiteY10" fmla="*/ 407670 h 1062990"/>
                  <a:gd name="connsiteX11" fmla="*/ 982980 w 1055370"/>
                  <a:gd name="connsiteY11" fmla="*/ 474345 h 1062990"/>
                  <a:gd name="connsiteX12" fmla="*/ 899160 w 1055370"/>
                  <a:gd name="connsiteY12" fmla="*/ 474345 h 1062990"/>
                  <a:gd name="connsiteX13" fmla="*/ 777240 w 1055370"/>
                  <a:gd name="connsiteY13" fmla="*/ 558165 h 1062990"/>
                  <a:gd name="connsiteX14" fmla="*/ 771525 w 1055370"/>
                  <a:gd name="connsiteY14" fmla="*/ 662940 h 1062990"/>
                  <a:gd name="connsiteX15" fmla="*/ 824865 w 1055370"/>
                  <a:gd name="connsiteY15" fmla="*/ 706755 h 1062990"/>
                  <a:gd name="connsiteX16" fmla="*/ 828675 w 1055370"/>
                  <a:gd name="connsiteY16" fmla="*/ 847725 h 1062990"/>
                  <a:gd name="connsiteX17" fmla="*/ 741045 w 1055370"/>
                  <a:gd name="connsiteY17" fmla="*/ 933450 h 1062990"/>
                  <a:gd name="connsiteX18" fmla="*/ 771525 w 1055370"/>
                  <a:gd name="connsiteY18" fmla="*/ 975360 h 1062990"/>
                  <a:gd name="connsiteX19" fmla="*/ 662940 w 1055370"/>
                  <a:gd name="connsiteY19" fmla="*/ 1062990 h 1062990"/>
                  <a:gd name="connsiteX20" fmla="*/ 445770 w 1055370"/>
                  <a:gd name="connsiteY20" fmla="*/ 843915 h 1062990"/>
                  <a:gd name="connsiteX21" fmla="*/ 417195 w 1055370"/>
                  <a:gd name="connsiteY21" fmla="*/ 868680 h 1062990"/>
                  <a:gd name="connsiteX22" fmla="*/ 251460 w 1055370"/>
                  <a:gd name="connsiteY22" fmla="*/ 649605 h 1062990"/>
                  <a:gd name="connsiteX23" fmla="*/ 247650 w 1055370"/>
                  <a:gd name="connsiteY23" fmla="*/ 575310 h 1062990"/>
                  <a:gd name="connsiteX24" fmla="*/ 323850 w 1055370"/>
                  <a:gd name="connsiteY24" fmla="*/ 491490 h 1062990"/>
                  <a:gd name="connsiteX25" fmla="*/ 74295 w 1055370"/>
                  <a:gd name="connsiteY25" fmla="*/ 523875 h 1062990"/>
                  <a:gd name="connsiteX26" fmla="*/ 0 w 1055370"/>
                  <a:gd name="connsiteY26" fmla="*/ 358140 h 1062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55370" h="1062990">
                    <a:moveTo>
                      <a:pt x="0" y="358140"/>
                    </a:moveTo>
                    <a:lnTo>
                      <a:pt x="129540" y="354330"/>
                    </a:lnTo>
                    <a:lnTo>
                      <a:pt x="156210" y="281940"/>
                    </a:lnTo>
                    <a:lnTo>
                      <a:pt x="129540" y="188595"/>
                    </a:lnTo>
                    <a:lnTo>
                      <a:pt x="173355" y="118110"/>
                    </a:lnTo>
                    <a:lnTo>
                      <a:pt x="211455" y="118110"/>
                    </a:lnTo>
                    <a:lnTo>
                      <a:pt x="337185" y="219075"/>
                    </a:lnTo>
                    <a:lnTo>
                      <a:pt x="716280" y="182880"/>
                    </a:lnTo>
                    <a:lnTo>
                      <a:pt x="832485" y="34290"/>
                    </a:lnTo>
                    <a:lnTo>
                      <a:pt x="1042035" y="0"/>
                    </a:lnTo>
                    <a:lnTo>
                      <a:pt x="1055370" y="407670"/>
                    </a:lnTo>
                    <a:lnTo>
                      <a:pt x="982980" y="474345"/>
                    </a:lnTo>
                    <a:lnTo>
                      <a:pt x="899160" y="474345"/>
                    </a:lnTo>
                    <a:lnTo>
                      <a:pt x="777240" y="558165"/>
                    </a:lnTo>
                    <a:lnTo>
                      <a:pt x="771525" y="662940"/>
                    </a:lnTo>
                    <a:lnTo>
                      <a:pt x="824865" y="706755"/>
                    </a:lnTo>
                    <a:lnTo>
                      <a:pt x="828675" y="847725"/>
                    </a:lnTo>
                    <a:lnTo>
                      <a:pt x="741045" y="933450"/>
                    </a:lnTo>
                    <a:lnTo>
                      <a:pt x="771525" y="975360"/>
                    </a:lnTo>
                    <a:lnTo>
                      <a:pt x="662940" y="1062990"/>
                    </a:lnTo>
                    <a:lnTo>
                      <a:pt x="445770" y="843915"/>
                    </a:lnTo>
                    <a:lnTo>
                      <a:pt x="417195" y="868680"/>
                    </a:lnTo>
                    <a:lnTo>
                      <a:pt x="251460" y="649605"/>
                    </a:lnTo>
                    <a:lnTo>
                      <a:pt x="247650" y="575310"/>
                    </a:lnTo>
                    <a:lnTo>
                      <a:pt x="323850" y="491490"/>
                    </a:lnTo>
                    <a:lnTo>
                      <a:pt x="74295" y="523875"/>
                    </a:lnTo>
                    <a:lnTo>
                      <a:pt x="0" y="358140"/>
                    </a:lnTo>
                    <a:close/>
                  </a:path>
                </a:pathLst>
              </a:cu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2"/>
                  </a:solidFill>
                </a:endParaRPr>
              </a:p>
            </p:txBody>
          </p:sp>
          <p:sp>
            <p:nvSpPr>
              <p:cNvPr id="99" name="Freeform 98"/>
              <p:cNvSpPr/>
              <p:nvPr/>
            </p:nvSpPr>
            <p:spPr>
              <a:xfrm>
                <a:off x="3596640" y="1495425"/>
                <a:ext cx="512445" cy="662940"/>
              </a:xfrm>
              <a:custGeom>
                <a:avLst/>
                <a:gdLst>
                  <a:gd name="connsiteX0" fmla="*/ 295275 w 512445"/>
                  <a:gd name="connsiteY0" fmla="*/ 100965 h 662940"/>
                  <a:gd name="connsiteX1" fmla="*/ 512445 w 512445"/>
                  <a:gd name="connsiteY1" fmla="*/ 333375 h 662940"/>
                  <a:gd name="connsiteX2" fmla="*/ 426720 w 512445"/>
                  <a:gd name="connsiteY2" fmla="*/ 358140 h 662940"/>
                  <a:gd name="connsiteX3" fmla="*/ 415290 w 512445"/>
                  <a:gd name="connsiteY3" fmla="*/ 430530 h 662940"/>
                  <a:gd name="connsiteX4" fmla="*/ 358140 w 512445"/>
                  <a:gd name="connsiteY4" fmla="*/ 489585 h 662940"/>
                  <a:gd name="connsiteX5" fmla="*/ 443865 w 512445"/>
                  <a:gd name="connsiteY5" fmla="*/ 630555 h 662940"/>
                  <a:gd name="connsiteX6" fmla="*/ 421005 w 512445"/>
                  <a:gd name="connsiteY6" fmla="*/ 651510 h 662940"/>
                  <a:gd name="connsiteX7" fmla="*/ 350520 w 512445"/>
                  <a:gd name="connsiteY7" fmla="*/ 605790 h 662940"/>
                  <a:gd name="connsiteX8" fmla="*/ 253365 w 512445"/>
                  <a:gd name="connsiteY8" fmla="*/ 662940 h 662940"/>
                  <a:gd name="connsiteX9" fmla="*/ 165735 w 512445"/>
                  <a:gd name="connsiteY9" fmla="*/ 409575 h 662940"/>
                  <a:gd name="connsiteX10" fmla="*/ 17145 w 512445"/>
                  <a:gd name="connsiteY10" fmla="*/ 209550 h 662940"/>
                  <a:gd name="connsiteX11" fmla="*/ 0 w 512445"/>
                  <a:gd name="connsiteY11" fmla="*/ 47625 h 662940"/>
                  <a:gd name="connsiteX12" fmla="*/ 188595 w 512445"/>
                  <a:gd name="connsiteY12" fmla="*/ 0 h 662940"/>
                  <a:gd name="connsiteX13" fmla="*/ 295275 w 512445"/>
                  <a:gd name="connsiteY13" fmla="*/ 100965 h 662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2445" h="662940">
                    <a:moveTo>
                      <a:pt x="295275" y="100965"/>
                    </a:moveTo>
                    <a:lnTo>
                      <a:pt x="512445" y="333375"/>
                    </a:lnTo>
                    <a:lnTo>
                      <a:pt x="426720" y="358140"/>
                    </a:lnTo>
                    <a:lnTo>
                      <a:pt x="415290" y="430530"/>
                    </a:lnTo>
                    <a:lnTo>
                      <a:pt x="358140" y="489585"/>
                    </a:lnTo>
                    <a:lnTo>
                      <a:pt x="443865" y="630555"/>
                    </a:lnTo>
                    <a:lnTo>
                      <a:pt x="421005" y="651510"/>
                    </a:lnTo>
                    <a:lnTo>
                      <a:pt x="350520" y="605790"/>
                    </a:lnTo>
                    <a:lnTo>
                      <a:pt x="253365" y="662940"/>
                    </a:lnTo>
                    <a:lnTo>
                      <a:pt x="165735" y="409575"/>
                    </a:lnTo>
                    <a:lnTo>
                      <a:pt x="17145" y="209550"/>
                    </a:lnTo>
                    <a:lnTo>
                      <a:pt x="0" y="47625"/>
                    </a:lnTo>
                    <a:lnTo>
                      <a:pt x="188595" y="0"/>
                    </a:lnTo>
                    <a:lnTo>
                      <a:pt x="295275" y="100965"/>
                    </a:lnTo>
                    <a:close/>
                  </a:path>
                </a:pathLst>
              </a:cu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2"/>
                  </a:solidFill>
                </a:endParaRPr>
              </a:p>
            </p:txBody>
          </p:sp>
          <p:sp>
            <p:nvSpPr>
              <p:cNvPr id="100" name="Freeform 99"/>
              <p:cNvSpPr/>
              <p:nvPr/>
            </p:nvSpPr>
            <p:spPr>
              <a:xfrm>
                <a:off x="3890010" y="1470660"/>
                <a:ext cx="626745" cy="651510"/>
              </a:xfrm>
              <a:custGeom>
                <a:avLst/>
                <a:gdLst>
                  <a:gd name="connsiteX0" fmla="*/ 626745 w 626745"/>
                  <a:gd name="connsiteY0" fmla="*/ 274320 h 651510"/>
                  <a:gd name="connsiteX1" fmla="*/ 619125 w 626745"/>
                  <a:gd name="connsiteY1" fmla="*/ 352425 h 651510"/>
                  <a:gd name="connsiteX2" fmla="*/ 575310 w 626745"/>
                  <a:gd name="connsiteY2" fmla="*/ 365760 h 651510"/>
                  <a:gd name="connsiteX3" fmla="*/ 424815 w 626745"/>
                  <a:gd name="connsiteY3" fmla="*/ 483870 h 651510"/>
                  <a:gd name="connsiteX4" fmla="*/ 228600 w 626745"/>
                  <a:gd name="connsiteY4" fmla="*/ 508635 h 651510"/>
                  <a:gd name="connsiteX5" fmla="*/ 203835 w 626745"/>
                  <a:gd name="connsiteY5" fmla="*/ 651510 h 651510"/>
                  <a:gd name="connsiteX6" fmla="*/ 152400 w 626745"/>
                  <a:gd name="connsiteY6" fmla="*/ 651510 h 651510"/>
                  <a:gd name="connsiteX7" fmla="*/ 59055 w 626745"/>
                  <a:gd name="connsiteY7" fmla="*/ 512445 h 651510"/>
                  <a:gd name="connsiteX8" fmla="*/ 127635 w 626745"/>
                  <a:gd name="connsiteY8" fmla="*/ 453390 h 651510"/>
                  <a:gd name="connsiteX9" fmla="*/ 133350 w 626745"/>
                  <a:gd name="connsiteY9" fmla="*/ 375285 h 651510"/>
                  <a:gd name="connsiteX10" fmla="*/ 224790 w 626745"/>
                  <a:gd name="connsiteY10" fmla="*/ 356235 h 651510"/>
                  <a:gd name="connsiteX11" fmla="*/ 0 w 626745"/>
                  <a:gd name="connsiteY11" fmla="*/ 121920 h 651510"/>
                  <a:gd name="connsiteX12" fmla="*/ 53340 w 626745"/>
                  <a:gd name="connsiteY12" fmla="*/ 24765 h 651510"/>
                  <a:gd name="connsiteX13" fmla="*/ 283845 w 626745"/>
                  <a:gd name="connsiteY13" fmla="*/ 0 h 651510"/>
                  <a:gd name="connsiteX14" fmla="*/ 428625 w 626745"/>
                  <a:gd name="connsiteY14" fmla="*/ 177165 h 651510"/>
                  <a:gd name="connsiteX15" fmla="*/ 542925 w 626745"/>
                  <a:gd name="connsiteY15" fmla="*/ 180975 h 651510"/>
                  <a:gd name="connsiteX16" fmla="*/ 626745 w 626745"/>
                  <a:gd name="connsiteY16" fmla="*/ 274320 h 651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6745" h="651510">
                    <a:moveTo>
                      <a:pt x="626745" y="274320"/>
                    </a:moveTo>
                    <a:lnTo>
                      <a:pt x="619125" y="352425"/>
                    </a:lnTo>
                    <a:lnTo>
                      <a:pt x="575310" y="365760"/>
                    </a:lnTo>
                    <a:lnTo>
                      <a:pt x="424815" y="483870"/>
                    </a:lnTo>
                    <a:lnTo>
                      <a:pt x="228600" y="508635"/>
                    </a:lnTo>
                    <a:lnTo>
                      <a:pt x="203835" y="651510"/>
                    </a:lnTo>
                    <a:lnTo>
                      <a:pt x="152400" y="651510"/>
                    </a:lnTo>
                    <a:lnTo>
                      <a:pt x="59055" y="512445"/>
                    </a:lnTo>
                    <a:lnTo>
                      <a:pt x="127635" y="453390"/>
                    </a:lnTo>
                    <a:lnTo>
                      <a:pt x="133350" y="375285"/>
                    </a:lnTo>
                    <a:lnTo>
                      <a:pt x="224790" y="356235"/>
                    </a:lnTo>
                    <a:lnTo>
                      <a:pt x="0" y="121920"/>
                    </a:lnTo>
                    <a:lnTo>
                      <a:pt x="53340" y="24765"/>
                    </a:lnTo>
                    <a:lnTo>
                      <a:pt x="283845" y="0"/>
                    </a:lnTo>
                    <a:lnTo>
                      <a:pt x="428625" y="177165"/>
                    </a:lnTo>
                    <a:lnTo>
                      <a:pt x="542925" y="180975"/>
                    </a:lnTo>
                    <a:lnTo>
                      <a:pt x="626745" y="274320"/>
                    </a:lnTo>
                    <a:close/>
                  </a:path>
                </a:pathLst>
              </a:cu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2"/>
                  </a:solidFill>
                </a:endParaRPr>
              </a:p>
            </p:txBody>
          </p:sp>
          <p:sp>
            <p:nvSpPr>
              <p:cNvPr id="101" name="Freeform 100"/>
              <p:cNvSpPr/>
              <p:nvPr/>
            </p:nvSpPr>
            <p:spPr>
              <a:xfrm>
                <a:off x="4711065" y="847725"/>
                <a:ext cx="1011555" cy="981075"/>
              </a:xfrm>
              <a:custGeom>
                <a:avLst/>
                <a:gdLst>
                  <a:gd name="connsiteX0" fmla="*/ 89535 w 1011555"/>
                  <a:gd name="connsiteY0" fmla="*/ 0 h 981075"/>
                  <a:gd name="connsiteX1" fmla="*/ 274320 w 1011555"/>
                  <a:gd name="connsiteY1" fmla="*/ 160020 h 981075"/>
                  <a:gd name="connsiteX2" fmla="*/ 592455 w 1011555"/>
                  <a:gd name="connsiteY2" fmla="*/ 266700 h 981075"/>
                  <a:gd name="connsiteX3" fmla="*/ 615315 w 1011555"/>
                  <a:gd name="connsiteY3" fmla="*/ 142875 h 981075"/>
                  <a:gd name="connsiteX4" fmla="*/ 901065 w 1011555"/>
                  <a:gd name="connsiteY4" fmla="*/ 15240 h 981075"/>
                  <a:gd name="connsiteX5" fmla="*/ 1009650 w 1011555"/>
                  <a:gd name="connsiteY5" fmla="*/ 173355 h 981075"/>
                  <a:gd name="connsiteX6" fmla="*/ 1011555 w 1011555"/>
                  <a:gd name="connsiteY6" fmla="*/ 295275 h 981075"/>
                  <a:gd name="connsiteX7" fmla="*/ 857250 w 1011555"/>
                  <a:gd name="connsiteY7" fmla="*/ 470535 h 981075"/>
                  <a:gd name="connsiteX8" fmla="*/ 882015 w 1011555"/>
                  <a:gd name="connsiteY8" fmla="*/ 695325 h 981075"/>
                  <a:gd name="connsiteX9" fmla="*/ 645795 w 1011555"/>
                  <a:gd name="connsiteY9" fmla="*/ 946785 h 981075"/>
                  <a:gd name="connsiteX10" fmla="*/ 567690 w 1011555"/>
                  <a:gd name="connsiteY10" fmla="*/ 908685 h 981075"/>
                  <a:gd name="connsiteX11" fmla="*/ 443865 w 1011555"/>
                  <a:gd name="connsiteY11" fmla="*/ 981075 h 981075"/>
                  <a:gd name="connsiteX12" fmla="*/ 421005 w 1011555"/>
                  <a:gd name="connsiteY12" fmla="*/ 861060 h 981075"/>
                  <a:gd name="connsiteX13" fmla="*/ 285750 w 1011555"/>
                  <a:gd name="connsiteY13" fmla="*/ 742950 h 981075"/>
                  <a:gd name="connsiteX14" fmla="*/ 236220 w 1011555"/>
                  <a:gd name="connsiteY14" fmla="*/ 756285 h 981075"/>
                  <a:gd name="connsiteX15" fmla="*/ 264795 w 1011555"/>
                  <a:gd name="connsiteY15" fmla="*/ 853440 h 981075"/>
                  <a:gd name="connsiteX16" fmla="*/ 99060 w 1011555"/>
                  <a:gd name="connsiteY16" fmla="*/ 834390 h 981075"/>
                  <a:gd name="connsiteX17" fmla="*/ 3810 w 1011555"/>
                  <a:gd name="connsiteY17" fmla="*/ 384810 h 981075"/>
                  <a:gd name="connsiteX18" fmla="*/ 80010 w 1011555"/>
                  <a:gd name="connsiteY18" fmla="*/ 192405 h 981075"/>
                  <a:gd name="connsiteX19" fmla="*/ 0 w 1011555"/>
                  <a:gd name="connsiteY19" fmla="*/ 93345 h 981075"/>
                  <a:gd name="connsiteX20" fmla="*/ 89535 w 1011555"/>
                  <a:gd name="connsiteY20" fmla="*/ 0 h 98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11555" h="981075">
                    <a:moveTo>
                      <a:pt x="89535" y="0"/>
                    </a:moveTo>
                    <a:lnTo>
                      <a:pt x="274320" y="160020"/>
                    </a:lnTo>
                    <a:lnTo>
                      <a:pt x="592455" y="266700"/>
                    </a:lnTo>
                    <a:lnTo>
                      <a:pt x="615315" y="142875"/>
                    </a:lnTo>
                    <a:lnTo>
                      <a:pt x="901065" y="15240"/>
                    </a:lnTo>
                    <a:lnTo>
                      <a:pt x="1009650" y="173355"/>
                    </a:lnTo>
                    <a:lnTo>
                      <a:pt x="1011555" y="295275"/>
                    </a:lnTo>
                    <a:lnTo>
                      <a:pt x="857250" y="470535"/>
                    </a:lnTo>
                    <a:lnTo>
                      <a:pt x="882015" y="695325"/>
                    </a:lnTo>
                    <a:lnTo>
                      <a:pt x="645795" y="946785"/>
                    </a:lnTo>
                    <a:lnTo>
                      <a:pt x="567690" y="908685"/>
                    </a:lnTo>
                    <a:lnTo>
                      <a:pt x="443865" y="981075"/>
                    </a:lnTo>
                    <a:lnTo>
                      <a:pt x="421005" y="861060"/>
                    </a:lnTo>
                    <a:lnTo>
                      <a:pt x="285750" y="742950"/>
                    </a:lnTo>
                    <a:lnTo>
                      <a:pt x="236220" y="756285"/>
                    </a:lnTo>
                    <a:lnTo>
                      <a:pt x="264795" y="853440"/>
                    </a:lnTo>
                    <a:lnTo>
                      <a:pt x="99060" y="834390"/>
                    </a:lnTo>
                    <a:lnTo>
                      <a:pt x="3810" y="384810"/>
                    </a:lnTo>
                    <a:lnTo>
                      <a:pt x="80010" y="192405"/>
                    </a:lnTo>
                    <a:lnTo>
                      <a:pt x="0" y="93345"/>
                    </a:lnTo>
                    <a:lnTo>
                      <a:pt x="89535" y="0"/>
                    </a:lnTo>
                    <a:close/>
                  </a:path>
                </a:pathLst>
              </a:custGeom>
              <a:solidFill>
                <a:schemeClr val="accent5"/>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2"/>
                  </a:solidFill>
                </a:endParaRPr>
              </a:p>
            </p:txBody>
          </p:sp>
          <p:sp>
            <p:nvSpPr>
              <p:cNvPr id="102" name="Freeform 101"/>
              <p:cNvSpPr/>
              <p:nvPr/>
            </p:nvSpPr>
            <p:spPr>
              <a:xfrm>
                <a:off x="5149215" y="1154430"/>
                <a:ext cx="883920" cy="1049655"/>
              </a:xfrm>
              <a:custGeom>
                <a:avLst/>
                <a:gdLst>
                  <a:gd name="connsiteX0" fmla="*/ 577215 w 883920"/>
                  <a:gd name="connsiteY0" fmla="*/ 0 h 1049655"/>
                  <a:gd name="connsiteX1" fmla="*/ 596265 w 883920"/>
                  <a:gd name="connsiteY1" fmla="*/ 129540 h 1049655"/>
                  <a:gd name="connsiteX2" fmla="*/ 588645 w 883920"/>
                  <a:gd name="connsiteY2" fmla="*/ 285750 h 1049655"/>
                  <a:gd name="connsiteX3" fmla="*/ 546735 w 883920"/>
                  <a:gd name="connsiteY3" fmla="*/ 339090 h 1049655"/>
                  <a:gd name="connsiteX4" fmla="*/ 678180 w 883920"/>
                  <a:gd name="connsiteY4" fmla="*/ 419100 h 1049655"/>
                  <a:gd name="connsiteX5" fmla="*/ 819150 w 883920"/>
                  <a:gd name="connsiteY5" fmla="*/ 392430 h 1049655"/>
                  <a:gd name="connsiteX6" fmla="*/ 883920 w 883920"/>
                  <a:gd name="connsiteY6" fmla="*/ 535305 h 1049655"/>
                  <a:gd name="connsiteX7" fmla="*/ 710565 w 883920"/>
                  <a:gd name="connsiteY7" fmla="*/ 832485 h 1049655"/>
                  <a:gd name="connsiteX8" fmla="*/ 672465 w 883920"/>
                  <a:gd name="connsiteY8" fmla="*/ 1049655 h 1049655"/>
                  <a:gd name="connsiteX9" fmla="*/ 468630 w 883920"/>
                  <a:gd name="connsiteY9" fmla="*/ 992505 h 1049655"/>
                  <a:gd name="connsiteX10" fmla="*/ 260985 w 883920"/>
                  <a:gd name="connsiteY10" fmla="*/ 1036320 h 1049655"/>
                  <a:gd name="connsiteX11" fmla="*/ 186690 w 883920"/>
                  <a:gd name="connsiteY11" fmla="*/ 889635 h 1049655"/>
                  <a:gd name="connsiteX12" fmla="*/ 41910 w 883920"/>
                  <a:gd name="connsiteY12" fmla="*/ 834390 h 1049655"/>
                  <a:gd name="connsiteX13" fmla="*/ 0 w 883920"/>
                  <a:gd name="connsiteY13" fmla="*/ 670560 h 1049655"/>
                  <a:gd name="connsiteX14" fmla="*/ 133350 w 883920"/>
                  <a:gd name="connsiteY14" fmla="*/ 601980 h 1049655"/>
                  <a:gd name="connsiteX15" fmla="*/ 211455 w 883920"/>
                  <a:gd name="connsiteY15" fmla="*/ 641985 h 1049655"/>
                  <a:gd name="connsiteX16" fmla="*/ 443865 w 883920"/>
                  <a:gd name="connsiteY16" fmla="*/ 390525 h 1049655"/>
                  <a:gd name="connsiteX17" fmla="*/ 421005 w 883920"/>
                  <a:gd name="connsiteY17" fmla="*/ 156210 h 1049655"/>
                  <a:gd name="connsiteX18" fmla="*/ 577215 w 883920"/>
                  <a:gd name="connsiteY18" fmla="*/ 0 h 1049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83920" h="1049655">
                    <a:moveTo>
                      <a:pt x="577215" y="0"/>
                    </a:moveTo>
                    <a:lnTo>
                      <a:pt x="596265" y="129540"/>
                    </a:lnTo>
                    <a:lnTo>
                      <a:pt x="588645" y="285750"/>
                    </a:lnTo>
                    <a:lnTo>
                      <a:pt x="546735" y="339090"/>
                    </a:lnTo>
                    <a:lnTo>
                      <a:pt x="678180" y="419100"/>
                    </a:lnTo>
                    <a:lnTo>
                      <a:pt x="819150" y="392430"/>
                    </a:lnTo>
                    <a:lnTo>
                      <a:pt x="883920" y="535305"/>
                    </a:lnTo>
                    <a:lnTo>
                      <a:pt x="710565" y="832485"/>
                    </a:lnTo>
                    <a:lnTo>
                      <a:pt x="672465" y="1049655"/>
                    </a:lnTo>
                    <a:lnTo>
                      <a:pt x="468630" y="992505"/>
                    </a:lnTo>
                    <a:lnTo>
                      <a:pt x="260985" y="1036320"/>
                    </a:lnTo>
                    <a:lnTo>
                      <a:pt x="186690" y="889635"/>
                    </a:lnTo>
                    <a:lnTo>
                      <a:pt x="41910" y="834390"/>
                    </a:lnTo>
                    <a:lnTo>
                      <a:pt x="0" y="670560"/>
                    </a:lnTo>
                    <a:lnTo>
                      <a:pt x="133350" y="601980"/>
                    </a:lnTo>
                    <a:lnTo>
                      <a:pt x="211455" y="641985"/>
                    </a:lnTo>
                    <a:lnTo>
                      <a:pt x="443865" y="390525"/>
                    </a:lnTo>
                    <a:lnTo>
                      <a:pt x="421005" y="156210"/>
                    </a:lnTo>
                    <a:lnTo>
                      <a:pt x="577215" y="0"/>
                    </a:lnTo>
                    <a:close/>
                  </a:path>
                </a:pathLst>
              </a:custGeom>
              <a:solidFill>
                <a:schemeClr val="accent5"/>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2"/>
                  </a:solidFill>
                </a:endParaRPr>
              </a:p>
            </p:txBody>
          </p:sp>
          <p:sp>
            <p:nvSpPr>
              <p:cNvPr id="103" name="Freeform 102"/>
              <p:cNvSpPr/>
              <p:nvPr/>
            </p:nvSpPr>
            <p:spPr>
              <a:xfrm>
                <a:off x="4505325" y="1590675"/>
                <a:ext cx="904875" cy="802005"/>
              </a:xfrm>
              <a:custGeom>
                <a:avLst/>
                <a:gdLst>
                  <a:gd name="connsiteX0" fmla="*/ 0 w 904875"/>
                  <a:gd name="connsiteY0" fmla="*/ 234315 h 802005"/>
                  <a:gd name="connsiteX1" fmla="*/ 3810 w 904875"/>
                  <a:gd name="connsiteY1" fmla="*/ 367665 h 802005"/>
                  <a:gd name="connsiteX2" fmla="*/ 80010 w 904875"/>
                  <a:gd name="connsiteY2" fmla="*/ 468630 h 802005"/>
                  <a:gd name="connsiteX3" fmla="*/ 85725 w 904875"/>
                  <a:gd name="connsiteY3" fmla="*/ 539115 h 802005"/>
                  <a:gd name="connsiteX4" fmla="*/ 163830 w 904875"/>
                  <a:gd name="connsiteY4" fmla="*/ 581025 h 802005"/>
                  <a:gd name="connsiteX5" fmla="*/ 200025 w 904875"/>
                  <a:gd name="connsiteY5" fmla="*/ 697230 h 802005"/>
                  <a:gd name="connsiteX6" fmla="*/ 333375 w 904875"/>
                  <a:gd name="connsiteY6" fmla="*/ 802005 h 802005"/>
                  <a:gd name="connsiteX7" fmla="*/ 704850 w 904875"/>
                  <a:gd name="connsiteY7" fmla="*/ 765810 h 802005"/>
                  <a:gd name="connsiteX8" fmla="*/ 817245 w 904875"/>
                  <a:gd name="connsiteY8" fmla="*/ 617220 h 802005"/>
                  <a:gd name="connsiteX9" fmla="*/ 904875 w 904875"/>
                  <a:gd name="connsiteY9" fmla="*/ 600075 h 802005"/>
                  <a:gd name="connsiteX10" fmla="*/ 830580 w 904875"/>
                  <a:gd name="connsiteY10" fmla="*/ 453390 h 802005"/>
                  <a:gd name="connsiteX11" fmla="*/ 681990 w 904875"/>
                  <a:gd name="connsiteY11" fmla="*/ 394335 h 802005"/>
                  <a:gd name="connsiteX12" fmla="*/ 624840 w 904875"/>
                  <a:gd name="connsiteY12" fmla="*/ 116205 h 802005"/>
                  <a:gd name="connsiteX13" fmla="*/ 497205 w 904875"/>
                  <a:gd name="connsiteY13" fmla="*/ 0 h 802005"/>
                  <a:gd name="connsiteX14" fmla="*/ 436245 w 904875"/>
                  <a:gd name="connsiteY14" fmla="*/ 19050 h 802005"/>
                  <a:gd name="connsiteX15" fmla="*/ 472440 w 904875"/>
                  <a:gd name="connsiteY15" fmla="*/ 108585 h 802005"/>
                  <a:gd name="connsiteX16" fmla="*/ 312420 w 904875"/>
                  <a:gd name="connsiteY16" fmla="*/ 89535 h 802005"/>
                  <a:gd name="connsiteX17" fmla="*/ 22860 w 904875"/>
                  <a:gd name="connsiteY17" fmla="*/ 154305 h 802005"/>
                  <a:gd name="connsiteX18" fmla="*/ 0 w 904875"/>
                  <a:gd name="connsiteY18" fmla="*/ 234315 h 802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04875" h="802005">
                    <a:moveTo>
                      <a:pt x="0" y="234315"/>
                    </a:moveTo>
                    <a:lnTo>
                      <a:pt x="3810" y="367665"/>
                    </a:lnTo>
                    <a:lnTo>
                      <a:pt x="80010" y="468630"/>
                    </a:lnTo>
                    <a:lnTo>
                      <a:pt x="85725" y="539115"/>
                    </a:lnTo>
                    <a:lnTo>
                      <a:pt x="163830" y="581025"/>
                    </a:lnTo>
                    <a:lnTo>
                      <a:pt x="200025" y="697230"/>
                    </a:lnTo>
                    <a:lnTo>
                      <a:pt x="333375" y="802005"/>
                    </a:lnTo>
                    <a:lnTo>
                      <a:pt x="704850" y="765810"/>
                    </a:lnTo>
                    <a:lnTo>
                      <a:pt x="817245" y="617220"/>
                    </a:lnTo>
                    <a:lnTo>
                      <a:pt x="904875" y="600075"/>
                    </a:lnTo>
                    <a:lnTo>
                      <a:pt x="830580" y="453390"/>
                    </a:lnTo>
                    <a:lnTo>
                      <a:pt x="681990" y="394335"/>
                    </a:lnTo>
                    <a:lnTo>
                      <a:pt x="624840" y="116205"/>
                    </a:lnTo>
                    <a:lnTo>
                      <a:pt x="497205" y="0"/>
                    </a:lnTo>
                    <a:lnTo>
                      <a:pt x="436245" y="19050"/>
                    </a:lnTo>
                    <a:lnTo>
                      <a:pt x="472440" y="108585"/>
                    </a:lnTo>
                    <a:lnTo>
                      <a:pt x="312420" y="89535"/>
                    </a:lnTo>
                    <a:lnTo>
                      <a:pt x="22860" y="154305"/>
                    </a:lnTo>
                    <a:lnTo>
                      <a:pt x="0" y="234315"/>
                    </a:lnTo>
                    <a:close/>
                  </a:path>
                </a:pathLst>
              </a:cu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2"/>
                  </a:solidFill>
                </a:endParaRPr>
              </a:p>
            </p:txBody>
          </p:sp>
          <p:sp>
            <p:nvSpPr>
              <p:cNvPr id="104" name="Freeform 103"/>
              <p:cNvSpPr/>
              <p:nvPr/>
            </p:nvSpPr>
            <p:spPr>
              <a:xfrm>
                <a:off x="5229225" y="2143125"/>
                <a:ext cx="1042035" cy="1272540"/>
              </a:xfrm>
              <a:custGeom>
                <a:avLst/>
                <a:gdLst>
                  <a:gd name="connsiteX0" fmla="*/ 596265 w 1042035"/>
                  <a:gd name="connsiteY0" fmla="*/ 66675 h 1272540"/>
                  <a:gd name="connsiteX1" fmla="*/ 683895 w 1042035"/>
                  <a:gd name="connsiteY1" fmla="*/ 112395 h 1272540"/>
                  <a:gd name="connsiteX2" fmla="*/ 737235 w 1042035"/>
                  <a:gd name="connsiteY2" fmla="*/ 304800 h 1272540"/>
                  <a:gd name="connsiteX3" fmla="*/ 811530 w 1042035"/>
                  <a:gd name="connsiteY3" fmla="*/ 361950 h 1272540"/>
                  <a:gd name="connsiteX4" fmla="*/ 994410 w 1042035"/>
                  <a:gd name="connsiteY4" fmla="*/ 321945 h 1272540"/>
                  <a:gd name="connsiteX5" fmla="*/ 1042035 w 1042035"/>
                  <a:gd name="connsiteY5" fmla="*/ 386715 h 1272540"/>
                  <a:gd name="connsiteX6" fmla="*/ 944880 w 1042035"/>
                  <a:gd name="connsiteY6" fmla="*/ 628650 h 1272540"/>
                  <a:gd name="connsiteX7" fmla="*/ 581025 w 1042035"/>
                  <a:gd name="connsiteY7" fmla="*/ 1051560 h 1272540"/>
                  <a:gd name="connsiteX8" fmla="*/ 622935 w 1042035"/>
                  <a:gd name="connsiteY8" fmla="*/ 1272540 h 1272540"/>
                  <a:gd name="connsiteX9" fmla="*/ 409575 w 1042035"/>
                  <a:gd name="connsiteY9" fmla="*/ 1181100 h 1272540"/>
                  <a:gd name="connsiteX10" fmla="*/ 266700 w 1042035"/>
                  <a:gd name="connsiteY10" fmla="*/ 1209675 h 1272540"/>
                  <a:gd name="connsiteX11" fmla="*/ 0 w 1042035"/>
                  <a:gd name="connsiteY11" fmla="*/ 958215 h 1272540"/>
                  <a:gd name="connsiteX12" fmla="*/ 95250 w 1042035"/>
                  <a:gd name="connsiteY12" fmla="*/ 870585 h 1272540"/>
                  <a:gd name="connsiteX13" fmla="*/ 91440 w 1042035"/>
                  <a:gd name="connsiteY13" fmla="*/ 723900 h 1272540"/>
                  <a:gd name="connsiteX14" fmla="*/ 34290 w 1042035"/>
                  <a:gd name="connsiteY14" fmla="*/ 691515 h 1272540"/>
                  <a:gd name="connsiteX15" fmla="*/ 41910 w 1042035"/>
                  <a:gd name="connsiteY15" fmla="*/ 581025 h 1272540"/>
                  <a:gd name="connsiteX16" fmla="*/ 161925 w 1042035"/>
                  <a:gd name="connsiteY16" fmla="*/ 499110 h 1272540"/>
                  <a:gd name="connsiteX17" fmla="*/ 249555 w 1042035"/>
                  <a:gd name="connsiteY17" fmla="*/ 502920 h 1272540"/>
                  <a:gd name="connsiteX18" fmla="*/ 323850 w 1042035"/>
                  <a:gd name="connsiteY18" fmla="*/ 432435 h 1272540"/>
                  <a:gd name="connsiteX19" fmla="*/ 308610 w 1042035"/>
                  <a:gd name="connsiteY19" fmla="*/ 26670 h 1272540"/>
                  <a:gd name="connsiteX20" fmla="*/ 394335 w 1042035"/>
                  <a:gd name="connsiteY20" fmla="*/ 0 h 1272540"/>
                  <a:gd name="connsiteX21" fmla="*/ 596265 w 1042035"/>
                  <a:gd name="connsiteY21" fmla="*/ 66675 h 1272540"/>
                  <a:gd name="connsiteX0" fmla="*/ 596265 w 1042035"/>
                  <a:gd name="connsiteY0" fmla="*/ 66675 h 1272540"/>
                  <a:gd name="connsiteX1" fmla="*/ 683895 w 1042035"/>
                  <a:gd name="connsiteY1" fmla="*/ 112395 h 1272540"/>
                  <a:gd name="connsiteX2" fmla="*/ 737235 w 1042035"/>
                  <a:gd name="connsiteY2" fmla="*/ 304800 h 1272540"/>
                  <a:gd name="connsiteX3" fmla="*/ 811530 w 1042035"/>
                  <a:gd name="connsiteY3" fmla="*/ 361950 h 1272540"/>
                  <a:gd name="connsiteX4" fmla="*/ 979170 w 1042035"/>
                  <a:gd name="connsiteY4" fmla="*/ 333375 h 1272540"/>
                  <a:gd name="connsiteX5" fmla="*/ 1042035 w 1042035"/>
                  <a:gd name="connsiteY5" fmla="*/ 386715 h 1272540"/>
                  <a:gd name="connsiteX6" fmla="*/ 944880 w 1042035"/>
                  <a:gd name="connsiteY6" fmla="*/ 628650 h 1272540"/>
                  <a:gd name="connsiteX7" fmla="*/ 581025 w 1042035"/>
                  <a:gd name="connsiteY7" fmla="*/ 1051560 h 1272540"/>
                  <a:gd name="connsiteX8" fmla="*/ 622935 w 1042035"/>
                  <a:gd name="connsiteY8" fmla="*/ 1272540 h 1272540"/>
                  <a:gd name="connsiteX9" fmla="*/ 409575 w 1042035"/>
                  <a:gd name="connsiteY9" fmla="*/ 1181100 h 1272540"/>
                  <a:gd name="connsiteX10" fmla="*/ 266700 w 1042035"/>
                  <a:gd name="connsiteY10" fmla="*/ 1209675 h 1272540"/>
                  <a:gd name="connsiteX11" fmla="*/ 0 w 1042035"/>
                  <a:gd name="connsiteY11" fmla="*/ 958215 h 1272540"/>
                  <a:gd name="connsiteX12" fmla="*/ 95250 w 1042035"/>
                  <a:gd name="connsiteY12" fmla="*/ 870585 h 1272540"/>
                  <a:gd name="connsiteX13" fmla="*/ 91440 w 1042035"/>
                  <a:gd name="connsiteY13" fmla="*/ 723900 h 1272540"/>
                  <a:gd name="connsiteX14" fmla="*/ 34290 w 1042035"/>
                  <a:gd name="connsiteY14" fmla="*/ 691515 h 1272540"/>
                  <a:gd name="connsiteX15" fmla="*/ 41910 w 1042035"/>
                  <a:gd name="connsiteY15" fmla="*/ 581025 h 1272540"/>
                  <a:gd name="connsiteX16" fmla="*/ 161925 w 1042035"/>
                  <a:gd name="connsiteY16" fmla="*/ 499110 h 1272540"/>
                  <a:gd name="connsiteX17" fmla="*/ 249555 w 1042035"/>
                  <a:gd name="connsiteY17" fmla="*/ 502920 h 1272540"/>
                  <a:gd name="connsiteX18" fmla="*/ 323850 w 1042035"/>
                  <a:gd name="connsiteY18" fmla="*/ 432435 h 1272540"/>
                  <a:gd name="connsiteX19" fmla="*/ 308610 w 1042035"/>
                  <a:gd name="connsiteY19" fmla="*/ 26670 h 1272540"/>
                  <a:gd name="connsiteX20" fmla="*/ 394335 w 1042035"/>
                  <a:gd name="connsiteY20" fmla="*/ 0 h 1272540"/>
                  <a:gd name="connsiteX21" fmla="*/ 596265 w 1042035"/>
                  <a:gd name="connsiteY21" fmla="*/ 66675 h 1272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42035" h="1272540">
                    <a:moveTo>
                      <a:pt x="596265" y="66675"/>
                    </a:moveTo>
                    <a:lnTo>
                      <a:pt x="683895" y="112395"/>
                    </a:lnTo>
                    <a:lnTo>
                      <a:pt x="737235" y="304800"/>
                    </a:lnTo>
                    <a:lnTo>
                      <a:pt x="811530" y="361950"/>
                    </a:lnTo>
                    <a:lnTo>
                      <a:pt x="979170" y="333375"/>
                    </a:lnTo>
                    <a:lnTo>
                      <a:pt x="1042035" y="386715"/>
                    </a:lnTo>
                    <a:lnTo>
                      <a:pt x="944880" y="628650"/>
                    </a:lnTo>
                    <a:lnTo>
                      <a:pt x="581025" y="1051560"/>
                    </a:lnTo>
                    <a:lnTo>
                      <a:pt x="622935" y="1272540"/>
                    </a:lnTo>
                    <a:lnTo>
                      <a:pt x="409575" y="1181100"/>
                    </a:lnTo>
                    <a:lnTo>
                      <a:pt x="266700" y="1209675"/>
                    </a:lnTo>
                    <a:lnTo>
                      <a:pt x="0" y="958215"/>
                    </a:lnTo>
                    <a:lnTo>
                      <a:pt x="95250" y="870585"/>
                    </a:lnTo>
                    <a:lnTo>
                      <a:pt x="91440" y="723900"/>
                    </a:lnTo>
                    <a:lnTo>
                      <a:pt x="34290" y="691515"/>
                    </a:lnTo>
                    <a:lnTo>
                      <a:pt x="41910" y="581025"/>
                    </a:lnTo>
                    <a:lnTo>
                      <a:pt x="161925" y="499110"/>
                    </a:lnTo>
                    <a:lnTo>
                      <a:pt x="249555" y="502920"/>
                    </a:lnTo>
                    <a:lnTo>
                      <a:pt x="323850" y="432435"/>
                    </a:lnTo>
                    <a:lnTo>
                      <a:pt x="308610" y="26670"/>
                    </a:lnTo>
                    <a:lnTo>
                      <a:pt x="394335" y="0"/>
                    </a:lnTo>
                    <a:lnTo>
                      <a:pt x="596265" y="66675"/>
                    </a:lnTo>
                    <a:close/>
                  </a:path>
                </a:pathLst>
              </a:cu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tx2"/>
                  </a:solidFill>
                </a:endParaRPr>
              </a:p>
            </p:txBody>
          </p:sp>
          <p:sp>
            <p:nvSpPr>
              <p:cNvPr id="105" name="Freeform 104"/>
              <p:cNvSpPr/>
              <p:nvPr/>
            </p:nvSpPr>
            <p:spPr>
              <a:xfrm>
                <a:off x="5615940" y="777240"/>
                <a:ext cx="1489710" cy="1729740"/>
              </a:xfrm>
              <a:custGeom>
                <a:avLst/>
                <a:gdLst>
                  <a:gd name="connsiteX0" fmla="*/ 0 w 1489710"/>
                  <a:gd name="connsiteY0" fmla="*/ 80010 h 1729740"/>
                  <a:gd name="connsiteX1" fmla="*/ 243840 w 1489710"/>
                  <a:gd name="connsiteY1" fmla="*/ 99060 h 1729740"/>
                  <a:gd name="connsiteX2" fmla="*/ 655320 w 1489710"/>
                  <a:gd name="connsiteY2" fmla="*/ 0 h 1729740"/>
                  <a:gd name="connsiteX3" fmla="*/ 937260 w 1489710"/>
                  <a:gd name="connsiteY3" fmla="*/ 217170 h 1729740"/>
                  <a:gd name="connsiteX4" fmla="*/ 895350 w 1489710"/>
                  <a:gd name="connsiteY4" fmla="*/ 316230 h 1729740"/>
                  <a:gd name="connsiteX5" fmla="*/ 979170 w 1489710"/>
                  <a:gd name="connsiteY5" fmla="*/ 335280 h 1729740"/>
                  <a:gd name="connsiteX6" fmla="*/ 1139190 w 1489710"/>
                  <a:gd name="connsiteY6" fmla="*/ 765810 h 1729740"/>
                  <a:gd name="connsiteX7" fmla="*/ 1325880 w 1489710"/>
                  <a:gd name="connsiteY7" fmla="*/ 746760 h 1729740"/>
                  <a:gd name="connsiteX8" fmla="*/ 1489710 w 1489710"/>
                  <a:gd name="connsiteY8" fmla="*/ 1021080 h 1729740"/>
                  <a:gd name="connsiteX9" fmla="*/ 982980 w 1489710"/>
                  <a:gd name="connsiteY9" fmla="*/ 1139190 h 1729740"/>
                  <a:gd name="connsiteX10" fmla="*/ 971550 w 1489710"/>
                  <a:gd name="connsiteY10" fmla="*/ 1333500 h 1729740"/>
                  <a:gd name="connsiteX11" fmla="*/ 845820 w 1489710"/>
                  <a:gd name="connsiteY11" fmla="*/ 1200150 h 1729740"/>
                  <a:gd name="connsiteX12" fmla="*/ 598170 w 1489710"/>
                  <a:gd name="connsiteY12" fmla="*/ 1699260 h 1729740"/>
                  <a:gd name="connsiteX13" fmla="*/ 438150 w 1489710"/>
                  <a:gd name="connsiteY13" fmla="*/ 1729740 h 1729740"/>
                  <a:gd name="connsiteX14" fmla="*/ 354330 w 1489710"/>
                  <a:gd name="connsiteY14" fmla="*/ 1672590 h 1729740"/>
                  <a:gd name="connsiteX15" fmla="*/ 285750 w 1489710"/>
                  <a:gd name="connsiteY15" fmla="*/ 1463040 h 1729740"/>
                  <a:gd name="connsiteX16" fmla="*/ 209550 w 1489710"/>
                  <a:gd name="connsiteY16" fmla="*/ 1421130 h 1729740"/>
                  <a:gd name="connsiteX17" fmla="*/ 251460 w 1489710"/>
                  <a:gd name="connsiteY17" fmla="*/ 1200150 h 1729740"/>
                  <a:gd name="connsiteX18" fmla="*/ 415290 w 1489710"/>
                  <a:gd name="connsiteY18" fmla="*/ 902970 h 1729740"/>
                  <a:gd name="connsiteX19" fmla="*/ 361950 w 1489710"/>
                  <a:gd name="connsiteY19" fmla="*/ 762000 h 1729740"/>
                  <a:gd name="connsiteX20" fmla="*/ 217170 w 1489710"/>
                  <a:gd name="connsiteY20" fmla="*/ 800100 h 1729740"/>
                  <a:gd name="connsiteX21" fmla="*/ 80010 w 1489710"/>
                  <a:gd name="connsiteY21" fmla="*/ 716280 h 1729740"/>
                  <a:gd name="connsiteX22" fmla="*/ 125730 w 1489710"/>
                  <a:gd name="connsiteY22" fmla="*/ 659130 h 1729740"/>
                  <a:gd name="connsiteX23" fmla="*/ 125730 w 1489710"/>
                  <a:gd name="connsiteY23" fmla="*/ 495300 h 1729740"/>
                  <a:gd name="connsiteX24" fmla="*/ 114300 w 1489710"/>
                  <a:gd name="connsiteY24" fmla="*/ 373380 h 1729740"/>
                  <a:gd name="connsiteX25" fmla="*/ 106680 w 1489710"/>
                  <a:gd name="connsiteY25" fmla="*/ 255270 h 1729740"/>
                  <a:gd name="connsiteX26" fmla="*/ 0 w 1489710"/>
                  <a:gd name="connsiteY26" fmla="*/ 80010 h 1729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89710" h="1729740">
                    <a:moveTo>
                      <a:pt x="0" y="80010"/>
                    </a:moveTo>
                    <a:lnTo>
                      <a:pt x="243840" y="99060"/>
                    </a:lnTo>
                    <a:lnTo>
                      <a:pt x="655320" y="0"/>
                    </a:lnTo>
                    <a:lnTo>
                      <a:pt x="937260" y="217170"/>
                    </a:lnTo>
                    <a:lnTo>
                      <a:pt x="895350" y="316230"/>
                    </a:lnTo>
                    <a:lnTo>
                      <a:pt x="979170" y="335280"/>
                    </a:lnTo>
                    <a:lnTo>
                      <a:pt x="1139190" y="765810"/>
                    </a:lnTo>
                    <a:lnTo>
                      <a:pt x="1325880" y="746760"/>
                    </a:lnTo>
                    <a:lnTo>
                      <a:pt x="1489710" y="1021080"/>
                    </a:lnTo>
                    <a:lnTo>
                      <a:pt x="982980" y="1139190"/>
                    </a:lnTo>
                    <a:lnTo>
                      <a:pt x="971550" y="1333500"/>
                    </a:lnTo>
                    <a:lnTo>
                      <a:pt x="845820" y="1200150"/>
                    </a:lnTo>
                    <a:lnTo>
                      <a:pt x="598170" y="1699260"/>
                    </a:lnTo>
                    <a:lnTo>
                      <a:pt x="438150" y="1729740"/>
                    </a:lnTo>
                    <a:lnTo>
                      <a:pt x="354330" y="1672590"/>
                    </a:lnTo>
                    <a:lnTo>
                      <a:pt x="285750" y="1463040"/>
                    </a:lnTo>
                    <a:lnTo>
                      <a:pt x="209550" y="1421130"/>
                    </a:lnTo>
                    <a:lnTo>
                      <a:pt x="251460" y="1200150"/>
                    </a:lnTo>
                    <a:lnTo>
                      <a:pt x="415290" y="902970"/>
                    </a:lnTo>
                    <a:lnTo>
                      <a:pt x="361950" y="762000"/>
                    </a:lnTo>
                    <a:lnTo>
                      <a:pt x="217170" y="800100"/>
                    </a:lnTo>
                    <a:lnTo>
                      <a:pt x="80010" y="716280"/>
                    </a:lnTo>
                    <a:lnTo>
                      <a:pt x="125730" y="659130"/>
                    </a:lnTo>
                    <a:lnTo>
                      <a:pt x="125730" y="495300"/>
                    </a:lnTo>
                    <a:lnTo>
                      <a:pt x="114300" y="373380"/>
                    </a:lnTo>
                    <a:lnTo>
                      <a:pt x="106680" y="255270"/>
                    </a:lnTo>
                    <a:lnTo>
                      <a:pt x="0" y="80010"/>
                    </a:lnTo>
                    <a:close/>
                  </a:path>
                </a:pathLst>
              </a:custGeom>
              <a:solidFill>
                <a:schemeClr val="accent5"/>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2"/>
                  </a:solidFill>
                </a:endParaRPr>
              </a:p>
            </p:txBody>
          </p:sp>
          <p:sp>
            <p:nvSpPr>
              <p:cNvPr id="106" name="Freeform 105"/>
              <p:cNvSpPr/>
              <p:nvPr/>
            </p:nvSpPr>
            <p:spPr>
              <a:xfrm>
                <a:off x="4080711" y="1824789"/>
                <a:ext cx="629652" cy="699837"/>
              </a:xfrm>
              <a:custGeom>
                <a:avLst/>
                <a:gdLst>
                  <a:gd name="connsiteX0" fmla="*/ 419100 w 629652"/>
                  <a:gd name="connsiteY0" fmla="*/ 0 h 699837"/>
                  <a:gd name="connsiteX1" fmla="*/ 234615 w 629652"/>
                  <a:gd name="connsiteY1" fmla="*/ 130343 h 699837"/>
                  <a:gd name="connsiteX2" fmla="*/ 40105 w 629652"/>
                  <a:gd name="connsiteY2" fmla="*/ 156411 h 699837"/>
                  <a:gd name="connsiteX3" fmla="*/ 4010 w 629652"/>
                  <a:gd name="connsiteY3" fmla="*/ 298785 h 699837"/>
                  <a:gd name="connsiteX4" fmla="*/ 42110 w 629652"/>
                  <a:gd name="connsiteY4" fmla="*/ 395037 h 699837"/>
                  <a:gd name="connsiteX5" fmla="*/ 0 w 629652"/>
                  <a:gd name="connsiteY5" fmla="*/ 469232 h 699837"/>
                  <a:gd name="connsiteX6" fmla="*/ 116305 w 629652"/>
                  <a:gd name="connsiteY6" fmla="*/ 529390 h 699837"/>
                  <a:gd name="connsiteX7" fmla="*/ 252663 w 629652"/>
                  <a:gd name="connsiteY7" fmla="*/ 425116 h 699837"/>
                  <a:gd name="connsiteX8" fmla="*/ 352926 w 629652"/>
                  <a:gd name="connsiteY8" fmla="*/ 487279 h 699837"/>
                  <a:gd name="connsiteX9" fmla="*/ 356936 w 629652"/>
                  <a:gd name="connsiteY9" fmla="*/ 631658 h 699837"/>
                  <a:gd name="connsiteX10" fmla="*/ 338889 w 629652"/>
                  <a:gd name="connsiteY10" fmla="*/ 641685 h 699837"/>
                  <a:gd name="connsiteX11" fmla="*/ 409073 w 629652"/>
                  <a:gd name="connsiteY11" fmla="*/ 699837 h 699837"/>
                  <a:gd name="connsiteX12" fmla="*/ 545431 w 629652"/>
                  <a:gd name="connsiteY12" fmla="*/ 697832 h 699837"/>
                  <a:gd name="connsiteX13" fmla="*/ 567489 w 629652"/>
                  <a:gd name="connsiteY13" fmla="*/ 621632 h 699837"/>
                  <a:gd name="connsiteX14" fmla="*/ 543426 w 629652"/>
                  <a:gd name="connsiteY14" fmla="*/ 529390 h 699837"/>
                  <a:gd name="connsiteX15" fmla="*/ 585536 w 629652"/>
                  <a:gd name="connsiteY15" fmla="*/ 467227 h 699837"/>
                  <a:gd name="connsiteX16" fmla="*/ 629652 w 629652"/>
                  <a:gd name="connsiteY16" fmla="*/ 463216 h 699837"/>
                  <a:gd name="connsiteX17" fmla="*/ 583531 w 629652"/>
                  <a:gd name="connsiteY17" fmla="*/ 340895 h 699837"/>
                  <a:gd name="connsiteX18" fmla="*/ 509336 w 629652"/>
                  <a:gd name="connsiteY18" fmla="*/ 306806 h 699837"/>
                  <a:gd name="connsiteX19" fmla="*/ 505326 w 629652"/>
                  <a:gd name="connsiteY19" fmla="*/ 230606 h 699837"/>
                  <a:gd name="connsiteX20" fmla="*/ 435142 w 629652"/>
                  <a:gd name="connsiteY20" fmla="*/ 142374 h 699837"/>
                  <a:gd name="connsiteX21" fmla="*/ 419100 w 629652"/>
                  <a:gd name="connsiteY21" fmla="*/ 0 h 699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29652" h="699837">
                    <a:moveTo>
                      <a:pt x="419100" y="0"/>
                    </a:moveTo>
                    <a:lnTo>
                      <a:pt x="234615" y="130343"/>
                    </a:lnTo>
                    <a:lnTo>
                      <a:pt x="40105" y="156411"/>
                    </a:lnTo>
                    <a:lnTo>
                      <a:pt x="4010" y="298785"/>
                    </a:lnTo>
                    <a:lnTo>
                      <a:pt x="42110" y="395037"/>
                    </a:lnTo>
                    <a:lnTo>
                      <a:pt x="0" y="469232"/>
                    </a:lnTo>
                    <a:lnTo>
                      <a:pt x="116305" y="529390"/>
                    </a:lnTo>
                    <a:lnTo>
                      <a:pt x="252663" y="425116"/>
                    </a:lnTo>
                    <a:lnTo>
                      <a:pt x="352926" y="487279"/>
                    </a:lnTo>
                    <a:lnTo>
                      <a:pt x="356936" y="631658"/>
                    </a:lnTo>
                    <a:lnTo>
                      <a:pt x="338889" y="641685"/>
                    </a:lnTo>
                    <a:lnTo>
                      <a:pt x="409073" y="699837"/>
                    </a:lnTo>
                    <a:lnTo>
                      <a:pt x="545431" y="697832"/>
                    </a:lnTo>
                    <a:lnTo>
                      <a:pt x="567489" y="621632"/>
                    </a:lnTo>
                    <a:lnTo>
                      <a:pt x="543426" y="529390"/>
                    </a:lnTo>
                    <a:lnTo>
                      <a:pt x="585536" y="467227"/>
                    </a:lnTo>
                    <a:lnTo>
                      <a:pt x="629652" y="463216"/>
                    </a:lnTo>
                    <a:lnTo>
                      <a:pt x="583531" y="340895"/>
                    </a:lnTo>
                    <a:lnTo>
                      <a:pt x="509336" y="306806"/>
                    </a:lnTo>
                    <a:lnTo>
                      <a:pt x="505326" y="230606"/>
                    </a:lnTo>
                    <a:lnTo>
                      <a:pt x="435142" y="142374"/>
                    </a:lnTo>
                    <a:lnTo>
                      <a:pt x="419100" y="0"/>
                    </a:lnTo>
                    <a:close/>
                  </a:path>
                </a:pathLst>
              </a:cu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2"/>
                  </a:solidFill>
                </a:endParaRPr>
              </a:p>
            </p:txBody>
          </p:sp>
        </p:grpSp>
        <p:sp>
          <p:nvSpPr>
            <p:cNvPr id="107" name="TextBox 106"/>
            <p:cNvSpPr txBox="1"/>
            <p:nvPr/>
          </p:nvSpPr>
          <p:spPr>
            <a:xfrm>
              <a:off x="8194601" y="2175349"/>
              <a:ext cx="383117" cy="107722"/>
            </a:xfrm>
            <a:prstGeom prst="rect">
              <a:avLst/>
            </a:prstGeom>
            <a:noFill/>
          </p:spPr>
          <p:txBody>
            <a:bodyPr wrap="none" lIns="0" tIns="0" rIns="0" bIns="0" rtlCol="0">
              <a:spAutoFit/>
            </a:bodyPr>
            <a:lstStyle/>
            <a:p>
              <a:pPr algn="ctr"/>
              <a:r>
                <a:rPr lang="en-GB" sz="700" b="1" dirty="0">
                  <a:solidFill>
                    <a:schemeClr val="bg1"/>
                  </a:solidFill>
                  <a:latin typeface="Arial" panose="020B0604020202020204" pitchFamily="34" charset="0"/>
                  <a:cs typeface="Arial" panose="020B0604020202020204" pitchFamily="34" charset="0"/>
                </a:rPr>
                <a:t>Havering</a:t>
              </a:r>
            </a:p>
          </p:txBody>
        </p:sp>
        <p:sp>
          <p:nvSpPr>
            <p:cNvPr id="108" name="TextBox 107"/>
            <p:cNvSpPr txBox="1"/>
            <p:nvPr/>
          </p:nvSpPr>
          <p:spPr>
            <a:xfrm>
              <a:off x="7337163" y="1908189"/>
              <a:ext cx="442429" cy="107722"/>
            </a:xfrm>
            <a:prstGeom prst="rect">
              <a:avLst/>
            </a:prstGeom>
            <a:noFill/>
          </p:spPr>
          <p:txBody>
            <a:bodyPr wrap="none" lIns="0" tIns="0" rIns="0" bIns="0" rtlCol="0">
              <a:spAutoFit/>
            </a:bodyPr>
            <a:lstStyle/>
            <a:p>
              <a:pPr algn="ctr"/>
              <a:r>
                <a:rPr lang="en-GB" sz="700" b="1" dirty="0">
                  <a:solidFill>
                    <a:schemeClr val="bg1"/>
                  </a:solidFill>
                  <a:latin typeface="Arial" panose="020B0604020202020204" pitchFamily="34" charset="0"/>
                  <a:cs typeface="Arial" panose="020B0604020202020204" pitchFamily="34" charset="0"/>
                </a:rPr>
                <a:t>Redbridge</a:t>
              </a:r>
            </a:p>
          </p:txBody>
        </p:sp>
        <p:sp>
          <p:nvSpPr>
            <p:cNvPr id="109" name="TextBox 108"/>
            <p:cNvSpPr txBox="1"/>
            <p:nvPr/>
          </p:nvSpPr>
          <p:spPr>
            <a:xfrm>
              <a:off x="7558377" y="2309317"/>
              <a:ext cx="517769" cy="215444"/>
            </a:xfrm>
            <a:prstGeom prst="rect">
              <a:avLst/>
            </a:prstGeom>
            <a:noFill/>
          </p:spPr>
          <p:txBody>
            <a:bodyPr wrap="none" lIns="0" tIns="0" rIns="0" bIns="0" rtlCol="0">
              <a:spAutoFit/>
            </a:bodyPr>
            <a:lstStyle/>
            <a:p>
              <a:pPr algn="ctr"/>
              <a:r>
                <a:rPr lang="en-GB" sz="700" b="1" dirty="0">
                  <a:solidFill>
                    <a:schemeClr val="bg1"/>
                  </a:solidFill>
                  <a:latin typeface="Arial" panose="020B0604020202020204" pitchFamily="34" charset="0"/>
                  <a:cs typeface="Arial" panose="020B0604020202020204" pitchFamily="34" charset="0"/>
                </a:rPr>
                <a:t>Barking and</a:t>
              </a:r>
            </a:p>
            <a:p>
              <a:pPr algn="ctr"/>
              <a:r>
                <a:rPr lang="en-GB" sz="700" b="1" dirty="0">
                  <a:solidFill>
                    <a:schemeClr val="bg1"/>
                  </a:solidFill>
                  <a:latin typeface="Arial" panose="020B0604020202020204" pitchFamily="34" charset="0"/>
                  <a:cs typeface="Arial" panose="020B0604020202020204" pitchFamily="34" charset="0"/>
                </a:rPr>
                <a:t> Dagenham</a:t>
              </a:r>
            </a:p>
          </p:txBody>
        </p:sp>
        <p:sp>
          <p:nvSpPr>
            <p:cNvPr id="127" name="TextBox 126"/>
            <p:cNvSpPr txBox="1"/>
            <p:nvPr/>
          </p:nvSpPr>
          <p:spPr>
            <a:xfrm>
              <a:off x="6904366" y="1971173"/>
              <a:ext cx="375103" cy="215444"/>
            </a:xfrm>
            <a:prstGeom prst="rect">
              <a:avLst/>
            </a:prstGeom>
            <a:noFill/>
          </p:spPr>
          <p:txBody>
            <a:bodyPr wrap="none" lIns="0" tIns="0" rIns="0" bIns="0" rtlCol="0">
              <a:spAutoFit/>
            </a:bodyPr>
            <a:lstStyle/>
            <a:p>
              <a:pPr algn="ctr"/>
              <a:r>
                <a:rPr lang="en-GB" sz="700" b="1" dirty="0">
                  <a:solidFill>
                    <a:schemeClr val="bg1"/>
                  </a:solidFill>
                  <a:latin typeface="Arial" panose="020B0604020202020204" pitchFamily="34" charset="0"/>
                  <a:cs typeface="Arial" panose="020B0604020202020204" pitchFamily="34" charset="0"/>
                </a:rPr>
                <a:t>Waltham</a:t>
              </a:r>
            </a:p>
            <a:p>
              <a:pPr algn="ctr"/>
              <a:r>
                <a:rPr lang="en-GB" sz="700" b="1" dirty="0">
                  <a:solidFill>
                    <a:schemeClr val="bg1"/>
                  </a:solidFill>
                  <a:latin typeface="Arial" panose="020B0604020202020204" pitchFamily="34" charset="0"/>
                  <a:cs typeface="Arial" panose="020B0604020202020204" pitchFamily="34" charset="0"/>
                </a:rPr>
                <a:t>Forest</a:t>
              </a:r>
            </a:p>
          </p:txBody>
        </p:sp>
      </p:grpSp>
      <p:graphicFrame>
        <p:nvGraphicFramePr>
          <p:cNvPr id="141" name="Table 140"/>
          <p:cNvGraphicFramePr>
            <a:graphicFrameLocks noGrp="1"/>
          </p:cNvGraphicFramePr>
          <p:nvPr>
            <p:extLst>
              <p:ext uri="{D42A27DB-BD31-4B8C-83A1-F6EECF244321}">
                <p14:modId xmlns:p14="http://schemas.microsoft.com/office/powerpoint/2010/main" val="3060003942"/>
              </p:ext>
            </p:extLst>
          </p:nvPr>
        </p:nvGraphicFramePr>
        <p:xfrm>
          <a:off x="4821632" y="1151165"/>
          <a:ext cx="4022729" cy="278083"/>
        </p:xfrm>
        <a:graphic>
          <a:graphicData uri="http://schemas.openxmlformats.org/drawingml/2006/table">
            <a:tbl>
              <a:tblPr firstRow="1" bandRow="1">
                <a:tableStyleId>{2D5ABB26-0587-4C30-8999-92F81FD0307C}</a:tableStyleId>
              </a:tblPr>
              <a:tblGrid>
                <a:gridCol w="4022729">
                  <a:extLst>
                    <a:ext uri="{9D8B030D-6E8A-4147-A177-3AD203B41FA5}">
                      <a16:colId xmlns:a16="http://schemas.microsoft.com/office/drawing/2014/main" val="20000"/>
                    </a:ext>
                  </a:extLst>
                </a:gridCol>
              </a:tblGrid>
              <a:tr h="278083">
                <a:tc>
                  <a:txBody>
                    <a:bodyPr/>
                    <a:lstStyle/>
                    <a:p>
                      <a:r>
                        <a:rPr lang="en-GB" sz="1200" b="1" dirty="0">
                          <a:solidFill>
                            <a:schemeClr val="tx1"/>
                          </a:solidFill>
                        </a:rPr>
                        <a:t>Locations served by NELFT</a:t>
                      </a:r>
                    </a:p>
                  </a:txBody>
                  <a:tcPr marL="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927329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A06E78D-F343-4F74-BFC9-4840A921E444}"/>
              </a:ext>
            </a:extLst>
          </p:cNvPr>
          <p:cNvSpPr>
            <a:spLocks noGrp="1"/>
          </p:cNvSpPr>
          <p:nvPr>
            <p:ph type="sldNum" sz="quarter" idx="4"/>
          </p:nvPr>
        </p:nvSpPr>
        <p:spPr/>
        <p:txBody>
          <a:bodyPr/>
          <a:lstStyle/>
          <a:p>
            <a:fld id="{CF707256-2AAE-4244-B495-8FEA21BDAB6D}" type="slidenum">
              <a:rPr lang="en-GB" smtClean="0"/>
              <a:pPr/>
              <a:t>26</a:t>
            </a:fld>
            <a:endParaRPr lang="en-GB"/>
          </a:p>
        </p:txBody>
      </p:sp>
      <p:pic>
        <p:nvPicPr>
          <p:cNvPr id="5" name="Picture 4">
            <a:extLst>
              <a:ext uri="{FF2B5EF4-FFF2-40B4-BE49-F238E27FC236}">
                <a16:creationId xmlns:a16="http://schemas.microsoft.com/office/drawing/2014/main" id="{3B7F4302-AC4C-4F05-8E60-09F353F05E01}"/>
              </a:ext>
            </a:extLst>
          </p:cNvPr>
          <p:cNvPicPr>
            <a:picLocks noChangeAspect="1"/>
          </p:cNvPicPr>
          <p:nvPr/>
        </p:nvPicPr>
        <p:blipFill>
          <a:blip r:embed="rId2"/>
          <a:stretch>
            <a:fillRect/>
          </a:stretch>
        </p:blipFill>
        <p:spPr>
          <a:xfrm>
            <a:off x="1370559" y="949551"/>
            <a:ext cx="6402881" cy="3600815"/>
          </a:xfrm>
          <a:prstGeom prst="rect">
            <a:avLst/>
          </a:prstGeom>
        </p:spPr>
      </p:pic>
    </p:spTree>
    <p:extLst>
      <p:ext uri="{BB962C8B-B14F-4D97-AF65-F5344CB8AC3E}">
        <p14:creationId xmlns:p14="http://schemas.microsoft.com/office/powerpoint/2010/main" val="41984656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8985" y="2080350"/>
            <a:ext cx="4645702" cy="982800"/>
          </a:xfrm>
        </p:spPr>
        <p:txBody>
          <a:bodyPr anchor="ctr" anchorCtr="0"/>
          <a:lstStyle/>
          <a:p>
            <a:pPr marL="0" indent="0">
              <a:buNone/>
            </a:pPr>
            <a:r>
              <a:rPr lang="en-GB" sz="3600" b="1" dirty="0">
                <a:solidFill>
                  <a:schemeClr val="bg1"/>
                </a:solidFill>
              </a:rPr>
              <a:t>Any questions?</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574" y="4762500"/>
            <a:ext cx="3091341" cy="380678"/>
          </a:xfrm>
          <a:prstGeom prst="rect">
            <a:avLst/>
          </a:prstGeom>
        </p:spPr>
      </p:pic>
    </p:spTree>
    <p:extLst>
      <p:ext uri="{BB962C8B-B14F-4D97-AF65-F5344CB8AC3E}">
        <p14:creationId xmlns:p14="http://schemas.microsoft.com/office/powerpoint/2010/main" val="550524490"/>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Waltham Forest CAMHS</a:t>
            </a:r>
          </a:p>
        </p:txBody>
      </p:sp>
    </p:spTree>
    <p:extLst>
      <p:ext uri="{BB962C8B-B14F-4D97-AF65-F5344CB8AC3E}">
        <p14:creationId xmlns:p14="http://schemas.microsoft.com/office/powerpoint/2010/main" val="1016230715"/>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F22E3-A6F2-43EE-81EF-596BA74E0E0E}"/>
              </a:ext>
            </a:extLst>
          </p:cNvPr>
          <p:cNvSpPr>
            <a:spLocks noGrp="1"/>
          </p:cNvSpPr>
          <p:nvPr>
            <p:ph type="title"/>
          </p:nvPr>
        </p:nvSpPr>
        <p:spPr/>
        <p:txBody>
          <a:bodyPr/>
          <a:lstStyle/>
          <a:p>
            <a:r>
              <a:rPr lang="en-GB" dirty="0"/>
              <a:t>Need for change</a:t>
            </a:r>
          </a:p>
        </p:txBody>
      </p:sp>
      <p:sp>
        <p:nvSpPr>
          <p:cNvPr id="3" name="Slide Number Placeholder 2">
            <a:extLst>
              <a:ext uri="{FF2B5EF4-FFF2-40B4-BE49-F238E27FC236}">
                <a16:creationId xmlns:a16="http://schemas.microsoft.com/office/drawing/2014/main" id="{3CF2830E-9758-4B3D-96EB-FA790125B2AE}"/>
              </a:ext>
            </a:extLst>
          </p:cNvPr>
          <p:cNvSpPr>
            <a:spLocks noGrp="1"/>
          </p:cNvSpPr>
          <p:nvPr>
            <p:ph type="sldNum" sz="quarter" idx="4"/>
          </p:nvPr>
        </p:nvSpPr>
        <p:spPr/>
        <p:txBody>
          <a:bodyPr/>
          <a:lstStyle/>
          <a:p>
            <a:fld id="{CF707256-2AAE-4244-B495-8FEA21BDAB6D}" type="slidenum">
              <a:rPr lang="en-GB" smtClean="0"/>
              <a:pPr/>
              <a:t>4</a:t>
            </a:fld>
            <a:endParaRPr lang="en-GB"/>
          </a:p>
        </p:txBody>
      </p:sp>
      <p:pic>
        <p:nvPicPr>
          <p:cNvPr id="9" name="Picture 8">
            <a:extLst>
              <a:ext uri="{FF2B5EF4-FFF2-40B4-BE49-F238E27FC236}">
                <a16:creationId xmlns:a16="http://schemas.microsoft.com/office/drawing/2014/main" id="{927FC5E0-4460-4550-AF9A-EA40925FA3F8}"/>
              </a:ext>
            </a:extLst>
          </p:cNvPr>
          <p:cNvPicPr>
            <a:picLocks noChangeAspect="1"/>
          </p:cNvPicPr>
          <p:nvPr/>
        </p:nvPicPr>
        <p:blipFill>
          <a:blip r:embed="rId2"/>
          <a:stretch>
            <a:fillRect/>
          </a:stretch>
        </p:blipFill>
        <p:spPr>
          <a:xfrm>
            <a:off x="4955731" y="1342164"/>
            <a:ext cx="3152783" cy="2459171"/>
          </a:xfrm>
          <a:prstGeom prst="rect">
            <a:avLst/>
          </a:prstGeom>
        </p:spPr>
      </p:pic>
      <p:pic>
        <p:nvPicPr>
          <p:cNvPr id="2050" name="Picture 2" descr="See the source image">
            <a:extLst>
              <a:ext uri="{FF2B5EF4-FFF2-40B4-BE49-F238E27FC236}">
                <a16:creationId xmlns:a16="http://schemas.microsoft.com/office/drawing/2014/main" id="{ED88A98D-FD89-4FD4-B348-9C31E39D70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733" y="1444171"/>
            <a:ext cx="3520538" cy="2372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69385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1117B-E268-4082-B8E0-8A0B2EF812F2}"/>
              </a:ext>
            </a:extLst>
          </p:cNvPr>
          <p:cNvSpPr>
            <a:spLocks noGrp="1"/>
          </p:cNvSpPr>
          <p:nvPr>
            <p:ph type="title"/>
          </p:nvPr>
        </p:nvSpPr>
        <p:spPr>
          <a:xfrm>
            <a:off x="221264" y="101597"/>
            <a:ext cx="6717600" cy="837080"/>
          </a:xfrm>
        </p:spPr>
        <p:txBody>
          <a:bodyPr/>
          <a:lstStyle/>
          <a:p>
            <a:r>
              <a:rPr lang="en-GB" dirty="0"/>
              <a:t>Waltham Forest CAMHS</a:t>
            </a:r>
          </a:p>
        </p:txBody>
      </p:sp>
      <p:sp>
        <p:nvSpPr>
          <p:cNvPr id="3" name="Slide Number Placeholder 2">
            <a:extLst>
              <a:ext uri="{FF2B5EF4-FFF2-40B4-BE49-F238E27FC236}">
                <a16:creationId xmlns:a16="http://schemas.microsoft.com/office/drawing/2014/main" id="{F2514508-CD95-4293-8898-D892B4FB07B5}"/>
              </a:ext>
            </a:extLst>
          </p:cNvPr>
          <p:cNvSpPr>
            <a:spLocks noGrp="1"/>
          </p:cNvSpPr>
          <p:nvPr>
            <p:ph type="sldNum" sz="quarter" idx="4"/>
          </p:nvPr>
        </p:nvSpPr>
        <p:spPr/>
        <p:txBody>
          <a:bodyPr/>
          <a:lstStyle/>
          <a:p>
            <a:fld id="{CF707256-2AAE-4244-B495-8FEA21BDAB6D}" type="slidenum">
              <a:rPr lang="en-GB" smtClean="0"/>
              <a:pPr/>
              <a:t>5</a:t>
            </a:fld>
            <a:endParaRPr lang="en-GB"/>
          </a:p>
        </p:txBody>
      </p:sp>
      <p:pic>
        <p:nvPicPr>
          <p:cNvPr id="1028" name="Picture 4" descr="See the source image">
            <a:extLst>
              <a:ext uri="{FF2B5EF4-FFF2-40B4-BE49-F238E27FC236}">
                <a16:creationId xmlns:a16="http://schemas.microsoft.com/office/drawing/2014/main" id="{C9DD2DB1-21D9-4EBF-B19C-180FC7880D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8210" y="1125211"/>
            <a:ext cx="3199557" cy="3483389"/>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a:extLst>
              <a:ext uri="{FF2B5EF4-FFF2-40B4-BE49-F238E27FC236}">
                <a16:creationId xmlns:a16="http://schemas.microsoft.com/office/drawing/2014/main" id="{DD6599F9-0B8B-44D5-9008-85E85280AE8B}"/>
              </a:ext>
            </a:extLst>
          </p:cNvPr>
          <p:cNvSpPr/>
          <p:nvPr/>
        </p:nvSpPr>
        <p:spPr>
          <a:xfrm>
            <a:off x="3979324" y="2016632"/>
            <a:ext cx="1357327" cy="1367758"/>
          </a:xfrm>
          <a:prstGeom prst="ellipse">
            <a:avLst/>
          </a:prstGeom>
          <a:solidFill>
            <a:srgbClr val="FFCB05"/>
          </a:solidFill>
          <a:ln>
            <a:solidFill>
              <a:srgbClr val="FFCB0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793A56FF-DAE3-46A8-B928-A57EDDD92F60}"/>
              </a:ext>
            </a:extLst>
          </p:cNvPr>
          <p:cNvSpPr txBox="1"/>
          <p:nvPr/>
        </p:nvSpPr>
        <p:spPr>
          <a:xfrm>
            <a:off x="4199414" y="2488686"/>
            <a:ext cx="1137237" cy="400110"/>
          </a:xfrm>
          <a:prstGeom prst="rect">
            <a:avLst/>
          </a:prstGeom>
          <a:noFill/>
        </p:spPr>
        <p:txBody>
          <a:bodyPr wrap="square" rtlCol="0">
            <a:spAutoFit/>
          </a:bodyPr>
          <a:lstStyle/>
          <a:p>
            <a:r>
              <a:rPr lang="en-GB" sz="2000" dirty="0">
                <a:solidFill>
                  <a:schemeClr val="bg1"/>
                </a:solidFill>
                <a:latin typeface="Calibri" panose="020F0502020204030204" pitchFamily="34" charset="0"/>
                <a:cs typeface="Calibri" panose="020F0502020204030204" pitchFamily="34" charset="0"/>
              </a:rPr>
              <a:t>Thriving</a:t>
            </a:r>
          </a:p>
        </p:txBody>
      </p:sp>
      <p:sp>
        <p:nvSpPr>
          <p:cNvPr id="8" name="TextBox 7">
            <a:extLst>
              <a:ext uri="{FF2B5EF4-FFF2-40B4-BE49-F238E27FC236}">
                <a16:creationId xmlns:a16="http://schemas.microsoft.com/office/drawing/2014/main" id="{BCD51705-DFFD-4ACB-803A-DBECBC1C0DBA}"/>
              </a:ext>
            </a:extLst>
          </p:cNvPr>
          <p:cNvSpPr txBox="1"/>
          <p:nvPr/>
        </p:nvSpPr>
        <p:spPr>
          <a:xfrm>
            <a:off x="966956" y="939162"/>
            <a:ext cx="1629015" cy="1200329"/>
          </a:xfrm>
          <a:prstGeom prst="rect">
            <a:avLst/>
          </a:prstGeom>
          <a:noFill/>
        </p:spPr>
        <p:txBody>
          <a:bodyPr wrap="square" rtlCol="0">
            <a:spAutoFit/>
          </a:bodyPr>
          <a:lstStyle/>
          <a:p>
            <a:r>
              <a:rPr lang="en-GB" dirty="0">
                <a:solidFill>
                  <a:schemeClr val="accent1">
                    <a:lumMod val="75000"/>
                  </a:schemeClr>
                </a:solidFill>
              </a:rPr>
              <a:t>Mental Health </a:t>
            </a:r>
            <a:r>
              <a:rPr lang="en-GB" dirty="0"/>
              <a:t>Support</a:t>
            </a:r>
          </a:p>
          <a:p>
            <a:r>
              <a:rPr lang="en-GB" dirty="0"/>
              <a:t>Team</a:t>
            </a:r>
          </a:p>
        </p:txBody>
      </p:sp>
      <p:sp>
        <p:nvSpPr>
          <p:cNvPr id="11" name="TextBox 10">
            <a:extLst>
              <a:ext uri="{FF2B5EF4-FFF2-40B4-BE49-F238E27FC236}">
                <a16:creationId xmlns:a16="http://schemas.microsoft.com/office/drawing/2014/main" id="{CA0E2D0F-FD0D-41F0-A870-6EB94C5C8BCD}"/>
              </a:ext>
            </a:extLst>
          </p:cNvPr>
          <p:cNvSpPr txBox="1"/>
          <p:nvPr/>
        </p:nvSpPr>
        <p:spPr>
          <a:xfrm>
            <a:off x="6611470" y="1066075"/>
            <a:ext cx="1629015" cy="646331"/>
          </a:xfrm>
          <a:prstGeom prst="rect">
            <a:avLst/>
          </a:prstGeom>
          <a:noFill/>
        </p:spPr>
        <p:txBody>
          <a:bodyPr wrap="square" rtlCol="0">
            <a:spAutoFit/>
          </a:bodyPr>
          <a:lstStyle/>
          <a:p>
            <a:r>
              <a:rPr lang="en-GB" dirty="0"/>
              <a:t>Primary Care Team</a:t>
            </a:r>
          </a:p>
        </p:txBody>
      </p:sp>
      <p:sp>
        <p:nvSpPr>
          <p:cNvPr id="12" name="TextBox 11">
            <a:extLst>
              <a:ext uri="{FF2B5EF4-FFF2-40B4-BE49-F238E27FC236}">
                <a16:creationId xmlns:a16="http://schemas.microsoft.com/office/drawing/2014/main" id="{49BCB43C-5026-404A-AF8A-280795631652}"/>
              </a:ext>
            </a:extLst>
          </p:cNvPr>
          <p:cNvSpPr txBox="1"/>
          <p:nvPr/>
        </p:nvSpPr>
        <p:spPr>
          <a:xfrm>
            <a:off x="6611470" y="2304774"/>
            <a:ext cx="1741075" cy="646331"/>
          </a:xfrm>
          <a:prstGeom prst="rect">
            <a:avLst/>
          </a:prstGeom>
          <a:noFill/>
        </p:spPr>
        <p:txBody>
          <a:bodyPr wrap="square" rtlCol="0">
            <a:spAutoFit/>
          </a:bodyPr>
          <a:lstStyle/>
          <a:p>
            <a:r>
              <a:rPr lang="en-GB" dirty="0"/>
              <a:t>CAMHS </a:t>
            </a:r>
            <a:r>
              <a:rPr lang="en-GB" dirty="0">
                <a:solidFill>
                  <a:srgbClr val="7030A0"/>
                </a:solidFill>
              </a:rPr>
              <a:t>Access Team</a:t>
            </a:r>
          </a:p>
        </p:txBody>
      </p:sp>
      <p:sp>
        <p:nvSpPr>
          <p:cNvPr id="13" name="TextBox 12">
            <a:extLst>
              <a:ext uri="{FF2B5EF4-FFF2-40B4-BE49-F238E27FC236}">
                <a16:creationId xmlns:a16="http://schemas.microsoft.com/office/drawing/2014/main" id="{7C1CAB70-627B-4516-984F-BBAE65C03C34}"/>
              </a:ext>
            </a:extLst>
          </p:cNvPr>
          <p:cNvSpPr txBox="1"/>
          <p:nvPr/>
        </p:nvSpPr>
        <p:spPr>
          <a:xfrm>
            <a:off x="6611470" y="3754259"/>
            <a:ext cx="1482838" cy="646331"/>
          </a:xfrm>
          <a:prstGeom prst="rect">
            <a:avLst/>
          </a:prstGeom>
          <a:noFill/>
        </p:spPr>
        <p:txBody>
          <a:bodyPr wrap="square" rtlCol="0">
            <a:spAutoFit/>
          </a:bodyPr>
          <a:lstStyle/>
          <a:p>
            <a:r>
              <a:rPr lang="en-GB" dirty="0">
                <a:solidFill>
                  <a:srgbClr val="7030A0"/>
                </a:solidFill>
              </a:rPr>
              <a:t>Specialist </a:t>
            </a:r>
          </a:p>
          <a:p>
            <a:r>
              <a:rPr lang="en-GB" dirty="0">
                <a:solidFill>
                  <a:srgbClr val="7030A0"/>
                </a:solidFill>
              </a:rPr>
              <a:t>CAMHS</a:t>
            </a:r>
          </a:p>
        </p:txBody>
      </p:sp>
      <p:sp>
        <p:nvSpPr>
          <p:cNvPr id="14" name="TextBox 13">
            <a:extLst>
              <a:ext uri="{FF2B5EF4-FFF2-40B4-BE49-F238E27FC236}">
                <a16:creationId xmlns:a16="http://schemas.microsoft.com/office/drawing/2014/main" id="{95EB09AB-7D0B-48C4-B8A5-61F01E4471A3}"/>
              </a:ext>
            </a:extLst>
          </p:cNvPr>
          <p:cNvSpPr txBox="1"/>
          <p:nvPr/>
        </p:nvSpPr>
        <p:spPr>
          <a:xfrm>
            <a:off x="916683" y="3956784"/>
            <a:ext cx="1701289" cy="646331"/>
          </a:xfrm>
          <a:prstGeom prst="rect">
            <a:avLst/>
          </a:prstGeom>
          <a:noFill/>
        </p:spPr>
        <p:txBody>
          <a:bodyPr wrap="square" rtlCol="0">
            <a:spAutoFit/>
          </a:bodyPr>
          <a:lstStyle/>
          <a:p>
            <a:r>
              <a:rPr lang="en-GB" dirty="0">
                <a:solidFill>
                  <a:srgbClr val="F49800"/>
                </a:solidFill>
              </a:rPr>
              <a:t>Interact (Crisis Team)</a:t>
            </a:r>
          </a:p>
        </p:txBody>
      </p:sp>
      <p:sp>
        <p:nvSpPr>
          <p:cNvPr id="15" name="TextBox 14">
            <a:extLst>
              <a:ext uri="{FF2B5EF4-FFF2-40B4-BE49-F238E27FC236}">
                <a16:creationId xmlns:a16="http://schemas.microsoft.com/office/drawing/2014/main" id="{895E5D63-2C64-4720-A009-2A9738ED098F}"/>
              </a:ext>
            </a:extLst>
          </p:cNvPr>
          <p:cNvSpPr txBox="1"/>
          <p:nvPr/>
        </p:nvSpPr>
        <p:spPr>
          <a:xfrm>
            <a:off x="916683" y="2951105"/>
            <a:ext cx="1482838" cy="646331"/>
          </a:xfrm>
          <a:prstGeom prst="rect">
            <a:avLst/>
          </a:prstGeom>
          <a:noFill/>
        </p:spPr>
        <p:txBody>
          <a:bodyPr wrap="square" rtlCol="0">
            <a:spAutoFit/>
          </a:bodyPr>
          <a:lstStyle/>
          <a:p>
            <a:r>
              <a:rPr lang="en-GB" dirty="0">
                <a:solidFill>
                  <a:srgbClr val="F49800"/>
                </a:solidFill>
              </a:rPr>
              <a:t>Inpatient Services</a:t>
            </a:r>
          </a:p>
        </p:txBody>
      </p:sp>
      <p:sp>
        <p:nvSpPr>
          <p:cNvPr id="16" name="TextBox 15">
            <a:extLst>
              <a:ext uri="{FF2B5EF4-FFF2-40B4-BE49-F238E27FC236}">
                <a16:creationId xmlns:a16="http://schemas.microsoft.com/office/drawing/2014/main" id="{F7494E64-03B1-43D0-98B3-F2700EBE61A2}"/>
              </a:ext>
            </a:extLst>
          </p:cNvPr>
          <p:cNvSpPr txBox="1"/>
          <p:nvPr/>
        </p:nvSpPr>
        <p:spPr>
          <a:xfrm>
            <a:off x="3430334" y="662612"/>
            <a:ext cx="2493100" cy="369332"/>
          </a:xfrm>
          <a:prstGeom prst="rect">
            <a:avLst/>
          </a:prstGeom>
          <a:noFill/>
        </p:spPr>
        <p:txBody>
          <a:bodyPr wrap="square" rtlCol="0">
            <a:spAutoFit/>
          </a:bodyPr>
          <a:lstStyle/>
          <a:p>
            <a:r>
              <a:rPr lang="en-GB" dirty="0">
                <a:solidFill>
                  <a:schemeClr val="accent1">
                    <a:lumMod val="75000"/>
                  </a:schemeClr>
                </a:solidFill>
              </a:rPr>
              <a:t>Pa</a:t>
            </a:r>
            <a:r>
              <a:rPr lang="en-GB" dirty="0">
                <a:solidFill>
                  <a:srgbClr val="0070C0"/>
                </a:solidFill>
              </a:rPr>
              <a:t>rt</a:t>
            </a:r>
            <a:r>
              <a:rPr lang="en-GB" dirty="0">
                <a:solidFill>
                  <a:srgbClr val="7030A0"/>
                </a:solidFill>
              </a:rPr>
              <a:t>ic</a:t>
            </a:r>
            <a:r>
              <a:rPr lang="en-GB" dirty="0">
                <a:solidFill>
                  <a:srgbClr val="F49800"/>
                </a:solidFill>
              </a:rPr>
              <a:t>ip</a:t>
            </a:r>
            <a:r>
              <a:rPr lang="en-GB" dirty="0">
                <a:solidFill>
                  <a:schemeClr val="accent1">
                    <a:lumMod val="75000"/>
                  </a:schemeClr>
                </a:solidFill>
              </a:rPr>
              <a:t>at</a:t>
            </a:r>
            <a:r>
              <a:rPr lang="en-GB" dirty="0">
                <a:solidFill>
                  <a:srgbClr val="0070C0"/>
                </a:solidFill>
              </a:rPr>
              <a:t>io</a:t>
            </a:r>
            <a:r>
              <a:rPr lang="en-GB" dirty="0">
                <a:solidFill>
                  <a:srgbClr val="7030A0"/>
                </a:solidFill>
              </a:rPr>
              <a:t>n</a:t>
            </a:r>
            <a:r>
              <a:rPr lang="en-GB" dirty="0">
                <a:solidFill>
                  <a:srgbClr val="F49800"/>
                </a:solidFill>
              </a:rPr>
              <a:t> </a:t>
            </a:r>
            <a:r>
              <a:rPr lang="en-GB" dirty="0">
                <a:solidFill>
                  <a:srgbClr val="7030A0"/>
                </a:solidFill>
              </a:rPr>
              <a:t>t</a:t>
            </a:r>
            <a:r>
              <a:rPr lang="en-GB" dirty="0">
                <a:solidFill>
                  <a:srgbClr val="F49800"/>
                </a:solidFill>
              </a:rPr>
              <a:t>ea</a:t>
            </a:r>
            <a:r>
              <a:rPr lang="en-GB" dirty="0">
                <a:solidFill>
                  <a:schemeClr val="accent1">
                    <a:lumMod val="75000"/>
                  </a:schemeClr>
                </a:solidFill>
              </a:rPr>
              <a:t>m</a:t>
            </a:r>
            <a:r>
              <a:rPr lang="en-GB" dirty="0">
                <a:solidFill>
                  <a:srgbClr val="F49800"/>
                </a:solidFill>
              </a:rPr>
              <a:t> </a:t>
            </a:r>
          </a:p>
        </p:txBody>
      </p:sp>
    </p:spTree>
    <p:extLst>
      <p:ext uri="{BB962C8B-B14F-4D97-AF65-F5344CB8AC3E}">
        <p14:creationId xmlns:p14="http://schemas.microsoft.com/office/powerpoint/2010/main" val="4177900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CF707256-2AAE-4244-B495-8FEA21BDAB6D}" type="slidenum">
              <a:rPr lang="en-GB" smtClean="0"/>
              <a:pPr/>
              <a:t>6</a:t>
            </a:fld>
            <a:endParaRPr lang="en-GB"/>
          </a:p>
        </p:txBody>
      </p:sp>
      <p:sp>
        <p:nvSpPr>
          <p:cNvPr id="7" name="Oval 6"/>
          <p:cNvSpPr>
            <a:spLocks noChangeAspect="1"/>
          </p:cNvSpPr>
          <p:nvPr/>
        </p:nvSpPr>
        <p:spPr>
          <a:xfrm>
            <a:off x="866613" y="3323099"/>
            <a:ext cx="612000" cy="613343"/>
          </a:xfrm>
          <a:prstGeom prst="ellipse">
            <a:avLst/>
          </a:prstGeom>
          <a:solidFill>
            <a:schemeClr val="tx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err="1">
              <a:solidFill>
                <a:schemeClr val="tx1"/>
              </a:solidFill>
            </a:endParaRPr>
          </a:p>
        </p:txBody>
      </p:sp>
      <p:sp>
        <p:nvSpPr>
          <p:cNvPr id="10" name="TextBox 9"/>
          <p:cNvSpPr txBox="1"/>
          <p:nvPr/>
        </p:nvSpPr>
        <p:spPr>
          <a:xfrm>
            <a:off x="525845" y="1792025"/>
            <a:ext cx="1293535" cy="580523"/>
          </a:xfrm>
          <a:prstGeom prst="rect">
            <a:avLst/>
          </a:prstGeom>
          <a:noFill/>
        </p:spPr>
        <p:txBody>
          <a:bodyPr wrap="square" lIns="0" tIns="0" rIns="0" bIns="71989" rtlCol="0">
            <a:spAutoFit/>
          </a:bodyPr>
          <a:lstStyle/>
          <a:p>
            <a:pPr algn="ctr">
              <a:spcBef>
                <a:spcPts val="600"/>
              </a:spcBef>
            </a:pPr>
            <a:r>
              <a:rPr lang="en-GB" sz="1100" dirty="0">
                <a:solidFill>
                  <a:schemeClr val="tx2"/>
                </a:solidFill>
                <a:latin typeface="+mn-lt"/>
              </a:rPr>
              <a:t>Primary Care Team established in Waltham Forest</a:t>
            </a:r>
          </a:p>
        </p:txBody>
      </p:sp>
      <p:cxnSp>
        <p:nvCxnSpPr>
          <p:cNvPr id="11" name="Straight Connector 10"/>
          <p:cNvCxnSpPr/>
          <p:nvPr/>
        </p:nvCxnSpPr>
        <p:spPr>
          <a:xfrm flipV="1">
            <a:off x="1172616" y="2428693"/>
            <a:ext cx="1" cy="394342"/>
          </a:xfrm>
          <a:prstGeom prst="line">
            <a:avLst/>
          </a:prstGeom>
          <a:ln w="28575">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15" name="Oval 14"/>
          <p:cNvSpPr>
            <a:spLocks noChangeAspect="1"/>
          </p:cNvSpPr>
          <p:nvPr/>
        </p:nvSpPr>
        <p:spPr>
          <a:xfrm>
            <a:off x="2585977" y="2026529"/>
            <a:ext cx="612000" cy="612000"/>
          </a:xfrm>
          <a:prstGeom prst="ellipse">
            <a:avLst/>
          </a:prstGeom>
          <a:solidFill>
            <a:schemeClr val="accent4"/>
          </a:soli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err="1">
              <a:solidFill>
                <a:schemeClr val="tx1"/>
              </a:solidFill>
            </a:endParaRPr>
          </a:p>
        </p:txBody>
      </p:sp>
      <p:sp>
        <p:nvSpPr>
          <p:cNvPr id="18" name="TextBox 17"/>
          <p:cNvSpPr txBox="1"/>
          <p:nvPr/>
        </p:nvSpPr>
        <p:spPr>
          <a:xfrm>
            <a:off x="1931639" y="3648809"/>
            <a:ext cx="1775256" cy="919078"/>
          </a:xfrm>
          <a:prstGeom prst="rect">
            <a:avLst/>
          </a:prstGeom>
          <a:noFill/>
        </p:spPr>
        <p:txBody>
          <a:bodyPr wrap="square" lIns="0" tIns="71989" rIns="0" bIns="0" rtlCol="0">
            <a:spAutoFit/>
          </a:bodyPr>
          <a:lstStyle/>
          <a:p>
            <a:pPr algn="ctr">
              <a:spcBef>
                <a:spcPts val="600"/>
              </a:spcBef>
            </a:pPr>
            <a:r>
              <a:rPr lang="en-GB" sz="1100" dirty="0">
                <a:solidFill>
                  <a:schemeClr val="tx2"/>
                </a:solidFill>
                <a:latin typeface="+mn-lt"/>
              </a:rPr>
              <a:t>Primary Care Team adapt service delivery to meet the mental health needs of CYP and School staff throughout the pandemic</a:t>
            </a:r>
          </a:p>
        </p:txBody>
      </p:sp>
      <p:cxnSp>
        <p:nvCxnSpPr>
          <p:cNvPr id="19" name="Straight Connector 18"/>
          <p:cNvCxnSpPr/>
          <p:nvPr/>
        </p:nvCxnSpPr>
        <p:spPr>
          <a:xfrm>
            <a:off x="2891980" y="3169646"/>
            <a:ext cx="1" cy="373908"/>
          </a:xfrm>
          <a:prstGeom prst="line">
            <a:avLst/>
          </a:prstGeom>
          <a:ln w="28575">
            <a:solidFill>
              <a:schemeClr val="accent4"/>
            </a:solidFill>
            <a:tailEnd type="oval"/>
          </a:ln>
        </p:spPr>
        <p:style>
          <a:lnRef idx="1">
            <a:schemeClr val="accent1"/>
          </a:lnRef>
          <a:fillRef idx="0">
            <a:schemeClr val="accent1"/>
          </a:fillRef>
          <a:effectRef idx="0">
            <a:schemeClr val="accent1"/>
          </a:effectRef>
          <a:fontRef idx="minor">
            <a:schemeClr val="tx1"/>
          </a:fontRef>
        </p:style>
      </p:cxnSp>
      <p:sp>
        <p:nvSpPr>
          <p:cNvPr id="23" name="Oval 22"/>
          <p:cNvSpPr>
            <a:spLocks noChangeAspect="1"/>
          </p:cNvSpPr>
          <p:nvPr/>
        </p:nvSpPr>
        <p:spPr>
          <a:xfrm>
            <a:off x="4305341" y="3323099"/>
            <a:ext cx="612000" cy="613343"/>
          </a:xfrm>
          <a:prstGeom prst="ellipse">
            <a:avLst/>
          </a:prstGeom>
          <a:solidFill>
            <a:schemeClr val="accent3"/>
          </a:soli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err="1">
              <a:solidFill>
                <a:schemeClr val="tx1"/>
              </a:solidFill>
            </a:endParaRPr>
          </a:p>
        </p:txBody>
      </p:sp>
      <p:sp>
        <p:nvSpPr>
          <p:cNvPr id="26" name="TextBox 25"/>
          <p:cNvSpPr txBox="1"/>
          <p:nvPr/>
        </p:nvSpPr>
        <p:spPr>
          <a:xfrm>
            <a:off x="3963814" y="1815808"/>
            <a:ext cx="1293535" cy="580523"/>
          </a:xfrm>
          <a:prstGeom prst="rect">
            <a:avLst/>
          </a:prstGeom>
          <a:noFill/>
        </p:spPr>
        <p:txBody>
          <a:bodyPr wrap="square" lIns="0" tIns="0" rIns="0" bIns="71989" rtlCol="0">
            <a:spAutoFit/>
          </a:bodyPr>
          <a:lstStyle>
            <a:defPPr>
              <a:defRPr lang="de-DE"/>
            </a:defPPr>
            <a:lvl1pPr>
              <a:spcBef>
                <a:spcPts val="600"/>
              </a:spcBef>
              <a:defRPr sz="1100"/>
            </a:lvl1pPr>
          </a:lstStyle>
          <a:p>
            <a:pPr algn="ctr"/>
            <a:r>
              <a:rPr lang="en-GB" dirty="0">
                <a:solidFill>
                  <a:schemeClr val="tx2"/>
                </a:solidFill>
                <a:latin typeface="+mn-lt"/>
              </a:rPr>
              <a:t>Successful MHST, launched in January 2021</a:t>
            </a:r>
          </a:p>
        </p:txBody>
      </p:sp>
      <p:cxnSp>
        <p:nvCxnSpPr>
          <p:cNvPr id="27" name="Straight Connector 26"/>
          <p:cNvCxnSpPr/>
          <p:nvPr/>
        </p:nvCxnSpPr>
        <p:spPr>
          <a:xfrm flipV="1">
            <a:off x="4611344" y="2490043"/>
            <a:ext cx="1" cy="330698"/>
          </a:xfrm>
          <a:prstGeom prst="line">
            <a:avLst/>
          </a:prstGeom>
          <a:ln w="28575">
            <a:solidFill>
              <a:schemeClr val="accent3"/>
            </a:solidFill>
            <a:tailEnd type="oval"/>
          </a:ln>
        </p:spPr>
        <p:style>
          <a:lnRef idx="1">
            <a:schemeClr val="accent1"/>
          </a:lnRef>
          <a:fillRef idx="0">
            <a:schemeClr val="accent1"/>
          </a:fillRef>
          <a:effectRef idx="0">
            <a:schemeClr val="accent1"/>
          </a:effectRef>
          <a:fontRef idx="minor">
            <a:schemeClr val="tx1"/>
          </a:fontRef>
        </p:style>
      </p:cxnSp>
      <p:sp>
        <p:nvSpPr>
          <p:cNvPr id="31" name="Oval 30"/>
          <p:cNvSpPr>
            <a:spLocks noChangeAspect="1"/>
          </p:cNvSpPr>
          <p:nvPr/>
        </p:nvSpPr>
        <p:spPr>
          <a:xfrm>
            <a:off x="6024706" y="2031894"/>
            <a:ext cx="612000" cy="613343"/>
          </a:xfrm>
          <a:prstGeom prst="ellipse">
            <a:avLst/>
          </a:prstGeom>
          <a:solidFill>
            <a:schemeClr val="accent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err="1">
              <a:solidFill>
                <a:schemeClr val="tx1"/>
              </a:solidFill>
            </a:endParaRPr>
          </a:p>
        </p:txBody>
      </p:sp>
      <p:sp>
        <p:nvSpPr>
          <p:cNvPr id="34" name="TextBox 33"/>
          <p:cNvSpPr txBox="1"/>
          <p:nvPr/>
        </p:nvSpPr>
        <p:spPr>
          <a:xfrm>
            <a:off x="5523215" y="3616960"/>
            <a:ext cx="1650734" cy="580523"/>
          </a:xfrm>
          <a:prstGeom prst="rect">
            <a:avLst/>
          </a:prstGeom>
          <a:noFill/>
        </p:spPr>
        <p:txBody>
          <a:bodyPr wrap="square" lIns="0" tIns="71989" rIns="0" bIns="0" rtlCol="0">
            <a:spAutoFit/>
          </a:bodyPr>
          <a:lstStyle>
            <a:defPPr>
              <a:defRPr lang="de-DE"/>
            </a:defPPr>
            <a:lvl1pPr>
              <a:spcBef>
                <a:spcPts val="600"/>
              </a:spcBef>
              <a:defRPr sz="1100"/>
            </a:lvl1pPr>
          </a:lstStyle>
          <a:p>
            <a:pPr algn="ctr"/>
            <a:r>
              <a:rPr lang="en-GB" dirty="0">
                <a:solidFill>
                  <a:schemeClr val="tx2"/>
                </a:solidFill>
                <a:latin typeface="+mn-lt"/>
              </a:rPr>
              <a:t>PCT and MHST partnership offer to schools in the borough</a:t>
            </a:r>
          </a:p>
        </p:txBody>
      </p:sp>
      <p:cxnSp>
        <p:nvCxnSpPr>
          <p:cNvPr id="35" name="Straight Connector 34"/>
          <p:cNvCxnSpPr/>
          <p:nvPr/>
        </p:nvCxnSpPr>
        <p:spPr>
          <a:xfrm>
            <a:off x="6330706" y="3169650"/>
            <a:ext cx="0" cy="373907"/>
          </a:xfrm>
          <a:prstGeom prst="line">
            <a:avLst/>
          </a:prstGeom>
          <a:ln w="28575">
            <a:solidFill>
              <a:schemeClr val="accent2"/>
            </a:solidFill>
            <a:tailEnd type="oval"/>
          </a:ln>
        </p:spPr>
        <p:style>
          <a:lnRef idx="1">
            <a:schemeClr val="accent1"/>
          </a:lnRef>
          <a:fillRef idx="0">
            <a:schemeClr val="accent1"/>
          </a:fillRef>
          <a:effectRef idx="0">
            <a:schemeClr val="accent1"/>
          </a:effectRef>
          <a:fontRef idx="minor">
            <a:schemeClr val="tx1"/>
          </a:fontRef>
        </p:style>
      </p:cxnSp>
      <p:sp>
        <p:nvSpPr>
          <p:cNvPr id="4" name="Arrow: Chevron 7"/>
          <p:cNvSpPr/>
          <p:nvPr/>
        </p:nvSpPr>
        <p:spPr>
          <a:xfrm>
            <a:off x="375547" y="2801209"/>
            <a:ext cx="1594136" cy="368232"/>
          </a:xfrm>
          <a:prstGeom prst="chevron">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sz="1000" b="1" dirty="0">
                <a:solidFill>
                  <a:schemeClr val="bg1"/>
                </a:solidFill>
              </a:rPr>
              <a:t>September 2019</a:t>
            </a:r>
          </a:p>
        </p:txBody>
      </p:sp>
      <p:sp>
        <p:nvSpPr>
          <p:cNvPr id="12" name="Arrow: Chevron 12"/>
          <p:cNvSpPr/>
          <p:nvPr/>
        </p:nvSpPr>
        <p:spPr>
          <a:xfrm>
            <a:off x="2094909" y="2801415"/>
            <a:ext cx="1594136" cy="368232"/>
          </a:xfrm>
          <a:prstGeom prst="chevron">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sz="1000" b="1" dirty="0">
                <a:solidFill>
                  <a:schemeClr val="bg1"/>
                </a:solidFill>
              </a:rPr>
              <a:t>March - September 2020</a:t>
            </a:r>
          </a:p>
        </p:txBody>
      </p:sp>
      <p:sp>
        <p:nvSpPr>
          <p:cNvPr id="20" name="Arrow: Chevron 16"/>
          <p:cNvSpPr/>
          <p:nvPr/>
        </p:nvSpPr>
        <p:spPr>
          <a:xfrm>
            <a:off x="3814273" y="2801415"/>
            <a:ext cx="1594136" cy="368232"/>
          </a:xfrm>
          <a:prstGeom prst="chevron">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sz="1050" b="1" dirty="0">
                <a:solidFill>
                  <a:schemeClr val="bg1"/>
                </a:solidFill>
              </a:rPr>
              <a:t>Sept 2020- January 2021</a:t>
            </a:r>
            <a:endParaRPr lang="en-GB" b="1" dirty="0">
              <a:solidFill>
                <a:schemeClr val="bg1"/>
              </a:solidFill>
            </a:endParaRPr>
          </a:p>
        </p:txBody>
      </p:sp>
      <p:sp>
        <p:nvSpPr>
          <p:cNvPr id="28" name="Arrow: Chevron 20"/>
          <p:cNvSpPr/>
          <p:nvPr/>
        </p:nvSpPr>
        <p:spPr>
          <a:xfrm>
            <a:off x="5533640" y="2801415"/>
            <a:ext cx="1594136" cy="368232"/>
          </a:xfrm>
          <a:prstGeom prst="chevron">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sz="1000" b="1" dirty="0">
                <a:solidFill>
                  <a:schemeClr val="bg1"/>
                </a:solidFill>
              </a:rPr>
              <a:t>From March 2021 </a:t>
            </a:r>
          </a:p>
        </p:txBody>
      </p:sp>
      <p:sp>
        <p:nvSpPr>
          <p:cNvPr id="44" name="Arrow: Chevron 28"/>
          <p:cNvSpPr/>
          <p:nvPr/>
        </p:nvSpPr>
        <p:spPr>
          <a:xfrm>
            <a:off x="7253002" y="2801415"/>
            <a:ext cx="1594136" cy="368232"/>
          </a:xfrm>
          <a:prstGeom prst="chevron">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sz="1000" b="1" dirty="0">
                <a:solidFill>
                  <a:schemeClr val="bg1"/>
                </a:solidFill>
              </a:rPr>
              <a:t>March 2022</a:t>
            </a:r>
          </a:p>
        </p:txBody>
      </p:sp>
      <p:sp>
        <p:nvSpPr>
          <p:cNvPr id="47" name="Oval 46"/>
          <p:cNvSpPr>
            <a:spLocks noChangeAspect="1"/>
          </p:cNvSpPr>
          <p:nvPr/>
        </p:nvSpPr>
        <p:spPr>
          <a:xfrm>
            <a:off x="7744070" y="3323099"/>
            <a:ext cx="612000" cy="613343"/>
          </a:xfrm>
          <a:prstGeom prst="ellipse">
            <a:avLst/>
          </a:prstGeom>
          <a:solidFill>
            <a:schemeClr val="accent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err="1">
              <a:solidFill>
                <a:schemeClr val="tx1"/>
              </a:solidFill>
            </a:endParaRPr>
          </a:p>
        </p:txBody>
      </p:sp>
      <p:sp>
        <p:nvSpPr>
          <p:cNvPr id="49" name="TextBox 48"/>
          <p:cNvSpPr txBox="1"/>
          <p:nvPr/>
        </p:nvSpPr>
        <p:spPr>
          <a:xfrm>
            <a:off x="7401783" y="1832187"/>
            <a:ext cx="1444595" cy="580523"/>
          </a:xfrm>
          <a:prstGeom prst="rect">
            <a:avLst/>
          </a:prstGeom>
          <a:noFill/>
        </p:spPr>
        <p:txBody>
          <a:bodyPr wrap="square" lIns="0" tIns="0" rIns="0" bIns="71989" rtlCol="0">
            <a:spAutoFit/>
          </a:bodyPr>
          <a:lstStyle>
            <a:defPPr>
              <a:defRPr lang="de-DE"/>
            </a:defPPr>
            <a:lvl1pPr>
              <a:spcBef>
                <a:spcPts val="600"/>
              </a:spcBef>
              <a:defRPr sz="1100"/>
            </a:lvl1pPr>
          </a:lstStyle>
          <a:p>
            <a:pPr algn="ctr"/>
            <a:r>
              <a:rPr lang="en-GB" dirty="0">
                <a:solidFill>
                  <a:schemeClr val="tx2"/>
                </a:solidFill>
                <a:latin typeface="+mn-lt"/>
              </a:rPr>
              <a:t>First Waltham Forest Mental Health in Schools Network</a:t>
            </a:r>
          </a:p>
        </p:txBody>
      </p:sp>
      <p:pic>
        <p:nvPicPr>
          <p:cNvPr id="56" name="Picture 3" descr="\\DATASRV01\Departmentalshare\GOH-Communications\Design\_Branding and templates\Imagery\Royalty Free vector files\2019151_business icons-01.png"/>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963299" y="3451997"/>
            <a:ext cx="418628" cy="355542"/>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2" descr="\\DATASRV01\Departmentalshare\GOH-Communications\Design\_Branding and templates\Imagery\Royalty Free vector files\2019151_icons-01.png"/>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4413576" y="3432003"/>
            <a:ext cx="395530" cy="39553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62" name="Picture 3" descr="\\DATASRV01\Departmentalshare\GOH-Communications\Design\_Branding and templates\Imagery\Royalty Free vector files\2019151_business icons-01.png"/>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6093668" y="2176562"/>
            <a:ext cx="474083" cy="324000"/>
          </a:xfrm>
          <a:prstGeom prst="rect">
            <a:avLst/>
          </a:prstGeom>
          <a:noFill/>
        </p:spPr>
      </p:pic>
      <p:pic>
        <p:nvPicPr>
          <p:cNvPr id="65" name="Picture 3" descr="\\DATASRV01\Departmentalshare\GOH-Communications\Design\_Branding and templates\Imagery\Royalty Free vector files\2019151_business icons-01.png"/>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2645005" y="2154329"/>
            <a:ext cx="493949" cy="356400"/>
          </a:xfrm>
          <a:prstGeom prst="rect">
            <a:avLst/>
          </a:prstGeom>
          <a:noFill/>
        </p:spPr>
      </p:pic>
      <p:grpSp>
        <p:nvGrpSpPr>
          <p:cNvPr id="68" name="Group 67"/>
          <p:cNvGrpSpPr/>
          <p:nvPr/>
        </p:nvGrpSpPr>
        <p:grpSpPr>
          <a:xfrm>
            <a:off x="7829128" y="3503467"/>
            <a:ext cx="441884" cy="252602"/>
            <a:chOff x="6855168" y="3835773"/>
            <a:chExt cx="652773" cy="373156"/>
          </a:xfrm>
        </p:grpSpPr>
        <p:sp>
          <p:nvSpPr>
            <p:cNvPr id="69" name="Freeform 68"/>
            <p:cNvSpPr/>
            <p:nvPr/>
          </p:nvSpPr>
          <p:spPr>
            <a:xfrm>
              <a:off x="6855168" y="3835773"/>
              <a:ext cx="650532" cy="305221"/>
            </a:xfrm>
            <a:custGeom>
              <a:avLst/>
              <a:gdLst>
                <a:gd name="connsiteX0" fmla="*/ 638175 w 638175"/>
                <a:gd name="connsiteY0" fmla="*/ 100013 h 311944"/>
                <a:gd name="connsiteX1" fmla="*/ 345281 w 638175"/>
                <a:gd name="connsiteY1" fmla="*/ 0 h 311944"/>
                <a:gd name="connsiteX2" fmla="*/ 0 w 638175"/>
                <a:gd name="connsiteY2" fmla="*/ 211931 h 311944"/>
                <a:gd name="connsiteX3" fmla="*/ 273844 w 638175"/>
                <a:gd name="connsiteY3" fmla="*/ 311944 h 311944"/>
                <a:gd name="connsiteX4" fmla="*/ 638175 w 638175"/>
                <a:gd name="connsiteY4" fmla="*/ 100013 h 311944"/>
                <a:gd name="connsiteX0" fmla="*/ 638175 w 638175"/>
                <a:gd name="connsiteY0" fmla="*/ 93290 h 305221"/>
                <a:gd name="connsiteX1" fmla="*/ 345281 w 638175"/>
                <a:gd name="connsiteY1" fmla="*/ 0 h 305221"/>
                <a:gd name="connsiteX2" fmla="*/ 0 w 638175"/>
                <a:gd name="connsiteY2" fmla="*/ 205208 h 305221"/>
                <a:gd name="connsiteX3" fmla="*/ 273844 w 638175"/>
                <a:gd name="connsiteY3" fmla="*/ 305221 h 305221"/>
                <a:gd name="connsiteX4" fmla="*/ 638175 w 638175"/>
                <a:gd name="connsiteY4" fmla="*/ 93290 h 305221"/>
                <a:gd name="connsiteX0" fmla="*/ 650532 w 650532"/>
                <a:gd name="connsiteY0" fmla="*/ 93290 h 305221"/>
                <a:gd name="connsiteX1" fmla="*/ 357638 w 650532"/>
                <a:gd name="connsiteY1" fmla="*/ 0 h 305221"/>
                <a:gd name="connsiteX2" fmla="*/ 0 w 650532"/>
                <a:gd name="connsiteY2" fmla="*/ 201089 h 305221"/>
                <a:gd name="connsiteX3" fmla="*/ 286201 w 650532"/>
                <a:gd name="connsiteY3" fmla="*/ 305221 h 305221"/>
                <a:gd name="connsiteX4" fmla="*/ 650532 w 650532"/>
                <a:gd name="connsiteY4" fmla="*/ 93290 h 305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0532" h="305221">
                  <a:moveTo>
                    <a:pt x="650532" y="93290"/>
                  </a:moveTo>
                  <a:lnTo>
                    <a:pt x="357638" y="0"/>
                  </a:lnTo>
                  <a:lnTo>
                    <a:pt x="0" y="201089"/>
                  </a:lnTo>
                  <a:lnTo>
                    <a:pt x="286201" y="305221"/>
                  </a:lnTo>
                  <a:lnTo>
                    <a:pt x="650532" y="93290"/>
                  </a:lnTo>
                  <a:close/>
                </a:path>
              </a:pathLst>
            </a:cu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Freeform 69"/>
            <p:cNvSpPr/>
            <p:nvPr/>
          </p:nvSpPr>
          <p:spPr>
            <a:xfrm>
              <a:off x="6858000" y="3996018"/>
              <a:ext cx="649941" cy="212911"/>
            </a:xfrm>
            <a:custGeom>
              <a:avLst/>
              <a:gdLst>
                <a:gd name="connsiteX0" fmla="*/ 0 w 649941"/>
                <a:gd name="connsiteY0" fmla="*/ 44823 h 212911"/>
                <a:gd name="connsiteX1" fmla="*/ 0 w 649941"/>
                <a:gd name="connsiteY1" fmla="*/ 107576 h 212911"/>
                <a:gd name="connsiteX2" fmla="*/ 284629 w 649941"/>
                <a:gd name="connsiteY2" fmla="*/ 212911 h 212911"/>
                <a:gd name="connsiteX3" fmla="*/ 649941 w 649941"/>
                <a:gd name="connsiteY3" fmla="*/ 0 h 212911"/>
              </a:gdLst>
              <a:ahLst/>
              <a:cxnLst>
                <a:cxn ang="0">
                  <a:pos x="connsiteX0" y="connsiteY0"/>
                </a:cxn>
                <a:cxn ang="0">
                  <a:pos x="connsiteX1" y="connsiteY1"/>
                </a:cxn>
                <a:cxn ang="0">
                  <a:pos x="connsiteX2" y="connsiteY2"/>
                </a:cxn>
                <a:cxn ang="0">
                  <a:pos x="connsiteX3" y="connsiteY3"/>
                </a:cxn>
              </a:cxnLst>
              <a:rect l="l" t="t" r="r" b="b"/>
              <a:pathLst>
                <a:path w="649941" h="212911">
                  <a:moveTo>
                    <a:pt x="0" y="44823"/>
                  </a:moveTo>
                  <a:lnTo>
                    <a:pt x="0" y="107576"/>
                  </a:lnTo>
                  <a:lnTo>
                    <a:pt x="284629" y="212911"/>
                  </a:lnTo>
                  <a:lnTo>
                    <a:pt x="649941" y="0"/>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Freeform 70"/>
            <p:cNvSpPr/>
            <p:nvPr/>
          </p:nvSpPr>
          <p:spPr>
            <a:xfrm>
              <a:off x="7487138" y="3942862"/>
              <a:ext cx="0" cy="60569"/>
            </a:xfrm>
            <a:custGeom>
              <a:avLst/>
              <a:gdLst>
                <a:gd name="connsiteX0" fmla="*/ 0 w 0"/>
                <a:gd name="connsiteY0" fmla="*/ 0 h 60569"/>
                <a:gd name="connsiteX1" fmla="*/ 0 w 0"/>
                <a:gd name="connsiteY1" fmla="*/ 60569 h 60569"/>
              </a:gdLst>
              <a:ahLst/>
              <a:cxnLst>
                <a:cxn ang="0">
                  <a:pos x="connsiteX0" y="connsiteY0"/>
                </a:cxn>
                <a:cxn ang="0">
                  <a:pos x="connsiteX1" y="connsiteY1"/>
                </a:cxn>
              </a:cxnLst>
              <a:rect l="l" t="t" r="r" b="b"/>
              <a:pathLst>
                <a:path h="60569">
                  <a:moveTo>
                    <a:pt x="0" y="0"/>
                  </a:moveTo>
                  <a:lnTo>
                    <a:pt x="0" y="60569"/>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Freeform 71"/>
            <p:cNvSpPr/>
            <p:nvPr/>
          </p:nvSpPr>
          <p:spPr>
            <a:xfrm>
              <a:off x="6885354" y="4053627"/>
              <a:ext cx="0" cy="60569"/>
            </a:xfrm>
            <a:custGeom>
              <a:avLst/>
              <a:gdLst>
                <a:gd name="connsiteX0" fmla="*/ 0 w 0"/>
                <a:gd name="connsiteY0" fmla="*/ 0 h 60569"/>
                <a:gd name="connsiteX1" fmla="*/ 0 w 0"/>
                <a:gd name="connsiteY1" fmla="*/ 60569 h 60569"/>
              </a:gdLst>
              <a:ahLst/>
              <a:cxnLst>
                <a:cxn ang="0">
                  <a:pos x="connsiteX0" y="connsiteY0"/>
                </a:cxn>
                <a:cxn ang="0">
                  <a:pos x="connsiteX1" y="connsiteY1"/>
                </a:cxn>
              </a:cxnLst>
              <a:rect l="l" t="t" r="r" b="b"/>
              <a:pathLst>
                <a:path h="60569">
                  <a:moveTo>
                    <a:pt x="0" y="0"/>
                  </a:moveTo>
                  <a:lnTo>
                    <a:pt x="0" y="60569"/>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74" name="Straight Connector 73"/>
          <p:cNvCxnSpPr/>
          <p:nvPr/>
        </p:nvCxnSpPr>
        <p:spPr>
          <a:xfrm flipV="1">
            <a:off x="8050073" y="2490043"/>
            <a:ext cx="1" cy="328404"/>
          </a:xfrm>
          <a:prstGeom prst="line">
            <a:avLst/>
          </a:prstGeom>
          <a:ln w="28575">
            <a:solidFill>
              <a:schemeClr val="accent1"/>
            </a:solidFill>
            <a:tailEnd type="oval"/>
          </a:ln>
        </p:spPr>
        <p:style>
          <a:lnRef idx="1">
            <a:schemeClr val="accent1"/>
          </a:lnRef>
          <a:fillRef idx="0">
            <a:schemeClr val="accent1"/>
          </a:fillRef>
          <a:effectRef idx="0">
            <a:schemeClr val="accent1"/>
          </a:effectRef>
          <a:fontRef idx="minor">
            <a:schemeClr val="tx1"/>
          </a:fontRef>
        </p:style>
      </p:cxnSp>
      <p:graphicFrame>
        <p:nvGraphicFramePr>
          <p:cNvPr id="33" name="Table 32"/>
          <p:cNvGraphicFramePr>
            <a:graphicFrameLocks noGrp="1"/>
          </p:cNvGraphicFramePr>
          <p:nvPr>
            <p:extLst>
              <p:ext uri="{D42A27DB-BD31-4B8C-83A1-F6EECF244321}">
                <p14:modId xmlns:p14="http://schemas.microsoft.com/office/powerpoint/2010/main" val="538475630"/>
              </p:ext>
            </p:extLst>
          </p:nvPr>
        </p:nvGraphicFramePr>
        <p:xfrm>
          <a:off x="376238" y="1147157"/>
          <a:ext cx="8470900" cy="396240"/>
        </p:xfrm>
        <a:graphic>
          <a:graphicData uri="http://schemas.openxmlformats.org/drawingml/2006/table">
            <a:tbl>
              <a:tblPr firstRow="1" bandRow="1">
                <a:tableStyleId>{2D5ABB26-0587-4C30-8999-92F81FD0307C}</a:tableStyleId>
              </a:tblPr>
              <a:tblGrid>
                <a:gridCol w="8470900">
                  <a:extLst>
                    <a:ext uri="{9D8B030D-6E8A-4147-A177-3AD203B41FA5}">
                      <a16:colId xmlns:a16="http://schemas.microsoft.com/office/drawing/2014/main" val="20000"/>
                    </a:ext>
                  </a:extLst>
                </a:gridCol>
              </a:tblGrid>
              <a:tr h="340298">
                <a:tc>
                  <a:txBody>
                    <a:bodyPr/>
                    <a:lstStyle/>
                    <a:p>
                      <a:r>
                        <a:rPr lang="en-GB" sz="2000" b="1" dirty="0">
                          <a:solidFill>
                            <a:schemeClr val="tx1"/>
                          </a:solidFill>
                        </a:rPr>
                        <a:t>WF CAMHS – Development of School Based Health Services</a:t>
                      </a:r>
                    </a:p>
                  </a:txBody>
                  <a:tcPr marL="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530990367"/>
      </p:ext>
    </p:extLst>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BCFC80B-9655-4A5A-91D1-00288996F610}"/>
              </a:ext>
            </a:extLst>
          </p:cNvPr>
          <p:cNvSpPr>
            <a:spLocks noGrp="1"/>
          </p:cNvSpPr>
          <p:nvPr>
            <p:ph type="sldNum" sz="quarter" idx="4"/>
          </p:nvPr>
        </p:nvSpPr>
        <p:spPr/>
        <p:txBody>
          <a:bodyPr/>
          <a:lstStyle/>
          <a:p>
            <a:fld id="{CF707256-2AAE-4244-B495-8FEA21BDAB6D}" type="slidenum">
              <a:rPr lang="en-GB" smtClean="0"/>
              <a:pPr/>
              <a:t>7</a:t>
            </a:fld>
            <a:endParaRPr lang="en-GB"/>
          </a:p>
        </p:txBody>
      </p:sp>
      <p:pic>
        <p:nvPicPr>
          <p:cNvPr id="1026" name="Picture 2" descr="See the source image">
            <a:extLst>
              <a:ext uri="{FF2B5EF4-FFF2-40B4-BE49-F238E27FC236}">
                <a16:creationId xmlns:a16="http://schemas.microsoft.com/office/drawing/2014/main" id="{71829925-A8DB-4638-AA8D-168943B2E81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0523" y="186653"/>
            <a:ext cx="3856554" cy="275045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F381C0F-7A98-45F6-A375-ED7409E49385}"/>
              </a:ext>
            </a:extLst>
          </p:cNvPr>
          <p:cNvSpPr txBox="1"/>
          <p:nvPr/>
        </p:nvSpPr>
        <p:spPr>
          <a:xfrm>
            <a:off x="228637" y="1333453"/>
            <a:ext cx="2627820" cy="1754326"/>
          </a:xfrm>
          <a:prstGeom prst="rect">
            <a:avLst/>
          </a:prstGeom>
          <a:noFill/>
        </p:spPr>
        <p:txBody>
          <a:bodyPr wrap="square" rtlCol="0">
            <a:spAutoFit/>
          </a:bodyPr>
          <a:lstStyle/>
          <a:p>
            <a:r>
              <a:rPr lang="en-GB" sz="3600" dirty="0">
                <a:solidFill>
                  <a:srgbClr val="FFFF00"/>
                </a:solidFill>
                <a:latin typeface="Baguet Script" panose="020B0604020202020204" pitchFamily="2" charset="0"/>
              </a:rPr>
              <a:t>Mental Health in Schools</a:t>
            </a:r>
          </a:p>
        </p:txBody>
      </p:sp>
      <p:pic>
        <p:nvPicPr>
          <p:cNvPr id="8" name="Picture 7">
            <a:extLst>
              <a:ext uri="{FF2B5EF4-FFF2-40B4-BE49-F238E27FC236}">
                <a16:creationId xmlns:a16="http://schemas.microsoft.com/office/drawing/2014/main" id="{49E05FB0-4BDC-4051-B848-9D39EEF70D9D}"/>
              </a:ext>
            </a:extLst>
          </p:cNvPr>
          <p:cNvPicPr>
            <a:picLocks noChangeAspect="1"/>
          </p:cNvPicPr>
          <p:nvPr/>
        </p:nvPicPr>
        <p:blipFill rotWithShape="1">
          <a:blip r:embed="rId3"/>
          <a:srcRect t="1150"/>
          <a:stretch/>
        </p:blipFill>
        <p:spPr>
          <a:xfrm>
            <a:off x="3180233" y="2571359"/>
            <a:ext cx="5790291" cy="2049794"/>
          </a:xfrm>
          <a:prstGeom prst="rect">
            <a:avLst/>
          </a:prstGeom>
        </p:spPr>
      </p:pic>
      <p:sp>
        <p:nvSpPr>
          <p:cNvPr id="2" name="Arrow: Bent 1">
            <a:extLst>
              <a:ext uri="{FF2B5EF4-FFF2-40B4-BE49-F238E27FC236}">
                <a16:creationId xmlns:a16="http://schemas.microsoft.com/office/drawing/2014/main" id="{FD19B787-1C2A-4089-8519-69479FB6F3B7}"/>
              </a:ext>
            </a:extLst>
          </p:cNvPr>
          <p:cNvSpPr/>
          <p:nvPr/>
        </p:nvSpPr>
        <p:spPr>
          <a:xfrm rot="10800000">
            <a:off x="4148963" y="555985"/>
            <a:ext cx="1016001" cy="369333"/>
          </a:xfrm>
          <a:prstGeom prst="bentArrow">
            <a:avLst>
              <a:gd name="adj1" fmla="val 12324"/>
              <a:gd name="adj2" fmla="val 25000"/>
              <a:gd name="adj3" fmla="val 25000"/>
              <a:gd name="adj4" fmla="val 4375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3" name="TextBox 2">
            <a:extLst>
              <a:ext uri="{FF2B5EF4-FFF2-40B4-BE49-F238E27FC236}">
                <a16:creationId xmlns:a16="http://schemas.microsoft.com/office/drawing/2014/main" id="{AF2B8833-7E10-4BD9-950F-367810990858}"/>
              </a:ext>
            </a:extLst>
          </p:cNvPr>
          <p:cNvSpPr txBox="1"/>
          <p:nvPr/>
        </p:nvSpPr>
        <p:spPr>
          <a:xfrm>
            <a:off x="4477882" y="186653"/>
            <a:ext cx="2002521" cy="369332"/>
          </a:xfrm>
          <a:prstGeom prst="rect">
            <a:avLst/>
          </a:prstGeom>
          <a:noFill/>
        </p:spPr>
        <p:txBody>
          <a:bodyPr wrap="square" rtlCol="0">
            <a:spAutoFit/>
          </a:bodyPr>
          <a:lstStyle/>
          <a:p>
            <a:r>
              <a:rPr lang="en-GB" dirty="0"/>
              <a:t>Early Help </a:t>
            </a:r>
          </a:p>
        </p:txBody>
      </p:sp>
      <p:sp>
        <p:nvSpPr>
          <p:cNvPr id="9" name="Arrow: Bent 8">
            <a:extLst>
              <a:ext uri="{FF2B5EF4-FFF2-40B4-BE49-F238E27FC236}">
                <a16:creationId xmlns:a16="http://schemas.microsoft.com/office/drawing/2014/main" id="{4490CA25-7200-4BF2-A4E6-AE6E3AEEDF69}"/>
              </a:ext>
            </a:extLst>
          </p:cNvPr>
          <p:cNvSpPr/>
          <p:nvPr/>
        </p:nvSpPr>
        <p:spPr>
          <a:xfrm rot="10800000">
            <a:off x="4201888" y="1386787"/>
            <a:ext cx="1016001" cy="369333"/>
          </a:xfrm>
          <a:prstGeom prst="bentArrow">
            <a:avLst>
              <a:gd name="adj1" fmla="val 12324"/>
              <a:gd name="adj2" fmla="val 25000"/>
              <a:gd name="adj3" fmla="val 25000"/>
              <a:gd name="adj4" fmla="val 4375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10" name="TextBox 9">
            <a:extLst>
              <a:ext uri="{FF2B5EF4-FFF2-40B4-BE49-F238E27FC236}">
                <a16:creationId xmlns:a16="http://schemas.microsoft.com/office/drawing/2014/main" id="{21FC5358-FAB1-4B1C-A3D3-A61CDCD61A96}"/>
              </a:ext>
            </a:extLst>
          </p:cNvPr>
          <p:cNvSpPr txBox="1"/>
          <p:nvPr/>
        </p:nvSpPr>
        <p:spPr>
          <a:xfrm>
            <a:off x="4477882" y="1017455"/>
            <a:ext cx="3280005" cy="369332"/>
          </a:xfrm>
          <a:prstGeom prst="rect">
            <a:avLst/>
          </a:prstGeom>
          <a:noFill/>
        </p:spPr>
        <p:txBody>
          <a:bodyPr wrap="square" rtlCol="0">
            <a:spAutoFit/>
          </a:bodyPr>
          <a:lstStyle/>
          <a:p>
            <a:r>
              <a:rPr lang="en-GB" dirty="0"/>
              <a:t>Coping through Football </a:t>
            </a:r>
          </a:p>
        </p:txBody>
      </p:sp>
      <p:sp>
        <p:nvSpPr>
          <p:cNvPr id="11" name="TextBox 10">
            <a:extLst>
              <a:ext uri="{FF2B5EF4-FFF2-40B4-BE49-F238E27FC236}">
                <a16:creationId xmlns:a16="http://schemas.microsoft.com/office/drawing/2014/main" id="{8F79EB79-8557-4C5A-9A51-3463ECD18DEE}"/>
              </a:ext>
            </a:extLst>
          </p:cNvPr>
          <p:cNvSpPr txBox="1"/>
          <p:nvPr/>
        </p:nvSpPr>
        <p:spPr>
          <a:xfrm>
            <a:off x="5302700" y="1571455"/>
            <a:ext cx="3280005" cy="369332"/>
          </a:xfrm>
          <a:prstGeom prst="rect">
            <a:avLst/>
          </a:prstGeom>
          <a:noFill/>
        </p:spPr>
        <p:txBody>
          <a:bodyPr wrap="square" rtlCol="0">
            <a:spAutoFit/>
          </a:bodyPr>
          <a:lstStyle/>
          <a:p>
            <a:r>
              <a:rPr lang="en-GB" dirty="0"/>
              <a:t>Advantage programme</a:t>
            </a:r>
          </a:p>
        </p:txBody>
      </p:sp>
      <p:sp>
        <p:nvSpPr>
          <p:cNvPr id="12" name="Arrow: Bent 11">
            <a:extLst>
              <a:ext uri="{FF2B5EF4-FFF2-40B4-BE49-F238E27FC236}">
                <a16:creationId xmlns:a16="http://schemas.microsoft.com/office/drawing/2014/main" id="{68EE0D8A-9365-4A27-8BB5-BAB92419A97F}"/>
              </a:ext>
            </a:extLst>
          </p:cNvPr>
          <p:cNvSpPr/>
          <p:nvPr/>
        </p:nvSpPr>
        <p:spPr>
          <a:xfrm rot="10800000">
            <a:off x="4148963" y="2017359"/>
            <a:ext cx="2169738" cy="297669"/>
          </a:xfrm>
          <a:prstGeom prst="bentArrow">
            <a:avLst>
              <a:gd name="adj1" fmla="val 12324"/>
              <a:gd name="adj2" fmla="val 25000"/>
              <a:gd name="adj3" fmla="val 25000"/>
              <a:gd name="adj4" fmla="val 4375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13" name="TextBox 12">
            <a:extLst>
              <a:ext uri="{FF2B5EF4-FFF2-40B4-BE49-F238E27FC236}">
                <a16:creationId xmlns:a16="http://schemas.microsoft.com/office/drawing/2014/main" id="{3A584B92-CB49-4AAF-AD2A-1F9F96BBD0F3}"/>
              </a:ext>
            </a:extLst>
          </p:cNvPr>
          <p:cNvSpPr txBox="1"/>
          <p:nvPr/>
        </p:nvSpPr>
        <p:spPr>
          <a:xfrm>
            <a:off x="93608" y="3201143"/>
            <a:ext cx="2002521" cy="369332"/>
          </a:xfrm>
          <a:prstGeom prst="rect">
            <a:avLst/>
          </a:prstGeom>
          <a:noFill/>
        </p:spPr>
        <p:txBody>
          <a:bodyPr wrap="square" rtlCol="0">
            <a:spAutoFit/>
          </a:bodyPr>
          <a:lstStyle/>
          <a:p>
            <a:r>
              <a:rPr lang="en-GB" dirty="0"/>
              <a:t>ELOP</a:t>
            </a:r>
          </a:p>
        </p:txBody>
      </p:sp>
      <p:sp>
        <p:nvSpPr>
          <p:cNvPr id="15" name="TextBox 14">
            <a:extLst>
              <a:ext uri="{FF2B5EF4-FFF2-40B4-BE49-F238E27FC236}">
                <a16:creationId xmlns:a16="http://schemas.microsoft.com/office/drawing/2014/main" id="{CF43E2DE-03F5-459C-B664-455199F90C6A}"/>
              </a:ext>
            </a:extLst>
          </p:cNvPr>
          <p:cNvSpPr txBox="1"/>
          <p:nvPr/>
        </p:nvSpPr>
        <p:spPr>
          <a:xfrm>
            <a:off x="93607" y="3642526"/>
            <a:ext cx="2002521" cy="369332"/>
          </a:xfrm>
          <a:prstGeom prst="rect">
            <a:avLst/>
          </a:prstGeom>
          <a:noFill/>
        </p:spPr>
        <p:txBody>
          <a:bodyPr wrap="square" rtlCol="0">
            <a:spAutoFit/>
          </a:bodyPr>
          <a:lstStyle/>
          <a:p>
            <a:r>
              <a:rPr lang="en-GB" dirty="0" err="1"/>
              <a:t>Redthread</a:t>
            </a:r>
            <a:endParaRPr lang="en-GB" dirty="0"/>
          </a:p>
        </p:txBody>
      </p:sp>
      <p:sp>
        <p:nvSpPr>
          <p:cNvPr id="16" name="TextBox 15">
            <a:extLst>
              <a:ext uri="{FF2B5EF4-FFF2-40B4-BE49-F238E27FC236}">
                <a16:creationId xmlns:a16="http://schemas.microsoft.com/office/drawing/2014/main" id="{7A72341F-7D1F-439F-B1EA-7FF85BBF6A43}"/>
              </a:ext>
            </a:extLst>
          </p:cNvPr>
          <p:cNvSpPr txBox="1"/>
          <p:nvPr/>
        </p:nvSpPr>
        <p:spPr>
          <a:xfrm>
            <a:off x="93606" y="4083909"/>
            <a:ext cx="2002521" cy="369332"/>
          </a:xfrm>
          <a:prstGeom prst="rect">
            <a:avLst/>
          </a:prstGeom>
          <a:noFill/>
        </p:spPr>
        <p:txBody>
          <a:bodyPr wrap="square" rtlCol="0">
            <a:spAutoFit/>
          </a:bodyPr>
          <a:lstStyle/>
          <a:p>
            <a:r>
              <a:rPr lang="en-GB" dirty="0"/>
              <a:t>The Havens</a:t>
            </a:r>
          </a:p>
        </p:txBody>
      </p:sp>
      <p:sp>
        <p:nvSpPr>
          <p:cNvPr id="17" name="TextBox 16">
            <a:extLst>
              <a:ext uri="{FF2B5EF4-FFF2-40B4-BE49-F238E27FC236}">
                <a16:creationId xmlns:a16="http://schemas.microsoft.com/office/drawing/2014/main" id="{8D699C33-52EC-4A6E-9E72-1391F0F96A85}"/>
              </a:ext>
            </a:extLst>
          </p:cNvPr>
          <p:cNvSpPr txBox="1"/>
          <p:nvPr/>
        </p:nvSpPr>
        <p:spPr>
          <a:xfrm>
            <a:off x="93606" y="4453241"/>
            <a:ext cx="2002521" cy="369332"/>
          </a:xfrm>
          <a:prstGeom prst="rect">
            <a:avLst/>
          </a:prstGeom>
          <a:noFill/>
        </p:spPr>
        <p:txBody>
          <a:bodyPr wrap="square" rtlCol="0">
            <a:spAutoFit/>
          </a:bodyPr>
          <a:lstStyle/>
          <a:p>
            <a:r>
              <a:rPr lang="en-GB" dirty="0"/>
              <a:t>Family Lives </a:t>
            </a:r>
          </a:p>
        </p:txBody>
      </p:sp>
      <p:sp>
        <p:nvSpPr>
          <p:cNvPr id="7" name="Arrow: Bent-Up 6">
            <a:extLst>
              <a:ext uri="{FF2B5EF4-FFF2-40B4-BE49-F238E27FC236}">
                <a16:creationId xmlns:a16="http://schemas.microsoft.com/office/drawing/2014/main" id="{63DB422E-6E2D-4EFE-9B2D-92B61E7F7D54}"/>
              </a:ext>
            </a:extLst>
          </p:cNvPr>
          <p:cNvSpPr/>
          <p:nvPr/>
        </p:nvSpPr>
        <p:spPr>
          <a:xfrm>
            <a:off x="910982" y="3072738"/>
            <a:ext cx="682171" cy="316840"/>
          </a:xfrm>
          <a:prstGeom prst="bentUpArrow">
            <a:avLst>
              <a:gd name="adj1" fmla="val 13548"/>
              <a:gd name="adj2" fmla="val 25000"/>
              <a:gd name="adj3" fmla="val 4103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 name="Arrow: Bent-Up 18">
            <a:extLst>
              <a:ext uri="{FF2B5EF4-FFF2-40B4-BE49-F238E27FC236}">
                <a16:creationId xmlns:a16="http://schemas.microsoft.com/office/drawing/2014/main" id="{8DB48626-31F8-42F3-9849-67C59A2C5A63}"/>
              </a:ext>
            </a:extLst>
          </p:cNvPr>
          <p:cNvSpPr/>
          <p:nvPr/>
        </p:nvSpPr>
        <p:spPr>
          <a:xfrm>
            <a:off x="1413955" y="3087779"/>
            <a:ext cx="707955" cy="739413"/>
          </a:xfrm>
          <a:prstGeom prst="bentUpArrow">
            <a:avLst>
              <a:gd name="adj1" fmla="val 8313"/>
              <a:gd name="adj2" fmla="val 16167"/>
              <a:gd name="adj3" fmla="val 2336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 name="Arrow: Bent-Up 19">
            <a:extLst>
              <a:ext uri="{FF2B5EF4-FFF2-40B4-BE49-F238E27FC236}">
                <a16:creationId xmlns:a16="http://schemas.microsoft.com/office/drawing/2014/main" id="{2C3D3CE7-A597-4335-965A-78A166FEC389}"/>
              </a:ext>
            </a:extLst>
          </p:cNvPr>
          <p:cNvSpPr/>
          <p:nvPr/>
        </p:nvSpPr>
        <p:spPr>
          <a:xfrm>
            <a:off x="1618935" y="3050474"/>
            <a:ext cx="957643" cy="1226845"/>
          </a:xfrm>
          <a:prstGeom prst="bentUpArrow">
            <a:avLst>
              <a:gd name="adj1" fmla="val 5669"/>
              <a:gd name="adj2" fmla="val 11518"/>
              <a:gd name="adj3" fmla="val 2488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 name="Arrow: Bent-Up 20">
            <a:extLst>
              <a:ext uri="{FF2B5EF4-FFF2-40B4-BE49-F238E27FC236}">
                <a16:creationId xmlns:a16="http://schemas.microsoft.com/office/drawing/2014/main" id="{E4907F57-4CED-4240-A589-C4B6C3B53EC5}"/>
              </a:ext>
            </a:extLst>
          </p:cNvPr>
          <p:cNvSpPr/>
          <p:nvPr/>
        </p:nvSpPr>
        <p:spPr>
          <a:xfrm>
            <a:off x="1894406" y="3050474"/>
            <a:ext cx="1114512" cy="1604289"/>
          </a:xfrm>
          <a:prstGeom prst="bentUpArrow">
            <a:avLst>
              <a:gd name="adj1" fmla="val 5669"/>
              <a:gd name="adj2" fmla="val 10381"/>
              <a:gd name="adj3" fmla="val 2336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14338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92354" y="2019603"/>
            <a:ext cx="5670000" cy="874800"/>
          </a:xfrm>
        </p:spPr>
        <p:txBody>
          <a:bodyPr/>
          <a:lstStyle/>
          <a:p>
            <a:r>
              <a:rPr lang="en-GB" dirty="0"/>
              <a:t>Primary Care Team - PCT</a:t>
            </a:r>
          </a:p>
        </p:txBody>
      </p:sp>
    </p:spTree>
    <p:extLst>
      <p:ext uri="{BB962C8B-B14F-4D97-AF65-F5344CB8AC3E}">
        <p14:creationId xmlns:p14="http://schemas.microsoft.com/office/powerpoint/2010/main" val="2251877211"/>
      </p:ext>
    </p:extLst>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ee the source image">
            <a:extLst>
              <a:ext uri="{FF2B5EF4-FFF2-40B4-BE49-F238E27FC236}">
                <a16:creationId xmlns:a16="http://schemas.microsoft.com/office/drawing/2014/main" id="{C94B5F5B-34F6-49A8-81F5-3AB1907808B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49404" y="51470"/>
            <a:ext cx="1693753" cy="51941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D73B192-831C-42C1-BDE4-0970F3680A65}"/>
              </a:ext>
            </a:extLst>
          </p:cNvPr>
          <p:cNvSpPr txBox="1"/>
          <p:nvPr/>
        </p:nvSpPr>
        <p:spPr>
          <a:xfrm>
            <a:off x="127591" y="570888"/>
            <a:ext cx="8739963" cy="1546577"/>
          </a:xfrm>
          <a:prstGeom prst="rect">
            <a:avLst/>
          </a:prstGeom>
          <a:noFill/>
        </p:spPr>
        <p:txBody>
          <a:bodyPr wrap="square">
            <a:spAutoFit/>
          </a:bodyPr>
          <a:lstStyle/>
          <a:p>
            <a:pPr algn="ctr" defTabSz="685800" fontAlgn="auto">
              <a:spcBef>
                <a:spcPts val="0"/>
              </a:spcBef>
              <a:spcAft>
                <a:spcPts val="0"/>
              </a:spcAft>
              <a:defRPr/>
            </a:pPr>
            <a:r>
              <a:rPr lang="en-GB" sz="3300" b="1" dirty="0">
                <a:solidFill>
                  <a:srgbClr val="00B050"/>
                </a:solidFill>
                <a:latin typeface="Calibri" panose="020F0502020204030204"/>
                <a:cs typeface="+mn-cs"/>
              </a:rPr>
              <a:t>Who we are:</a:t>
            </a:r>
          </a:p>
          <a:p>
            <a:pPr algn="ctr" defTabSz="685800" fontAlgn="auto">
              <a:spcBef>
                <a:spcPts val="0"/>
              </a:spcBef>
              <a:spcAft>
                <a:spcPts val="0"/>
              </a:spcAft>
              <a:defRPr/>
            </a:pPr>
            <a:r>
              <a:rPr lang="en-GB" sz="3300" b="1" dirty="0">
                <a:solidFill>
                  <a:srgbClr val="00B050"/>
                </a:solidFill>
                <a:latin typeface="Calibri" panose="020F0502020204030204"/>
                <a:cs typeface="+mn-cs"/>
              </a:rPr>
              <a:t>Primary Care Team (PCT)</a:t>
            </a:r>
          </a:p>
          <a:p>
            <a:pPr defTabSz="685800" fontAlgn="auto">
              <a:spcBef>
                <a:spcPts val="0"/>
              </a:spcBef>
              <a:spcAft>
                <a:spcPts val="0"/>
              </a:spcAft>
              <a:defRPr/>
            </a:pPr>
            <a:endParaRPr lang="en-GB" sz="1500" dirty="0">
              <a:solidFill>
                <a:srgbClr val="0070C0"/>
              </a:solidFill>
              <a:latin typeface="Calibri" panose="020F0502020204030204"/>
              <a:cs typeface="+mn-cs"/>
            </a:endParaRPr>
          </a:p>
          <a:p>
            <a:pPr defTabSz="685800" fontAlgn="auto">
              <a:spcBef>
                <a:spcPts val="0"/>
              </a:spcBef>
              <a:spcAft>
                <a:spcPts val="0"/>
              </a:spcAft>
              <a:defRPr/>
            </a:pPr>
            <a:endParaRPr lang="en-GB" sz="1350" dirty="0">
              <a:solidFill>
                <a:prstClr val="black"/>
              </a:solidFill>
              <a:latin typeface="Calibri" panose="020F0502020204030204"/>
              <a:cs typeface="+mn-cs"/>
            </a:endParaRPr>
          </a:p>
        </p:txBody>
      </p:sp>
      <p:pic>
        <p:nvPicPr>
          <p:cNvPr id="3" name="Graphic 2" descr="Sprouting Seed outline">
            <a:extLst>
              <a:ext uri="{FF2B5EF4-FFF2-40B4-BE49-F238E27FC236}">
                <a16:creationId xmlns:a16="http://schemas.microsoft.com/office/drawing/2014/main" id="{82C8D757-7A71-4ABF-B2F6-E6C3BC66328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14056" y="1925676"/>
            <a:ext cx="1470660" cy="1470660"/>
          </a:xfrm>
          <a:prstGeom prst="rect">
            <a:avLst/>
          </a:prstGeom>
        </p:spPr>
      </p:pic>
      <p:pic>
        <p:nvPicPr>
          <p:cNvPr id="7" name="Graphic 6" descr="Group brainstorm outline">
            <a:extLst>
              <a:ext uri="{FF2B5EF4-FFF2-40B4-BE49-F238E27FC236}">
                <a16:creationId xmlns:a16="http://schemas.microsoft.com/office/drawing/2014/main" id="{5A182FD4-A814-4413-8059-82D88EC4177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971181" y="2010029"/>
            <a:ext cx="1379220" cy="1379220"/>
          </a:xfrm>
          <a:prstGeom prst="rect">
            <a:avLst/>
          </a:prstGeom>
        </p:spPr>
      </p:pic>
      <p:pic>
        <p:nvPicPr>
          <p:cNvPr id="9" name="Graphic 8" descr="Meeting with solid fill">
            <a:extLst>
              <a:ext uri="{FF2B5EF4-FFF2-40B4-BE49-F238E27FC236}">
                <a16:creationId xmlns:a16="http://schemas.microsoft.com/office/drawing/2014/main" id="{293C74B0-F6E0-47F5-B432-FDDC5CC8B71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871396" y="2107062"/>
            <a:ext cx="1341941" cy="1341941"/>
          </a:xfrm>
          <a:prstGeom prst="rect">
            <a:avLst/>
          </a:prstGeom>
        </p:spPr>
      </p:pic>
      <p:sp>
        <p:nvSpPr>
          <p:cNvPr id="10" name="TextBox 9">
            <a:extLst>
              <a:ext uri="{FF2B5EF4-FFF2-40B4-BE49-F238E27FC236}">
                <a16:creationId xmlns:a16="http://schemas.microsoft.com/office/drawing/2014/main" id="{76F05C43-8CA2-4E37-9964-CB90D91D2E4D}"/>
              </a:ext>
            </a:extLst>
          </p:cNvPr>
          <p:cNvSpPr txBox="1"/>
          <p:nvPr/>
        </p:nvSpPr>
        <p:spPr>
          <a:xfrm>
            <a:off x="200844" y="3449169"/>
            <a:ext cx="1596775" cy="1131079"/>
          </a:xfrm>
          <a:prstGeom prst="rect">
            <a:avLst/>
          </a:prstGeom>
          <a:solidFill>
            <a:schemeClr val="accent6">
              <a:lumMod val="40000"/>
              <a:lumOff val="60000"/>
            </a:schemeClr>
          </a:solidFill>
        </p:spPr>
        <p:txBody>
          <a:bodyPr wrap="square" rtlCol="0">
            <a:spAutoFit/>
          </a:bodyPr>
          <a:lstStyle/>
          <a:p>
            <a:pPr algn="ctr" defTabSz="685800" fontAlgn="auto">
              <a:spcBef>
                <a:spcPts val="0"/>
              </a:spcBef>
              <a:spcAft>
                <a:spcPts val="0"/>
              </a:spcAft>
              <a:defRPr/>
            </a:pPr>
            <a:r>
              <a:rPr lang="en-GB" sz="1350" dirty="0">
                <a:solidFill>
                  <a:srgbClr val="70AD47">
                    <a:lumMod val="50000"/>
                  </a:srgbClr>
                </a:solidFill>
                <a:latin typeface="Calibri" panose="020F0502020204030204"/>
                <a:cs typeface="+mn-cs"/>
              </a:rPr>
              <a:t>Supporting Children and Young people experiencing moderate mental health difficulties</a:t>
            </a:r>
          </a:p>
        </p:txBody>
      </p:sp>
      <p:sp>
        <p:nvSpPr>
          <p:cNvPr id="11" name="TextBox 10">
            <a:extLst>
              <a:ext uri="{FF2B5EF4-FFF2-40B4-BE49-F238E27FC236}">
                <a16:creationId xmlns:a16="http://schemas.microsoft.com/office/drawing/2014/main" id="{B7098459-E04A-4C26-A9BB-6527E7F140CB}"/>
              </a:ext>
            </a:extLst>
          </p:cNvPr>
          <p:cNvSpPr txBox="1"/>
          <p:nvPr/>
        </p:nvSpPr>
        <p:spPr>
          <a:xfrm>
            <a:off x="2060726" y="3449166"/>
            <a:ext cx="1372777" cy="1338828"/>
          </a:xfrm>
          <a:prstGeom prst="rect">
            <a:avLst/>
          </a:prstGeom>
          <a:solidFill>
            <a:schemeClr val="accent4">
              <a:lumMod val="40000"/>
              <a:lumOff val="60000"/>
            </a:schemeClr>
          </a:solidFill>
        </p:spPr>
        <p:txBody>
          <a:bodyPr wrap="square" rtlCol="0">
            <a:spAutoFit/>
          </a:bodyPr>
          <a:lstStyle/>
          <a:p>
            <a:pPr algn="ctr" defTabSz="685800" fontAlgn="auto">
              <a:spcBef>
                <a:spcPts val="0"/>
              </a:spcBef>
              <a:spcAft>
                <a:spcPts val="0"/>
              </a:spcAft>
              <a:defRPr/>
            </a:pPr>
            <a:r>
              <a:rPr lang="en-GB" sz="1350" dirty="0">
                <a:solidFill>
                  <a:srgbClr val="FFC000">
                    <a:lumMod val="75000"/>
                  </a:srgbClr>
                </a:solidFill>
                <a:latin typeface="Calibri" panose="020F0502020204030204"/>
                <a:cs typeface="+mn-cs"/>
              </a:rPr>
              <a:t>Multi-disciplinary Team including the CAMHS Participation team.</a:t>
            </a:r>
          </a:p>
        </p:txBody>
      </p:sp>
      <p:sp>
        <p:nvSpPr>
          <p:cNvPr id="12" name="TextBox 11">
            <a:extLst>
              <a:ext uri="{FF2B5EF4-FFF2-40B4-BE49-F238E27FC236}">
                <a16:creationId xmlns:a16="http://schemas.microsoft.com/office/drawing/2014/main" id="{5225ACCF-93C1-4930-944D-FB1AA9594B3A}"/>
              </a:ext>
            </a:extLst>
          </p:cNvPr>
          <p:cNvSpPr txBox="1"/>
          <p:nvPr/>
        </p:nvSpPr>
        <p:spPr>
          <a:xfrm>
            <a:off x="3763448" y="3466937"/>
            <a:ext cx="1472230" cy="1131079"/>
          </a:xfrm>
          <a:prstGeom prst="rect">
            <a:avLst/>
          </a:prstGeom>
          <a:solidFill>
            <a:schemeClr val="accent2">
              <a:lumMod val="20000"/>
              <a:lumOff val="80000"/>
            </a:schemeClr>
          </a:solidFill>
        </p:spPr>
        <p:txBody>
          <a:bodyPr wrap="square" rtlCol="0">
            <a:spAutoFit/>
          </a:bodyPr>
          <a:lstStyle/>
          <a:p>
            <a:pPr algn="ctr" defTabSz="685800" fontAlgn="auto">
              <a:spcBef>
                <a:spcPts val="0"/>
              </a:spcBef>
              <a:spcAft>
                <a:spcPts val="0"/>
              </a:spcAft>
              <a:defRPr/>
            </a:pPr>
            <a:r>
              <a:rPr lang="en-GB" sz="1350" dirty="0">
                <a:solidFill>
                  <a:srgbClr val="ED7D31"/>
                </a:solidFill>
                <a:latin typeface="Calibri" panose="020F0502020204030204"/>
                <a:cs typeface="+mn-cs"/>
              </a:rPr>
              <a:t>PCT are an integral part of the wider CAMHS team in Waltham Forest. </a:t>
            </a:r>
          </a:p>
        </p:txBody>
      </p:sp>
      <p:pic>
        <p:nvPicPr>
          <p:cNvPr id="14" name="Graphic 13" descr="Social network with solid fill">
            <a:extLst>
              <a:ext uri="{FF2B5EF4-FFF2-40B4-BE49-F238E27FC236}">
                <a16:creationId xmlns:a16="http://schemas.microsoft.com/office/drawing/2014/main" id="{125DF57A-1604-4BC4-AE8F-DC5E451DD64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605125" y="1971396"/>
            <a:ext cx="1379220" cy="1379220"/>
          </a:xfrm>
          <a:prstGeom prst="rect">
            <a:avLst/>
          </a:prstGeom>
        </p:spPr>
      </p:pic>
      <p:sp>
        <p:nvSpPr>
          <p:cNvPr id="15" name="TextBox 14">
            <a:extLst>
              <a:ext uri="{FF2B5EF4-FFF2-40B4-BE49-F238E27FC236}">
                <a16:creationId xmlns:a16="http://schemas.microsoft.com/office/drawing/2014/main" id="{69A3C751-1833-4A19-8698-48895A91D642}"/>
              </a:ext>
            </a:extLst>
          </p:cNvPr>
          <p:cNvSpPr txBox="1"/>
          <p:nvPr/>
        </p:nvSpPr>
        <p:spPr>
          <a:xfrm>
            <a:off x="5498784" y="3449003"/>
            <a:ext cx="1557214" cy="1131079"/>
          </a:xfrm>
          <a:prstGeom prst="rect">
            <a:avLst/>
          </a:prstGeom>
          <a:solidFill>
            <a:schemeClr val="accent1">
              <a:lumMod val="20000"/>
              <a:lumOff val="80000"/>
            </a:schemeClr>
          </a:solidFill>
        </p:spPr>
        <p:txBody>
          <a:bodyPr wrap="square" rtlCol="0">
            <a:spAutoFit/>
          </a:bodyPr>
          <a:lstStyle/>
          <a:p>
            <a:pPr algn="ctr" defTabSz="685800" fontAlgn="auto">
              <a:spcBef>
                <a:spcPts val="0"/>
              </a:spcBef>
              <a:spcAft>
                <a:spcPts val="0"/>
              </a:spcAft>
              <a:defRPr/>
            </a:pPr>
            <a:r>
              <a:rPr lang="en-GB" sz="1350" dirty="0">
                <a:solidFill>
                  <a:srgbClr val="4472C4"/>
                </a:solidFill>
                <a:latin typeface="Calibri" panose="020F0502020204030204"/>
                <a:cs typeface="+mn-cs"/>
              </a:rPr>
              <a:t>PCT are currently </a:t>
            </a:r>
            <a:r>
              <a:rPr lang="en-GB" sz="1350" dirty="0">
                <a:solidFill>
                  <a:srgbClr val="4472C4"/>
                </a:solidFill>
                <a:latin typeface="Calibri" panose="020F0502020204030204"/>
              </a:rPr>
              <a:t>working with</a:t>
            </a:r>
            <a:r>
              <a:rPr lang="en-GB" sz="1350" dirty="0">
                <a:solidFill>
                  <a:srgbClr val="4472C4"/>
                </a:solidFill>
                <a:latin typeface="Calibri" panose="020F0502020204030204"/>
                <a:cs typeface="+mn-cs"/>
              </a:rPr>
              <a:t> schools</a:t>
            </a:r>
            <a:r>
              <a:rPr lang="en-GB" sz="1350" dirty="0">
                <a:solidFill>
                  <a:srgbClr val="4472C4"/>
                </a:solidFill>
                <a:latin typeface="Calibri" panose="020F0502020204030204"/>
              </a:rPr>
              <a:t>, alternative</a:t>
            </a:r>
            <a:r>
              <a:rPr lang="en-GB" sz="1350" dirty="0">
                <a:solidFill>
                  <a:srgbClr val="4472C4"/>
                </a:solidFill>
                <a:latin typeface="Calibri" panose="020F0502020204030204"/>
                <a:cs typeface="+mn-cs"/>
              </a:rPr>
              <a:t> provisions and </a:t>
            </a:r>
            <a:r>
              <a:rPr lang="en-GB" sz="1350" dirty="0" err="1">
                <a:solidFill>
                  <a:srgbClr val="4472C4"/>
                </a:solidFill>
                <a:latin typeface="Calibri" panose="020F0502020204030204"/>
                <a:cs typeface="+mn-cs"/>
              </a:rPr>
              <a:t>Gp</a:t>
            </a:r>
            <a:r>
              <a:rPr lang="en-GB" sz="1350" dirty="0">
                <a:solidFill>
                  <a:srgbClr val="4472C4"/>
                </a:solidFill>
                <a:latin typeface="Calibri" panose="020F0502020204030204"/>
              </a:rPr>
              <a:t>’s</a:t>
            </a:r>
            <a:r>
              <a:rPr lang="en-GB" sz="1350" dirty="0">
                <a:solidFill>
                  <a:srgbClr val="4472C4"/>
                </a:solidFill>
                <a:latin typeface="Calibri" panose="020F0502020204030204"/>
                <a:cs typeface="+mn-cs"/>
              </a:rPr>
              <a:t>. </a:t>
            </a:r>
          </a:p>
        </p:txBody>
      </p:sp>
      <p:pic>
        <p:nvPicPr>
          <p:cNvPr id="17" name="Graphic 16" descr="Right And Left Brain outline">
            <a:extLst>
              <a:ext uri="{FF2B5EF4-FFF2-40B4-BE49-F238E27FC236}">
                <a16:creationId xmlns:a16="http://schemas.microsoft.com/office/drawing/2014/main" id="{ADFBD09B-A31F-4034-B913-F3A4220D4C7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450724" y="1925676"/>
            <a:ext cx="1379220" cy="1379220"/>
          </a:xfrm>
          <a:prstGeom prst="rect">
            <a:avLst/>
          </a:prstGeom>
        </p:spPr>
      </p:pic>
      <p:sp>
        <p:nvSpPr>
          <p:cNvPr id="18" name="TextBox 17">
            <a:extLst>
              <a:ext uri="{FF2B5EF4-FFF2-40B4-BE49-F238E27FC236}">
                <a16:creationId xmlns:a16="http://schemas.microsoft.com/office/drawing/2014/main" id="{0A7FD035-F5B4-4674-B9D7-DDB9104ACECF}"/>
              </a:ext>
            </a:extLst>
          </p:cNvPr>
          <p:cNvSpPr txBox="1"/>
          <p:nvPr/>
        </p:nvSpPr>
        <p:spPr>
          <a:xfrm>
            <a:off x="7385943" y="3449166"/>
            <a:ext cx="1557214" cy="923330"/>
          </a:xfrm>
          <a:prstGeom prst="rect">
            <a:avLst/>
          </a:prstGeom>
          <a:solidFill>
            <a:srgbClr val="BC8FDD"/>
          </a:solidFill>
        </p:spPr>
        <p:txBody>
          <a:bodyPr wrap="square" rtlCol="0">
            <a:spAutoFit/>
          </a:bodyPr>
          <a:lstStyle/>
          <a:p>
            <a:pPr algn="ctr" defTabSz="685800" fontAlgn="auto">
              <a:spcBef>
                <a:spcPts val="0"/>
              </a:spcBef>
              <a:spcAft>
                <a:spcPts val="0"/>
              </a:spcAft>
              <a:defRPr/>
            </a:pPr>
            <a:r>
              <a:rPr lang="en-GB" sz="1350" dirty="0">
                <a:solidFill>
                  <a:srgbClr val="7030A0"/>
                </a:solidFill>
                <a:latin typeface="Calibri" panose="020F0502020204030204"/>
                <a:cs typeface="+mn-cs"/>
              </a:rPr>
              <a:t>Support and interventions are evidence based and needs led. </a:t>
            </a:r>
          </a:p>
        </p:txBody>
      </p:sp>
    </p:spTree>
    <p:extLst>
      <p:ext uri="{BB962C8B-B14F-4D97-AF65-F5344CB8AC3E}">
        <p14:creationId xmlns:p14="http://schemas.microsoft.com/office/powerpoint/2010/main" val="2776645639"/>
      </p:ext>
    </p:extLst>
  </p:cSld>
  <p:clrMapOvr>
    <a:masterClrMapping/>
  </p:clrMapOvr>
</p:sld>
</file>

<file path=ppt/theme/theme1.xml><?xml version="1.0" encoding="utf-8"?>
<a:theme xmlns:a="http://schemas.openxmlformats.org/drawingml/2006/main" name="Presentation template NELFT 2020">
  <a:themeElements>
    <a:clrScheme name="NELFT">
      <a:dk1>
        <a:srgbClr val="005EB8"/>
      </a:dk1>
      <a:lt1>
        <a:sysClr val="window" lastClr="FFFFFF"/>
      </a:lt1>
      <a:dk2>
        <a:srgbClr val="000000"/>
      </a:dk2>
      <a:lt2>
        <a:srgbClr val="EEECE1"/>
      </a:lt2>
      <a:accent1>
        <a:srgbClr val="78BE20"/>
      </a:accent1>
      <a:accent2>
        <a:srgbClr val="FFCB05"/>
      </a:accent2>
      <a:accent3>
        <a:srgbClr val="ED8B00"/>
      </a:accent3>
      <a:accent4>
        <a:srgbClr val="AE2573"/>
      </a:accent4>
      <a:accent5>
        <a:srgbClr val="005EB8"/>
      </a:accent5>
      <a:accent6>
        <a:srgbClr val="003087"/>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8976</TotalTime>
  <Words>1705</Words>
  <Application>Microsoft Office PowerPoint</Application>
  <PresentationFormat>On-screen Show (16:9)</PresentationFormat>
  <Paragraphs>313</Paragraphs>
  <Slides>27</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27</vt:i4>
      </vt:variant>
    </vt:vector>
  </HeadingPairs>
  <TitlesOfParts>
    <vt:vector size="37" baseType="lpstr">
      <vt:lpstr>Abadi</vt:lpstr>
      <vt:lpstr>Arial</vt:lpstr>
      <vt:lpstr>Arial Bold</vt:lpstr>
      <vt:lpstr>Arial Rounded MT Bold</vt:lpstr>
      <vt:lpstr>Baguet Script</vt:lpstr>
      <vt:lpstr>Calibri</vt:lpstr>
      <vt:lpstr>Rockwell</vt:lpstr>
      <vt:lpstr>Source Sans Pro</vt:lpstr>
      <vt:lpstr>Wingdings</vt:lpstr>
      <vt:lpstr>Presentation template NELFT 2020</vt:lpstr>
      <vt:lpstr>PowerPoint Presentation</vt:lpstr>
      <vt:lpstr>Waltham Forest </vt:lpstr>
      <vt:lpstr>PowerPoint Presentation</vt:lpstr>
      <vt:lpstr>Need for change</vt:lpstr>
      <vt:lpstr>Waltham Forest CAMHS</vt:lpstr>
      <vt:lpstr>PowerPoint Presentation</vt:lpstr>
      <vt:lpstr>PowerPoint Presentation</vt:lpstr>
      <vt:lpstr>PowerPoint Presentation</vt:lpstr>
      <vt:lpstr>PowerPoint Presentation</vt:lpstr>
      <vt:lpstr>Core Offer – PCT Primary school</vt:lpstr>
      <vt:lpstr>Core Offer – PCT Secondary school</vt:lpstr>
      <vt:lpstr>PowerPoint Presentation</vt:lpstr>
      <vt:lpstr>PowerPoint Presentation</vt:lpstr>
      <vt:lpstr>MHST – Our Narrative</vt:lpstr>
      <vt:lpstr>Core Offer – MHST Primary school</vt:lpstr>
      <vt:lpstr>Core Offer – MHST Secondary school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Linking with local Boroughs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Muntus</dc:creator>
  <cp:lastModifiedBy>Fitzgerald Gemma</cp:lastModifiedBy>
  <cp:revision>656</cp:revision>
  <cp:lastPrinted>2016-10-05T11:27:00Z</cp:lastPrinted>
  <dcterms:created xsi:type="dcterms:W3CDTF">2015-10-28T14:02:57Z</dcterms:created>
  <dcterms:modified xsi:type="dcterms:W3CDTF">2022-03-23T13:09:00Z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WinDIP File ID">
    <vt:lpwstr>fb1906a3-ad1d-4d55-b364-8f5ab6949427</vt:lpwstr>
  </property>
</Properties>
</file>