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34959436" r:id="rId5"/>
    <p:sldId id="213495943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17E636-C7EB-BF4B-9C67-F31AB18D74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997DB1-B470-DB4F-A8CA-9B3C77264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497724"/>
            <a:ext cx="4545723" cy="3941379"/>
          </a:xfrm>
        </p:spPr>
        <p:txBody>
          <a:bodyPr anchor="ctr" anchorCtr="0">
            <a:normAutofit/>
          </a:bodyPr>
          <a:lstStyle>
            <a:lvl1pPr algn="l">
              <a:lnSpc>
                <a:spcPct val="110000"/>
              </a:lnSpc>
              <a:defRPr sz="3600" b="1" i="0">
                <a:solidFill>
                  <a:schemeClr val="bg1"/>
                </a:solidFill>
                <a:latin typeface="Nunito Sans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56971-C1B5-754E-83CA-B73DCE6CB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7075" y="6150769"/>
            <a:ext cx="2995447" cy="41116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400" b="1">
                <a:solidFill>
                  <a:srgbClr val="2ECC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9EC4D-BD37-B345-82CD-54705D20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800" y="6173787"/>
            <a:ext cx="1550276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400" b="1">
                <a:solidFill>
                  <a:srgbClr val="2ECCD4"/>
                </a:solidFill>
                <a:latin typeface="Nunito Sans" pitchFamily="2" charset="77"/>
              </a:defRPr>
            </a:lvl1pPr>
          </a:lstStyle>
          <a:p>
            <a:r>
              <a:rPr lang="en-NZ"/>
              <a:t>5 March 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390E3-F0B3-AF40-A23B-DF1B22D8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9479" y="6150769"/>
            <a:ext cx="4403832" cy="388143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FCF49-D8BD-994D-81F2-232C86C8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0814" y="6173787"/>
            <a:ext cx="551792" cy="342107"/>
          </a:xfrm>
        </p:spPr>
        <p:txBody>
          <a:bodyPr lIns="0" tIns="0" rIns="0" bIns="0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D3968C02-EFB0-7C4F-B3A7-010E77A45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18506"/>
            <a:ext cx="2971800" cy="56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5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1A2A9570-B133-A843-85B5-F1F6312061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1940B-ED7E-D146-9968-226719E7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599090"/>
            <a:ext cx="7267903" cy="5494607"/>
          </a:xfrm>
        </p:spPr>
        <p:txBody>
          <a:bodyPr anchor="ctr" anchorCtr="0"/>
          <a:lstStyle>
            <a:lvl1pPr>
              <a:defRPr sz="6000" b="1" i="0">
                <a:latin typeface="Nunito Sans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9198F-6D11-C247-80A7-8E7F94F2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2848-B031-1C4C-92EB-F2775BF6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966A9BB-F3CC-464B-9E2C-D9CDB7A675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2A9570-B133-A843-85B5-F1F6312061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1940B-ED7E-D146-9968-226719E7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599090"/>
            <a:ext cx="7267903" cy="5494607"/>
          </a:xfrm>
        </p:spPr>
        <p:txBody>
          <a:bodyPr anchor="ctr" anchorCtr="0"/>
          <a:lstStyle>
            <a:lvl1pPr>
              <a:defRPr sz="6000" b="1" i="0">
                <a:latin typeface="Nunito Sans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9198F-6D11-C247-80A7-8E7F94F2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2848-B031-1C4C-92EB-F2775BF6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966A9BB-F3CC-464B-9E2C-D9CDB7A675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21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2A9570-B133-A843-85B5-F1F6312061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1940B-ED7E-D146-9968-226719E7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599090"/>
            <a:ext cx="7267903" cy="5494607"/>
          </a:xfrm>
        </p:spPr>
        <p:txBody>
          <a:bodyPr anchor="ctr" anchorCtr="0"/>
          <a:lstStyle>
            <a:lvl1pPr>
              <a:defRPr sz="6000" b="1" i="0">
                <a:latin typeface="Nunito Sans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9198F-6D11-C247-80A7-8E7F94F2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2848-B031-1C4C-92EB-F2775BF6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966A9BB-F3CC-464B-9E2C-D9CDB7A675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70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2A9570-B133-A843-85B5-F1F6312061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1940B-ED7E-D146-9968-226719E7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599090"/>
            <a:ext cx="7267903" cy="5494607"/>
          </a:xfrm>
        </p:spPr>
        <p:txBody>
          <a:bodyPr anchor="ctr" anchorCtr="0"/>
          <a:lstStyle>
            <a:lvl1pPr>
              <a:defRPr sz="6000" b="1" i="0">
                <a:latin typeface="Nunito Sans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9198F-6D11-C247-80A7-8E7F94F2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2848-B031-1C4C-92EB-F2775BF6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966A9BB-F3CC-464B-9E2C-D9CDB7A675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1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2A9570-B133-A843-85B5-F1F6312061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1940B-ED7E-D146-9968-226719E7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599090"/>
            <a:ext cx="7267903" cy="5494607"/>
          </a:xfrm>
        </p:spPr>
        <p:txBody>
          <a:bodyPr anchor="ctr" anchorCtr="0"/>
          <a:lstStyle>
            <a:lvl1pPr>
              <a:defRPr sz="6000" b="1" i="0">
                <a:latin typeface="Nunito Sans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9198F-6D11-C247-80A7-8E7F94F2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2848-B031-1C4C-92EB-F2775BF6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966A9BB-F3CC-464B-9E2C-D9CDB7A675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62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2A9570-B133-A843-85B5-F1F6312061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1940B-ED7E-D146-9968-226719E7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599090"/>
            <a:ext cx="7267903" cy="5494607"/>
          </a:xfrm>
        </p:spPr>
        <p:txBody>
          <a:bodyPr anchor="ctr" anchorCtr="0"/>
          <a:lstStyle>
            <a:lvl1pPr>
              <a:defRPr sz="6000" b="1" i="0">
                <a:latin typeface="Nunito Sans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9198F-6D11-C247-80A7-8E7F94F2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2848-B031-1C4C-92EB-F2775BF6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966A9BB-F3CC-464B-9E2C-D9CDB7A675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00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2A9570-B133-A843-85B5-F1F6312061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1940B-ED7E-D146-9968-226719E7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599090"/>
            <a:ext cx="7267903" cy="5494607"/>
          </a:xfrm>
        </p:spPr>
        <p:txBody>
          <a:bodyPr anchor="ctr" anchorCtr="0"/>
          <a:lstStyle>
            <a:lvl1pPr>
              <a:defRPr sz="6000" b="1" i="0">
                <a:solidFill>
                  <a:schemeClr val="tx2"/>
                </a:solidFill>
                <a:latin typeface="Nunito Sans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9198F-6D11-C247-80A7-8E7F94F2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2848-B031-1C4C-92EB-F2775BF6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6A9BB-F3CC-464B-9E2C-D9CDB7A675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3609" y="465106"/>
            <a:ext cx="2458562" cy="4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32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DC88-C223-C74C-9D3A-289E14F4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1C0C-2331-624E-970E-339A54184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28" y="2002221"/>
            <a:ext cx="5369472" cy="417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B60C2-5842-AC4E-B220-72177849B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2" y="2002221"/>
            <a:ext cx="5356333" cy="417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37FBD-385D-CF46-B4A9-A490D91A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DD12B-B9F1-3740-9992-F3DA67F1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69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31DC34-3C1D-624B-A8BD-69A0E6F9348F}"/>
              </a:ext>
            </a:extLst>
          </p:cNvPr>
          <p:cNvSpPr/>
          <p:nvPr userDrawn="1"/>
        </p:nvSpPr>
        <p:spPr>
          <a:xfrm>
            <a:off x="0" y="0"/>
            <a:ext cx="12192000" cy="1529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9DC88-C223-C74C-9D3A-289E14F4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136525"/>
            <a:ext cx="8516007" cy="1392732"/>
          </a:xfr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1C0C-2331-624E-970E-339A54184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28" y="1994362"/>
            <a:ext cx="5369472" cy="41826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B60C2-5842-AC4E-B220-72177849B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2" y="1994362"/>
            <a:ext cx="5356333" cy="41826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37FBD-385D-CF46-B4A9-A490D91A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Good Thinking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DD12B-B9F1-3740-9992-F3DA67F1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8FDECC3A-D3DB-2346-B934-01F87848B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28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31DC34-3C1D-624B-A8BD-69A0E6F9348F}"/>
              </a:ext>
            </a:extLst>
          </p:cNvPr>
          <p:cNvSpPr/>
          <p:nvPr userDrawn="1"/>
        </p:nvSpPr>
        <p:spPr>
          <a:xfrm>
            <a:off x="0" y="0"/>
            <a:ext cx="12192000" cy="14819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9DC88-C223-C74C-9D3A-289E14F4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1C0C-2331-624E-970E-339A54184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28" y="2017987"/>
            <a:ext cx="5369472" cy="41589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B60C2-5842-AC4E-B220-72177849B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2" y="2017987"/>
            <a:ext cx="5356333" cy="41589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37FBD-385D-CF46-B4A9-A490D91A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Good Thinking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DD12B-B9F1-3740-9992-F3DA67F1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8FDECC3A-D3DB-2346-B934-01F87848B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3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17E636-C7EB-BF4B-9C67-F31AB18D74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997DB1-B470-DB4F-A8CA-9B3C77264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448" y="2159876"/>
            <a:ext cx="7252138" cy="1671144"/>
          </a:xfrm>
        </p:spPr>
        <p:txBody>
          <a:bodyPr anchor="t" anchorCtr="0">
            <a:normAutofit/>
          </a:bodyPr>
          <a:lstStyle>
            <a:lvl1pPr algn="l">
              <a:lnSpc>
                <a:spcPct val="110000"/>
              </a:lnSpc>
              <a:defRPr sz="3600" b="1" i="0">
                <a:solidFill>
                  <a:schemeClr val="bg1"/>
                </a:solidFill>
                <a:latin typeface="Nunito Sans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56971-C1B5-754E-83CA-B73DCE6CB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9517" y="4443207"/>
            <a:ext cx="3205654" cy="3651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400" b="1">
                <a:solidFill>
                  <a:srgbClr val="2ECC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9EC4D-BD37-B345-82CD-54705D20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448" y="4443207"/>
            <a:ext cx="1156138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400" b="1">
                <a:solidFill>
                  <a:srgbClr val="2ECCD4"/>
                </a:solidFill>
                <a:latin typeface="Nunito Sans" pitchFamily="2" charset="77"/>
              </a:defRPr>
            </a:lvl1pPr>
          </a:lstStyle>
          <a:p>
            <a:r>
              <a:rPr lang="en-NZ"/>
              <a:t>5 March 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390E3-F0B3-AF40-A23B-DF1B22D8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9479" y="6150769"/>
            <a:ext cx="4403832" cy="388143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FCF49-D8BD-994D-81F2-232C86C8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0814" y="6173787"/>
            <a:ext cx="551792" cy="342107"/>
          </a:xfrm>
        </p:spPr>
        <p:txBody>
          <a:bodyPr lIns="0" tIns="0" rIns="0" bIns="0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68C02-EFB0-7C4F-B3A7-010E77A45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4922" y="4209397"/>
            <a:ext cx="3395571" cy="6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0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31DC34-3C1D-624B-A8BD-69A0E6F9348F}"/>
              </a:ext>
            </a:extLst>
          </p:cNvPr>
          <p:cNvSpPr/>
          <p:nvPr userDrawn="1"/>
        </p:nvSpPr>
        <p:spPr>
          <a:xfrm>
            <a:off x="0" y="0"/>
            <a:ext cx="12192000" cy="14819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9DC88-C223-C74C-9D3A-289E14F4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1C0C-2331-624E-970E-339A54184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28" y="2002221"/>
            <a:ext cx="5369472" cy="417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B60C2-5842-AC4E-B220-72177849B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2" y="2002221"/>
            <a:ext cx="5356333" cy="417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37FBD-385D-CF46-B4A9-A490D91A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Good Thinking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DD12B-B9F1-3740-9992-F3DA67F1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8FDECC3A-D3DB-2346-B934-01F87848B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1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31DC34-3C1D-624B-A8BD-69A0E6F9348F}"/>
              </a:ext>
            </a:extLst>
          </p:cNvPr>
          <p:cNvSpPr/>
          <p:nvPr userDrawn="1"/>
        </p:nvSpPr>
        <p:spPr>
          <a:xfrm>
            <a:off x="0" y="0"/>
            <a:ext cx="12192000" cy="142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9DC88-C223-C74C-9D3A-289E14F4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1C0C-2331-624E-970E-339A54184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28" y="2017986"/>
            <a:ext cx="5369472" cy="4158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B60C2-5842-AC4E-B220-72177849B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2" y="2017986"/>
            <a:ext cx="5356333" cy="4158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37FBD-385D-CF46-B4A9-A490D91A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Good Thinking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DD12B-B9F1-3740-9992-F3DA67F1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8FDECC3A-D3DB-2346-B934-01F87848B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9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31DC34-3C1D-624B-A8BD-69A0E6F9348F}"/>
              </a:ext>
            </a:extLst>
          </p:cNvPr>
          <p:cNvSpPr/>
          <p:nvPr userDrawn="1"/>
        </p:nvSpPr>
        <p:spPr>
          <a:xfrm>
            <a:off x="0" y="-1"/>
            <a:ext cx="12192000" cy="1481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9DC88-C223-C74C-9D3A-289E14F4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1C0C-2331-624E-970E-339A54184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28" y="1825625"/>
            <a:ext cx="5369472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B60C2-5842-AC4E-B220-72177849B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2" y="1825625"/>
            <a:ext cx="5356333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37FBD-385D-CF46-B4A9-A490D91A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Good Thinking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DD12B-B9F1-3740-9992-F3DA67F1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8FDECC3A-D3DB-2346-B934-01F87848B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63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31DC34-3C1D-624B-A8BD-69A0E6F9348F}"/>
              </a:ext>
            </a:extLst>
          </p:cNvPr>
          <p:cNvSpPr/>
          <p:nvPr userDrawn="1"/>
        </p:nvSpPr>
        <p:spPr>
          <a:xfrm>
            <a:off x="0" y="-1"/>
            <a:ext cx="12192000" cy="14819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9DC88-C223-C74C-9D3A-289E14F4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1C0C-2331-624E-970E-339A54184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28" y="1825625"/>
            <a:ext cx="5369472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B60C2-5842-AC4E-B220-72177849B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2" y="1825625"/>
            <a:ext cx="5356333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37FBD-385D-CF46-B4A9-A490D91A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Good Thinking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DD12B-B9F1-3740-9992-F3DA67F1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8FDECC3A-D3DB-2346-B934-01F87848B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2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31DC34-3C1D-624B-A8BD-69A0E6F9348F}"/>
              </a:ext>
            </a:extLst>
          </p:cNvPr>
          <p:cNvSpPr/>
          <p:nvPr userDrawn="1"/>
        </p:nvSpPr>
        <p:spPr>
          <a:xfrm>
            <a:off x="0" y="-1"/>
            <a:ext cx="12192000" cy="14819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9DC88-C223-C74C-9D3A-289E14F4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1C0C-2331-624E-970E-339A54184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27" y="4078287"/>
            <a:ext cx="2415941" cy="2098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B60C2-5842-AC4E-B220-72177849B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2649" y="4078287"/>
            <a:ext cx="2396358" cy="2098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37FBD-385D-CF46-B4A9-A490D91A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Good Thinking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DD12B-B9F1-3740-9992-F3DA67F1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8FDECC3A-D3DB-2346-B934-01F87848B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DA7CB4-24E4-7B4E-95E4-9D631A00C1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027" y="1939159"/>
            <a:ext cx="2396359" cy="19484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D8C26A34-2B43-A042-834C-B854F1A97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3300" y="1939159"/>
            <a:ext cx="2396358" cy="194846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9AF74850-8612-6C4D-8173-E67D1FEDBA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0572" y="1939159"/>
            <a:ext cx="2396358" cy="194846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5A34296F-62AA-3B41-8C03-01CFB01689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57844" y="1939159"/>
            <a:ext cx="2396358" cy="194846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09768C5-B246-D148-ACEA-3127ADB3377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329550" y="4078287"/>
            <a:ext cx="2417380" cy="2098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E29DE8A-57E9-2D47-8E7F-66C504543BD7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257844" y="4078287"/>
            <a:ext cx="2438401" cy="2098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8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733C81-91F9-874F-B840-91E01FA4F32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150AEA-5039-0047-BF6D-7BFE3D12878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155A-C9C7-7C4E-B2AF-927A9D6E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199589"/>
            <a:ext cx="4810672" cy="1187777"/>
          </a:xfrm>
        </p:spPr>
        <p:txBody>
          <a:bodyPr anchor="ctr" anchorCtr="0">
            <a:no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4444D-7EA2-534E-8DE9-777B37BE4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900" y="1714500"/>
            <a:ext cx="5039270" cy="41465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A6204-CEDA-2240-926A-5AFCF1C2F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028" y="2207172"/>
            <a:ext cx="4810672" cy="36618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2948-792A-EF4F-8B7E-6B440688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29AE6-085F-0B42-9F54-33E8DEA7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36BF-7BCA-DC46-9464-BD9BB7A76C6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EF2681-76FC-7547-B2AD-3412783D9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3609" y="465106"/>
            <a:ext cx="2458562" cy="4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83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733C81-91F9-874F-B840-91E01FA4F32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150AEA-5039-0047-BF6D-7BFE3D128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155A-C9C7-7C4E-B2AF-927A9D6E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199589"/>
            <a:ext cx="4810672" cy="1187777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A6204-CEDA-2240-926A-5AFCF1C2F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027" y="1852472"/>
            <a:ext cx="10436773" cy="3444743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3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2948-792A-EF4F-8B7E-6B440688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29AE6-085F-0B42-9F54-33E8DEA7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36BF-7BCA-DC46-9464-BD9BB7A76C6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EF2681-76FC-7547-B2AD-3412783D9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3611" y="465106"/>
            <a:ext cx="2458557" cy="4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43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733C81-91F9-874F-B840-91E01FA4F32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150AEA-5039-0047-BF6D-7BFE3D128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155A-C9C7-7C4E-B2AF-927A9D6E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199589"/>
            <a:ext cx="4810672" cy="1187777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A6204-CEDA-2240-926A-5AFCF1C2F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027" y="1852472"/>
            <a:ext cx="10436773" cy="3444743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3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2948-792A-EF4F-8B7E-6B440688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29AE6-085F-0B42-9F54-33E8DEA7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36BF-7BCA-DC46-9464-BD9BB7A76C6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EF2681-76FC-7547-B2AD-3412783D9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3611" y="465106"/>
            <a:ext cx="2458557" cy="4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69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733C81-91F9-874F-B840-91E01FA4F32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150AEA-5039-0047-BF6D-7BFE3D128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155A-C9C7-7C4E-B2AF-927A9D6E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199589"/>
            <a:ext cx="4810672" cy="1187777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A6204-CEDA-2240-926A-5AFCF1C2F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027" y="1852472"/>
            <a:ext cx="10436773" cy="3444743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3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2948-792A-EF4F-8B7E-6B440688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29AE6-085F-0B42-9F54-33E8DEA7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36BF-7BCA-DC46-9464-BD9BB7A76C6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EF2681-76FC-7547-B2AD-3412783D9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3611" y="465106"/>
            <a:ext cx="2458557" cy="4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21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733C81-91F9-874F-B840-91E01FA4F32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150AEA-5039-0047-BF6D-7BFE3D128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155A-C9C7-7C4E-B2AF-927A9D6E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199589"/>
            <a:ext cx="4810672" cy="1187777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A6204-CEDA-2240-926A-5AFCF1C2F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027" y="1852472"/>
            <a:ext cx="10436773" cy="3444743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3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2948-792A-EF4F-8B7E-6B440688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29AE6-085F-0B42-9F54-33E8DEA7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36BF-7BCA-DC46-9464-BD9BB7A76C6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EF2681-76FC-7547-B2AD-3412783D9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3611" y="465106"/>
            <a:ext cx="2458557" cy="4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8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17E636-C7EB-BF4B-9C67-F31AB18D74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997DB1-B470-DB4F-A8CA-9B3C77264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448" y="2159876"/>
            <a:ext cx="7252138" cy="1671144"/>
          </a:xfrm>
        </p:spPr>
        <p:txBody>
          <a:bodyPr anchor="t" anchorCtr="0">
            <a:normAutofit/>
          </a:bodyPr>
          <a:lstStyle>
            <a:lvl1pPr algn="l">
              <a:lnSpc>
                <a:spcPct val="110000"/>
              </a:lnSpc>
              <a:defRPr sz="3600" b="1" i="0">
                <a:solidFill>
                  <a:schemeClr val="tx2"/>
                </a:solidFill>
                <a:latin typeface="Nunito Sans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56971-C1B5-754E-83CA-B73DCE6CB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9517" y="4443207"/>
            <a:ext cx="3205654" cy="3651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400" b="1">
                <a:solidFill>
                  <a:srgbClr val="2ECC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9EC4D-BD37-B345-82CD-54705D20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448" y="4443207"/>
            <a:ext cx="1156138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400" b="1">
                <a:solidFill>
                  <a:srgbClr val="2ECCD4"/>
                </a:solidFill>
                <a:latin typeface="Nunito Sans" pitchFamily="2" charset="77"/>
              </a:defRPr>
            </a:lvl1pPr>
          </a:lstStyle>
          <a:p>
            <a:r>
              <a:rPr lang="en-NZ"/>
              <a:t>5 March 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390E3-F0B3-AF40-A23B-DF1B22D8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9479" y="6150769"/>
            <a:ext cx="4403832" cy="388143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FCF49-D8BD-994D-81F2-232C86C8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0814" y="6173787"/>
            <a:ext cx="551792" cy="342107"/>
          </a:xfrm>
        </p:spPr>
        <p:txBody>
          <a:bodyPr lIns="0" tIns="0" rIns="0" bIns="0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68C02-EFB0-7C4F-B3A7-010E77A45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040" y="4215628"/>
            <a:ext cx="3395566" cy="6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87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733C81-91F9-874F-B840-91E01FA4F32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150AEA-5039-0047-BF6D-7BFE3D128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155A-C9C7-7C4E-B2AF-927A9D6E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199589"/>
            <a:ext cx="4810672" cy="1187777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A6204-CEDA-2240-926A-5AFCF1C2F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027" y="1852472"/>
            <a:ext cx="10436773" cy="3444743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3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2948-792A-EF4F-8B7E-6B440688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29AE6-085F-0B42-9F54-33E8DEA7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36BF-7BCA-DC46-9464-BD9BB7A76C6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EF2681-76FC-7547-B2AD-3412783D9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3611" y="465106"/>
            <a:ext cx="2458557" cy="4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03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17E636-C7EB-BF4B-9C67-F31AB18D74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997DB1-B470-DB4F-A8CA-9B3C77264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448" y="2159876"/>
            <a:ext cx="7252138" cy="819807"/>
          </a:xfr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Nunito Sans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56971-C1B5-754E-83CA-B73DCE6CB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447" y="3429000"/>
            <a:ext cx="7252137" cy="142039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600" b="1">
                <a:solidFill>
                  <a:srgbClr val="2ECC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FCF49-D8BD-994D-81F2-232C86C8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0814" y="6173787"/>
            <a:ext cx="551792" cy="342107"/>
          </a:xfrm>
        </p:spPr>
        <p:txBody>
          <a:bodyPr lIns="0" tIns="0" rIns="0" bIns="0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68C02-EFB0-7C4F-B3A7-010E77A45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4922" y="4209397"/>
            <a:ext cx="3395571" cy="6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41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7DB1-B470-DB4F-A8CA-9B3C77264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448" y="2159876"/>
            <a:ext cx="7252138" cy="819807"/>
          </a:xfr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Nunito Sans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56971-C1B5-754E-83CA-B73DCE6CB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447" y="3429000"/>
            <a:ext cx="7252137" cy="142039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600" b="1">
                <a:solidFill>
                  <a:srgbClr val="2ECC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FCF49-D8BD-994D-81F2-232C86C8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0814" y="6173787"/>
            <a:ext cx="551792" cy="342107"/>
          </a:xfrm>
        </p:spPr>
        <p:txBody>
          <a:bodyPr lIns="0" tIns="0" rIns="0" bIns="0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68C02-EFB0-7C4F-B3A7-010E77A45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4922" y="4209397"/>
            <a:ext cx="3395571" cy="6400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1048EE-F8BF-E748-8337-A75D4EEB5618}"/>
              </a:ext>
            </a:extLst>
          </p:cNvPr>
          <p:cNvSpPr/>
          <p:nvPr userDrawn="1"/>
        </p:nvSpPr>
        <p:spPr>
          <a:xfrm>
            <a:off x="0" y="0"/>
            <a:ext cx="12192000" cy="158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9BDCD5-8944-EA4D-ACFA-E735DFEFFA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710" y="508333"/>
            <a:ext cx="3395566" cy="640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560FC6-0670-E94D-A944-11AF58C853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2009" y="1958009"/>
            <a:ext cx="4909930" cy="49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65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53" name="Google Shape;253;p3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54" name="Google Shape;254;p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908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BDE421-6DF2-554B-AFC1-B4113695B777}"/>
              </a:ext>
            </a:extLst>
          </p:cNvPr>
          <p:cNvSpPr/>
          <p:nvPr userDrawn="1"/>
        </p:nvSpPr>
        <p:spPr>
          <a:xfrm>
            <a:off x="0" y="0"/>
            <a:ext cx="12192000" cy="158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97DB1-B470-DB4F-A8CA-9B3C77264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448" y="2159876"/>
            <a:ext cx="6526239" cy="1671144"/>
          </a:xfrm>
        </p:spPr>
        <p:txBody>
          <a:bodyPr anchor="t" anchorCtr="0">
            <a:normAutofit/>
          </a:bodyPr>
          <a:lstStyle>
            <a:lvl1pPr algn="l">
              <a:lnSpc>
                <a:spcPct val="110000"/>
              </a:lnSpc>
              <a:defRPr sz="3600" b="1" i="0">
                <a:solidFill>
                  <a:schemeClr val="tx2"/>
                </a:solidFill>
                <a:latin typeface="Nunito Sans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56971-C1B5-754E-83CA-B73DCE6CB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9517" y="4443207"/>
            <a:ext cx="3205654" cy="3651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400" b="1">
                <a:solidFill>
                  <a:srgbClr val="2ECC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9EC4D-BD37-B345-82CD-54705D20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448" y="4443207"/>
            <a:ext cx="1156138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400" b="1">
                <a:solidFill>
                  <a:srgbClr val="2ECCD4"/>
                </a:solidFill>
                <a:latin typeface="Nunito Sans" pitchFamily="2" charset="77"/>
              </a:defRPr>
            </a:lvl1pPr>
          </a:lstStyle>
          <a:p>
            <a:r>
              <a:rPr lang="en-NZ"/>
              <a:t>5 March 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390E3-F0B3-AF40-A23B-DF1B22D8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9479" y="6150769"/>
            <a:ext cx="4403832" cy="388143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FCF49-D8BD-994D-81F2-232C86C8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0814" y="6173787"/>
            <a:ext cx="551792" cy="342107"/>
          </a:xfrm>
        </p:spPr>
        <p:txBody>
          <a:bodyPr lIns="0" tIns="0" rIns="0" bIns="0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68C02-EFB0-7C4F-B3A7-010E77A45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710" y="508333"/>
            <a:ext cx="3395566" cy="640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EF297-EB8E-B34D-9EF7-BC84ECC0AA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09" y="1958009"/>
            <a:ext cx="4909930" cy="49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7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6431-F224-F44B-A70A-C5E8B2BA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5F7EA-EA28-744F-8D34-41E7C3CBB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DE496-5823-4846-A913-A3D9ACA7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7BC79-D47F-0F45-9791-2ABF9DB2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36BF-7BCA-DC46-9464-BD9BB7A7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3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5233AE-FED4-704C-A711-C27710914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D6431-F224-F44B-A70A-C5E8B2BA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136524"/>
            <a:ext cx="8516007" cy="1292227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5F7EA-EA28-744F-8D34-41E7C3CBB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1428751"/>
            <a:ext cx="11196144" cy="45779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DE496-5823-4846-A913-A3D9ACA7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7BC79-D47F-0F45-9791-2ABF9DB2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36BF-7BCA-DC46-9464-BD9BB7A76C6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01B9D2-8133-E44F-93E8-3EAAF2F20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3609" y="465106"/>
            <a:ext cx="2458562" cy="4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6307E5-EA31-0149-9E8B-98BB652B67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D6431-F224-F44B-A70A-C5E8B2BA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2017985"/>
            <a:ext cx="4114799" cy="1292226"/>
          </a:xfrm>
        </p:spPr>
        <p:txBody>
          <a:bodyPr anchor="t" anchorCtr="0">
            <a:no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5F7EA-EA28-744F-8D34-41E7C3CBB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166" y="2017985"/>
            <a:ext cx="6230004" cy="398867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DE496-5823-4846-A913-A3D9ACA7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7BC79-D47F-0F45-9791-2ABF9DB2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CE71B4F-79E8-4B4A-9C71-F9ECF2D06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0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6307E5-EA31-0149-9E8B-98BB652B67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D6431-F224-F44B-A70A-C5E8B2BA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2017985"/>
            <a:ext cx="4114799" cy="1292226"/>
          </a:xfrm>
        </p:spPr>
        <p:txBody>
          <a:bodyPr anchor="t" anchorCtr="0">
            <a:noAutofit/>
          </a:bodyPr>
          <a:lstStyle>
            <a:lvl1pPr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5F7EA-EA28-744F-8D34-41E7C3CBB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2017985"/>
            <a:ext cx="6245770" cy="398867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DE496-5823-4846-A913-A3D9ACA7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7BC79-D47F-0F45-9791-2ABF9DB2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CE71B4F-79E8-4B4A-9C71-F9ECF2D06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1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6307E5-EA31-0149-9E8B-98BB652B67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D6431-F224-F44B-A70A-C5E8B2BA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2017985"/>
            <a:ext cx="4114799" cy="1292226"/>
          </a:xfrm>
        </p:spPr>
        <p:txBody>
          <a:bodyPr anchor="t" anchorCtr="0">
            <a:noAutofit/>
          </a:bodyPr>
          <a:lstStyle>
            <a:lvl1pPr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5F7EA-EA28-744F-8D34-41E7C3CBB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103" y="2017985"/>
            <a:ext cx="6293067" cy="39886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DE496-5823-4846-A913-A3D9ACA7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7BC79-D47F-0F45-9791-2ABF9DB2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CE71B4F-79E8-4B4A-9C71-F9ECF2D06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0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9897B-EBCA-984A-8C5B-FAE26ADA8CFB}"/>
              </a:ext>
            </a:extLst>
          </p:cNvPr>
          <p:cNvSpPr/>
          <p:nvPr userDrawn="1"/>
        </p:nvSpPr>
        <p:spPr>
          <a:xfrm>
            <a:off x="0" y="0"/>
            <a:ext cx="12192000" cy="14819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63AAF-F5D7-3C42-8E96-979ABCAC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136525"/>
            <a:ext cx="8516007" cy="13454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BAD13-C07F-7045-A754-AEA909D1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28" y="1947066"/>
            <a:ext cx="11196144" cy="40595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4F64F-DC07-F947-A8A8-4BD045EA6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028" y="6293286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5"/>
                </a:solidFill>
                <a:latin typeface="Nunito Sans" pitchFamily="2" charset="77"/>
              </a:defRPr>
            </a:lvl1pPr>
          </a:lstStyle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5D514-3B7E-DC49-982E-257A2CE5D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2035" y="6293286"/>
            <a:ext cx="26801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accent5"/>
                </a:solidFill>
                <a:latin typeface="Nunito Sans" pitchFamily="2" charset="77"/>
              </a:defRPr>
            </a:lvl1pPr>
          </a:lstStyle>
          <a:p>
            <a:fld id="{EE8A36BF-7BCA-DC46-9464-BD9BB7A76C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BBED10D-1299-4445-B874-F70D64623187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09" y="465106"/>
            <a:ext cx="2458562" cy="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5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Nunito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D42A-1C70-4B0B-BB2A-55ABF6B52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Good Thinking for children and young people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759C-A320-43E0-9ED2-F9E6C79A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F19F6-5CC2-4F73-8A0B-A25F729D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36BF-7BCA-DC46-9464-BD9BB7A76C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1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F80667-14A1-48E9-9BF3-E169CBB7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for CYP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8C744-9F96-492D-87ED-23ED8546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8099"/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©2021 Good 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C2DE2-4CB9-4C12-9F0C-7C766593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A36BF-7BCA-DC46-9464-BD9BB7A76C6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1A203B"/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A203B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4F743-2ECB-4425-8028-2C0F47704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28" y="2017986"/>
            <a:ext cx="4652374" cy="4158977"/>
          </a:xfrm>
        </p:spPr>
        <p:txBody>
          <a:bodyPr/>
          <a:lstStyle/>
          <a:p>
            <a:r>
              <a:rPr lang="en-GB"/>
              <a:t>Dedicated library of CYP resources for individuals as well as parents and carers</a:t>
            </a:r>
          </a:p>
          <a:p>
            <a:r>
              <a:rPr lang="en-GB"/>
              <a:t>Co-designed with young people through our relationship with </a:t>
            </a:r>
            <a:r>
              <a:rPr lang="en-GB" b="1"/>
              <a:t>Partnership for Young London </a:t>
            </a:r>
            <a:r>
              <a:rPr lang="en-GB"/>
              <a:t>and the </a:t>
            </a:r>
            <a:r>
              <a:rPr lang="en-GB" b="1"/>
              <a:t>Digital Health Ambassadors </a:t>
            </a:r>
          </a:p>
          <a:p>
            <a:r>
              <a:rPr lang="en-GB"/>
              <a:t>Selection of articles, apps &amp; podcasts created especially for young people</a:t>
            </a:r>
          </a:p>
          <a:p>
            <a:r>
              <a:rPr lang="en-GB"/>
              <a:t>Topics covered include:</a:t>
            </a:r>
          </a:p>
          <a:p>
            <a:pPr lvl="1"/>
            <a:r>
              <a:rPr lang="en-GB"/>
              <a:t>Moving to university</a:t>
            </a:r>
          </a:p>
          <a:p>
            <a:pPr lvl="1"/>
            <a:r>
              <a:rPr lang="en-GB"/>
              <a:t>Eating disorders</a:t>
            </a:r>
          </a:p>
          <a:p>
            <a:pPr lvl="1"/>
            <a:r>
              <a:rPr lang="en-GB"/>
              <a:t>Fake news</a:t>
            </a:r>
          </a:p>
          <a:p>
            <a:pPr lvl="1"/>
            <a:r>
              <a:rPr lang="en-GB"/>
              <a:t>Bullying </a:t>
            </a:r>
          </a:p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B7706E-9BC8-4F80-B526-D462ED55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984" y="1544371"/>
            <a:ext cx="4014413" cy="284344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233E2B-46A0-417A-9723-6937DF776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217" y="2458210"/>
            <a:ext cx="4426666" cy="247489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A5FB27-3EAD-4695-97B0-5646205AD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494" y="3638580"/>
            <a:ext cx="4738774" cy="26547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78BDB2-58BB-4688-BEC2-F5E4B94F5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351" y="5382935"/>
            <a:ext cx="1061715" cy="1061715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E253212-F1FB-4DCF-8D73-CDCC52516767}"/>
              </a:ext>
            </a:extLst>
          </p:cNvPr>
          <p:cNvSpPr/>
          <p:nvPr/>
        </p:nvSpPr>
        <p:spPr>
          <a:xfrm>
            <a:off x="5280983" y="5317027"/>
            <a:ext cx="2016845" cy="11243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210784-8D33-45AE-A9B7-3E2154E3B2DE}"/>
              </a:ext>
            </a:extLst>
          </p:cNvPr>
          <p:cNvSpPr txBox="1"/>
          <p:nvPr/>
        </p:nvSpPr>
        <p:spPr>
          <a:xfrm>
            <a:off x="5978992" y="5317027"/>
            <a:ext cx="1314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apps such as Clear Fear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is aimed at reducing anxiety for 11-19 year olds</a:t>
            </a:r>
          </a:p>
        </p:txBody>
      </p:sp>
    </p:spTree>
    <p:extLst>
      <p:ext uri="{BB962C8B-B14F-4D97-AF65-F5344CB8AC3E}">
        <p14:creationId xmlns:p14="http://schemas.microsoft.com/office/powerpoint/2010/main" val="35683692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od Thinking Palette">
      <a:dk1>
        <a:srgbClr val="000000"/>
      </a:dk1>
      <a:lt1>
        <a:srgbClr val="FFFFFF"/>
      </a:lt1>
      <a:dk2>
        <a:srgbClr val="1A203B"/>
      </a:dk2>
      <a:lt2>
        <a:srgbClr val="E7E6E6"/>
      </a:lt2>
      <a:accent1>
        <a:srgbClr val="DE2078"/>
      </a:accent1>
      <a:accent2>
        <a:srgbClr val="E30045"/>
      </a:accent2>
      <a:accent3>
        <a:srgbClr val="FF9E1C"/>
      </a:accent3>
      <a:accent4>
        <a:srgbClr val="2ECCD3"/>
      </a:accent4>
      <a:accent5>
        <a:srgbClr val="008099"/>
      </a:accent5>
      <a:accent6>
        <a:srgbClr val="757575"/>
      </a:accent6>
      <a:hlink>
        <a:srgbClr val="2ECCD3"/>
      </a:hlink>
      <a:folHlink>
        <a:srgbClr val="2ECC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2E15D5EB13CA478FC65836B8F11EA7" ma:contentTypeVersion="5" ma:contentTypeDescription="Create a new document." ma:contentTypeScope="" ma:versionID="f6086e1c1e8720789b02caeb3efe0573">
  <xsd:schema xmlns:xsd="http://www.w3.org/2001/XMLSchema" xmlns:xs="http://www.w3.org/2001/XMLSchema" xmlns:p="http://schemas.microsoft.com/office/2006/metadata/properties" xmlns:ns3="eb1c7004-bf80-43eb-94a1-435c7565b22b" xmlns:ns4="55effb0d-4c95-416d-9f7a-9b926dc72f17" targetNamespace="http://schemas.microsoft.com/office/2006/metadata/properties" ma:root="true" ma:fieldsID="31f7f8699393e375eeefd81fa0167ed7" ns3:_="" ns4:_="">
    <xsd:import namespace="eb1c7004-bf80-43eb-94a1-435c7565b22b"/>
    <xsd:import namespace="55effb0d-4c95-416d-9f7a-9b926dc72f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c7004-bf80-43eb-94a1-435c7565b2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ffb0d-4c95-416d-9f7a-9b926dc72f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13DDED-FC97-4E62-819B-A45628C7B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1c7004-bf80-43eb-94a1-435c7565b22b"/>
    <ds:schemaRef ds:uri="55effb0d-4c95-416d-9f7a-9b926dc72f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1B468F-019E-4D7D-908A-F1A87D030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23ED35-0069-4FD3-A92C-3B042502D5CF}">
  <ds:schemaRefs>
    <ds:schemaRef ds:uri="http://purl.org/dc/elements/1.1/"/>
    <ds:schemaRef ds:uri="http://www.w3.org/XML/1998/namespace"/>
    <ds:schemaRef ds:uri="55effb0d-4c95-416d-9f7a-9b926dc72f17"/>
    <ds:schemaRef ds:uri="http://schemas.microsoft.com/office/2006/metadata/properties"/>
    <ds:schemaRef ds:uri="eb1c7004-bf80-43eb-94a1-435c7565b22b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Nunito Sans</vt:lpstr>
      <vt:lpstr>Nunito Sans ExtraBold</vt:lpstr>
      <vt:lpstr>1_Office Theme</vt:lpstr>
      <vt:lpstr>Good Thinking for children and young people</vt:lpstr>
      <vt:lpstr>Resources for CYP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Thinking for children and young people</dc:title>
  <dc:creator>Jessica Simpson</dc:creator>
  <cp:lastModifiedBy>Jessica Simpson</cp:lastModifiedBy>
  <cp:revision>1</cp:revision>
  <dcterms:created xsi:type="dcterms:W3CDTF">2022-03-23T12:17:27Z</dcterms:created>
  <dcterms:modified xsi:type="dcterms:W3CDTF">2022-03-23T12:20:25Z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0x010100EC2E15D5EB13CA478FC65836B8F11EA7</vt:lpwstr>
  </property>
</Properties>
</file>