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12" r:id="rId3"/>
  </p:sldMasterIdLst>
  <p:notesMasterIdLst>
    <p:notesMasterId r:id="rId11"/>
  </p:notesMasterIdLst>
  <p:sldIdLst>
    <p:sldId id="256" r:id="rId4"/>
    <p:sldId id="282" r:id="rId5"/>
    <p:sldId id="461" r:id="rId6"/>
    <p:sldId id="276" r:id="rId7"/>
    <p:sldId id="267" r:id="rId8"/>
    <p:sldId id="278"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jani, Shafeeq" initials="TS" lastIdx="4" clrIdx="0">
    <p:extLst>
      <p:ext uri="{19B8F6BF-5375-455C-9EA6-DF929625EA0E}">
        <p15:presenceInfo xmlns:p15="http://schemas.microsoft.com/office/powerpoint/2012/main" userId="S-1-5-21-3044193875-1230985279-3292283753-40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5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61" d="100"/>
          <a:sy n="61" d="100"/>
        </p:scale>
        <p:origin x="81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030E3-75AA-42BB-93F0-58662D4CE52A}" type="datetimeFigureOut">
              <a:rPr lang="en-GB" smtClean="0"/>
              <a:t>23/03/2022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84683-BF2E-43BC-AEA0-C9B546DF2EBA}" type="slidenum">
              <a:rPr lang="en-GB" smtClean="0"/>
              <a:t>‹#›</a:t>
            </a:fld>
            <a:endParaRPr lang="en-GB"/>
          </a:p>
        </p:txBody>
      </p:sp>
    </p:spTree>
    <p:extLst>
      <p:ext uri="{BB962C8B-B14F-4D97-AF65-F5344CB8AC3E}">
        <p14:creationId xmlns:p14="http://schemas.microsoft.com/office/powerpoint/2010/main" val="146083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ScrollingTextVisual1448795304508</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p:txBody>
      </p:sp>
    </p:spTree>
    <p:extLst>
      <p:ext uri="{BB962C8B-B14F-4D97-AF65-F5344CB8AC3E}">
        <p14:creationId xmlns:p14="http://schemas.microsoft.com/office/powerpoint/2010/main" val="591214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608EE5-D6FE-4DF7-9923-5B74BB1EBDD6}"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6A710AF4-5794-364D-B2A2-7C79A149F87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C9EEA930-263A-CB4D-A212-A936C70EA948}"/>
              </a:ext>
            </a:extLst>
          </p:cNvPr>
          <p:cNvCxnSpPr>
            <a:cxnSpLocks/>
          </p:cNvCxnSpPr>
          <p:nvPr userDrawn="1"/>
        </p:nvCxnSpPr>
        <p:spPr>
          <a:xfrm>
            <a:off x="737419" y="4448969"/>
            <a:ext cx="825749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900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0E2F9-5BED-4881-9731-1712DD484936}"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FC03C-1AA6-4349-8A54-8712A94068CB}" type="slidenum">
              <a:rPr lang="en-US" smtClean="0"/>
              <a:pPr/>
              <a:t>‹#›</a:t>
            </a:fld>
            <a:endParaRPr lang="en-US"/>
          </a:p>
        </p:txBody>
      </p:sp>
    </p:spTree>
    <p:extLst>
      <p:ext uri="{BB962C8B-B14F-4D97-AF65-F5344CB8AC3E}">
        <p14:creationId xmlns:p14="http://schemas.microsoft.com/office/powerpoint/2010/main" val="385311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AA4F17-E148-43C4-9B08-E9F23F365259}"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FC03C-1AA6-4349-8A54-8712A94068CB}" type="slidenum">
              <a:rPr lang="en-US" smtClean="0"/>
              <a:pPr/>
              <a:t>‹#›</a:t>
            </a:fld>
            <a:endParaRPr lang="en-US"/>
          </a:p>
        </p:txBody>
      </p:sp>
    </p:spTree>
    <p:extLst>
      <p:ext uri="{BB962C8B-B14F-4D97-AF65-F5344CB8AC3E}">
        <p14:creationId xmlns:p14="http://schemas.microsoft.com/office/powerpoint/2010/main" val="2467409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35360" y="1780721"/>
            <a:ext cx="10988917"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352062" y="3500239"/>
            <a:ext cx="9793087"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95648" y="5085185"/>
            <a:ext cx="11084928"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47329" y="-243408"/>
            <a:ext cx="8826767" cy="1745667"/>
          </a:xfrm>
          <a:prstGeom prst="rect">
            <a:avLst/>
          </a:prstGeom>
        </p:spPr>
      </p:pic>
      <p:sp>
        <p:nvSpPr>
          <p:cNvPr id="16" name="Rectangle 15"/>
          <p:cNvSpPr/>
          <p:nvPr userDrawn="1"/>
        </p:nvSpPr>
        <p:spPr>
          <a:xfrm>
            <a:off x="0" y="6381330"/>
            <a:ext cx="12192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143339" y="6486756"/>
            <a:ext cx="11942299"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1" y="5497489"/>
            <a:ext cx="1633548"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8709966" y="5497488"/>
            <a:ext cx="3013861"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3236040" y="5596128"/>
            <a:ext cx="1323789"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03979" y="5532964"/>
            <a:ext cx="1728192"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874095" y="404664"/>
            <a:ext cx="2886535" cy="504056"/>
          </a:xfrm>
          <a:prstGeom prst="rect">
            <a:avLst/>
          </a:prstGeom>
        </p:spPr>
      </p:pic>
    </p:spTree>
    <p:extLst>
      <p:ext uri="{BB962C8B-B14F-4D97-AF65-F5344CB8AC3E}">
        <p14:creationId xmlns:p14="http://schemas.microsoft.com/office/powerpoint/2010/main" val="1357463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35360" y="1780721"/>
            <a:ext cx="10988917"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352062" y="3500239"/>
            <a:ext cx="9793087"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95648" y="5085185"/>
            <a:ext cx="11084928"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47329" y="-243408"/>
            <a:ext cx="8826767" cy="1745667"/>
          </a:xfrm>
          <a:prstGeom prst="rect">
            <a:avLst/>
          </a:prstGeom>
        </p:spPr>
      </p:pic>
      <p:sp>
        <p:nvSpPr>
          <p:cNvPr id="16" name="Rectangle 15"/>
          <p:cNvSpPr/>
          <p:nvPr userDrawn="1"/>
        </p:nvSpPr>
        <p:spPr>
          <a:xfrm>
            <a:off x="0" y="6381330"/>
            <a:ext cx="12192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143339" y="6486756"/>
            <a:ext cx="11942299"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1" y="5497489"/>
            <a:ext cx="1633548"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8709966" y="5497488"/>
            <a:ext cx="3013861"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3236040" y="5596128"/>
            <a:ext cx="1323789"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03979" y="5532964"/>
            <a:ext cx="1728192"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874095" y="404664"/>
            <a:ext cx="2886535" cy="504056"/>
          </a:xfrm>
          <a:prstGeom prst="rect">
            <a:avLst/>
          </a:prstGeom>
        </p:spPr>
      </p:pic>
    </p:spTree>
    <p:extLst>
      <p:ext uri="{BB962C8B-B14F-4D97-AF65-F5344CB8AC3E}">
        <p14:creationId xmlns:p14="http://schemas.microsoft.com/office/powerpoint/2010/main" val="2582579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335360" y="1772816"/>
            <a:ext cx="10988917"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8832" y="4454488"/>
            <a:ext cx="4559829"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4095" y="404664"/>
            <a:ext cx="2886535" cy="504056"/>
          </a:xfrm>
          <a:prstGeom prst="rect">
            <a:avLst/>
          </a:prstGeom>
        </p:spPr>
      </p:pic>
      <p:sp>
        <p:nvSpPr>
          <p:cNvPr id="17" name="Text Placeholder 7"/>
          <p:cNvSpPr>
            <a:spLocks noGrp="1"/>
          </p:cNvSpPr>
          <p:nvPr>
            <p:ph type="body" sz="quarter" idx="10"/>
          </p:nvPr>
        </p:nvSpPr>
        <p:spPr>
          <a:xfrm>
            <a:off x="335362" y="5013176"/>
            <a:ext cx="9793087"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2980779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615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12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972317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774736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6" name="Straight Connector 5"/>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8844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B47B7-FAA6-480F-AE41-1E70028F27D9}"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FC03C-1AA6-4349-8A54-8712A94068CB}" type="slidenum">
              <a:rPr lang="en-US" smtClean="0"/>
              <a:t>‹#›</a:t>
            </a:fld>
            <a:endParaRPr lang="en-US"/>
          </a:p>
        </p:txBody>
      </p:sp>
    </p:spTree>
    <p:extLst>
      <p:ext uri="{BB962C8B-B14F-4D97-AF65-F5344CB8AC3E}">
        <p14:creationId xmlns:p14="http://schemas.microsoft.com/office/powerpoint/2010/main" val="246545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97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5009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383674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107022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990530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2058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2067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877719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287163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10596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244660-6C87-41D7-994C-B181F7D2B6AB}"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FC03C-1AA6-4349-8A54-8712A94068CB}" type="slidenum">
              <a:rPr lang="en-US" smtClean="0"/>
              <a:pPr/>
              <a:t>‹#›</a:t>
            </a:fld>
            <a:endParaRPr lang="en-US"/>
          </a:p>
        </p:txBody>
      </p:sp>
    </p:spTree>
    <p:extLst>
      <p:ext uri="{BB962C8B-B14F-4D97-AF65-F5344CB8AC3E}">
        <p14:creationId xmlns:p14="http://schemas.microsoft.com/office/powerpoint/2010/main" val="1720910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656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3652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192650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526278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729747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8631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1838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735831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97589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3" y="188912"/>
            <a:ext cx="2209172"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778127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7890FF-DEB3-492E-9E89-87DFC8286F50}" type="datetime1">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FC03C-1AA6-4349-8A54-8712A94068CB}" type="slidenum">
              <a:rPr lang="en-US" smtClean="0"/>
              <a:t>‹#›</a:t>
            </a:fld>
            <a:endParaRPr lang="en-US"/>
          </a:p>
        </p:txBody>
      </p:sp>
    </p:spTree>
    <p:extLst>
      <p:ext uri="{BB962C8B-B14F-4D97-AF65-F5344CB8AC3E}">
        <p14:creationId xmlns:p14="http://schemas.microsoft.com/office/powerpoint/2010/main" val="4293609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2795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2084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382538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27378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3" y="188912"/>
            <a:ext cx="2209172"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349628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46308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781118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5723" y="1660327"/>
            <a:ext cx="104648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334434" y="2275200"/>
            <a:ext cx="11523133"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83" y="-244800"/>
            <a:ext cx="12192000" cy="1780721"/>
          </a:xfrm>
          <a:prstGeom prst="rect">
            <a:avLst/>
          </a:prstGeom>
        </p:spPr>
      </p:pic>
    </p:spTree>
    <p:extLst>
      <p:ext uri="{BB962C8B-B14F-4D97-AF65-F5344CB8AC3E}">
        <p14:creationId xmlns:p14="http://schemas.microsoft.com/office/powerpoint/2010/main" val="1477888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83C0-2BE1-884D-B665-83AD712967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DCAEFB-E782-714F-B467-B8AF336281B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C8E87ECD-225B-8144-826E-A903AE9A1D32}"/>
              </a:ext>
            </a:extLst>
          </p:cNvPr>
          <p:cNvSpPr>
            <a:spLocks noGrp="1"/>
          </p:cNvSpPr>
          <p:nvPr>
            <p:ph type="sldNum" sz="quarter" idx="12"/>
          </p:nvPr>
        </p:nvSpPr>
        <p:spPr/>
        <p:txBody>
          <a:bodyPr/>
          <a:lstStyle/>
          <a:p>
            <a:fld id="{3ECFC03C-1AA6-4349-8A54-8712A94068CB}" type="slidenum">
              <a:rPr lang="en-US" smtClean="0"/>
              <a:t>‹#›</a:t>
            </a:fld>
            <a:endParaRPr lang="en-US"/>
          </a:p>
        </p:txBody>
      </p:sp>
    </p:spTree>
    <p:extLst>
      <p:ext uri="{BB962C8B-B14F-4D97-AF65-F5344CB8AC3E}">
        <p14:creationId xmlns:p14="http://schemas.microsoft.com/office/powerpoint/2010/main" val="2205900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Front 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1" y="1547790"/>
            <a:ext cx="8562529" cy="1096454"/>
          </a:xfrm>
          <a:prstGeom prst="rect">
            <a:avLst/>
          </a:prstGeom>
        </p:spPr>
        <p:txBody>
          <a:bodyPr lIns="0" tIns="0" rIns="0" bIns="0" anchor="t" anchorCtr="0">
            <a:spAutoFit/>
          </a:bodyPr>
          <a:lstStyle>
            <a:lvl1pPr algn="l">
              <a:lnSpc>
                <a:spcPct val="95000"/>
              </a:lnSpc>
              <a:defRPr sz="3750" baseline="0">
                <a:solidFill>
                  <a:schemeClr val="tx2"/>
                </a:solidFill>
              </a:defRPr>
            </a:lvl1pPr>
          </a:lstStyle>
          <a:p>
            <a:r>
              <a:rPr lang="en-US" dirty="0"/>
              <a:t>Click to add headline here up to two lines</a:t>
            </a:r>
          </a:p>
        </p:txBody>
      </p:sp>
      <p:sp>
        <p:nvSpPr>
          <p:cNvPr id="3" name="Subtitle 2"/>
          <p:cNvSpPr>
            <a:spLocks noGrp="1"/>
          </p:cNvSpPr>
          <p:nvPr>
            <p:ph type="subTitle" idx="1"/>
          </p:nvPr>
        </p:nvSpPr>
        <p:spPr>
          <a:xfrm>
            <a:off x="432000" y="3429002"/>
            <a:ext cx="9144000" cy="1178169"/>
          </a:xfrm>
          <a:prstGeom prst="rect">
            <a:avLst/>
          </a:prstGeom>
        </p:spPr>
        <p:txBody>
          <a:bodyPr lIns="0" tIns="0" rIns="0" bIns="0">
            <a:normAutofit/>
          </a:bodyPr>
          <a:lstStyle>
            <a:lvl1pPr marL="0" indent="0" algn="l">
              <a:lnSpc>
                <a:spcPct val="95000"/>
              </a:lnSpc>
              <a:spcBef>
                <a:spcPts val="0"/>
              </a:spcBef>
              <a:spcAft>
                <a:spcPts val="1125"/>
              </a:spcAft>
              <a:buNone/>
              <a:defRPr sz="1900" kern="1200" spc="0" baseline="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pic>
        <p:nvPicPr>
          <p:cNvPr id="22" name="Picture 2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5620380"/>
            <a:ext cx="12210383" cy="917448"/>
          </a:xfrm>
          <a:prstGeom prst="rect">
            <a:avLst/>
          </a:prstGeom>
        </p:spPr>
      </p:pic>
      <p:pic>
        <p:nvPicPr>
          <p:cNvPr id="7" name="Picture 6">
            <a:extLst>
              <a:ext uri="{FF2B5EF4-FFF2-40B4-BE49-F238E27FC236}">
                <a16:creationId xmlns:a16="http://schemas.microsoft.com/office/drawing/2014/main" id="{6C73D448-4B10-5C4D-B4F5-074A5151FF87}"/>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9102530" y="332749"/>
            <a:ext cx="2657471" cy="327152"/>
          </a:xfrm>
          <a:prstGeom prst="rect">
            <a:avLst/>
          </a:prstGeom>
        </p:spPr>
      </p:pic>
    </p:spTree>
    <p:extLst>
      <p:ext uri="{BB962C8B-B14F-4D97-AF65-F5344CB8AC3E}">
        <p14:creationId xmlns:p14="http://schemas.microsoft.com/office/powerpoint/2010/main" val="39010689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83D726-FDC1-491E-9F34-0A57572A4073}" type="datetime1">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FC03C-1AA6-4349-8A54-8712A94068CB}" type="slidenum">
              <a:rPr lang="en-US" smtClean="0"/>
              <a:pPr/>
              <a:t>‹#›</a:t>
            </a:fld>
            <a:endParaRPr lang="en-US"/>
          </a:p>
        </p:txBody>
      </p:sp>
    </p:spTree>
    <p:extLst>
      <p:ext uri="{BB962C8B-B14F-4D97-AF65-F5344CB8AC3E}">
        <p14:creationId xmlns:p14="http://schemas.microsoft.com/office/powerpoint/2010/main" val="3245200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White divider slide - cropped thread - co-brand">
    <p:spTree>
      <p:nvGrpSpPr>
        <p:cNvPr id="1" name=""/>
        <p:cNvGrpSpPr/>
        <p:nvPr/>
      </p:nvGrpSpPr>
      <p:grpSpPr>
        <a:xfrm>
          <a:off x="0" y="0"/>
          <a:ext cx="0" cy="0"/>
          <a:chOff x="0" y="0"/>
          <a:chExt cx="0" cy="0"/>
        </a:xfrm>
      </p:grpSpPr>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 y="2"/>
            <a:ext cx="12191999" cy="6857999"/>
          </a:xfrm>
          <a:prstGeom prst="rect">
            <a:avLst/>
          </a:prstGeom>
        </p:spPr>
      </p:pic>
      <p:sp>
        <p:nvSpPr>
          <p:cNvPr id="3" name="Subtitle 2"/>
          <p:cNvSpPr>
            <a:spLocks noGrp="1"/>
          </p:cNvSpPr>
          <p:nvPr>
            <p:ph type="subTitle" idx="1"/>
          </p:nvPr>
        </p:nvSpPr>
        <p:spPr>
          <a:xfrm>
            <a:off x="432000" y="4091169"/>
            <a:ext cx="6288840" cy="1178169"/>
          </a:xfrm>
          <a:prstGeom prst="rect">
            <a:avLst/>
          </a:prstGeom>
        </p:spPr>
        <p:txBody>
          <a:bodyPr lIns="0" tIns="0" rIns="0" bIns="0">
            <a:normAutofit/>
          </a:bodyPr>
          <a:lstStyle>
            <a:lvl1pPr marL="0" indent="0" algn="l">
              <a:lnSpc>
                <a:spcPct val="95000"/>
              </a:lnSpc>
              <a:spcBef>
                <a:spcPts val="0"/>
              </a:spcBef>
              <a:spcAft>
                <a:spcPts val="1125"/>
              </a:spcAft>
              <a:buNone/>
              <a:defRPr sz="1900"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102530" y="332749"/>
            <a:ext cx="2657471" cy="327152"/>
          </a:xfrm>
          <a:prstGeom prst="rect">
            <a:avLst/>
          </a:prstGeom>
        </p:spPr>
      </p:pic>
      <p:sp>
        <p:nvSpPr>
          <p:cNvPr id="8" name="Title 1"/>
          <p:cNvSpPr>
            <a:spLocks noGrp="1"/>
          </p:cNvSpPr>
          <p:nvPr>
            <p:ph type="ctrTitle" hasCustomPrompt="1"/>
          </p:nvPr>
        </p:nvSpPr>
        <p:spPr>
          <a:xfrm>
            <a:off x="432001" y="1547791"/>
            <a:ext cx="5598411" cy="1096454"/>
          </a:xfrm>
          <a:prstGeom prst="rect">
            <a:avLst/>
          </a:prstGeom>
        </p:spPr>
        <p:txBody>
          <a:bodyPr wrap="square" lIns="0" tIns="0" rIns="0" bIns="0" anchor="t" anchorCtr="0">
            <a:spAutoFit/>
          </a:bodyPr>
          <a:lstStyle>
            <a:lvl1pPr algn="l">
              <a:lnSpc>
                <a:spcPct val="95000"/>
              </a:lnSpc>
              <a:defRPr sz="3750" baseline="0">
                <a:solidFill>
                  <a:schemeClr val="bg1"/>
                </a:solidFill>
              </a:defRPr>
            </a:lvl1pPr>
          </a:lstStyle>
          <a:p>
            <a:r>
              <a:rPr lang="en-US" dirty="0"/>
              <a:t>Click to add headline here up to three lines</a:t>
            </a:r>
          </a:p>
        </p:txBody>
      </p:sp>
    </p:spTree>
    <p:extLst>
      <p:ext uri="{BB962C8B-B14F-4D97-AF65-F5344CB8AC3E}">
        <p14:creationId xmlns:p14="http://schemas.microsoft.com/office/powerpoint/2010/main" val="12117847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White divider slide - primary thr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1" y="1547792"/>
            <a:ext cx="5664000" cy="789447"/>
          </a:xfrm>
          <a:prstGeom prst="rect">
            <a:avLst/>
          </a:prstGeom>
        </p:spPr>
        <p:txBody>
          <a:bodyPr wrap="square" lIns="0" tIns="0" rIns="0" bIns="0" anchor="t" anchorCtr="0">
            <a:spAutoFit/>
          </a:bodyPr>
          <a:lstStyle>
            <a:lvl1pPr algn="l">
              <a:lnSpc>
                <a:spcPct val="95000"/>
              </a:lnSpc>
              <a:defRPr sz="2700" baseline="0">
                <a:solidFill>
                  <a:schemeClr val="tx2"/>
                </a:solidFill>
              </a:defRPr>
            </a:lvl1pPr>
          </a:lstStyle>
          <a:p>
            <a:r>
              <a:rPr lang="en-US" dirty="0"/>
              <a:t>Click to add headline here up to two lines</a:t>
            </a:r>
          </a:p>
        </p:txBody>
      </p:sp>
      <p:sp>
        <p:nvSpPr>
          <p:cNvPr id="3" name="Subtitle 2"/>
          <p:cNvSpPr>
            <a:spLocks noGrp="1"/>
          </p:cNvSpPr>
          <p:nvPr>
            <p:ph type="subTitle" idx="1"/>
          </p:nvPr>
        </p:nvSpPr>
        <p:spPr>
          <a:xfrm>
            <a:off x="432000" y="3003149"/>
            <a:ext cx="6288840" cy="1178169"/>
          </a:xfrm>
          <a:prstGeom prst="rect">
            <a:avLst/>
          </a:prstGeom>
        </p:spPr>
        <p:txBody>
          <a:bodyPr lIns="0" tIns="0" rIns="0" bIns="0">
            <a:normAutofit/>
          </a:bodyPr>
          <a:lstStyle>
            <a:lvl1pPr marL="0" indent="0" algn="l">
              <a:lnSpc>
                <a:spcPct val="95000"/>
              </a:lnSpc>
              <a:spcBef>
                <a:spcPts val="0"/>
              </a:spcBef>
              <a:spcAft>
                <a:spcPts val="1125"/>
              </a:spcAft>
              <a:buNone/>
              <a:defRPr sz="1900" kern="1200" spc="0" baseline="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pic>
        <p:nvPicPr>
          <p:cNvPr id="10" name="Picture 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pic>
        <p:nvPicPr>
          <p:cNvPr id="7" name="Picture 6">
            <a:extLst>
              <a:ext uri="{FF2B5EF4-FFF2-40B4-BE49-F238E27FC236}">
                <a16:creationId xmlns:a16="http://schemas.microsoft.com/office/drawing/2014/main" id="{692EF57A-5D50-C246-8702-B7F6B98675BE}"/>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5620380"/>
            <a:ext cx="12210383" cy="917448"/>
          </a:xfrm>
          <a:prstGeom prst="rect">
            <a:avLst/>
          </a:prstGeom>
        </p:spPr>
      </p:pic>
    </p:spTree>
    <p:extLst>
      <p:ext uri="{BB962C8B-B14F-4D97-AF65-F5344CB8AC3E}">
        <p14:creationId xmlns:p14="http://schemas.microsoft.com/office/powerpoint/2010/main" val="1893651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White divider slide - cropped thread - co-bran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2"/>
            <a:ext cx="12191999" cy="6857999"/>
          </a:xfrm>
          <a:prstGeom prst="rect">
            <a:avLst/>
          </a:prstGeom>
        </p:spPr>
      </p:pic>
      <p:sp>
        <p:nvSpPr>
          <p:cNvPr id="2" name="Title 1"/>
          <p:cNvSpPr>
            <a:spLocks noGrp="1"/>
          </p:cNvSpPr>
          <p:nvPr>
            <p:ph type="ctrTitle" hasCustomPrompt="1"/>
          </p:nvPr>
        </p:nvSpPr>
        <p:spPr>
          <a:xfrm>
            <a:off x="432001" y="1547792"/>
            <a:ext cx="5664000" cy="789447"/>
          </a:xfrm>
          <a:prstGeom prst="rect">
            <a:avLst/>
          </a:prstGeom>
        </p:spPr>
        <p:txBody>
          <a:bodyPr wrap="square" lIns="0" tIns="0" rIns="0" bIns="0" anchor="t" anchorCtr="0">
            <a:spAutoFit/>
          </a:bodyPr>
          <a:lstStyle>
            <a:lvl1pPr algn="l">
              <a:lnSpc>
                <a:spcPct val="95000"/>
              </a:lnSpc>
              <a:defRPr sz="2700" baseline="0">
                <a:solidFill>
                  <a:schemeClr val="bg1"/>
                </a:solidFill>
              </a:defRPr>
            </a:lvl1pPr>
          </a:lstStyle>
          <a:p>
            <a:r>
              <a:rPr lang="en-US" dirty="0"/>
              <a:t>Click to add headline here up to two lines</a:t>
            </a:r>
          </a:p>
        </p:txBody>
      </p:sp>
      <p:sp>
        <p:nvSpPr>
          <p:cNvPr id="3" name="Subtitle 2"/>
          <p:cNvSpPr>
            <a:spLocks noGrp="1"/>
          </p:cNvSpPr>
          <p:nvPr>
            <p:ph type="subTitle" idx="1"/>
          </p:nvPr>
        </p:nvSpPr>
        <p:spPr>
          <a:xfrm>
            <a:off x="432000" y="3003149"/>
            <a:ext cx="6288840" cy="1178169"/>
          </a:xfrm>
          <a:prstGeom prst="rect">
            <a:avLst/>
          </a:prstGeom>
        </p:spPr>
        <p:txBody>
          <a:bodyPr lIns="0" tIns="0" rIns="0" bIns="0">
            <a:normAutofit/>
          </a:bodyPr>
          <a:lstStyle>
            <a:lvl1pPr marL="0" indent="0" algn="l">
              <a:lnSpc>
                <a:spcPct val="95000"/>
              </a:lnSpc>
              <a:spcBef>
                <a:spcPts val="0"/>
              </a:spcBef>
              <a:spcAft>
                <a:spcPts val="1125"/>
              </a:spcAft>
              <a:buNone/>
              <a:defRPr sz="1900"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pic>
        <p:nvPicPr>
          <p:cNvPr id="7" name="Picture 6">
            <a:extLst>
              <a:ext uri="{FF2B5EF4-FFF2-40B4-BE49-F238E27FC236}">
                <a16:creationId xmlns:a16="http://schemas.microsoft.com/office/drawing/2014/main" id="{89BFB3CA-431B-3C41-95EC-DB2327C1E464}"/>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spTree>
    <p:extLst>
      <p:ext uri="{BB962C8B-B14F-4D97-AF65-F5344CB8AC3E}">
        <p14:creationId xmlns:p14="http://schemas.microsoft.com/office/powerpoint/2010/main" val="1504906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Colour divider - green">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2"/>
            <a:ext cx="12191999" cy="6857999"/>
          </a:xfrm>
          <a:prstGeom prst="rect">
            <a:avLst/>
          </a:prstGeom>
        </p:spPr>
      </p:pic>
      <p:sp>
        <p:nvSpPr>
          <p:cNvPr id="2" name="Title 1"/>
          <p:cNvSpPr>
            <a:spLocks noGrp="1"/>
          </p:cNvSpPr>
          <p:nvPr>
            <p:ph type="ctrTitle" hasCustomPrompt="1"/>
          </p:nvPr>
        </p:nvSpPr>
        <p:spPr>
          <a:xfrm>
            <a:off x="432001" y="1547792"/>
            <a:ext cx="5664000" cy="789447"/>
          </a:xfrm>
          <a:prstGeom prst="rect">
            <a:avLst/>
          </a:prstGeom>
        </p:spPr>
        <p:txBody>
          <a:bodyPr wrap="square" lIns="0" tIns="0" rIns="0" bIns="0" anchor="t" anchorCtr="0">
            <a:spAutoFit/>
          </a:bodyPr>
          <a:lstStyle>
            <a:lvl1pPr algn="l">
              <a:lnSpc>
                <a:spcPct val="95000"/>
              </a:lnSpc>
              <a:defRPr sz="2700" baseline="0">
                <a:solidFill>
                  <a:schemeClr val="tx1"/>
                </a:solidFill>
              </a:defRPr>
            </a:lvl1pPr>
          </a:lstStyle>
          <a:p>
            <a:r>
              <a:rPr lang="en-US" dirty="0"/>
              <a:t>Click to add headline here up to two lines</a:t>
            </a:r>
          </a:p>
        </p:txBody>
      </p:sp>
      <p:sp>
        <p:nvSpPr>
          <p:cNvPr id="3" name="Subtitle 2"/>
          <p:cNvSpPr>
            <a:spLocks noGrp="1"/>
          </p:cNvSpPr>
          <p:nvPr>
            <p:ph type="subTitle" idx="1"/>
          </p:nvPr>
        </p:nvSpPr>
        <p:spPr>
          <a:xfrm>
            <a:off x="432000" y="3003149"/>
            <a:ext cx="6288840" cy="1178169"/>
          </a:xfrm>
          <a:prstGeom prst="rect">
            <a:avLst/>
          </a:prstGeom>
        </p:spPr>
        <p:txBody>
          <a:bodyPr lIns="0" tIns="0" rIns="0" bIns="0">
            <a:normAutofit/>
          </a:bodyPr>
          <a:lstStyle>
            <a:lvl1pPr marL="0" indent="0" algn="l">
              <a:lnSpc>
                <a:spcPct val="95000"/>
              </a:lnSpc>
              <a:spcBef>
                <a:spcPts val="0"/>
              </a:spcBef>
              <a:spcAft>
                <a:spcPts val="1125"/>
              </a:spcAft>
              <a:buNone/>
              <a:defRPr sz="1900" kern="1200" spc="0" baseline="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pic>
        <p:nvPicPr>
          <p:cNvPr id="7" name="Picture 6">
            <a:extLst>
              <a:ext uri="{FF2B5EF4-FFF2-40B4-BE49-F238E27FC236}">
                <a16:creationId xmlns:a16="http://schemas.microsoft.com/office/drawing/2014/main" id="{CB72938B-49DE-7C47-ADEA-CDA42271B53C}"/>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spTree>
    <p:extLst>
      <p:ext uri="{BB962C8B-B14F-4D97-AF65-F5344CB8AC3E}">
        <p14:creationId xmlns:p14="http://schemas.microsoft.com/office/powerpoint/2010/main" val="3971500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olour divider - teal">
    <p:bg>
      <p:bgPr>
        <a:solidFill>
          <a:schemeClr val="accent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2"/>
            <a:ext cx="12191999" cy="6857999"/>
          </a:xfrm>
          <a:prstGeom prst="rect">
            <a:avLst/>
          </a:prstGeom>
        </p:spPr>
      </p:pic>
      <p:sp>
        <p:nvSpPr>
          <p:cNvPr id="2" name="Title 1"/>
          <p:cNvSpPr>
            <a:spLocks noGrp="1"/>
          </p:cNvSpPr>
          <p:nvPr>
            <p:ph type="ctrTitle" hasCustomPrompt="1"/>
          </p:nvPr>
        </p:nvSpPr>
        <p:spPr>
          <a:xfrm>
            <a:off x="432001" y="1547792"/>
            <a:ext cx="5664000" cy="789447"/>
          </a:xfrm>
          <a:prstGeom prst="rect">
            <a:avLst/>
          </a:prstGeom>
        </p:spPr>
        <p:txBody>
          <a:bodyPr wrap="square" lIns="0" tIns="0" rIns="0" bIns="0" anchor="t" anchorCtr="0">
            <a:spAutoFit/>
          </a:bodyPr>
          <a:lstStyle>
            <a:lvl1pPr algn="l">
              <a:lnSpc>
                <a:spcPct val="95000"/>
              </a:lnSpc>
              <a:defRPr sz="2700" baseline="0">
                <a:solidFill>
                  <a:schemeClr val="bg1"/>
                </a:solidFill>
              </a:defRPr>
            </a:lvl1pPr>
          </a:lstStyle>
          <a:p>
            <a:r>
              <a:rPr lang="en-US" dirty="0"/>
              <a:t>Click to add headline here up to two lines</a:t>
            </a:r>
          </a:p>
        </p:txBody>
      </p:sp>
      <p:sp>
        <p:nvSpPr>
          <p:cNvPr id="3" name="Subtitle 2"/>
          <p:cNvSpPr>
            <a:spLocks noGrp="1"/>
          </p:cNvSpPr>
          <p:nvPr>
            <p:ph type="subTitle" idx="1"/>
          </p:nvPr>
        </p:nvSpPr>
        <p:spPr>
          <a:xfrm>
            <a:off x="432000" y="3003149"/>
            <a:ext cx="6288840" cy="1178169"/>
          </a:xfrm>
          <a:prstGeom prst="rect">
            <a:avLst/>
          </a:prstGeom>
        </p:spPr>
        <p:txBody>
          <a:bodyPr lIns="0" tIns="0" rIns="0" bIns="0">
            <a:normAutofit/>
          </a:bodyPr>
          <a:lstStyle>
            <a:lvl1pPr marL="0" indent="0" algn="l">
              <a:lnSpc>
                <a:spcPct val="95000"/>
              </a:lnSpc>
              <a:spcBef>
                <a:spcPts val="0"/>
              </a:spcBef>
              <a:spcAft>
                <a:spcPts val="1125"/>
              </a:spcAft>
              <a:buNone/>
              <a:defRPr sz="1900"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pic>
        <p:nvPicPr>
          <p:cNvPr id="10" name="Pictur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9697210" y="320171"/>
            <a:ext cx="2062788" cy="254254"/>
          </a:xfrm>
          <a:prstGeom prst="rect">
            <a:avLst/>
          </a:prstGeom>
        </p:spPr>
      </p:pic>
    </p:spTree>
    <p:extLst>
      <p:ext uri="{BB962C8B-B14F-4D97-AF65-F5344CB8AC3E}">
        <p14:creationId xmlns:p14="http://schemas.microsoft.com/office/powerpoint/2010/main" val="31653855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Colour divider - purple">
    <p:bg>
      <p:bgPr>
        <a:solidFill>
          <a:schemeClr val="accent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2"/>
            <a:ext cx="12191999" cy="6857999"/>
          </a:xfrm>
          <a:prstGeom prst="rect">
            <a:avLst/>
          </a:prstGeom>
        </p:spPr>
      </p:pic>
      <p:sp>
        <p:nvSpPr>
          <p:cNvPr id="2" name="Title 1"/>
          <p:cNvSpPr>
            <a:spLocks noGrp="1"/>
          </p:cNvSpPr>
          <p:nvPr>
            <p:ph type="ctrTitle" hasCustomPrompt="1"/>
          </p:nvPr>
        </p:nvSpPr>
        <p:spPr>
          <a:xfrm>
            <a:off x="432001" y="1547792"/>
            <a:ext cx="5664000" cy="789447"/>
          </a:xfrm>
          <a:prstGeom prst="rect">
            <a:avLst/>
          </a:prstGeom>
        </p:spPr>
        <p:txBody>
          <a:bodyPr wrap="square" lIns="0" tIns="0" rIns="0" bIns="0" anchor="t" anchorCtr="0">
            <a:spAutoFit/>
          </a:bodyPr>
          <a:lstStyle>
            <a:lvl1pPr algn="l">
              <a:lnSpc>
                <a:spcPct val="95000"/>
              </a:lnSpc>
              <a:defRPr sz="2700" baseline="0">
                <a:solidFill>
                  <a:schemeClr val="bg1"/>
                </a:solidFill>
              </a:defRPr>
            </a:lvl1pPr>
          </a:lstStyle>
          <a:p>
            <a:r>
              <a:rPr lang="en-US" dirty="0"/>
              <a:t>Click to add headline here up to two lines</a:t>
            </a:r>
          </a:p>
        </p:txBody>
      </p:sp>
      <p:sp>
        <p:nvSpPr>
          <p:cNvPr id="3" name="Subtitle 2"/>
          <p:cNvSpPr>
            <a:spLocks noGrp="1"/>
          </p:cNvSpPr>
          <p:nvPr>
            <p:ph type="subTitle" idx="1"/>
          </p:nvPr>
        </p:nvSpPr>
        <p:spPr>
          <a:xfrm>
            <a:off x="432000" y="3003149"/>
            <a:ext cx="6288840" cy="1178169"/>
          </a:xfrm>
          <a:prstGeom prst="rect">
            <a:avLst/>
          </a:prstGeom>
        </p:spPr>
        <p:txBody>
          <a:bodyPr lIns="0" tIns="0" rIns="0" bIns="0">
            <a:normAutofit/>
          </a:bodyPr>
          <a:lstStyle>
            <a:lvl1pPr marL="0" indent="0" algn="l">
              <a:lnSpc>
                <a:spcPct val="95000"/>
              </a:lnSpc>
              <a:spcBef>
                <a:spcPts val="0"/>
              </a:spcBef>
              <a:spcAft>
                <a:spcPts val="1125"/>
              </a:spcAft>
              <a:buNone/>
              <a:defRPr sz="1900"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pic>
        <p:nvPicPr>
          <p:cNvPr id="7" name="Picture 6">
            <a:extLst>
              <a:ext uri="{FF2B5EF4-FFF2-40B4-BE49-F238E27FC236}">
                <a16:creationId xmlns:a16="http://schemas.microsoft.com/office/drawing/2014/main" id="{54592173-F132-6D4E-A59D-0A610ECEB6A3}"/>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9697210" y="320171"/>
            <a:ext cx="2062788" cy="254254"/>
          </a:xfrm>
          <a:prstGeom prst="rect">
            <a:avLst/>
          </a:prstGeom>
        </p:spPr>
      </p:pic>
    </p:spTree>
    <p:extLst>
      <p:ext uri="{BB962C8B-B14F-4D97-AF65-F5344CB8AC3E}">
        <p14:creationId xmlns:p14="http://schemas.microsoft.com/office/powerpoint/2010/main" val="6648410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Colour divider - red">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2"/>
            <a:ext cx="12191999" cy="6857999"/>
          </a:xfrm>
          <a:prstGeom prst="rect">
            <a:avLst/>
          </a:prstGeom>
        </p:spPr>
      </p:pic>
      <p:sp>
        <p:nvSpPr>
          <p:cNvPr id="2" name="Title 1"/>
          <p:cNvSpPr>
            <a:spLocks noGrp="1"/>
          </p:cNvSpPr>
          <p:nvPr>
            <p:ph type="ctrTitle" hasCustomPrompt="1"/>
          </p:nvPr>
        </p:nvSpPr>
        <p:spPr>
          <a:xfrm>
            <a:off x="432001" y="1547792"/>
            <a:ext cx="5664000" cy="789447"/>
          </a:xfrm>
          <a:prstGeom prst="rect">
            <a:avLst/>
          </a:prstGeom>
        </p:spPr>
        <p:txBody>
          <a:bodyPr wrap="square" lIns="0" tIns="0" rIns="0" bIns="0" anchor="t" anchorCtr="0">
            <a:spAutoFit/>
          </a:bodyPr>
          <a:lstStyle>
            <a:lvl1pPr algn="l">
              <a:lnSpc>
                <a:spcPct val="95000"/>
              </a:lnSpc>
              <a:defRPr sz="2700" baseline="0">
                <a:solidFill>
                  <a:schemeClr val="bg1"/>
                </a:solidFill>
              </a:defRPr>
            </a:lvl1pPr>
          </a:lstStyle>
          <a:p>
            <a:r>
              <a:rPr lang="en-US" dirty="0"/>
              <a:t>Click to add headline here up to two lines</a:t>
            </a:r>
          </a:p>
        </p:txBody>
      </p:sp>
      <p:sp>
        <p:nvSpPr>
          <p:cNvPr id="3" name="Subtitle 2"/>
          <p:cNvSpPr>
            <a:spLocks noGrp="1"/>
          </p:cNvSpPr>
          <p:nvPr>
            <p:ph type="subTitle" idx="1"/>
          </p:nvPr>
        </p:nvSpPr>
        <p:spPr>
          <a:xfrm>
            <a:off x="432000" y="3003149"/>
            <a:ext cx="6288840" cy="1178169"/>
          </a:xfrm>
          <a:prstGeom prst="rect">
            <a:avLst/>
          </a:prstGeom>
        </p:spPr>
        <p:txBody>
          <a:bodyPr lIns="0" tIns="0" rIns="0" bIns="0">
            <a:normAutofit/>
          </a:bodyPr>
          <a:lstStyle>
            <a:lvl1pPr marL="0" indent="0" algn="l">
              <a:lnSpc>
                <a:spcPct val="95000"/>
              </a:lnSpc>
              <a:spcBef>
                <a:spcPts val="0"/>
              </a:spcBef>
              <a:spcAft>
                <a:spcPts val="1125"/>
              </a:spcAft>
              <a:buNone/>
              <a:defRPr sz="1900" kern="1200" spc="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pic>
        <p:nvPicPr>
          <p:cNvPr id="7" name="Picture 6">
            <a:extLst>
              <a:ext uri="{FF2B5EF4-FFF2-40B4-BE49-F238E27FC236}">
                <a16:creationId xmlns:a16="http://schemas.microsoft.com/office/drawing/2014/main" id="{FB5D6571-D38B-4348-A954-945D56B6F001}"/>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9697210" y="320171"/>
            <a:ext cx="2062788" cy="254254"/>
          </a:xfrm>
          <a:prstGeom prst="rect">
            <a:avLst/>
          </a:prstGeom>
        </p:spPr>
      </p:pic>
    </p:spTree>
    <p:extLst>
      <p:ext uri="{BB962C8B-B14F-4D97-AF65-F5344CB8AC3E}">
        <p14:creationId xmlns:p14="http://schemas.microsoft.com/office/powerpoint/2010/main" val="25535466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slide - single / doub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31999" y="320172"/>
            <a:ext cx="8590701" cy="277768"/>
          </a:xfrm>
          <a:prstGeom prst="rect">
            <a:avLst/>
          </a:prstGeom>
        </p:spPr>
        <p:txBody>
          <a:bodyPr wrap="square" lIns="0" tIns="0" rIns="0" bIns="0" anchor="t" anchorCtr="0">
            <a:spAutoFit/>
          </a:bodyPr>
          <a:lstStyle>
            <a:lvl1pPr algn="l">
              <a:lnSpc>
                <a:spcPct val="95000"/>
              </a:lnSpc>
              <a:defRPr sz="1900" baseline="0">
                <a:solidFill>
                  <a:schemeClr val="tx2"/>
                </a:solidFill>
              </a:defRPr>
            </a:lvl1pPr>
          </a:lstStyle>
          <a:p>
            <a:r>
              <a:rPr lang="en-US" dirty="0"/>
              <a:t>Click to add headline here that spans across two lines of text like this</a:t>
            </a:r>
          </a:p>
        </p:txBody>
      </p:sp>
      <p:sp>
        <p:nvSpPr>
          <p:cNvPr id="14" name="Content Placeholder 7"/>
          <p:cNvSpPr>
            <a:spLocks noGrp="1"/>
          </p:cNvSpPr>
          <p:nvPr>
            <p:ph sz="quarter" idx="10"/>
          </p:nvPr>
        </p:nvSpPr>
        <p:spPr>
          <a:xfrm>
            <a:off x="431800" y="1182029"/>
            <a:ext cx="11328400" cy="4500314"/>
          </a:xfrm>
          <a:prstGeom prst="rect">
            <a:avLst/>
          </a:prstGeom>
        </p:spPr>
        <p:txBody>
          <a:bodyPr lIns="0" tIns="0" rIns="0" bIns="0"/>
          <a:lstStyle>
            <a:lvl1pPr marL="139304" marR="0" indent="-139304" algn="l" defTabSz="685783" rtl="0" eaLnBrk="1" fontAlgn="auto" latinLnBrk="0" hangingPunct="1">
              <a:lnSpc>
                <a:spcPct val="100000"/>
              </a:lnSpc>
              <a:spcBef>
                <a:spcPts val="0"/>
              </a:spcBef>
              <a:spcAft>
                <a:spcPts val="600"/>
              </a:spcAft>
              <a:buClr>
                <a:schemeClr val="tx2"/>
              </a:buClr>
              <a:buSzTx/>
              <a:buFont typeface="Arial" charset="0"/>
              <a:buChar char="•"/>
              <a:tabLst/>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lvl2pPr>
            <a:lvl3pPr marL="270000" indent="-135000">
              <a:lnSpc>
                <a:spcPct val="100000"/>
              </a:lnSpc>
              <a:spcBef>
                <a:spcPts val="0"/>
              </a:spcBef>
              <a:spcAft>
                <a:spcPts val="600"/>
              </a:spcAft>
              <a:buClr>
                <a:schemeClr val="tx2"/>
              </a:buClr>
              <a:tabLst>
                <a:tab pos="159544" algn="l"/>
              </a:tabLst>
              <a:defRPr sz="1300"/>
            </a:lvl3pPr>
            <a:lvl4pPr marL="405000" indent="-135000">
              <a:lnSpc>
                <a:spcPct val="100000"/>
              </a:lnSpc>
              <a:spcBef>
                <a:spcPts val="0"/>
              </a:spcBef>
              <a:spcAft>
                <a:spcPts val="600"/>
              </a:spcAft>
              <a:buClr>
                <a:schemeClr val="tx2"/>
              </a:buClr>
              <a:defRPr sz="1150"/>
            </a:lvl4pPr>
            <a:lvl5pPr marL="540000" indent="-135000">
              <a:lnSpc>
                <a:spcPct val="100000"/>
              </a:lnSpc>
              <a:spcBef>
                <a:spcPts val="0"/>
              </a:spcBef>
              <a:spcAft>
                <a:spcPts val="600"/>
              </a:spcAft>
              <a:buClr>
                <a:schemeClr val="tx2"/>
              </a:buClr>
              <a:defRPr sz="1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8A4514F-BBD6-5446-A33B-3B674827D72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pic>
        <p:nvPicPr>
          <p:cNvPr id="8" name="Picture 7">
            <a:extLst>
              <a:ext uri="{FF2B5EF4-FFF2-40B4-BE49-F238E27FC236}">
                <a16:creationId xmlns:a16="http://schemas.microsoft.com/office/drawing/2014/main" id="{4FDE5999-EAEB-8A4F-A613-17155CC01FC7}"/>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6082538"/>
            <a:ext cx="12210383" cy="775462"/>
          </a:xfrm>
          <a:prstGeom prst="rect">
            <a:avLst/>
          </a:prstGeom>
        </p:spPr>
      </p:pic>
    </p:spTree>
    <p:extLst>
      <p:ext uri="{BB962C8B-B14F-4D97-AF65-F5344CB8AC3E}">
        <p14:creationId xmlns:p14="http://schemas.microsoft.com/office/powerpoint/2010/main" val="26546202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slide - single / single">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31800" y="947855"/>
            <a:ext cx="11328400" cy="4734489"/>
          </a:xfrm>
          <a:prstGeom prst="rect">
            <a:avLst/>
          </a:prstGeom>
        </p:spPr>
        <p:txBody>
          <a:bodyPr lIns="0" tIns="0" rIns="0" bIns="0"/>
          <a:lstStyle>
            <a:lvl1pPr marL="0" indent="0">
              <a:lnSpc>
                <a:spcPct val="100000"/>
              </a:lnSpc>
              <a:spcBef>
                <a:spcPts val="0"/>
              </a:spcBef>
              <a:spcAft>
                <a:spcPts val="600"/>
              </a:spcAft>
              <a:buClr>
                <a:schemeClr val="tx2"/>
              </a:buClr>
              <a:buFont typeface="Arial" charset="0"/>
              <a:buNone/>
              <a:tabLst/>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lvl2pPr>
            <a:lvl3pPr marL="270000" indent="-135000">
              <a:lnSpc>
                <a:spcPct val="100000"/>
              </a:lnSpc>
              <a:spcBef>
                <a:spcPts val="0"/>
              </a:spcBef>
              <a:spcAft>
                <a:spcPts val="600"/>
              </a:spcAft>
              <a:buClr>
                <a:schemeClr val="tx2"/>
              </a:buClr>
              <a:tabLst>
                <a:tab pos="159544" algn="l"/>
              </a:tabLst>
              <a:defRPr sz="1300"/>
            </a:lvl3pPr>
            <a:lvl4pPr marL="405000" indent="-135000">
              <a:lnSpc>
                <a:spcPct val="100000"/>
              </a:lnSpc>
              <a:spcBef>
                <a:spcPts val="0"/>
              </a:spcBef>
              <a:spcAft>
                <a:spcPts val="600"/>
              </a:spcAft>
              <a:buClr>
                <a:schemeClr val="tx2"/>
              </a:buClr>
              <a:defRPr sz="1150"/>
            </a:lvl4pPr>
            <a:lvl5pPr marL="540000" indent="-135000">
              <a:lnSpc>
                <a:spcPct val="100000"/>
              </a:lnSpc>
              <a:spcBef>
                <a:spcPts val="0"/>
              </a:spcBef>
              <a:spcAft>
                <a:spcPts val="600"/>
              </a:spcAft>
              <a:buClr>
                <a:schemeClr val="tx2"/>
              </a:buClr>
              <a:defRPr sz="1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hasCustomPrompt="1"/>
          </p:nvPr>
        </p:nvSpPr>
        <p:spPr>
          <a:xfrm>
            <a:off x="432000" y="320171"/>
            <a:ext cx="8590701" cy="277768"/>
          </a:xfrm>
          <a:prstGeom prst="rect">
            <a:avLst/>
          </a:prstGeom>
        </p:spPr>
        <p:txBody>
          <a:bodyPr wrap="square" lIns="0" tIns="0" rIns="0" bIns="0" anchor="t" anchorCtr="0">
            <a:spAutoFit/>
          </a:bodyPr>
          <a:lstStyle>
            <a:lvl1pPr algn="l">
              <a:lnSpc>
                <a:spcPct val="95000"/>
              </a:lnSpc>
              <a:defRPr sz="1900" baseline="0">
                <a:solidFill>
                  <a:schemeClr val="tx2"/>
                </a:solidFill>
              </a:defRPr>
            </a:lvl1pPr>
          </a:lstStyle>
          <a:p>
            <a:r>
              <a:rPr lang="en-US" dirty="0"/>
              <a:t>Click to add headline on one line</a:t>
            </a:r>
          </a:p>
        </p:txBody>
      </p:sp>
      <p:pic>
        <p:nvPicPr>
          <p:cNvPr id="9" name="Picture 8">
            <a:extLst>
              <a:ext uri="{FF2B5EF4-FFF2-40B4-BE49-F238E27FC236}">
                <a16:creationId xmlns:a16="http://schemas.microsoft.com/office/drawing/2014/main" id="{AEF1427E-F3C0-3F43-96B5-C7D366D81140}"/>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pic>
        <p:nvPicPr>
          <p:cNvPr id="11" name="Picture 10">
            <a:extLst>
              <a:ext uri="{FF2B5EF4-FFF2-40B4-BE49-F238E27FC236}">
                <a16:creationId xmlns:a16="http://schemas.microsoft.com/office/drawing/2014/main" id="{ED2A5D44-CFAA-1745-94C0-C7EED6756264}"/>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6082538"/>
            <a:ext cx="12210383" cy="775462"/>
          </a:xfrm>
          <a:prstGeom prst="rect">
            <a:avLst/>
          </a:prstGeom>
        </p:spPr>
      </p:pic>
    </p:spTree>
    <p:extLst>
      <p:ext uri="{BB962C8B-B14F-4D97-AF65-F5344CB8AC3E}">
        <p14:creationId xmlns:p14="http://schemas.microsoft.com/office/powerpoint/2010/main" val="32490884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 slide - double / singl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32000" y="320171"/>
            <a:ext cx="8590701" cy="277768"/>
          </a:xfrm>
          <a:prstGeom prst="rect">
            <a:avLst/>
          </a:prstGeom>
        </p:spPr>
        <p:txBody>
          <a:bodyPr wrap="square" lIns="0" tIns="0" rIns="0" bIns="0" anchor="t" anchorCtr="0">
            <a:spAutoFit/>
          </a:bodyPr>
          <a:lstStyle>
            <a:lvl1pPr algn="l">
              <a:lnSpc>
                <a:spcPct val="95000"/>
              </a:lnSpc>
              <a:defRPr sz="1900" baseline="0">
                <a:solidFill>
                  <a:schemeClr val="tx2"/>
                </a:solidFill>
              </a:defRPr>
            </a:lvl1pPr>
          </a:lstStyle>
          <a:p>
            <a:r>
              <a:rPr lang="en-US" dirty="0"/>
              <a:t>Click to add headline on one line</a:t>
            </a:r>
          </a:p>
        </p:txBody>
      </p:sp>
      <p:sp>
        <p:nvSpPr>
          <p:cNvPr id="14" name="Content Placeholder 7"/>
          <p:cNvSpPr>
            <a:spLocks noGrp="1"/>
          </p:cNvSpPr>
          <p:nvPr>
            <p:ph sz="quarter" idx="14"/>
          </p:nvPr>
        </p:nvSpPr>
        <p:spPr>
          <a:xfrm>
            <a:off x="431999" y="947855"/>
            <a:ext cx="5492941" cy="4734489"/>
          </a:xfrm>
          <a:prstGeom prst="rect">
            <a:avLst/>
          </a:prstGeom>
        </p:spPr>
        <p:txBody>
          <a:bodyPr lIns="0" tIns="0" rIns="0" bIns="0"/>
          <a:lstStyle>
            <a:lvl1pPr marL="0" indent="0">
              <a:lnSpc>
                <a:spcPct val="100000"/>
              </a:lnSpc>
              <a:spcBef>
                <a:spcPts val="0"/>
              </a:spcBef>
              <a:spcAft>
                <a:spcPts val="600"/>
              </a:spcAft>
              <a:buFontTx/>
              <a:buNone/>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lvl2pPr>
            <a:lvl3pPr marL="270000" indent="-135000">
              <a:lnSpc>
                <a:spcPct val="100000"/>
              </a:lnSpc>
              <a:spcBef>
                <a:spcPts val="0"/>
              </a:spcBef>
              <a:spcAft>
                <a:spcPts val="600"/>
              </a:spcAft>
              <a:buClr>
                <a:schemeClr val="tx2"/>
              </a:buClr>
              <a:tabLst>
                <a:tab pos="159544" algn="l"/>
              </a:tabLst>
              <a:defRPr sz="1300"/>
            </a:lvl3pPr>
            <a:lvl4pPr marL="405000" indent="-135000">
              <a:lnSpc>
                <a:spcPct val="100000"/>
              </a:lnSpc>
              <a:spcBef>
                <a:spcPts val="0"/>
              </a:spcBef>
              <a:spcAft>
                <a:spcPts val="600"/>
              </a:spcAft>
              <a:buClr>
                <a:schemeClr val="tx2"/>
              </a:buClr>
              <a:defRPr sz="1150"/>
            </a:lvl4pPr>
            <a:lvl5pPr marL="540000" indent="-135000">
              <a:lnSpc>
                <a:spcPct val="100000"/>
              </a:lnSpc>
              <a:spcBef>
                <a:spcPts val="0"/>
              </a:spcBef>
              <a:spcAft>
                <a:spcPts val="600"/>
              </a:spcAft>
              <a:buClr>
                <a:schemeClr val="tx2"/>
              </a:buClr>
              <a:defRPr sz="1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p:cNvSpPr>
            <a:spLocks noGrp="1"/>
          </p:cNvSpPr>
          <p:nvPr>
            <p:ph sz="quarter" idx="15"/>
          </p:nvPr>
        </p:nvSpPr>
        <p:spPr>
          <a:xfrm>
            <a:off x="6267060" y="947855"/>
            <a:ext cx="5492941" cy="4734489"/>
          </a:xfrm>
          <a:prstGeom prst="rect">
            <a:avLst/>
          </a:prstGeom>
        </p:spPr>
        <p:txBody>
          <a:bodyPr lIns="0" tIns="0" rIns="0" bIns="0"/>
          <a:lstStyle>
            <a:lvl1pPr marL="0" indent="0">
              <a:lnSpc>
                <a:spcPct val="100000"/>
              </a:lnSpc>
              <a:spcBef>
                <a:spcPts val="0"/>
              </a:spcBef>
              <a:spcAft>
                <a:spcPts val="600"/>
              </a:spcAft>
              <a:buFontTx/>
              <a:buNone/>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lvl2pPr>
            <a:lvl3pPr marL="270000" indent="-135000">
              <a:lnSpc>
                <a:spcPct val="100000"/>
              </a:lnSpc>
              <a:spcBef>
                <a:spcPts val="0"/>
              </a:spcBef>
              <a:spcAft>
                <a:spcPts val="600"/>
              </a:spcAft>
              <a:buClr>
                <a:schemeClr val="tx2"/>
              </a:buClr>
              <a:tabLst>
                <a:tab pos="159544" algn="l"/>
              </a:tabLst>
              <a:defRPr sz="1300"/>
            </a:lvl3pPr>
            <a:lvl4pPr marL="405000" indent="-135000">
              <a:lnSpc>
                <a:spcPct val="100000"/>
              </a:lnSpc>
              <a:spcBef>
                <a:spcPts val="0"/>
              </a:spcBef>
              <a:spcAft>
                <a:spcPts val="600"/>
              </a:spcAft>
              <a:buClr>
                <a:schemeClr val="tx2"/>
              </a:buClr>
              <a:defRPr sz="1150"/>
            </a:lvl4pPr>
            <a:lvl5pPr marL="540000" indent="-135000">
              <a:lnSpc>
                <a:spcPct val="100000"/>
              </a:lnSpc>
              <a:spcBef>
                <a:spcPts val="0"/>
              </a:spcBef>
              <a:spcAft>
                <a:spcPts val="600"/>
              </a:spcAft>
              <a:buClr>
                <a:schemeClr val="tx2"/>
              </a:buClr>
              <a:defRPr sz="1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A9B82C4-20BD-1C49-A699-6260C77F7F31}"/>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pic>
        <p:nvPicPr>
          <p:cNvPr id="9" name="Picture 8">
            <a:extLst>
              <a:ext uri="{FF2B5EF4-FFF2-40B4-BE49-F238E27FC236}">
                <a16:creationId xmlns:a16="http://schemas.microsoft.com/office/drawing/2014/main" id="{D3CA6B3F-1160-E34F-A4CE-A63DD414A939}"/>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6082538"/>
            <a:ext cx="12210383" cy="775462"/>
          </a:xfrm>
          <a:prstGeom prst="rect">
            <a:avLst/>
          </a:prstGeom>
        </p:spPr>
      </p:pic>
    </p:spTree>
    <p:extLst>
      <p:ext uri="{BB962C8B-B14F-4D97-AF65-F5344CB8AC3E}">
        <p14:creationId xmlns:p14="http://schemas.microsoft.com/office/powerpoint/2010/main" val="3612467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B8D084-32B5-4982-9466-89880E7553C1}" type="datetime1">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FC03C-1AA6-4349-8A54-8712A94068CB}" type="slidenum">
              <a:rPr lang="en-US" smtClean="0"/>
              <a:pPr/>
              <a:t>‹#›</a:t>
            </a:fld>
            <a:endParaRPr lang="en-US"/>
          </a:p>
        </p:txBody>
      </p:sp>
    </p:spTree>
    <p:extLst>
      <p:ext uri="{BB962C8B-B14F-4D97-AF65-F5344CB8AC3E}">
        <p14:creationId xmlns:p14="http://schemas.microsoft.com/office/powerpoint/2010/main" val="3110940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slide - double / doubl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31999" y="320172"/>
            <a:ext cx="8590701" cy="277768"/>
          </a:xfrm>
          <a:prstGeom prst="rect">
            <a:avLst/>
          </a:prstGeom>
        </p:spPr>
        <p:txBody>
          <a:bodyPr wrap="square" lIns="0" tIns="0" rIns="0" bIns="0" anchor="t" anchorCtr="0">
            <a:spAutoFit/>
          </a:bodyPr>
          <a:lstStyle>
            <a:lvl1pPr algn="l">
              <a:lnSpc>
                <a:spcPct val="95000"/>
              </a:lnSpc>
              <a:defRPr sz="1900" baseline="0">
                <a:solidFill>
                  <a:schemeClr val="tx2"/>
                </a:solidFill>
              </a:defRPr>
            </a:lvl1pPr>
          </a:lstStyle>
          <a:p>
            <a:r>
              <a:rPr lang="en-US" dirty="0"/>
              <a:t>Click to add headline here that spans across two lines of text like this</a:t>
            </a:r>
          </a:p>
        </p:txBody>
      </p:sp>
      <p:sp>
        <p:nvSpPr>
          <p:cNvPr id="13" name="Content Placeholder 7"/>
          <p:cNvSpPr>
            <a:spLocks noGrp="1"/>
          </p:cNvSpPr>
          <p:nvPr>
            <p:ph sz="quarter" idx="13"/>
          </p:nvPr>
        </p:nvSpPr>
        <p:spPr>
          <a:xfrm>
            <a:off x="6267059" y="1182029"/>
            <a:ext cx="5493141" cy="4500314"/>
          </a:xfrm>
          <a:prstGeom prst="rect">
            <a:avLst/>
          </a:prstGeom>
        </p:spPr>
        <p:txBody>
          <a:bodyPr lIns="0" tIns="0" rIns="0" bIns="0"/>
          <a:lstStyle>
            <a:lvl1pPr marL="0" indent="0">
              <a:lnSpc>
                <a:spcPct val="100000"/>
              </a:lnSpc>
              <a:spcAft>
                <a:spcPts val="600"/>
              </a:spcAft>
              <a:buFontTx/>
              <a:buNone/>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lvl2pPr>
            <a:lvl3pPr marL="270000" indent="-135000">
              <a:lnSpc>
                <a:spcPct val="100000"/>
              </a:lnSpc>
              <a:spcBef>
                <a:spcPts val="0"/>
              </a:spcBef>
              <a:spcAft>
                <a:spcPts val="600"/>
              </a:spcAft>
              <a:buClr>
                <a:schemeClr val="tx2"/>
              </a:buClr>
              <a:tabLst>
                <a:tab pos="159544" algn="l"/>
              </a:tabLst>
              <a:defRPr sz="1300"/>
            </a:lvl3pPr>
            <a:lvl4pPr marL="405000" indent="-135000">
              <a:lnSpc>
                <a:spcPct val="100000"/>
              </a:lnSpc>
              <a:spcBef>
                <a:spcPts val="0"/>
              </a:spcBef>
              <a:spcAft>
                <a:spcPts val="600"/>
              </a:spcAft>
              <a:buClr>
                <a:schemeClr val="tx2"/>
              </a:buClr>
              <a:defRPr sz="1150"/>
            </a:lvl4pPr>
            <a:lvl5pPr marL="540000" indent="-135000">
              <a:lnSpc>
                <a:spcPct val="100000"/>
              </a:lnSpc>
              <a:spcBef>
                <a:spcPts val="0"/>
              </a:spcBef>
              <a:spcAft>
                <a:spcPts val="600"/>
              </a:spcAft>
              <a:buClr>
                <a:schemeClr val="tx2"/>
              </a:buClr>
              <a:defRPr sz="1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7"/>
          <p:cNvSpPr>
            <a:spLocks noGrp="1"/>
          </p:cNvSpPr>
          <p:nvPr>
            <p:ph sz="quarter" idx="14"/>
          </p:nvPr>
        </p:nvSpPr>
        <p:spPr>
          <a:xfrm>
            <a:off x="431999" y="1182029"/>
            <a:ext cx="5492941" cy="4500314"/>
          </a:xfrm>
          <a:prstGeom prst="rect">
            <a:avLst/>
          </a:prstGeom>
        </p:spPr>
        <p:txBody>
          <a:bodyPr lIns="0" tIns="0" rIns="0" bIns="0"/>
          <a:lstStyle>
            <a:lvl1pPr marL="0" indent="0">
              <a:lnSpc>
                <a:spcPct val="100000"/>
              </a:lnSpc>
              <a:spcBef>
                <a:spcPts val="0"/>
              </a:spcBef>
              <a:spcAft>
                <a:spcPts val="600"/>
              </a:spcAft>
              <a:buFontTx/>
              <a:buNone/>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lvl2pPr>
            <a:lvl3pPr marL="270000" indent="-135000">
              <a:lnSpc>
                <a:spcPct val="100000"/>
              </a:lnSpc>
              <a:spcBef>
                <a:spcPts val="0"/>
              </a:spcBef>
              <a:spcAft>
                <a:spcPts val="600"/>
              </a:spcAft>
              <a:buClr>
                <a:schemeClr val="tx2"/>
              </a:buClr>
              <a:tabLst>
                <a:tab pos="159544" algn="l"/>
              </a:tabLst>
              <a:defRPr sz="1300"/>
            </a:lvl3pPr>
            <a:lvl4pPr marL="405000" indent="-135000">
              <a:lnSpc>
                <a:spcPct val="100000"/>
              </a:lnSpc>
              <a:spcBef>
                <a:spcPts val="0"/>
              </a:spcBef>
              <a:spcAft>
                <a:spcPts val="600"/>
              </a:spcAft>
              <a:buClr>
                <a:schemeClr val="tx2"/>
              </a:buClr>
              <a:defRPr sz="1150"/>
            </a:lvl4pPr>
            <a:lvl5pPr marL="540000" indent="-135000">
              <a:lnSpc>
                <a:spcPct val="100000"/>
              </a:lnSpc>
              <a:spcBef>
                <a:spcPts val="0"/>
              </a:spcBef>
              <a:spcAft>
                <a:spcPts val="600"/>
              </a:spcAft>
              <a:buClr>
                <a:schemeClr val="tx2"/>
              </a:buClr>
              <a:defRPr sz="1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71D2800-93EB-A846-95C0-899FD7DE6DB3}"/>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pic>
        <p:nvPicPr>
          <p:cNvPr id="9" name="Picture 8">
            <a:extLst>
              <a:ext uri="{FF2B5EF4-FFF2-40B4-BE49-F238E27FC236}">
                <a16:creationId xmlns:a16="http://schemas.microsoft.com/office/drawing/2014/main" id="{F09B0793-A57B-BB43-BFD4-794D60847BDB}"/>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6082538"/>
            <a:ext cx="12210383" cy="775462"/>
          </a:xfrm>
          <a:prstGeom prst="rect">
            <a:avLst/>
          </a:prstGeom>
        </p:spPr>
      </p:pic>
    </p:spTree>
    <p:extLst>
      <p:ext uri="{BB962C8B-B14F-4D97-AF65-F5344CB8AC3E}">
        <p14:creationId xmlns:p14="http://schemas.microsoft.com/office/powerpoint/2010/main" val="1486543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ontent slide - double / singl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32000" y="320171"/>
            <a:ext cx="8590701" cy="277768"/>
          </a:xfrm>
          <a:prstGeom prst="rect">
            <a:avLst/>
          </a:prstGeom>
        </p:spPr>
        <p:txBody>
          <a:bodyPr wrap="square" lIns="0" tIns="0" rIns="0" bIns="0" anchor="t" anchorCtr="0">
            <a:spAutoFit/>
          </a:bodyPr>
          <a:lstStyle>
            <a:lvl1pPr algn="l">
              <a:lnSpc>
                <a:spcPct val="95000"/>
              </a:lnSpc>
              <a:defRPr sz="1900" baseline="0">
                <a:solidFill>
                  <a:schemeClr val="tx2"/>
                </a:solidFill>
              </a:defRPr>
            </a:lvl1pPr>
          </a:lstStyle>
          <a:p>
            <a:r>
              <a:rPr lang="en-US" dirty="0"/>
              <a:t>Click to add headline on one line</a:t>
            </a:r>
          </a:p>
        </p:txBody>
      </p:sp>
      <p:sp>
        <p:nvSpPr>
          <p:cNvPr id="14" name="Content Placeholder 7"/>
          <p:cNvSpPr>
            <a:spLocks noGrp="1"/>
          </p:cNvSpPr>
          <p:nvPr>
            <p:ph sz="quarter" idx="14"/>
          </p:nvPr>
        </p:nvSpPr>
        <p:spPr>
          <a:xfrm>
            <a:off x="431999" y="947855"/>
            <a:ext cx="5492941" cy="4734489"/>
          </a:xfrm>
          <a:prstGeom prst="rect">
            <a:avLst/>
          </a:prstGeom>
        </p:spPr>
        <p:txBody>
          <a:bodyPr lIns="0" tIns="0" rIns="0" bIns="0"/>
          <a:lstStyle>
            <a:lvl1pPr marL="0" indent="0">
              <a:lnSpc>
                <a:spcPct val="100000"/>
              </a:lnSpc>
              <a:spcBef>
                <a:spcPts val="0"/>
              </a:spcBef>
              <a:spcAft>
                <a:spcPts val="600"/>
              </a:spcAft>
              <a:buFontTx/>
              <a:buNone/>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lvl2pPr>
            <a:lvl3pPr marL="270000" indent="-135000">
              <a:lnSpc>
                <a:spcPct val="100000"/>
              </a:lnSpc>
              <a:spcBef>
                <a:spcPts val="0"/>
              </a:spcBef>
              <a:spcAft>
                <a:spcPts val="600"/>
              </a:spcAft>
              <a:buClr>
                <a:schemeClr val="tx2"/>
              </a:buClr>
              <a:tabLst>
                <a:tab pos="159544" algn="l"/>
              </a:tabLst>
              <a:defRPr sz="1300"/>
            </a:lvl3pPr>
            <a:lvl4pPr marL="405000" indent="-135000">
              <a:lnSpc>
                <a:spcPct val="100000"/>
              </a:lnSpc>
              <a:spcBef>
                <a:spcPts val="0"/>
              </a:spcBef>
              <a:spcAft>
                <a:spcPts val="600"/>
              </a:spcAft>
              <a:buClr>
                <a:schemeClr val="tx2"/>
              </a:buClr>
              <a:defRPr sz="1150"/>
            </a:lvl4pPr>
            <a:lvl5pPr marL="540000" indent="-135000">
              <a:lnSpc>
                <a:spcPct val="100000"/>
              </a:lnSpc>
              <a:spcBef>
                <a:spcPts val="0"/>
              </a:spcBef>
              <a:spcAft>
                <a:spcPts val="600"/>
              </a:spcAft>
              <a:buClr>
                <a:schemeClr val="tx2"/>
              </a:buClr>
              <a:defRPr sz="1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p:cNvSpPr>
            <a:spLocks noGrp="1"/>
          </p:cNvSpPr>
          <p:nvPr>
            <p:ph sz="quarter" idx="15"/>
          </p:nvPr>
        </p:nvSpPr>
        <p:spPr>
          <a:xfrm>
            <a:off x="6267060" y="947855"/>
            <a:ext cx="5492941" cy="4734489"/>
          </a:xfrm>
          <a:prstGeom prst="rect">
            <a:avLst/>
          </a:prstGeom>
          <a:solidFill>
            <a:schemeClr val="accent2"/>
          </a:solidFill>
        </p:spPr>
        <p:txBody>
          <a:bodyPr lIns="180000" tIns="180000" rIns="108000" bIns="108000"/>
          <a:lstStyle>
            <a:lvl1pPr marL="0" indent="0">
              <a:lnSpc>
                <a:spcPct val="100000"/>
              </a:lnSpc>
              <a:spcBef>
                <a:spcPts val="0"/>
              </a:spcBef>
              <a:spcAft>
                <a:spcPts val="600"/>
              </a:spcAft>
              <a:buFontTx/>
              <a:buNone/>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lvl2pPr>
            <a:lvl3pPr marL="270000" indent="-135000">
              <a:lnSpc>
                <a:spcPct val="100000"/>
              </a:lnSpc>
              <a:spcBef>
                <a:spcPts val="0"/>
              </a:spcBef>
              <a:spcAft>
                <a:spcPts val="600"/>
              </a:spcAft>
              <a:buClr>
                <a:schemeClr val="tx2"/>
              </a:buClr>
              <a:tabLst>
                <a:tab pos="159544" algn="l"/>
              </a:tabLst>
              <a:defRPr sz="1300"/>
            </a:lvl3pPr>
            <a:lvl4pPr marL="405000" indent="-135000">
              <a:lnSpc>
                <a:spcPct val="100000"/>
              </a:lnSpc>
              <a:spcBef>
                <a:spcPts val="0"/>
              </a:spcBef>
              <a:spcAft>
                <a:spcPts val="600"/>
              </a:spcAft>
              <a:buClr>
                <a:schemeClr val="tx2"/>
              </a:buClr>
              <a:defRPr sz="1150"/>
            </a:lvl4pPr>
            <a:lvl5pPr marL="540000" indent="-135000">
              <a:lnSpc>
                <a:spcPct val="100000"/>
              </a:lnSpc>
              <a:spcBef>
                <a:spcPts val="0"/>
              </a:spcBef>
              <a:spcAft>
                <a:spcPts val="600"/>
              </a:spcAft>
              <a:buClr>
                <a:schemeClr val="tx2"/>
              </a:buClr>
              <a:defRPr sz="1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36B9D40-492A-274C-BB17-AC08A7517E9B}"/>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pic>
        <p:nvPicPr>
          <p:cNvPr id="9" name="Picture 8">
            <a:extLst>
              <a:ext uri="{FF2B5EF4-FFF2-40B4-BE49-F238E27FC236}">
                <a16:creationId xmlns:a16="http://schemas.microsoft.com/office/drawing/2014/main" id="{8DC67FCB-7767-434C-8E56-0BC52F036A93}"/>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6082538"/>
            <a:ext cx="12210383" cy="775462"/>
          </a:xfrm>
          <a:prstGeom prst="rect">
            <a:avLst/>
          </a:prstGeom>
        </p:spPr>
      </p:pic>
    </p:spTree>
    <p:extLst>
      <p:ext uri="{BB962C8B-B14F-4D97-AF65-F5344CB8AC3E}">
        <p14:creationId xmlns:p14="http://schemas.microsoft.com/office/powerpoint/2010/main" val="2738650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Content slide - double / doubl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31999" y="320172"/>
            <a:ext cx="8590701" cy="277768"/>
          </a:xfrm>
          <a:prstGeom prst="rect">
            <a:avLst/>
          </a:prstGeom>
        </p:spPr>
        <p:txBody>
          <a:bodyPr wrap="square" lIns="0" tIns="0" rIns="0" bIns="0" anchor="t" anchorCtr="0">
            <a:spAutoFit/>
          </a:bodyPr>
          <a:lstStyle>
            <a:lvl1pPr algn="l">
              <a:lnSpc>
                <a:spcPct val="95000"/>
              </a:lnSpc>
              <a:defRPr sz="1900" baseline="0">
                <a:solidFill>
                  <a:schemeClr val="tx2"/>
                </a:solidFill>
              </a:defRPr>
            </a:lvl1pPr>
          </a:lstStyle>
          <a:p>
            <a:r>
              <a:rPr lang="en-US" dirty="0"/>
              <a:t>Click to add headline here that spans across two lines of text like this</a:t>
            </a:r>
          </a:p>
        </p:txBody>
      </p:sp>
      <p:sp>
        <p:nvSpPr>
          <p:cNvPr id="14" name="Content Placeholder 7"/>
          <p:cNvSpPr>
            <a:spLocks noGrp="1"/>
          </p:cNvSpPr>
          <p:nvPr>
            <p:ph sz="quarter" idx="14"/>
          </p:nvPr>
        </p:nvSpPr>
        <p:spPr>
          <a:xfrm>
            <a:off x="431999" y="1182029"/>
            <a:ext cx="5492941" cy="4500314"/>
          </a:xfrm>
          <a:prstGeom prst="rect">
            <a:avLst/>
          </a:prstGeom>
        </p:spPr>
        <p:txBody>
          <a:bodyPr lIns="0" tIns="0" rIns="0" bIns="0"/>
          <a:lstStyle>
            <a:lvl1pPr marL="0" indent="0">
              <a:lnSpc>
                <a:spcPct val="100000"/>
              </a:lnSpc>
              <a:spcBef>
                <a:spcPts val="0"/>
              </a:spcBef>
              <a:spcAft>
                <a:spcPts val="600"/>
              </a:spcAft>
              <a:buFontTx/>
              <a:buNone/>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lvl2pPr>
            <a:lvl3pPr marL="270000" indent="-135000">
              <a:lnSpc>
                <a:spcPct val="100000"/>
              </a:lnSpc>
              <a:spcBef>
                <a:spcPts val="0"/>
              </a:spcBef>
              <a:spcAft>
                <a:spcPts val="600"/>
              </a:spcAft>
              <a:buClr>
                <a:schemeClr val="tx2"/>
              </a:buClr>
              <a:tabLst>
                <a:tab pos="159544" algn="l"/>
              </a:tabLst>
              <a:defRPr sz="1300"/>
            </a:lvl3pPr>
            <a:lvl4pPr marL="405000" indent="-135000">
              <a:lnSpc>
                <a:spcPct val="100000"/>
              </a:lnSpc>
              <a:spcBef>
                <a:spcPts val="0"/>
              </a:spcBef>
              <a:spcAft>
                <a:spcPts val="600"/>
              </a:spcAft>
              <a:buClr>
                <a:schemeClr val="tx2"/>
              </a:buClr>
              <a:defRPr sz="1100"/>
            </a:lvl4pPr>
            <a:lvl5pPr marL="540000" indent="-135000">
              <a:lnSpc>
                <a:spcPct val="100000"/>
              </a:lnSpc>
              <a:spcBef>
                <a:spcPts val="0"/>
              </a:spcBef>
              <a:spcAft>
                <a:spcPts val="600"/>
              </a:spcAft>
              <a:buClr>
                <a:schemeClr val="tx2"/>
              </a:buCl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p:cNvSpPr>
            <a:spLocks noGrp="1"/>
          </p:cNvSpPr>
          <p:nvPr>
            <p:ph sz="quarter" idx="15"/>
          </p:nvPr>
        </p:nvSpPr>
        <p:spPr>
          <a:xfrm>
            <a:off x="6267059" y="1182029"/>
            <a:ext cx="5492941" cy="4500314"/>
          </a:xfrm>
          <a:prstGeom prst="rect">
            <a:avLst/>
          </a:prstGeom>
          <a:solidFill>
            <a:schemeClr val="accent2"/>
          </a:solidFill>
        </p:spPr>
        <p:txBody>
          <a:bodyPr lIns="180000" tIns="180000" rIns="108000" bIns="108000"/>
          <a:lstStyle>
            <a:lvl1pPr marL="0" indent="0">
              <a:lnSpc>
                <a:spcPct val="100000"/>
              </a:lnSpc>
              <a:spcBef>
                <a:spcPts val="0"/>
              </a:spcBef>
              <a:spcAft>
                <a:spcPts val="600"/>
              </a:spcAft>
              <a:buFontTx/>
              <a:buNone/>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lvl2pPr>
            <a:lvl3pPr marL="270000" indent="-135000">
              <a:lnSpc>
                <a:spcPct val="100000"/>
              </a:lnSpc>
              <a:spcBef>
                <a:spcPts val="0"/>
              </a:spcBef>
              <a:spcAft>
                <a:spcPts val="600"/>
              </a:spcAft>
              <a:buClr>
                <a:schemeClr val="tx2"/>
              </a:buClr>
              <a:tabLst>
                <a:tab pos="159544" algn="l"/>
              </a:tabLst>
              <a:defRPr sz="1300"/>
            </a:lvl3pPr>
            <a:lvl4pPr marL="405000" indent="-135000">
              <a:lnSpc>
                <a:spcPct val="100000"/>
              </a:lnSpc>
              <a:spcBef>
                <a:spcPts val="0"/>
              </a:spcBef>
              <a:spcAft>
                <a:spcPts val="600"/>
              </a:spcAft>
              <a:buClr>
                <a:schemeClr val="tx2"/>
              </a:buClr>
              <a:defRPr sz="1100"/>
            </a:lvl4pPr>
            <a:lvl5pPr marL="540000" indent="-135000">
              <a:lnSpc>
                <a:spcPct val="100000"/>
              </a:lnSpc>
              <a:spcBef>
                <a:spcPts val="0"/>
              </a:spcBef>
              <a:spcAft>
                <a:spcPts val="600"/>
              </a:spcAft>
              <a:buClr>
                <a:schemeClr val="tx2"/>
              </a:buCl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FFE285C-5BB8-6944-A55B-C92FCE25B8DF}"/>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pic>
        <p:nvPicPr>
          <p:cNvPr id="12" name="Picture 11">
            <a:extLst>
              <a:ext uri="{FF2B5EF4-FFF2-40B4-BE49-F238E27FC236}">
                <a16:creationId xmlns:a16="http://schemas.microsoft.com/office/drawing/2014/main" id="{2135C17E-60DA-CB41-8B75-D0A589D80E2D}"/>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6082538"/>
            <a:ext cx="12210383" cy="775462"/>
          </a:xfrm>
          <a:prstGeom prst="rect">
            <a:avLst/>
          </a:prstGeom>
        </p:spPr>
      </p:pic>
    </p:spTree>
    <p:extLst>
      <p:ext uri="{BB962C8B-B14F-4D97-AF65-F5344CB8AC3E}">
        <p14:creationId xmlns:p14="http://schemas.microsoft.com/office/powerpoint/2010/main" val="1120077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 slide -  double with image / singl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32000" y="320171"/>
            <a:ext cx="8590701" cy="277768"/>
          </a:xfrm>
          <a:prstGeom prst="rect">
            <a:avLst/>
          </a:prstGeom>
        </p:spPr>
        <p:txBody>
          <a:bodyPr wrap="square" lIns="0" tIns="0" rIns="0" bIns="0" anchor="t" anchorCtr="0">
            <a:spAutoFit/>
          </a:bodyPr>
          <a:lstStyle>
            <a:lvl1pPr algn="l">
              <a:lnSpc>
                <a:spcPct val="95000"/>
              </a:lnSpc>
              <a:defRPr sz="1900" baseline="0">
                <a:solidFill>
                  <a:schemeClr val="tx2"/>
                </a:solidFill>
              </a:defRPr>
            </a:lvl1pPr>
          </a:lstStyle>
          <a:p>
            <a:r>
              <a:rPr lang="en-US" dirty="0"/>
              <a:t>Click to add headline on one line</a:t>
            </a:r>
          </a:p>
        </p:txBody>
      </p:sp>
      <p:sp>
        <p:nvSpPr>
          <p:cNvPr id="14" name="Content Placeholder 7"/>
          <p:cNvSpPr>
            <a:spLocks noGrp="1"/>
          </p:cNvSpPr>
          <p:nvPr>
            <p:ph sz="quarter" idx="14"/>
          </p:nvPr>
        </p:nvSpPr>
        <p:spPr>
          <a:xfrm>
            <a:off x="431999" y="947855"/>
            <a:ext cx="5492941" cy="4734489"/>
          </a:xfrm>
          <a:prstGeom prst="rect">
            <a:avLst/>
          </a:prstGeom>
        </p:spPr>
        <p:txBody>
          <a:bodyPr lIns="0" tIns="0" rIns="0" bIns="0"/>
          <a:lstStyle>
            <a:lvl1pPr marL="0" indent="0">
              <a:lnSpc>
                <a:spcPct val="100000"/>
              </a:lnSpc>
              <a:spcBef>
                <a:spcPts val="0"/>
              </a:spcBef>
              <a:spcAft>
                <a:spcPts val="600"/>
              </a:spcAft>
              <a:buFontTx/>
              <a:buNone/>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lvl2pPr>
            <a:lvl3pPr marL="270000" indent="-135000">
              <a:lnSpc>
                <a:spcPct val="100000"/>
              </a:lnSpc>
              <a:spcBef>
                <a:spcPts val="0"/>
              </a:spcBef>
              <a:spcAft>
                <a:spcPts val="600"/>
              </a:spcAft>
              <a:buClr>
                <a:schemeClr val="tx2"/>
              </a:buClr>
              <a:tabLst>
                <a:tab pos="159544" algn="l"/>
              </a:tabLst>
              <a:defRPr sz="1300"/>
            </a:lvl3pPr>
            <a:lvl4pPr marL="405000" indent="-135000">
              <a:lnSpc>
                <a:spcPct val="100000"/>
              </a:lnSpc>
              <a:spcBef>
                <a:spcPts val="0"/>
              </a:spcBef>
              <a:spcAft>
                <a:spcPts val="600"/>
              </a:spcAft>
              <a:buClr>
                <a:schemeClr val="tx2"/>
              </a:buClr>
              <a:defRPr sz="1150"/>
            </a:lvl4pPr>
            <a:lvl5pPr marL="540000" indent="-135000">
              <a:lnSpc>
                <a:spcPct val="100000"/>
              </a:lnSpc>
              <a:spcBef>
                <a:spcPts val="0"/>
              </a:spcBef>
              <a:spcAft>
                <a:spcPts val="600"/>
              </a:spcAft>
              <a:buClr>
                <a:schemeClr val="tx2"/>
              </a:buClr>
              <a:defRPr sz="1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6"/>
          </p:nvPr>
        </p:nvSpPr>
        <p:spPr>
          <a:xfrm>
            <a:off x="6270626" y="947591"/>
            <a:ext cx="5489373" cy="4734754"/>
          </a:xfrm>
          <a:prstGeom prst="rect">
            <a:avLst/>
          </a:prstGeom>
        </p:spPr>
        <p:txBody>
          <a:bodyPr/>
          <a:lstStyle/>
          <a:p>
            <a:r>
              <a:rPr lang="en-US"/>
              <a:t>Click icon to add picture</a:t>
            </a:r>
          </a:p>
        </p:txBody>
      </p:sp>
      <p:pic>
        <p:nvPicPr>
          <p:cNvPr id="7" name="Picture 6">
            <a:extLst>
              <a:ext uri="{FF2B5EF4-FFF2-40B4-BE49-F238E27FC236}">
                <a16:creationId xmlns:a16="http://schemas.microsoft.com/office/drawing/2014/main" id="{D075BCF5-5E02-DB40-95CB-5C42C625E080}"/>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pic>
        <p:nvPicPr>
          <p:cNvPr id="9" name="Picture 8">
            <a:extLst>
              <a:ext uri="{FF2B5EF4-FFF2-40B4-BE49-F238E27FC236}">
                <a16:creationId xmlns:a16="http://schemas.microsoft.com/office/drawing/2014/main" id="{71BB6135-E47D-B447-9B7E-58CE1E96E00B}"/>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6082538"/>
            <a:ext cx="12210383" cy="775462"/>
          </a:xfrm>
          <a:prstGeom prst="rect">
            <a:avLst/>
          </a:prstGeom>
        </p:spPr>
      </p:pic>
    </p:spTree>
    <p:extLst>
      <p:ext uri="{BB962C8B-B14F-4D97-AF65-F5344CB8AC3E}">
        <p14:creationId xmlns:p14="http://schemas.microsoft.com/office/powerpoint/2010/main" val="28653846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Content slide - double with image / doubl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31999" y="320172"/>
            <a:ext cx="8590701" cy="277768"/>
          </a:xfrm>
          <a:prstGeom prst="rect">
            <a:avLst/>
          </a:prstGeom>
        </p:spPr>
        <p:txBody>
          <a:bodyPr wrap="square" lIns="0" tIns="0" rIns="0" bIns="0" anchor="t" anchorCtr="0">
            <a:spAutoFit/>
          </a:bodyPr>
          <a:lstStyle>
            <a:lvl1pPr algn="l">
              <a:lnSpc>
                <a:spcPct val="95000"/>
              </a:lnSpc>
              <a:defRPr sz="1900" baseline="0">
                <a:solidFill>
                  <a:schemeClr val="tx2"/>
                </a:solidFill>
              </a:defRPr>
            </a:lvl1pPr>
          </a:lstStyle>
          <a:p>
            <a:r>
              <a:rPr lang="en-US" dirty="0"/>
              <a:t>Click to add headline here that spans across two lines of text like this</a:t>
            </a:r>
          </a:p>
        </p:txBody>
      </p:sp>
      <p:sp>
        <p:nvSpPr>
          <p:cNvPr id="14" name="Content Placeholder 7"/>
          <p:cNvSpPr>
            <a:spLocks noGrp="1"/>
          </p:cNvSpPr>
          <p:nvPr>
            <p:ph sz="quarter" idx="14"/>
          </p:nvPr>
        </p:nvSpPr>
        <p:spPr>
          <a:xfrm>
            <a:off x="431999" y="1182029"/>
            <a:ext cx="5492941" cy="4500314"/>
          </a:xfrm>
          <a:prstGeom prst="rect">
            <a:avLst/>
          </a:prstGeom>
        </p:spPr>
        <p:txBody>
          <a:bodyPr lIns="0" tIns="0" rIns="0" bIns="0"/>
          <a:lstStyle>
            <a:lvl1pPr marL="0" indent="0">
              <a:lnSpc>
                <a:spcPct val="100000"/>
              </a:lnSpc>
              <a:spcBef>
                <a:spcPts val="0"/>
              </a:spcBef>
              <a:spcAft>
                <a:spcPts val="600"/>
              </a:spcAft>
              <a:buFontTx/>
              <a:buNone/>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lvl2pPr>
            <a:lvl3pPr marL="270000" indent="-135000">
              <a:lnSpc>
                <a:spcPct val="100000"/>
              </a:lnSpc>
              <a:spcBef>
                <a:spcPts val="0"/>
              </a:spcBef>
              <a:spcAft>
                <a:spcPts val="600"/>
              </a:spcAft>
              <a:buClr>
                <a:schemeClr val="tx2"/>
              </a:buClr>
              <a:tabLst>
                <a:tab pos="159544" algn="l"/>
              </a:tabLst>
              <a:defRPr sz="1300"/>
            </a:lvl3pPr>
            <a:lvl4pPr marL="405000" indent="-135000">
              <a:lnSpc>
                <a:spcPct val="100000"/>
              </a:lnSpc>
              <a:spcBef>
                <a:spcPts val="0"/>
              </a:spcBef>
              <a:spcAft>
                <a:spcPts val="600"/>
              </a:spcAft>
              <a:buClr>
                <a:schemeClr val="tx2"/>
              </a:buClr>
              <a:defRPr sz="1150"/>
            </a:lvl4pPr>
            <a:lvl5pPr marL="540000" indent="-135000">
              <a:lnSpc>
                <a:spcPct val="100000"/>
              </a:lnSpc>
              <a:spcBef>
                <a:spcPts val="0"/>
              </a:spcBef>
              <a:spcAft>
                <a:spcPts val="600"/>
              </a:spcAft>
              <a:buClr>
                <a:schemeClr val="tx2"/>
              </a:buClr>
              <a:defRPr sz="1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6"/>
          </p:nvPr>
        </p:nvSpPr>
        <p:spPr>
          <a:xfrm>
            <a:off x="6270626" y="1182031"/>
            <a:ext cx="5489373" cy="4500315"/>
          </a:xfrm>
          <a:prstGeom prst="rect">
            <a:avLst/>
          </a:prstGeom>
        </p:spPr>
        <p:txBody>
          <a:bodyPr/>
          <a:lstStyle/>
          <a:p>
            <a:r>
              <a:rPr lang="en-US"/>
              <a:t>Click icon to add picture</a:t>
            </a:r>
          </a:p>
        </p:txBody>
      </p:sp>
      <p:pic>
        <p:nvPicPr>
          <p:cNvPr id="9" name="Picture 8">
            <a:extLst>
              <a:ext uri="{FF2B5EF4-FFF2-40B4-BE49-F238E27FC236}">
                <a16:creationId xmlns:a16="http://schemas.microsoft.com/office/drawing/2014/main" id="{B35CA9E0-9261-BA47-A8FC-8365D3CC39D0}"/>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pic>
        <p:nvPicPr>
          <p:cNvPr id="12" name="Picture 11">
            <a:extLst>
              <a:ext uri="{FF2B5EF4-FFF2-40B4-BE49-F238E27FC236}">
                <a16:creationId xmlns:a16="http://schemas.microsoft.com/office/drawing/2014/main" id="{E339D266-0D3D-5647-AAEC-23816336FB26}"/>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6082538"/>
            <a:ext cx="12210383" cy="775462"/>
          </a:xfrm>
          <a:prstGeom prst="rect">
            <a:avLst/>
          </a:prstGeom>
        </p:spPr>
      </p:pic>
    </p:spTree>
    <p:extLst>
      <p:ext uri="{BB962C8B-B14F-4D97-AF65-F5344CB8AC3E}">
        <p14:creationId xmlns:p14="http://schemas.microsoft.com/office/powerpoint/2010/main" val="202299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ontent slide - double / singl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32000" y="320171"/>
            <a:ext cx="8590701" cy="277768"/>
          </a:xfrm>
          <a:prstGeom prst="rect">
            <a:avLst/>
          </a:prstGeom>
        </p:spPr>
        <p:txBody>
          <a:bodyPr wrap="square" lIns="0" tIns="0" rIns="0" bIns="0" anchor="t" anchorCtr="0">
            <a:spAutoFit/>
          </a:bodyPr>
          <a:lstStyle>
            <a:lvl1pPr algn="l">
              <a:lnSpc>
                <a:spcPct val="95000"/>
              </a:lnSpc>
              <a:defRPr sz="1900" baseline="0">
                <a:solidFill>
                  <a:schemeClr val="tx2"/>
                </a:solidFill>
              </a:defRPr>
            </a:lvl1pPr>
          </a:lstStyle>
          <a:p>
            <a:r>
              <a:rPr lang="en-US" dirty="0"/>
              <a:t>Click to add headline on one line</a:t>
            </a:r>
          </a:p>
        </p:txBody>
      </p:sp>
      <p:sp>
        <p:nvSpPr>
          <p:cNvPr id="18" name="Content Placeholder 7"/>
          <p:cNvSpPr>
            <a:spLocks noGrp="1"/>
          </p:cNvSpPr>
          <p:nvPr>
            <p:ph sz="quarter" idx="15"/>
          </p:nvPr>
        </p:nvSpPr>
        <p:spPr>
          <a:xfrm>
            <a:off x="6174584" y="943821"/>
            <a:ext cx="5585417" cy="2341263"/>
          </a:xfrm>
          <a:prstGeom prst="rect">
            <a:avLst/>
          </a:prstGeom>
          <a:solidFill>
            <a:schemeClr val="bg2"/>
          </a:solidFill>
        </p:spPr>
        <p:txBody>
          <a:bodyPr lIns="180000" tIns="180000" rIns="108000" bIns="108000"/>
          <a:lstStyle>
            <a:lvl1pPr marL="0" indent="0">
              <a:lnSpc>
                <a:spcPct val="100000"/>
              </a:lnSpc>
              <a:spcBef>
                <a:spcPts val="0"/>
              </a:spcBef>
              <a:spcAft>
                <a:spcPts val="600"/>
              </a:spcAft>
              <a:buFontTx/>
              <a:buNone/>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lvl2pPr>
            <a:lvl3pPr marL="270000" indent="-135000">
              <a:lnSpc>
                <a:spcPct val="100000"/>
              </a:lnSpc>
              <a:spcBef>
                <a:spcPts val="0"/>
              </a:spcBef>
              <a:spcAft>
                <a:spcPts val="600"/>
              </a:spcAft>
              <a:buClr>
                <a:schemeClr val="tx2"/>
              </a:buClr>
              <a:tabLst>
                <a:tab pos="159544" algn="l"/>
              </a:tabLst>
              <a:defRPr sz="1300"/>
            </a:lvl3pPr>
            <a:lvl4pPr marL="405000" indent="-135000">
              <a:lnSpc>
                <a:spcPct val="100000"/>
              </a:lnSpc>
              <a:spcBef>
                <a:spcPts val="0"/>
              </a:spcBef>
              <a:spcAft>
                <a:spcPts val="600"/>
              </a:spcAft>
              <a:buClr>
                <a:schemeClr val="tx2"/>
              </a:buClr>
              <a:defRPr sz="1150"/>
            </a:lvl4pPr>
            <a:lvl5pPr marL="540000" indent="-135000">
              <a:lnSpc>
                <a:spcPct val="100000"/>
              </a:lnSpc>
              <a:spcBef>
                <a:spcPts val="0"/>
              </a:spcBef>
              <a:spcAft>
                <a:spcPts val="600"/>
              </a:spcAft>
              <a:buClr>
                <a:schemeClr val="tx2"/>
              </a:buClr>
              <a:defRPr sz="1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7"/>
          <p:cNvSpPr>
            <a:spLocks noGrp="1"/>
          </p:cNvSpPr>
          <p:nvPr>
            <p:ph sz="quarter" idx="16"/>
          </p:nvPr>
        </p:nvSpPr>
        <p:spPr>
          <a:xfrm>
            <a:off x="432001" y="943821"/>
            <a:ext cx="5585417" cy="2341263"/>
          </a:xfrm>
          <a:prstGeom prst="rect">
            <a:avLst/>
          </a:prstGeom>
          <a:solidFill>
            <a:schemeClr val="accent2"/>
          </a:solidFill>
        </p:spPr>
        <p:txBody>
          <a:bodyPr lIns="180000" tIns="180000" rIns="108000" bIns="108000"/>
          <a:lstStyle>
            <a:lvl1pPr marL="0" indent="0">
              <a:lnSpc>
                <a:spcPct val="100000"/>
              </a:lnSpc>
              <a:spcBef>
                <a:spcPts val="0"/>
              </a:spcBef>
              <a:spcAft>
                <a:spcPts val="600"/>
              </a:spcAft>
              <a:buFontTx/>
              <a:buNone/>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solidFill>
                  <a:schemeClr val="tx1"/>
                </a:solidFill>
              </a:defRPr>
            </a:lvl2pPr>
            <a:lvl3pPr marL="270000" indent="-135000">
              <a:lnSpc>
                <a:spcPct val="100000"/>
              </a:lnSpc>
              <a:spcBef>
                <a:spcPts val="0"/>
              </a:spcBef>
              <a:spcAft>
                <a:spcPts val="600"/>
              </a:spcAft>
              <a:buClr>
                <a:schemeClr val="tx2"/>
              </a:buClr>
              <a:tabLst>
                <a:tab pos="159544" algn="l"/>
              </a:tabLst>
              <a:defRPr sz="1300">
                <a:solidFill>
                  <a:schemeClr val="tx1"/>
                </a:solidFill>
              </a:defRPr>
            </a:lvl3pPr>
            <a:lvl4pPr marL="405000" indent="-135000">
              <a:lnSpc>
                <a:spcPct val="100000"/>
              </a:lnSpc>
              <a:spcBef>
                <a:spcPts val="0"/>
              </a:spcBef>
              <a:spcAft>
                <a:spcPts val="600"/>
              </a:spcAft>
              <a:buClr>
                <a:schemeClr val="tx2"/>
              </a:buClr>
              <a:defRPr sz="1150">
                <a:solidFill>
                  <a:schemeClr val="tx1"/>
                </a:solidFill>
              </a:defRPr>
            </a:lvl4pPr>
            <a:lvl5pPr marL="540000" indent="-135000">
              <a:lnSpc>
                <a:spcPct val="100000"/>
              </a:lnSpc>
              <a:spcBef>
                <a:spcPts val="0"/>
              </a:spcBef>
              <a:spcAft>
                <a:spcPts val="600"/>
              </a:spcAft>
              <a:buClr>
                <a:schemeClr val="tx2"/>
              </a:buClr>
              <a:defRPr sz="115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p:cNvSpPr>
            <a:spLocks noGrp="1"/>
          </p:cNvSpPr>
          <p:nvPr>
            <p:ph sz="quarter" idx="18"/>
          </p:nvPr>
        </p:nvSpPr>
        <p:spPr>
          <a:xfrm>
            <a:off x="432001" y="3408807"/>
            <a:ext cx="5585417" cy="2341263"/>
          </a:xfrm>
          <a:prstGeom prst="rect">
            <a:avLst/>
          </a:prstGeom>
          <a:solidFill>
            <a:schemeClr val="bg2"/>
          </a:solidFill>
        </p:spPr>
        <p:txBody>
          <a:bodyPr lIns="180000" tIns="180000" rIns="108000" bIns="108000"/>
          <a:lstStyle>
            <a:lvl1pPr marL="0" indent="0">
              <a:lnSpc>
                <a:spcPct val="100000"/>
              </a:lnSpc>
              <a:spcBef>
                <a:spcPts val="0"/>
              </a:spcBef>
              <a:spcAft>
                <a:spcPts val="600"/>
              </a:spcAft>
              <a:buFontTx/>
              <a:buNone/>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lvl2pPr>
            <a:lvl3pPr marL="270000" indent="-135000">
              <a:lnSpc>
                <a:spcPct val="100000"/>
              </a:lnSpc>
              <a:spcBef>
                <a:spcPts val="0"/>
              </a:spcBef>
              <a:spcAft>
                <a:spcPts val="600"/>
              </a:spcAft>
              <a:buClr>
                <a:schemeClr val="tx2"/>
              </a:buClr>
              <a:tabLst>
                <a:tab pos="159544" algn="l"/>
              </a:tabLst>
              <a:defRPr sz="1300"/>
            </a:lvl3pPr>
            <a:lvl4pPr marL="405000" indent="-135000">
              <a:lnSpc>
                <a:spcPct val="100000"/>
              </a:lnSpc>
              <a:spcBef>
                <a:spcPts val="0"/>
              </a:spcBef>
              <a:spcAft>
                <a:spcPts val="600"/>
              </a:spcAft>
              <a:buClr>
                <a:schemeClr val="tx2"/>
              </a:buClr>
              <a:defRPr sz="1150"/>
            </a:lvl4pPr>
            <a:lvl5pPr marL="540000" indent="-135000">
              <a:lnSpc>
                <a:spcPct val="100000"/>
              </a:lnSpc>
              <a:spcBef>
                <a:spcPts val="0"/>
              </a:spcBef>
              <a:spcAft>
                <a:spcPts val="600"/>
              </a:spcAft>
              <a:buClr>
                <a:schemeClr val="tx2"/>
              </a:buClr>
              <a:defRPr sz="1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7"/>
          <p:cNvSpPr>
            <a:spLocks noGrp="1"/>
          </p:cNvSpPr>
          <p:nvPr>
            <p:ph sz="quarter" idx="19"/>
          </p:nvPr>
        </p:nvSpPr>
        <p:spPr>
          <a:xfrm>
            <a:off x="6174584" y="3408807"/>
            <a:ext cx="5585417" cy="2341263"/>
          </a:xfrm>
          <a:prstGeom prst="rect">
            <a:avLst/>
          </a:prstGeom>
          <a:solidFill>
            <a:schemeClr val="accent2"/>
          </a:solidFill>
        </p:spPr>
        <p:txBody>
          <a:bodyPr lIns="180000" tIns="180000" rIns="108000" bIns="108000"/>
          <a:lstStyle>
            <a:lvl1pPr marL="0" indent="0">
              <a:lnSpc>
                <a:spcPct val="100000"/>
              </a:lnSpc>
              <a:spcBef>
                <a:spcPts val="0"/>
              </a:spcBef>
              <a:spcAft>
                <a:spcPts val="600"/>
              </a:spcAft>
              <a:buFontTx/>
              <a:buNone/>
              <a:defRPr lang="en-US" sz="13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1300">
                <a:solidFill>
                  <a:schemeClr val="tx1"/>
                </a:solidFill>
              </a:defRPr>
            </a:lvl2pPr>
            <a:lvl3pPr marL="270000" indent="-135000">
              <a:lnSpc>
                <a:spcPct val="100000"/>
              </a:lnSpc>
              <a:spcBef>
                <a:spcPts val="0"/>
              </a:spcBef>
              <a:spcAft>
                <a:spcPts val="600"/>
              </a:spcAft>
              <a:buClr>
                <a:schemeClr val="tx2"/>
              </a:buClr>
              <a:tabLst>
                <a:tab pos="159544" algn="l"/>
              </a:tabLst>
              <a:defRPr sz="1300">
                <a:solidFill>
                  <a:schemeClr val="tx1"/>
                </a:solidFill>
              </a:defRPr>
            </a:lvl3pPr>
            <a:lvl4pPr marL="405000" indent="-135000">
              <a:lnSpc>
                <a:spcPct val="100000"/>
              </a:lnSpc>
              <a:spcBef>
                <a:spcPts val="0"/>
              </a:spcBef>
              <a:spcAft>
                <a:spcPts val="600"/>
              </a:spcAft>
              <a:buClr>
                <a:schemeClr val="tx2"/>
              </a:buClr>
              <a:defRPr sz="1150">
                <a:solidFill>
                  <a:schemeClr val="tx1"/>
                </a:solidFill>
              </a:defRPr>
            </a:lvl4pPr>
            <a:lvl5pPr marL="540000" indent="-135000">
              <a:lnSpc>
                <a:spcPct val="100000"/>
              </a:lnSpc>
              <a:spcBef>
                <a:spcPts val="0"/>
              </a:spcBef>
              <a:spcAft>
                <a:spcPts val="600"/>
              </a:spcAft>
              <a:buClr>
                <a:schemeClr val="tx2"/>
              </a:buClr>
              <a:defRPr sz="115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6DD74053-2D65-F14D-8B32-CA03265605ED}"/>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pic>
        <p:nvPicPr>
          <p:cNvPr id="14" name="Picture 13">
            <a:extLst>
              <a:ext uri="{FF2B5EF4-FFF2-40B4-BE49-F238E27FC236}">
                <a16:creationId xmlns:a16="http://schemas.microsoft.com/office/drawing/2014/main" id="{FA9BA0EC-0902-754E-962A-C515D454C6F0}"/>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6082538"/>
            <a:ext cx="12210383" cy="775462"/>
          </a:xfrm>
          <a:prstGeom prst="rect">
            <a:avLst/>
          </a:prstGeom>
        </p:spPr>
      </p:pic>
    </p:spTree>
    <p:extLst>
      <p:ext uri="{BB962C8B-B14F-4D97-AF65-F5344CB8AC3E}">
        <p14:creationId xmlns:p14="http://schemas.microsoft.com/office/powerpoint/2010/main" val="2375911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slide - title only">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431999" y="320171"/>
            <a:ext cx="8590701" cy="277768"/>
          </a:xfrm>
          <a:prstGeom prst="rect">
            <a:avLst/>
          </a:prstGeom>
        </p:spPr>
        <p:txBody>
          <a:bodyPr wrap="square" lIns="0" tIns="0" rIns="0" bIns="0" anchor="t" anchorCtr="0">
            <a:spAutoFit/>
          </a:bodyPr>
          <a:lstStyle>
            <a:lvl1pPr algn="l">
              <a:lnSpc>
                <a:spcPct val="95000"/>
              </a:lnSpc>
              <a:defRPr sz="1900" baseline="0">
                <a:solidFill>
                  <a:schemeClr val="tx2"/>
                </a:solidFill>
              </a:defRPr>
            </a:lvl1pPr>
          </a:lstStyle>
          <a:p>
            <a:r>
              <a:rPr lang="en-US" dirty="0"/>
              <a:t>Click to add headline here</a:t>
            </a:r>
          </a:p>
        </p:txBody>
      </p:sp>
      <p:pic>
        <p:nvPicPr>
          <p:cNvPr id="5" name="Picture 4">
            <a:extLst>
              <a:ext uri="{FF2B5EF4-FFF2-40B4-BE49-F238E27FC236}">
                <a16:creationId xmlns:a16="http://schemas.microsoft.com/office/drawing/2014/main" id="{9CA30F21-F345-6B4E-97FB-1268646684FB}"/>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pic>
        <p:nvPicPr>
          <p:cNvPr id="6" name="Picture 5">
            <a:extLst>
              <a:ext uri="{FF2B5EF4-FFF2-40B4-BE49-F238E27FC236}">
                <a16:creationId xmlns:a16="http://schemas.microsoft.com/office/drawing/2014/main" id="{991873BA-C195-6B41-9B38-16CA1F47B63C}"/>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6082538"/>
            <a:ext cx="12210383" cy="775462"/>
          </a:xfrm>
          <a:prstGeom prst="rect">
            <a:avLst/>
          </a:prstGeom>
        </p:spPr>
      </p:pic>
    </p:spTree>
    <p:extLst>
      <p:ext uri="{BB962C8B-B14F-4D97-AF65-F5344CB8AC3E}">
        <p14:creationId xmlns:p14="http://schemas.microsoft.com/office/powerpoint/2010/main" val="3806710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ntent slide - title only">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431999" y="320171"/>
            <a:ext cx="8590701" cy="277768"/>
          </a:xfrm>
          <a:prstGeom prst="rect">
            <a:avLst/>
          </a:prstGeom>
        </p:spPr>
        <p:txBody>
          <a:bodyPr wrap="square" lIns="0" tIns="0" rIns="0" bIns="0" anchor="t" anchorCtr="0">
            <a:spAutoFit/>
          </a:bodyPr>
          <a:lstStyle>
            <a:lvl1pPr algn="l">
              <a:lnSpc>
                <a:spcPct val="95000"/>
              </a:lnSpc>
              <a:defRPr sz="1900" baseline="0">
                <a:solidFill>
                  <a:schemeClr val="tx2"/>
                </a:solidFill>
              </a:defRPr>
            </a:lvl1pPr>
          </a:lstStyle>
          <a:p>
            <a:r>
              <a:rPr lang="en-US" dirty="0"/>
              <a:t>Click to add headline here</a:t>
            </a:r>
          </a:p>
        </p:txBody>
      </p:sp>
      <p:sp>
        <p:nvSpPr>
          <p:cNvPr id="3" name="Picture Placeholder 2"/>
          <p:cNvSpPr>
            <a:spLocks noGrp="1"/>
          </p:cNvSpPr>
          <p:nvPr>
            <p:ph type="pic" sz="quarter" idx="10"/>
          </p:nvPr>
        </p:nvSpPr>
        <p:spPr>
          <a:xfrm>
            <a:off x="431800" y="836341"/>
            <a:ext cx="11328400" cy="4499510"/>
          </a:xfrm>
          <a:prstGeom prst="rect">
            <a:avLst/>
          </a:prstGeom>
        </p:spPr>
        <p:txBody>
          <a:bodyPr/>
          <a:lstStyle/>
          <a:p>
            <a:r>
              <a:rPr lang="en-US"/>
              <a:t>Click icon to add picture</a:t>
            </a:r>
          </a:p>
        </p:txBody>
      </p:sp>
      <p:sp>
        <p:nvSpPr>
          <p:cNvPr id="8" name="Content Placeholder 7"/>
          <p:cNvSpPr>
            <a:spLocks noGrp="1"/>
          </p:cNvSpPr>
          <p:nvPr>
            <p:ph sz="quarter" idx="14"/>
          </p:nvPr>
        </p:nvSpPr>
        <p:spPr>
          <a:xfrm>
            <a:off x="431997" y="5451600"/>
            <a:ext cx="11328003" cy="244614"/>
          </a:xfrm>
          <a:prstGeom prst="rect">
            <a:avLst/>
          </a:prstGeom>
        </p:spPr>
        <p:txBody>
          <a:bodyPr lIns="0" tIns="0" rIns="0" bIns="0"/>
          <a:lstStyle>
            <a:lvl1pPr marL="0" indent="0">
              <a:lnSpc>
                <a:spcPct val="100000"/>
              </a:lnSpc>
              <a:spcBef>
                <a:spcPts val="0"/>
              </a:spcBef>
              <a:spcAft>
                <a:spcPts val="600"/>
              </a:spcAft>
              <a:buFontTx/>
              <a:buNone/>
              <a:defRPr lang="en-US" sz="900" kern="1200" dirty="0" smtClean="0">
                <a:solidFill>
                  <a:schemeClr val="tx1"/>
                </a:solidFill>
                <a:latin typeface="+mn-lt"/>
                <a:ea typeface="+mn-ea"/>
                <a:cs typeface="+mn-cs"/>
              </a:defRPr>
            </a:lvl1pPr>
            <a:lvl2pPr marL="135000" indent="-135000">
              <a:lnSpc>
                <a:spcPct val="100000"/>
              </a:lnSpc>
              <a:spcBef>
                <a:spcPts val="0"/>
              </a:spcBef>
              <a:spcAft>
                <a:spcPts val="600"/>
              </a:spcAft>
              <a:buClr>
                <a:schemeClr val="tx2"/>
              </a:buClr>
              <a:tabLst/>
              <a:defRPr sz="900"/>
            </a:lvl2pPr>
            <a:lvl3pPr marL="270000" indent="-135000">
              <a:lnSpc>
                <a:spcPct val="100000"/>
              </a:lnSpc>
              <a:spcBef>
                <a:spcPts val="0"/>
              </a:spcBef>
              <a:spcAft>
                <a:spcPts val="600"/>
              </a:spcAft>
              <a:buClr>
                <a:schemeClr val="tx2"/>
              </a:buClr>
              <a:tabLst>
                <a:tab pos="159544" algn="l"/>
              </a:tabLst>
              <a:defRPr sz="900"/>
            </a:lvl3pPr>
            <a:lvl4pPr marL="405000" indent="-135000">
              <a:lnSpc>
                <a:spcPct val="100000"/>
              </a:lnSpc>
              <a:spcBef>
                <a:spcPts val="0"/>
              </a:spcBef>
              <a:spcAft>
                <a:spcPts val="600"/>
              </a:spcAft>
              <a:buClr>
                <a:schemeClr val="tx2"/>
              </a:buClr>
              <a:defRPr sz="900"/>
            </a:lvl4pPr>
            <a:lvl5pPr marL="540000" indent="-135000">
              <a:lnSpc>
                <a:spcPct val="100000"/>
              </a:lnSpc>
              <a:spcBef>
                <a:spcPts val="0"/>
              </a:spcBef>
              <a:spcAft>
                <a:spcPts val="600"/>
              </a:spcAft>
              <a:buClr>
                <a:schemeClr val="tx2"/>
              </a:buClr>
              <a:defRPr sz="900"/>
            </a:lvl5pPr>
          </a:lstStyle>
          <a:p>
            <a:pPr lvl="0"/>
            <a:r>
              <a:rPr lang="en-US"/>
              <a:t>Edit Master text styles</a:t>
            </a:r>
          </a:p>
        </p:txBody>
      </p:sp>
      <p:pic>
        <p:nvPicPr>
          <p:cNvPr id="7" name="Picture 6">
            <a:extLst>
              <a:ext uri="{FF2B5EF4-FFF2-40B4-BE49-F238E27FC236}">
                <a16:creationId xmlns:a16="http://schemas.microsoft.com/office/drawing/2014/main" id="{81628E42-8F4B-A142-9D4C-C5BF64BF1101}"/>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pic>
        <p:nvPicPr>
          <p:cNvPr id="9" name="Picture 8">
            <a:extLst>
              <a:ext uri="{FF2B5EF4-FFF2-40B4-BE49-F238E27FC236}">
                <a16:creationId xmlns:a16="http://schemas.microsoft.com/office/drawing/2014/main" id="{45CFBAE2-0F25-704D-B602-5E8A689022AB}"/>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6082538"/>
            <a:ext cx="12210383" cy="775462"/>
          </a:xfrm>
          <a:prstGeom prst="rect">
            <a:avLst/>
          </a:prstGeom>
        </p:spPr>
      </p:pic>
    </p:spTree>
    <p:extLst>
      <p:ext uri="{BB962C8B-B14F-4D97-AF65-F5344CB8AC3E}">
        <p14:creationId xmlns:p14="http://schemas.microsoft.com/office/powerpoint/2010/main" val="1729535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slide - 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4C89E7-FD21-0F41-8A0D-B63890057653}"/>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697213" y="320171"/>
            <a:ext cx="2062788" cy="257048"/>
          </a:xfrm>
          <a:prstGeom prst="rect">
            <a:avLst/>
          </a:prstGeom>
        </p:spPr>
      </p:pic>
      <p:pic>
        <p:nvPicPr>
          <p:cNvPr id="5" name="Picture 4">
            <a:extLst>
              <a:ext uri="{FF2B5EF4-FFF2-40B4-BE49-F238E27FC236}">
                <a16:creationId xmlns:a16="http://schemas.microsoft.com/office/drawing/2014/main" id="{44F7AB3A-A283-2D4E-909F-9A5301F498DF}"/>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6082538"/>
            <a:ext cx="12210383" cy="775462"/>
          </a:xfrm>
          <a:prstGeom prst="rect">
            <a:avLst/>
          </a:prstGeom>
        </p:spPr>
      </p:pic>
    </p:spTree>
    <p:extLst>
      <p:ext uri="{BB962C8B-B14F-4D97-AF65-F5344CB8AC3E}">
        <p14:creationId xmlns:p14="http://schemas.microsoft.com/office/powerpoint/2010/main" val="11831495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947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4A3A9-7480-4003-A733-F5DED204F801}" type="datetime1">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FC03C-1AA6-4349-8A54-8712A94068CB}" type="slidenum">
              <a:rPr lang="en-US" smtClean="0"/>
              <a:pPr/>
              <a:t>‹#›</a:t>
            </a:fld>
            <a:endParaRPr lang="en-US"/>
          </a:p>
        </p:txBody>
      </p:sp>
    </p:spTree>
    <p:extLst>
      <p:ext uri="{BB962C8B-B14F-4D97-AF65-F5344CB8AC3E}">
        <p14:creationId xmlns:p14="http://schemas.microsoft.com/office/powerpoint/2010/main" val="256341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4727BE-85BE-40F6-9272-4A84BA587008}" type="datetime1">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FC03C-1AA6-4349-8A54-8712A94068CB}" type="slidenum">
              <a:rPr lang="en-US" smtClean="0"/>
              <a:pPr/>
              <a:t>‹#›</a:t>
            </a:fld>
            <a:endParaRPr lang="en-US"/>
          </a:p>
        </p:txBody>
      </p:sp>
    </p:spTree>
    <p:extLst>
      <p:ext uri="{BB962C8B-B14F-4D97-AF65-F5344CB8AC3E}">
        <p14:creationId xmlns:p14="http://schemas.microsoft.com/office/powerpoint/2010/main" val="73206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1F3D75-C9BB-4C92-A916-B2CEC100870E}" type="datetime1">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FC03C-1AA6-4349-8A54-8712A94068CB}" type="slidenum">
              <a:rPr lang="en-US" smtClean="0"/>
              <a:pPr/>
              <a:t>‹#›</a:t>
            </a:fld>
            <a:endParaRPr lang="en-US"/>
          </a:p>
        </p:txBody>
      </p:sp>
    </p:spTree>
    <p:extLst>
      <p:ext uri="{BB962C8B-B14F-4D97-AF65-F5344CB8AC3E}">
        <p14:creationId xmlns:p14="http://schemas.microsoft.com/office/powerpoint/2010/main" val="307010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5E43D-868E-4351-BDE7-C0F00675CE0B}" type="datetime1">
              <a:rPr lang="en-US" smtClean="0"/>
              <a:t>3/23/2022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FC03C-1AA6-4349-8A54-8712A94068CB}" type="slidenum">
              <a:rPr lang="en-US" smtClean="0"/>
              <a:pPr/>
              <a:t>‹#›</a:t>
            </a:fld>
            <a:endParaRPr lang="en-US"/>
          </a:p>
        </p:txBody>
      </p:sp>
      <p:pic>
        <p:nvPicPr>
          <p:cNvPr id="7" name="Picture 6">
            <a:extLst>
              <a:ext uri="{FF2B5EF4-FFF2-40B4-BE49-F238E27FC236}">
                <a16:creationId xmlns:a16="http://schemas.microsoft.com/office/drawing/2014/main" id="{5CC4EB08-0A20-2048-B986-D240D4E13430}"/>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342148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34434" y="908050"/>
            <a:ext cx="11523133"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9011840" y="6381329"/>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0297173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18327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4" r:id="rId2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uzi.griffiths@nhs.net"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england.nhs.uk/personalisedcare/social-prescribing/" TargetMode="External"/><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england.nhs.uk/wp-content/uploads/2019/01/universal-personalised-care.pdf"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hyperlink" Target="https://www.england.nhs.uk/london/london-clinical-networks/our-networks/violence-reduction/social-prescribing/"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arc-swp.nihr.ac.uk/research/projects/cyp-choices/" TargetMode="External"/><Relationship Id="rId7" Type="http://schemas.openxmlformats.org/officeDocument/2006/relationships/hyperlink" Target="mailto:hlp.socialprescribing@nhs.net" TargetMode="External"/><Relationship Id="rId2" Type="http://schemas.openxmlformats.org/officeDocument/2006/relationships/hyperlink" Target="https://network.streetgames.org/resources/young-peoples-social-prescribing-resources" TargetMode="External"/><Relationship Id="rId1" Type="http://schemas.openxmlformats.org/officeDocument/2006/relationships/slideLayout" Target="../slideLayouts/slideLayout15.xml"/><Relationship Id="rId6" Type="http://schemas.openxmlformats.org/officeDocument/2006/relationships/hyperlink" Target="https://www.ucl.ac.uk/evidence-based-practice-unit/sites/evidence-based-practice-unit/files/review_social_prescribing_in_children_and_young_people_final_0.pdf" TargetMode="External"/><Relationship Id="rId5" Type="http://schemas.openxmlformats.org/officeDocument/2006/relationships/hyperlink" Target="https://www.streetgames.org/Handlers/Download.ashx?IDMF=f85d4cf2-6d10-4482-a89a-ccad37cbd679" TargetMode="External"/><Relationship Id="rId4" Type="http://schemas.openxmlformats.org/officeDocument/2006/relationships/hyperlink" Target="https://repository.uel.ac.uk/item/88x15" TargetMode="Externa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61" y="1372820"/>
            <a:ext cx="10940432" cy="1360247"/>
          </a:xfrm>
        </p:spPr>
        <p:txBody>
          <a:bodyPr>
            <a:normAutofit/>
          </a:bodyPr>
          <a:lstStyle/>
          <a:p>
            <a:r>
              <a:rPr lang="en-GB" sz="4000" b="1" dirty="0">
                <a:latin typeface="Tahoma" panose="020B0604030504040204" pitchFamily="34" charset="0"/>
                <a:ea typeface="Tahoma" panose="020B0604030504040204" pitchFamily="34" charset="0"/>
                <a:cs typeface="Tahoma" panose="020B0604030504040204" pitchFamily="34" charset="0"/>
              </a:rPr>
              <a:t>Social Prescribing for Children and Young People in London</a:t>
            </a:r>
          </a:p>
        </p:txBody>
      </p:sp>
      <p:sp>
        <p:nvSpPr>
          <p:cNvPr id="3" name="Text Placeholder 2"/>
          <p:cNvSpPr>
            <a:spLocks noGrp="1"/>
          </p:cNvSpPr>
          <p:nvPr>
            <p:ph type="body" sz="quarter" idx="10"/>
          </p:nvPr>
        </p:nvSpPr>
        <p:spPr>
          <a:xfrm>
            <a:off x="431761" y="3133064"/>
            <a:ext cx="10204707" cy="1512167"/>
          </a:xfrm>
        </p:spPr>
        <p:txBody>
          <a:bodyPr>
            <a:noAutofit/>
          </a:bodyPr>
          <a:lstStyle/>
          <a:p>
            <a:r>
              <a:rPr lang="en-GB" sz="2000" b="1" dirty="0">
                <a:solidFill>
                  <a:schemeClr val="tx1"/>
                </a:solidFill>
                <a:latin typeface="Tahoma" panose="020B0604030504040204" pitchFamily="34" charset="0"/>
                <a:ea typeface="Tahoma" panose="020B0604030504040204" pitchFamily="34" charset="0"/>
                <a:cs typeface="Tahoma" panose="020B0604030504040204" pitchFamily="34" charset="0"/>
              </a:rPr>
              <a:t>Suzi Griffiths</a:t>
            </a:r>
          </a:p>
          <a:p>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Project Manager and NHS Social Prescribing Regional Facilitator London</a:t>
            </a:r>
          </a:p>
          <a:p>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Healthy London Partnership</a:t>
            </a:r>
          </a:p>
          <a:p>
            <a:r>
              <a:rPr lang="en-GB" sz="2000" dirty="0">
                <a:latin typeface="Tahoma" panose="020B0604030504040204" pitchFamily="34" charset="0"/>
                <a:ea typeface="Tahoma" panose="020B0604030504040204" pitchFamily="34" charset="0"/>
                <a:cs typeface="Tahoma" panose="020B0604030504040204" pitchFamily="34" charset="0"/>
                <a:hlinkClick r:id="rId2"/>
              </a:rPr>
              <a:t>suzi.griffiths@nhs.net</a:t>
            </a:r>
            <a:r>
              <a:rPr lang="en-GB" sz="2000" dirty="0">
                <a:latin typeface="Tahoma" panose="020B0604030504040204" pitchFamily="34" charset="0"/>
                <a:ea typeface="Tahoma" panose="020B0604030504040204" pitchFamily="34" charset="0"/>
                <a:cs typeface="Tahoma" panose="020B0604030504040204" pitchFamily="34" charset="0"/>
              </a:rPr>
              <a:t> / @suzig_24</a:t>
            </a:r>
          </a:p>
          <a:p>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March 2022</a:t>
            </a:r>
          </a:p>
        </p:txBody>
      </p:sp>
      <p:sp>
        <p:nvSpPr>
          <p:cNvPr id="4" name="TextBox 3">
            <a:extLst>
              <a:ext uri="{FF2B5EF4-FFF2-40B4-BE49-F238E27FC236}">
                <a16:creationId xmlns:a16="http://schemas.microsoft.com/office/drawing/2014/main" id="{F36B3743-1883-41E2-8BDC-BAB55A001B59}"/>
              </a:ext>
            </a:extLst>
          </p:cNvPr>
          <p:cNvSpPr txBox="1"/>
          <p:nvPr/>
        </p:nvSpPr>
        <p:spPr>
          <a:xfrm>
            <a:off x="179511" y="5403182"/>
            <a:ext cx="2826447" cy="955577"/>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26751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A684-2DFA-4284-B568-D7C73507452B}"/>
              </a:ext>
            </a:extLst>
          </p:cNvPr>
          <p:cNvSpPr>
            <a:spLocks noGrp="1"/>
          </p:cNvSpPr>
          <p:nvPr>
            <p:ph type="title"/>
          </p:nvPr>
        </p:nvSpPr>
        <p:spPr>
          <a:solidFill>
            <a:srgbClr val="0072C6"/>
          </a:solidFill>
        </p:spPr>
        <p:txBody>
          <a:bodyPr/>
          <a:lstStyle/>
          <a:p>
            <a:r>
              <a:rPr lang="en-GB" dirty="0"/>
              <a:t>Social Prescribing – what is it?</a:t>
            </a:r>
          </a:p>
        </p:txBody>
      </p:sp>
      <p:sp>
        <p:nvSpPr>
          <p:cNvPr id="4" name="Slide Number Placeholder 3">
            <a:extLst>
              <a:ext uri="{FF2B5EF4-FFF2-40B4-BE49-F238E27FC236}">
                <a16:creationId xmlns:a16="http://schemas.microsoft.com/office/drawing/2014/main" id="{C1C5D1DA-A942-4FB7-921C-93B00B5223BA}"/>
              </a:ext>
            </a:extLst>
          </p:cNvPr>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2</a:t>
            </a:fld>
            <a:endParaRPr lang="en-GB" dirty="0">
              <a:solidFill>
                <a:srgbClr val="3F3F3F">
                  <a:lumMod val="50000"/>
                </a:srgbClr>
              </a:solidFill>
              <a:latin typeface="Arial"/>
            </a:endParaRPr>
          </a:p>
        </p:txBody>
      </p:sp>
      <p:sp>
        <p:nvSpPr>
          <p:cNvPr id="5" name="Content Placeholder 4">
            <a:extLst>
              <a:ext uri="{FF2B5EF4-FFF2-40B4-BE49-F238E27FC236}">
                <a16:creationId xmlns:a16="http://schemas.microsoft.com/office/drawing/2014/main" id="{6DDAAE27-E1E4-4128-9A0D-CC439505AEE6}"/>
              </a:ext>
            </a:extLst>
          </p:cNvPr>
          <p:cNvSpPr>
            <a:spLocks noGrp="1"/>
          </p:cNvSpPr>
          <p:nvPr>
            <p:ph sz="quarter" idx="15"/>
          </p:nvPr>
        </p:nvSpPr>
        <p:spPr>
          <a:xfrm>
            <a:off x="334434" y="908720"/>
            <a:ext cx="6378600" cy="5837734"/>
          </a:xfrm>
        </p:spPr>
        <p:txBody>
          <a:bodyPr>
            <a:normAutofit fontScale="92500" lnSpcReduction="10000"/>
          </a:bodyPr>
          <a:lstStyle/>
          <a:p>
            <a:pPr marL="285750" indent="-285750">
              <a:lnSpc>
                <a:spcPct val="110000"/>
              </a:lnSpc>
              <a:spcBef>
                <a:spcPts val="0"/>
              </a:spcBef>
              <a:spcAft>
                <a:spcPts val="0"/>
              </a:spcAft>
              <a:buFont typeface="Arial" panose="020B0604020202020204" pitchFamily="34" charset="0"/>
              <a:buChar char="•"/>
            </a:pPr>
            <a:r>
              <a:rPr lang="en-GB" b="1" dirty="0">
                <a:solidFill>
                  <a:srgbClr val="212121"/>
                </a:solidFill>
                <a:latin typeface="Tahoma" panose="020B0604030504040204" pitchFamily="34" charset="0"/>
                <a:ea typeface="Tahoma" panose="020B0604030504040204" pitchFamily="34" charset="0"/>
                <a:cs typeface="Tahoma" panose="020B0604030504040204" pitchFamily="34" charset="0"/>
              </a:rPr>
              <a:t>Social Prescribing (SP) is the process by which health professionals refer patients to Social Prescribing Link Workers (SPLW) to address their non-clinical needs that are negatively impacting on their health and wellbeing.</a:t>
            </a:r>
          </a:p>
          <a:p>
            <a:pPr marL="285750" indent="-285750">
              <a:lnSpc>
                <a:spcPct val="110000"/>
              </a:lnSpc>
              <a:spcBef>
                <a:spcPts val="0"/>
              </a:spcBef>
              <a:spcAft>
                <a:spcPts val="0"/>
              </a:spcAft>
              <a:buFont typeface="Arial" panose="020B0604020202020204" pitchFamily="34" charset="0"/>
              <a:buChar char="•"/>
            </a:pPr>
            <a:endParaRPr lang="en-GB" dirty="0">
              <a:solidFill>
                <a:srgbClr val="212121"/>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10000"/>
              </a:lnSpc>
              <a:spcBef>
                <a:spcPts val="0"/>
              </a:spcBef>
              <a:spcAft>
                <a:spcPts val="0"/>
              </a:spcAft>
              <a:buFont typeface="Arial" panose="020B0604020202020204" pitchFamily="34" charset="0"/>
              <a:buChar char="•"/>
            </a:pPr>
            <a:r>
              <a:rPr lang="en-GB" b="1" dirty="0">
                <a:solidFill>
                  <a:srgbClr val="212121"/>
                </a:solidFill>
                <a:latin typeface="Tahoma" panose="020B0604030504040204" pitchFamily="34" charset="0"/>
                <a:ea typeface="Tahoma" panose="020B0604030504040204" pitchFamily="34" charset="0"/>
                <a:cs typeface="Tahoma" panose="020B0604030504040204" pitchFamily="34" charset="0"/>
              </a:rPr>
              <a:t>SPLW </a:t>
            </a:r>
            <a:r>
              <a:rPr lang="en-GB" b="1"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connect people with community based organisations, services and activities </a:t>
            </a:r>
            <a:r>
              <a:rPr lang="en-GB"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to prevent the exacerbation of current issues and conditions, and ultimately help tackle health inequalities.</a:t>
            </a:r>
            <a:endParaRPr lang="en-GB" b="1" dirty="0">
              <a:solidFill>
                <a:srgbClr val="212121"/>
              </a:solidFill>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0"/>
              </a:spcBef>
              <a:spcAft>
                <a:spcPts val="0"/>
              </a:spcAft>
            </a:pPr>
            <a:endParaRPr lang="en-GB" b="1" dirty="0">
              <a:solidFill>
                <a:srgbClr val="231F2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10000"/>
              </a:lnSpc>
              <a:spcBef>
                <a:spcPts val="0"/>
              </a:spcBef>
              <a:spcAft>
                <a:spcPts val="0"/>
              </a:spcAft>
              <a:buFont typeface="Arial" panose="020B0604020202020204" pitchFamily="34" charset="0"/>
              <a:buChar char="•"/>
            </a:pPr>
            <a:r>
              <a:rPr lang="en-GB" b="1" dirty="0">
                <a:solidFill>
                  <a:srgbClr val="212121"/>
                </a:solidFill>
                <a:latin typeface="Tahoma" panose="020B0604030504040204" pitchFamily="34" charset="0"/>
                <a:ea typeface="Tahoma" panose="020B0604030504040204" pitchFamily="34" charset="0"/>
                <a:cs typeface="Tahoma" panose="020B0604030504040204" pitchFamily="34" charset="0"/>
              </a:rPr>
              <a:t>SP should be about </a:t>
            </a:r>
            <a:r>
              <a:rPr lang="en-GB" b="1" i="1" dirty="0">
                <a:solidFill>
                  <a:srgbClr val="212121"/>
                </a:solidFill>
                <a:latin typeface="Tahoma" panose="020B0604030504040204" pitchFamily="34" charset="0"/>
                <a:ea typeface="Tahoma" panose="020B0604030504040204" pitchFamily="34" charset="0"/>
                <a:cs typeface="Tahoma" panose="020B0604030504040204" pitchFamily="34" charset="0"/>
              </a:rPr>
              <a:t>what matters to me </a:t>
            </a:r>
            <a:r>
              <a:rPr lang="en-GB" dirty="0">
                <a:solidFill>
                  <a:srgbClr val="212121"/>
                </a:solidFill>
                <a:latin typeface="Tahoma" panose="020B0604030504040204" pitchFamily="34" charset="0"/>
                <a:ea typeface="Tahoma" panose="020B0604030504040204" pitchFamily="34" charset="0"/>
                <a:cs typeface="Tahoma" panose="020B0604030504040204" pitchFamily="34" charset="0"/>
              </a:rPr>
              <a:t>– friendship and society, creativity, physical activity, being outdoors, conversation, consolation, laughter, safety.  </a:t>
            </a:r>
          </a:p>
          <a:p>
            <a:pPr marL="285750" indent="-285750">
              <a:lnSpc>
                <a:spcPct val="110000"/>
              </a:lnSpc>
              <a:spcBef>
                <a:spcPts val="0"/>
              </a:spcBef>
              <a:spcAft>
                <a:spcPts val="0"/>
              </a:spcAft>
              <a:buFont typeface="Arial" panose="020B0604020202020204" pitchFamily="34" charset="0"/>
              <a:buChar char="•"/>
            </a:pPr>
            <a:endParaRPr lang="en-GB" dirty="0">
              <a:solidFill>
                <a:srgbClr val="212121"/>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10000"/>
              </a:lnSpc>
              <a:spcBef>
                <a:spcPts val="0"/>
              </a:spcBef>
              <a:spcAft>
                <a:spcPts val="0"/>
              </a:spcAft>
              <a:buFont typeface="Arial" panose="020B0604020202020204" pitchFamily="34" charset="0"/>
              <a:buChar char="•"/>
            </a:pPr>
            <a:r>
              <a:rPr lang="en-GB" b="1" dirty="0">
                <a:solidFill>
                  <a:srgbClr val="212121"/>
                </a:solidFill>
                <a:latin typeface="Tahoma" panose="020B0604030504040204" pitchFamily="34" charset="0"/>
                <a:ea typeface="Tahoma" panose="020B0604030504040204" pitchFamily="34" charset="0"/>
                <a:cs typeface="Tahoma" panose="020B0604030504040204" pitchFamily="34" charset="0"/>
              </a:rPr>
              <a:t>SPLW are there to listen </a:t>
            </a:r>
            <a:r>
              <a:rPr lang="en-GB" dirty="0">
                <a:solidFill>
                  <a:srgbClr val="212121"/>
                </a:solidFill>
                <a:latin typeface="Tahoma" panose="020B0604030504040204" pitchFamily="34" charset="0"/>
                <a:ea typeface="Tahoma" panose="020B0604030504040204" pitchFamily="34" charset="0"/>
                <a:cs typeface="Tahoma" panose="020B0604030504040204" pitchFamily="34" charset="0"/>
              </a:rPr>
              <a:t>and get people the help and support they need for issues such as finance, housing, employment, social welfare and legal advice.</a:t>
            </a:r>
          </a:p>
          <a:p>
            <a:pPr>
              <a:lnSpc>
                <a:spcPct val="110000"/>
              </a:lnSpc>
              <a:spcBef>
                <a:spcPts val="0"/>
              </a:spcBef>
              <a:spcAft>
                <a:spcPts val="0"/>
              </a:spcAft>
            </a:pPr>
            <a:endParaRPr lang="en-GB" dirty="0">
              <a:solidFill>
                <a:srgbClr val="212121"/>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10000"/>
              </a:lnSpc>
              <a:spcBef>
                <a:spcPts val="0"/>
              </a:spcBef>
              <a:spcAft>
                <a:spcPts val="0"/>
              </a:spcAft>
              <a:buFont typeface="Arial" panose="020B0604020202020204" pitchFamily="34" charset="0"/>
              <a:buChar char="•"/>
            </a:pPr>
            <a:r>
              <a:rPr lang="en-GB" b="1" dirty="0">
                <a:solidFill>
                  <a:srgbClr val="212121"/>
                </a:solidFill>
                <a:latin typeface="Tahoma" panose="020B0604030504040204" pitchFamily="34" charset="0"/>
                <a:ea typeface="Tahoma" panose="020B0604030504040204" pitchFamily="34" charset="0"/>
                <a:cs typeface="Tahoma" panose="020B0604030504040204" pitchFamily="34" charset="0"/>
              </a:rPr>
              <a:t>SP is intended to support but not replace formal healthcare resources </a:t>
            </a:r>
            <a:r>
              <a:rPr lang="en-GB" dirty="0">
                <a:solidFill>
                  <a:srgbClr val="212121"/>
                </a:solidFill>
                <a:latin typeface="Tahoma" panose="020B0604030504040204" pitchFamily="34" charset="0"/>
                <a:ea typeface="Tahoma" panose="020B0604030504040204" pitchFamily="34" charset="0"/>
                <a:cs typeface="Tahoma" panose="020B0604030504040204" pitchFamily="34" charset="0"/>
              </a:rPr>
              <a:t>such as psychiatric support and medical treatment.</a:t>
            </a:r>
          </a:p>
          <a:p>
            <a:endParaRPr lang="en-GB" dirty="0"/>
          </a:p>
        </p:txBody>
      </p:sp>
      <p:pic>
        <p:nvPicPr>
          <p:cNvPr id="6" name="Picture 4" descr="NHS England » Social prescribing">
            <a:extLst>
              <a:ext uri="{FF2B5EF4-FFF2-40B4-BE49-F238E27FC236}">
                <a16:creationId xmlns:a16="http://schemas.microsoft.com/office/drawing/2014/main" id="{D520041C-6668-4CBA-9C83-1A10AF4A65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18560" y="908720"/>
            <a:ext cx="4601010" cy="4813374"/>
          </a:xfrm>
          <a:prstGeom prst="rect">
            <a:avLst/>
          </a:prstGeom>
          <a:solidFill>
            <a:srgbClr val="FFFFFF"/>
          </a:solidFill>
        </p:spPr>
      </p:pic>
      <p:sp>
        <p:nvSpPr>
          <p:cNvPr id="8" name="TextBox 7">
            <a:extLst>
              <a:ext uri="{FF2B5EF4-FFF2-40B4-BE49-F238E27FC236}">
                <a16:creationId xmlns:a16="http://schemas.microsoft.com/office/drawing/2014/main" id="{D12979DD-C385-4C77-A8AC-070F1613A702}"/>
              </a:ext>
            </a:extLst>
          </p:cNvPr>
          <p:cNvSpPr txBox="1"/>
          <p:nvPr/>
        </p:nvSpPr>
        <p:spPr>
          <a:xfrm>
            <a:off x="6600056" y="6011996"/>
            <a:ext cx="4067944" cy="738664"/>
          </a:xfrm>
          <a:prstGeom prst="rect">
            <a:avLst/>
          </a:prstGeom>
          <a:noFill/>
        </p:spPr>
        <p:txBody>
          <a:bodyPr wrap="square" rtlCol="0">
            <a:spAutoFit/>
          </a:bodyPr>
          <a:lstStyle/>
          <a:p>
            <a:r>
              <a:rPr lang="en-GB" sz="1400" dirty="0">
                <a:solidFill>
                  <a:srgbClr val="3F3F3F"/>
                </a:solidFill>
                <a:latin typeface="Arial"/>
              </a:rPr>
              <a:t>Source: NHS England </a:t>
            </a:r>
            <a:r>
              <a:rPr lang="en-GB" sz="1400" dirty="0">
                <a:solidFill>
                  <a:srgbClr val="3F3F3F"/>
                </a:solidFill>
                <a:latin typeface="Arial"/>
                <a:hlinkClick r:id="rId3"/>
              </a:rPr>
              <a:t>https://www.england.nhs.uk/personalisedcare/social-prescribing/</a:t>
            </a:r>
            <a:r>
              <a:rPr lang="en-GB" sz="1400" dirty="0">
                <a:solidFill>
                  <a:srgbClr val="3F3F3F"/>
                </a:solidFill>
                <a:latin typeface="Arial"/>
              </a:rPr>
              <a:t> </a:t>
            </a:r>
          </a:p>
        </p:txBody>
      </p:sp>
    </p:spTree>
    <p:extLst>
      <p:ext uri="{BB962C8B-B14F-4D97-AF65-F5344CB8AC3E}">
        <p14:creationId xmlns:p14="http://schemas.microsoft.com/office/powerpoint/2010/main" val="3339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2CF9-CD1B-4A39-BA5B-12FF743842A0}"/>
              </a:ext>
            </a:extLst>
          </p:cNvPr>
          <p:cNvSpPr>
            <a:spLocks noGrp="1"/>
          </p:cNvSpPr>
          <p:nvPr>
            <p:ph type="title"/>
          </p:nvPr>
        </p:nvSpPr>
        <p:spPr>
          <a:xfrm>
            <a:off x="105103" y="188914"/>
            <a:ext cx="11752464" cy="503783"/>
          </a:xfrm>
        </p:spPr>
        <p:txBody>
          <a:bodyPr/>
          <a:lstStyle/>
          <a:p>
            <a:r>
              <a:rPr lang="en-GB" dirty="0"/>
              <a:t>Social Prescribing – opportunities for CYP</a:t>
            </a:r>
          </a:p>
        </p:txBody>
      </p:sp>
      <p:sp>
        <p:nvSpPr>
          <p:cNvPr id="4" name="Slide Number Placeholder 3">
            <a:extLst>
              <a:ext uri="{FF2B5EF4-FFF2-40B4-BE49-F238E27FC236}">
                <a16:creationId xmlns:a16="http://schemas.microsoft.com/office/drawing/2014/main" id="{B9CE18B6-9B99-4804-A5ED-C25EE77341A7}"/>
              </a:ext>
            </a:extLst>
          </p:cNvPr>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3</a:t>
            </a:fld>
            <a:endParaRPr lang="en-GB" dirty="0">
              <a:solidFill>
                <a:srgbClr val="3F3F3F">
                  <a:lumMod val="50000"/>
                </a:srgbClr>
              </a:solidFill>
              <a:latin typeface="Arial"/>
            </a:endParaRPr>
          </a:p>
        </p:txBody>
      </p:sp>
      <p:sp>
        <p:nvSpPr>
          <p:cNvPr id="5" name="Content Placeholder 4">
            <a:extLst>
              <a:ext uri="{FF2B5EF4-FFF2-40B4-BE49-F238E27FC236}">
                <a16:creationId xmlns:a16="http://schemas.microsoft.com/office/drawing/2014/main" id="{C85F9A92-8875-4464-9B19-2AC300F7D93B}"/>
              </a:ext>
            </a:extLst>
          </p:cNvPr>
          <p:cNvSpPr>
            <a:spLocks noGrp="1"/>
          </p:cNvSpPr>
          <p:nvPr>
            <p:ph sz="quarter" idx="15"/>
          </p:nvPr>
        </p:nvSpPr>
        <p:spPr>
          <a:xfrm>
            <a:off x="6813395" y="859294"/>
            <a:ext cx="5043245" cy="4493942"/>
          </a:xfrm>
          <a:solidFill>
            <a:schemeClr val="tx1">
              <a:lumMod val="20000"/>
              <a:lumOff val="80000"/>
            </a:schemeClr>
          </a:solidFill>
          <a:ln>
            <a:solidFill>
              <a:schemeClr val="tx1"/>
            </a:solidFill>
          </a:ln>
        </p:spPr>
        <p:txBody>
          <a:bodyPr>
            <a:normAutofit fontScale="62500" lnSpcReduction="20000"/>
          </a:bodyPr>
          <a:lstStyle/>
          <a:p>
            <a:pPr marL="285750" indent="-285750">
              <a:buFont typeface="Courier New" panose="02070309020205020404" pitchFamily="49" charset="0"/>
              <a:buChar char="o"/>
            </a:pPr>
            <a:r>
              <a:rPr lang="en-GB" sz="2900" i="1"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Social Prescribing for CYP can be all age (0 up to 18/25 years) and/or can be targeted at particular cohorts for specific reasons:</a:t>
            </a:r>
          </a:p>
          <a:p>
            <a:pPr marL="571500" lvl="1">
              <a:buFont typeface="Courier New" panose="02070309020205020404" pitchFamily="49" charset="0"/>
              <a:buChar char="o"/>
            </a:pPr>
            <a:r>
              <a:rPr lang="en-GB" sz="29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Long term conditions such as asthma, diabetes </a:t>
            </a:r>
          </a:p>
          <a:p>
            <a:pPr marL="571500" lvl="1">
              <a:lnSpc>
                <a:spcPct val="120000"/>
              </a:lnSpc>
              <a:spcBef>
                <a:spcPts val="0"/>
              </a:spcBef>
              <a:spcAft>
                <a:spcPts val="0"/>
              </a:spcAft>
              <a:buFont typeface="Courier New" panose="02070309020205020404" pitchFamily="49" charset="0"/>
              <a:buChar char="o"/>
            </a:pPr>
            <a:r>
              <a:rPr lang="en-GB" sz="29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Mental Health </a:t>
            </a:r>
            <a:r>
              <a:rPr lang="en-GB" sz="2900" dirty="0" err="1">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e.g</a:t>
            </a:r>
            <a:r>
              <a:rPr lang="en-GB" sz="29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waiting CAHMS assessment, social isolation, low level anxiety and depression </a:t>
            </a:r>
          </a:p>
          <a:p>
            <a:pPr marL="571500" lvl="1">
              <a:lnSpc>
                <a:spcPct val="120000"/>
              </a:lnSpc>
              <a:spcBef>
                <a:spcPts val="0"/>
              </a:spcBef>
              <a:spcAft>
                <a:spcPts val="0"/>
              </a:spcAft>
              <a:buFont typeface="Courier New" panose="02070309020205020404" pitchFamily="49" charset="0"/>
              <a:buChar char="o"/>
            </a:pPr>
            <a:r>
              <a:rPr lang="en-GB" sz="29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At risk of youth violence</a:t>
            </a:r>
          </a:p>
          <a:p>
            <a:pPr marL="571500" lvl="1">
              <a:lnSpc>
                <a:spcPct val="120000"/>
              </a:lnSpc>
              <a:spcBef>
                <a:spcPts val="0"/>
              </a:spcBef>
              <a:spcAft>
                <a:spcPts val="0"/>
              </a:spcAft>
              <a:buFont typeface="Courier New" panose="02070309020205020404" pitchFamily="49" charset="0"/>
              <a:buChar char="o"/>
            </a:pPr>
            <a:r>
              <a:rPr lang="en-GB" sz="29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Learning disabilities and autism </a:t>
            </a:r>
            <a:r>
              <a:rPr lang="en-GB" sz="2900" dirty="0" err="1">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e.g</a:t>
            </a:r>
            <a:r>
              <a:rPr lang="en-GB" sz="29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waiting autism assessment</a:t>
            </a:r>
          </a:p>
          <a:p>
            <a:pPr marL="571500" lvl="1">
              <a:lnSpc>
                <a:spcPct val="120000"/>
              </a:lnSpc>
              <a:spcBef>
                <a:spcPts val="0"/>
              </a:spcBef>
              <a:spcAft>
                <a:spcPts val="0"/>
              </a:spcAft>
              <a:buFont typeface="Courier New" panose="02070309020205020404" pitchFamily="49" charset="0"/>
              <a:buChar char="o"/>
            </a:pPr>
            <a:r>
              <a:rPr lang="en-GB" sz="29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Families with young children aged 0-5 years</a:t>
            </a:r>
          </a:p>
          <a:p>
            <a:pPr marL="571500" lvl="1">
              <a:lnSpc>
                <a:spcPct val="120000"/>
              </a:lnSpc>
              <a:spcBef>
                <a:spcPts val="0"/>
              </a:spcBef>
              <a:spcAft>
                <a:spcPts val="0"/>
              </a:spcAft>
              <a:buFont typeface="Courier New" panose="02070309020205020404" pitchFamily="49" charset="0"/>
              <a:buChar char="o"/>
            </a:pPr>
            <a:r>
              <a:rPr lang="en-GB" sz="29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Transition points (e.g. children to adults services, primary to secondary school, step down from statutory services)</a:t>
            </a:r>
          </a:p>
          <a:p>
            <a:endParaRPr lang="en-GB" dirty="0"/>
          </a:p>
        </p:txBody>
      </p:sp>
      <p:sp>
        <p:nvSpPr>
          <p:cNvPr id="6" name="TextBox 5">
            <a:extLst>
              <a:ext uri="{FF2B5EF4-FFF2-40B4-BE49-F238E27FC236}">
                <a16:creationId xmlns:a16="http://schemas.microsoft.com/office/drawing/2014/main" id="{AE7240BB-4045-42F9-85B9-1B3A979FE48B}"/>
              </a:ext>
            </a:extLst>
          </p:cNvPr>
          <p:cNvSpPr txBox="1"/>
          <p:nvPr/>
        </p:nvSpPr>
        <p:spPr>
          <a:xfrm>
            <a:off x="105103" y="814688"/>
            <a:ext cx="6582735" cy="5909310"/>
          </a:xfrm>
          <a:prstGeom prst="rect">
            <a:avLst/>
          </a:prstGeom>
          <a:noFill/>
        </p:spPr>
        <p:txBody>
          <a:bodyPr wrap="square">
            <a:spAutoFit/>
          </a:bodyPr>
          <a:lstStyle/>
          <a:p>
            <a:pPr marL="285750" indent="-285750">
              <a:buFont typeface="Courier New" panose="02070309020205020404" pitchFamily="49" charset="0"/>
              <a:buChar char="o"/>
            </a:pPr>
            <a:r>
              <a:rPr lang="en-GB"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Social Prescribing (SP) is being mainstreamed by NHS England with Social Prescribing Link Workers (SPLW) based in Primary Care Networks (PCNs) since June 2019. </a:t>
            </a:r>
          </a:p>
          <a:p>
            <a:endParaRPr lang="en-GB"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Courier New" panose="02070309020205020404" pitchFamily="49" charset="0"/>
              <a:buChar char="o"/>
            </a:pPr>
            <a:r>
              <a:rPr lang="en-GB"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In London, there are Social Prescribing services based in all boroughs and more than 350 SPLW covering c200 PCNs. GP practices refer patients to the SPLW that works in their PCN.</a:t>
            </a:r>
          </a:p>
          <a:p>
            <a:endParaRPr lang="en-GB"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Courier New" panose="02070309020205020404" pitchFamily="49" charset="0"/>
              <a:buChar char="o"/>
            </a:pPr>
            <a:r>
              <a:rPr lang="en-GB" b="1"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The majority of SP services are for adults only when Personalised Care should deliver ‘whole population approaches to supporting people of all ages’ (</a:t>
            </a:r>
            <a:r>
              <a:rPr lang="en-GB" b="1" i="1"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NHSE, </a:t>
            </a:r>
            <a:r>
              <a:rPr lang="en-GB" b="1" i="1" dirty="0">
                <a:solidFill>
                  <a:schemeClr val="accent6"/>
                </a:solidFill>
                <a:latin typeface="Tahoma" panose="020B0604030504040204" pitchFamily="34" charset="0"/>
                <a:ea typeface="Tahoma" panose="020B0604030504040204" pitchFamily="34" charset="0"/>
                <a:cs typeface="Tahoma" panose="020B0604030504040204" pitchFamily="34" charset="0"/>
                <a:hlinkClick r:id="rId2"/>
              </a:rPr>
              <a:t>Universal Personalised Care Model</a:t>
            </a:r>
            <a:r>
              <a:rPr lang="en-GB" b="1"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a:t>
            </a:r>
          </a:p>
          <a:p>
            <a:endParaRPr lang="en-GB" b="1"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Courier New" panose="02070309020205020404" pitchFamily="49" charset="0"/>
              <a:buChar char="o"/>
            </a:pPr>
            <a:r>
              <a:rPr lang="en-GB"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There is a gap for babies children and young people that needs to be addressed more now than ever, recognising that 40% of activity in primary care relates to them. </a:t>
            </a:r>
          </a:p>
          <a:p>
            <a:endParaRPr lang="en-GB"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Courier New" panose="02070309020205020404" pitchFamily="49" charset="0"/>
              <a:buChar char="o"/>
            </a:pPr>
            <a:r>
              <a:rPr lang="en-GB"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Social Prescribing for CYP is an </a:t>
            </a:r>
            <a:r>
              <a:rPr lang="en-GB" dirty="0">
                <a:latin typeface="Tahoma" panose="020B0604030504040204" pitchFamily="34" charset="0"/>
                <a:ea typeface="Tahoma" panose="020B0604030504040204" pitchFamily="34" charset="0"/>
                <a:cs typeface="Tahoma" panose="020B0604030504040204" pitchFamily="34" charset="0"/>
              </a:rPr>
              <a:t>emerging area nationally and there is growing energy and commitment to develop approaches in London. </a:t>
            </a:r>
          </a:p>
          <a:p>
            <a:pPr marL="285750" indent="-285750">
              <a:buFont typeface="Courier New" panose="02070309020205020404" pitchFamily="49" charset="0"/>
              <a:buChar char="o"/>
            </a:pPr>
            <a:endParaRPr lang="en-GB" sz="18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6,841 Children Holding Hands Illustrations &amp; Clip Art - iStock">
            <a:extLst>
              <a:ext uri="{FF2B5EF4-FFF2-40B4-BE49-F238E27FC236}">
                <a16:creationId xmlns:a16="http://schemas.microsoft.com/office/drawing/2014/main" id="{E3D970AB-25E5-49F3-A45B-99EC1B6BC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395" y="5451054"/>
            <a:ext cx="4917688"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41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819545" y="1946133"/>
            <a:ext cx="1255594" cy="42243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hidden="1"/>
          <p:cNvSpPr>
            <a:spLocks noGrp="1"/>
          </p:cNvSpPr>
          <p:nvPr>
            <p:ph type="title"/>
          </p:nvPr>
        </p:nvSpPr>
        <p:spPr/>
        <p:txBody>
          <a:bodyPr/>
          <a:lstStyle/>
          <a:p>
            <a:r>
              <a:t>Overview</a:t>
            </a:r>
          </a:p>
        </p:txBody>
      </p:sp>
      <p:sp>
        <p:nvSpPr>
          <p:cNvPr id="7" name="Title 1"/>
          <p:cNvSpPr txBox="1">
            <a:spLocks/>
          </p:cNvSpPr>
          <p:nvPr/>
        </p:nvSpPr>
        <p:spPr>
          <a:xfrm>
            <a:off x="297978" y="134919"/>
            <a:ext cx="11683582" cy="642551"/>
          </a:xfrm>
          <a:prstGeom prst="rect">
            <a:avLst/>
          </a:prstGeom>
          <a:solidFill>
            <a:schemeClr val="accent1">
              <a:lumMod val="7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3000" b="1" dirty="0">
                <a:solidFill>
                  <a:schemeClr val="bg1"/>
                </a:solidFill>
                <a:latin typeface="Tahoma" panose="020B0604030504040204" pitchFamily="34" charset="0"/>
                <a:ea typeface="Tahoma" panose="020B0604030504040204" pitchFamily="34" charset="0"/>
                <a:cs typeface="Tahoma" panose="020B0604030504040204" pitchFamily="34" charset="0"/>
              </a:rPr>
              <a:t>CYP Social Prescribing – development in London</a:t>
            </a:r>
            <a:endParaRPr lang="en-GB"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210440" y="709159"/>
            <a:ext cx="12301181" cy="4786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20000"/>
              </a:lnSpc>
            </a:pPr>
            <a:r>
              <a:rPr lang="en-GB" sz="2000" b="1" dirty="0">
                <a:solidFill>
                  <a:srgbClr val="002060"/>
                </a:solidFill>
                <a:latin typeface="Tahoma" panose="020B0604030504040204" pitchFamily="34" charset="0"/>
                <a:ea typeface="Tahoma" panose="020B0604030504040204" pitchFamily="34" charset="0"/>
                <a:cs typeface="Tahoma" panose="020B0604030504040204" pitchFamily="34" charset="0"/>
              </a:rPr>
              <a:t>Addressing a key inequality – ensuring all age social prescribing</a:t>
            </a:r>
            <a:endParaRPr lang="en-GB" sz="2000" dirty="0">
              <a:solidFill>
                <a:srgbClr val="002060"/>
              </a:solidFill>
            </a:endParaRPr>
          </a:p>
        </p:txBody>
      </p:sp>
      <p:pic>
        <p:nvPicPr>
          <p:cNvPr id="12" name="Picture 11"/>
          <p:cNvPicPr>
            <a:picLocks noChangeAspect="1"/>
          </p:cNvPicPr>
          <p:nvPr/>
        </p:nvPicPr>
        <p:blipFill>
          <a:blip r:embed="rId3"/>
          <a:stretch>
            <a:fillRect/>
          </a:stretch>
        </p:blipFill>
        <p:spPr>
          <a:xfrm>
            <a:off x="345314" y="2770690"/>
            <a:ext cx="4512019" cy="3194997"/>
          </a:xfrm>
          <a:prstGeom prst="rect">
            <a:avLst/>
          </a:prstGeom>
        </p:spPr>
      </p:pic>
      <p:sp>
        <p:nvSpPr>
          <p:cNvPr id="15" name="TextBox 14"/>
          <p:cNvSpPr txBox="1"/>
          <p:nvPr/>
        </p:nvSpPr>
        <p:spPr>
          <a:xfrm>
            <a:off x="5098654" y="1322117"/>
            <a:ext cx="6830587" cy="646331"/>
          </a:xfrm>
          <a:prstGeom prst="rect">
            <a:avLst/>
          </a:prstGeom>
          <a:solidFill>
            <a:schemeClr val="accent4">
              <a:lumMod val="60000"/>
              <a:lumOff val="40000"/>
            </a:schemeClr>
          </a:solidFill>
          <a:ln w="19050">
            <a:solidFill>
              <a:schemeClr val="tx1"/>
            </a:solidFill>
          </a:ln>
        </p:spPr>
        <p:txBody>
          <a:bodyPr wrap="square" rtlCol="0">
            <a:spAutoFi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The London ambition is to have CYP SP in every Borough by March 2024</a:t>
            </a:r>
          </a:p>
        </p:txBody>
      </p:sp>
      <p:sp>
        <p:nvSpPr>
          <p:cNvPr id="16" name="TextBox 15"/>
          <p:cNvSpPr txBox="1"/>
          <p:nvPr/>
        </p:nvSpPr>
        <p:spPr>
          <a:xfrm>
            <a:off x="5065225" y="2401358"/>
            <a:ext cx="1856096" cy="369332"/>
          </a:xfrm>
          <a:prstGeom prst="rect">
            <a:avLst/>
          </a:prstGeom>
          <a:noFill/>
        </p:spPr>
        <p:txBody>
          <a:bodyPr wrap="square" rtlCol="0">
            <a:spAutoFi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21/22</a:t>
            </a:r>
          </a:p>
        </p:txBody>
      </p:sp>
      <p:sp>
        <p:nvSpPr>
          <p:cNvPr id="17" name="TextBox 16"/>
          <p:cNvSpPr txBox="1"/>
          <p:nvPr/>
        </p:nvSpPr>
        <p:spPr>
          <a:xfrm>
            <a:off x="7452439" y="2394437"/>
            <a:ext cx="1856096" cy="369332"/>
          </a:xfrm>
          <a:prstGeom prst="rect">
            <a:avLst/>
          </a:prstGeom>
          <a:noFill/>
        </p:spPr>
        <p:txBody>
          <a:bodyPr wrap="square" rtlCol="0">
            <a:spAutoFi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22/23</a:t>
            </a:r>
          </a:p>
        </p:txBody>
      </p:sp>
      <p:sp>
        <p:nvSpPr>
          <p:cNvPr id="18" name="TextBox 17"/>
          <p:cNvSpPr txBox="1"/>
          <p:nvPr/>
        </p:nvSpPr>
        <p:spPr>
          <a:xfrm>
            <a:off x="9623195" y="2394437"/>
            <a:ext cx="1856096" cy="369332"/>
          </a:xfrm>
          <a:prstGeom prst="rect">
            <a:avLst/>
          </a:prstGeom>
          <a:noFill/>
        </p:spPr>
        <p:txBody>
          <a:bodyPr wrap="square" rtlCol="0">
            <a:spAutoFi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23/24</a:t>
            </a:r>
          </a:p>
        </p:txBody>
      </p:sp>
      <p:cxnSp>
        <p:nvCxnSpPr>
          <p:cNvPr id="20" name="Straight Connector 19"/>
          <p:cNvCxnSpPr/>
          <p:nvPr/>
        </p:nvCxnSpPr>
        <p:spPr>
          <a:xfrm>
            <a:off x="7152188" y="2579103"/>
            <a:ext cx="0" cy="332499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470020" y="2579103"/>
            <a:ext cx="0" cy="332499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61278" y="3948545"/>
            <a:ext cx="2086964"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Pilots in boroughs &amp; PCNs</a:t>
            </a:r>
          </a:p>
        </p:txBody>
      </p:sp>
      <p:sp>
        <p:nvSpPr>
          <p:cNvPr id="23" name="TextBox 22"/>
          <p:cNvSpPr txBox="1"/>
          <p:nvPr/>
        </p:nvSpPr>
        <p:spPr>
          <a:xfrm>
            <a:off x="4987532" y="2954118"/>
            <a:ext cx="1933789"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Innovation funding available</a:t>
            </a:r>
          </a:p>
        </p:txBody>
      </p:sp>
      <p:sp>
        <p:nvSpPr>
          <p:cNvPr id="24" name="TextBox 23"/>
          <p:cNvSpPr txBox="1"/>
          <p:nvPr/>
        </p:nvSpPr>
        <p:spPr>
          <a:xfrm>
            <a:off x="4897259" y="4999099"/>
            <a:ext cx="2215001"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CYP SP working groups at ICS level</a:t>
            </a:r>
          </a:p>
        </p:txBody>
      </p:sp>
      <p:sp>
        <p:nvSpPr>
          <p:cNvPr id="25" name="TextBox 24"/>
          <p:cNvSpPr txBox="1"/>
          <p:nvPr/>
        </p:nvSpPr>
        <p:spPr>
          <a:xfrm>
            <a:off x="7241851" y="2960916"/>
            <a:ext cx="1974326"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Identifying mainstream funding</a:t>
            </a:r>
          </a:p>
        </p:txBody>
      </p:sp>
      <p:sp>
        <p:nvSpPr>
          <p:cNvPr id="26" name="TextBox 25"/>
          <p:cNvSpPr txBox="1"/>
          <p:nvPr/>
        </p:nvSpPr>
        <p:spPr>
          <a:xfrm>
            <a:off x="7169926" y="3884246"/>
            <a:ext cx="2066684" cy="1200329"/>
          </a:xfrm>
          <a:prstGeom prst="rect">
            <a:avLst/>
          </a:prstGeom>
          <a:noFill/>
        </p:spPr>
        <p:txBody>
          <a:bodyPr wrap="square" rtlCol="0">
            <a:spAutoFit/>
          </a:bodyPr>
          <a:lstStyle/>
          <a:p>
            <a:pPr marL="285750" indent="-285750" algn="just">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Further pilots and implementation by borough</a:t>
            </a:r>
          </a:p>
        </p:txBody>
      </p:sp>
      <p:sp>
        <p:nvSpPr>
          <p:cNvPr id="27" name="TextBox 26"/>
          <p:cNvSpPr txBox="1"/>
          <p:nvPr/>
        </p:nvSpPr>
        <p:spPr>
          <a:xfrm>
            <a:off x="7222998" y="5036084"/>
            <a:ext cx="2125338"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Outcome/evaluation framework developed</a:t>
            </a:r>
          </a:p>
        </p:txBody>
      </p:sp>
      <p:sp>
        <p:nvSpPr>
          <p:cNvPr id="28" name="TextBox 27"/>
          <p:cNvSpPr txBox="1"/>
          <p:nvPr/>
        </p:nvSpPr>
        <p:spPr>
          <a:xfrm>
            <a:off x="9553782" y="2983723"/>
            <a:ext cx="2427778"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Integrated pathways across multiple partners</a:t>
            </a:r>
          </a:p>
        </p:txBody>
      </p:sp>
      <p:sp>
        <p:nvSpPr>
          <p:cNvPr id="29" name="TextBox 28"/>
          <p:cNvSpPr txBox="1"/>
          <p:nvPr/>
        </p:nvSpPr>
        <p:spPr>
          <a:xfrm>
            <a:off x="9623195" y="3984869"/>
            <a:ext cx="2427778"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Alignment to local CYP integrated care models</a:t>
            </a:r>
          </a:p>
        </p:txBody>
      </p:sp>
      <p:sp>
        <p:nvSpPr>
          <p:cNvPr id="30" name="TextBox 29"/>
          <p:cNvSpPr txBox="1"/>
          <p:nvPr/>
        </p:nvSpPr>
        <p:spPr>
          <a:xfrm>
            <a:off x="9591705" y="4990807"/>
            <a:ext cx="2427778" cy="120032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Development opportunities for new CYP SP workforce</a:t>
            </a:r>
          </a:p>
        </p:txBody>
      </p:sp>
      <p:pic>
        <p:nvPicPr>
          <p:cNvPr id="1030" name="Picture 6" descr="Healthy London Partnership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633" y="1961752"/>
            <a:ext cx="2222506" cy="4120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reetgames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6257" y="1819237"/>
            <a:ext cx="948381" cy="711286"/>
          </a:xfrm>
          <a:prstGeom prst="rect">
            <a:avLst/>
          </a:prstGeom>
          <a:noFill/>
          <a:extLst>
            <a:ext uri="{909E8E84-426E-40DD-AFC4-6F175D3DCCD1}">
              <a14:hiddenFill xmlns:a14="http://schemas.microsoft.com/office/drawing/2010/main">
                <a:solidFill>
                  <a:srgbClr val="FFFFFF"/>
                </a:solidFill>
              </a14:hiddenFill>
            </a:ext>
          </a:extLst>
        </p:spPr>
      </p:pic>
      <p:sp>
        <p:nvSpPr>
          <p:cNvPr id="1024" name="Rectangle 1023"/>
          <p:cNvSpPr/>
          <p:nvPr/>
        </p:nvSpPr>
        <p:spPr>
          <a:xfrm>
            <a:off x="345314" y="1528549"/>
            <a:ext cx="4489044" cy="443086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Slide Number Placeholder 1024"/>
          <p:cNvSpPr>
            <a:spLocks noGrp="1"/>
          </p:cNvSpPr>
          <p:nvPr>
            <p:ph type="sldNum" sz="quarter" idx="12"/>
          </p:nvPr>
        </p:nvSpPr>
        <p:spPr/>
        <p:txBody>
          <a:bodyPr/>
          <a:lstStyle/>
          <a:p>
            <a:fld id="{3ECFC03C-1AA6-4349-8A54-8712A94068CB}" type="slidenum">
              <a:rPr lang="en-US" smtClean="0"/>
              <a:pPr/>
              <a:t>4</a:t>
            </a:fld>
            <a:endParaRPr lang="en-US"/>
          </a:p>
        </p:txBody>
      </p:sp>
    </p:spTree>
    <p:extLst>
      <p:ext uri="{BB962C8B-B14F-4D97-AF65-F5344CB8AC3E}">
        <p14:creationId xmlns:p14="http://schemas.microsoft.com/office/powerpoint/2010/main" val="276545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20" y="260649"/>
            <a:ext cx="11678219" cy="531088"/>
          </a:xfrm>
        </p:spPr>
        <p:txBody>
          <a:bodyPr/>
          <a:lstStyle/>
          <a:p>
            <a:r>
              <a:rPr lang="en-GB" dirty="0"/>
              <a:t>CYP SP - Current landscape in London</a:t>
            </a:r>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5</a:t>
            </a:fld>
            <a:endParaRPr lang="en-GB" dirty="0">
              <a:solidFill>
                <a:srgbClr val="3F3F3F">
                  <a:lumMod val="50000"/>
                </a:srgbClr>
              </a:solidFill>
              <a:latin typeface="Arial"/>
            </a:endParaRPr>
          </a:p>
        </p:txBody>
      </p:sp>
      <p:sp>
        <p:nvSpPr>
          <p:cNvPr id="3" name="TextBox 2">
            <a:extLst>
              <a:ext uri="{FF2B5EF4-FFF2-40B4-BE49-F238E27FC236}">
                <a16:creationId xmlns:a16="http://schemas.microsoft.com/office/drawing/2014/main" id="{DC374091-9581-4937-8D80-27B5BFDEBA72}"/>
              </a:ext>
            </a:extLst>
          </p:cNvPr>
          <p:cNvSpPr txBox="1"/>
          <p:nvPr/>
        </p:nvSpPr>
        <p:spPr>
          <a:xfrm>
            <a:off x="178420" y="992896"/>
            <a:ext cx="11678219" cy="2585323"/>
          </a:xfrm>
          <a:prstGeom prst="rect">
            <a:avLst/>
          </a:prstGeom>
          <a:solidFill>
            <a:schemeClr val="bg1">
              <a:lumMod val="95000"/>
            </a:schemeClr>
          </a:solidFill>
        </p:spPr>
        <p:txBody>
          <a:bodyPr wrap="square" rtlCol="0">
            <a:spAutoFit/>
          </a:bodyPr>
          <a:lstStyle/>
          <a:p>
            <a:r>
              <a:rPr lang="en-GB" b="1" dirty="0">
                <a:solidFill>
                  <a:srgbClr val="3F3F3F"/>
                </a:solidFill>
                <a:latin typeface="Tahoma" panose="020B0604030504040204" pitchFamily="34" charset="0"/>
                <a:ea typeface="Tahoma" panose="020B0604030504040204" pitchFamily="34" charset="0"/>
                <a:cs typeface="Tahoma" panose="020B0604030504040204" pitchFamily="34" charset="0"/>
              </a:rPr>
              <a:t>Early intelligence gathering in London has revealed activity/interest:</a:t>
            </a:r>
            <a:endParaRPr lang="en-GB" dirty="0">
              <a:solidFill>
                <a:srgbClr val="3F3F3F"/>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en-GB" dirty="0">
                <a:solidFill>
                  <a:srgbClr val="3F3F3F"/>
                </a:solidFill>
                <a:latin typeface="Tahoma" panose="020B0604030504040204" pitchFamily="34" charset="0"/>
                <a:ea typeface="Tahoma" panose="020B0604030504040204" pitchFamily="34" charset="0"/>
                <a:cs typeface="Tahoma" panose="020B0604030504040204" pitchFamily="34" charset="0"/>
              </a:rPr>
              <a:t>North East London initiated a series of 6-month test pilots in 2021 in 6 boroughs to develop local models of CYP SP</a:t>
            </a:r>
          </a:p>
          <a:p>
            <a:pPr marL="285750" indent="-285750">
              <a:buFontTx/>
              <a:buChar char="-"/>
            </a:pPr>
            <a:r>
              <a:rPr lang="en-GB" dirty="0">
                <a:solidFill>
                  <a:srgbClr val="3F3F3F"/>
                </a:solidFill>
                <a:latin typeface="Tahoma" panose="020B0604030504040204" pitchFamily="34" charset="0"/>
                <a:ea typeface="Tahoma" panose="020B0604030504040204" pitchFamily="34" charset="0"/>
                <a:cs typeface="Tahoma" panose="020B0604030504040204" pitchFamily="34" charset="0"/>
              </a:rPr>
              <a:t>Waltham Forest Early Years SP project; City and Hackney; Redbridge and Newham</a:t>
            </a:r>
          </a:p>
          <a:p>
            <a:pPr marL="285750" indent="-285750">
              <a:buFontTx/>
              <a:buChar char="-"/>
            </a:pPr>
            <a:r>
              <a:rPr lang="en-GB" dirty="0">
                <a:solidFill>
                  <a:srgbClr val="3F3F3F"/>
                </a:solidFill>
                <a:latin typeface="Tahoma" panose="020B0604030504040204" pitchFamily="34" charset="0"/>
                <a:ea typeface="Tahoma" panose="020B0604030504040204" pitchFamily="34" charset="0"/>
                <a:cs typeface="Tahoma" panose="020B0604030504040204" pitchFamily="34" charset="0"/>
              </a:rPr>
              <a:t>SP pilots for CYP in Enfield &amp; Islington; Camden, Haringey and Barnet</a:t>
            </a:r>
          </a:p>
          <a:p>
            <a:pPr marL="285750" indent="-285750">
              <a:buFontTx/>
              <a:buChar char="-"/>
            </a:pPr>
            <a:r>
              <a:rPr lang="en-GB" dirty="0">
                <a:solidFill>
                  <a:srgbClr val="3F3F3F"/>
                </a:solidFill>
                <a:latin typeface="Tahoma" panose="020B0604030504040204" pitchFamily="34" charset="0"/>
                <a:ea typeface="Tahoma" panose="020B0604030504040204" pitchFamily="34" charset="0"/>
                <a:cs typeface="Tahoma" panose="020B0604030504040204" pitchFamily="34" charset="0"/>
              </a:rPr>
              <a:t>West London looking to recruit CYP SPLW in 3 PCNs</a:t>
            </a:r>
          </a:p>
          <a:p>
            <a:pPr marL="285750" indent="-285750">
              <a:buFontTx/>
              <a:buChar char="-"/>
            </a:pPr>
            <a:r>
              <a:rPr lang="en-GB" dirty="0">
                <a:solidFill>
                  <a:srgbClr val="3F3F3F"/>
                </a:solidFill>
                <a:latin typeface="Tahoma" panose="020B0604030504040204" pitchFamily="34" charset="0"/>
                <a:ea typeface="Tahoma" panose="020B0604030504040204" pitchFamily="34" charset="0"/>
                <a:cs typeface="Tahoma" panose="020B0604030504040204" pitchFamily="34" charset="0"/>
              </a:rPr>
              <a:t>Lewisham, Lambeth (Herne Hill Practice and Well Centre) and Bexley</a:t>
            </a:r>
          </a:p>
          <a:p>
            <a:pPr marL="285750" indent="-285750">
              <a:buFontTx/>
              <a:buChar char="-"/>
            </a:pPr>
            <a:r>
              <a:rPr lang="en-GB" dirty="0">
                <a:solidFill>
                  <a:srgbClr val="3F3F3F"/>
                </a:solidFill>
                <a:latin typeface="Tahoma" panose="020B0604030504040204" pitchFamily="34" charset="0"/>
                <a:ea typeface="Tahoma" panose="020B0604030504040204" pitchFamily="34" charset="0"/>
                <a:cs typeface="Tahoma" panose="020B0604030504040204" pitchFamily="34" charset="0"/>
              </a:rPr>
              <a:t>Wandsworth, Merton and Croydon </a:t>
            </a:r>
          </a:p>
          <a:p>
            <a:pPr marL="285750" indent="-285750">
              <a:buFont typeface="Wingdings" panose="05000000000000000000" pitchFamily="2" charset="2"/>
              <a:buChar char="Ø"/>
            </a:pPr>
            <a:r>
              <a:rPr lang="en-GB" b="1" dirty="0">
                <a:solidFill>
                  <a:srgbClr val="3F3F3F"/>
                </a:solidFill>
                <a:latin typeface="Tahoma" panose="020B0604030504040204" pitchFamily="34" charset="0"/>
                <a:ea typeface="Tahoma" panose="020B0604030504040204" pitchFamily="34" charset="0"/>
                <a:cs typeface="Tahoma" panose="020B0604030504040204" pitchFamily="34" charset="0"/>
              </a:rPr>
              <a:t>Part of wider NHS London plans for CYP Integration and the Improvement Collaborative</a:t>
            </a:r>
          </a:p>
        </p:txBody>
      </p:sp>
      <p:sp>
        <p:nvSpPr>
          <p:cNvPr id="6" name="TextBox 5">
            <a:extLst>
              <a:ext uri="{FF2B5EF4-FFF2-40B4-BE49-F238E27FC236}">
                <a16:creationId xmlns:a16="http://schemas.microsoft.com/office/drawing/2014/main" id="{E0273DED-4928-4619-8209-5ED2815A0703}"/>
              </a:ext>
            </a:extLst>
          </p:cNvPr>
          <p:cNvSpPr txBox="1"/>
          <p:nvPr/>
        </p:nvSpPr>
        <p:spPr>
          <a:xfrm>
            <a:off x="178419" y="5346071"/>
            <a:ext cx="11678219" cy="1400383"/>
          </a:xfrm>
          <a:prstGeom prst="rect">
            <a:avLst/>
          </a:prstGeom>
          <a:solidFill>
            <a:schemeClr val="accent1">
              <a:lumMod val="20000"/>
              <a:lumOff val="80000"/>
            </a:schemeClr>
          </a:solidFill>
        </p:spPr>
        <p:txBody>
          <a:bodyPr wrap="square" rtlCol="0">
            <a:spAutoFit/>
          </a:bodyPr>
          <a:lstStyle/>
          <a:p>
            <a:r>
              <a:rPr lang="en-GB" sz="1700" b="1" dirty="0">
                <a:solidFill>
                  <a:srgbClr val="3F3F3F"/>
                </a:solidFill>
                <a:latin typeface="Tahoma" panose="020B0604030504040204" pitchFamily="34" charset="0"/>
                <a:ea typeface="Tahoma" panose="020B0604030504040204" pitchFamily="34" charset="0"/>
                <a:cs typeface="Tahoma" panose="020B0604030504040204" pitchFamily="34" charset="0"/>
              </a:rPr>
              <a:t>Social Prescribing for CYP at risk of youth violence, led by the NHS London Violence Reduction Programme:</a:t>
            </a:r>
          </a:p>
          <a:p>
            <a:pPr marL="285750" indent="-285750">
              <a:buFontTx/>
              <a:buChar char="-"/>
            </a:pPr>
            <a:r>
              <a:rPr lang="en-GB" sz="1700" dirty="0">
                <a:solidFill>
                  <a:srgbClr val="3F3F3F"/>
                </a:solidFill>
                <a:latin typeface="Tahoma" panose="020B0604030504040204" pitchFamily="34" charset="0"/>
                <a:ea typeface="Tahoma" panose="020B0604030504040204" pitchFamily="34" charset="0"/>
                <a:cs typeface="Tahoma" panose="020B0604030504040204" pitchFamily="34" charset="0"/>
              </a:rPr>
              <a:t>Development of a pathway and toolkit - </a:t>
            </a:r>
            <a:r>
              <a:rPr lang="en-GB" sz="1700" dirty="0">
                <a:solidFill>
                  <a:srgbClr val="3F3F3F"/>
                </a:solidFill>
                <a:latin typeface="Tahoma" panose="020B0604030504040204" pitchFamily="34" charset="0"/>
                <a:ea typeface="Tahoma" panose="020B0604030504040204" pitchFamily="34" charset="0"/>
                <a:cs typeface="Tahoma" panose="020B0604030504040204" pitchFamily="34" charset="0"/>
                <a:hlinkClick r:id="rId2"/>
              </a:rPr>
              <a:t>https://www.england.nhs.uk/london/london-clinical-networks/our-networks/violence-reduction/social-prescribing/</a:t>
            </a:r>
            <a:r>
              <a:rPr lang="en-GB" sz="1700" dirty="0">
                <a:solidFill>
                  <a:srgbClr val="3F3F3F"/>
                </a:solidFill>
                <a:latin typeface="Tahoma" panose="020B0604030504040204" pitchFamily="34" charset="0"/>
                <a:ea typeface="Tahoma" panose="020B0604030504040204" pitchFamily="34" charset="0"/>
                <a:cs typeface="Tahoma" panose="020B0604030504040204" pitchFamily="34" charset="0"/>
              </a:rPr>
              <a:t> </a:t>
            </a:r>
          </a:p>
          <a:p>
            <a:pPr marL="285750" indent="-285750">
              <a:buFontTx/>
              <a:buChar char="-"/>
            </a:pPr>
            <a:r>
              <a:rPr lang="en-GB" sz="1700" dirty="0">
                <a:solidFill>
                  <a:srgbClr val="3F3F3F"/>
                </a:solidFill>
                <a:latin typeface="Tahoma" panose="020B0604030504040204" pitchFamily="34" charset="0"/>
                <a:ea typeface="Tahoma" panose="020B0604030504040204" pitchFamily="34" charset="0"/>
                <a:cs typeface="Tahoma" panose="020B0604030504040204" pitchFamily="34" charset="0"/>
              </a:rPr>
              <a:t>Pilots in Enfield and Hackney</a:t>
            </a:r>
          </a:p>
        </p:txBody>
      </p:sp>
      <p:sp>
        <p:nvSpPr>
          <p:cNvPr id="5" name="TextBox 4">
            <a:extLst>
              <a:ext uri="{FF2B5EF4-FFF2-40B4-BE49-F238E27FC236}">
                <a16:creationId xmlns:a16="http://schemas.microsoft.com/office/drawing/2014/main" id="{170CC717-56D9-4FDB-9067-D81F3995A8D8}"/>
              </a:ext>
            </a:extLst>
          </p:cNvPr>
          <p:cNvSpPr txBox="1"/>
          <p:nvPr/>
        </p:nvSpPr>
        <p:spPr>
          <a:xfrm>
            <a:off x="178419" y="3779378"/>
            <a:ext cx="11678219" cy="1400383"/>
          </a:xfrm>
          <a:prstGeom prst="rect">
            <a:avLst/>
          </a:prstGeom>
          <a:solidFill>
            <a:schemeClr val="bg2"/>
          </a:solidFill>
        </p:spPr>
        <p:txBody>
          <a:bodyPr wrap="square" rtlCol="0">
            <a:spAutoFit/>
          </a:bodyPr>
          <a:lstStyle/>
          <a:p>
            <a:r>
              <a:rPr lang="en-GB" sz="1700" b="1" dirty="0">
                <a:solidFill>
                  <a:srgbClr val="3F3F3F"/>
                </a:solidFill>
                <a:latin typeface="Tahoma" panose="020B0604030504040204" pitchFamily="34" charset="0"/>
                <a:ea typeface="Tahoma" panose="020B0604030504040204" pitchFamily="34" charset="0"/>
                <a:cs typeface="Tahoma" panose="020B0604030504040204" pitchFamily="34" charset="0"/>
              </a:rPr>
              <a:t>Conversations about opportunities for CYP SP in secondary care / MH Trusts:</a:t>
            </a:r>
            <a:endParaRPr lang="en-GB" sz="1700" dirty="0">
              <a:solidFill>
                <a:srgbClr val="3F3F3F"/>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en-GB" sz="1700" dirty="0">
                <a:solidFill>
                  <a:srgbClr val="3F3F3F"/>
                </a:solidFill>
                <a:latin typeface="Tahoma" panose="020B0604030504040204" pitchFamily="34" charset="0"/>
                <a:ea typeface="Tahoma" panose="020B0604030504040204" pitchFamily="34" charset="0"/>
                <a:cs typeface="Tahoma" panose="020B0604030504040204" pitchFamily="34" charset="0"/>
              </a:rPr>
              <a:t>Imperial College Healthcare NHS Trust</a:t>
            </a:r>
          </a:p>
          <a:p>
            <a:pPr marL="285750" indent="-285750">
              <a:buFontTx/>
              <a:buChar char="-"/>
            </a:pPr>
            <a:r>
              <a:rPr lang="en-GB" sz="1700" dirty="0">
                <a:solidFill>
                  <a:srgbClr val="3F3F3F"/>
                </a:solidFill>
                <a:latin typeface="Tahoma" panose="020B0604030504040204" pitchFamily="34" charset="0"/>
                <a:ea typeface="Tahoma" panose="020B0604030504040204" pitchFamily="34" charset="0"/>
                <a:cs typeface="Tahoma" panose="020B0604030504040204" pitchFamily="34" charset="0"/>
              </a:rPr>
              <a:t>Barts Health Trust</a:t>
            </a:r>
          </a:p>
          <a:p>
            <a:pPr marL="285750" indent="-285750">
              <a:buFontTx/>
              <a:buChar char="-"/>
            </a:pPr>
            <a:r>
              <a:rPr lang="en-GB" sz="1700" dirty="0">
                <a:solidFill>
                  <a:srgbClr val="3F3F3F"/>
                </a:solidFill>
                <a:latin typeface="Tahoma" panose="020B0604030504040204" pitchFamily="34" charset="0"/>
                <a:ea typeface="Tahoma" panose="020B0604030504040204" pitchFamily="34" charset="0"/>
                <a:cs typeface="Tahoma" panose="020B0604030504040204" pitchFamily="34" charset="0"/>
              </a:rPr>
              <a:t>East London NHS Foundation Trust</a:t>
            </a:r>
          </a:p>
          <a:p>
            <a:pPr marL="285750" indent="-285750">
              <a:buFontTx/>
              <a:buChar char="-"/>
            </a:pPr>
            <a:r>
              <a:rPr lang="en-GB" sz="1700" dirty="0">
                <a:solidFill>
                  <a:srgbClr val="3F3F3F"/>
                </a:solidFill>
                <a:latin typeface="Tahoma" panose="020B0604030504040204" pitchFamily="34" charset="0"/>
                <a:ea typeface="Tahoma" panose="020B0604030504040204" pitchFamily="34" charset="0"/>
                <a:cs typeface="Tahoma" panose="020B0604030504040204" pitchFamily="34" charset="0"/>
              </a:rPr>
              <a:t>Lewisham and Greenwich NHS Trust</a:t>
            </a:r>
          </a:p>
        </p:txBody>
      </p:sp>
    </p:spTree>
    <p:extLst>
      <p:ext uri="{BB962C8B-B14F-4D97-AF65-F5344CB8AC3E}">
        <p14:creationId xmlns:p14="http://schemas.microsoft.com/office/powerpoint/2010/main" val="1148430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258F1-714C-4652-9B97-CBB036F8DAD9}"/>
              </a:ext>
            </a:extLst>
          </p:cNvPr>
          <p:cNvSpPr>
            <a:spLocks noGrp="1"/>
          </p:cNvSpPr>
          <p:nvPr>
            <p:ph idx="1"/>
          </p:nvPr>
        </p:nvSpPr>
        <p:spPr>
          <a:xfrm>
            <a:off x="238777" y="921979"/>
            <a:ext cx="11620102" cy="3595423"/>
          </a:xfrm>
        </p:spPr>
        <p:txBody>
          <a:bodyPr>
            <a:noAutofit/>
          </a:bodyPr>
          <a:lstStyle/>
          <a:p>
            <a:pPr lvl="1">
              <a:spcBef>
                <a:spcPts val="0"/>
              </a:spcBef>
              <a:spcAft>
                <a:spcPts val="0"/>
              </a:spcAft>
            </a:pPr>
            <a:endParaRPr lang="en-GB" b="1" dirty="0">
              <a:latin typeface="Tahoma" panose="020B0604030504040204" pitchFamily="34" charset="0"/>
              <a:ea typeface="Tahoma" panose="020B0604030504040204" pitchFamily="34" charset="0"/>
              <a:cs typeface="Tahoma" panose="020B0604030504040204" pitchFamily="34" charset="0"/>
            </a:endParaRPr>
          </a:p>
          <a:p>
            <a:pPr marL="129779" lvl="1" indent="-129779">
              <a:spcBef>
                <a:spcPts val="0"/>
              </a:spcBef>
            </a:pPr>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A clear, shared definition -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Social prescribing is a mechanism for linking all the different agencies that have contact with CYP and families, and want to support their physical, mental, emotional health and wellbeing. </a:t>
            </a:r>
          </a:p>
          <a:p>
            <a:pPr marL="129779" lvl="1" indent="-129779">
              <a:spcBef>
                <a:spcPts val="0"/>
              </a:spcBef>
            </a:pPr>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A clear, shared aim: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Social Prescribing supports early intervention, and in preventing problems from reaching the point when clinical interventions may be necessary. </a:t>
            </a:r>
          </a:p>
          <a:p>
            <a:pPr marL="129779" lvl="1" indent="-129779">
              <a:spcBef>
                <a:spcPts val="0"/>
              </a:spcBef>
            </a:pPr>
            <a:r>
              <a:rPr lang="en-GB" b="1" dirty="0">
                <a:latin typeface="Tahoma" panose="020B0604030504040204" pitchFamily="34" charset="0"/>
                <a:ea typeface="Tahoma" panose="020B0604030504040204" pitchFamily="34" charset="0"/>
                <a:cs typeface="Tahoma" panose="020B0604030504040204" pitchFamily="34" charset="0"/>
              </a:rPr>
              <a:t>Social Prescribing for CYP requires a different approach </a:t>
            </a:r>
            <a:r>
              <a:rPr lang="en-GB" dirty="0">
                <a:latin typeface="Tahoma" panose="020B0604030504040204" pitchFamily="34" charset="0"/>
                <a:ea typeface="Tahoma" panose="020B0604030504040204" pitchFamily="34" charset="0"/>
                <a:cs typeface="Tahoma" panose="020B0604030504040204" pitchFamily="34" charset="0"/>
              </a:rPr>
              <a:t>– Widely recognised that CYP don’t access primary care in the same way as adults. Need to consider local infrastructure and population health needs. </a:t>
            </a:r>
          </a:p>
          <a:p>
            <a:pPr marL="129779" lvl="1" indent="-129779">
              <a:spcBef>
                <a:spcPts val="0"/>
              </a:spcBef>
            </a:pPr>
            <a:r>
              <a:rPr lang="en-GB" b="1" dirty="0">
                <a:latin typeface="Tahoma" panose="020B0604030504040204" pitchFamily="34" charset="0"/>
                <a:ea typeface="Tahoma" panose="020B0604030504040204" pitchFamily="34" charset="0"/>
                <a:cs typeface="Tahoma" panose="020B0604030504040204" pitchFamily="34" charset="0"/>
              </a:rPr>
              <a:t>A multi-agency approach is required – </a:t>
            </a:r>
            <a:r>
              <a:rPr lang="en-GB" dirty="0">
                <a:latin typeface="Tahoma" panose="020B0604030504040204" pitchFamily="34" charset="0"/>
                <a:ea typeface="Tahoma" panose="020B0604030504040204" pitchFamily="34" charset="0"/>
                <a:cs typeface="Tahoma" panose="020B0604030504040204" pitchFamily="34" charset="0"/>
              </a:rPr>
              <a:t>NHS needs to collaborate with local authorities, schools and VCSE sector to ‘join the dots’ about what services and activities are available locally to avoid duplication and build workable pathways.  </a:t>
            </a:r>
          </a:p>
          <a:p>
            <a:pPr marL="129779" lvl="1" indent="-129779">
              <a:spcBef>
                <a:spcPts val="0"/>
              </a:spcBef>
            </a:pPr>
            <a:r>
              <a:rPr lang="en-GB" b="1" dirty="0">
                <a:solidFill>
                  <a:srgbClr val="333333"/>
                </a:solidFill>
                <a:latin typeface="Tahoma" panose="020B0604030504040204" pitchFamily="34" charset="0"/>
                <a:ea typeface="Tahoma" panose="020B0604030504040204" pitchFamily="34" charset="0"/>
                <a:cs typeface="Tahoma" panose="020B0604030504040204" pitchFamily="34" charset="0"/>
              </a:rPr>
              <a:t>Mapping what is already out there </a:t>
            </a:r>
            <a:r>
              <a:rPr lang="en-GB" dirty="0">
                <a:solidFill>
                  <a:srgbClr val="333333"/>
                </a:solidFill>
                <a:latin typeface="Tahoma" panose="020B0604030504040204" pitchFamily="34" charset="0"/>
                <a:ea typeface="Tahoma" panose="020B0604030504040204" pitchFamily="34" charset="0"/>
                <a:cs typeface="Tahoma" panose="020B0604030504040204" pitchFamily="34" charset="0"/>
              </a:rPr>
              <a:t>– A great and diverse range of activities and services for CYP and families is available in communities provided by children’s centres, youth organisations, libraries, arts and cultural sector, sports and leisure facilities. Much of the work they do already is Social Prescribing (but not necessarily called it).  </a:t>
            </a:r>
          </a:p>
          <a:p>
            <a:pPr marL="129779" lvl="1" indent="-129779">
              <a:spcBef>
                <a:spcPts val="0"/>
              </a:spcBef>
            </a:pPr>
            <a:r>
              <a:rPr lang="en-GB" b="1" dirty="0">
                <a:latin typeface="Tahoma" panose="020B0604030504040204" pitchFamily="34" charset="0"/>
                <a:ea typeface="Tahoma" panose="020B0604030504040204" pitchFamily="34" charset="0"/>
                <a:cs typeface="Tahoma" panose="020B0604030504040204" pitchFamily="34" charset="0"/>
              </a:rPr>
              <a:t>Different service models for different cohorts </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e.g</a:t>
            </a:r>
            <a:r>
              <a:rPr lang="en-GB" dirty="0">
                <a:latin typeface="Tahoma" panose="020B0604030504040204" pitchFamily="34" charset="0"/>
                <a:ea typeface="Tahoma" panose="020B0604030504040204" pitchFamily="34" charset="0"/>
                <a:cs typeface="Tahoma" panose="020B0604030504040204" pitchFamily="34" charset="0"/>
              </a:rPr>
              <a:t> working with families with younger children, working directly with older CYP.</a:t>
            </a:r>
          </a:p>
          <a:p>
            <a:pPr marL="129779" lvl="1" indent="-129779">
              <a:spcBef>
                <a:spcPts val="0"/>
              </a:spcBef>
            </a:pPr>
            <a:r>
              <a:rPr lang="en-GB" b="1" dirty="0">
                <a:latin typeface="Tahoma" panose="020B0604030504040204" pitchFamily="34" charset="0"/>
                <a:ea typeface="Tahoma" panose="020B0604030504040204" pitchFamily="34" charset="0"/>
                <a:cs typeface="Tahoma" panose="020B0604030504040204" pitchFamily="34" charset="0"/>
              </a:rPr>
              <a:t>A different funding model compared to adults </a:t>
            </a:r>
            <a:r>
              <a:rPr lang="en-GB" dirty="0">
                <a:latin typeface="Tahoma" panose="020B0604030504040204" pitchFamily="34" charset="0"/>
                <a:ea typeface="Tahoma" panose="020B0604030504040204" pitchFamily="34" charset="0"/>
                <a:cs typeface="Tahoma" panose="020B0604030504040204" pitchFamily="34" charset="0"/>
              </a:rPr>
              <a:t>– PCNs can use the ARRS funding to employ CYP SPLW in the same way as adults SPLW.  Examples of services funded by Council’s Public Health Teams and CCGs.  A co-commissioned model by multiple agencies, which is co-designed with the youth VCSE sector, young people and parents is optimal.</a:t>
            </a:r>
          </a:p>
          <a:p>
            <a:pPr marL="129779" lvl="1" indent="-129779">
              <a:spcBef>
                <a:spcPts val="0"/>
              </a:spcBef>
            </a:pPr>
            <a:endParaRPr lang="en-GB"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9112C1E3-1ED4-429E-9AAB-3508EBA4585B}"/>
              </a:ext>
            </a:extLst>
          </p:cNvPr>
          <p:cNvPicPr>
            <a:picLocks noChangeAspect="1"/>
          </p:cNvPicPr>
          <p:nvPr/>
        </p:nvPicPr>
        <p:blipFill>
          <a:blip r:embed="rId2"/>
          <a:stretch>
            <a:fillRect/>
          </a:stretch>
        </p:blipFill>
        <p:spPr>
          <a:xfrm>
            <a:off x="238777" y="231005"/>
            <a:ext cx="11620102" cy="847091"/>
          </a:xfrm>
          <a:prstGeom prst="rect">
            <a:avLst/>
          </a:prstGeom>
        </p:spPr>
      </p:pic>
      <p:sp>
        <p:nvSpPr>
          <p:cNvPr id="8" name="Title 7">
            <a:extLst>
              <a:ext uri="{FF2B5EF4-FFF2-40B4-BE49-F238E27FC236}">
                <a16:creationId xmlns:a16="http://schemas.microsoft.com/office/drawing/2014/main" id="{EA32524F-3FBD-4217-9878-7C2BEAC726E0}"/>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296861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further information on CYP SP</a:t>
            </a:r>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7</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a:xfrm>
            <a:off x="334434" y="836714"/>
            <a:ext cx="11522206" cy="5218398"/>
          </a:xfrm>
        </p:spPr>
        <p:txBody>
          <a:bodyPr>
            <a:normAutofit/>
          </a:bodyPr>
          <a:lstStyle/>
          <a:p>
            <a:r>
              <a:rPr lang="en-GB" dirty="0">
                <a:latin typeface="Tahoma" panose="020B0604030504040204" pitchFamily="34" charset="0"/>
                <a:ea typeface="Tahoma" panose="020B0604030504040204" pitchFamily="34" charset="0"/>
                <a:cs typeface="Tahoma" panose="020B0604030504040204" pitchFamily="34" charset="0"/>
              </a:rPr>
              <a:t>Street Games &amp; National Social Prescribing Youth Network - </a:t>
            </a:r>
            <a:r>
              <a:rPr lang="en-GB" u="sng" dirty="0">
                <a:solidFill>
                  <a:srgbClr val="0563C1"/>
                </a:solidFill>
                <a:latin typeface="Tahoma" panose="020B0604030504040204" pitchFamily="34" charset="0"/>
                <a:ea typeface="Tahoma" panose="020B0604030504040204" pitchFamily="34" charset="0"/>
                <a:cs typeface="Tahoma" panose="020B0604030504040204" pitchFamily="34" charset="0"/>
                <a:hlinkClick r:id="rId2"/>
              </a:rPr>
              <a:t>https://network.streetgames.org/resources/young-peoples-social-prescribing-resources</a:t>
            </a:r>
            <a:endParaRPr lang="en-GB" u="sng" dirty="0">
              <a:solidFill>
                <a:srgbClr val="0563C1"/>
              </a:solidFill>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NIHR Research Collaboration: CHOICES CYP Social Prescribing Mental Health - </a:t>
            </a:r>
            <a:r>
              <a:rPr lang="en-GB" dirty="0">
                <a:latin typeface="Tahoma" panose="020B0604030504040204" pitchFamily="34" charset="0"/>
                <a:ea typeface="Tahoma" panose="020B0604030504040204" pitchFamily="34" charset="0"/>
                <a:cs typeface="Tahoma" panose="020B0604030504040204" pitchFamily="34" charset="0"/>
                <a:hlinkClick r:id="rId3"/>
              </a:rPr>
              <a:t>https://arc-swp.nihr.ac.uk/research/projects/cyp-choices/</a:t>
            </a:r>
            <a:r>
              <a:rPr lang="en-GB" dirty="0">
                <a:latin typeface="Tahoma" panose="020B0604030504040204" pitchFamily="34" charset="0"/>
                <a:ea typeface="Tahoma" panose="020B0604030504040204" pitchFamily="34" charset="0"/>
                <a:cs typeface="Tahoma" panose="020B0604030504040204" pitchFamily="34" charset="0"/>
              </a:rPr>
              <a:t> </a:t>
            </a:r>
          </a:p>
          <a:p>
            <a:r>
              <a:rPr lang="en-GB" dirty="0">
                <a:latin typeface="Tahoma" panose="020B0604030504040204" pitchFamily="34" charset="0"/>
                <a:ea typeface="Tahoma" panose="020B0604030504040204" pitchFamily="34" charset="0"/>
                <a:cs typeface="Tahoma" panose="020B0604030504040204" pitchFamily="34" charset="0"/>
              </a:rPr>
              <a:t>University of East London (2020) ‘A two year evaluation of the Young People Social Prescribing pilot’ - </a:t>
            </a:r>
            <a:r>
              <a:rPr lang="en-GB" u="sng" dirty="0">
                <a:solidFill>
                  <a:srgbClr val="0563C1"/>
                </a:solidFill>
                <a:latin typeface="Tahoma" panose="020B0604030504040204" pitchFamily="34" charset="0"/>
                <a:ea typeface="Tahoma" panose="020B0604030504040204" pitchFamily="34" charset="0"/>
                <a:cs typeface="Tahoma" panose="020B0604030504040204" pitchFamily="34" charset="0"/>
                <a:hlinkClick r:id="rId4"/>
              </a:rPr>
              <a:t>https://repository.uel.ac.uk/item/88x15</a:t>
            </a:r>
            <a:endParaRPr lang="en-GB" u="sng" dirty="0">
              <a:solidFill>
                <a:srgbClr val="0563C1"/>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Wales Youth Social Prescribing, Sport and Physical Activity – A rapid review (March 2021)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hlinkClick r:id="rId5"/>
              </a:rPr>
              <a:t>https://www.streetgames.org/Handlers/Download.ashx?IDMF=f85d4cf2-6d10-4482-a89a-ccad37cbd679</a:t>
            </a: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UCL (2020) ‘Social Prescribing for children and young people: A review of the evidence’ </a:t>
            </a:r>
            <a:r>
              <a:rPr lang="en-GB" u="sng" dirty="0">
                <a:solidFill>
                  <a:srgbClr val="0563C1"/>
                </a:solidFill>
                <a:latin typeface="Tahoma" panose="020B0604030504040204" pitchFamily="34" charset="0"/>
                <a:ea typeface="Tahoma" panose="020B0604030504040204" pitchFamily="34" charset="0"/>
                <a:cs typeface="Tahoma" panose="020B0604030504040204" pitchFamily="34" charset="0"/>
                <a:hlinkClick r:id="rId6"/>
              </a:rPr>
              <a:t>https://www.ucl.ac.uk/evidence-based-practice-unit/sites/evidence-based-practice-unit/files/review_social_prescribing_in_children_and_young_people_final_0.pdf</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6" name="TextBox 5">
            <a:extLst>
              <a:ext uri="{FF2B5EF4-FFF2-40B4-BE49-F238E27FC236}">
                <a16:creationId xmlns:a16="http://schemas.microsoft.com/office/drawing/2014/main" id="{82F1695A-F88C-4083-AC8D-8E1D3F99A094}"/>
              </a:ext>
            </a:extLst>
          </p:cNvPr>
          <p:cNvSpPr txBox="1"/>
          <p:nvPr/>
        </p:nvSpPr>
        <p:spPr>
          <a:xfrm>
            <a:off x="1539279" y="4946543"/>
            <a:ext cx="8741465" cy="923330"/>
          </a:xfrm>
          <a:prstGeom prst="rect">
            <a:avLst/>
          </a:prstGeom>
          <a:noFill/>
        </p:spPr>
        <p:txBody>
          <a:bodyPr wrap="square" rtlCol="0">
            <a:spAutoFit/>
          </a:bodyPr>
          <a:lstStyle/>
          <a:p>
            <a:pPr algn="ctr"/>
            <a:r>
              <a:rPr lang="en-GB" b="1" dirty="0">
                <a:solidFill>
                  <a:srgbClr val="3F3F3F"/>
                </a:solidFill>
                <a:latin typeface="Tahoma" panose="020B0604030504040204" pitchFamily="34" charset="0"/>
                <a:ea typeface="Tahoma" panose="020B0604030504040204" pitchFamily="34" charset="0"/>
                <a:cs typeface="Tahoma" panose="020B0604030504040204" pitchFamily="34" charset="0"/>
              </a:rPr>
              <a:t>For further information about Social Prescribing in London please contact the Healthy London Partnership team at: </a:t>
            </a:r>
            <a:r>
              <a:rPr lang="en-GB" b="1" dirty="0">
                <a:solidFill>
                  <a:srgbClr val="3F3F3F"/>
                </a:solidFill>
                <a:latin typeface="Tahoma" panose="020B0604030504040204" pitchFamily="34" charset="0"/>
                <a:ea typeface="Tahoma" panose="020B0604030504040204" pitchFamily="34" charset="0"/>
                <a:cs typeface="Tahoma" panose="020B0604030504040204" pitchFamily="34" charset="0"/>
                <a:hlinkClick r:id="rId7"/>
              </a:rPr>
              <a:t>hlp.socialprescribing@nhs.net</a:t>
            </a:r>
            <a:r>
              <a:rPr lang="en-GB" b="1" dirty="0">
                <a:solidFill>
                  <a:srgbClr val="3F3F3F"/>
                </a:solidFill>
                <a:latin typeface="Tahoma" panose="020B0604030504040204" pitchFamily="34" charset="0"/>
                <a:ea typeface="Tahoma" panose="020B0604030504040204" pitchFamily="34" charset="0"/>
                <a:cs typeface="Tahoma" panose="020B0604030504040204" pitchFamily="34" charset="0"/>
              </a:rPr>
              <a:t> or @SP_LDN on Twitter.</a:t>
            </a:r>
            <a:endParaRPr lang="en-GB" b="1" dirty="0">
              <a:solidFill>
                <a:srgbClr val="3F3F3F"/>
              </a:solidFill>
              <a:latin typeface="Arial"/>
            </a:endParaRPr>
          </a:p>
        </p:txBody>
      </p:sp>
      <p:grpSp>
        <p:nvGrpSpPr>
          <p:cNvPr id="7" name="Google Shape;300;p52">
            <a:extLst>
              <a:ext uri="{FF2B5EF4-FFF2-40B4-BE49-F238E27FC236}">
                <a16:creationId xmlns:a16="http://schemas.microsoft.com/office/drawing/2014/main" id="{DDCFA058-8092-4A69-B3A3-8977CCD6C7D8}"/>
              </a:ext>
            </a:extLst>
          </p:cNvPr>
          <p:cNvGrpSpPr/>
          <p:nvPr/>
        </p:nvGrpSpPr>
        <p:grpSpPr>
          <a:xfrm>
            <a:off x="1787604" y="5832801"/>
            <a:ext cx="8270321" cy="836287"/>
            <a:chOff x="302762" y="4270978"/>
            <a:chExt cx="8412454" cy="857154"/>
          </a:xfrm>
        </p:grpSpPr>
        <p:pic>
          <p:nvPicPr>
            <p:cNvPr id="8" name="Google Shape;302;p52">
              <a:extLst>
                <a:ext uri="{FF2B5EF4-FFF2-40B4-BE49-F238E27FC236}">
                  <a16:creationId xmlns:a16="http://schemas.microsoft.com/office/drawing/2014/main" id="{3714476B-E699-4C87-B18D-52DD799FC064}"/>
                </a:ext>
              </a:extLst>
            </p:cNvPr>
            <p:cNvPicPr preferRelativeResize="0"/>
            <p:nvPr/>
          </p:nvPicPr>
          <p:blipFill rotWithShape="1">
            <a:blip r:embed="rId8" cstate="email">
              <a:alphaModFix/>
              <a:extLst>
                <a:ext uri="{28A0092B-C50C-407E-A947-70E740481C1C}">
                  <a14:useLocalDpi xmlns:a14="http://schemas.microsoft.com/office/drawing/2010/main" val="0"/>
                </a:ext>
              </a:extLst>
            </a:blip>
            <a:srcRect/>
            <a:stretch/>
          </p:blipFill>
          <p:spPr>
            <a:xfrm>
              <a:off x="7803571" y="4308975"/>
              <a:ext cx="911645" cy="644780"/>
            </a:xfrm>
            <a:prstGeom prst="rect">
              <a:avLst/>
            </a:prstGeom>
            <a:noFill/>
            <a:ln>
              <a:noFill/>
            </a:ln>
          </p:spPr>
        </p:pic>
        <p:pic>
          <p:nvPicPr>
            <p:cNvPr id="9" name="Google Shape;303;p52">
              <a:extLst>
                <a:ext uri="{FF2B5EF4-FFF2-40B4-BE49-F238E27FC236}">
                  <a16:creationId xmlns:a16="http://schemas.microsoft.com/office/drawing/2014/main" id="{AAB5995D-3603-4B43-9D7B-F4D433BFDF62}"/>
                </a:ext>
              </a:extLst>
            </p:cNvPr>
            <p:cNvPicPr preferRelativeResize="0"/>
            <p:nvPr/>
          </p:nvPicPr>
          <p:blipFill rotWithShape="1">
            <a:blip r:embed="rId9" cstate="email">
              <a:alphaModFix/>
              <a:extLst>
                <a:ext uri="{28A0092B-C50C-407E-A947-70E740481C1C}">
                  <a14:useLocalDpi xmlns:a14="http://schemas.microsoft.com/office/drawing/2010/main" val="0"/>
                </a:ext>
              </a:extLst>
            </a:blip>
            <a:srcRect/>
            <a:stretch/>
          </p:blipFill>
          <p:spPr>
            <a:xfrm>
              <a:off x="302762" y="4270978"/>
              <a:ext cx="2323558" cy="857154"/>
            </a:xfrm>
            <a:prstGeom prst="rect">
              <a:avLst/>
            </a:prstGeom>
            <a:noFill/>
            <a:ln>
              <a:noFill/>
            </a:ln>
          </p:spPr>
        </p:pic>
      </p:grpSp>
    </p:spTree>
    <p:extLst>
      <p:ext uri="{BB962C8B-B14F-4D97-AF65-F5344CB8AC3E}">
        <p14:creationId xmlns:p14="http://schemas.microsoft.com/office/powerpoint/2010/main" val="251199185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3.xml><?xml version="1.0" encoding="utf-8"?>
<a:theme xmlns:a="http://schemas.openxmlformats.org/drawingml/2006/main" name="Master theme">
  <a:themeElements>
    <a:clrScheme name="ISL">
      <a:dk1>
        <a:srgbClr val="000000"/>
      </a:dk1>
      <a:lt1>
        <a:srgbClr val="FFFFFF"/>
      </a:lt1>
      <a:dk2>
        <a:srgbClr val="007833"/>
      </a:dk2>
      <a:lt2>
        <a:srgbClr val="95C11D"/>
      </a:lt2>
      <a:accent1>
        <a:srgbClr val="4C4C4D"/>
      </a:accent1>
      <a:accent2>
        <a:srgbClr val="EFEFEF"/>
      </a:accent2>
      <a:accent3>
        <a:srgbClr val="00A7A8"/>
      </a:accent3>
      <a:accent4>
        <a:srgbClr val="004996"/>
      </a:accent4>
      <a:accent5>
        <a:srgbClr val="58358A"/>
      </a:accent5>
      <a:accent6>
        <a:srgbClr val="CC1135"/>
      </a:accent6>
      <a:hlink>
        <a:srgbClr val="C82B99"/>
      </a:hlink>
      <a:folHlink>
        <a:srgbClr val="ED7418"/>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3916</TotalTime>
  <Words>1316</Words>
  <Application>Microsoft Office PowerPoint</Application>
  <PresentationFormat>Widescreen</PresentationFormat>
  <Paragraphs>125</Paragraphs>
  <Slides>7</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Arial</vt:lpstr>
      <vt:lpstr>Arial Black</vt:lpstr>
      <vt:lpstr>Calibri</vt:lpstr>
      <vt:lpstr>Calibri Light</vt:lpstr>
      <vt:lpstr>Courier New</vt:lpstr>
      <vt:lpstr>Tahoma</vt:lpstr>
      <vt:lpstr>Wingdings</vt:lpstr>
      <vt:lpstr>1_Office Theme</vt:lpstr>
      <vt:lpstr>2017 - HLP updated branding-PPT Template</vt:lpstr>
      <vt:lpstr>Master theme</vt:lpstr>
      <vt:lpstr>Social Prescribing for Children and Young People in London</vt:lpstr>
      <vt:lpstr>Social Prescribing – what is it?</vt:lpstr>
      <vt:lpstr>Social Prescribing – opportunities for CYP</vt:lpstr>
      <vt:lpstr>Overview</vt:lpstr>
      <vt:lpstr>CYP SP - Current landscape in London</vt:lpstr>
      <vt:lpstr>PowerPoint Presentation</vt:lpstr>
      <vt:lpstr>Sources of further information on CYP SP</vt:lpstr>
    </vt:vector>
  </TitlesOfParts>
  <Company>NEL 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Mark (NHS NORTH EAST LONDON CCG)</dc:creator>
  <cp:lastModifiedBy>Suzie Griffiths</cp:lastModifiedBy>
  <cp:revision>79</cp:revision>
  <dcterms:created xsi:type="dcterms:W3CDTF">2021-11-27T21:21:32Z</dcterms:created>
  <dcterms:modified xsi:type="dcterms:W3CDTF">2022-03-23T17:55:29Z</dcterms:modified>
</cp:coreProperties>
</file>