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4"/>
    <p:sldMasterId id="2147483731" r:id="rId5"/>
  </p:sldMasterIdLst>
  <p:notesMasterIdLst>
    <p:notesMasterId r:id="rId33"/>
  </p:notesMasterIdLst>
  <p:sldIdLst>
    <p:sldId id="2442" r:id="rId6"/>
    <p:sldId id="2468" r:id="rId7"/>
    <p:sldId id="2469" r:id="rId8"/>
    <p:sldId id="2445" r:id="rId9"/>
    <p:sldId id="2483" r:id="rId10"/>
    <p:sldId id="2492" r:id="rId11"/>
    <p:sldId id="2471" r:id="rId12"/>
    <p:sldId id="2487" r:id="rId13"/>
    <p:sldId id="2488" r:id="rId14"/>
    <p:sldId id="2481" r:id="rId15"/>
    <p:sldId id="2489" r:id="rId16"/>
    <p:sldId id="2491" r:id="rId17"/>
    <p:sldId id="2490" r:id="rId18"/>
    <p:sldId id="2486" r:id="rId19"/>
    <p:sldId id="2493" r:id="rId20"/>
    <p:sldId id="2484" r:id="rId21"/>
    <p:sldId id="2485" r:id="rId22"/>
    <p:sldId id="2478" r:id="rId23"/>
    <p:sldId id="2472" r:id="rId24"/>
    <p:sldId id="2473" r:id="rId25"/>
    <p:sldId id="2477" r:id="rId26"/>
    <p:sldId id="2459" r:id="rId27"/>
    <p:sldId id="2443" r:id="rId28"/>
    <p:sldId id="2474" r:id="rId29"/>
    <p:sldId id="2475" r:id="rId30"/>
    <p:sldId id="2450" r:id="rId31"/>
    <p:sldId id="2451" r:id="rId32"/>
  </p:sldIdLst>
  <p:sldSz cx="12192000" cy="6858000"/>
  <p:notesSz cx="6858000" cy="9144000"/>
  <p:embeddedFontLst>
    <p:embeddedFont>
      <p:font typeface="Arial Black" panose="020B0A04020102020204" pitchFamily="34" charset="0"/>
      <p:regular r:id="rId34"/>
      <p:bold r:id="rId35"/>
    </p:embeddedFon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8BE74F-9F16-4FC6-004F-F4FE514C66B4}" name="Lianna Martin" initials="LM" userId="S::lianna.martin@hlp.nhs.uk::59b1ca76-3e9c-4230-8169-44b1a9e7861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TIN, Lianna (HEALTHY LONDON PARTNERSHIP)" initials="ML(LP" lastIdx="1" clrIdx="0">
    <p:extLst>
      <p:ext uri="{19B8F6BF-5375-455C-9EA6-DF929625EA0E}">
        <p15:presenceInfo xmlns:p15="http://schemas.microsoft.com/office/powerpoint/2012/main" userId="S::lianna.martin@nhs.net::3bf04fc8-8821-4567-9979-194a1b828cac" providerId="AD"/>
      </p:ext>
    </p:extLst>
  </p:cmAuthor>
  <p:cmAuthor id="2" name="Jennifer Brooks" initials="JB" lastIdx="1" clrIdx="1">
    <p:extLst>
      <p:ext uri="{19B8F6BF-5375-455C-9EA6-DF929625EA0E}">
        <p15:presenceInfo xmlns:p15="http://schemas.microsoft.com/office/powerpoint/2012/main" userId="Jennifer Brook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B0"/>
    <a:srgbClr val="0072C6"/>
    <a:srgbClr val="005EB8"/>
    <a:srgbClr val="C5D8E1"/>
    <a:srgbClr val="ADB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762FAC-6EA3-4745-AE5D-2A9B7CA94658}" v="1392" dt="2022-01-17T09:04:09.513"/>
  </p1510:revLst>
</p1510:revInfo>
</file>

<file path=ppt/tableStyles.xml><?xml version="1.0" encoding="utf-8"?>
<a:tblStyleLst xmlns:a="http://schemas.openxmlformats.org/drawingml/2006/main" def="{B2261337-0275-4067-8E78-EA01C606D6E9}">
  <a:tblStyle styleId="{B2261337-0275-4067-8E78-EA01C606D6E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E7ED"/>
          </a:solidFill>
        </a:fill>
      </a:tcStyle>
    </a:wholeTbl>
    <a:band1H>
      <a:tcTxStyle/>
      <a:tcStyle>
        <a:tcBdr/>
        <a:fill>
          <a:solidFill>
            <a:srgbClr val="F4CBD8"/>
          </a:solidFill>
        </a:fill>
      </a:tcStyle>
    </a:band1H>
    <a:band2H>
      <a:tcTxStyle/>
      <a:tcStyle>
        <a:tcBdr/>
      </a:tcStyle>
    </a:band2H>
    <a:band1V>
      <a:tcTxStyle/>
      <a:tcStyle>
        <a:tcBdr/>
        <a:fill>
          <a:solidFill>
            <a:srgbClr val="F4CBD8"/>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51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anna Martin" userId="S::lianna.martin@hlp.nhs.uk::59b1ca76-3e9c-4230-8169-44b1a9e78614" providerId="AD" clId="Web-{B578E6A7-83C0-AB83-F477-5AEE4BDB62DF}"/>
    <pc:docChg chg="sldOrd">
      <pc:chgData name="Lianna Martin" userId="S::lianna.martin@hlp.nhs.uk::59b1ca76-3e9c-4230-8169-44b1a9e78614" providerId="AD" clId="Web-{B578E6A7-83C0-AB83-F477-5AEE4BDB62DF}" dt="2022-01-14T14:26:12.496" v="0"/>
      <pc:docMkLst>
        <pc:docMk/>
      </pc:docMkLst>
      <pc:sldChg chg="ord">
        <pc:chgData name="Lianna Martin" userId="S::lianna.martin@hlp.nhs.uk::59b1ca76-3e9c-4230-8169-44b1a9e78614" providerId="AD" clId="Web-{B578E6A7-83C0-AB83-F477-5AEE4BDB62DF}" dt="2022-01-14T14:26:12.496" v="0"/>
        <pc:sldMkLst>
          <pc:docMk/>
          <pc:sldMk cId="2850358278" sldId="2481"/>
        </pc:sldMkLst>
      </pc:sldChg>
    </pc:docChg>
  </pc:docChgLst>
  <pc:docChgLst>
    <pc:chgData name="Lianna Martin" userId="S::lianna.martin@hlp.nhs.uk::59b1ca76-3e9c-4230-8169-44b1a9e78614" providerId="AD" clId="Web-{EC7E371C-50C8-9BBA-923A-2A0B5154FC74}"/>
    <pc:docChg chg="addSld modSld">
      <pc:chgData name="Lianna Martin" userId="S::lianna.martin@hlp.nhs.uk::59b1ca76-3e9c-4230-8169-44b1a9e78614" providerId="AD" clId="Web-{EC7E371C-50C8-9BBA-923A-2A0B5154FC74}" dt="2021-12-22T19:11:33.005" v="12" actId="20577"/>
      <pc:docMkLst>
        <pc:docMk/>
      </pc:docMkLst>
      <pc:sldChg chg="modSp">
        <pc:chgData name="Lianna Martin" userId="S::lianna.martin@hlp.nhs.uk::59b1ca76-3e9c-4230-8169-44b1a9e78614" providerId="AD" clId="Web-{EC7E371C-50C8-9BBA-923A-2A0B5154FC74}" dt="2021-12-22T19:11:33.005" v="12" actId="20577"/>
        <pc:sldMkLst>
          <pc:docMk/>
          <pc:sldMk cId="2850358278" sldId="2481"/>
        </pc:sldMkLst>
        <pc:spChg chg="mod">
          <ac:chgData name="Lianna Martin" userId="S::lianna.martin@hlp.nhs.uk::59b1ca76-3e9c-4230-8169-44b1a9e78614" providerId="AD" clId="Web-{EC7E371C-50C8-9BBA-923A-2A0B5154FC74}" dt="2021-12-22T19:11:33.005" v="12" actId="20577"/>
          <ac:spMkLst>
            <pc:docMk/>
            <pc:sldMk cId="2850358278" sldId="2481"/>
            <ac:spMk id="4" creationId="{87EC79A1-27C3-4646-9FB9-132035B29359}"/>
          </ac:spMkLst>
        </pc:spChg>
      </pc:sldChg>
      <pc:sldChg chg="addSp modSp add replId">
        <pc:chgData name="Lianna Martin" userId="S::lianna.martin@hlp.nhs.uk::59b1ca76-3e9c-4230-8169-44b1a9e78614" providerId="AD" clId="Web-{EC7E371C-50C8-9BBA-923A-2A0B5154FC74}" dt="2021-12-22T19:11:23.958" v="9" actId="1076"/>
        <pc:sldMkLst>
          <pc:docMk/>
          <pc:sldMk cId="1428977510" sldId="2482"/>
        </pc:sldMkLst>
        <pc:spChg chg="mod">
          <ac:chgData name="Lianna Martin" userId="S::lianna.martin@hlp.nhs.uk::59b1ca76-3e9c-4230-8169-44b1a9e78614" providerId="AD" clId="Web-{EC7E371C-50C8-9BBA-923A-2A0B5154FC74}" dt="2021-12-22T19:10:56.910" v="2" actId="20577"/>
          <ac:spMkLst>
            <pc:docMk/>
            <pc:sldMk cId="1428977510" sldId="2482"/>
            <ac:spMk id="4" creationId="{87EC79A1-27C3-4646-9FB9-132035B29359}"/>
          </ac:spMkLst>
        </pc:spChg>
        <pc:graphicFrameChg chg="add mod modGraphic">
          <ac:chgData name="Lianna Martin" userId="S::lianna.martin@hlp.nhs.uk::59b1ca76-3e9c-4230-8169-44b1a9e78614" providerId="AD" clId="Web-{EC7E371C-50C8-9BBA-923A-2A0B5154FC74}" dt="2021-12-22T19:11:23.958" v="9" actId="1076"/>
          <ac:graphicFrameMkLst>
            <pc:docMk/>
            <pc:sldMk cId="1428977510" sldId="2482"/>
            <ac:graphicFrameMk id="6" creationId="{64A26C99-A07B-47B2-B954-7A8ACDE3BF7F}"/>
          </ac:graphicFrameMkLst>
        </pc:graphicFrameChg>
      </pc:sldChg>
    </pc:docChg>
  </pc:docChgLst>
  <pc:docChgLst>
    <pc:chgData name="Lianna Martin" userId="S::lianna.martin@hlp.nhs.uk::59b1ca76-3e9c-4230-8169-44b1a9e78614" providerId="AD" clId="Web-{10C668F7-2214-995A-2BA8-4000AF7895DF}"/>
    <pc:docChg chg="delSld modSld">
      <pc:chgData name="Lianna Martin" userId="S::lianna.martin@hlp.nhs.uk::59b1ca76-3e9c-4230-8169-44b1a9e78614" providerId="AD" clId="Web-{10C668F7-2214-995A-2BA8-4000AF7895DF}" dt="2022-01-05T11:00:46.753" v="103" actId="20577"/>
      <pc:docMkLst>
        <pc:docMk/>
      </pc:docMkLst>
      <pc:sldChg chg="modSp">
        <pc:chgData name="Lianna Martin" userId="S::lianna.martin@hlp.nhs.uk::59b1ca76-3e9c-4230-8169-44b1a9e78614" providerId="AD" clId="Web-{10C668F7-2214-995A-2BA8-4000AF7895DF}" dt="2022-01-05T10:54:38.119" v="47"/>
        <pc:sldMkLst>
          <pc:docMk/>
          <pc:sldMk cId="312568688" sldId="2468"/>
        </pc:sldMkLst>
        <pc:graphicFrameChg chg="mod modGraphic">
          <ac:chgData name="Lianna Martin" userId="S::lianna.martin@hlp.nhs.uk::59b1ca76-3e9c-4230-8169-44b1a9e78614" providerId="AD" clId="Web-{10C668F7-2214-995A-2BA8-4000AF7895DF}" dt="2022-01-05T10:54:38.119" v="47"/>
          <ac:graphicFrameMkLst>
            <pc:docMk/>
            <pc:sldMk cId="312568688" sldId="2468"/>
            <ac:graphicFrameMk id="5" creationId="{501B5BD3-E9B9-47E2-B491-D1C561DA5EE5}"/>
          </ac:graphicFrameMkLst>
        </pc:graphicFrameChg>
      </pc:sldChg>
      <pc:sldChg chg="del">
        <pc:chgData name="Lianna Martin" userId="S::lianna.martin@hlp.nhs.uk::59b1ca76-3e9c-4230-8169-44b1a9e78614" providerId="AD" clId="Web-{10C668F7-2214-995A-2BA8-4000AF7895DF}" dt="2022-01-05T10:57:28.513" v="59"/>
        <pc:sldMkLst>
          <pc:docMk/>
          <pc:sldMk cId="842579670" sldId="2480"/>
        </pc:sldMkLst>
      </pc:sldChg>
      <pc:sldChg chg="addSp delSp modSp">
        <pc:chgData name="Lianna Martin" userId="S::lianna.martin@hlp.nhs.uk::59b1ca76-3e9c-4230-8169-44b1a9e78614" providerId="AD" clId="Web-{10C668F7-2214-995A-2BA8-4000AF7895DF}" dt="2022-01-05T11:00:46.753" v="103" actId="20577"/>
        <pc:sldMkLst>
          <pc:docMk/>
          <pc:sldMk cId="2850358278" sldId="2481"/>
        </pc:sldMkLst>
        <pc:spChg chg="mod">
          <ac:chgData name="Lianna Martin" userId="S::lianna.martin@hlp.nhs.uk::59b1ca76-3e9c-4230-8169-44b1a9e78614" providerId="AD" clId="Web-{10C668F7-2214-995A-2BA8-4000AF7895DF}" dt="2022-01-05T11:00:46.753" v="103" actId="20577"/>
          <ac:spMkLst>
            <pc:docMk/>
            <pc:sldMk cId="2850358278" sldId="2481"/>
            <ac:spMk id="4" creationId="{87EC79A1-27C3-4646-9FB9-132035B29359}"/>
          </ac:spMkLst>
        </pc:spChg>
        <pc:graphicFrameChg chg="add del mod modGraphic">
          <ac:chgData name="Lianna Martin" userId="S::lianna.martin@hlp.nhs.uk::59b1ca76-3e9c-4230-8169-44b1a9e78614" providerId="AD" clId="Web-{10C668F7-2214-995A-2BA8-4000AF7895DF}" dt="2022-01-05T10:58:51.344" v="72"/>
          <ac:graphicFrameMkLst>
            <pc:docMk/>
            <pc:sldMk cId="2850358278" sldId="2481"/>
            <ac:graphicFrameMk id="6" creationId="{E16C28F2-BE40-440A-9ABB-73FF9FD37659}"/>
          </ac:graphicFrameMkLst>
        </pc:graphicFrameChg>
      </pc:sldChg>
    </pc:docChg>
  </pc:docChgLst>
  <pc:docChgLst>
    <pc:chgData name="Jennifer Brooks" userId="93ef732e-884d-4c04-8997-b138296c939b" providerId="ADAL" clId="{F5762FAC-6EA3-4745-AE5D-2A9B7CA94658}"/>
    <pc:docChg chg="undo redo custSel addSld delSld modSld sldOrd delMainMaster">
      <pc:chgData name="Jennifer Brooks" userId="93ef732e-884d-4c04-8997-b138296c939b" providerId="ADAL" clId="{F5762FAC-6EA3-4745-AE5D-2A9B7CA94658}" dt="2022-01-17T09:04:00.585" v="10156" actId="20577"/>
      <pc:docMkLst>
        <pc:docMk/>
      </pc:docMkLst>
      <pc:sldChg chg="del">
        <pc:chgData name="Jennifer Brooks" userId="93ef732e-884d-4c04-8997-b138296c939b" providerId="ADAL" clId="{F5762FAC-6EA3-4745-AE5D-2A9B7CA94658}" dt="2022-01-05T10:25:38.385" v="5767" actId="47"/>
        <pc:sldMkLst>
          <pc:docMk/>
          <pc:sldMk cId="3426149039" sldId="2435"/>
        </pc:sldMkLst>
      </pc:sldChg>
      <pc:sldChg chg="del">
        <pc:chgData name="Jennifer Brooks" userId="93ef732e-884d-4c04-8997-b138296c939b" providerId="ADAL" clId="{F5762FAC-6EA3-4745-AE5D-2A9B7CA94658}" dt="2021-12-21T15:02:40.086" v="2203" actId="47"/>
        <pc:sldMkLst>
          <pc:docMk/>
          <pc:sldMk cId="428939620" sldId="2439"/>
        </pc:sldMkLst>
      </pc:sldChg>
      <pc:sldChg chg="del">
        <pc:chgData name="Jennifer Brooks" userId="93ef732e-884d-4c04-8997-b138296c939b" providerId="ADAL" clId="{F5762FAC-6EA3-4745-AE5D-2A9B7CA94658}" dt="2021-12-21T15:02:41.139" v="2205" actId="47"/>
        <pc:sldMkLst>
          <pc:docMk/>
          <pc:sldMk cId="1038029857" sldId="2440"/>
        </pc:sldMkLst>
      </pc:sldChg>
      <pc:sldChg chg="del">
        <pc:chgData name="Jennifer Brooks" userId="93ef732e-884d-4c04-8997-b138296c939b" providerId="ADAL" clId="{F5762FAC-6EA3-4745-AE5D-2A9B7CA94658}" dt="2021-12-21T15:02:40.640" v="2204" actId="47"/>
        <pc:sldMkLst>
          <pc:docMk/>
          <pc:sldMk cId="1966429202" sldId="2441"/>
        </pc:sldMkLst>
      </pc:sldChg>
      <pc:sldChg chg="modSp mod">
        <pc:chgData name="Jennifer Brooks" userId="93ef732e-884d-4c04-8997-b138296c939b" providerId="ADAL" clId="{F5762FAC-6EA3-4745-AE5D-2A9B7CA94658}" dt="2021-12-22T13:37:17.261" v="4140" actId="403"/>
        <pc:sldMkLst>
          <pc:docMk/>
          <pc:sldMk cId="775657316" sldId="2442"/>
        </pc:sldMkLst>
        <pc:spChg chg="mod">
          <ac:chgData name="Jennifer Brooks" userId="93ef732e-884d-4c04-8997-b138296c939b" providerId="ADAL" clId="{F5762FAC-6EA3-4745-AE5D-2A9B7CA94658}" dt="2021-12-22T13:37:17.261" v="4140" actId="403"/>
          <ac:spMkLst>
            <pc:docMk/>
            <pc:sldMk cId="775657316" sldId="2442"/>
            <ac:spMk id="251" creationId="{00000000-0000-0000-0000-000000000000}"/>
          </ac:spMkLst>
        </pc:spChg>
      </pc:sldChg>
      <pc:sldChg chg="del">
        <pc:chgData name="Jennifer Brooks" userId="93ef732e-884d-4c04-8997-b138296c939b" providerId="ADAL" clId="{F5762FAC-6EA3-4745-AE5D-2A9B7CA94658}" dt="2021-12-21T15:02:41.815" v="2206" actId="47"/>
        <pc:sldMkLst>
          <pc:docMk/>
          <pc:sldMk cId="1353737493" sldId="2444"/>
        </pc:sldMkLst>
      </pc:sldChg>
      <pc:sldChg chg="ord">
        <pc:chgData name="Jennifer Brooks" userId="93ef732e-884d-4c04-8997-b138296c939b" providerId="ADAL" clId="{F5762FAC-6EA3-4745-AE5D-2A9B7CA94658}" dt="2022-01-05T10:24:23.389" v="5756"/>
        <pc:sldMkLst>
          <pc:docMk/>
          <pc:sldMk cId="939924083" sldId="2445"/>
        </pc:sldMkLst>
      </pc:sldChg>
      <pc:sldChg chg="del">
        <pc:chgData name="Jennifer Brooks" userId="93ef732e-884d-4c04-8997-b138296c939b" providerId="ADAL" clId="{F5762FAC-6EA3-4745-AE5D-2A9B7CA94658}" dt="2021-12-21T15:02:51.828" v="2208" actId="47"/>
        <pc:sldMkLst>
          <pc:docMk/>
          <pc:sldMk cId="3267782608" sldId="2446"/>
        </pc:sldMkLst>
      </pc:sldChg>
      <pc:sldChg chg="del">
        <pc:chgData name="Jennifer Brooks" userId="93ef732e-884d-4c04-8997-b138296c939b" providerId="ADAL" clId="{F5762FAC-6EA3-4745-AE5D-2A9B7CA94658}" dt="2021-12-21T15:03:08.004" v="2210" actId="47"/>
        <pc:sldMkLst>
          <pc:docMk/>
          <pc:sldMk cId="2514952665" sldId="2447"/>
        </pc:sldMkLst>
      </pc:sldChg>
      <pc:sldChg chg="del">
        <pc:chgData name="Jennifer Brooks" userId="93ef732e-884d-4c04-8997-b138296c939b" providerId="ADAL" clId="{F5762FAC-6EA3-4745-AE5D-2A9B7CA94658}" dt="2021-12-21T15:02:24.410" v="2202" actId="47"/>
        <pc:sldMkLst>
          <pc:docMk/>
          <pc:sldMk cId="1554005807" sldId="2453"/>
        </pc:sldMkLst>
      </pc:sldChg>
      <pc:sldChg chg="del">
        <pc:chgData name="Jennifer Brooks" userId="93ef732e-884d-4c04-8997-b138296c939b" providerId="ADAL" clId="{F5762FAC-6EA3-4745-AE5D-2A9B7CA94658}" dt="2021-12-21T13:31:18.576" v="316" actId="47"/>
        <pc:sldMkLst>
          <pc:docMk/>
          <pc:sldMk cId="1778877193" sldId="2454"/>
        </pc:sldMkLst>
      </pc:sldChg>
      <pc:sldChg chg="del">
        <pc:chgData name="Jennifer Brooks" userId="93ef732e-884d-4c04-8997-b138296c939b" providerId="ADAL" clId="{F5762FAC-6EA3-4745-AE5D-2A9B7CA94658}" dt="2021-12-21T13:31:20.395" v="317" actId="47"/>
        <pc:sldMkLst>
          <pc:docMk/>
          <pc:sldMk cId="889870431" sldId="2455"/>
        </pc:sldMkLst>
      </pc:sldChg>
      <pc:sldChg chg="del">
        <pc:chgData name="Jennifer Brooks" userId="93ef732e-884d-4c04-8997-b138296c939b" providerId="ADAL" clId="{F5762FAC-6EA3-4745-AE5D-2A9B7CA94658}" dt="2021-12-21T15:02:21.289" v="2199" actId="47"/>
        <pc:sldMkLst>
          <pc:docMk/>
          <pc:sldMk cId="1425057551" sldId="2456"/>
        </pc:sldMkLst>
      </pc:sldChg>
      <pc:sldChg chg="del">
        <pc:chgData name="Jennifer Brooks" userId="93ef732e-884d-4c04-8997-b138296c939b" providerId="ADAL" clId="{F5762FAC-6EA3-4745-AE5D-2A9B7CA94658}" dt="2021-12-21T15:02:22.940" v="2201" actId="47"/>
        <pc:sldMkLst>
          <pc:docMk/>
          <pc:sldMk cId="2290674903" sldId="2457"/>
        </pc:sldMkLst>
      </pc:sldChg>
      <pc:sldChg chg="modSp add del mod">
        <pc:chgData name="Jennifer Brooks" userId="93ef732e-884d-4c04-8997-b138296c939b" providerId="ADAL" clId="{F5762FAC-6EA3-4745-AE5D-2A9B7CA94658}" dt="2022-01-05T10:26:30.161" v="5806" actId="20577"/>
        <pc:sldMkLst>
          <pc:docMk/>
          <pc:sldMk cId="3494133392" sldId="2459"/>
        </pc:sldMkLst>
        <pc:spChg chg="mod">
          <ac:chgData name="Jennifer Brooks" userId="93ef732e-884d-4c04-8997-b138296c939b" providerId="ADAL" clId="{F5762FAC-6EA3-4745-AE5D-2A9B7CA94658}" dt="2022-01-05T10:26:30.161" v="5806" actId="20577"/>
          <ac:spMkLst>
            <pc:docMk/>
            <pc:sldMk cId="3494133392" sldId="2459"/>
            <ac:spMk id="275" creationId="{00000000-0000-0000-0000-000000000000}"/>
          </ac:spMkLst>
        </pc:spChg>
      </pc:sldChg>
      <pc:sldChg chg="add del">
        <pc:chgData name="Jennifer Brooks" userId="93ef732e-884d-4c04-8997-b138296c939b" providerId="ADAL" clId="{F5762FAC-6EA3-4745-AE5D-2A9B7CA94658}" dt="2021-12-21T15:02:50.543" v="2207" actId="47"/>
        <pc:sldMkLst>
          <pc:docMk/>
          <pc:sldMk cId="644319341" sldId="2461"/>
        </pc:sldMkLst>
      </pc:sldChg>
      <pc:sldChg chg="del">
        <pc:chgData name="Jennifer Brooks" userId="93ef732e-884d-4c04-8997-b138296c939b" providerId="ADAL" clId="{F5762FAC-6EA3-4745-AE5D-2A9B7CA94658}" dt="2021-12-21T13:30:53.470" v="313" actId="47"/>
        <pc:sldMkLst>
          <pc:docMk/>
          <pc:sldMk cId="2147748494" sldId="2462"/>
        </pc:sldMkLst>
      </pc:sldChg>
      <pc:sldChg chg="del">
        <pc:chgData name="Jennifer Brooks" userId="93ef732e-884d-4c04-8997-b138296c939b" providerId="ADAL" clId="{F5762FAC-6EA3-4745-AE5D-2A9B7CA94658}" dt="2021-12-21T13:30:51.783" v="312" actId="47"/>
        <pc:sldMkLst>
          <pc:docMk/>
          <pc:sldMk cId="4001683967" sldId="2463"/>
        </pc:sldMkLst>
      </pc:sldChg>
      <pc:sldChg chg="del">
        <pc:chgData name="Jennifer Brooks" userId="93ef732e-884d-4c04-8997-b138296c939b" providerId="ADAL" clId="{F5762FAC-6EA3-4745-AE5D-2A9B7CA94658}" dt="2021-12-21T15:02:22.107" v="2200" actId="47"/>
        <pc:sldMkLst>
          <pc:docMk/>
          <pc:sldMk cId="3394232796" sldId="2464"/>
        </pc:sldMkLst>
      </pc:sldChg>
      <pc:sldChg chg="del">
        <pc:chgData name="Jennifer Brooks" userId="93ef732e-884d-4c04-8997-b138296c939b" providerId="ADAL" clId="{F5762FAC-6EA3-4745-AE5D-2A9B7CA94658}" dt="2021-12-21T15:02:54.273" v="2209" actId="47"/>
        <pc:sldMkLst>
          <pc:docMk/>
          <pc:sldMk cId="326654163" sldId="2466"/>
        </pc:sldMkLst>
      </pc:sldChg>
      <pc:sldChg chg="del">
        <pc:chgData name="Jennifer Brooks" userId="93ef732e-884d-4c04-8997-b138296c939b" providerId="ADAL" clId="{F5762FAC-6EA3-4745-AE5D-2A9B7CA94658}" dt="2021-12-21T15:03:30.362" v="2211" actId="47"/>
        <pc:sldMkLst>
          <pc:docMk/>
          <pc:sldMk cId="2086203201" sldId="2467"/>
        </pc:sldMkLst>
      </pc:sldChg>
      <pc:sldChg chg="delSp modSp mod ord modNotesTx">
        <pc:chgData name="Jennifer Brooks" userId="93ef732e-884d-4c04-8997-b138296c939b" providerId="ADAL" clId="{F5762FAC-6EA3-4745-AE5D-2A9B7CA94658}" dt="2022-01-05T11:11:33.272" v="6416" actId="478"/>
        <pc:sldMkLst>
          <pc:docMk/>
          <pc:sldMk cId="312568688" sldId="2468"/>
        </pc:sldMkLst>
        <pc:spChg chg="del">
          <ac:chgData name="Jennifer Brooks" userId="93ef732e-884d-4c04-8997-b138296c939b" providerId="ADAL" clId="{F5762FAC-6EA3-4745-AE5D-2A9B7CA94658}" dt="2022-01-05T11:11:33.272" v="6416" actId="478"/>
          <ac:spMkLst>
            <pc:docMk/>
            <pc:sldMk cId="312568688" sldId="2468"/>
            <ac:spMk id="20" creationId="{0193D88B-E385-44CB-986E-C48A2A759B9D}"/>
          </ac:spMkLst>
        </pc:spChg>
        <pc:graphicFrameChg chg="mod modGraphic">
          <ac:chgData name="Jennifer Brooks" userId="93ef732e-884d-4c04-8997-b138296c939b" providerId="ADAL" clId="{F5762FAC-6EA3-4745-AE5D-2A9B7CA94658}" dt="2022-01-05T10:52:24.120" v="6182" actId="20577"/>
          <ac:graphicFrameMkLst>
            <pc:docMk/>
            <pc:sldMk cId="312568688" sldId="2468"/>
            <ac:graphicFrameMk id="5" creationId="{501B5BD3-E9B9-47E2-B491-D1C561DA5EE5}"/>
          </ac:graphicFrameMkLst>
        </pc:graphicFrameChg>
        <pc:picChg chg="del">
          <ac:chgData name="Jennifer Brooks" userId="93ef732e-884d-4c04-8997-b138296c939b" providerId="ADAL" clId="{F5762FAC-6EA3-4745-AE5D-2A9B7CA94658}" dt="2022-01-05T11:11:30.878" v="6415" actId="478"/>
          <ac:picMkLst>
            <pc:docMk/>
            <pc:sldMk cId="312568688" sldId="2468"/>
            <ac:picMk id="7" creationId="{DC013C42-C51B-4807-B88C-236CCB0DBB6E}"/>
          </ac:picMkLst>
        </pc:picChg>
      </pc:sldChg>
      <pc:sldChg chg="ord">
        <pc:chgData name="Jennifer Brooks" userId="93ef732e-884d-4c04-8997-b138296c939b" providerId="ADAL" clId="{F5762FAC-6EA3-4745-AE5D-2A9B7CA94658}" dt="2022-01-05T10:24:31.518" v="5758"/>
        <pc:sldMkLst>
          <pc:docMk/>
          <pc:sldMk cId="2547057058" sldId="2469"/>
        </pc:sldMkLst>
      </pc:sldChg>
      <pc:sldChg chg="modSp mod ord modNotesTx">
        <pc:chgData name="Jennifer Brooks" userId="93ef732e-884d-4c04-8997-b138296c939b" providerId="ADAL" clId="{F5762FAC-6EA3-4745-AE5D-2A9B7CA94658}" dt="2022-01-13T15:49:15.111" v="6673" actId="20577"/>
        <pc:sldMkLst>
          <pc:docMk/>
          <pc:sldMk cId="2055263868" sldId="2471"/>
        </pc:sldMkLst>
        <pc:spChg chg="mod">
          <ac:chgData name="Jennifer Brooks" userId="93ef732e-884d-4c04-8997-b138296c939b" providerId="ADAL" clId="{F5762FAC-6EA3-4745-AE5D-2A9B7CA94658}" dt="2021-12-22T14:37:21.886" v="4693" actId="20577"/>
          <ac:spMkLst>
            <pc:docMk/>
            <pc:sldMk cId="2055263868" sldId="2471"/>
            <ac:spMk id="2" creationId="{56102742-EB47-4920-9C1C-EB8A16F6BC9F}"/>
          </ac:spMkLst>
        </pc:spChg>
        <pc:spChg chg="mod">
          <ac:chgData name="Jennifer Brooks" userId="93ef732e-884d-4c04-8997-b138296c939b" providerId="ADAL" clId="{F5762FAC-6EA3-4745-AE5D-2A9B7CA94658}" dt="2022-01-13T15:49:15.111" v="6673" actId="20577"/>
          <ac:spMkLst>
            <pc:docMk/>
            <pc:sldMk cId="2055263868" sldId="2471"/>
            <ac:spMk id="5" creationId="{859705A0-ED8A-4136-BDAE-B7AFBAC0A8B4}"/>
          </ac:spMkLst>
        </pc:spChg>
      </pc:sldChg>
      <pc:sldChg chg="modSp new mod">
        <pc:chgData name="Jennifer Brooks" userId="93ef732e-884d-4c04-8997-b138296c939b" providerId="ADAL" clId="{F5762FAC-6EA3-4745-AE5D-2A9B7CA94658}" dt="2021-12-22T16:49:06.429" v="5164" actId="27636"/>
        <pc:sldMkLst>
          <pc:docMk/>
          <pc:sldMk cId="3469843639" sldId="2472"/>
        </pc:sldMkLst>
        <pc:spChg chg="mod">
          <ac:chgData name="Jennifer Brooks" userId="93ef732e-884d-4c04-8997-b138296c939b" providerId="ADAL" clId="{F5762FAC-6EA3-4745-AE5D-2A9B7CA94658}" dt="2021-12-21T14:27:40.790" v="717" actId="20577"/>
          <ac:spMkLst>
            <pc:docMk/>
            <pc:sldMk cId="3469843639" sldId="2472"/>
            <ac:spMk id="2" creationId="{067A08F8-B340-40F6-A130-038D6ED71655}"/>
          </ac:spMkLst>
        </pc:spChg>
        <pc:spChg chg="mod">
          <ac:chgData name="Jennifer Brooks" userId="93ef732e-884d-4c04-8997-b138296c939b" providerId="ADAL" clId="{F5762FAC-6EA3-4745-AE5D-2A9B7CA94658}" dt="2021-12-21T14:46:46.479" v="1763" actId="20577"/>
          <ac:spMkLst>
            <pc:docMk/>
            <pc:sldMk cId="3469843639" sldId="2472"/>
            <ac:spMk id="3" creationId="{543458CA-FCF5-4D6E-8EA4-EE72EAEFA5E4}"/>
          </ac:spMkLst>
        </pc:spChg>
        <pc:spChg chg="mod">
          <ac:chgData name="Jennifer Brooks" userId="93ef732e-884d-4c04-8997-b138296c939b" providerId="ADAL" clId="{F5762FAC-6EA3-4745-AE5D-2A9B7CA94658}" dt="2021-12-22T16:49:06.429" v="5164" actId="27636"/>
          <ac:spMkLst>
            <pc:docMk/>
            <pc:sldMk cId="3469843639" sldId="2472"/>
            <ac:spMk id="4" creationId="{754FD8D3-05CB-451A-B1AD-A9B5D723C7FC}"/>
          </ac:spMkLst>
        </pc:spChg>
      </pc:sldChg>
      <pc:sldChg chg="modSp new mod">
        <pc:chgData name="Jennifer Brooks" userId="93ef732e-884d-4c04-8997-b138296c939b" providerId="ADAL" clId="{F5762FAC-6EA3-4745-AE5D-2A9B7CA94658}" dt="2021-12-22T16:48:39.785" v="5121" actId="20577"/>
        <pc:sldMkLst>
          <pc:docMk/>
          <pc:sldMk cId="2140224569" sldId="2473"/>
        </pc:sldMkLst>
        <pc:spChg chg="mod">
          <ac:chgData name="Jennifer Brooks" userId="93ef732e-884d-4c04-8997-b138296c939b" providerId="ADAL" clId="{F5762FAC-6EA3-4745-AE5D-2A9B7CA94658}" dt="2021-12-22T14:44:34.874" v="5120" actId="20577"/>
          <ac:spMkLst>
            <pc:docMk/>
            <pc:sldMk cId="2140224569" sldId="2473"/>
            <ac:spMk id="2" creationId="{D5228FB4-E02F-4E82-A5C4-244D79F64EFC}"/>
          </ac:spMkLst>
        </pc:spChg>
        <pc:spChg chg="mod">
          <ac:chgData name="Jennifer Brooks" userId="93ef732e-884d-4c04-8997-b138296c939b" providerId="ADAL" clId="{F5762FAC-6EA3-4745-AE5D-2A9B7CA94658}" dt="2021-12-22T16:48:39.785" v="5121" actId="20577"/>
          <ac:spMkLst>
            <pc:docMk/>
            <pc:sldMk cId="2140224569" sldId="2473"/>
            <ac:spMk id="4" creationId="{8F4CD9EB-4042-4F60-AB39-27DAAED6D7B5}"/>
          </ac:spMkLst>
        </pc:spChg>
      </pc:sldChg>
      <pc:sldChg chg="modSp new mod ord">
        <pc:chgData name="Jennifer Brooks" userId="93ef732e-884d-4c04-8997-b138296c939b" providerId="ADAL" clId="{F5762FAC-6EA3-4745-AE5D-2A9B7CA94658}" dt="2022-01-05T10:27:59.954" v="5808"/>
        <pc:sldMkLst>
          <pc:docMk/>
          <pc:sldMk cId="2629598536" sldId="2474"/>
        </pc:sldMkLst>
        <pc:spChg chg="mod">
          <ac:chgData name="Jennifer Brooks" userId="93ef732e-884d-4c04-8997-b138296c939b" providerId="ADAL" clId="{F5762FAC-6EA3-4745-AE5D-2A9B7CA94658}" dt="2021-12-21T15:20:47.579" v="2257" actId="20577"/>
          <ac:spMkLst>
            <pc:docMk/>
            <pc:sldMk cId="2629598536" sldId="2474"/>
            <ac:spMk id="2" creationId="{66910E36-50FB-4767-8FA6-4DE5700591C3}"/>
          </ac:spMkLst>
        </pc:spChg>
        <pc:spChg chg="mod">
          <ac:chgData name="Jennifer Brooks" userId="93ef732e-884d-4c04-8997-b138296c939b" providerId="ADAL" clId="{F5762FAC-6EA3-4745-AE5D-2A9B7CA94658}" dt="2021-12-21T15:42:04.709" v="4132" actId="404"/>
          <ac:spMkLst>
            <pc:docMk/>
            <pc:sldMk cId="2629598536" sldId="2474"/>
            <ac:spMk id="4" creationId="{A86B149B-5F32-4998-AA5A-320411A0A6F5}"/>
          </ac:spMkLst>
        </pc:spChg>
      </pc:sldChg>
      <pc:sldChg chg="modSp new mod ord addCm delCm modCm">
        <pc:chgData name="Jennifer Brooks" userId="93ef732e-884d-4c04-8997-b138296c939b" providerId="ADAL" clId="{F5762FAC-6EA3-4745-AE5D-2A9B7CA94658}" dt="2022-01-05T10:27:59.954" v="5808"/>
        <pc:sldMkLst>
          <pc:docMk/>
          <pc:sldMk cId="2994724330" sldId="2475"/>
        </pc:sldMkLst>
        <pc:spChg chg="mod">
          <ac:chgData name="Jennifer Brooks" userId="93ef732e-884d-4c04-8997-b138296c939b" providerId="ADAL" clId="{F5762FAC-6EA3-4745-AE5D-2A9B7CA94658}" dt="2021-12-21T15:27:48.646" v="3001"/>
          <ac:spMkLst>
            <pc:docMk/>
            <pc:sldMk cId="2994724330" sldId="2475"/>
            <ac:spMk id="2" creationId="{DE219EB6-F97B-4F36-8F5A-3D9BD0C38F5B}"/>
          </ac:spMkLst>
        </pc:spChg>
        <pc:spChg chg="mod">
          <ac:chgData name="Jennifer Brooks" userId="93ef732e-884d-4c04-8997-b138296c939b" providerId="ADAL" clId="{F5762FAC-6EA3-4745-AE5D-2A9B7CA94658}" dt="2021-12-21T15:27:54.726" v="3023" actId="20577"/>
          <ac:spMkLst>
            <pc:docMk/>
            <pc:sldMk cId="2994724330" sldId="2475"/>
            <ac:spMk id="3" creationId="{4DE179CA-3D2F-4981-9AF0-0B8C997D4A36}"/>
          </ac:spMkLst>
        </pc:spChg>
        <pc:spChg chg="mod">
          <ac:chgData name="Jennifer Brooks" userId="93ef732e-884d-4c04-8997-b138296c939b" providerId="ADAL" clId="{F5762FAC-6EA3-4745-AE5D-2A9B7CA94658}" dt="2021-12-21T15:42:18.504" v="4135" actId="1076"/>
          <ac:spMkLst>
            <pc:docMk/>
            <pc:sldMk cId="2994724330" sldId="2475"/>
            <ac:spMk id="4" creationId="{CA4C4B94-9799-4D29-9F82-738C13090696}"/>
          </ac:spMkLst>
        </pc:spChg>
      </pc:sldChg>
      <pc:sldChg chg="new del">
        <pc:chgData name="Jennifer Brooks" userId="93ef732e-884d-4c04-8997-b138296c939b" providerId="ADAL" clId="{F5762FAC-6EA3-4745-AE5D-2A9B7CA94658}" dt="2021-12-22T14:33:53.895" v="4559" actId="47"/>
        <pc:sldMkLst>
          <pc:docMk/>
          <pc:sldMk cId="1092169980" sldId="2476"/>
        </pc:sldMkLst>
      </pc:sldChg>
      <pc:sldChg chg="modSp new mod">
        <pc:chgData name="Jennifer Brooks" userId="93ef732e-884d-4c04-8997-b138296c939b" providerId="ADAL" clId="{F5762FAC-6EA3-4745-AE5D-2A9B7CA94658}" dt="2021-12-22T14:34:08.158" v="4595" actId="20577"/>
        <pc:sldMkLst>
          <pc:docMk/>
          <pc:sldMk cId="88977169" sldId="2477"/>
        </pc:sldMkLst>
        <pc:spChg chg="mod">
          <ac:chgData name="Jennifer Brooks" userId="93ef732e-884d-4c04-8997-b138296c939b" providerId="ADAL" clId="{F5762FAC-6EA3-4745-AE5D-2A9B7CA94658}" dt="2021-12-22T14:34:08.158" v="4595" actId="20577"/>
          <ac:spMkLst>
            <pc:docMk/>
            <pc:sldMk cId="88977169" sldId="2477"/>
            <ac:spMk id="2" creationId="{4834F0D1-B6BC-4D78-A147-6128DCABD8DE}"/>
          </ac:spMkLst>
        </pc:spChg>
      </pc:sldChg>
      <pc:sldChg chg="modSp add mod ord">
        <pc:chgData name="Jennifer Brooks" userId="93ef732e-884d-4c04-8997-b138296c939b" providerId="ADAL" clId="{F5762FAC-6EA3-4745-AE5D-2A9B7CA94658}" dt="2021-12-22T14:36:50.933" v="4663" actId="14100"/>
        <pc:sldMkLst>
          <pc:docMk/>
          <pc:sldMk cId="2337949176" sldId="2478"/>
        </pc:sldMkLst>
        <pc:spChg chg="mod">
          <ac:chgData name="Jennifer Brooks" userId="93ef732e-884d-4c04-8997-b138296c939b" providerId="ADAL" clId="{F5762FAC-6EA3-4745-AE5D-2A9B7CA94658}" dt="2021-12-22T14:36:50.933" v="4663" actId="14100"/>
          <ac:spMkLst>
            <pc:docMk/>
            <pc:sldMk cId="2337949176" sldId="2478"/>
            <ac:spMk id="2" creationId="{4834F0D1-B6BC-4D78-A147-6128DCABD8DE}"/>
          </ac:spMkLst>
        </pc:spChg>
      </pc:sldChg>
      <pc:sldChg chg="modSp new del mod modNotesTx">
        <pc:chgData name="Jennifer Brooks" userId="93ef732e-884d-4c04-8997-b138296c939b" providerId="ADAL" clId="{F5762FAC-6EA3-4745-AE5D-2A9B7CA94658}" dt="2022-01-13T16:09:38.317" v="9558" actId="47"/>
        <pc:sldMkLst>
          <pc:docMk/>
          <pc:sldMk cId="4119764597" sldId="2479"/>
        </pc:sldMkLst>
        <pc:spChg chg="mod">
          <ac:chgData name="Jennifer Brooks" userId="93ef732e-884d-4c04-8997-b138296c939b" providerId="ADAL" clId="{F5762FAC-6EA3-4745-AE5D-2A9B7CA94658}" dt="2022-01-05T10:42:52.110" v="5886" actId="20577"/>
          <ac:spMkLst>
            <pc:docMk/>
            <pc:sldMk cId="4119764597" sldId="2479"/>
            <ac:spMk id="2" creationId="{6DDEFC37-30D4-43D8-AA54-621057003D76}"/>
          </ac:spMkLst>
        </pc:spChg>
        <pc:spChg chg="mod">
          <ac:chgData name="Jennifer Brooks" userId="93ef732e-884d-4c04-8997-b138296c939b" providerId="ADAL" clId="{F5762FAC-6EA3-4745-AE5D-2A9B7CA94658}" dt="2022-01-13T15:51:40.328" v="7010" actId="21"/>
          <ac:spMkLst>
            <pc:docMk/>
            <pc:sldMk cId="4119764597" sldId="2479"/>
            <ac:spMk id="4" creationId="{87EC79A1-27C3-4646-9FB9-132035B29359}"/>
          </ac:spMkLst>
        </pc:spChg>
      </pc:sldChg>
      <pc:sldChg chg="modSp mod">
        <pc:chgData name="Jennifer Brooks" userId="93ef732e-884d-4c04-8997-b138296c939b" providerId="ADAL" clId="{F5762FAC-6EA3-4745-AE5D-2A9B7CA94658}" dt="2022-01-05T10:16:50.616" v="5453" actId="27636"/>
        <pc:sldMkLst>
          <pc:docMk/>
          <pc:sldMk cId="842579670" sldId="2480"/>
        </pc:sldMkLst>
        <pc:spChg chg="mod">
          <ac:chgData name="Jennifer Brooks" userId="93ef732e-884d-4c04-8997-b138296c939b" providerId="ADAL" clId="{F5762FAC-6EA3-4745-AE5D-2A9B7CA94658}" dt="2022-01-05T10:16:50.600" v="5451" actId="27636"/>
          <ac:spMkLst>
            <pc:docMk/>
            <pc:sldMk cId="842579670" sldId="2480"/>
            <ac:spMk id="5" creationId="{6F93BC1B-1E4C-4477-8E8A-00916DD38BF1}"/>
          </ac:spMkLst>
        </pc:spChg>
        <pc:spChg chg="mod">
          <ac:chgData name="Jennifer Brooks" userId="93ef732e-884d-4c04-8997-b138296c939b" providerId="ADAL" clId="{F5762FAC-6EA3-4745-AE5D-2A9B7CA94658}" dt="2022-01-05T10:16:50.608" v="5452" actId="27636"/>
          <ac:spMkLst>
            <pc:docMk/>
            <pc:sldMk cId="842579670" sldId="2480"/>
            <ac:spMk id="6" creationId="{19642C1E-02B2-479E-B761-59246E31FEF1}"/>
          </ac:spMkLst>
        </pc:spChg>
        <pc:spChg chg="mod">
          <ac:chgData name="Jennifer Brooks" userId="93ef732e-884d-4c04-8997-b138296c939b" providerId="ADAL" clId="{F5762FAC-6EA3-4745-AE5D-2A9B7CA94658}" dt="2022-01-05T10:16:50.616" v="5453" actId="27636"/>
          <ac:spMkLst>
            <pc:docMk/>
            <pc:sldMk cId="842579670" sldId="2480"/>
            <ac:spMk id="7" creationId="{686E30E4-ED03-4FFD-A3B2-C87023436B24}"/>
          </ac:spMkLst>
        </pc:spChg>
      </pc:sldChg>
      <pc:sldChg chg="modSp new mod">
        <pc:chgData name="Jennifer Brooks" userId="93ef732e-884d-4c04-8997-b138296c939b" providerId="ADAL" clId="{F5762FAC-6EA3-4745-AE5D-2A9B7CA94658}" dt="2022-01-14T08:16:54.177" v="9601" actId="14100"/>
        <pc:sldMkLst>
          <pc:docMk/>
          <pc:sldMk cId="3626440795" sldId="2483"/>
        </pc:sldMkLst>
        <pc:spChg chg="mod">
          <ac:chgData name="Jennifer Brooks" userId="93ef732e-884d-4c04-8997-b138296c939b" providerId="ADAL" clId="{F5762FAC-6EA3-4745-AE5D-2A9B7CA94658}" dt="2022-01-14T08:16:15.039" v="9595" actId="20577"/>
          <ac:spMkLst>
            <pc:docMk/>
            <pc:sldMk cId="3626440795" sldId="2483"/>
            <ac:spMk id="2" creationId="{E7A9BCCB-625D-4F23-BCA3-FB81769DB61A}"/>
          </ac:spMkLst>
        </pc:spChg>
        <pc:spChg chg="mod">
          <ac:chgData name="Jennifer Brooks" userId="93ef732e-884d-4c04-8997-b138296c939b" providerId="ADAL" clId="{F5762FAC-6EA3-4745-AE5D-2A9B7CA94658}" dt="2022-01-14T08:16:54.177" v="9601" actId="14100"/>
          <ac:spMkLst>
            <pc:docMk/>
            <pc:sldMk cId="3626440795" sldId="2483"/>
            <ac:spMk id="4" creationId="{5A9F4029-4F81-4207-9863-1847C5638839}"/>
          </ac:spMkLst>
        </pc:spChg>
      </pc:sldChg>
      <pc:sldChg chg="new del">
        <pc:chgData name="Jennifer Brooks" userId="93ef732e-884d-4c04-8997-b138296c939b" providerId="ADAL" clId="{F5762FAC-6EA3-4745-AE5D-2A9B7CA94658}" dt="2022-01-05T10:42:20.723" v="5842" actId="47"/>
        <pc:sldMkLst>
          <pc:docMk/>
          <pc:sldMk cId="56157302" sldId="2484"/>
        </pc:sldMkLst>
      </pc:sldChg>
      <pc:sldChg chg="modSp new mod">
        <pc:chgData name="Jennifer Brooks" userId="93ef732e-884d-4c04-8997-b138296c939b" providerId="ADAL" clId="{F5762FAC-6EA3-4745-AE5D-2A9B7CA94658}" dt="2022-01-17T08:43:50.330" v="9676" actId="20577"/>
        <pc:sldMkLst>
          <pc:docMk/>
          <pc:sldMk cId="3422054992" sldId="2486"/>
        </pc:sldMkLst>
        <pc:spChg chg="mod">
          <ac:chgData name="Jennifer Brooks" userId="93ef732e-884d-4c04-8997-b138296c939b" providerId="ADAL" clId="{F5762FAC-6EA3-4745-AE5D-2A9B7CA94658}" dt="2022-01-17T08:43:50.330" v="9676" actId="20577"/>
          <ac:spMkLst>
            <pc:docMk/>
            <pc:sldMk cId="3422054992" sldId="2486"/>
            <ac:spMk id="2" creationId="{C2058BCA-D4B7-4A24-8BD8-4509CBA360A6}"/>
          </ac:spMkLst>
        </pc:spChg>
        <pc:spChg chg="mod">
          <ac:chgData name="Jennifer Brooks" userId="93ef732e-884d-4c04-8997-b138296c939b" providerId="ADAL" clId="{F5762FAC-6EA3-4745-AE5D-2A9B7CA94658}" dt="2022-01-17T08:43:42.642" v="9657" actId="20577"/>
          <ac:spMkLst>
            <pc:docMk/>
            <pc:sldMk cId="3422054992" sldId="2486"/>
            <ac:spMk id="4" creationId="{8F607FEA-2A13-41BC-BC35-43022732BE0D}"/>
          </ac:spMkLst>
        </pc:spChg>
      </pc:sldChg>
      <pc:sldChg chg="delSp modSp new mod">
        <pc:chgData name="Jennifer Brooks" userId="93ef732e-884d-4c04-8997-b138296c939b" providerId="ADAL" clId="{F5762FAC-6EA3-4745-AE5D-2A9B7CA94658}" dt="2022-01-13T15:51:32.294" v="7009" actId="20577"/>
        <pc:sldMkLst>
          <pc:docMk/>
          <pc:sldMk cId="1041460220" sldId="2487"/>
        </pc:sldMkLst>
        <pc:spChg chg="mod">
          <ac:chgData name="Jennifer Brooks" userId="93ef732e-884d-4c04-8997-b138296c939b" providerId="ADAL" clId="{F5762FAC-6EA3-4745-AE5D-2A9B7CA94658}" dt="2022-01-13T15:49:28.084" v="6731" actId="20577"/>
          <ac:spMkLst>
            <pc:docMk/>
            <pc:sldMk cId="1041460220" sldId="2487"/>
            <ac:spMk id="2" creationId="{955D1537-57BE-432C-9028-F5479BED81E2}"/>
          </ac:spMkLst>
        </pc:spChg>
        <pc:spChg chg="mod">
          <ac:chgData name="Jennifer Brooks" userId="93ef732e-884d-4c04-8997-b138296c939b" providerId="ADAL" clId="{F5762FAC-6EA3-4745-AE5D-2A9B7CA94658}" dt="2022-01-13T15:51:32.294" v="7009" actId="20577"/>
          <ac:spMkLst>
            <pc:docMk/>
            <pc:sldMk cId="1041460220" sldId="2487"/>
            <ac:spMk id="3" creationId="{FB2BEC58-EC91-4846-99C9-6F782EE9E46D}"/>
          </ac:spMkLst>
        </pc:spChg>
        <pc:spChg chg="mod">
          <ac:chgData name="Jennifer Brooks" userId="93ef732e-884d-4c04-8997-b138296c939b" providerId="ADAL" clId="{F5762FAC-6EA3-4745-AE5D-2A9B7CA94658}" dt="2022-01-13T15:51:26.366" v="6986" actId="403"/>
          <ac:spMkLst>
            <pc:docMk/>
            <pc:sldMk cId="1041460220" sldId="2487"/>
            <ac:spMk id="5" creationId="{74A065D1-EAAB-4F35-AFF3-0AFF1741A280}"/>
          </ac:spMkLst>
        </pc:spChg>
        <pc:spChg chg="del">
          <ac:chgData name="Jennifer Brooks" userId="93ef732e-884d-4c04-8997-b138296c939b" providerId="ADAL" clId="{F5762FAC-6EA3-4745-AE5D-2A9B7CA94658}" dt="2022-01-13T15:49:31.546" v="6732" actId="478"/>
          <ac:spMkLst>
            <pc:docMk/>
            <pc:sldMk cId="1041460220" sldId="2487"/>
            <ac:spMk id="6" creationId="{8579D834-DBC3-4737-AD4D-4B59CFFAE5D1}"/>
          </ac:spMkLst>
        </pc:spChg>
      </pc:sldChg>
      <pc:sldChg chg="modSp new mod">
        <pc:chgData name="Jennifer Brooks" userId="93ef732e-884d-4c04-8997-b138296c939b" providerId="ADAL" clId="{F5762FAC-6EA3-4745-AE5D-2A9B7CA94658}" dt="2022-01-13T15:53:49.504" v="7349" actId="20577"/>
        <pc:sldMkLst>
          <pc:docMk/>
          <pc:sldMk cId="183464860" sldId="2488"/>
        </pc:sldMkLst>
        <pc:spChg chg="mod">
          <ac:chgData name="Jennifer Brooks" userId="93ef732e-884d-4c04-8997-b138296c939b" providerId="ADAL" clId="{F5762FAC-6EA3-4745-AE5D-2A9B7CA94658}" dt="2022-01-13T15:53:49.504" v="7349" actId="20577"/>
          <ac:spMkLst>
            <pc:docMk/>
            <pc:sldMk cId="183464860" sldId="2488"/>
            <ac:spMk id="2" creationId="{413651C1-AD49-484F-B6A4-F3F7B67C2E2E}"/>
          </ac:spMkLst>
        </pc:spChg>
        <pc:spChg chg="mod">
          <ac:chgData name="Jennifer Brooks" userId="93ef732e-884d-4c04-8997-b138296c939b" providerId="ADAL" clId="{F5762FAC-6EA3-4745-AE5D-2A9B7CA94658}" dt="2022-01-13T15:53:24.067" v="7310" actId="5793"/>
          <ac:spMkLst>
            <pc:docMk/>
            <pc:sldMk cId="183464860" sldId="2488"/>
            <ac:spMk id="4" creationId="{FE9D79E9-9917-41B9-9F01-18E52CEF700B}"/>
          </ac:spMkLst>
        </pc:spChg>
      </pc:sldChg>
      <pc:sldChg chg="modSp new mod">
        <pc:chgData name="Jennifer Brooks" userId="93ef732e-884d-4c04-8997-b138296c939b" providerId="ADAL" clId="{F5762FAC-6EA3-4745-AE5D-2A9B7CA94658}" dt="2022-01-13T16:09:58.880" v="9576" actId="20577"/>
        <pc:sldMkLst>
          <pc:docMk/>
          <pc:sldMk cId="154674097" sldId="2489"/>
        </pc:sldMkLst>
        <pc:spChg chg="mod">
          <ac:chgData name="Jennifer Brooks" userId="93ef732e-884d-4c04-8997-b138296c939b" providerId="ADAL" clId="{F5762FAC-6EA3-4745-AE5D-2A9B7CA94658}" dt="2022-01-13T16:09:58.880" v="9576" actId="20577"/>
          <ac:spMkLst>
            <pc:docMk/>
            <pc:sldMk cId="154674097" sldId="2489"/>
            <ac:spMk id="2" creationId="{937BF552-7EE0-46B7-8AA2-B5B060115B2F}"/>
          </ac:spMkLst>
        </pc:spChg>
        <pc:spChg chg="mod">
          <ac:chgData name="Jennifer Brooks" userId="93ef732e-884d-4c04-8997-b138296c939b" providerId="ADAL" clId="{F5762FAC-6EA3-4745-AE5D-2A9B7CA94658}" dt="2022-01-13T16:02:29.510" v="8714" actId="27636"/>
          <ac:spMkLst>
            <pc:docMk/>
            <pc:sldMk cId="154674097" sldId="2489"/>
            <ac:spMk id="4" creationId="{428961D8-877D-42EA-BE6E-9B36A3F479CA}"/>
          </ac:spMkLst>
        </pc:spChg>
      </pc:sldChg>
      <pc:sldChg chg="modSp new mod ord">
        <pc:chgData name="Jennifer Brooks" userId="93ef732e-884d-4c04-8997-b138296c939b" providerId="ADAL" clId="{F5762FAC-6EA3-4745-AE5D-2A9B7CA94658}" dt="2022-01-13T16:10:11.505" v="9579"/>
        <pc:sldMkLst>
          <pc:docMk/>
          <pc:sldMk cId="3027038829" sldId="2490"/>
        </pc:sldMkLst>
        <pc:spChg chg="mod">
          <ac:chgData name="Jennifer Brooks" userId="93ef732e-884d-4c04-8997-b138296c939b" providerId="ADAL" clId="{F5762FAC-6EA3-4745-AE5D-2A9B7CA94658}" dt="2022-01-13T16:10:11.505" v="9579"/>
          <ac:spMkLst>
            <pc:docMk/>
            <pc:sldMk cId="3027038829" sldId="2490"/>
            <ac:spMk id="2" creationId="{632390D5-DD97-4FA1-8EFD-C7474BDDF56C}"/>
          </ac:spMkLst>
        </pc:spChg>
        <pc:spChg chg="mod">
          <ac:chgData name="Jennifer Brooks" userId="93ef732e-884d-4c04-8997-b138296c939b" providerId="ADAL" clId="{F5762FAC-6EA3-4745-AE5D-2A9B7CA94658}" dt="2022-01-13T16:09:32.460" v="9557" actId="20577"/>
          <ac:spMkLst>
            <pc:docMk/>
            <pc:sldMk cId="3027038829" sldId="2490"/>
            <ac:spMk id="4" creationId="{E28E3734-7291-4367-9AF6-86F00DCC4C56}"/>
          </ac:spMkLst>
        </pc:spChg>
      </pc:sldChg>
      <pc:sldChg chg="modSp add mod ord">
        <pc:chgData name="Jennifer Brooks" userId="93ef732e-884d-4c04-8997-b138296c939b" providerId="ADAL" clId="{F5762FAC-6EA3-4745-AE5D-2A9B7CA94658}" dt="2022-01-13T16:10:06.345" v="9577"/>
        <pc:sldMkLst>
          <pc:docMk/>
          <pc:sldMk cId="3172807218" sldId="2491"/>
        </pc:sldMkLst>
        <pc:spChg chg="mod">
          <ac:chgData name="Jennifer Brooks" userId="93ef732e-884d-4c04-8997-b138296c939b" providerId="ADAL" clId="{F5762FAC-6EA3-4745-AE5D-2A9B7CA94658}" dt="2022-01-13T16:10:06.345" v="9577"/>
          <ac:spMkLst>
            <pc:docMk/>
            <pc:sldMk cId="3172807218" sldId="2491"/>
            <ac:spMk id="2" creationId="{937BF552-7EE0-46B7-8AA2-B5B060115B2F}"/>
          </ac:spMkLst>
        </pc:spChg>
        <pc:spChg chg="mod">
          <ac:chgData name="Jennifer Brooks" userId="93ef732e-884d-4c04-8997-b138296c939b" providerId="ADAL" clId="{F5762FAC-6EA3-4745-AE5D-2A9B7CA94658}" dt="2022-01-13T16:09:21.129" v="9543" actId="20577"/>
          <ac:spMkLst>
            <pc:docMk/>
            <pc:sldMk cId="3172807218" sldId="2491"/>
            <ac:spMk id="4" creationId="{428961D8-877D-42EA-BE6E-9B36A3F479CA}"/>
          </ac:spMkLst>
        </pc:spChg>
      </pc:sldChg>
      <pc:sldChg chg="modSp new mod">
        <pc:chgData name="Jennifer Brooks" userId="93ef732e-884d-4c04-8997-b138296c939b" providerId="ADAL" clId="{F5762FAC-6EA3-4745-AE5D-2A9B7CA94658}" dt="2022-01-14T08:16:59.376" v="9602" actId="403"/>
        <pc:sldMkLst>
          <pc:docMk/>
          <pc:sldMk cId="332235081" sldId="2492"/>
        </pc:sldMkLst>
        <pc:spChg chg="mod">
          <ac:chgData name="Jennifer Brooks" userId="93ef732e-884d-4c04-8997-b138296c939b" providerId="ADAL" clId="{F5762FAC-6EA3-4745-AE5D-2A9B7CA94658}" dt="2022-01-14T08:16:26.007" v="9598" actId="20577"/>
          <ac:spMkLst>
            <pc:docMk/>
            <pc:sldMk cId="332235081" sldId="2492"/>
            <ac:spMk id="2" creationId="{D49E3034-B084-4392-B819-3BC4A969EC85}"/>
          </ac:spMkLst>
        </pc:spChg>
        <pc:spChg chg="mod">
          <ac:chgData name="Jennifer Brooks" userId="93ef732e-884d-4c04-8997-b138296c939b" providerId="ADAL" clId="{F5762FAC-6EA3-4745-AE5D-2A9B7CA94658}" dt="2022-01-14T08:16:59.376" v="9602" actId="403"/>
          <ac:spMkLst>
            <pc:docMk/>
            <pc:sldMk cId="332235081" sldId="2492"/>
            <ac:spMk id="4" creationId="{DAD52F30-FAE1-4788-A244-83754CA2DD14}"/>
          </ac:spMkLst>
        </pc:spChg>
      </pc:sldChg>
      <pc:sldChg chg="addSp delSp modSp new mod">
        <pc:chgData name="Jennifer Brooks" userId="93ef732e-884d-4c04-8997-b138296c939b" providerId="ADAL" clId="{F5762FAC-6EA3-4745-AE5D-2A9B7CA94658}" dt="2022-01-17T09:04:00.585" v="10156" actId="20577"/>
        <pc:sldMkLst>
          <pc:docMk/>
          <pc:sldMk cId="3370834585" sldId="2493"/>
        </pc:sldMkLst>
        <pc:spChg chg="mod">
          <ac:chgData name="Jennifer Brooks" userId="93ef732e-884d-4c04-8997-b138296c939b" providerId="ADAL" clId="{F5762FAC-6EA3-4745-AE5D-2A9B7CA94658}" dt="2022-01-17T08:44:30.822" v="9719" actId="20577"/>
          <ac:spMkLst>
            <pc:docMk/>
            <pc:sldMk cId="3370834585" sldId="2493"/>
            <ac:spMk id="2" creationId="{34BC7581-9A0A-42C1-8815-2D0BE6928AF8}"/>
          </ac:spMkLst>
        </pc:spChg>
        <pc:spChg chg="mod">
          <ac:chgData name="Jennifer Brooks" userId="93ef732e-884d-4c04-8997-b138296c939b" providerId="ADAL" clId="{F5762FAC-6EA3-4745-AE5D-2A9B7CA94658}" dt="2022-01-17T09:04:00.585" v="10156" actId="20577"/>
          <ac:spMkLst>
            <pc:docMk/>
            <pc:sldMk cId="3370834585" sldId="2493"/>
            <ac:spMk id="4" creationId="{A4153FAC-2E37-4D7C-9680-C070C96270B2}"/>
          </ac:spMkLst>
        </pc:spChg>
        <pc:graphicFrameChg chg="add del mod">
          <ac:chgData name="Jennifer Brooks" userId="93ef732e-884d-4c04-8997-b138296c939b" providerId="ADAL" clId="{F5762FAC-6EA3-4745-AE5D-2A9B7CA94658}" dt="2022-01-17T08:52:14.517" v="9722" actId="478"/>
          <ac:graphicFrameMkLst>
            <pc:docMk/>
            <pc:sldMk cId="3370834585" sldId="2493"/>
            <ac:graphicFrameMk id="5" creationId="{978AC3BD-5267-41E8-89C3-F5B765F74866}"/>
          </ac:graphicFrameMkLst>
        </pc:graphicFrameChg>
        <pc:graphicFrameChg chg="add mod">
          <ac:chgData name="Jennifer Brooks" userId="93ef732e-884d-4c04-8997-b138296c939b" providerId="ADAL" clId="{F5762FAC-6EA3-4745-AE5D-2A9B7CA94658}" dt="2022-01-17T09:03:51.337" v="10155" actId="1076"/>
          <ac:graphicFrameMkLst>
            <pc:docMk/>
            <pc:sldMk cId="3370834585" sldId="2493"/>
            <ac:graphicFrameMk id="6" creationId="{D044BCD6-FD82-46E3-8976-5BBFCD033E34}"/>
          </ac:graphicFrameMkLst>
        </pc:graphicFrameChg>
      </pc:sldChg>
      <pc:sldMasterChg chg="del delSldLayout">
        <pc:chgData name="Jennifer Brooks" userId="93ef732e-884d-4c04-8997-b138296c939b" providerId="ADAL" clId="{F5762FAC-6EA3-4745-AE5D-2A9B7CA94658}" dt="2021-12-21T15:02:41.139" v="2205" actId="47"/>
        <pc:sldMasterMkLst>
          <pc:docMk/>
          <pc:sldMasterMk cId="2825512520" sldId="2147483660"/>
        </pc:sldMasterMkLst>
        <pc:sldLayoutChg chg="del">
          <pc:chgData name="Jennifer Brooks" userId="93ef732e-884d-4c04-8997-b138296c939b" providerId="ADAL" clId="{F5762FAC-6EA3-4745-AE5D-2A9B7CA94658}" dt="2021-12-21T15:02:41.139" v="2205" actId="47"/>
          <pc:sldLayoutMkLst>
            <pc:docMk/>
            <pc:sldMasterMk cId="2825512520" sldId="2147483660"/>
            <pc:sldLayoutMk cId="1589359539" sldId="2147483661"/>
          </pc:sldLayoutMkLst>
        </pc:sldLayoutChg>
        <pc:sldLayoutChg chg="del">
          <pc:chgData name="Jennifer Brooks" userId="93ef732e-884d-4c04-8997-b138296c939b" providerId="ADAL" clId="{F5762FAC-6EA3-4745-AE5D-2A9B7CA94658}" dt="2021-12-21T15:02:41.139" v="2205" actId="47"/>
          <pc:sldLayoutMkLst>
            <pc:docMk/>
            <pc:sldMasterMk cId="2825512520" sldId="2147483660"/>
            <pc:sldLayoutMk cId="750303875" sldId="2147483662"/>
          </pc:sldLayoutMkLst>
        </pc:sldLayoutChg>
        <pc:sldLayoutChg chg="del">
          <pc:chgData name="Jennifer Brooks" userId="93ef732e-884d-4c04-8997-b138296c939b" providerId="ADAL" clId="{F5762FAC-6EA3-4745-AE5D-2A9B7CA94658}" dt="2021-12-21T15:02:41.139" v="2205" actId="47"/>
          <pc:sldLayoutMkLst>
            <pc:docMk/>
            <pc:sldMasterMk cId="2825512520" sldId="2147483660"/>
            <pc:sldLayoutMk cId="1593216569" sldId="2147483663"/>
          </pc:sldLayoutMkLst>
        </pc:sldLayoutChg>
        <pc:sldLayoutChg chg="del">
          <pc:chgData name="Jennifer Brooks" userId="93ef732e-884d-4c04-8997-b138296c939b" providerId="ADAL" clId="{F5762FAC-6EA3-4745-AE5D-2A9B7CA94658}" dt="2021-12-21T15:02:41.139" v="2205" actId="47"/>
          <pc:sldLayoutMkLst>
            <pc:docMk/>
            <pc:sldMasterMk cId="2825512520" sldId="2147483660"/>
            <pc:sldLayoutMk cId="1950465351" sldId="2147483664"/>
          </pc:sldLayoutMkLst>
        </pc:sldLayoutChg>
        <pc:sldLayoutChg chg="del">
          <pc:chgData name="Jennifer Brooks" userId="93ef732e-884d-4c04-8997-b138296c939b" providerId="ADAL" clId="{F5762FAC-6EA3-4745-AE5D-2A9B7CA94658}" dt="2021-12-21T15:02:41.139" v="2205" actId="47"/>
          <pc:sldLayoutMkLst>
            <pc:docMk/>
            <pc:sldMasterMk cId="2825512520" sldId="2147483660"/>
            <pc:sldLayoutMk cId="587049001" sldId="2147483665"/>
          </pc:sldLayoutMkLst>
        </pc:sldLayoutChg>
        <pc:sldLayoutChg chg="del">
          <pc:chgData name="Jennifer Brooks" userId="93ef732e-884d-4c04-8997-b138296c939b" providerId="ADAL" clId="{F5762FAC-6EA3-4745-AE5D-2A9B7CA94658}" dt="2021-12-21T15:02:41.139" v="2205" actId="47"/>
          <pc:sldLayoutMkLst>
            <pc:docMk/>
            <pc:sldMasterMk cId="2825512520" sldId="2147483660"/>
            <pc:sldLayoutMk cId="1825384624" sldId="2147483666"/>
          </pc:sldLayoutMkLst>
        </pc:sldLayoutChg>
        <pc:sldLayoutChg chg="del">
          <pc:chgData name="Jennifer Brooks" userId="93ef732e-884d-4c04-8997-b138296c939b" providerId="ADAL" clId="{F5762FAC-6EA3-4745-AE5D-2A9B7CA94658}" dt="2021-12-21T15:02:41.139" v="2205" actId="47"/>
          <pc:sldLayoutMkLst>
            <pc:docMk/>
            <pc:sldMasterMk cId="2825512520" sldId="2147483660"/>
            <pc:sldLayoutMk cId="672553029" sldId="2147483667"/>
          </pc:sldLayoutMkLst>
        </pc:sldLayoutChg>
        <pc:sldLayoutChg chg="del">
          <pc:chgData name="Jennifer Brooks" userId="93ef732e-884d-4c04-8997-b138296c939b" providerId="ADAL" clId="{F5762FAC-6EA3-4745-AE5D-2A9B7CA94658}" dt="2021-12-21T15:02:41.139" v="2205" actId="47"/>
          <pc:sldLayoutMkLst>
            <pc:docMk/>
            <pc:sldMasterMk cId="2825512520" sldId="2147483660"/>
            <pc:sldLayoutMk cId="2479555723" sldId="2147483668"/>
          </pc:sldLayoutMkLst>
        </pc:sldLayoutChg>
        <pc:sldLayoutChg chg="del">
          <pc:chgData name="Jennifer Brooks" userId="93ef732e-884d-4c04-8997-b138296c939b" providerId="ADAL" clId="{F5762FAC-6EA3-4745-AE5D-2A9B7CA94658}" dt="2021-12-21T15:02:41.139" v="2205" actId="47"/>
          <pc:sldLayoutMkLst>
            <pc:docMk/>
            <pc:sldMasterMk cId="2825512520" sldId="2147483660"/>
            <pc:sldLayoutMk cId="1091342008" sldId="2147483669"/>
          </pc:sldLayoutMkLst>
        </pc:sldLayoutChg>
        <pc:sldLayoutChg chg="del">
          <pc:chgData name="Jennifer Brooks" userId="93ef732e-884d-4c04-8997-b138296c939b" providerId="ADAL" clId="{F5762FAC-6EA3-4745-AE5D-2A9B7CA94658}" dt="2021-12-21T15:02:41.139" v="2205" actId="47"/>
          <pc:sldLayoutMkLst>
            <pc:docMk/>
            <pc:sldMasterMk cId="2825512520" sldId="2147483660"/>
            <pc:sldLayoutMk cId="2287669199" sldId="2147483670"/>
          </pc:sldLayoutMkLst>
        </pc:sldLayoutChg>
        <pc:sldLayoutChg chg="del">
          <pc:chgData name="Jennifer Brooks" userId="93ef732e-884d-4c04-8997-b138296c939b" providerId="ADAL" clId="{F5762FAC-6EA3-4745-AE5D-2A9B7CA94658}" dt="2021-12-21T15:02:41.139" v="2205" actId="47"/>
          <pc:sldLayoutMkLst>
            <pc:docMk/>
            <pc:sldMasterMk cId="2825512520" sldId="2147483660"/>
            <pc:sldLayoutMk cId="207646391" sldId="2147483671"/>
          </pc:sldLayoutMkLst>
        </pc:sldLayoutChg>
        <pc:sldLayoutChg chg="del">
          <pc:chgData name="Jennifer Brooks" userId="93ef732e-884d-4c04-8997-b138296c939b" providerId="ADAL" clId="{F5762FAC-6EA3-4745-AE5D-2A9B7CA94658}" dt="2021-12-21T15:02:41.139" v="2205" actId="47"/>
          <pc:sldLayoutMkLst>
            <pc:docMk/>
            <pc:sldMasterMk cId="2825512520" sldId="2147483660"/>
            <pc:sldLayoutMk cId="2220482562" sldId="2147483672"/>
          </pc:sldLayoutMkLst>
        </pc:sldLayoutChg>
        <pc:sldLayoutChg chg="del">
          <pc:chgData name="Jennifer Brooks" userId="93ef732e-884d-4c04-8997-b138296c939b" providerId="ADAL" clId="{F5762FAC-6EA3-4745-AE5D-2A9B7CA94658}" dt="2021-12-21T15:02:41.139" v="2205" actId="47"/>
          <pc:sldLayoutMkLst>
            <pc:docMk/>
            <pc:sldMasterMk cId="2825512520" sldId="2147483660"/>
            <pc:sldLayoutMk cId="3420527530" sldId="2147483673"/>
          </pc:sldLayoutMkLst>
        </pc:sldLayoutChg>
        <pc:sldLayoutChg chg="del">
          <pc:chgData name="Jennifer Brooks" userId="93ef732e-884d-4c04-8997-b138296c939b" providerId="ADAL" clId="{F5762FAC-6EA3-4745-AE5D-2A9B7CA94658}" dt="2021-12-21T15:02:41.139" v="2205" actId="47"/>
          <pc:sldLayoutMkLst>
            <pc:docMk/>
            <pc:sldMasterMk cId="2825512520" sldId="2147483660"/>
            <pc:sldLayoutMk cId="1993696461" sldId="2147483674"/>
          </pc:sldLayoutMkLst>
        </pc:sldLayoutChg>
        <pc:sldLayoutChg chg="del">
          <pc:chgData name="Jennifer Brooks" userId="93ef732e-884d-4c04-8997-b138296c939b" providerId="ADAL" clId="{F5762FAC-6EA3-4745-AE5D-2A9B7CA94658}" dt="2021-12-21T15:02:41.139" v="2205" actId="47"/>
          <pc:sldLayoutMkLst>
            <pc:docMk/>
            <pc:sldMasterMk cId="2825512520" sldId="2147483660"/>
            <pc:sldLayoutMk cId="1721955300" sldId="2147483675"/>
          </pc:sldLayoutMkLst>
        </pc:sldLayoutChg>
        <pc:sldLayoutChg chg="del">
          <pc:chgData name="Jennifer Brooks" userId="93ef732e-884d-4c04-8997-b138296c939b" providerId="ADAL" clId="{F5762FAC-6EA3-4745-AE5D-2A9B7CA94658}" dt="2021-12-21T15:02:41.139" v="2205" actId="47"/>
          <pc:sldLayoutMkLst>
            <pc:docMk/>
            <pc:sldMasterMk cId="2825512520" sldId="2147483660"/>
            <pc:sldLayoutMk cId="1538217422" sldId="2147483676"/>
          </pc:sldLayoutMkLst>
        </pc:sldLayoutChg>
        <pc:sldLayoutChg chg="del">
          <pc:chgData name="Jennifer Brooks" userId="93ef732e-884d-4c04-8997-b138296c939b" providerId="ADAL" clId="{F5762FAC-6EA3-4745-AE5D-2A9B7CA94658}" dt="2021-12-21T15:02:41.139" v="2205" actId="47"/>
          <pc:sldLayoutMkLst>
            <pc:docMk/>
            <pc:sldMasterMk cId="2825512520" sldId="2147483660"/>
            <pc:sldLayoutMk cId="3080902118" sldId="2147483677"/>
          </pc:sldLayoutMkLst>
        </pc:sldLayoutChg>
        <pc:sldLayoutChg chg="del">
          <pc:chgData name="Jennifer Brooks" userId="93ef732e-884d-4c04-8997-b138296c939b" providerId="ADAL" clId="{F5762FAC-6EA3-4745-AE5D-2A9B7CA94658}" dt="2021-12-21T15:02:41.139" v="2205" actId="47"/>
          <pc:sldLayoutMkLst>
            <pc:docMk/>
            <pc:sldMasterMk cId="2825512520" sldId="2147483660"/>
            <pc:sldLayoutMk cId="3772028660" sldId="2147483678"/>
          </pc:sldLayoutMkLst>
        </pc:sldLayoutChg>
        <pc:sldLayoutChg chg="del">
          <pc:chgData name="Jennifer Brooks" userId="93ef732e-884d-4c04-8997-b138296c939b" providerId="ADAL" clId="{F5762FAC-6EA3-4745-AE5D-2A9B7CA94658}" dt="2021-12-21T15:02:41.139" v="2205" actId="47"/>
          <pc:sldLayoutMkLst>
            <pc:docMk/>
            <pc:sldMasterMk cId="2825512520" sldId="2147483660"/>
            <pc:sldLayoutMk cId="651589414" sldId="2147483679"/>
          </pc:sldLayoutMkLst>
        </pc:sldLayoutChg>
        <pc:sldLayoutChg chg="del">
          <pc:chgData name="Jennifer Brooks" userId="93ef732e-884d-4c04-8997-b138296c939b" providerId="ADAL" clId="{F5762FAC-6EA3-4745-AE5D-2A9B7CA94658}" dt="2021-12-21T15:02:41.139" v="2205" actId="47"/>
          <pc:sldLayoutMkLst>
            <pc:docMk/>
            <pc:sldMasterMk cId="2825512520" sldId="2147483660"/>
            <pc:sldLayoutMk cId="319946848" sldId="2147483680"/>
          </pc:sldLayoutMkLst>
        </pc:sldLayoutChg>
        <pc:sldLayoutChg chg="del">
          <pc:chgData name="Jennifer Brooks" userId="93ef732e-884d-4c04-8997-b138296c939b" providerId="ADAL" clId="{F5762FAC-6EA3-4745-AE5D-2A9B7CA94658}" dt="2021-12-21T15:02:41.139" v="2205" actId="47"/>
          <pc:sldLayoutMkLst>
            <pc:docMk/>
            <pc:sldMasterMk cId="2825512520" sldId="2147483660"/>
            <pc:sldLayoutMk cId="2263520092" sldId="2147483681"/>
          </pc:sldLayoutMkLst>
        </pc:sldLayoutChg>
      </pc:sldMasterChg>
    </pc:docChg>
  </pc:docChgLst>
  <pc:docChgLst>
    <pc:chgData name="Lianna Martin" userId="S::lianna.martin@hlp.nhs.uk::59b1ca76-3e9c-4230-8169-44b1a9e78614" providerId="AD" clId="Web-{598F14A4-C307-F174-2C1F-B08E2D576F17}"/>
    <pc:docChg chg="addSld delSld modSld sldOrd">
      <pc:chgData name="Lianna Martin" userId="S::lianna.martin@hlp.nhs.uk::59b1ca76-3e9c-4230-8169-44b1a9e78614" providerId="AD" clId="Web-{598F14A4-C307-F174-2C1F-B08E2D576F17}" dt="2022-01-13T13:22:27.878" v="1331"/>
      <pc:docMkLst>
        <pc:docMk/>
      </pc:docMkLst>
      <pc:sldChg chg="modSp">
        <pc:chgData name="Lianna Martin" userId="S::lianna.martin@hlp.nhs.uk::59b1ca76-3e9c-4230-8169-44b1a9e78614" providerId="AD" clId="Web-{598F14A4-C307-F174-2C1F-B08E2D576F17}" dt="2022-01-13T11:37:44.899" v="1326" actId="1076"/>
        <pc:sldMkLst>
          <pc:docMk/>
          <pc:sldMk cId="312568688" sldId="2468"/>
        </pc:sldMkLst>
        <pc:spChg chg="mod">
          <ac:chgData name="Lianna Martin" userId="S::lianna.martin@hlp.nhs.uk::59b1ca76-3e9c-4230-8169-44b1a9e78614" providerId="AD" clId="Web-{598F14A4-C307-F174-2C1F-B08E2D576F17}" dt="2022-01-13T11:37:40.289" v="1325" actId="1076"/>
          <ac:spMkLst>
            <pc:docMk/>
            <pc:sldMk cId="312568688" sldId="2468"/>
            <ac:spMk id="4" creationId="{C1AF47A0-125E-41AC-A768-2F19B26A71B4}"/>
          </ac:spMkLst>
        </pc:spChg>
        <pc:picChg chg="mod">
          <ac:chgData name="Lianna Martin" userId="S::lianna.martin@hlp.nhs.uk::59b1ca76-3e9c-4230-8169-44b1a9e78614" providerId="AD" clId="Web-{598F14A4-C307-F174-2C1F-B08E2D576F17}" dt="2022-01-13T11:37:44.899" v="1326" actId="1076"/>
          <ac:picMkLst>
            <pc:docMk/>
            <pc:sldMk cId="312568688" sldId="2468"/>
            <ac:picMk id="3" creationId="{3A60F5F9-B7AC-4453-81A9-844496B8826D}"/>
          </ac:picMkLst>
        </pc:picChg>
      </pc:sldChg>
      <pc:sldChg chg="addSp modSp">
        <pc:chgData name="Lianna Martin" userId="S::lianna.martin@hlp.nhs.uk::59b1ca76-3e9c-4230-8169-44b1a9e78614" providerId="AD" clId="Web-{598F14A4-C307-F174-2C1F-B08E2D576F17}" dt="2022-01-13T09:15:38.888" v="1324" actId="1076"/>
        <pc:sldMkLst>
          <pc:docMk/>
          <pc:sldMk cId="2850358278" sldId="2481"/>
        </pc:sldMkLst>
        <pc:spChg chg="mod">
          <ac:chgData name="Lianna Martin" userId="S::lianna.martin@hlp.nhs.uk::59b1ca76-3e9c-4230-8169-44b1a9e78614" providerId="AD" clId="Web-{598F14A4-C307-F174-2C1F-B08E2D576F17}" dt="2022-01-13T09:15:38.888" v="1324" actId="1076"/>
          <ac:spMkLst>
            <pc:docMk/>
            <pc:sldMk cId="2850358278" sldId="2481"/>
            <ac:spMk id="4" creationId="{87EC79A1-27C3-4646-9FB9-132035B29359}"/>
          </ac:spMkLst>
        </pc:spChg>
        <pc:graphicFrameChg chg="add mod modGraphic">
          <ac:chgData name="Lianna Martin" userId="S::lianna.martin@hlp.nhs.uk::59b1ca76-3e9c-4230-8169-44b1a9e78614" providerId="AD" clId="Web-{598F14A4-C307-F174-2C1F-B08E2D576F17}" dt="2022-01-13T09:15:30.137" v="1323" actId="1076"/>
          <ac:graphicFrameMkLst>
            <pc:docMk/>
            <pc:sldMk cId="2850358278" sldId="2481"/>
            <ac:graphicFrameMk id="6" creationId="{ABBF81E5-E3D4-44FA-AB9D-FE3870DB1BD6}"/>
          </ac:graphicFrameMkLst>
        </pc:graphicFrameChg>
      </pc:sldChg>
      <pc:sldChg chg="modSp del">
        <pc:chgData name="Lianna Martin" userId="S::lianna.martin@hlp.nhs.uk::59b1ca76-3e9c-4230-8169-44b1a9e78614" providerId="AD" clId="Web-{598F14A4-C307-F174-2C1F-B08E2D576F17}" dt="2022-01-13T09:14:42.230" v="1322"/>
        <pc:sldMkLst>
          <pc:docMk/>
          <pc:sldMk cId="1428977510" sldId="2482"/>
        </pc:sldMkLst>
        <pc:graphicFrameChg chg="mod modGraphic">
          <ac:chgData name="Lianna Martin" userId="S::lianna.martin@hlp.nhs.uk::59b1ca76-3e9c-4230-8169-44b1a9e78614" providerId="AD" clId="Web-{598F14A4-C307-F174-2C1F-B08E2D576F17}" dt="2022-01-13T08:56:27.220" v="561"/>
          <ac:graphicFrameMkLst>
            <pc:docMk/>
            <pc:sldMk cId="1428977510" sldId="2482"/>
            <ac:graphicFrameMk id="6" creationId="{64A26C99-A07B-47B2-B954-7A8ACDE3BF7F}"/>
          </ac:graphicFrameMkLst>
        </pc:graphicFrameChg>
      </pc:sldChg>
      <pc:sldChg chg="new del">
        <pc:chgData name="Lianna Martin" userId="S::lianna.martin@hlp.nhs.uk::59b1ca76-3e9c-4230-8169-44b1a9e78614" providerId="AD" clId="Web-{598F14A4-C307-F174-2C1F-B08E2D576F17}" dt="2022-01-13T11:38:06.837" v="1328"/>
        <pc:sldMkLst>
          <pc:docMk/>
          <pc:sldMk cId="257257421" sldId="2484"/>
        </pc:sldMkLst>
      </pc:sldChg>
      <pc:sldChg chg="add ord">
        <pc:chgData name="Lianna Martin" userId="S::lianna.martin@hlp.nhs.uk::59b1ca76-3e9c-4230-8169-44b1a9e78614" providerId="AD" clId="Web-{598F14A4-C307-F174-2C1F-B08E2D576F17}" dt="2022-01-13T13:22:10.784" v="1330"/>
        <pc:sldMkLst>
          <pc:docMk/>
          <pc:sldMk cId="3342225191" sldId="2484"/>
        </pc:sldMkLst>
      </pc:sldChg>
      <pc:sldChg chg="add">
        <pc:chgData name="Lianna Martin" userId="S::lianna.martin@hlp.nhs.uk::59b1ca76-3e9c-4230-8169-44b1a9e78614" providerId="AD" clId="Web-{598F14A4-C307-F174-2C1F-B08E2D576F17}" dt="2022-01-13T13:22:27.878" v="1331"/>
        <pc:sldMkLst>
          <pc:docMk/>
          <pc:sldMk cId="4235595513" sldId="2485"/>
        </pc:sldMkLst>
      </pc:sldChg>
    </pc:docChg>
  </pc:docChgLst>
  <pc:docChgLst>
    <pc:chgData name="Lianna Martin" userId="S::lianna.martin@hlp.nhs.uk::59b1ca76-3e9c-4230-8169-44b1a9e78614" providerId="AD" clId="Web-{154C49F5-4642-B1B2-D7D4-A2065256B2C6}"/>
    <pc:docChg chg="addSld delSld modSld">
      <pc:chgData name="Lianna Martin" userId="S::lianna.martin@hlp.nhs.uk::59b1ca76-3e9c-4230-8169-44b1a9e78614" providerId="AD" clId="Web-{154C49F5-4642-B1B2-D7D4-A2065256B2C6}" dt="2021-12-22T19:08:06.839" v="414" actId="20577"/>
      <pc:docMkLst>
        <pc:docMk/>
      </pc:docMkLst>
      <pc:sldChg chg="modSp">
        <pc:chgData name="Lianna Martin" userId="S::lianna.martin@hlp.nhs.uk::59b1ca76-3e9c-4230-8169-44b1a9e78614" providerId="AD" clId="Web-{154C49F5-4642-B1B2-D7D4-A2065256B2C6}" dt="2021-12-22T18:47:56.230" v="1" actId="20577"/>
        <pc:sldMkLst>
          <pc:docMk/>
          <pc:sldMk cId="775657316" sldId="2442"/>
        </pc:sldMkLst>
        <pc:spChg chg="mod">
          <ac:chgData name="Lianna Martin" userId="S::lianna.martin@hlp.nhs.uk::59b1ca76-3e9c-4230-8169-44b1a9e78614" providerId="AD" clId="Web-{154C49F5-4642-B1B2-D7D4-A2065256B2C6}" dt="2021-12-22T18:47:56.230" v="1" actId="20577"/>
          <ac:spMkLst>
            <pc:docMk/>
            <pc:sldMk cId="775657316" sldId="2442"/>
            <ac:spMk id="251" creationId="{00000000-0000-0000-0000-000000000000}"/>
          </ac:spMkLst>
        </pc:spChg>
      </pc:sldChg>
      <pc:sldChg chg="addSp delSp modSp add replId">
        <pc:chgData name="Lianna Martin" userId="S::lianna.martin@hlp.nhs.uk::59b1ca76-3e9c-4230-8169-44b1a9e78614" providerId="AD" clId="Web-{154C49F5-4642-B1B2-D7D4-A2065256B2C6}" dt="2021-12-22T18:49:56.407" v="54"/>
        <pc:sldMkLst>
          <pc:docMk/>
          <pc:sldMk cId="842579670" sldId="2480"/>
        </pc:sldMkLst>
        <pc:spChg chg="mod">
          <ac:chgData name="Lianna Martin" userId="S::lianna.martin@hlp.nhs.uk::59b1ca76-3e9c-4230-8169-44b1a9e78614" providerId="AD" clId="Web-{154C49F5-4642-B1B2-D7D4-A2065256B2C6}" dt="2021-12-22T18:49:11.077" v="50" actId="20577"/>
          <ac:spMkLst>
            <pc:docMk/>
            <pc:sldMk cId="842579670" sldId="2480"/>
            <ac:spMk id="2" creationId="{6DDEFC37-30D4-43D8-AA54-621057003D76}"/>
          </ac:spMkLst>
        </pc:spChg>
        <pc:spChg chg="del">
          <ac:chgData name="Lianna Martin" userId="S::lianna.martin@hlp.nhs.uk::59b1ca76-3e9c-4230-8169-44b1a9e78614" providerId="AD" clId="Web-{154C49F5-4642-B1B2-D7D4-A2065256B2C6}" dt="2021-12-22T18:49:43.906" v="52"/>
          <ac:spMkLst>
            <pc:docMk/>
            <pc:sldMk cId="842579670" sldId="2480"/>
            <ac:spMk id="4" creationId="{87EC79A1-27C3-4646-9FB9-132035B29359}"/>
          </ac:spMkLst>
        </pc:spChg>
        <pc:spChg chg="add">
          <ac:chgData name="Lianna Martin" userId="S::lianna.martin@hlp.nhs.uk::59b1ca76-3e9c-4230-8169-44b1a9e78614" providerId="AD" clId="Web-{154C49F5-4642-B1B2-D7D4-A2065256B2C6}" dt="2021-12-22T18:49:21.327" v="51"/>
          <ac:spMkLst>
            <pc:docMk/>
            <pc:sldMk cId="842579670" sldId="2480"/>
            <ac:spMk id="5" creationId="{6F93BC1B-1E4C-4477-8E8A-00916DD38BF1}"/>
          </ac:spMkLst>
        </pc:spChg>
        <pc:spChg chg="add">
          <ac:chgData name="Lianna Martin" userId="S::lianna.martin@hlp.nhs.uk::59b1ca76-3e9c-4230-8169-44b1a9e78614" providerId="AD" clId="Web-{154C49F5-4642-B1B2-D7D4-A2065256B2C6}" dt="2021-12-22T18:49:46.250" v="53"/>
          <ac:spMkLst>
            <pc:docMk/>
            <pc:sldMk cId="842579670" sldId="2480"/>
            <ac:spMk id="6" creationId="{19642C1E-02B2-479E-B761-59246E31FEF1}"/>
          </ac:spMkLst>
        </pc:spChg>
        <pc:spChg chg="add">
          <ac:chgData name="Lianna Martin" userId="S::lianna.martin@hlp.nhs.uk::59b1ca76-3e9c-4230-8169-44b1a9e78614" providerId="AD" clId="Web-{154C49F5-4642-B1B2-D7D4-A2065256B2C6}" dt="2021-12-22T18:49:56.407" v="54"/>
          <ac:spMkLst>
            <pc:docMk/>
            <pc:sldMk cId="842579670" sldId="2480"/>
            <ac:spMk id="7" creationId="{686E30E4-ED03-4FFD-A3B2-C87023436B24}"/>
          </ac:spMkLst>
        </pc:spChg>
      </pc:sldChg>
      <pc:sldChg chg="modSp add replId">
        <pc:chgData name="Lianna Martin" userId="S::lianna.martin@hlp.nhs.uk::59b1ca76-3e9c-4230-8169-44b1a9e78614" providerId="AD" clId="Web-{154C49F5-4642-B1B2-D7D4-A2065256B2C6}" dt="2021-12-22T19:08:06.839" v="414" actId="20577"/>
        <pc:sldMkLst>
          <pc:docMk/>
          <pc:sldMk cId="2850358278" sldId="2481"/>
        </pc:sldMkLst>
        <pc:spChg chg="mod">
          <ac:chgData name="Lianna Martin" userId="S::lianna.martin@hlp.nhs.uk::59b1ca76-3e9c-4230-8169-44b1a9e78614" providerId="AD" clId="Web-{154C49F5-4642-B1B2-D7D4-A2065256B2C6}" dt="2021-12-22T18:51:32.568" v="63" actId="20577"/>
          <ac:spMkLst>
            <pc:docMk/>
            <pc:sldMk cId="2850358278" sldId="2481"/>
            <ac:spMk id="2" creationId="{6DDEFC37-30D4-43D8-AA54-621057003D76}"/>
          </ac:spMkLst>
        </pc:spChg>
        <pc:spChg chg="mod">
          <ac:chgData name="Lianna Martin" userId="S::lianna.martin@hlp.nhs.uk::59b1ca76-3e9c-4230-8169-44b1a9e78614" providerId="AD" clId="Web-{154C49F5-4642-B1B2-D7D4-A2065256B2C6}" dt="2021-12-22T19:08:06.839" v="414" actId="20577"/>
          <ac:spMkLst>
            <pc:docMk/>
            <pc:sldMk cId="2850358278" sldId="2481"/>
            <ac:spMk id="4" creationId="{87EC79A1-27C3-4646-9FB9-132035B29359}"/>
          </ac:spMkLst>
        </pc:spChg>
      </pc:sldChg>
      <pc:sldChg chg="addSp delSp add del replId">
        <pc:chgData name="Lianna Martin" userId="S::lianna.martin@hlp.nhs.uk::59b1ca76-3e9c-4230-8169-44b1a9e78614" providerId="AD" clId="Web-{154C49F5-4642-B1B2-D7D4-A2065256B2C6}" dt="2021-12-22T18:51:21.926" v="60"/>
        <pc:sldMkLst>
          <pc:docMk/>
          <pc:sldMk cId="3773535575" sldId="2481"/>
        </pc:sldMkLst>
        <pc:spChg chg="add">
          <ac:chgData name="Lianna Martin" userId="S::lianna.martin@hlp.nhs.uk::59b1ca76-3e9c-4230-8169-44b1a9e78614" providerId="AD" clId="Web-{154C49F5-4642-B1B2-D7D4-A2065256B2C6}" dt="2021-12-22T18:51:14.692" v="59"/>
          <ac:spMkLst>
            <pc:docMk/>
            <pc:sldMk cId="3773535575" sldId="2481"/>
            <ac:spMk id="4" creationId="{2785F4EB-7749-4C01-9243-F92D24FC410A}"/>
          </ac:spMkLst>
        </pc:spChg>
        <pc:spChg chg="del">
          <ac:chgData name="Lianna Martin" userId="S::lianna.martin@hlp.nhs.uk::59b1ca76-3e9c-4230-8169-44b1a9e78614" providerId="AD" clId="Web-{154C49F5-4642-B1B2-D7D4-A2065256B2C6}" dt="2021-12-22T18:50:56.347" v="56"/>
          <ac:spMkLst>
            <pc:docMk/>
            <pc:sldMk cId="3773535575" sldId="2481"/>
            <ac:spMk id="5" creationId="{6F93BC1B-1E4C-4477-8E8A-00916DD38BF1}"/>
          </ac:spMkLst>
        </pc:spChg>
        <pc:spChg chg="del">
          <ac:chgData name="Lianna Martin" userId="S::lianna.martin@hlp.nhs.uk::59b1ca76-3e9c-4230-8169-44b1a9e78614" providerId="AD" clId="Web-{154C49F5-4642-B1B2-D7D4-A2065256B2C6}" dt="2021-12-22T18:50:57.738" v="57"/>
          <ac:spMkLst>
            <pc:docMk/>
            <pc:sldMk cId="3773535575" sldId="2481"/>
            <ac:spMk id="6" creationId="{19642C1E-02B2-479E-B761-59246E31FEF1}"/>
          </ac:spMkLst>
        </pc:spChg>
        <pc:spChg chg="del">
          <ac:chgData name="Lianna Martin" userId="S::lianna.martin@hlp.nhs.uk::59b1ca76-3e9c-4230-8169-44b1a9e78614" providerId="AD" clId="Web-{154C49F5-4642-B1B2-D7D4-A2065256B2C6}" dt="2021-12-22T18:50:59.222" v="58"/>
          <ac:spMkLst>
            <pc:docMk/>
            <pc:sldMk cId="3773535575" sldId="2481"/>
            <ac:spMk id="7" creationId="{686E30E4-ED03-4FFD-A3B2-C87023436B2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0749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5143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12.45 – if small group – go round the group (if not put in chat)</a:t>
            </a: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9272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1766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3861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Scribe hopes for sessions on google slides</a:t>
            </a:r>
          </a:p>
        </p:txBody>
      </p:sp>
    </p:spTree>
    <p:extLst>
      <p:ext uri="{BB962C8B-B14F-4D97-AF65-F5344CB8AC3E}">
        <p14:creationId xmlns:p14="http://schemas.microsoft.com/office/powerpoint/2010/main" val="1311548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6676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0533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8484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668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34434" y="188914"/>
            <a:ext cx="11523133" cy="503783"/>
          </a:xfrm>
          <a:prstGeom prst="rect">
            <a:avLst/>
          </a:prstGeom>
          <a:solidFill>
            <a:srgbClr val="0072C6"/>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 name="Google Shape;12;p2"/>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2"/>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Deviderslide">
  <p:cSld name="1_Deviderslide">
    <p:spTree>
      <p:nvGrpSpPr>
        <p:cNvPr id="1" name="Shape 87"/>
        <p:cNvGrpSpPr/>
        <p:nvPr/>
      </p:nvGrpSpPr>
      <p:grpSpPr>
        <a:xfrm>
          <a:off x="0" y="0"/>
          <a:ext cx="0" cy="0"/>
          <a:chOff x="0" y="0"/>
          <a:chExt cx="0" cy="0"/>
        </a:xfrm>
      </p:grpSpPr>
      <p:sp>
        <p:nvSpPr>
          <p:cNvPr id="88" name="Google Shape;88;p13"/>
          <p:cNvSpPr/>
          <p:nvPr/>
        </p:nvSpPr>
        <p:spPr>
          <a:xfrm>
            <a:off x="0" y="0"/>
            <a:ext cx="12192000" cy="6858000"/>
          </a:xfrm>
          <a:prstGeom prst="rect">
            <a:avLst/>
          </a:prstGeom>
          <a:solidFill>
            <a:srgbClr val="E324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 name="Google Shape;89;p13"/>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 name="Google Shape;90;p13"/>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02</a:t>
            </a:r>
            <a:endParaRPr sz="8800">
              <a:solidFill>
                <a:schemeClr val="lt1"/>
              </a:solidFill>
              <a:latin typeface="Arial"/>
              <a:ea typeface="Arial"/>
              <a:cs typeface="Arial"/>
              <a:sym typeface="Arial"/>
            </a:endParaRPr>
          </a:p>
        </p:txBody>
      </p:sp>
      <p:sp>
        <p:nvSpPr>
          <p:cNvPr id="91" name="Google Shape;91;p13"/>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92" name="Google Shape;92;p13"/>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93" name="Google Shape;93;p13"/>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334434" y="188914"/>
            <a:ext cx="11523133" cy="503783"/>
          </a:xfrm>
          <a:prstGeom prst="rect">
            <a:avLst/>
          </a:prstGeom>
          <a:solidFill>
            <a:srgbClr val="E32486"/>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4"/>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14"/>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14"/>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Content and Two Column">
  <p:cSld name="5_Content and Two Column">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334434" y="188914"/>
            <a:ext cx="11523133" cy="503783"/>
          </a:xfrm>
          <a:prstGeom prst="rect">
            <a:avLst/>
          </a:prstGeom>
          <a:solidFill>
            <a:srgbClr val="E32486"/>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1" name="Google Shape;101;p15"/>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2" name="Google Shape;102;p15"/>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5"/>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4" name="Google Shape;104;p15"/>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Title and Three Column">
  <p:cSld name="5_Title and Three Column">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7" name="Google Shape;107;p16"/>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8" name="Google Shape;108;p16"/>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16"/>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0" name="Google Shape;110;p16"/>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 name="Google Shape;111;p16"/>
          <p:cNvSpPr txBox="1"/>
          <p:nvPr/>
        </p:nvSpPr>
        <p:spPr>
          <a:xfrm>
            <a:off x="336000" y="190801"/>
            <a:ext cx="11523133" cy="503783"/>
          </a:xfrm>
          <a:prstGeom prst="rect">
            <a:avLst/>
          </a:prstGeom>
          <a:solidFill>
            <a:srgbClr val="E32486"/>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12" name="Google Shape;112;p16"/>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Title and key message">
  <p:cSld name="5_Title and key message">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5" name="Google Shape;115;p17"/>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17"/>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7" name="Google Shape;117;p17"/>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8" name="Google Shape;118;p17"/>
          <p:cNvSpPr txBox="1"/>
          <p:nvPr/>
        </p:nvSpPr>
        <p:spPr>
          <a:xfrm>
            <a:off x="335360" y="190801"/>
            <a:ext cx="11523133" cy="503783"/>
          </a:xfrm>
          <a:prstGeom prst="rect">
            <a:avLst/>
          </a:prstGeom>
          <a:solidFill>
            <a:srgbClr val="E32486"/>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19" name="Google Shape;119;p17"/>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Deviderslide">
  <p:cSld name="2_Deviderslide">
    <p:spTree>
      <p:nvGrpSpPr>
        <p:cNvPr id="1" name="Shape 120"/>
        <p:cNvGrpSpPr/>
        <p:nvPr/>
      </p:nvGrpSpPr>
      <p:grpSpPr>
        <a:xfrm>
          <a:off x="0" y="0"/>
          <a:ext cx="0" cy="0"/>
          <a:chOff x="0" y="0"/>
          <a:chExt cx="0" cy="0"/>
        </a:xfrm>
      </p:grpSpPr>
      <p:sp>
        <p:nvSpPr>
          <p:cNvPr id="121" name="Google Shape;121;p18"/>
          <p:cNvSpPr/>
          <p:nvPr/>
        </p:nvSpPr>
        <p:spPr>
          <a:xfrm>
            <a:off x="0" y="0"/>
            <a:ext cx="12192000" cy="6858000"/>
          </a:xfrm>
          <a:prstGeom prst="rect">
            <a:avLst/>
          </a:prstGeom>
          <a:solidFill>
            <a:srgbClr val="A25B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2" name="Google Shape;122;p18"/>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3" name="Google Shape;123;p18"/>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03</a:t>
            </a:r>
            <a:endParaRPr sz="8800">
              <a:solidFill>
                <a:schemeClr val="lt1"/>
              </a:solidFill>
              <a:latin typeface="Arial"/>
              <a:ea typeface="Arial"/>
              <a:cs typeface="Arial"/>
              <a:sym typeface="Arial"/>
            </a:endParaRPr>
          </a:p>
        </p:txBody>
      </p:sp>
      <p:sp>
        <p:nvSpPr>
          <p:cNvPr id="124" name="Google Shape;124;p18"/>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125" name="Google Shape;125;p18"/>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126" name="Google Shape;126;p18"/>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334434" y="188914"/>
            <a:ext cx="11523133" cy="503783"/>
          </a:xfrm>
          <a:prstGeom prst="rect">
            <a:avLst/>
          </a:prstGeom>
          <a:solidFill>
            <a:srgbClr val="A25BA0"/>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9" name="Google Shape;129;p19"/>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0" name="Google Shape;130;p19"/>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1" name="Google Shape;131;p19"/>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Content and Two Column">
  <p:cSld name="2_Content and Two Column">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334434" y="188914"/>
            <a:ext cx="11523133" cy="503783"/>
          </a:xfrm>
          <a:prstGeom prst="rect">
            <a:avLst/>
          </a:prstGeom>
          <a:solidFill>
            <a:srgbClr val="A25BA0"/>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4" name="Google Shape;134;p20"/>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5" name="Google Shape;135;p20"/>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6" name="Google Shape;136;p20"/>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7" name="Google Shape;137;p20"/>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Title and Three Column">
  <p:cSld name="2_Title and Three Column">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21"/>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1" name="Google Shape;141;p21"/>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2" name="Google Shape;142;p21"/>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3" name="Google Shape;143;p21"/>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21"/>
          <p:cNvSpPr txBox="1"/>
          <p:nvPr/>
        </p:nvSpPr>
        <p:spPr>
          <a:xfrm>
            <a:off x="336000" y="190801"/>
            <a:ext cx="11523133" cy="503783"/>
          </a:xfrm>
          <a:prstGeom prst="rect">
            <a:avLst/>
          </a:prstGeom>
          <a:solidFill>
            <a:srgbClr val="A25BA0"/>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45" name="Google Shape;145;p21"/>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key message">
  <p:cSld name="2_Title and key message">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8" name="Google Shape;148;p22"/>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9" name="Google Shape;149;p22"/>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2"/>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rgbClr val="0072C6"/>
              </a:buClr>
              <a:buSzPts val="2200"/>
              <a:buNone/>
              <a:defRPr sz="2200">
                <a:solidFill>
                  <a:srgbClr val="0072C6"/>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1" name="Google Shape;151;p22"/>
          <p:cNvSpPr txBox="1"/>
          <p:nvPr/>
        </p:nvSpPr>
        <p:spPr>
          <a:xfrm>
            <a:off x="335360" y="190801"/>
            <a:ext cx="11523133" cy="503783"/>
          </a:xfrm>
          <a:prstGeom prst="rect">
            <a:avLst/>
          </a:prstGeom>
          <a:solidFill>
            <a:schemeClr val="accent2"/>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52" name="Google Shape;152;p22"/>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and Two Column">
  <p:cSld name="Content and Two Column">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334434" y="188914"/>
            <a:ext cx="11523133" cy="503783"/>
          </a:xfrm>
          <a:prstGeom prst="rect">
            <a:avLst/>
          </a:prstGeom>
          <a:solidFill>
            <a:srgbClr val="0072C6"/>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5"/>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5"/>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5"/>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Deviderslide">
  <p:cSld name="3_Deviderslide">
    <p:spTree>
      <p:nvGrpSpPr>
        <p:cNvPr id="1" name="Shape 153"/>
        <p:cNvGrpSpPr/>
        <p:nvPr/>
      </p:nvGrpSpPr>
      <p:grpSpPr>
        <a:xfrm>
          <a:off x="0" y="0"/>
          <a:ext cx="0" cy="0"/>
          <a:chOff x="0" y="0"/>
          <a:chExt cx="0" cy="0"/>
        </a:xfrm>
      </p:grpSpPr>
      <p:sp>
        <p:nvSpPr>
          <p:cNvPr id="154" name="Google Shape;154;p23"/>
          <p:cNvSpPr/>
          <p:nvPr/>
        </p:nvSpPr>
        <p:spPr>
          <a:xfrm>
            <a:off x="0" y="0"/>
            <a:ext cx="12192000" cy="6858000"/>
          </a:xfrm>
          <a:prstGeom prst="rect">
            <a:avLst/>
          </a:prstGeom>
          <a:solidFill>
            <a:srgbClr val="33BB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5" name="Google Shape;155;p23"/>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3"/>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04</a:t>
            </a:r>
            <a:endParaRPr sz="8800">
              <a:solidFill>
                <a:schemeClr val="lt1"/>
              </a:solidFill>
              <a:latin typeface="Arial"/>
              <a:ea typeface="Arial"/>
              <a:cs typeface="Arial"/>
              <a:sym typeface="Arial"/>
            </a:endParaRPr>
          </a:p>
        </p:txBody>
      </p:sp>
      <p:sp>
        <p:nvSpPr>
          <p:cNvPr id="157" name="Google Shape;157;p23"/>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158" name="Google Shape;158;p23"/>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159" name="Google Shape;159;p23"/>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334434" y="188914"/>
            <a:ext cx="11523133" cy="503783"/>
          </a:xfrm>
          <a:prstGeom prst="rect">
            <a:avLst/>
          </a:prstGeom>
          <a:solidFill>
            <a:srgbClr val="33BBB1"/>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2" name="Google Shape;162;p24"/>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3" name="Google Shape;163;p24"/>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24"/>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ontent and Two Column">
  <p:cSld name="3_Content and Two Column">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334434" y="188914"/>
            <a:ext cx="11523133" cy="503783"/>
          </a:xfrm>
          <a:prstGeom prst="rect">
            <a:avLst/>
          </a:prstGeom>
          <a:solidFill>
            <a:srgbClr val="33BBB1"/>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7" name="Google Shape;167;p25"/>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8" name="Google Shape;168;p25"/>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9" name="Google Shape;169;p25"/>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0" name="Google Shape;170;p25"/>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Title and Three Column">
  <p:cSld name="3_Title and Three Column">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3" name="Google Shape;173;p26"/>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4" name="Google Shape;174;p26"/>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5" name="Google Shape;175;p26"/>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6" name="Google Shape;176;p26"/>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7" name="Google Shape;177;p26"/>
          <p:cNvSpPr txBox="1"/>
          <p:nvPr/>
        </p:nvSpPr>
        <p:spPr>
          <a:xfrm>
            <a:off x="336000" y="190801"/>
            <a:ext cx="11523133" cy="503783"/>
          </a:xfrm>
          <a:prstGeom prst="rect">
            <a:avLst/>
          </a:prstGeom>
          <a:solidFill>
            <a:srgbClr val="33BBB1"/>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78" name="Google Shape;178;p26"/>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Title and key message">
  <p:cSld name="3_Title and key message">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 name="Google Shape;181;p27"/>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2" name="Google Shape;182;p27"/>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3" name="Google Shape;183;p27"/>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4" name="Google Shape;184;p27"/>
          <p:cNvSpPr txBox="1"/>
          <p:nvPr/>
        </p:nvSpPr>
        <p:spPr>
          <a:xfrm>
            <a:off x="335360" y="190801"/>
            <a:ext cx="11523133" cy="503783"/>
          </a:xfrm>
          <a:prstGeom prst="rect">
            <a:avLst/>
          </a:prstGeom>
          <a:solidFill>
            <a:srgbClr val="33BBB1"/>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85" name="Google Shape;185;p27"/>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Deviderslide">
  <p:cSld name="4_Deviderslide">
    <p:spTree>
      <p:nvGrpSpPr>
        <p:cNvPr id="1" name="Shape 186"/>
        <p:cNvGrpSpPr/>
        <p:nvPr/>
      </p:nvGrpSpPr>
      <p:grpSpPr>
        <a:xfrm>
          <a:off x="0" y="0"/>
          <a:ext cx="0" cy="0"/>
          <a:chOff x="0" y="0"/>
          <a:chExt cx="0" cy="0"/>
        </a:xfrm>
      </p:grpSpPr>
      <p:sp>
        <p:nvSpPr>
          <p:cNvPr id="187" name="Google Shape;187;p28"/>
          <p:cNvSpPr/>
          <p:nvPr/>
        </p:nvSpPr>
        <p:spPr>
          <a:xfrm>
            <a:off x="0" y="0"/>
            <a:ext cx="12192000" cy="6858000"/>
          </a:xfrm>
          <a:prstGeom prst="rect">
            <a:avLst/>
          </a:prstGeom>
          <a:solidFill>
            <a:srgbClr val="0038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8" name="Google Shape;188;p28"/>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9" name="Google Shape;189;p28"/>
          <p:cNvSpPr/>
          <p:nvPr/>
        </p:nvSpPr>
        <p:spPr>
          <a:xfrm>
            <a:off x="334433" y="188912"/>
            <a:ext cx="2209172"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05</a:t>
            </a:r>
            <a:endParaRPr sz="8800">
              <a:solidFill>
                <a:schemeClr val="lt1"/>
              </a:solidFill>
              <a:latin typeface="Arial"/>
              <a:ea typeface="Arial"/>
              <a:cs typeface="Arial"/>
              <a:sym typeface="Arial"/>
            </a:endParaRPr>
          </a:p>
        </p:txBody>
      </p:sp>
      <p:sp>
        <p:nvSpPr>
          <p:cNvPr id="190" name="Google Shape;190;p28"/>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191" name="Google Shape;191;p28"/>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192" name="Google Shape;192;p28"/>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334434" y="188914"/>
            <a:ext cx="11523133" cy="503783"/>
          </a:xfrm>
          <a:prstGeom prst="rect">
            <a:avLst/>
          </a:prstGeom>
          <a:solidFill>
            <a:schemeClr val="accent4"/>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5" name="Google Shape;195;p29"/>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6" name="Google Shape;196;p29"/>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7" name="Google Shape;197;p29"/>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4_Content and Two Column">
  <p:cSld name="4_Content and Two Column">
    <p:spTree>
      <p:nvGrpSpPr>
        <p:cNvPr id="1" name="Shape 198"/>
        <p:cNvGrpSpPr/>
        <p:nvPr/>
      </p:nvGrpSpPr>
      <p:grpSpPr>
        <a:xfrm>
          <a:off x="0" y="0"/>
          <a:ext cx="0" cy="0"/>
          <a:chOff x="0" y="0"/>
          <a:chExt cx="0" cy="0"/>
        </a:xfrm>
      </p:grpSpPr>
      <p:sp>
        <p:nvSpPr>
          <p:cNvPr id="199" name="Google Shape;199;p30"/>
          <p:cNvSpPr txBox="1">
            <a:spLocks noGrp="1"/>
          </p:cNvSpPr>
          <p:nvPr>
            <p:ph type="title"/>
          </p:nvPr>
        </p:nvSpPr>
        <p:spPr>
          <a:xfrm>
            <a:off x="334434" y="188914"/>
            <a:ext cx="11523133" cy="503783"/>
          </a:xfrm>
          <a:prstGeom prst="rect">
            <a:avLst/>
          </a:prstGeom>
          <a:solidFill>
            <a:schemeClr val="accent4"/>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0" name="Google Shape;200;p30"/>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1" name="Google Shape;201;p30"/>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2" name="Google Shape;202;p30"/>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3" name="Google Shape;203;p30"/>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_Title and Three Column">
  <p:cSld name="4_Title and Three Column">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6" name="Google Shape;206;p31"/>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7" name="Google Shape;207;p31"/>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8" name="Google Shape;208;p31"/>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9" name="Google Shape;209;p31"/>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0" name="Google Shape;210;p31"/>
          <p:cNvSpPr txBox="1"/>
          <p:nvPr/>
        </p:nvSpPr>
        <p:spPr>
          <a:xfrm>
            <a:off x="336000" y="190801"/>
            <a:ext cx="11523133" cy="503783"/>
          </a:xfrm>
          <a:prstGeom prst="rect">
            <a:avLst/>
          </a:prstGeom>
          <a:solidFill>
            <a:schemeClr val="accent4"/>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211" name="Google Shape;211;p31"/>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4_Title and key message">
  <p:cSld name="4_Title and key message">
    <p:spTree>
      <p:nvGrpSpPr>
        <p:cNvPr id="1" name="Shape 212"/>
        <p:cNvGrpSpPr/>
        <p:nvPr/>
      </p:nvGrpSpPr>
      <p:grpSpPr>
        <a:xfrm>
          <a:off x="0" y="0"/>
          <a:ext cx="0" cy="0"/>
          <a:chOff x="0" y="0"/>
          <a:chExt cx="0" cy="0"/>
        </a:xfrm>
      </p:grpSpPr>
      <p:sp>
        <p:nvSpPr>
          <p:cNvPr id="213" name="Google Shape;213;p32"/>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4" name="Google Shape;214;p32"/>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5" name="Google Shape;215;p32"/>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6" name="Google Shape;216;p32"/>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7" name="Google Shape;217;p32"/>
          <p:cNvSpPr txBox="1"/>
          <p:nvPr/>
        </p:nvSpPr>
        <p:spPr>
          <a:xfrm>
            <a:off x="335360" y="190801"/>
            <a:ext cx="11523133" cy="503783"/>
          </a:xfrm>
          <a:prstGeom prst="rect">
            <a:avLst/>
          </a:prstGeom>
          <a:solidFill>
            <a:schemeClr val="accent4"/>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218" name="Google Shape;218;p32"/>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hree Column">
  <p:cSld name="Title and Three Column">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6"/>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6"/>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 name="Google Shape;43;p6"/>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6"/>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6"/>
          <p:cNvSpPr txBox="1"/>
          <p:nvPr/>
        </p:nvSpPr>
        <p:spPr>
          <a:xfrm>
            <a:off x="336000" y="190801"/>
            <a:ext cx="11523133" cy="503783"/>
          </a:xfrm>
          <a:prstGeom prst="rect">
            <a:avLst/>
          </a:prstGeom>
          <a:solidFill>
            <a:srgbClr val="0072C6"/>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46" name="Google Shape;46;p6"/>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5_Deviderslide">
  <p:cSld name="5_Deviderslide">
    <p:spTree>
      <p:nvGrpSpPr>
        <p:cNvPr id="1" name="Shape 219"/>
        <p:cNvGrpSpPr/>
        <p:nvPr/>
      </p:nvGrpSpPr>
      <p:grpSpPr>
        <a:xfrm>
          <a:off x="0" y="0"/>
          <a:ext cx="0" cy="0"/>
          <a:chOff x="0" y="0"/>
          <a:chExt cx="0" cy="0"/>
        </a:xfrm>
      </p:grpSpPr>
      <p:sp>
        <p:nvSpPr>
          <p:cNvPr id="220" name="Google Shape;220;p33"/>
          <p:cNvSpPr/>
          <p:nvPr/>
        </p:nvSpPr>
        <p:spPr>
          <a:xfrm>
            <a:off x="0" y="0"/>
            <a:ext cx="12192000" cy="6858000"/>
          </a:xfrm>
          <a:prstGeom prst="rect">
            <a:avLst/>
          </a:prstGeom>
          <a:solidFill>
            <a:srgbClr val="E324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1" name="Google Shape;221;p33"/>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2" name="Google Shape;222;p33"/>
          <p:cNvSpPr/>
          <p:nvPr/>
        </p:nvSpPr>
        <p:spPr>
          <a:xfrm>
            <a:off x="334433" y="188912"/>
            <a:ext cx="2209172"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06</a:t>
            </a:r>
            <a:endParaRPr sz="8800">
              <a:solidFill>
                <a:schemeClr val="lt1"/>
              </a:solidFill>
              <a:latin typeface="Arial"/>
              <a:ea typeface="Arial"/>
              <a:cs typeface="Arial"/>
              <a:sym typeface="Arial"/>
            </a:endParaRPr>
          </a:p>
        </p:txBody>
      </p:sp>
      <p:sp>
        <p:nvSpPr>
          <p:cNvPr id="223" name="Google Shape;223;p33"/>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224" name="Google Shape;224;p33"/>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225" name="Google Shape;225;p33"/>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6_Deviderslide">
  <p:cSld name="6_Deviderslide">
    <p:spTree>
      <p:nvGrpSpPr>
        <p:cNvPr id="1" name="Shape 226"/>
        <p:cNvGrpSpPr/>
        <p:nvPr/>
      </p:nvGrpSpPr>
      <p:grpSpPr>
        <a:xfrm>
          <a:off x="0" y="0"/>
          <a:ext cx="0" cy="0"/>
          <a:chOff x="0" y="0"/>
          <a:chExt cx="0" cy="0"/>
        </a:xfrm>
      </p:grpSpPr>
      <p:sp>
        <p:nvSpPr>
          <p:cNvPr id="227" name="Google Shape;227;p34"/>
          <p:cNvSpPr/>
          <p:nvPr/>
        </p:nvSpPr>
        <p:spPr>
          <a:xfrm>
            <a:off x="0" y="0"/>
            <a:ext cx="12192000" cy="6858000"/>
          </a:xfrm>
          <a:prstGeom prst="rect">
            <a:avLst/>
          </a:prstGeom>
          <a:solidFill>
            <a:srgbClr val="A25B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 name="Google Shape;228;p34"/>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9" name="Google Shape;229;p34"/>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07</a:t>
            </a:r>
            <a:endParaRPr sz="8800">
              <a:solidFill>
                <a:schemeClr val="lt1"/>
              </a:solidFill>
              <a:latin typeface="Arial"/>
              <a:ea typeface="Arial"/>
              <a:cs typeface="Arial"/>
              <a:sym typeface="Arial"/>
            </a:endParaRPr>
          </a:p>
        </p:txBody>
      </p:sp>
      <p:sp>
        <p:nvSpPr>
          <p:cNvPr id="230" name="Google Shape;230;p34"/>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231" name="Google Shape;231;p34"/>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232" name="Google Shape;232;p34"/>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8_Deviderslide">
  <p:cSld name="8_Deviderslide">
    <p:spTree>
      <p:nvGrpSpPr>
        <p:cNvPr id="1" name="Shape 233"/>
        <p:cNvGrpSpPr/>
        <p:nvPr/>
      </p:nvGrpSpPr>
      <p:grpSpPr>
        <a:xfrm>
          <a:off x="0" y="0"/>
          <a:ext cx="0" cy="0"/>
          <a:chOff x="0" y="0"/>
          <a:chExt cx="0" cy="0"/>
        </a:xfrm>
      </p:grpSpPr>
      <p:sp>
        <p:nvSpPr>
          <p:cNvPr id="234" name="Google Shape;234;p35"/>
          <p:cNvSpPr/>
          <p:nvPr/>
        </p:nvSpPr>
        <p:spPr>
          <a:xfrm>
            <a:off x="0" y="0"/>
            <a:ext cx="12192000" cy="6858000"/>
          </a:xfrm>
          <a:prstGeom prst="rect">
            <a:avLst/>
          </a:prstGeom>
          <a:solidFill>
            <a:srgbClr val="33BB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5" name="Google Shape;235;p35"/>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6" name="Google Shape;236;p35"/>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09</a:t>
            </a:r>
            <a:endParaRPr sz="8800">
              <a:solidFill>
                <a:schemeClr val="lt1"/>
              </a:solidFill>
              <a:latin typeface="Arial"/>
              <a:ea typeface="Arial"/>
              <a:cs typeface="Arial"/>
              <a:sym typeface="Arial"/>
            </a:endParaRPr>
          </a:p>
        </p:txBody>
      </p:sp>
      <p:sp>
        <p:nvSpPr>
          <p:cNvPr id="237" name="Google Shape;237;p35"/>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238" name="Google Shape;238;p35"/>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239" name="Google Shape;239;p35"/>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40"/>
        <p:cNvGrpSpPr/>
        <p:nvPr/>
      </p:nvGrpSpPr>
      <p:grpSpPr>
        <a:xfrm>
          <a:off x="0" y="0"/>
          <a:ext cx="0" cy="0"/>
          <a:chOff x="0" y="0"/>
          <a:chExt cx="0" cy="0"/>
        </a:xfrm>
      </p:grpSpPr>
      <p:sp>
        <p:nvSpPr>
          <p:cNvPr id="241" name="Google Shape;241;p36"/>
          <p:cNvSpPr txBox="1">
            <a:spLocks noGrp="1"/>
          </p:cNvSpPr>
          <p:nvPr>
            <p:ph type="body" idx="1"/>
          </p:nvPr>
        </p:nvSpPr>
        <p:spPr>
          <a:xfrm>
            <a:off x="335723" y="1660327"/>
            <a:ext cx="10464800" cy="57664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rgbClr val="0072C6"/>
              </a:buClr>
              <a:buSzPts val="2400"/>
              <a:buNone/>
              <a:defRPr sz="2400" b="1">
                <a:solidFill>
                  <a:srgbClr val="0072C6"/>
                </a:solidFil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2" name="Google Shape;242;p36"/>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3" name="Google Shape;243;p36"/>
          <p:cNvSpPr txBox="1">
            <a:spLocks noGrp="1"/>
          </p:cNvSpPr>
          <p:nvPr>
            <p:ph type="body" idx="2"/>
          </p:nvPr>
        </p:nvSpPr>
        <p:spPr>
          <a:xfrm>
            <a:off x="334434" y="2275200"/>
            <a:ext cx="11523133" cy="410612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44" name="Google Shape;244;p36"/>
          <p:cNvPicPr preferRelativeResize="0"/>
          <p:nvPr/>
        </p:nvPicPr>
        <p:blipFill rotWithShape="1">
          <a:blip r:embed="rId2">
            <a:alphaModFix/>
          </a:blip>
          <a:srcRect/>
          <a:stretch/>
        </p:blipFill>
        <p:spPr>
          <a:xfrm>
            <a:off x="1271464" y="-158619"/>
            <a:ext cx="10751840" cy="178072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508602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46"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9241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31685078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36B3-6C61-42AB-A7C3-27C6ECA0BE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153753-BDB4-4494-850A-CF8BCCC57B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C1577C-E677-468F-A542-1E04088F0845}"/>
              </a:ext>
            </a:extLst>
          </p:cNvPr>
          <p:cNvSpPr>
            <a:spLocks noGrp="1"/>
          </p:cNvSpPr>
          <p:nvPr>
            <p:ph type="dt" sz="half" idx="10"/>
          </p:nvPr>
        </p:nvSpPr>
        <p:spPr/>
        <p:txBody>
          <a:bodyPr/>
          <a:lstStyle/>
          <a:p>
            <a:fld id="{60C7B8B4-4354-49D2-98EE-F21174F482A3}" type="datetimeFigureOut">
              <a:rPr lang="en-GB" smtClean="0"/>
              <a:t>21/01/2022</a:t>
            </a:fld>
            <a:endParaRPr lang="en-GB"/>
          </a:p>
        </p:txBody>
      </p:sp>
      <p:sp>
        <p:nvSpPr>
          <p:cNvPr id="5" name="Footer Placeholder 4">
            <a:extLst>
              <a:ext uri="{FF2B5EF4-FFF2-40B4-BE49-F238E27FC236}">
                <a16:creationId xmlns:a16="http://schemas.microsoft.com/office/drawing/2014/main" id="{9D9C0E74-08C9-4FD8-AA46-7A4A5CD522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2376B9-DBE3-4B4B-BC3C-575498086839}"/>
              </a:ext>
            </a:extLst>
          </p:cNvPr>
          <p:cNvSpPr>
            <a:spLocks noGrp="1"/>
          </p:cNvSpPr>
          <p:nvPr>
            <p:ph type="sldNum" sz="quarter" idx="12"/>
          </p:nvPr>
        </p:nvSpPr>
        <p:spPr/>
        <p:txBody>
          <a:bodyPr/>
          <a:lstStyle/>
          <a:p>
            <a:fld id="{501DCF08-2930-4DC4-AB18-A17FB2914942}" type="slidenum">
              <a:rPr lang="en-GB" smtClean="0"/>
              <a:t>‹#›</a:t>
            </a:fld>
            <a:endParaRPr lang="en-GB"/>
          </a:p>
        </p:txBody>
      </p:sp>
    </p:spTree>
    <p:extLst>
      <p:ext uri="{BB962C8B-B14F-4D97-AF65-F5344CB8AC3E}">
        <p14:creationId xmlns:p14="http://schemas.microsoft.com/office/powerpoint/2010/main" val="3877639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600"/>
            </a:lvl1pPr>
          </a:lstStyle>
          <a:p>
            <a:r>
              <a:rPr lang="en-GB"/>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300"/>
            </a:lvl1pPr>
            <a:lvl2pPr marL="426848" indent="0" algn="ctr">
              <a:buNone/>
              <a:defRPr sz="1900"/>
            </a:lvl2pPr>
            <a:lvl3pPr marL="853696" indent="0" algn="ctr">
              <a:buNone/>
              <a:defRPr sz="1700"/>
            </a:lvl3pPr>
            <a:lvl4pPr marL="1280544" indent="0" algn="ctr">
              <a:buNone/>
              <a:defRPr sz="1500"/>
            </a:lvl4pPr>
            <a:lvl5pPr marL="1707392" indent="0" algn="ctr">
              <a:buNone/>
              <a:defRPr sz="1500"/>
            </a:lvl5pPr>
            <a:lvl6pPr marL="2134240" indent="0" algn="ctr">
              <a:buNone/>
              <a:defRPr sz="1500"/>
            </a:lvl6pPr>
            <a:lvl7pPr marL="2561088" indent="0" algn="ctr">
              <a:buNone/>
              <a:defRPr sz="1500"/>
            </a:lvl7pPr>
            <a:lvl8pPr marL="2987936" indent="0" algn="ctr">
              <a:buNone/>
              <a:defRPr sz="1500"/>
            </a:lvl8pPr>
            <a:lvl9pPr marL="3414784" indent="0" algn="ctr">
              <a:buNone/>
              <a:defRPr sz="15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8CF4FFF-F3C5-644F-B246-E0EE097201C8}"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26959465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6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200"/>
            </a:lvl1pPr>
            <a:lvl2pPr marL="426859" indent="0" algn="ctr">
              <a:buNone/>
              <a:defRPr sz="1900"/>
            </a:lvl2pPr>
            <a:lvl3pPr marL="853717" indent="0" algn="ctr">
              <a:buNone/>
              <a:defRPr sz="1700"/>
            </a:lvl3pPr>
            <a:lvl4pPr marL="1280576" indent="0" algn="ctr">
              <a:buNone/>
              <a:defRPr sz="1500"/>
            </a:lvl4pPr>
            <a:lvl5pPr marL="1707435" indent="0" algn="ctr">
              <a:buNone/>
              <a:defRPr sz="1500"/>
            </a:lvl5pPr>
            <a:lvl6pPr marL="2134293" indent="0" algn="ctr">
              <a:buNone/>
              <a:defRPr sz="1500"/>
            </a:lvl6pPr>
            <a:lvl7pPr marL="2561152" indent="0" algn="ctr">
              <a:buNone/>
              <a:defRPr sz="1500"/>
            </a:lvl7pPr>
            <a:lvl8pPr marL="2988011" indent="0" algn="ctr">
              <a:buNone/>
              <a:defRPr sz="1500"/>
            </a:lvl8pPr>
            <a:lvl9pPr marL="3414869" indent="0" algn="ctr">
              <a:buNone/>
              <a:defRPr sz="15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8CF4FFF-F3C5-644F-B246-E0EE097201C8}"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2695946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key message">
  <p:cSld name="Title and key message">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7"/>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0" name="Google Shape;50;p7"/>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 name="Google Shape;51;p7"/>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 name="Google Shape;52;p7"/>
          <p:cNvSpPr txBox="1"/>
          <p:nvPr/>
        </p:nvSpPr>
        <p:spPr>
          <a:xfrm>
            <a:off x="335360" y="190801"/>
            <a:ext cx="11523133" cy="503783"/>
          </a:xfrm>
          <a:prstGeom prst="rect">
            <a:avLst/>
          </a:prstGeom>
          <a:solidFill>
            <a:srgbClr val="0072C6"/>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53" name="Google Shape;53;p7"/>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8CF4FFF-F3C5-644F-B246-E0EE097201C8}"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12797263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5600"/>
            </a:lvl1pPr>
          </a:lstStyle>
          <a:p>
            <a:r>
              <a:rPr lang="en-GB"/>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300">
                <a:solidFill>
                  <a:schemeClr val="tx1">
                    <a:tint val="75000"/>
                  </a:schemeClr>
                </a:solidFill>
              </a:defRPr>
            </a:lvl1pPr>
            <a:lvl2pPr marL="426848" indent="0">
              <a:buNone/>
              <a:defRPr sz="1900">
                <a:solidFill>
                  <a:schemeClr val="tx1">
                    <a:tint val="75000"/>
                  </a:schemeClr>
                </a:solidFill>
              </a:defRPr>
            </a:lvl2pPr>
            <a:lvl3pPr marL="853696" indent="0">
              <a:buNone/>
              <a:defRPr sz="1700">
                <a:solidFill>
                  <a:schemeClr val="tx1">
                    <a:tint val="75000"/>
                  </a:schemeClr>
                </a:solidFill>
              </a:defRPr>
            </a:lvl3pPr>
            <a:lvl4pPr marL="1280544" indent="0">
              <a:buNone/>
              <a:defRPr sz="1500">
                <a:solidFill>
                  <a:schemeClr val="tx1">
                    <a:tint val="75000"/>
                  </a:schemeClr>
                </a:solidFill>
              </a:defRPr>
            </a:lvl4pPr>
            <a:lvl5pPr marL="1707392" indent="0">
              <a:buNone/>
              <a:defRPr sz="1500">
                <a:solidFill>
                  <a:schemeClr val="tx1">
                    <a:tint val="75000"/>
                  </a:schemeClr>
                </a:solidFill>
              </a:defRPr>
            </a:lvl5pPr>
            <a:lvl6pPr marL="2134240" indent="0">
              <a:buNone/>
              <a:defRPr sz="1500">
                <a:solidFill>
                  <a:schemeClr val="tx1">
                    <a:tint val="75000"/>
                  </a:schemeClr>
                </a:solidFill>
              </a:defRPr>
            </a:lvl6pPr>
            <a:lvl7pPr marL="2561088" indent="0">
              <a:buNone/>
              <a:defRPr sz="1500">
                <a:solidFill>
                  <a:schemeClr val="tx1">
                    <a:tint val="75000"/>
                  </a:schemeClr>
                </a:solidFill>
              </a:defRPr>
            </a:lvl7pPr>
            <a:lvl8pPr marL="2987936" indent="0">
              <a:buNone/>
              <a:defRPr sz="1500">
                <a:solidFill>
                  <a:schemeClr val="tx1">
                    <a:tint val="75000"/>
                  </a:schemeClr>
                </a:solidFill>
              </a:defRPr>
            </a:lvl8pPr>
            <a:lvl9pPr marL="3414784" indent="0">
              <a:buNone/>
              <a:defRPr sz="15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8CF4FFF-F3C5-644F-B246-E0EE097201C8}"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587407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600"/>
            </a:lvl1pPr>
          </a:lstStyle>
          <a:p>
            <a:r>
              <a:rPr lang="en-GB"/>
              <a:t>Click to edit Master title style</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200">
                <a:solidFill>
                  <a:schemeClr val="tx1">
                    <a:tint val="75000"/>
                  </a:schemeClr>
                </a:solidFill>
              </a:defRPr>
            </a:lvl1pPr>
            <a:lvl2pPr marL="426859" indent="0">
              <a:buNone/>
              <a:defRPr sz="1900">
                <a:solidFill>
                  <a:schemeClr val="tx1">
                    <a:tint val="75000"/>
                  </a:schemeClr>
                </a:solidFill>
              </a:defRPr>
            </a:lvl2pPr>
            <a:lvl3pPr marL="853717" indent="0">
              <a:buNone/>
              <a:defRPr sz="1700">
                <a:solidFill>
                  <a:schemeClr val="tx1">
                    <a:tint val="75000"/>
                  </a:schemeClr>
                </a:solidFill>
              </a:defRPr>
            </a:lvl3pPr>
            <a:lvl4pPr marL="1280576" indent="0">
              <a:buNone/>
              <a:defRPr sz="1500">
                <a:solidFill>
                  <a:schemeClr val="tx1">
                    <a:tint val="75000"/>
                  </a:schemeClr>
                </a:solidFill>
              </a:defRPr>
            </a:lvl4pPr>
            <a:lvl5pPr marL="1707435" indent="0">
              <a:buNone/>
              <a:defRPr sz="1500">
                <a:solidFill>
                  <a:schemeClr val="tx1">
                    <a:tint val="75000"/>
                  </a:schemeClr>
                </a:solidFill>
              </a:defRPr>
            </a:lvl5pPr>
            <a:lvl6pPr marL="2134293" indent="0">
              <a:buNone/>
              <a:defRPr sz="1500">
                <a:solidFill>
                  <a:schemeClr val="tx1">
                    <a:tint val="75000"/>
                  </a:schemeClr>
                </a:solidFill>
              </a:defRPr>
            </a:lvl6pPr>
            <a:lvl7pPr marL="2561152" indent="0">
              <a:buNone/>
              <a:defRPr sz="1500">
                <a:solidFill>
                  <a:schemeClr val="tx1">
                    <a:tint val="75000"/>
                  </a:schemeClr>
                </a:solidFill>
              </a:defRPr>
            </a:lvl7pPr>
            <a:lvl8pPr marL="2988011" indent="0">
              <a:buNone/>
              <a:defRPr sz="1500">
                <a:solidFill>
                  <a:schemeClr val="tx1">
                    <a:tint val="75000"/>
                  </a:schemeClr>
                </a:solidFill>
              </a:defRPr>
            </a:lvl8pPr>
            <a:lvl9pPr marL="3414869" indent="0">
              <a:buNone/>
              <a:defRPr sz="15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8CF4FFF-F3C5-644F-B246-E0EE097201C8}"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587407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8CF4FFF-F3C5-644F-B246-E0EE097201C8}"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3887794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00" b="1"/>
            </a:lvl1pPr>
            <a:lvl2pPr marL="426848" indent="0">
              <a:buNone/>
              <a:defRPr sz="1900" b="1"/>
            </a:lvl2pPr>
            <a:lvl3pPr marL="853696" indent="0">
              <a:buNone/>
              <a:defRPr sz="1700" b="1"/>
            </a:lvl3pPr>
            <a:lvl4pPr marL="1280544" indent="0">
              <a:buNone/>
              <a:defRPr sz="1500" b="1"/>
            </a:lvl4pPr>
            <a:lvl5pPr marL="1707392" indent="0">
              <a:buNone/>
              <a:defRPr sz="1500" b="1"/>
            </a:lvl5pPr>
            <a:lvl6pPr marL="2134240" indent="0">
              <a:buNone/>
              <a:defRPr sz="1500" b="1"/>
            </a:lvl6pPr>
            <a:lvl7pPr marL="2561088" indent="0">
              <a:buNone/>
              <a:defRPr sz="1500" b="1"/>
            </a:lvl7pPr>
            <a:lvl8pPr marL="2987936" indent="0">
              <a:buNone/>
              <a:defRPr sz="1500" b="1"/>
            </a:lvl8pPr>
            <a:lvl9pPr marL="3414784" indent="0">
              <a:buNone/>
              <a:defRPr sz="1500" b="1"/>
            </a:lvl9pPr>
          </a:lstStyle>
          <a:p>
            <a:pPr lvl="0"/>
            <a:r>
              <a:rPr lang="en-GB"/>
              <a:t>Click to edit Master text styles</a:t>
            </a:r>
          </a:p>
        </p:txBody>
      </p:sp>
      <p:sp>
        <p:nvSpPr>
          <p:cNvPr id="4" name="Content Placeholder 3"/>
          <p:cNvSpPr>
            <a:spLocks noGrp="1"/>
          </p:cNvSpPr>
          <p:nvPr>
            <p:ph sz="half" idx="2"/>
          </p:nvPr>
        </p:nvSpPr>
        <p:spPr>
          <a:xfrm>
            <a:off x="839789" y="2505077"/>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00" b="1"/>
            </a:lvl1pPr>
            <a:lvl2pPr marL="426848" indent="0">
              <a:buNone/>
              <a:defRPr sz="1900" b="1"/>
            </a:lvl2pPr>
            <a:lvl3pPr marL="853696" indent="0">
              <a:buNone/>
              <a:defRPr sz="1700" b="1"/>
            </a:lvl3pPr>
            <a:lvl4pPr marL="1280544" indent="0">
              <a:buNone/>
              <a:defRPr sz="1500" b="1"/>
            </a:lvl4pPr>
            <a:lvl5pPr marL="1707392" indent="0">
              <a:buNone/>
              <a:defRPr sz="1500" b="1"/>
            </a:lvl5pPr>
            <a:lvl6pPr marL="2134240" indent="0">
              <a:buNone/>
              <a:defRPr sz="1500" b="1"/>
            </a:lvl6pPr>
            <a:lvl7pPr marL="2561088" indent="0">
              <a:buNone/>
              <a:defRPr sz="1500" b="1"/>
            </a:lvl7pPr>
            <a:lvl8pPr marL="2987936" indent="0">
              <a:buNone/>
              <a:defRPr sz="1500" b="1"/>
            </a:lvl8pPr>
            <a:lvl9pPr marL="3414784" indent="0">
              <a:buNone/>
              <a:defRPr sz="1500" b="1"/>
            </a:lvl9pPr>
          </a:lstStyle>
          <a:p>
            <a:pPr lvl="0"/>
            <a:r>
              <a:rPr lang="en-GB"/>
              <a:t>Click to edit Master text styles</a:t>
            </a:r>
          </a:p>
        </p:txBody>
      </p:sp>
      <p:sp>
        <p:nvSpPr>
          <p:cNvPr id="6" name="Content Placeholder 5"/>
          <p:cNvSpPr>
            <a:spLocks noGrp="1"/>
          </p:cNvSpPr>
          <p:nvPr>
            <p:ph sz="quarter" idx="4"/>
          </p:nvPr>
        </p:nvSpPr>
        <p:spPr>
          <a:xfrm>
            <a:off x="6172201" y="2505077"/>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8CF4FFF-F3C5-644F-B246-E0EE097201C8}"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5827576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200" b="1"/>
            </a:lvl1pPr>
            <a:lvl2pPr marL="426859" indent="0">
              <a:buNone/>
              <a:defRPr sz="1900" b="1"/>
            </a:lvl2pPr>
            <a:lvl3pPr marL="853717" indent="0">
              <a:buNone/>
              <a:defRPr sz="1700" b="1"/>
            </a:lvl3pPr>
            <a:lvl4pPr marL="1280576" indent="0">
              <a:buNone/>
              <a:defRPr sz="1500" b="1"/>
            </a:lvl4pPr>
            <a:lvl5pPr marL="1707435" indent="0">
              <a:buNone/>
              <a:defRPr sz="1500" b="1"/>
            </a:lvl5pPr>
            <a:lvl6pPr marL="2134293" indent="0">
              <a:buNone/>
              <a:defRPr sz="1500" b="1"/>
            </a:lvl6pPr>
            <a:lvl7pPr marL="2561152" indent="0">
              <a:buNone/>
              <a:defRPr sz="1500" b="1"/>
            </a:lvl7pPr>
            <a:lvl8pPr marL="2988011" indent="0">
              <a:buNone/>
              <a:defRPr sz="1500" b="1"/>
            </a:lvl8pPr>
            <a:lvl9pPr marL="3414869" indent="0">
              <a:buNone/>
              <a:defRPr sz="1500" b="1"/>
            </a:lvl9pPr>
          </a:lstStyle>
          <a:p>
            <a:pPr lvl="0"/>
            <a:r>
              <a:rPr lang="en-GB"/>
              <a:t>Click to edit Master text styles</a:t>
            </a:r>
          </a:p>
        </p:txBody>
      </p:sp>
      <p:sp>
        <p:nvSpPr>
          <p:cNvPr id="4" name="Content Placeholder 3"/>
          <p:cNvSpPr>
            <a:spLocks noGrp="1"/>
          </p:cNvSpPr>
          <p:nvPr>
            <p:ph sz="half" idx="2"/>
          </p:nvPr>
        </p:nvSpPr>
        <p:spPr>
          <a:xfrm>
            <a:off x="839788" y="2505076"/>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200" b="1"/>
            </a:lvl1pPr>
            <a:lvl2pPr marL="426859" indent="0">
              <a:buNone/>
              <a:defRPr sz="1900" b="1"/>
            </a:lvl2pPr>
            <a:lvl3pPr marL="853717" indent="0">
              <a:buNone/>
              <a:defRPr sz="1700" b="1"/>
            </a:lvl3pPr>
            <a:lvl4pPr marL="1280576" indent="0">
              <a:buNone/>
              <a:defRPr sz="1500" b="1"/>
            </a:lvl4pPr>
            <a:lvl5pPr marL="1707435" indent="0">
              <a:buNone/>
              <a:defRPr sz="1500" b="1"/>
            </a:lvl5pPr>
            <a:lvl6pPr marL="2134293" indent="0">
              <a:buNone/>
              <a:defRPr sz="1500" b="1"/>
            </a:lvl6pPr>
            <a:lvl7pPr marL="2561152" indent="0">
              <a:buNone/>
              <a:defRPr sz="1500" b="1"/>
            </a:lvl7pPr>
            <a:lvl8pPr marL="2988011" indent="0">
              <a:buNone/>
              <a:defRPr sz="1500" b="1"/>
            </a:lvl8pPr>
            <a:lvl9pPr marL="3414869" indent="0">
              <a:buNone/>
              <a:defRPr sz="1500" b="1"/>
            </a:lvl9pPr>
          </a:lstStyle>
          <a:p>
            <a:pPr lvl="0"/>
            <a:r>
              <a:rPr lang="en-GB"/>
              <a:t>Click to edit Master text styles</a:t>
            </a:r>
          </a:p>
        </p:txBody>
      </p:sp>
      <p:sp>
        <p:nvSpPr>
          <p:cNvPr id="6" name="Content Placeholder 5"/>
          <p:cNvSpPr>
            <a:spLocks noGrp="1"/>
          </p:cNvSpPr>
          <p:nvPr>
            <p:ph sz="quarter" idx="4"/>
          </p:nvPr>
        </p:nvSpPr>
        <p:spPr>
          <a:xfrm>
            <a:off x="6172200" y="2505076"/>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8CF4FFF-F3C5-644F-B246-E0EE097201C8}"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5827576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8CF4FFF-F3C5-644F-B246-E0EE097201C8}" type="datetimeFigureOut">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27490390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F4FFF-F3C5-644F-B246-E0EE097201C8}" type="datetimeFigureOut">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17487590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1"/>
            <a:ext cx="3932237" cy="1600200"/>
          </a:xfrm>
        </p:spPr>
        <p:txBody>
          <a:bodyPr anchor="b"/>
          <a:lstStyle>
            <a:lvl1pPr>
              <a:defRPr sz="3100"/>
            </a:lvl1pPr>
          </a:lstStyle>
          <a:p>
            <a:r>
              <a:rPr lang="en-GB"/>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90" y="2057402"/>
            <a:ext cx="3932237" cy="3811588"/>
          </a:xfrm>
        </p:spPr>
        <p:txBody>
          <a:bodyPr/>
          <a:lstStyle>
            <a:lvl1pPr marL="0" indent="0">
              <a:buNone/>
              <a:defRPr sz="1500"/>
            </a:lvl1pPr>
            <a:lvl2pPr marL="426848" indent="0">
              <a:buNone/>
              <a:defRPr sz="1300"/>
            </a:lvl2pPr>
            <a:lvl3pPr marL="853696" indent="0">
              <a:buNone/>
              <a:defRPr sz="1100"/>
            </a:lvl3pPr>
            <a:lvl4pPr marL="1280544" indent="0">
              <a:buNone/>
              <a:defRPr sz="900"/>
            </a:lvl4pPr>
            <a:lvl5pPr marL="1707392" indent="0">
              <a:buNone/>
              <a:defRPr sz="900"/>
            </a:lvl5pPr>
            <a:lvl6pPr marL="2134240" indent="0">
              <a:buNone/>
              <a:defRPr sz="900"/>
            </a:lvl6pPr>
            <a:lvl7pPr marL="2561088" indent="0">
              <a:buNone/>
              <a:defRPr sz="900"/>
            </a:lvl7pPr>
            <a:lvl8pPr marL="2987936" indent="0">
              <a:buNone/>
              <a:defRPr sz="900"/>
            </a:lvl8pPr>
            <a:lvl9pPr marL="3414784"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8CF4FFF-F3C5-644F-B246-E0EE097201C8}"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7561727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1"/>
            <a:ext cx="3932237" cy="1600200"/>
          </a:xfrm>
        </p:spPr>
        <p:txBody>
          <a:bodyPr anchor="b"/>
          <a:lstStyle>
            <a:lvl1pPr>
              <a:defRPr sz="31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00"/>
            </a:lvl1pPr>
            <a:lvl2pPr marL="426848" indent="0">
              <a:buNone/>
              <a:defRPr sz="2700"/>
            </a:lvl2pPr>
            <a:lvl3pPr marL="853696" indent="0">
              <a:buNone/>
              <a:defRPr sz="2300"/>
            </a:lvl3pPr>
            <a:lvl4pPr marL="1280544" indent="0">
              <a:buNone/>
              <a:defRPr sz="1900"/>
            </a:lvl4pPr>
            <a:lvl5pPr marL="1707392" indent="0">
              <a:buNone/>
              <a:defRPr sz="1900"/>
            </a:lvl5pPr>
            <a:lvl6pPr marL="2134240" indent="0">
              <a:buNone/>
              <a:defRPr sz="1900"/>
            </a:lvl6pPr>
            <a:lvl7pPr marL="2561088" indent="0">
              <a:buNone/>
              <a:defRPr sz="1900"/>
            </a:lvl7pPr>
            <a:lvl8pPr marL="2987936" indent="0">
              <a:buNone/>
              <a:defRPr sz="1900"/>
            </a:lvl8pPr>
            <a:lvl9pPr marL="3414784" indent="0">
              <a:buNone/>
              <a:defRPr sz="1900"/>
            </a:lvl9pPr>
          </a:lstStyle>
          <a:p>
            <a:r>
              <a:rPr lang="en-GB"/>
              <a:t>Click icon to add picture</a:t>
            </a:r>
            <a:endParaRPr lang="en-US"/>
          </a:p>
        </p:txBody>
      </p:sp>
      <p:sp>
        <p:nvSpPr>
          <p:cNvPr id="4" name="Text Placeholder 3"/>
          <p:cNvSpPr>
            <a:spLocks noGrp="1"/>
          </p:cNvSpPr>
          <p:nvPr>
            <p:ph type="body" sz="half" idx="2"/>
          </p:nvPr>
        </p:nvSpPr>
        <p:spPr>
          <a:xfrm>
            <a:off x="839790" y="2057402"/>
            <a:ext cx="3932237" cy="3811588"/>
          </a:xfrm>
        </p:spPr>
        <p:txBody>
          <a:bodyPr/>
          <a:lstStyle>
            <a:lvl1pPr marL="0" indent="0">
              <a:buNone/>
              <a:defRPr sz="1500"/>
            </a:lvl1pPr>
            <a:lvl2pPr marL="426848" indent="0">
              <a:buNone/>
              <a:defRPr sz="1300"/>
            </a:lvl2pPr>
            <a:lvl3pPr marL="853696" indent="0">
              <a:buNone/>
              <a:defRPr sz="1100"/>
            </a:lvl3pPr>
            <a:lvl4pPr marL="1280544" indent="0">
              <a:buNone/>
              <a:defRPr sz="900"/>
            </a:lvl4pPr>
            <a:lvl5pPr marL="1707392" indent="0">
              <a:buNone/>
              <a:defRPr sz="900"/>
            </a:lvl5pPr>
            <a:lvl6pPr marL="2134240" indent="0">
              <a:buNone/>
              <a:defRPr sz="900"/>
            </a:lvl6pPr>
            <a:lvl7pPr marL="2561088" indent="0">
              <a:buNone/>
              <a:defRPr sz="900"/>
            </a:lvl7pPr>
            <a:lvl8pPr marL="2987936" indent="0">
              <a:buNone/>
              <a:defRPr sz="900"/>
            </a:lvl8pPr>
            <a:lvl9pPr marL="3414784"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8CF4FFF-F3C5-644F-B246-E0EE097201C8}"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18730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viderslide">
  <p:cSld name="Deviderslide">
    <p:spTree>
      <p:nvGrpSpPr>
        <p:cNvPr id="1" name="Shape 54"/>
        <p:cNvGrpSpPr/>
        <p:nvPr/>
      </p:nvGrpSpPr>
      <p:grpSpPr>
        <a:xfrm>
          <a:off x="0" y="0"/>
          <a:ext cx="0" cy="0"/>
          <a:chOff x="0" y="0"/>
          <a:chExt cx="0" cy="0"/>
        </a:xfrm>
      </p:grpSpPr>
      <p:sp>
        <p:nvSpPr>
          <p:cNvPr id="55" name="Google Shape;55;p8"/>
          <p:cNvSpPr/>
          <p:nvPr/>
        </p:nvSpPr>
        <p:spPr>
          <a:xfrm>
            <a:off x="0" y="0"/>
            <a:ext cx="12192000" cy="6858000"/>
          </a:xfrm>
          <a:prstGeom prst="rect">
            <a:avLst/>
          </a:prstGeom>
          <a:solidFill>
            <a:srgbClr val="0091C9"/>
          </a:solidFill>
          <a:ln>
            <a:noFill/>
          </a:ln>
        </p:spPr>
        <p:txBody>
          <a:bodyPr spcFirstLastPara="1" wrap="square" lIns="72000"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 name="Google Shape;56;p8"/>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8"/>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01</a:t>
            </a:r>
            <a:endParaRPr sz="8800">
              <a:solidFill>
                <a:schemeClr val="lt1"/>
              </a:solidFill>
              <a:latin typeface="Arial"/>
              <a:ea typeface="Arial"/>
              <a:cs typeface="Arial"/>
              <a:sym typeface="Arial"/>
            </a:endParaRPr>
          </a:p>
        </p:txBody>
      </p:sp>
      <p:sp>
        <p:nvSpPr>
          <p:cNvPr id="58" name="Google Shape;58;p8"/>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59" name="Google Shape;59;p8"/>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60" name="Google Shape;60;p8"/>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0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9" y="2057401"/>
            <a:ext cx="3932237" cy="3811588"/>
          </a:xfrm>
        </p:spPr>
        <p:txBody>
          <a:bodyPr/>
          <a:lstStyle>
            <a:lvl1pPr marL="0" indent="0">
              <a:buNone/>
              <a:defRPr sz="1500"/>
            </a:lvl1pPr>
            <a:lvl2pPr marL="426859" indent="0">
              <a:buNone/>
              <a:defRPr sz="1300"/>
            </a:lvl2pPr>
            <a:lvl3pPr marL="853717" indent="0">
              <a:buNone/>
              <a:defRPr sz="1100"/>
            </a:lvl3pPr>
            <a:lvl4pPr marL="1280576" indent="0">
              <a:buNone/>
              <a:defRPr sz="900"/>
            </a:lvl4pPr>
            <a:lvl5pPr marL="1707435" indent="0">
              <a:buNone/>
              <a:defRPr sz="900"/>
            </a:lvl5pPr>
            <a:lvl6pPr marL="2134293" indent="0">
              <a:buNone/>
              <a:defRPr sz="900"/>
            </a:lvl6pPr>
            <a:lvl7pPr marL="2561152" indent="0">
              <a:buNone/>
              <a:defRPr sz="900"/>
            </a:lvl7pPr>
            <a:lvl8pPr marL="2988011" indent="0">
              <a:buNone/>
              <a:defRPr sz="900"/>
            </a:lvl8pPr>
            <a:lvl9pPr marL="341486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8CF4FFF-F3C5-644F-B246-E0EE097201C8}"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7561727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0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000"/>
            </a:lvl1pPr>
            <a:lvl2pPr marL="426859" indent="0">
              <a:buNone/>
              <a:defRPr sz="2600"/>
            </a:lvl2pPr>
            <a:lvl3pPr marL="853717" indent="0">
              <a:buNone/>
              <a:defRPr sz="2200"/>
            </a:lvl3pPr>
            <a:lvl4pPr marL="1280576" indent="0">
              <a:buNone/>
              <a:defRPr sz="1900"/>
            </a:lvl4pPr>
            <a:lvl5pPr marL="1707435" indent="0">
              <a:buNone/>
              <a:defRPr sz="1900"/>
            </a:lvl5pPr>
            <a:lvl6pPr marL="2134293" indent="0">
              <a:buNone/>
              <a:defRPr sz="1900"/>
            </a:lvl6pPr>
            <a:lvl7pPr marL="2561152" indent="0">
              <a:buNone/>
              <a:defRPr sz="1900"/>
            </a:lvl7pPr>
            <a:lvl8pPr marL="2988011" indent="0">
              <a:buNone/>
              <a:defRPr sz="1900"/>
            </a:lvl8pPr>
            <a:lvl9pPr marL="3414869" indent="0">
              <a:buNone/>
              <a:defRPr sz="1900"/>
            </a:lvl9pPr>
          </a:lstStyle>
          <a:p>
            <a:r>
              <a:rPr lang="en-GB"/>
              <a:t>Click icon to add picture</a:t>
            </a:r>
            <a:endParaRPr lang="en-US"/>
          </a:p>
        </p:txBody>
      </p:sp>
      <p:sp>
        <p:nvSpPr>
          <p:cNvPr id="4" name="Text Placeholder 3"/>
          <p:cNvSpPr>
            <a:spLocks noGrp="1"/>
          </p:cNvSpPr>
          <p:nvPr>
            <p:ph type="body" sz="half" idx="2"/>
          </p:nvPr>
        </p:nvSpPr>
        <p:spPr>
          <a:xfrm>
            <a:off x="839789" y="2057401"/>
            <a:ext cx="3932237" cy="3811588"/>
          </a:xfrm>
        </p:spPr>
        <p:txBody>
          <a:bodyPr/>
          <a:lstStyle>
            <a:lvl1pPr marL="0" indent="0">
              <a:buNone/>
              <a:defRPr sz="1500"/>
            </a:lvl1pPr>
            <a:lvl2pPr marL="426859" indent="0">
              <a:buNone/>
              <a:defRPr sz="1300"/>
            </a:lvl2pPr>
            <a:lvl3pPr marL="853717" indent="0">
              <a:buNone/>
              <a:defRPr sz="1100"/>
            </a:lvl3pPr>
            <a:lvl4pPr marL="1280576" indent="0">
              <a:buNone/>
              <a:defRPr sz="900"/>
            </a:lvl4pPr>
            <a:lvl5pPr marL="1707435" indent="0">
              <a:buNone/>
              <a:defRPr sz="900"/>
            </a:lvl5pPr>
            <a:lvl6pPr marL="2134293" indent="0">
              <a:buNone/>
              <a:defRPr sz="900"/>
            </a:lvl6pPr>
            <a:lvl7pPr marL="2561152" indent="0">
              <a:buNone/>
              <a:defRPr sz="900"/>
            </a:lvl7pPr>
            <a:lvl8pPr marL="2988011" indent="0">
              <a:buNone/>
              <a:defRPr sz="900"/>
            </a:lvl8pPr>
            <a:lvl9pPr marL="341486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8CF4FFF-F3C5-644F-B246-E0EE097201C8}"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1873051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8CF4FFF-F3C5-644F-B246-E0EE097201C8}"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39262475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8CF4FFF-F3C5-644F-B246-E0EE097201C8}"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29994144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34436" y="188916"/>
            <a:ext cx="11523133" cy="503783"/>
          </a:xfrm>
          <a:prstGeom prst="rect">
            <a:avLst/>
          </a:prstGeom>
          <a:solidFill>
            <a:srgbClr val="0072C6"/>
          </a:solidFill>
          <a:ln>
            <a:noFill/>
          </a:ln>
        </p:spPr>
        <p:txBody>
          <a:bodyPr spcFirstLastPara="1" wrap="square" lIns="91425" tIns="45700" rIns="91425" bIns="45700" anchor="t" anchorCtr="0">
            <a:noAutofit/>
          </a:bodyPr>
          <a:lstStyle>
            <a:lvl1pPr marR="0" lvl="0" algn="l" rtl="0">
              <a:spcBef>
                <a:spcPts val="560"/>
              </a:spcBef>
              <a:spcAft>
                <a:spcPts val="0"/>
              </a:spcAft>
              <a:buClr>
                <a:schemeClr val="lt1"/>
              </a:buClr>
              <a:buSzPts val="2400"/>
              <a:buFont typeface="Arial Black"/>
              <a:buNone/>
              <a:defRPr sz="23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700"/>
            </a:lvl2pPr>
            <a:lvl3pPr lvl="2">
              <a:spcBef>
                <a:spcPts val="0"/>
              </a:spcBef>
              <a:spcAft>
                <a:spcPts val="0"/>
              </a:spcAft>
              <a:buSzPts val="1400"/>
              <a:buNone/>
              <a:defRPr sz="1700"/>
            </a:lvl3pPr>
            <a:lvl4pPr lvl="3">
              <a:spcBef>
                <a:spcPts val="0"/>
              </a:spcBef>
              <a:spcAft>
                <a:spcPts val="0"/>
              </a:spcAft>
              <a:buSzPts val="1400"/>
              <a:buNone/>
              <a:defRPr sz="1700"/>
            </a:lvl4pPr>
            <a:lvl5pPr lvl="4">
              <a:spcBef>
                <a:spcPts val="0"/>
              </a:spcBef>
              <a:spcAft>
                <a:spcPts val="0"/>
              </a:spcAft>
              <a:buSzPts val="1400"/>
              <a:buNone/>
              <a:defRPr sz="1700"/>
            </a:lvl5pPr>
            <a:lvl6pPr lvl="5">
              <a:spcBef>
                <a:spcPts val="0"/>
              </a:spcBef>
              <a:spcAft>
                <a:spcPts val="0"/>
              </a:spcAft>
              <a:buSzPts val="1400"/>
              <a:buNone/>
              <a:defRPr sz="1700"/>
            </a:lvl6pPr>
            <a:lvl7pPr lvl="6">
              <a:spcBef>
                <a:spcPts val="0"/>
              </a:spcBef>
              <a:spcAft>
                <a:spcPts val="0"/>
              </a:spcAft>
              <a:buSzPts val="1400"/>
              <a:buNone/>
              <a:defRPr sz="1700"/>
            </a:lvl7pPr>
            <a:lvl8pPr lvl="7">
              <a:spcBef>
                <a:spcPts val="0"/>
              </a:spcBef>
              <a:spcAft>
                <a:spcPts val="0"/>
              </a:spcAft>
              <a:buSzPts val="1400"/>
              <a:buNone/>
              <a:defRPr sz="1700"/>
            </a:lvl8pPr>
            <a:lvl9pPr lvl="8">
              <a:spcBef>
                <a:spcPts val="0"/>
              </a:spcBef>
              <a:spcAft>
                <a:spcPts val="0"/>
              </a:spcAft>
              <a:buSzPts val="1400"/>
              <a:buNone/>
              <a:defRPr sz="1700"/>
            </a:lvl9pPr>
          </a:lstStyle>
          <a:p>
            <a:endParaRPr/>
          </a:p>
        </p:txBody>
      </p:sp>
      <p:sp>
        <p:nvSpPr>
          <p:cNvPr id="11" name="Google Shape;11;p2"/>
          <p:cNvSpPr txBox="1">
            <a:spLocks noGrp="1"/>
          </p:cNvSpPr>
          <p:nvPr>
            <p:ph type="body" idx="1"/>
          </p:nvPr>
        </p:nvSpPr>
        <p:spPr>
          <a:xfrm>
            <a:off x="334436" y="692699"/>
            <a:ext cx="11523133" cy="432047"/>
          </a:xfrm>
          <a:prstGeom prst="rect">
            <a:avLst/>
          </a:prstGeom>
          <a:noFill/>
          <a:ln>
            <a:noFill/>
          </a:ln>
        </p:spPr>
        <p:txBody>
          <a:bodyPr spcFirstLastPara="1" wrap="square" lIns="0" tIns="0" rIns="0" bIns="0" anchor="t" anchorCtr="0">
            <a:normAutofit/>
          </a:bodyPr>
          <a:lstStyle>
            <a:lvl1pPr marL="426848" lvl="0" indent="-213424" algn="l">
              <a:lnSpc>
                <a:spcPct val="100000"/>
              </a:lnSpc>
              <a:spcBef>
                <a:spcPts val="560"/>
              </a:spcBef>
              <a:spcAft>
                <a:spcPts val="0"/>
              </a:spcAft>
              <a:buClr>
                <a:schemeClr val="accent5"/>
              </a:buClr>
              <a:buSzPts val="2200"/>
              <a:buNone/>
              <a:defRPr sz="2100">
                <a:solidFill>
                  <a:schemeClr val="accent5"/>
                </a:solidFill>
                <a:latin typeface="Arial"/>
                <a:ea typeface="Arial"/>
                <a:cs typeface="Arial"/>
                <a:sym typeface="Arial"/>
              </a:defRPr>
            </a:lvl1pPr>
            <a:lvl2pPr marL="853696" lvl="1" indent="-320136" algn="l">
              <a:lnSpc>
                <a:spcPct val="100000"/>
              </a:lnSpc>
              <a:spcBef>
                <a:spcPts val="560"/>
              </a:spcBef>
              <a:spcAft>
                <a:spcPts val="0"/>
              </a:spcAft>
              <a:buClr>
                <a:schemeClr val="accent5"/>
              </a:buClr>
              <a:buSzPts val="1800"/>
              <a:buChar char="•"/>
              <a:defRPr/>
            </a:lvl2pPr>
            <a:lvl3pPr marL="1280544" lvl="2" indent="-320136" algn="l">
              <a:lnSpc>
                <a:spcPct val="100000"/>
              </a:lnSpc>
              <a:spcBef>
                <a:spcPts val="560"/>
              </a:spcBef>
              <a:spcAft>
                <a:spcPts val="0"/>
              </a:spcAft>
              <a:buClr>
                <a:schemeClr val="accent5"/>
              </a:buClr>
              <a:buSzPts val="1800"/>
              <a:buChar char="–"/>
              <a:defRPr/>
            </a:lvl3pPr>
            <a:lvl4pPr marL="1707392" lvl="3" indent="-320136" algn="l">
              <a:lnSpc>
                <a:spcPct val="100000"/>
              </a:lnSpc>
              <a:spcBef>
                <a:spcPts val="560"/>
              </a:spcBef>
              <a:spcAft>
                <a:spcPts val="0"/>
              </a:spcAft>
              <a:buClr>
                <a:schemeClr val="accent5"/>
              </a:buClr>
              <a:buSzPts val="1800"/>
              <a:buChar char="•"/>
              <a:defRPr/>
            </a:lvl4pPr>
            <a:lvl5pPr marL="2134240" lvl="4" indent="-320136" algn="l">
              <a:lnSpc>
                <a:spcPct val="100000"/>
              </a:lnSpc>
              <a:spcBef>
                <a:spcPts val="560"/>
              </a:spcBef>
              <a:spcAft>
                <a:spcPts val="0"/>
              </a:spcAft>
              <a:buClr>
                <a:schemeClr val="accent5"/>
              </a:buClr>
              <a:buSzPts val="1800"/>
              <a:buChar char="–"/>
              <a:defRPr/>
            </a:lvl5pPr>
            <a:lvl6pPr marL="2561088" lvl="5" indent="-213424" algn="l">
              <a:lnSpc>
                <a:spcPct val="100000"/>
              </a:lnSpc>
              <a:spcBef>
                <a:spcPts val="560"/>
              </a:spcBef>
              <a:spcAft>
                <a:spcPts val="0"/>
              </a:spcAft>
              <a:buClr>
                <a:schemeClr val="dk2"/>
              </a:buClr>
              <a:buSzPts val="1800"/>
              <a:buNone/>
              <a:defRPr/>
            </a:lvl6pPr>
            <a:lvl7pPr marL="2987936" lvl="6" indent="-320136" algn="l">
              <a:spcBef>
                <a:spcPts val="560"/>
              </a:spcBef>
              <a:spcAft>
                <a:spcPts val="0"/>
              </a:spcAft>
              <a:buClr>
                <a:schemeClr val="dk1"/>
              </a:buClr>
              <a:buSzPts val="1800"/>
              <a:buChar char="•"/>
              <a:defRPr/>
            </a:lvl7pPr>
            <a:lvl8pPr marL="3414784" lvl="7" indent="-320136" algn="l">
              <a:spcBef>
                <a:spcPts val="336"/>
              </a:spcBef>
              <a:spcAft>
                <a:spcPts val="0"/>
              </a:spcAft>
              <a:buClr>
                <a:schemeClr val="dk1"/>
              </a:buClr>
              <a:buSzPts val="1800"/>
              <a:buChar char="•"/>
              <a:defRPr/>
            </a:lvl8pPr>
            <a:lvl9pPr marL="3841632" lvl="8" indent="-320136" algn="l">
              <a:spcBef>
                <a:spcPts val="336"/>
              </a:spcBef>
              <a:spcAft>
                <a:spcPts val="0"/>
              </a:spcAft>
              <a:buClr>
                <a:schemeClr val="dk1"/>
              </a:buClr>
              <a:buSzPts val="1800"/>
              <a:buChar char="•"/>
              <a:defRPr/>
            </a:lvl9pPr>
          </a:lstStyle>
          <a:p>
            <a:endParaRPr/>
          </a:p>
        </p:txBody>
      </p:sp>
      <p:sp>
        <p:nvSpPr>
          <p:cNvPr id="12" name="Google Shape;12;p2"/>
          <p:cNvSpPr txBox="1">
            <a:spLocks noGrp="1"/>
          </p:cNvSpPr>
          <p:nvPr>
            <p:ph type="sldNum" idx="12"/>
          </p:nvPr>
        </p:nvSpPr>
        <p:spPr>
          <a:xfrm>
            <a:off x="9011840" y="638133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3" name="Google Shape;13;p2"/>
          <p:cNvSpPr txBox="1">
            <a:spLocks noGrp="1"/>
          </p:cNvSpPr>
          <p:nvPr>
            <p:ph type="body" idx="2"/>
          </p:nvPr>
        </p:nvSpPr>
        <p:spPr>
          <a:xfrm>
            <a:off x="334436" y="1341442"/>
            <a:ext cx="11523133" cy="4967287"/>
          </a:xfrm>
          <a:prstGeom prst="rect">
            <a:avLst/>
          </a:prstGeom>
          <a:noFill/>
          <a:ln>
            <a:noFill/>
          </a:ln>
        </p:spPr>
        <p:txBody>
          <a:bodyPr spcFirstLastPara="1" wrap="square" lIns="0" tIns="0" rIns="0" bIns="0" anchor="t" anchorCtr="0">
            <a:normAutofit/>
          </a:bodyPr>
          <a:lstStyle>
            <a:lvl1pPr marL="426848" lvl="0" indent="-213424" algn="l">
              <a:lnSpc>
                <a:spcPct val="100000"/>
              </a:lnSpc>
              <a:spcBef>
                <a:spcPts val="560"/>
              </a:spcBef>
              <a:spcAft>
                <a:spcPts val="0"/>
              </a:spcAft>
              <a:buClr>
                <a:schemeClr val="accent5"/>
              </a:buClr>
              <a:buSzPts val="1800"/>
              <a:buNone/>
              <a:defRPr/>
            </a:lvl1pPr>
            <a:lvl2pPr marL="853696" lvl="1" indent="-320136" algn="l">
              <a:lnSpc>
                <a:spcPct val="100000"/>
              </a:lnSpc>
              <a:spcBef>
                <a:spcPts val="560"/>
              </a:spcBef>
              <a:spcAft>
                <a:spcPts val="0"/>
              </a:spcAft>
              <a:buClr>
                <a:schemeClr val="accent5"/>
              </a:buClr>
              <a:buSzPts val="1800"/>
              <a:buChar char="•"/>
              <a:defRPr/>
            </a:lvl2pPr>
            <a:lvl3pPr marL="1280544" lvl="2" indent="-320136" algn="l">
              <a:lnSpc>
                <a:spcPct val="100000"/>
              </a:lnSpc>
              <a:spcBef>
                <a:spcPts val="560"/>
              </a:spcBef>
              <a:spcAft>
                <a:spcPts val="0"/>
              </a:spcAft>
              <a:buClr>
                <a:schemeClr val="accent5"/>
              </a:buClr>
              <a:buSzPts val="1800"/>
              <a:buChar char="–"/>
              <a:defRPr/>
            </a:lvl3pPr>
            <a:lvl4pPr marL="1707392" lvl="3" indent="-320136" algn="l">
              <a:lnSpc>
                <a:spcPct val="100000"/>
              </a:lnSpc>
              <a:spcBef>
                <a:spcPts val="560"/>
              </a:spcBef>
              <a:spcAft>
                <a:spcPts val="0"/>
              </a:spcAft>
              <a:buClr>
                <a:schemeClr val="accent5"/>
              </a:buClr>
              <a:buSzPts val="1800"/>
              <a:buChar char="•"/>
              <a:defRPr/>
            </a:lvl4pPr>
            <a:lvl5pPr marL="2134240" lvl="4" indent="-320136" algn="l">
              <a:lnSpc>
                <a:spcPct val="100000"/>
              </a:lnSpc>
              <a:spcBef>
                <a:spcPts val="560"/>
              </a:spcBef>
              <a:spcAft>
                <a:spcPts val="0"/>
              </a:spcAft>
              <a:buClr>
                <a:schemeClr val="accent5"/>
              </a:buClr>
              <a:buSzPts val="1800"/>
              <a:buChar char="–"/>
              <a:defRPr/>
            </a:lvl5pPr>
            <a:lvl6pPr marL="2561088" lvl="5" indent="-213424" algn="l">
              <a:lnSpc>
                <a:spcPct val="100000"/>
              </a:lnSpc>
              <a:spcBef>
                <a:spcPts val="560"/>
              </a:spcBef>
              <a:spcAft>
                <a:spcPts val="0"/>
              </a:spcAft>
              <a:buClr>
                <a:schemeClr val="dk2"/>
              </a:buClr>
              <a:buSzPts val="1800"/>
              <a:buNone/>
              <a:defRPr/>
            </a:lvl6pPr>
            <a:lvl7pPr marL="2987936" lvl="6" indent="-320136" algn="l">
              <a:spcBef>
                <a:spcPts val="560"/>
              </a:spcBef>
              <a:spcAft>
                <a:spcPts val="0"/>
              </a:spcAft>
              <a:buClr>
                <a:schemeClr val="dk1"/>
              </a:buClr>
              <a:buSzPts val="1800"/>
              <a:buChar char="•"/>
              <a:defRPr/>
            </a:lvl7pPr>
            <a:lvl8pPr marL="3414784" lvl="7" indent="-320136" algn="l">
              <a:spcBef>
                <a:spcPts val="336"/>
              </a:spcBef>
              <a:spcAft>
                <a:spcPts val="0"/>
              </a:spcAft>
              <a:buClr>
                <a:schemeClr val="dk1"/>
              </a:buClr>
              <a:buSzPts val="1800"/>
              <a:buChar char="•"/>
              <a:defRPr/>
            </a:lvl8pPr>
            <a:lvl9pPr marL="3841632" lvl="8" indent="-320136" algn="l">
              <a:spcBef>
                <a:spcPts val="33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299301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34435" y="188915"/>
            <a:ext cx="11523133" cy="503783"/>
          </a:xfrm>
          <a:prstGeom prst="rect">
            <a:avLst/>
          </a:prstGeom>
          <a:solidFill>
            <a:srgbClr val="0072C6"/>
          </a:solidFill>
          <a:ln>
            <a:noFill/>
          </a:ln>
        </p:spPr>
        <p:txBody>
          <a:bodyPr spcFirstLastPara="1" wrap="square" lIns="91425" tIns="45700" rIns="91425" bIns="45700" anchor="t" anchorCtr="0">
            <a:noAutofit/>
          </a:bodyPr>
          <a:lstStyle>
            <a:lvl1pPr marR="0" lvl="0" algn="l" rtl="0">
              <a:spcBef>
                <a:spcPts val="560"/>
              </a:spcBef>
              <a:spcAft>
                <a:spcPts val="0"/>
              </a:spcAft>
              <a:buClr>
                <a:schemeClr val="lt1"/>
              </a:buClr>
              <a:buSzPts val="2400"/>
              <a:buFont typeface="Arial Black"/>
              <a:buNone/>
              <a:defRPr sz="22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700"/>
            </a:lvl2pPr>
            <a:lvl3pPr lvl="2">
              <a:spcBef>
                <a:spcPts val="0"/>
              </a:spcBef>
              <a:spcAft>
                <a:spcPts val="0"/>
              </a:spcAft>
              <a:buSzPts val="1400"/>
              <a:buNone/>
              <a:defRPr sz="1700"/>
            </a:lvl3pPr>
            <a:lvl4pPr lvl="3">
              <a:spcBef>
                <a:spcPts val="0"/>
              </a:spcBef>
              <a:spcAft>
                <a:spcPts val="0"/>
              </a:spcAft>
              <a:buSzPts val="1400"/>
              <a:buNone/>
              <a:defRPr sz="1700"/>
            </a:lvl4pPr>
            <a:lvl5pPr lvl="4">
              <a:spcBef>
                <a:spcPts val="0"/>
              </a:spcBef>
              <a:spcAft>
                <a:spcPts val="0"/>
              </a:spcAft>
              <a:buSzPts val="1400"/>
              <a:buNone/>
              <a:defRPr sz="1700"/>
            </a:lvl5pPr>
            <a:lvl6pPr lvl="5">
              <a:spcBef>
                <a:spcPts val="0"/>
              </a:spcBef>
              <a:spcAft>
                <a:spcPts val="0"/>
              </a:spcAft>
              <a:buSzPts val="1400"/>
              <a:buNone/>
              <a:defRPr sz="1700"/>
            </a:lvl6pPr>
            <a:lvl7pPr lvl="6">
              <a:spcBef>
                <a:spcPts val="0"/>
              </a:spcBef>
              <a:spcAft>
                <a:spcPts val="0"/>
              </a:spcAft>
              <a:buSzPts val="1400"/>
              <a:buNone/>
              <a:defRPr sz="1700"/>
            </a:lvl7pPr>
            <a:lvl8pPr lvl="7">
              <a:spcBef>
                <a:spcPts val="0"/>
              </a:spcBef>
              <a:spcAft>
                <a:spcPts val="0"/>
              </a:spcAft>
              <a:buSzPts val="1400"/>
              <a:buNone/>
              <a:defRPr sz="1700"/>
            </a:lvl8pPr>
            <a:lvl9pPr lvl="8">
              <a:spcBef>
                <a:spcPts val="0"/>
              </a:spcBef>
              <a:spcAft>
                <a:spcPts val="0"/>
              </a:spcAft>
              <a:buSzPts val="1400"/>
              <a:buNone/>
              <a:defRPr sz="1700"/>
            </a:lvl9pPr>
          </a:lstStyle>
          <a:p>
            <a:endParaRPr/>
          </a:p>
        </p:txBody>
      </p:sp>
      <p:sp>
        <p:nvSpPr>
          <p:cNvPr id="11" name="Google Shape;11;p2"/>
          <p:cNvSpPr txBox="1">
            <a:spLocks noGrp="1"/>
          </p:cNvSpPr>
          <p:nvPr>
            <p:ph type="body" idx="1"/>
          </p:nvPr>
        </p:nvSpPr>
        <p:spPr>
          <a:xfrm>
            <a:off x="334435" y="692698"/>
            <a:ext cx="11523133" cy="432047"/>
          </a:xfrm>
          <a:prstGeom prst="rect">
            <a:avLst/>
          </a:prstGeom>
          <a:noFill/>
          <a:ln>
            <a:noFill/>
          </a:ln>
        </p:spPr>
        <p:txBody>
          <a:bodyPr spcFirstLastPara="1" wrap="square" lIns="0" tIns="0" rIns="0" bIns="0" anchor="t" anchorCtr="0">
            <a:normAutofit/>
          </a:bodyPr>
          <a:lstStyle>
            <a:lvl1pPr marL="426859" lvl="0" indent="-213429" algn="l">
              <a:lnSpc>
                <a:spcPct val="100000"/>
              </a:lnSpc>
              <a:spcBef>
                <a:spcPts val="560"/>
              </a:spcBef>
              <a:spcAft>
                <a:spcPts val="0"/>
              </a:spcAft>
              <a:buClr>
                <a:schemeClr val="accent5"/>
              </a:buClr>
              <a:buSzPts val="2200"/>
              <a:buNone/>
              <a:defRPr sz="2100">
                <a:solidFill>
                  <a:schemeClr val="accent5"/>
                </a:solidFill>
                <a:latin typeface="Arial"/>
                <a:ea typeface="Arial"/>
                <a:cs typeface="Arial"/>
                <a:sym typeface="Arial"/>
              </a:defRPr>
            </a:lvl1pPr>
            <a:lvl2pPr marL="853717" lvl="1" indent="-320144" algn="l">
              <a:lnSpc>
                <a:spcPct val="100000"/>
              </a:lnSpc>
              <a:spcBef>
                <a:spcPts val="560"/>
              </a:spcBef>
              <a:spcAft>
                <a:spcPts val="0"/>
              </a:spcAft>
              <a:buClr>
                <a:schemeClr val="accent5"/>
              </a:buClr>
              <a:buSzPts val="1800"/>
              <a:buChar char="•"/>
              <a:defRPr/>
            </a:lvl2pPr>
            <a:lvl3pPr marL="1280576" lvl="2" indent="-320144" algn="l">
              <a:lnSpc>
                <a:spcPct val="100000"/>
              </a:lnSpc>
              <a:spcBef>
                <a:spcPts val="560"/>
              </a:spcBef>
              <a:spcAft>
                <a:spcPts val="0"/>
              </a:spcAft>
              <a:buClr>
                <a:schemeClr val="accent5"/>
              </a:buClr>
              <a:buSzPts val="1800"/>
              <a:buChar char="–"/>
              <a:defRPr/>
            </a:lvl3pPr>
            <a:lvl4pPr marL="1707435" lvl="3" indent="-320144" algn="l">
              <a:lnSpc>
                <a:spcPct val="100000"/>
              </a:lnSpc>
              <a:spcBef>
                <a:spcPts val="560"/>
              </a:spcBef>
              <a:spcAft>
                <a:spcPts val="0"/>
              </a:spcAft>
              <a:buClr>
                <a:schemeClr val="accent5"/>
              </a:buClr>
              <a:buSzPts val="1800"/>
              <a:buChar char="•"/>
              <a:defRPr/>
            </a:lvl4pPr>
            <a:lvl5pPr marL="2134293" lvl="4" indent="-320144" algn="l">
              <a:lnSpc>
                <a:spcPct val="100000"/>
              </a:lnSpc>
              <a:spcBef>
                <a:spcPts val="560"/>
              </a:spcBef>
              <a:spcAft>
                <a:spcPts val="0"/>
              </a:spcAft>
              <a:buClr>
                <a:schemeClr val="accent5"/>
              </a:buClr>
              <a:buSzPts val="1800"/>
              <a:buChar char="–"/>
              <a:defRPr/>
            </a:lvl5pPr>
            <a:lvl6pPr marL="2561152" lvl="5" indent="-213429" algn="l">
              <a:lnSpc>
                <a:spcPct val="100000"/>
              </a:lnSpc>
              <a:spcBef>
                <a:spcPts val="560"/>
              </a:spcBef>
              <a:spcAft>
                <a:spcPts val="0"/>
              </a:spcAft>
              <a:buClr>
                <a:schemeClr val="dk2"/>
              </a:buClr>
              <a:buSzPts val="1800"/>
              <a:buNone/>
              <a:defRPr/>
            </a:lvl6pPr>
            <a:lvl7pPr marL="2988011" lvl="6" indent="-320144" algn="l">
              <a:spcBef>
                <a:spcPts val="560"/>
              </a:spcBef>
              <a:spcAft>
                <a:spcPts val="0"/>
              </a:spcAft>
              <a:buClr>
                <a:schemeClr val="dk1"/>
              </a:buClr>
              <a:buSzPts val="1800"/>
              <a:buChar char="•"/>
              <a:defRPr/>
            </a:lvl7pPr>
            <a:lvl8pPr marL="3414869" lvl="7" indent="-320144" algn="l">
              <a:spcBef>
                <a:spcPts val="336"/>
              </a:spcBef>
              <a:spcAft>
                <a:spcPts val="0"/>
              </a:spcAft>
              <a:buClr>
                <a:schemeClr val="dk1"/>
              </a:buClr>
              <a:buSzPts val="1800"/>
              <a:buChar char="•"/>
              <a:defRPr/>
            </a:lvl8pPr>
            <a:lvl9pPr marL="3841728" lvl="8" indent="-320144" algn="l">
              <a:spcBef>
                <a:spcPts val="336"/>
              </a:spcBef>
              <a:spcAft>
                <a:spcPts val="0"/>
              </a:spcAft>
              <a:buClr>
                <a:schemeClr val="dk1"/>
              </a:buClr>
              <a:buSzPts val="1800"/>
              <a:buChar char="•"/>
              <a:defRPr/>
            </a:lvl9pPr>
          </a:lstStyle>
          <a:p>
            <a:endParaRPr/>
          </a:p>
        </p:txBody>
      </p:sp>
      <p:sp>
        <p:nvSpPr>
          <p:cNvPr id="12" name="Google Shape;12;p2"/>
          <p:cNvSpPr txBox="1">
            <a:spLocks noGrp="1"/>
          </p:cNvSpPr>
          <p:nvPr>
            <p:ph type="sldNum" idx="12"/>
          </p:nvPr>
        </p:nvSpPr>
        <p:spPr>
          <a:xfrm>
            <a:off x="9011840" y="6381330"/>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3" name="Google Shape;13;p2"/>
          <p:cNvSpPr txBox="1">
            <a:spLocks noGrp="1"/>
          </p:cNvSpPr>
          <p:nvPr>
            <p:ph type="body" idx="2"/>
          </p:nvPr>
        </p:nvSpPr>
        <p:spPr>
          <a:xfrm>
            <a:off x="334435" y="1341440"/>
            <a:ext cx="11523133" cy="4967287"/>
          </a:xfrm>
          <a:prstGeom prst="rect">
            <a:avLst/>
          </a:prstGeom>
          <a:noFill/>
          <a:ln>
            <a:noFill/>
          </a:ln>
        </p:spPr>
        <p:txBody>
          <a:bodyPr spcFirstLastPara="1" wrap="square" lIns="0" tIns="0" rIns="0" bIns="0" anchor="t" anchorCtr="0">
            <a:normAutofit/>
          </a:bodyPr>
          <a:lstStyle>
            <a:lvl1pPr marL="426859" lvl="0" indent="-213429" algn="l">
              <a:lnSpc>
                <a:spcPct val="100000"/>
              </a:lnSpc>
              <a:spcBef>
                <a:spcPts val="560"/>
              </a:spcBef>
              <a:spcAft>
                <a:spcPts val="0"/>
              </a:spcAft>
              <a:buClr>
                <a:schemeClr val="accent5"/>
              </a:buClr>
              <a:buSzPts val="1800"/>
              <a:buNone/>
              <a:defRPr/>
            </a:lvl1pPr>
            <a:lvl2pPr marL="853717" lvl="1" indent="-320144" algn="l">
              <a:lnSpc>
                <a:spcPct val="100000"/>
              </a:lnSpc>
              <a:spcBef>
                <a:spcPts val="560"/>
              </a:spcBef>
              <a:spcAft>
                <a:spcPts val="0"/>
              </a:spcAft>
              <a:buClr>
                <a:schemeClr val="accent5"/>
              </a:buClr>
              <a:buSzPts val="1800"/>
              <a:buChar char="•"/>
              <a:defRPr/>
            </a:lvl2pPr>
            <a:lvl3pPr marL="1280576" lvl="2" indent="-320144" algn="l">
              <a:lnSpc>
                <a:spcPct val="100000"/>
              </a:lnSpc>
              <a:spcBef>
                <a:spcPts val="560"/>
              </a:spcBef>
              <a:spcAft>
                <a:spcPts val="0"/>
              </a:spcAft>
              <a:buClr>
                <a:schemeClr val="accent5"/>
              </a:buClr>
              <a:buSzPts val="1800"/>
              <a:buChar char="–"/>
              <a:defRPr/>
            </a:lvl3pPr>
            <a:lvl4pPr marL="1707435" lvl="3" indent="-320144" algn="l">
              <a:lnSpc>
                <a:spcPct val="100000"/>
              </a:lnSpc>
              <a:spcBef>
                <a:spcPts val="560"/>
              </a:spcBef>
              <a:spcAft>
                <a:spcPts val="0"/>
              </a:spcAft>
              <a:buClr>
                <a:schemeClr val="accent5"/>
              </a:buClr>
              <a:buSzPts val="1800"/>
              <a:buChar char="•"/>
              <a:defRPr/>
            </a:lvl4pPr>
            <a:lvl5pPr marL="2134293" lvl="4" indent="-320144" algn="l">
              <a:lnSpc>
                <a:spcPct val="100000"/>
              </a:lnSpc>
              <a:spcBef>
                <a:spcPts val="560"/>
              </a:spcBef>
              <a:spcAft>
                <a:spcPts val="0"/>
              </a:spcAft>
              <a:buClr>
                <a:schemeClr val="accent5"/>
              </a:buClr>
              <a:buSzPts val="1800"/>
              <a:buChar char="–"/>
              <a:defRPr/>
            </a:lvl5pPr>
            <a:lvl6pPr marL="2561152" lvl="5" indent="-213429" algn="l">
              <a:lnSpc>
                <a:spcPct val="100000"/>
              </a:lnSpc>
              <a:spcBef>
                <a:spcPts val="560"/>
              </a:spcBef>
              <a:spcAft>
                <a:spcPts val="0"/>
              </a:spcAft>
              <a:buClr>
                <a:schemeClr val="dk2"/>
              </a:buClr>
              <a:buSzPts val="1800"/>
              <a:buNone/>
              <a:defRPr/>
            </a:lvl6pPr>
            <a:lvl7pPr marL="2988011" lvl="6" indent="-320144" algn="l">
              <a:spcBef>
                <a:spcPts val="560"/>
              </a:spcBef>
              <a:spcAft>
                <a:spcPts val="0"/>
              </a:spcAft>
              <a:buClr>
                <a:schemeClr val="dk1"/>
              </a:buClr>
              <a:buSzPts val="1800"/>
              <a:buChar char="•"/>
              <a:defRPr/>
            </a:lvl7pPr>
            <a:lvl8pPr marL="3414869" lvl="7" indent="-320144" algn="l">
              <a:spcBef>
                <a:spcPts val="336"/>
              </a:spcBef>
              <a:spcAft>
                <a:spcPts val="0"/>
              </a:spcAft>
              <a:buClr>
                <a:schemeClr val="dk1"/>
              </a:buClr>
              <a:buSzPts val="1800"/>
              <a:buChar char="•"/>
              <a:defRPr/>
            </a:lvl8pPr>
            <a:lvl9pPr marL="3841728" lvl="8" indent="-320144" algn="l">
              <a:spcBef>
                <a:spcPts val="33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2993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334434" y="188914"/>
            <a:ext cx="11523133" cy="503783"/>
          </a:xfrm>
          <a:prstGeom prst="rect">
            <a:avLst/>
          </a:prstGeom>
          <a:solidFill>
            <a:srgbClr val="0091C9"/>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9"/>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9"/>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9"/>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ntent and Two Column">
  <p:cSld name="1_Content and Two Column">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334434" y="188914"/>
            <a:ext cx="11523133" cy="503783"/>
          </a:xfrm>
          <a:prstGeom prst="rect">
            <a:avLst/>
          </a:prstGeom>
          <a:solidFill>
            <a:srgbClr val="0091C9"/>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0"/>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9" name="Google Shape;69;p10"/>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10"/>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0"/>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Three Column">
  <p:cSld name="1_Title and Three Column">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11"/>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1"/>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11"/>
          <p:cNvSpPr txBox="1"/>
          <p:nvPr/>
        </p:nvSpPr>
        <p:spPr>
          <a:xfrm>
            <a:off x="336000" y="190801"/>
            <a:ext cx="11523133" cy="503783"/>
          </a:xfrm>
          <a:prstGeom prst="rect">
            <a:avLst/>
          </a:prstGeom>
          <a:solidFill>
            <a:srgbClr val="0091C9"/>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79" name="Google Shape;79;p11"/>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key message">
  <p:cSld name="1_Title and key message">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2"/>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12"/>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12"/>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12"/>
          <p:cNvSpPr txBox="1"/>
          <p:nvPr/>
        </p:nvSpPr>
        <p:spPr>
          <a:xfrm>
            <a:off x="335360" y="190801"/>
            <a:ext cx="11523133" cy="503783"/>
          </a:xfrm>
          <a:prstGeom prst="rect">
            <a:avLst/>
          </a:prstGeom>
          <a:solidFill>
            <a:srgbClr val="0091C9"/>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86" name="Google Shape;86;p12"/>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theme" Target="../theme/theme2.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34434" y="908050"/>
            <a:ext cx="11523133" cy="54737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600"/>
              </a:spcBef>
              <a:spcAft>
                <a:spcPts val="0"/>
              </a:spcAft>
              <a:buClr>
                <a:schemeClr val="accent5"/>
              </a:buClr>
              <a:buSzPts val="1800"/>
              <a:buFont typeface="Arial"/>
              <a:buNone/>
              <a:defRPr sz="1800" b="0" i="0" u="none" strike="noStrike" cap="none">
                <a:solidFill>
                  <a:schemeClr val="accent5"/>
                </a:solidFill>
                <a:latin typeface="Arial"/>
                <a:ea typeface="Arial"/>
                <a:cs typeface="Arial"/>
                <a:sym typeface="Arial"/>
              </a:defRPr>
            </a:lvl1pPr>
            <a:lvl2pPr marL="914400" marR="0" lvl="1" indent="-342900" algn="l" rtl="0">
              <a:lnSpc>
                <a:spcPct val="100000"/>
              </a:lnSpc>
              <a:spcBef>
                <a:spcPts val="600"/>
              </a:spcBef>
              <a:spcAft>
                <a:spcPts val="0"/>
              </a:spcAft>
              <a:buClr>
                <a:schemeClr val="accent5"/>
              </a:buClr>
              <a:buSzPts val="1800"/>
              <a:buFont typeface="Arial"/>
              <a:buChar char="•"/>
              <a:defRPr sz="1800" b="0" i="0" u="none" strike="noStrike" cap="none">
                <a:solidFill>
                  <a:schemeClr val="accent5"/>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5"/>
              </a:buClr>
              <a:buSzPts val="1800"/>
              <a:buFont typeface="Arial"/>
              <a:buChar char="–"/>
              <a:defRPr sz="1800" b="0" i="0" u="none" strike="noStrike" cap="none">
                <a:solidFill>
                  <a:schemeClr val="accent5"/>
                </a:solidFill>
                <a:latin typeface="Arial"/>
                <a:ea typeface="Arial"/>
                <a:cs typeface="Arial"/>
                <a:sym typeface="Arial"/>
              </a:defRPr>
            </a:lvl3pPr>
            <a:lvl4pPr marL="1828800" marR="0" lvl="3" indent="-342900" algn="l" rtl="0">
              <a:lnSpc>
                <a:spcPct val="100000"/>
              </a:lnSpc>
              <a:spcBef>
                <a:spcPts val="600"/>
              </a:spcBef>
              <a:spcAft>
                <a:spcPts val="0"/>
              </a:spcAft>
              <a:buClr>
                <a:schemeClr val="accent5"/>
              </a:buClr>
              <a:buSzPts val="1800"/>
              <a:buFont typeface="Arial"/>
              <a:buChar char="•"/>
              <a:defRPr sz="1800" b="0" i="0" u="none" strike="noStrike" cap="none">
                <a:solidFill>
                  <a:schemeClr val="accent5"/>
                </a:solidFill>
                <a:latin typeface="Arial"/>
                <a:ea typeface="Arial"/>
                <a:cs typeface="Arial"/>
                <a:sym typeface="Arial"/>
              </a:defRPr>
            </a:lvl4pPr>
            <a:lvl5pPr marL="2286000" marR="0" lvl="4" indent="-342900" algn="l" rtl="0">
              <a:lnSpc>
                <a:spcPct val="100000"/>
              </a:lnSpc>
              <a:spcBef>
                <a:spcPts val="600"/>
              </a:spcBef>
              <a:spcAft>
                <a:spcPts val="0"/>
              </a:spcAft>
              <a:buClr>
                <a:schemeClr val="accent5"/>
              </a:buClr>
              <a:buSzPts val="1800"/>
              <a:buFont typeface="Arial"/>
              <a:buChar char="–"/>
              <a:defRPr sz="1800" b="0" i="0" u="none" strike="noStrike" cap="none">
                <a:solidFill>
                  <a:schemeClr val="accent5"/>
                </a:solidFill>
                <a:latin typeface="Arial"/>
                <a:ea typeface="Arial"/>
                <a:cs typeface="Arial"/>
                <a:sym typeface="Arial"/>
              </a:defRPr>
            </a:lvl5pPr>
            <a:lvl6pPr marL="2743200" marR="0" lvl="5" indent="-228600" algn="l" rtl="0">
              <a:lnSpc>
                <a:spcPct val="100000"/>
              </a:lnSpc>
              <a:spcBef>
                <a:spcPts val="6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L="3200400" marR="0" lvl="6" indent="-355600" algn="l" rtl="0">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1F1F1F"/>
                </a:solidFill>
                <a:latin typeface="Arial"/>
                <a:ea typeface="Arial"/>
                <a:cs typeface="Arial"/>
                <a:sym typeface="Arial"/>
              </a:defRPr>
            </a:lvl1pPr>
            <a:lvl2pPr marL="0" marR="0" lvl="1" indent="0" algn="r" rtl="0">
              <a:spcBef>
                <a:spcPts val="0"/>
              </a:spcBef>
              <a:buNone/>
              <a:defRPr sz="1200" b="0" i="0" u="none" strike="noStrike" cap="none">
                <a:solidFill>
                  <a:srgbClr val="1F1F1F"/>
                </a:solidFill>
                <a:latin typeface="Arial"/>
                <a:ea typeface="Arial"/>
                <a:cs typeface="Arial"/>
                <a:sym typeface="Arial"/>
              </a:defRPr>
            </a:lvl2pPr>
            <a:lvl3pPr marL="0" marR="0" lvl="2" indent="0" algn="r" rtl="0">
              <a:spcBef>
                <a:spcPts val="0"/>
              </a:spcBef>
              <a:buNone/>
              <a:defRPr sz="1200" b="0" i="0" u="none" strike="noStrike" cap="none">
                <a:solidFill>
                  <a:srgbClr val="1F1F1F"/>
                </a:solidFill>
                <a:latin typeface="Arial"/>
                <a:ea typeface="Arial"/>
                <a:cs typeface="Arial"/>
                <a:sym typeface="Arial"/>
              </a:defRPr>
            </a:lvl3pPr>
            <a:lvl4pPr marL="0" marR="0" lvl="3" indent="0" algn="r" rtl="0">
              <a:spcBef>
                <a:spcPts val="0"/>
              </a:spcBef>
              <a:buNone/>
              <a:defRPr sz="1200" b="0" i="0" u="none" strike="noStrike" cap="none">
                <a:solidFill>
                  <a:srgbClr val="1F1F1F"/>
                </a:solidFill>
                <a:latin typeface="Arial"/>
                <a:ea typeface="Arial"/>
                <a:cs typeface="Arial"/>
                <a:sym typeface="Arial"/>
              </a:defRPr>
            </a:lvl4pPr>
            <a:lvl5pPr marL="0" marR="0" lvl="4" indent="0" algn="r" rtl="0">
              <a:spcBef>
                <a:spcPts val="0"/>
              </a:spcBef>
              <a:buNone/>
              <a:defRPr sz="1200" b="0" i="0" u="none" strike="noStrike" cap="none">
                <a:solidFill>
                  <a:srgbClr val="1F1F1F"/>
                </a:solidFill>
                <a:latin typeface="Arial"/>
                <a:ea typeface="Arial"/>
                <a:cs typeface="Arial"/>
                <a:sym typeface="Arial"/>
              </a:defRPr>
            </a:lvl5pPr>
            <a:lvl6pPr marL="0" marR="0" lvl="5" indent="0" algn="r" rtl="0">
              <a:spcBef>
                <a:spcPts val="0"/>
              </a:spcBef>
              <a:buNone/>
              <a:defRPr sz="1200" b="0" i="0" u="none" strike="noStrike" cap="none">
                <a:solidFill>
                  <a:srgbClr val="1F1F1F"/>
                </a:solidFill>
                <a:latin typeface="Arial"/>
                <a:ea typeface="Arial"/>
                <a:cs typeface="Arial"/>
                <a:sym typeface="Arial"/>
              </a:defRPr>
            </a:lvl6pPr>
            <a:lvl7pPr marL="0" marR="0" lvl="6" indent="0" algn="r" rtl="0">
              <a:spcBef>
                <a:spcPts val="0"/>
              </a:spcBef>
              <a:buNone/>
              <a:defRPr sz="1200" b="0" i="0" u="none" strike="noStrike" cap="none">
                <a:solidFill>
                  <a:srgbClr val="1F1F1F"/>
                </a:solidFill>
                <a:latin typeface="Arial"/>
                <a:ea typeface="Arial"/>
                <a:cs typeface="Arial"/>
                <a:sym typeface="Arial"/>
              </a:defRPr>
            </a:lvl7pPr>
            <a:lvl8pPr marL="0" marR="0" lvl="7" indent="0" algn="r" rtl="0">
              <a:spcBef>
                <a:spcPts val="0"/>
              </a:spcBef>
              <a:buNone/>
              <a:defRPr sz="1200" b="0" i="0" u="none" strike="noStrike" cap="none">
                <a:solidFill>
                  <a:srgbClr val="1F1F1F"/>
                </a:solidFill>
                <a:latin typeface="Arial"/>
                <a:ea typeface="Arial"/>
                <a:cs typeface="Arial"/>
                <a:sym typeface="Arial"/>
              </a:defRPr>
            </a:lvl8pPr>
            <a:lvl9pPr marL="0" marR="0" lvl="8" indent="0" algn="r" rtl="0">
              <a:spcBef>
                <a:spcPts val="0"/>
              </a:spcBef>
              <a:buNone/>
              <a:defRPr sz="1200" b="0" i="0" u="none" strike="noStrike" cap="none">
                <a:solidFill>
                  <a:srgbClr val="1F1F1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 name="Google Shape;8;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0909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682" r:id="rId33"/>
    <p:sldLayoutId id="2147483684" r:id="rId34"/>
    <p:sldLayoutId id="2147483685" r:id="rId35"/>
    <p:sldLayoutId id="2147483686" r:id="rId36"/>
    <p:sldLayoutId id="2147483687" r:id="rId3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D8CF4FFF-F3C5-644F-B246-E0EE097201C8}" type="datetimeFigureOut">
              <a:rPr lang="en-US" smtClean="0"/>
              <a:t>1/21/2022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02D5DC7-DFF1-EB48-BA63-E452C8E02BB4}" type="slidenum">
              <a:rPr lang="en-US" smtClean="0"/>
              <a:t>‹#›</a:t>
            </a:fld>
            <a:endParaRPr lang="en-US"/>
          </a:p>
        </p:txBody>
      </p:sp>
    </p:spTree>
    <p:extLst>
      <p:ext uri="{BB962C8B-B14F-4D97-AF65-F5344CB8AC3E}">
        <p14:creationId xmlns:p14="http://schemas.microsoft.com/office/powerpoint/2010/main" val="3046256903"/>
      </p:ext>
    </p:extLst>
  </p:cSld>
  <p:clrMap bg1="lt1" tx1="dk1" bg2="lt2" tx2="dk2" accent1="accent1" accent2="accent2" accent3="accent3" accent4="accent4" accent5="accent5" accent6="accent6" hlink="hlink" folHlink="folHlink"/>
  <p:sldLayoutIdLst>
    <p:sldLayoutId id="2147483744" r:id="rId1"/>
    <p:sldLayoutId id="2147483732" r:id="rId2"/>
    <p:sldLayoutId id="2147483733" r:id="rId3"/>
    <p:sldLayoutId id="2147483745" r:id="rId4"/>
    <p:sldLayoutId id="2147483734" r:id="rId5"/>
    <p:sldLayoutId id="2147483735" r:id="rId6"/>
    <p:sldLayoutId id="2147483746" r:id="rId7"/>
    <p:sldLayoutId id="2147483736" r:id="rId8"/>
    <p:sldLayoutId id="2147483737" r:id="rId9"/>
    <p:sldLayoutId id="2147483738" r:id="rId10"/>
    <p:sldLayoutId id="2147483747" r:id="rId11"/>
    <p:sldLayoutId id="2147483748" r:id="rId12"/>
    <p:sldLayoutId id="2147483739" r:id="rId13"/>
    <p:sldLayoutId id="2147483740" r:id="rId14"/>
    <p:sldLayoutId id="2147483741" r:id="rId15"/>
    <p:sldLayoutId id="2147483742" r:id="rId16"/>
    <p:sldLayoutId id="2147483749" r:id="rId17"/>
    <p:sldLayoutId id="2147483743" r:id="rId18"/>
  </p:sldLayoutIdLst>
  <p:txStyles>
    <p:titleStyle>
      <a:lvl1pPr algn="l" defTabSz="853717" rtl="0" eaLnBrk="1" latinLnBrk="0" hangingPunct="1">
        <a:lnSpc>
          <a:spcPct val="90000"/>
        </a:lnSpc>
        <a:spcBef>
          <a:spcPct val="0"/>
        </a:spcBef>
        <a:buNone/>
        <a:defRPr sz="4100" kern="1200">
          <a:solidFill>
            <a:schemeClr val="tx1"/>
          </a:solidFill>
          <a:latin typeface="+mj-lt"/>
          <a:ea typeface="+mj-ea"/>
          <a:cs typeface="+mj-cs"/>
        </a:defRPr>
      </a:lvl1pPr>
    </p:titleStyle>
    <p:bodyStyle>
      <a:lvl1pPr marL="213429" indent="-213429" algn="l" defTabSz="853717" rtl="0" eaLnBrk="1" latinLnBrk="0" hangingPunct="1">
        <a:lnSpc>
          <a:spcPct val="90000"/>
        </a:lnSpc>
        <a:spcBef>
          <a:spcPts val="934"/>
        </a:spcBef>
        <a:buFont typeface="Arial" panose="020B0604020202020204" pitchFamily="34" charset="0"/>
        <a:buChar char="•"/>
        <a:defRPr sz="2600" kern="1200">
          <a:solidFill>
            <a:schemeClr val="tx1"/>
          </a:solidFill>
          <a:latin typeface="+mn-lt"/>
          <a:ea typeface="+mn-ea"/>
          <a:cs typeface="+mn-cs"/>
        </a:defRPr>
      </a:lvl1pPr>
      <a:lvl2pPr marL="640288" indent="-213429" algn="l" defTabSz="853717" rtl="0" eaLnBrk="1" latinLnBrk="0" hangingPunct="1">
        <a:lnSpc>
          <a:spcPct val="90000"/>
        </a:lnSpc>
        <a:spcBef>
          <a:spcPts val="466"/>
        </a:spcBef>
        <a:buFont typeface="Arial" panose="020B0604020202020204" pitchFamily="34" charset="0"/>
        <a:buChar char="•"/>
        <a:defRPr sz="2200" kern="1200">
          <a:solidFill>
            <a:schemeClr val="tx1"/>
          </a:solidFill>
          <a:latin typeface="+mn-lt"/>
          <a:ea typeface="+mn-ea"/>
          <a:cs typeface="+mn-cs"/>
        </a:defRPr>
      </a:lvl2pPr>
      <a:lvl3pPr marL="1067147" indent="-213429" algn="l" defTabSz="853717" rtl="0" eaLnBrk="1" latinLnBrk="0" hangingPunct="1">
        <a:lnSpc>
          <a:spcPct val="90000"/>
        </a:lnSpc>
        <a:spcBef>
          <a:spcPts val="466"/>
        </a:spcBef>
        <a:buFont typeface="Arial" panose="020B0604020202020204" pitchFamily="34" charset="0"/>
        <a:buChar char="•"/>
        <a:defRPr sz="1900" kern="1200">
          <a:solidFill>
            <a:schemeClr val="tx1"/>
          </a:solidFill>
          <a:latin typeface="+mn-lt"/>
          <a:ea typeface="+mn-ea"/>
          <a:cs typeface="+mn-cs"/>
        </a:defRPr>
      </a:lvl3pPr>
      <a:lvl4pPr marL="1494005" indent="-213429" algn="l" defTabSz="853717" rtl="0" eaLnBrk="1" latinLnBrk="0" hangingPunct="1">
        <a:lnSpc>
          <a:spcPct val="90000"/>
        </a:lnSpc>
        <a:spcBef>
          <a:spcPts val="466"/>
        </a:spcBef>
        <a:buFont typeface="Arial" panose="020B0604020202020204" pitchFamily="34" charset="0"/>
        <a:buChar char="•"/>
        <a:defRPr sz="1700" kern="1200">
          <a:solidFill>
            <a:schemeClr val="tx1"/>
          </a:solidFill>
          <a:latin typeface="+mn-lt"/>
          <a:ea typeface="+mn-ea"/>
          <a:cs typeface="+mn-cs"/>
        </a:defRPr>
      </a:lvl4pPr>
      <a:lvl5pPr marL="1920864" indent="-213429" algn="l" defTabSz="853717" rtl="0" eaLnBrk="1" latinLnBrk="0" hangingPunct="1">
        <a:lnSpc>
          <a:spcPct val="90000"/>
        </a:lnSpc>
        <a:spcBef>
          <a:spcPts val="466"/>
        </a:spcBef>
        <a:buFont typeface="Arial" panose="020B0604020202020204" pitchFamily="34" charset="0"/>
        <a:buChar char="•"/>
        <a:defRPr sz="1700" kern="1200">
          <a:solidFill>
            <a:schemeClr val="tx1"/>
          </a:solidFill>
          <a:latin typeface="+mn-lt"/>
          <a:ea typeface="+mn-ea"/>
          <a:cs typeface="+mn-cs"/>
        </a:defRPr>
      </a:lvl5pPr>
      <a:lvl6pPr marL="2347723" indent="-213429" algn="l" defTabSz="853717" rtl="0" eaLnBrk="1" latinLnBrk="0" hangingPunct="1">
        <a:lnSpc>
          <a:spcPct val="90000"/>
        </a:lnSpc>
        <a:spcBef>
          <a:spcPts val="466"/>
        </a:spcBef>
        <a:buFont typeface="Arial" panose="020B0604020202020204" pitchFamily="34" charset="0"/>
        <a:buChar char="•"/>
        <a:defRPr sz="1700" kern="1200">
          <a:solidFill>
            <a:schemeClr val="tx1"/>
          </a:solidFill>
          <a:latin typeface="+mn-lt"/>
          <a:ea typeface="+mn-ea"/>
          <a:cs typeface="+mn-cs"/>
        </a:defRPr>
      </a:lvl6pPr>
      <a:lvl7pPr marL="2774581" indent="-213429" algn="l" defTabSz="853717" rtl="0" eaLnBrk="1" latinLnBrk="0" hangingPunct="1">
        <a:lnSpc>
          <a:spcPct val="90000"/>
        </a:lnSpc>
        <a:spcBef>
          <a:spcPts val="466"/>
        </a:spcBef>
        <a:buFont typeface="Arial" panose="020B0604020202020204" pitchFamily="34" charset="0"/>
        <a:buChar char="•"/>
        <a:defRPr sz="1700" kern="1200">
          <a:solidFill>
            <a:schemeClr val="tx1"/>
          </a:solidFill>
          <a:latin typeface="+mn-lt"/>
          <a:ea typeface="+mn-ea"/>
          <a:cs typeface="+mn-cs"/>
        </a:defRPr>
      </a:lvl7pPr>
      <a:lvl8pPr marL="3201440" indent="-213429" algn="l" defTabSz="853717" rtl="0" eaLnBrk="1" latinLnBrk="0" hangingPunct="1">
        <a:lnSpc>
          <a:spcPct val="90000"/>
        </a:lnSpc>
        <a:spcBef>
          <a:spcPts val="466"/>
        </a:spcBef>
        <a:buFont typeface="Arial" panose="020B0604020202020204" pitchFamily="34" charset="0"/>
        <a:buChar char="•"/>
        <a:defRPr sz="1700" kern="1200">
          <a:solidFill>
            <a:schemeClr val="tx1"/>
          </a:solidFill>
          <a:latin typeface="+mn-lt"/>
          <a:ea typeface="+mn-ea"/>
          <a:cs typeface="+mn-cs"/>
        </a:defRPr>
      </a:lvl8pPr>
      <a:lvl9pPr marL="3628299" indent="-213429" algn="l" defTabSz="853717" rtl="0" eaLnBrk="1" latinLnBrk="0" hangingPunct="1">
        <a:lnSpc>
          <a:spcPct val="90000"/>
        </a:lnSpc>
        <a:spcBef>
          <a:spcPts val="466"/>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53717" rtl="0" eaLnBrk="1" latinLnBrk="0" hangingPunct="1">
        <a:defRPr sz="1700" kern="1200">
          <a:solidFill>
            <a:schemeClr val="tx1"/>
          </a:solidFill>
          <a:latin typeface="+mn-lt"/>
          <a:ea typeface="+mn-ea"/>
          <a:cs typeface="+mn-cs"/>
        </a:defRPr>
      </a:lvl1pPr>
      <a:lvl2pPr marL="426859" algn="l" defTabSz="853717" rtl="0" eaLnBrk="1" latinLnBrk="0" hangingPunct="1">
        <a:defRPr sz="1700" kern="1200">
          <a:solidFill>
            <a:schemeClr val="tx1"/>
          </a:solidFill>
          <a:latin typeface="+mn-lt"/>
          <a:ea typeface="+mn-ea"/>
          <a:cs typeface="+mn-cs"/>
        </a:defRPr>
      </a:lvl2pPr>
      <a:lvl3pPr marL="853717" algn="l" defTabSz="853717" rtl="0" eaLnBrk="1" latinLnBrk="0" hangingPunct="1">
        <a:defRPr sz="1700" kern="1200">
          <a:solidFill>
            <a:schemeClr val="tx1"/>
          </a:solidFill>
          <a:latin typeface="+mn-lt"/>
          <a:ea typeface="+mn-ea"/>
          <a:cs typeface="+mn-cs"/>
        </a:defRPr>
      </a:lvl3pPr>
      <a:lvl4pPr marL="1280576" algn="l" defTabSz="853717" rtl="0" eaLnBrk="1" latinLnBrk="0" hangingPunct="1">
        <a:defRPr sz="1700" kern="1200">
          <a:solidFill>
            <a:schemeClr val="tx1"/>
          </a:solidFill>
          <a:latin typeface="+mn-lt"/>
          <a:ea typeface="+mn-ea"/>
          <a:cs typeface="+mn-cs"/>
        </a:defRPr>
      </a:lvl4pPr>
      <a:lvl5pPr marL="1707435" algn="l" defTabSz="853717" rtl="0" eaLnBrk="1" latinLnBrk="0" hangingPunct="1">
        <a:defRPr sz="1700" kern="1200">
          <a:solidFill>
            <a:schemeClr val="tx1"/>
          </a:solidFill>
          <a:latin typeface="+mn-lt"/>
          <a:ea typeface="+mn-ea"/>
          <a:cs typeface="+mn-cs"/>
        </a:defRPr>
      </a:lvl5pPr>
      <a:lvl6pPr marL="2134293" algn="l" defTabSz="853717" rtl="0" eaLnBrk="1" latinLnBrk="0" hangingPunct="1">
        <a:defRPr sz="1700" kern="1200">
          <a:solidFill>
            <a:schemeClr val="tx1"/>
          </a:solidFill>
          <a:latin typeface="+mn-lt"/>
          <a:ea typeface="+mn-ea"/>
          <a:cs typeface="+mn-cs"/>
        </a:defRPr>
      </a:lvl6pPr>
      <a:lvl7pPr marL="2561152" algn="l" defTabSz="853717" rtl="0" eaLnBrk="1" latinLnBrk="0" hangingPunct="1">
        <a:defRPr sz="1700" kern="1200">
          <a:solidFill>
            <a:schemeClr val="tx1"/>
          </a:solidFill>
          <a:latin typeface="+mn-lt"/>
          <a:ea typeface="+mn-ea"/>
          <a:cs typeface="+mn-cs"/>
        </a:defRPr>
      </a:lvl7pPr>
      <a:lvl8pPr marL="2988011" algn="l" defTabSz="853717" rtl="0" eaLnBrk="1" latinLnBrk="0" hangingPunct="1">
        <a:defRPr sz="1700" kern="1200">
          <a:solidFill>
            <a:schemeClr val="tx1"/>
          </a:solidFill>
          <a:latin typeface="+mn-lt"/>
          <a:ea typeface="+mn-ea"/>
          <a:cs typeface="+mn-cs"/>
        </a:defRPr>
      </a:lvl8pPr>
      <a:lvl9pPr marL="3414869" algn="l" defTabSz="853717"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hyperlink" Target="https://future.nhs.uk/populationhealth/view?objectId=1041082" TargetMode="Externa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2" Type="http://schemas.openxmlformats.org/officeDocument/2006/relationships/hyperlink" Target="https://docs.google.com/presentation/d/19OLzuZ1GjGdxj6hg05ZXnjZIPjeZ5O70objlYWVdQRM/edit?usp=sharing" TargetMode="Externa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3" Type="http://schemas.openxmlformats.org/officeDocument/2006/relationships/hyperlink" Target="https://services.thejoyapp.com/" TargetMode="External"/><Relationship Id="rId7" Type="http://schemas.openxmlformats.org/officeDocument/2006/relationships/image" Target="../media/image9.emf"/><Relationship Id="rId2" Type="http://schemas.openxmlformats.org/officeDocument/2006/relationships/hyperlink" Target="https://services.thejoyapp.com/infos/about" TargetMode="External"/><Relationship Id="rId1" Type="http://schemas.openxmlformats.org/officeDocument/2006/relationships/slideLayout" Target="../slideLayouts/slideLayout55.xml"/><Relationship Id="rId6" Type="http://schemas.openxmlformats.org/officeDocument/2006/relationships/oleObject" Target="../embeddings/oleObject1.bin"/><Relationship Id="rId5" Type="http://schemas.openxmlformats.org/officeDocument/2006/relationships/hyperlink" Target="https://shapeatlas.net/" TargetMode="External"/><Relationship Id="rId4" Type="http://schemas.openxmlformats.org/officeDocument/2006/relationships/hyperlink" Target="https://fingertips.phe.org.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5.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5.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M61DXD0rlXs" TargetMode="External"/><Relationship Id="rId7" Type="http://schemas.openxmlformats.org/officeDocument/2006/relationships/hyperlink" Target="https://future.nhs.uk/NationalCOVID19VaccineEquality/view?objectID=31443504" TargetMode="External"/><Relationship Id="rId2" Type="http://schemas.openxmlformats.org/officeDocument/2006/relationships/hyperlink" Target="https://future.nhs.uk/socialprescribing/view?objectId=107372485" TargetMode="External"/><Relationship Id="rId1" Type="http://schemas.openxmlformats.org/officeDocument/2006/relationships/slideLayout" Target="../slideLayouts/slideLayout55.xml"/><Relationship Id="rId6" Type="http://schemas.openxmlformats.org/officeDocument/2006/relationships/hyperlink" Target="https://future.nhs.uk/socialprescribing/view?objectId=107372581" TargetMode="External"/><Relationship Id="rId5" Type="http://schemas.openxmlformats.org/officeDocument/2006/relationships/hyperlink" Target="https://future.nhs.uk/socialprescribing/view?objectId=107372517" TargetMode="External"/><Relationship Id="rId4" Type="http://schemas.openxmlformats.org/officeDocument/2006/relationships/hyperlink" Target="https://future.nhs.uk/socialprescribing/view?objectId=10737254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5.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future.nhs.uk/connect.ti/socialprescribing/view?objectID=25826832" TargetMode="External"/><Relationship Id="rId2" Type="http://schemas.openxmlformats.org/officeDocument/2006/relationships/hyperlink" Target="https://future.nhs.uk/socialprescribing/view?objectId=19350448#19350448" TargetMode="External"/><Relationship Id="rId1" Type="http://schemas.openxmlformats.org/officeDocument/2006/relationships/slideLayout" Target="../slideLayouts/slideLayout55.xml"/><Relationship Id="rId5" Type="http://schemas.openxmlformats.org/officeDocument/2006/relationships/hyperlink" Target="https://future.nhs.uk/P_C_N/grouphome?done=GRPJustJoined" TargetMode="External"/><Relationship Id="rId4" Type="http://schemas.openxmlformats.org/officeDocument/2006/relationships/hyperlink" Target="https://future.nhs.uk/SupportedSelfManagement/view?objectId=1914744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5.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mailto:hina.shahid1@nhs.net" TargetMode="External"/><Relationship Id="rId2" Type="http://schemas.openxmlformats.org/officeDocument/2006/relationships/notesSlide" Target="../notesSlides/notesSlide9.xml"/><Relationship Id="rId1" Type="http://schemas.openxmlformats.org/officeDocument/2006/relationships/slideLayout" Target="../slideLayouts/slideLayout55.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hyperlink" Target="https://future.nhs.uk/socialprescribing/view?objectId=68313029#68313029" TargetMode="Externa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8" Type="http://schemas.openxmlformats.org/officeDocument/2006/relationships/hyperlink" Target="https://www.england.nhs.uk/publication/social-prescribing-link-workers/" TargetMode="External"/><Relationship Id="rId13" Type="http://schemas.openxmlformats.org/officeDocument/2006/relationships/hyperlink" Target="mailto:lianna.martin@nhs.net" TargetMode="External"/><Relationship Id="rId18" Type="http://schemas.openxmlformats.org/officeDocument/2006/relationships/hyperlink" Target="https://www.e-lfh.org.uk/programmes/social-prescribing/" TargetMode="External"/><Relationship Id="rId26" Type="http://schemas.openxmlformats.org/officeDocument/2006/relationships/hyperlink" Target="https://future.nhs.uk/connect.ti/system/login" TargetMode="External"/><Relationship Id="rId3" Type="http://schemas.openxmlformats.org/officeDocument/2006/relationships/image" Target="../media/image6.png"/><Relationship Id="rId21" Type="http://schemas.openxmlformats.org/officeDocument/2006/relationships/hyperlink" Target="https://www.england.nhs.uk/publication/network-contract-des-specification-2021-22/" TargetMode="External"/><Relationship Id="rId7" Type="http://schemas.openxmlformats.org/officeDocument/2006/relationships/hyperlink" Target="https://www.england.nhs.uk/publication/social-prescribing-and-community-based-support-summary-guide/" TargetMode="External"/><Relationship Id="rId12" Type="http://schemas.openxmlformats.org/officeDocument/2006/relationships/hyperlink" Target="https://teams.microsoft.com/l/file/E43FF0E6-FC42-44EC-829C-52AA2DAB69E5?tenantId=03159e92-72c6-4b23-a64a-af50e790adbf&amp;fileType=pptx&amp;objectUrl=https%3A%2F%2Fnhsengland.sharepoint.com%2Fsites%2FSocialPrescribingRegionalLearningCoordinators%2FShared%20Documents%2FRegional%20Learning%20Coordinators%2FRegional%20Learning%20Coordinators%20-%20Social%20Prescribing.pptx&amp;baseUrl=https%3A%2F%2Fnhsengland.sharepoint.com%2Fsites%2FSocialPrescribingRegionalLearningCoordinators&amp;serviceName=teams&amp;threadId=19:31cfff5760ad4bb08aa3ca1262b89cc1@thread.tacv2&amp;groupId=aa54d55d-8730-4d54-ac84-8b43c477f6dc" TargetMode="External"/><Relationship Id="rId17" Type="http://schemas.openxmlformats.org/officeDocument/2006/relationships/hyperlink" Target="mailto:hina.shahid1@nhs.net" TargetMode="External"/><Relationship Id="rId25" Type="http://schemas.openxmlformats.org/officeDocument/2006/relationships/hyperlink" Target="https://teams.microsoft.com/l/file/202190BB-02CB-4017-B69E-0F73994D4783?tenantId=03159e92-72c6-4b23-a64a-af50e790adbf&amp;fileType=pptx&amp;objectUrl=https%3A%2F%2Fnhsengland.sharepoint.com%2Fsites%2FSocialPrescribingRegionalLearningCoordinators%2FShared%20Documents%2FGeneral%2FKey%20DES-IIF%20and%20operating%20changes%202021.pptx&amp;baseUrl=https%3A%2F%2Fnhsengland.sharepoint.com%2Fsites%2FSocialPrescribingRegionalLearningCoordinators&amp;serviceName=teams&amp;threadId=19:074ae720cd184d8b966e8bf3fe34a415@thread.tacv2&amp;groupId=aa54d55d-8730-4d54-ac84-8b43c477f6dc" TargetMode="External"/><Relationship Id="rId2" Type="http://schemas.openxmlformats.org/officeDocument/2006/relationships/notesSlide" Target="../notesSlides/notesSlide10.xml"/><Relationship Id="rId16" Type="http://schemas.openxmlformats.org/officeDocument/2006/relationships/hyperlink" Target="mailto:lianna.mrtin@nhs.net" TargetMode="External"/><Relationship Id="rId20" Type="http://schemas.openxmlformats.org/officeDocument/2006/relationships/hyperlink" Target="https://teams.microsoft.com/l/file/5F427AFB-F34B-4CE7-B780-0B61A050E3F3?tenantId=03159e92-72c6-4b23-a64a-af50e790adbf&amp;fileType=pptx&amp;objectUrl=https%3A%2F%2Fnhsengland.sharepoint.com%2Fsites%2FSocialPrescribingRegionalLearningCoordinators%2FShared%20Documents%2FGeneral%2FSP%20-%20generic%20slide%20set%20v5a.pptx&amp;baseUrl=https%3A%2F%2Fnhsengland.sharepoint.com%2Fsites%2FSocialPrescribingRegionalLearningCoordinators&amp;serviceName=teams&amp;threadId=19:074ae720cd184d8b966e8bf3fe34a415@thread.tacv2&amp;groupId=aa54d55d-8730-4d54-ac84-8b43c477f6dc" TargetMode="External"/><Relationship Id="rId1" Type="http://schemas.openxmlformats.org/officeDocument/2006/relationships/slideLayout" Target="../slideLayouts/slideLayout55.xml"/><Relationship Id="rId6" Type="http://schemas.openxmlformats.org/officeDocument/2006/relationships/image" Target="../media/image4.png"/><Relationship Id="rId11" Type="http://schemas.openxmlformats.org/officeDocument/2006/relationships/hyperlink" Target="https://www.england.nhs.uk/personalisedcare/social-prescribing/support-and-resources/#webinars" TargetMode="External"/><Relationship Id="rId24" Type="http://schemas.openxmlformats.org/officeDocument/2006/relationships/hyperlink" Target="https://www.england.nhs.uk/publication/investment-and-impact-fund-2021-22-implementation-guidance/" TargetMode="External"/><Relationship Id="rId5" Type="http://schemas.openxmlformats.org/officeDocument/2006/relationships/image" Target="../media/image5.png"/><Relationship Id="rId15" Type="http://schemas.openxmlformats.org/officeDocument/2006/relationships/hyperlink" Target="https://teams.microsoft.com/l/file/D31E575A-71C1-44BB-922D-C612913A3E81?tenantId=03159e92-72c6-4b23-a64a-af50e790adbf&amp;fileType=pptx&amp;objectUrl=https%3A%2F%2Fnhsengland.sharepoint.com%2Fsites%2FSocialPrescribingRegionalLearningCoordinators%2FShared%20Documents%2FRegional%20PCN%20Advisors%2FPersonalised%20Care%20-%20PCN%20Advisors%20v1.0.pptx&amp;baseUrl=https%3A%2F%2Fnhsengland.sharepoint.com%2Fsites%2FSocialPrescribingRegionalLearningCoordinators&amp;serviceName=teams&amp;threadId=19:c432269990da4aeb978ed39c0414644b@thread.tacv2&amp;groupId=aa54d55d-8730-4d54-ac84-8b43c477f6dc" TargetMode="External"/><Relationship Id="rId23" Type="http://schemas.openxmlformats.org/officeDocument/2006/relationships/hyperlink" Target="https://www.england.nhs.uk/publication/the-network-contract-des-and-vat-information-note/" TargetMode="External"/><Relationship Id="rId10" Type="http://schemas.openxmlformats.org/officeDocument/2006/relationships/hyperlink" Target="https://www.england.nhs.uk/wp-content/uploads/2019/09/social-prescribing-link-worker-A5.pdf" TargetMode="External"/><Relationship Id="rId19" Type="http://schemas.openxmlformats.org/officeDocument/2006/relationships/hyperlink" Target="https://www.personalisedcareinstitute.org.uk/your-learning-options/" TargetMode="External"/><Relationship Id="rId4" Type="http://schemas.openxmlformats.org/officeDocument/2006/relationships/image" Target="../media/image7.png"/><Relationship Id="rId9" Type="http://schemas.openxmlformats.org/officeDocument/2006/relationships/hyperlink" Target="https://www.england.nhs.uk/publication/social-prescribing-link-worker-welcome-pack/" TargetMode="External"/><Relationship Id="rId14" Type="http://schemas.openxmlformats.org/officeDocument/2006/relationships/hyperlink" Target="https://teams.microsoft.com/l/file/BAA56A09-3258-4FB1-8C9A-0B080F3DEFF4?tenantId=03159e92-72c6-4b23-a64a-af50e790adbf&amp;fileType=pptx&amp;objectUrl=https%3A%2F%2Fnhsengland.sharepoint.com%2Fsites%2FSocialPrescribingRegionalLearningCoordinators%2FShared%20Documents%2FRegional%20Facilitators%2FRegional%20Facilitators%20-%20Social%20Prescribing.pptx&amp;baseUrl=https%3A%2F%2Fnhsengland.sharepoint.com%2Fsites%2FSocialPrescribingRegionalLearningCoordinators&amp;serviceName=teams&amp;threadId=19:24a6f7ff345f40bd938b085782f196e1@thread.tacv2&amp;groupId=aa54d55d-8730-4d54-ac84-8b43c477f6dc" TargetMode="External"/><Relationship Id="rId22" Type="http://schemas.openxmlformats.org/officeDocument/2006/relationships/hyperlink" Target="https://www.england.nhs.uk/gp/investment/gp-contract/#des-21-22" TargetMode="External"/><Relationship Id="rId27" Type="http://schemas.openxmlformats.org/officeDocument/2006/relationships/hyperlink" Target="mailto:england.socialprescribing@nhs.net"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england.nhs.uk/publication/health-coaching-and-care-coordination-welcome-packs/" TargetMode="External"/><Relationship Id="rId13" Type="http://schemas.openxmlformats.org/officeDocument/2006/relationships/hyperlink" Target="https://future.nhs.uk/SupportedSelfManagement/view?objectId=25974064" TargetMode="External"/><Relationship Id="rId3" Type="http://schemas.openxmlformats.org/officeDocument/2006/relationships/image" Target="../media/image6.png"/><Relationship Id="rId7" Type="http://schemas.openxmlformats.org/officeDocument/2006/relationships/hyperlink" Target="https://future.nhs.uk/SupportedSelfManagement/browseFolder?fid=29331056&amp;sort=objecttype&amp;dir=asc&amp;viewmode=S&amp;done=OBJChangesSaved" TargetMode="External"/><Relationship Id="rId12" Type="http://schemas.openxmlformats.org/officeDocument/2006/relationships/hyperlink" Target="https://future.nhs.uk/SupportedSelfManagement/view?objectId=95924709" TargetMode="External"/><Relationship Id="rId2" Type="http://schemas.openxmlformats.org/officeDocument/2006/relationships/notesSlide" Target="../notesSlides/notesSlide11.xml"/><Relationship Id="rId1" Type="http://schemas.openxmlformats.org/officeDocument/2006/relationships/slideLayout" Target="../slideLayouts/slideLayout55.xml"/><Relationship Id="rId6" Type="http://schemas.openxmlformats.org/officeDocument/2006/relationships/image" Target="../media/image4.png"/><Relationship Id="rId11" Type="http://schemas.openxmlformats.org/officeDocument/2006/relationships/hyperlink" Target="https://future.nhs.uk/SupportedSelfManagement/view?objectId=27618288" TargetMode="External"/><Relationship Id="rId5" Type="http://schemas.openxmlformats.org/officeDocument/2006/relationships/image" Target="../media/image5.png"/><Relationship Id="rId15" Type="http://schemas.openxmlformats.org/officeDocument/2006/relationships/hyperlink" Target="https://future.nhs.uk/connect.ti/system/login" TargetMode="External"/><Relationship Id="rId10" Type="http://schemas.openxmlformats.org/officeDocument/2006/relationships/hyperlink" Target="https://future.nhs.uk/SupportedSelfManagement/view?objectId=27618672" TargetMode="External"/><Relationship Id="rId4" Type="http://schemas.openxmlformats.org/officeDocument/2006/relationships/image" Target="../media/image7.png"/><Relationship Id="rId9" Type="http://schemas.openxmlformats.org/officeDocument/2006/relationships/hyperlink" Target="https://www.england.nhs.uk/publication/health-coaching-summary-guide-and-technical-annexes/" TargetMode="External"/><Relationship Id="rId14" Type="http://schemas.openxmlformats.org/officeDocument/2006/relationships/hyperlink" Target="https://future.nhs.uk/SupportedSelfManagement/viewdocument?docid=11061133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4.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5.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eventbrite.co.uk/e/connect-share-personalised-care-for-primary-care-for-the-current-climate-tickets-228264454127" TargetMode="External"/><Relationship Id="rId2" Type="http://schemas.openxmlformats.org/officeDocument/2006/relationships/hyperlink" Target="https://www.youtube.com/watch?v=b-kAkD0vmRw&amp;list=PLFwV3fL04NbGfWV4WfW9qdhjbdFq1egBP" TargetMode="Externa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presentation/d/14BW1WPOi1r3WpCTMfltTXgA_7Ijdjea0KQej7LDDJXg/edit#slide=id.p" TargetMode="External"/><Relationship Id="rId2" Type="http://schemas.openxmlformats.org/officeDocument/2006/relationships/hyperlink" Target="https://calendly.com/pcn-advisors-london/30min" TargetMode="Externa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250" name="Google Shape;250;p37"/>
          <p:cNvSpPr/>
          <p:nvPr/>
        </p:nvSpPr>
        <p:spPr>
          <a:xfrm>
            <a:off x="-1" y="-5483"/>
            <a:ext cx="12192000" cy="5300636"/>
          </a:xfrm>
          <a:prstGeom prst="rect">
            <a:avLst/>
          </a:prstGeom>
          <a:solidFill>
            <a:srgbClr val="0070C0"/>
          </a:solidFill>
          <a:ln>
            <a:solidFill>
              <a:srgbClr val="4472C4"/>
            </a:solid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251" name="Google Shape;251;p37"/>
          <p:cNvSpPr txBox="1"/>
          <p:nvPr/>
        </p:nvSpPr>
        <p:spPr>
          <a:xfrm>
            <a:off x="761999" y="651126"/>
            <a:ext cx="10668000" cy="363534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3200" i="0" u="none" strike="noStrike" cap="none">
                <a:solidFill>
                  <a:schemeClr val="lt1"/>
                </a:solidFill>
                <a:latin typeface="+mn-lt"/>
                <a:cs typeface="Calibri"/>
                <a:sym typeface="Arial"/>
              </a:rPr>
              <a:t>PERSONALISED CARE </a:t>
            </a:r>
            <a:r>
              <a:rPr lang="en-GB" sz="3200">
                <a:solidFill>
                  <a:schemeClr val="lt1"/>
                </a:solidFill>
                <a:latin typeface="+mn-lt"/>
                <a:cs typeface="Calibri"/>
              </a:rPr>
              <a:t>FOR</a:t>
            </a:r>
            <a:r>
              <a:rPr lang="en-GB" sz="3200" i="0" u="none" strike="noStrike" cap="none">
                <a:solidFill>
                  <a:schemeClr val="lt1"/>
                </a:solidFill>
                <a:latin typeface="+mn-lt"/>
                <a:cs typeface="Calibri"/>
                <a:sym typeface="Arial"/>
              </a:rPr>
              <a:t> LONDON</a:t>
            </a:r>
            <a:endParaRPr sz="3200">
              <a:solidFill>
                <a:schemeClr val="lt1"/>
              </a:solidFill>
              <a:latin typeface="+mn-lt"/>
              <a:cs typeface="Calibri"/>
            </a:endParaRPr>
          </a:p>
          <a:p>
            <a:pPr marL="0" marR="0" lvl="0" indent="0" algn="ctr" rtl="0">
              <a:spcBef>
                <a:spcPts val="0"/>
              </a:spcBef>
              <a:spcAft>
                <a:spcPts val="0"/>
              </a:spcAft>
              <a:buNone/>
            </a:pPr>
            <a:endParaRPr sz="2400" b="1" i="0" u="none" strike="noStrike" cap="none">
              <a:solidFill>
                <a:schemeClr val="lt1"/>
              </a:solidFill>
              <a:latin typeface="+mn-lt"/>
              <a:ea typeface="Arial"/>
              <a:cs typeface="Arial"/>
              <a:sym typeface="Arial"/>
            </a:endParaRPr>
          </a:p>
          <a:p>
            <a:pPr marL="0" marR="0" lvl="0" indent="0" algn="ctr" rtl="0">
              <a:spcBef>
                <a:spcPts val="0"/>
              </a:spcBef>
              <a:spcAft>
                <a:spcPts val="0"/>
              </a:spcAft>
              <a:buNone/>
            </a:pPr>
            <a:r>
              <a:rPr lang="en-GB" sz="3600" b="0" i="0" u="sng" strike="noStrike" cap="none">
                <a:solidFill>
                  <a:schemeClr val="lt1"/>
                </a:solidFill>
                <a:latin typeface="+mn-lt"/>
                <a:ea typeface="Arial"/>
                <a:cs typeface="Arial"/>
                <a:sym typeface="Arial"/>
              </a:rPr>
              <a:t>Utilising personalised care roles </a:t>
            </a:r>
            <a:r>
              <a:rPr lang="en-GB" sz="3600" u="sng">
                <a:solidFill>
                  <a:schemeClr val="lt1"/>
                </a:solidFill>
                <a:latin typeface="+mn-lt"/>
              </a:rPr>
              <a:t>in</a:t>
            </a:r>
            <a:r>
              <a:rPr lang="en-GB" sz="3600" b="0" i="0" u="sng" strike="noStrike" cap="none">
                <a:solidFill>
                  <a:schemeClr val="lt1"/>
                </a:solidFill>
                <a:latin typeface="+mn-lt"/>
                <a:ea typeface="Arial"/>
                <a:cs typeface="Arial"/>
                <a:sym typeface="Arial"/>
              </a:rPr>
              <a:t> the current climate</a:t>
            </a:r>
            <a:endParaRPr lang="en-GB" sz="3600" b="0" i="0" u="sng" strike="noStrike" cap="none">
              <a:solidFill>
                <a:schemeClr val="lt1"/>
              </a:solidFill>
              <a:latin typeface="+mn-lt"/>
              <a:ea typeface="Arial"/>
              <a:cs typeface="Arial"/>
            </a:endParaRPr>
          </a:p>
        </p:txBody>
      </p:sp>
      <p:grpSp>
        <p:nvGrpSpPr>
          <p:cNvPr id="252" name="Google Shape;252;p37"/>
          <p:cNvGrpSpPr/>
          <p:nvPr/>
        </p:nvGrpSpPr>
        <p:grpSpPr>
          <a:xfrm>
            <a:off x="232884" y="5382000"/>
            <a:ext cx="11726231" cy="1476000"/>
            <a:chOff x="302757" y="4270976"/>
            <a:chExt cx="8809985" cy="1107000"/>
          </a:xfrm>
        </p:grpSpPr>
        <p:pic>
          <p:nvPicPr>
            <p:cNvPr id="253" name="Google Shape;253;p37"/>
            <p:cNvPicPr preferRelativeResize="0">
              <a:picLocks noChangeAspect="1"/>
            </p:cNvPicPr>
            <p:nvPr/>
          </p:nvPicPr>
          <p:blipFill rotWithShape="1">
            <a:blip r:embed="rId3">
              <a:alphaModFix/>
            </a:blip>
            <a:srcRect/>
            <a:stretch/>
          </p:blipFill>
          <p:spPr>
            <a:xfrm>
              <a:off x="7929323" y="4405976"/>
              <a:ext cx="1183419" cy="837000"/>
            </a:xfrm>
            <a:prstGeom prst="rect">
              <a:avLst/>
            </a:prstGeom>
            <a:noFill/>
            <a:ln>
              <a:noFill/>
            </a:ln>
          </p:spPr>
        </p:pic>
        <p:pic>
          <p:nvPicPr>
            <p:cNvPr id="254" name="Google Shape;254;p37"/>
            <p:cNvPicPr preferRelativeResize="0">
              <a:picLocks noChangeAspect="1"/>
            </p:cNvPicPr>
            <p:nvPr/>
          </p:nvPicPr>
          <p:blipFill rotWithShape="1">
            <a:blip r:embed="rId4">
              <a:alphaModFix/>
            </a:blip>
            <a:srcRect/>
            <a:stretch/>
          </p:blipFill>
          <p:spPr>
            <a:xfrm>
              <a:off x="302757" y="4270976"/>
              <a:ext cx="3000839" cy="1107000"/>
            </a:xfrm>
            <a:prstGeom prst="rect">
              <a:avLst/>
            </a:prstGeom>
            <a:noFill/>
            <a:ln>
              <a:noFill/>
            </a:ln>
          </p:spPr>
        </p:pic>
      </p:grpSp>
      <p:sp>
        <p:nvSpPr>
          <p:cNvPr id="8" name="TextBox 7">
            <a:extLst>
              <a:ext uri="{FF2B5EF4-FFF2-40B4-BE49-F238E27FC236}">
                <a16:creationId xmlns:a16="http://schemas.microsoft.com/office/drawing/2014/main" id="{7E8E12BF-86F2-4B3F-91CB-1E54E323E5B2}"/>
              </a:ext>
            </a:extLst>
          </p:cNvPr>
          <p:cNvSpPr txBox="1"/>
          <p:nvPr/>
        </p:nvSpPr>
        <p:spPr>
          <a:xfrm>
            <a:off x="935421" y="4337279"/>
            <a:ext cx="3471377" cy="830997"/>
          </a:xfrm>
          <a:prstGeom prst="rect">
            <a:avLst/>
          </a:prstGeom>
          <a:noFill/>
        </p:spPr>
        <p:txBody>
          <a:bodyPr wrap="square">
            <a:spAutoFit/>
          </a:bodyPr>
          <a:lstStyle/>
          <a:p>
            <a:r>
              <a:rPr lang="en-GB" sz="1800">
                <a:solidFill>
                  <a:schemeClr val="bg1"/>
                </a:solidFill>
              </a:rPr>
              <a:t>@SP_LDN</a:t>
            </a:r>
          </a:p>
          <a:p>
            <a:endParaRPr lang="en-GB" sz="200">
              <a:solidFill>
                <a:schemeClr val="bg1"/>
              </a:solidFill>
            </a:endParaRPr>
          </a:p>
          <a:p>
            <a:endParaRPr lang="en-GB" sz="200">
              <a:solidFill>
                <a:schemeClr val="bg1"/>
              </a:solidFill>
            </a:endParaRPr>
          </a:p>
          <a:p>
            <a:endParaRPr lang="en-GB" sz="200">
              <a:solidFill>
                <a:schemeClr val="bg1"/>
              </a:solidFill>
            </a:endParaRPr>
          </a:p>
          <a:p>
            <a:endParaRPr lang="en-GB" sz="200">
              <a:solidFill>
                <a:schemeClr val="bg1"/>
              </a:solidFill>
            </a:endParaRPr>
          </a:p>
          <a:p>
            <a:endParaRPr lang="en-GB" sz="200">
              <a:solidFill>
                <a:schemeClr val="bg1"/>
              </a:solidFill>
            </a:endParaRPr>
          </a:p>
          <a:p>
            <a:endParaRPr lang="en-GB" sz="200">
              <a:solidFill>
                <a:schemeClr val="bg1"/>
              </a:solidFill>
            </a:endParaRPr>
          </a:p>
          <a:p>
            <a:r>
              <a:rPr lang="en-GB" sz="1800">
                <a:solidFill>
                  <a:schemeClr val="bg1"/>
                </a:solidFill>
              </a:rPr>
              <a:t>hlp.socialprescribing@nhs.net</a:t>
            </a:r>
          </a:p>
        </p:txBody>
      </p:sp>
      <p:pic>
        <p:nvPicPr>
          <p:cNvPr id="3" name="Picture 2" descr="A white circle with a black background&#10;&#10;Description automatically generated with low confidence">
            <a:extLst>
              <a:ext uri="{FF2B5EF4-FFF2-40B4-BE49-F238E27FC236}">
                <a16:creationId xmlns:a16="http://schemas.microsoft.com/office/drawing/2014/main" id="{3BD8A884-3281-4C42-82A7-D17C083DFE26}"/>
              </a:ext>
            </a:extLst>
          </p:cNvPr>
          <p:cNvPicPr>
            <a:picLocks noChangeAspect="1"/>
          </p:cNvPicPr>
          <p:nvPr/>
        </p:nvPicPr>
        <p:blipFill>
          <a:blip r:embed="rId5"/>
          <a:stretch>
            <a:fillRect/>
          </a:stretch>
        </p:blipFill>
        <p:spPr>
          <a:xfrm>
            <a:off x="512607" y="4373321"/>
            <a:ext cx="435807" cy="369399"/>
          </a:xfrm>
          <a:prstGeom prst="rect">
            <a:avLst/>
          </a:prstGeom>
        </p:spPr>
      </p:pic>
      <p:pic>
        <p:nvPicPr>
          <p:cNvPr id="5" name="Picture 4" descr="Icon&#10;&#10;Description automatically generated">
            <a:extLst>
              <a:ext uri="{FF2B5EF4-FFF2-40B4-BE49-F238E27FC236}">
                <a16:creationId xmlns:a16="http://schemas.microsoft.com/office/drawing/2014/main" id="{268F73BF-7824-4779-9486-4DA107006B5C}"/>
              </a:ext>
            </a:extLst>
          </p:cNvPr>
          <p:cNvPicPr>
            <a:picLocks noChangeAspect="1"/>
          </p:cNvPicPr>
          <p:nvPr/>
        </p:nvPicPr>
        <p:blipFill>
          <a:blip r:embed="rId6"/>
          <a:stretch>
            <a:fillRect/>
          </a:stretch>
        </p:blipFill>
        <p:spPr>
          <a:xfrm>
            <a:off x="490849" y="4825616"/>
            <a:ext cx="435807" cy="341770"/>
          </a:xfrm>
          <a:prstGeom prst="rect">
            <a:avLst/>
          </a:prstGeom>
        </p:spPr>
      </p:pic>
    </p:spTree>
    <p:extLst>
      <p:ext uri="{BB962C8B-B14F-4D97-AF65-F5344CB8AC3E}">
        <p14:creationId xmlns:p14="http://schemas.microsoft.com/office/powerpoint/2010/main" val="775657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EFC37-30D4-43D8-AA54-621057003D76}"/>
              </a:ext>
            </a:extLst>
          </p:cNvPr>
          <p:cNvSpPr>
            <a:spLocks noGrp="1"/>
          </p:cNvSpPr>
          <p:nvPr>
            <p:ph type="title"/>
          </p:nvPr>
        </p:nvSpPr>
        <p:spPr/>
        <p:txBody>
          <a:bodyPr/>
          <a:lstStyle/>
          <a:p>
            <a:r>
              <a:rPr lang="en-GB"/>
              <a:t>Exploring challenges and active problem solving...</a:t>
            </a:r>
          </a:p>
          <a:p>
            <a:endParaRPr lang="en-GB"/>
          </a:p>
        </p:txBody>
      </p:sp>
      <p:sp>
        <p:nvSpPr>
          <p:cNvPr id="3" name="Text Placeholder 2">
            <a:extLst>
              <a:ext uri="{FF2B5EF4-FFF2-40B4-BE49-F238E27FC236}">
                <a16:creationId xmlns:a16="http://schemas.microsoft.com/office/drawing/2014/main" id="{BA94C7F4-43BD-436F-9A9A-BC8DAFC6EC61}"/>
              </a:ext>
            </a:extLst>
          </p:cNvPr>
          <p:cNvSpPr>
            <a:spLocks noGrp="1"/>
          </p:cNvSpPr>
          <p:nvPr>
            <p:ph type="body" idx="1"/>
          </p:nvPr>
        </p:nvSpPr>
        <p:spPr/>
        <p:txBody>
          <a:bodyPr/>
          <a:lstStyle/>
          <a:p>
            <a:endParaRPr lang="en-GB"/>
          </a:p>
        </p:txBody>
      </p:sp>
      <p:sp>
        <p:nvSpPr>
          <p:cNvPr id="4" name="Text Placeholder 3">
            <a:extLst>
              <a:ext uri="{FF2B5EF4-FFF2-40B4-BE49-F238E27FC236}">
                <a16:creationId xmlns:a16="http://schemas.microsoft.com/office/drawing/2014/main" id="{87EC79A1-27C3-4646-9FB9-132035B29359}"/>
              </a:ext>
            </a:extLst>
          </p:cNvPr>
          <p:cNvSpPr>
            <a:spLocks noGrp="1"/>
          </p:cNvSpPr>
          <p:nvPr>
            <p:ph type="body" idx="2"/>
          </p:nvPr>
        </p:nvSpPr>
        <p:spPr>
          <a:xfrm>
            <a:off x="334435" y="1232920"/>
            <a:ext cx="5236634" cy="5328234"/>
          </a:xfrm>
        </p:spPr>
        <p:txBody>
          <a:bodyPr>
            <a:normAutofit fontScale="92500"/>
          </a:bodyPr>
          <a:lstStyle/>
          <a:p>
            <a:pPr marL="0" indent="0" algn="just"/>
            <a:r>
              <a:rPr lang="en-GB" sz="2000" b="1">
                <a:ea typeface="+mn-lt"/>
                <a:cs typeface="+mn-lt"/>
              </a:rPr>
              <a:t>THE EXERCISE:</a:t>
            </a:r>
            <a:endParaRPr lang="en-GB" sz="2000">
              <a:ea typeface="+mn-lt"/>
              <a:cs typeface="+mn-lt"/>
            </a:endParaRPr>
          </a:p>
          <a:p>
            <a:pPr marL="0" indent="0" algn="just"/>
            <a:r>
              <a:rPr lang="en-GB" sz="2000">
                <a:ea typeface="+mn-lt"/>
                <a:cs typeface="+mn-lt"/>
              </a:rPr>
              <a:t>Take 20 mins to explore the issue and potential options.</a:t>
            </a:r>
          </a:p>
          <a:p>
            <a:pPr marL="0" indent="0" algn="just"/>
            <a:r>
              <a:rPr lang="en-GB" sz="2000">
                <a:ea typeface="+mn-lt"/>
                <a:cs typeface="+mn-lt"/>
              </a:rPr>
              <a:t>Nominate 1 person who will feed back highlights of discussion to the whole group (that person may wish to take notes throughout the breakout discussion).  </a:t>
            </a:r>
            <a:endParaRPr lang="en-GB"/>
          </a:p>
          <a:p>
            <a:pPr marL="0" indent="0" algn="just"/>
            <a:endParaRPr lang="en-GB" sz="2000">
              <a:ea typeface="+mn-lt"/>
              <a:cs typeface="+mn-lt"/>
            </a:endParaRPr>
          </a:p>
          <a:p>
            <a:pPr marL="0" indent="0" algn="just">
              <a:spcBef>
                <a:spcPts val="1000"/>
              </a:spcBef>
              <a:spcAft>
                <a:spcPts val="1000"/>
              </a:spcAft>
            </a:pPr>
            <a:r>
              <a:rPr lang="en-GB" sz="2000">
                <a:ea typeface="+mn-lt"/>
                <a:cs typeface="+mn-lt"/>
              </a:rPr>
              <a:t>5 mins:   exploring the exact nature of the challenge </a:t>
            </a:r>
            <a:endParaRPr lang="en-US" sz="2000">
              <a:cs typeface="Calibri" panose="020F0502020204030204"/>
            </a:endParaRPr>
          </a:p>
          <a:p>
            <a:pPr marL="0" indent="0" algn="just">
              <a:spcBef>
                <a:spcPts val="1000"/>
              </a:spcBef>
              <a:spcAft>
                <a:spcPts val="1000"/>
              </a:spcAft>
            </a:pPr>
            <a:r>
              <a:rPr lang="en-GB" sz="2000">
                <a:ea typeface="+mn-lt"/>
                <a:cs typeface="+mn-lt"/>
              </a:rPr>
              <a:t>10 mins: exploring potential solutions </a:t>
            </a:r>
          </a:p>
          <a:p>
            <a:pPr marL="0" indent="0" algn="just">
              <a:spcBef>
                <a:spcPts val="1000"/>
              </a:spcBef>
              <a:spcAft>
                <a:spcPts val="1000"/>
              </a:spcAft>
            </a:pPr>
            <a:r>
              <a:rPr lang="en-GB" sz="2000">
                <a:ea typeface="+mn-lt"/>
                <a:cs typeface="+mn-lt"/>
              </a:rPr>
              <a:t>5 mins:   which feels the most exciting / viable to take forward in your work?</a:t>
            </a:r>
          </a:p>
          <a:p>
            <a:pPr marL="0" indent="0" algn="just">
              <a:spcBef>
                <a:spcPts val="600"/>
              </a:spcBef>
              <a:spcAft>
                <a:spcPts val="600"/>
              </a:spcAft>
            </a:pPr>
            <a:endParaRPr lang="en-GB" sz="2000">
              <a:ea typeface="+mn-lt"/>
              <a:cs typeface="+mn-lt"/>
            </a:endParaRPr>
          </a:p>
          <a:p>
            <a:pPr marL="0" indent="0" algn="just">
              <a:spcBef>
                <a:spcPts val="600"/>
              </a:spcBef>
              <a:spcAft>
                <a:spcPts val="600"/>
              </a:spcAft>
            </a:pPr>
            <a:r>
              <a:rPr lang="en-GB" sz="2000">
                <a:ea typeface="+mn-lt"/>
                <a:cs typeface="+mn-lt"/>
              </a:rPr>
              <a:t>There will be 5 minutes to feed back  </a:t>
            </a:r>
            <a:endParaRPr lang="en-GB"/>
          </a:p>
        </p:txBody>
      </p:sp>
      <p:graphicFrame>
        <p:nvGraphicFramePr>
          <p:cNvPr id="6" name="Table 5">
            <a:extLst>
              <a:ext uri="{FF2B5EF4-FFF2-40B4-BE49-F238E27FC236}">
                <a16:creationId xmlns:a16="http://schemas.microsoft.com/office/drawing/2014/main" id="{ABBF81E5-E3D4-44FA-AB9D-FE3870DB1BD6}"/>
              </a:ext>
            </a:extLst>
          </p:cNvPr>
          <p:cNvGraphicFramePr>
            <a:graphicFrameLocks noGrp="1"/>
          </p:cNvGraphicFramePr>
          <p:nvPr>
            <p:extLst>
              <p:ext uri="{D42A27DB-BD31-4B8C-83A1-F6EECF244321}">
                <p14:modId xmlns:p14="http://schemas.microsoft.com/office/powerpoint/2010/main" val="1246574641"/>
              </p:ext>
            </p:extLst>
          </p:nvPr>
        </p:nvGraphicFramePr>
        <p:xfrm>
          <a:off x="5863035" y="807413"/>
          <a:ext cx="5964409" cy="5918200"/>
        </p:xfrm>
        <a:graphic>
          <a:graphicData uri="http://schemas.openxmlformats.org/drawingml/2006/table">
            <a:tbl>
              <a:tblPr firstRow="1" bandRow="1">
                <a:tableStyleId>{F2DE63D5-997A-4646-A377-4702673A728D}</a:tableStyleId>
              </a:tblPr>
              <a:tblGrid>
                <a:gridCol w="5964409">
                  <a:extLst>
                    <a:ext uri="{9D8B030D-6E8A-4147-A177-3AD203B41FA5}">
                      <a16:colId xmlns:a16="http://schemas.microsoft.com/office/drawing/2014/main" val="136184945"/>
                    </a:ext>
                  </a:extLst>
                </a:gridCol>
              </a:tblGrid>
              <a:tr h="325855">
                <a:tc>
                  <a:txBody>
                    <a:bodyPr/>
                    <a:lstStyle/>
                    <a:p>
                      <a:pPr lvl="0" algn="l">
                        <a:buNone/>
                      </a:pPr>
                      <a:r>
                        <a:rPr lang="en-GB" sz="1600" u="none" strike="noStrike" kern="1200">
                          <a:effectLst/>
                        </a:rPr>
                        <a:t>POTENTIAL QUESTIONS TO SUPPORT PROBLEM SOLVING</a:t>
                      </a:r>
                    </a:p>
                  </a:txBody>
                  <a:tcPr/>
                </a:tc>
                <a:extLst>
                  <a:ext uri="{0D108BD9-81ED-4DB2-BD59-A6C34878D82A}">
                    <a16:rowId xmlns:a16="http://schemas.microsoft.com/office/drawing/2014/main" val="173269174"/>
                  </a:ext>
                </a:extLst>
              </a:tr>
              <a:tr h="1397434">
                <a:tc>
                  <a:txBody>
                    <a:bodyPr/>
                    <a:lstStyle/>
                    <a:p>
                      <a:pPr lvl="0" algn="l">
                        <a:spcBef>
                          <a:spcPts val="100"/>
                        </a:spcBef>
                        <a:spcAft>
                          <a:spcPts val="100"/>
                        </a:spcAft>
                        <a:buNone/>
                      </a:pPr>
                      <a:r>
                        <a:rPr lang="en-GB" sz="1600" b="1" u="none" strike="noStrike" noProof="0">
                          <a:effectLst/>
                        </a:rPr>
                        <a:t>Exploring the importance and nature of the challenge</a:t>
                      </a:r>
                      <a:r>
                        <a:rPr lang="en-GB" sz="1600" b="1">
                          <a:effectLst/>
                        </a:rPr>
                        <a:t>: </a:t>
                      </a:r>
                    </a:p>
                    <a:p>
                      <a:pPr algn="l" rtl="0" fontAlgn="base">
                        <a:spcBef>
                          <a:spcPts val="100"/>
                        </a:spcBef>
                        <a:spcAft>
                          <a:spcPts val="100"/>
                        </a:spcAft>
                      </a:pPr>
                      <a:r>
                        <a:rPr lang="en-GB" sz="1600">
                          <a:effectLst/>
                        </a:rPr>
                        <a:t>What is at the heart of the issue?  What factors are relevant?</a:t>
                      </a:r>
                    </a:p>
                    <a:p>
                      <a:pPr algn="l" rtl="0" fontAlgn="base">
                        <a:spcBef>
                          <a:spcPts val="100"/>
                        </a:spcBef>
                        <a:spcAft>
                          <a:spcPts val="100"/>
                        </a:spcAft>
                      </a:pPr>
                      <a:r>
                        <a:rPr lang="en-GB" sz="1600">
                          <a:effectLst/>
                        </a:rPr>
                        <a:t>Who has a stake in this issue? What is their perception / interest?</a:t>
                      </a:r>
                    </a:p>
                    <a:p>
                      <a:pPr lvl="0" algn="l">
                        <a:spcBef>
                          <a:spcPts val="100"/>
                        </a:spcBef>
                        <a:spcAft>
                          <a:spcPts val="100"/>
                        </a:spcAft>
                        <a:buNone/>
                      </a:pPr>
                      <a:r>
                        <a:rPr lang="en-GB" sz="1600">
                          <a:effectLst/>
                        </a:rPr>
                        <a:t>What is the impact of this challenge? </a:t>
                      </a:r>
                    </a:p>
                    <a:p>
                      <a:pPr lvl="0" algn="l">
                        <a:spcBef>
                          <a:spcPts val="100"/>
                        </a:spcBef>
                        <a:spcAft>
                          <a:spcPts val="100"/>
                        </a:spcAft>
                        <a:buNone/>
                      </a:pPr>
                      <a:r>
                        <a:rPr lang="en-GB" sz="1600">
                          <a:effectLst/>
                        </a:rPr>
                        <a:t>How would it positively impact your work if you solved this problem?</a:t>
                      </a:r>
                    </a:p>
                  </a:txBody>
                  <a:tcPr/>
                </a:tc>
                <a:extLst>
                  <a:ext uri="{0D108BD9-81ED-4DB2-BD59-A6C34878D82A}">
                    <a16:rowId xmlns:a16="http://schemas.microsoft.com/office/drawing/2014/main" val="1334395561"/>
                  </a:ext>
                </a:extLst>
              </a:tr>
              <a:tr h="1178092">
                <a:tc>
                  <a:txBody>
                    <a:bodyPr/>
                    <a:lstStyle/>
                    <a:p>
                      <a:pPr algn="l" rtl="0" fontAlgn="base">
                        <a:spcBef>
                          <a:spcPts val="100"/>
                        </a:spcBef>
                        <a:spcAft>
                          <a:spcPts val="100"/>
                        </a:spcAft>
                      </a:pPr>
                      <a:r>
                        <a:rPr lang="en-GB" sz="1600" b="1">
                          <a:effectLst/>
                        </a:rPr>
                        <a:t>Exploring potential solutions: </a:t>
                      </a:r>
                    </a:p>
                    <a:p>
                      <a:pPr lvl="0" algn="l">
                        <a:spcBef>
                          <a:spcPts val="100"/>
                        </a:spcBef>
                        <a:spcAft>
                          <a:spcPts val="100"/>
                        </a:spcAft>
                        <a:buNone/>
                      </a:pPr>
                      <a:r>
                        <a:rPr lang="en-GB" sz="1600" u="none" strike="noStrike" noProof="0">
                          <a:effectLst/>
                        </a:rPr>
                        <a:t>In an ideal world – what do you really want?</a:t>
                      </a:r>
                    </a:p>
                    <a:p>
                      <a:pPr lvl="0" algn="l">
                        <a:spcBef>
                          <a:spcPts val="100"/>
                        </a:spcBef>
                        <a:spcAft>
                          <a:spcPts val="100"/>
                        </a:spcAft>
                        <a:buNone/>
                      </a:pPr>
                      <a:r>
                        <a:rPr lang="en-GB" sz="1600" u="none" strike="noStrike" noProof="0">
                          <a:effectLst/>
                        </a:rPr>
                        <a:t>What has been attempted so far in tackling the issue?</a:t>
                      </a:r>
                      <a:r>
                        <a:rPr lang="en-GB" sz="1600">
                          <a:effectLst/>
                        </a:rPr>
                        <a:t> </a:t>
                      </a:r>
                      <a:endParaRPr lang="en-GB"/>
                    </a:p>
                    <a:p>
                      <a:pPr algn="l" rtl="0" fontAlgn="base">
                        <a:spcBef>
                          <a:spcPts val="100"/>
                        </a:spcBef>
                        <a:spcAft>
                          <a:spcPts val="100"/>
                        </a:spcAft>
                      </a:pPr>
                      <a:r>
                        <a:rPr lang="en-GB" sz="1600">
                          <a:effectLst/>
                        </a:rPr>
                        <a:t>What approach/actions have you seen used that might be relevant?</a:t>
                      </a:r>
                    </a:p>
                    <a:p>
                      <a:pPr lvl="0" algn="l">
                        <a:spcBef>
                          <a:spcPts val="100"/>
                        </a:spcBef>
                        <a:spcAft>
                          <a:spcPts val="100"/>
                        </a:spcAft>
                        <a:buNone/>
                      </a:pPr>
                      <a:r>
                        <a:rPr lang="en-GB" sz="1600" b="0" i="0" u="none" strike="noStrike" noProof="0">
                          <a:effectLst/>
                          <a:latin typeface="Calibri"/>
                        </a:rPr>
                        <a:t>What has worked in the past?</a:t>
                      </a:r>
                      <a:endParaRPr lang="en-GB"/>
                    </a:p>
                    <a:p>
                      <a:pPr lvl="0" algn="l">
                        <a:spcBef>
                          <a:spcPts val="100"/>
                        </a:spcBef>
                        <a:spcAft>
                          <a:spcPts val="100"/>
                        </a:spcAft>
                        <a:buNone/>
                      </a:pPr>
                      <a:r>
                        <a:rPr lang="en-GB" sz="1600" b="0" i="0" u="none" strike="noStrike" noProof="0">
                          <a:effectLst/>
                          <a:latin typeface="Calibri"/>
                        </a:rPr>
                        <a:t>What might someone else in your shoes do?</a:t>
                      </a:r>
                    </a:p>
                    <a:p>
                      <a:pPr lvl="0" algn="l">
                        <a:spcBef>
                          <a:spcPts val="100"/>
                        </a:spcBef>
                        <a:spcAft>
                          <a:spcPts val="100"/>
                        </a:spcAft>
                        <a:buNone/>
                      </a:pPr>
                      <a:r>
                        <a:rPr lang="en-GB" sz="1600" b="0" i="0" u="none" strike="noStrike" noProof="0">
                          <a:effectLst/>
                          <a:latin typeface="Calibri"/>
                        </a:rPr>
                        <a:t>If money were no object, what would your approach be?</a:t>
                      </a:r>
                    </a:p>
                    <a:p>
                      <a:pPr lvl="0" algn="l">
                        <a:spcBef>
                          <a:spcPts val="100"/>
                        </a:spcBef>
                        <a:spcAft>
                          <a:spcPts val="100"/>
                        </a:spcAft>
                        <a:buNone/>
                      </a:pPr>
                      <a:r>
                        <a:rPr lang="en-GB" sz="1600" b="0" i="0" u="none" strike="noStrike" noProof="0">
                          <a:effectLst/>
                          <a:latin typeface="Calibri"/>
                        </a:rPr>
                        <a:t>What else could you do...? Useful to push for quantity of options</a:t>
                      </a:r>
                    </a:p>
                  </a:txBody>
                  <a:tcPr/>
                </a:tc>
                <a:extLst>
                  <a:ext uri="{0D108BD9-81ED-4DB2-BD59-A6C34878D82A}">
                    <a16:rowId xmlns:a16="http://schemas.microsoft.com/office/drawing/2014/main" val="3367468535"/>
                  </a:ext>
                </a:extLst>
              </a:tr>
              <a:tr h="1536168">
                <a:tc>
                  <a:txBody>
                    <a:bodyPr/>
                    <a:lstStyle/>
                    <a:p>
                      <a:pPr algn="l" rtl="0" fontAlgn="base">
                        <a:spcBef>
                          <a:spcPts val="100"/>
                        </a:spcBef>
                        <a:spcAft>
                          <a:spcPts val="100"/>
                        </a:spcAft>
                      </a:pPr>
                      <a:r>
                        <a:rPr lang="en-GB" sz="1600" b="1">
                          <a:effectLst/>
                        </a:rPr>
                        <a:t>What I can take forward</a:t>
                      </a:r>
                      <a:r>
                        <a:rPr lang="en-GB" sz="1600">
                          <a:effectLst/>
                        </a:rPr>
                        <a:t>: </a:t>
                      </a:r>
                    </a:p>
                    <a:p>
                      <a:pPr lvl="0" algn="l">
                        <a:spcBef>
                          <a:spcPts val="100"/>
                        </a:spcBef>
                        <a:spcAft>
                          <a:spcPts val="100"/>
                        </a:spcAft>
                        <a:buNone/>
                      </a:pPr>
                      <a:r>
                        <a:rPr lang="en-GB" sz="1600" u="none" strike="noStrike" noProof="0">
                          <a:effectLst/>
                        </a:rPr>
                        <a:t>Which options do you like the most and why? </a:t>
                      </a:r>
                    </a:p>
                    <a:p>
                      <a:pPr lvl="0" algn="l">
                        <a:spcBef>
                          <a:spcPts val="100"/>
                        </a:spcBef>
                        <a:spcAft>
                          <a:spcPts val="100"/>
                        </a:spcAft>
                        <a:buNone/>
                      </a:pPr>
                      <a:r>
                        <a:rPr lang="en-GB" sz="1600" u="none" strike="noStrike" noProof="0">
                          <a:effectLst/>
                        </a:rPr>
                        <a:t>What are the benefits and costs of each? </a:t>
                      </a:r>
                      <a:endParaRPr lang="en-GB" sz="1600">
                        <a:effectLst/>
                      </a:endParaRPr>
                    </a:p>
                    <a:p>
                      <a:pPr algn="l" rtl="0" fontAlgn="base">
                        <a:spcBef>
                          <a:spcPts val="100"/>
                        </a:spcBef>
                        <a:spcAft>
                          <a:spcPts val="100"/>
                        </a:spcAft>
                      </a:pPr>
                      <a:r>
                        <a:rPr lang="en-GB" sz="1600">
                          <a:effectLst/>
                        </a:rPr>
                        <a:t>What is within your control? </a:t>
                      </a:r>
                      <a:endParaRPr lang="en-US" sz="1600" b="0" i="0" u="none" strike="noStrike" noProof="0">
                        <a:effectLst/>
                        <a:latin typeface="Calibri"/>
                      </a:endParaRPr>
                    </a:p>
                    <a:p>
                      <a:pPr lvl="0" algn="l">
                        <a:spcBef>
                          <a:spcPts val="100"/>
                        </a:spcBef>
                        <a:spcAft>
                          <a:spcPts val="100"/>
                        </a:spcAft>
                        <a:buNone/>
                      </a:pPr>
                      <a:r>
                        <a:rPr lang="en-GB" sz="1600">
                          <a:effectLst/>
                        </a:rPr>
                        <a:t>What support do you need and from whom? </a:t>
                      </a:r>
                      <a:endParaRPr lang="en-US" sz="1600" b="0" i="0" u="none" strike="noStrike" noProof="0">
                        <a:effectLst/>
                        <a:latin typeface="Calibri"/>
                      </a:endParaRPr>
                    </a:p>
                    <a:p>
                      <a:pPr lvl="0" algn="l">
                        <a:spcBef>
                          <a:spcPts val="100"/>
                        </a:spcBef>
                        <a:spcAft>
                          <a:spcPts val="100"/>
                        </a:spcAft>
                        <a:buNone/>
                      </a:pPr>
                      <a:r>
                        <a:rPr lang="en-GB" sz="1600" b="0" i="0" u="none" strike="noStrike" noProof="0">
                          <a:effectLst/>
                          <a:latin typeface="Calibri"/>
                        </a:rPr>
                        <a:t>When and how precisely might you start?</a:t>
                      </a:r>
                      <a:endParaRPr lang="en-US" sz="1600" b="0" i="0" u="none" strike="noStrike" noProof="0">
                        <a:effectLst/>
                        <a:latin typeface="Calibri"/>
                      </a:endParaRPr>
                    </a:p>
                    <a:p>
                      <a:pPr lvl="0" algn="l">
                        <a:spcBef>
                          <a:spcPts val="100"/>
                        </a:spcBef>
                        <a:spcAft>
                          <a:spcPts val="100"/>
                        </a:spcAft>
                        <a:buNone/>
                      </a:pPr>
                      <a:r>
                        <a:rPr lang="en-GB" sz="1600" b="0" i="0" u="none" strike="noStrike" noProof="0">
                          <a:effectLst/>
                          <a:latin typeface="Calibri"/>
                        </a:rPr>
                        <a:t>How might you navigate / mitigate potential barriers?  </a:t>
                      </a:r>
                      <a:endParaRPr lang="en-GB"/>
                    </a:p>
                  </a:txBody>
                  <a:tcPr/>
                </a:tc>
                <a:extLst>
                  <a:ext uri="{0D108BD9-81ED-4DB2-BD59-A6C34878D82A}">
                    <a16:rowId xmlns:a16="http://schemas.microsoft.com/office/drawing/2014/main" val="546614235"/>
                  </a:ext>
                </a:extLst>
              </a:tr>
            </a:tbl>
          </a:graphicData>
        </a:graphic>
      </p:graphicFrame>
    </p:spTree>
    <p:extLst>
      <p:ext uri="{BB962C8B-B14F-4D97-AF65-F5344CB8AC3E}">
        <p14:creationId xmlns:p14="http://schemas.microsoft.com/office/powerpoint/2010/main" val="2850358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BF552-7EE0-46B7-8AA2-B5B060115B2F}"/>
              </a:ext>
            </a:extLst>
          </p:cNvPr>
          <p:cNvSpPr>
            <a:spLocks noGrp="1"/>
          </p:cNvSpPr>
          <p:nvPr>
            <p:ph type="title"/>
          </p:nvPr>
        </p:nvSpPr>
        <p:spPr/>
        <p:txBody>
          <a:bodyPr/>
          <a:lstStyle/>
          <a:p>
            <a:r>
              <a:rPr lang="en-GB" dirty="0"/>
              <a:t>Solutions to challenges (mentioned by participants)</a:t>
            </a:r>
          </a:p>
        </p:txBody>
      </p:sp>
      <p:sp>
        <p:nvSpPr>
          <p:cNvPr id="3" name="Text Placeholder 2">
            <a:extLst>
              <a:ext uri="{FF2B5EF4-FFF2-40B4-BE49-F238E27FC236}">
                <a16:creationId xmlns:a16="http://schemas.microsoft.com/office/drawing/2014/main" id="{FE53C9BA-E312-4436-9C1B-9EBE3159A543}"/>
              </a:ext>
            </a:extLst>
          </p:cNvPr>
          <p:cNvSpPr>
            <a:spLocks noGrp="1"/>
          </p:cNvSpPr>
          <p:nvPr>
            <p:ph type="body" idx="1"/>
          </p:nvPr>
        </p:nvSpPr>
        <p:spPr/>
        <p:txBody>
          <a:bodyPr/>
          <a:lstStyle/>
          <a:p>
            <a:endParaRPr lang="en-GB"/>
          </a:p>
        </p:txBody>
      </p:sp>
      <p:sp>
        <p:nvSpPr>
          <p:cNvPr id="4" name="Text Placeholder 3">
            <a:extLst>
              <a:ext uri="{FF2B5EF4-FFF2-40B4-BE49-F238E27FC236}">
                <a16:creationId xmlns:a16="http://schemas.microsoft.com/office/drawing/2014/main" id="{428961D8-877D-42EA-BE6E-9B36A3F479CA}"/>
              </a:ext>
            </a:extLst>
          </p:cNvPr>
          <p:cNvSpPr>
            <a:spLocks noGrp="1"/>
          </p:cNvSpPr>
          <p:nvPr>
            <p:ph type="body" idx="2"/>
          </p:nvPr>
        </p:nvSpPr>
        <p:spPr>
          <a:xfrm>
            <a:off x="334435" y="1341440"/>
            <a:ext cx="11523133" cy="5327645"/>
          </a:xfrm>
        </p:spPr>
        <p:txBody>
          <a:bodyPr>
            <a:normAutofit/>
          </a:bodyPr>
          <a:lstStyle/>
          <a:p>
            <a:r>
              <a:rPr lang="en-GB" dirty="0"/>
              <a:t>Using the three ARRS roles effectively</a:t>
            </a:r>
          </a:p>
          <a:p>
            <a:pPr marL="670630" indent="-457200">
              <a:buFont typeface="Arial" panose="020B0604020202020204" pitchFamily="34" charset="0"/>
              <a:buChar char="•"/>
            </a:pPr>
            <a:r>
              <a:rPr lang="en-GB" dirty="0"/>
              <a:t>Ensure role understanding across the PCN and between the roles through: </a:t>
            </a:r>
          </a:p>
          <a:p>
            <a:pPr marL="1097488" lvl="1" indent="-457200"/>
            <a:r>
              <a:rPr lang="en-GB" dirty="0"/>
              <a:t>Shadowing across practices within the same staff group – having a buddy system</a:t>
            </a:r>
          </a:p>
          <a:p>
            <a:pPr marL="1097488" lvl="1" indent="-457200"/>
            <a:r>
              <a:rPr lang="en-GB" dirty="0"/>
              <a:t>MDT meetings between the three roles </a:t>
            </a:r>
          </a:p>
          <a:p>
            <a:pPr marL="1097488" lvl="1" indent="-457200"/>
            <a:r>
              <a:rPr lang="en-GB" dirty="0"/>
              <a:t>Protected learning to understand ways of working together</a:t>
            </a:r>
          </a:p>
          <a:p>
            <a:pPr marL="1097488" lvl="1" indent="-457200"/>
            <a:r>
              <a:rPr lang="en-GB" dirty="0"/>
              <a:t>F2F days to facilitate relationship building </a:t>
            </a:r>
          </a:p>
          <a:p>
            <a:pPr marL="670630" indent="-457200">
              <a:buFont typeface="Arial" panose="020B0604020202020204" pitchFamily="34" charset="0"/>
              <a:buChar char="•"/>
            </a:pPr>
            <a:r>
              <a:rPr lang="en-GB" dirty="0"/>
              <a:t>Embed high quality supervision:</a:t>
            </a:r>
          </a:p>
          <a:p>
            <a:pPr marL="1097488" lvl="1" indent="-457200"/>
            <a:r>
              <a:rPr lang="en-GB" dirty="0"/>
              <a:t>Best practice is having clinical, peer and psychological supervision. </a:t>
            </a:r>
          </a:p>
          <a:p>
            <a:pPr marL="1097488" lvl="1" indent="-457200"/>
            <a:r>
              <a:rPr lang="en-GB" dirty="0"/>
              <a:t>Having a clear, accountable SP service manager who has open sessions for link workers to voice concerns</a:t>
            </a:r>
          </a:p>
          <a:p>
            <a:pPr marL="1097488" lvl="1" indent="-457200"/>
            <a:r>
              <a:rPr lang="en-GB" dirty="0"/>
              <a:t>Monthly meetings with clinical leads to look at wider challenges, solutions and strategic directions to ensure the service is led by what is happening on the group</a:t>
            </a:r>
          </a:p>
          <a:p>
            <a:pPr marL="1097488" lvl="1" indent="-457200"/>
            <a:endParaRPr lang="en-GB" dirty="0"/>
          </a:p>
        </p:txBody>
      </p:sp>
    </p:spTree>
    <p:extLst>
      <p:ext uri="{BB962C8B-B14F-4D97-AF65-F5344CB8AC3E}">
        <p14:creationId xmlns:p14="http://schemas.microsoft.com/office/powerpoint/2010/main" val="154674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BF552-7EE0-46B7-8AA2-B5B060115B2F}"/>
              </a:ext>
            </a:extLst>
          </p:cNvPr>
          <p:cNvSpPr>
            <a:spLocks noGrp="1"/>
          </p:cNvSpPr>
          <p:nvPr>
            <p:ph type="title"/>
          </p:nvPr>
        </p:nvSpPr>
        <p:spPr/>
        <p:txBody>
          <a:bodyPr/>
          <a:lstStyle/>
          <a:p>
            <a:r>
              <a:rPr lang="en-GB" dirty="0"/>
              <a:t>Solutions to challenges (mentioned by participants) 2</a:t>
            </a:r>
          </a:p>
        </p:txBody>
      </p:sp>
      <p:sp>
        <p:nvSpPr>
          <p:cNvPr id="3" name="Text Placeholder 2">
            <a:extLst>
              <a:ext uri="{FF2B5EF4-FFF2-40B4-BE49-F238E27FC236}">
                <a16:creationId xmlns:a16="http://schemas.microsoft.com/office/drawing/2014/main" id="{FE53C9BA-E312-4436-9C1B-9EBE3159A543}"/>
              </a:ext>
            </a:extLst>
          </p:cNvPr>
          <p:cNvSpPr>
            <a:spLocks noGrp="1"/>
          </p:cNvSpPr>
          <p:nvPr>
            <p:ph type="body" idx="1"/>
          </p:nvPr>
        </p:nvSpPr>
        <p:spPr/>
        <p:txBody>
          <a:bodyPr/>
          <a:lstStyle/>
          <a:p>
            <a:endParaRPr lang="en-GB"/>
          </a:p>
        </p:txBody>
      </p:sp>
      <p:sp>
        <p:nvSpPr>
          <p:cNvPr id="4" name="Text Placeholder 3">
            <a:extLst>
              <a:ext uri="{FF2B5EF4-FFF2-40B4-BE49-F238E27FC236}">
                <a16:creationId xmlns:a16="http://schemas.microsoft.com/office/drawing/2014/main" id="{428961D8-877D-42EA-BE6E-9B36A3F479CA}"/>
              </a:ext>
            </a:extLst>
          </p:cNvPr>
          <p:cNvSpPr>
            <a:spLocks noGrp="1"/>
          </p:cNvSpPr>
          <p:nvPr>
            <p:ph type="body" idx="2"/>
          </p:nvPr>
        </p:nvSpPr>
        <p:spPr>
          <a:xfrm>
            <a:off x="334435" y="1341440"/>
            <a:ext cx="11523133" cy="5327645"/>
          </a:xfrm>
        </p:spPr>
        <p:txBody>
          <a:bodyPr>
            <a:normAutofit lnSpcReduction="10000"/>
          </a:bodyPr>
          <a:lstStyle/>
          <a:p>
            <a:r>
              <a:rPr lang="en-GB" dirty="0"/>
              <a:t>How to shift to a different model of work post pandemic</a:t>
            </a:r>
          </a:p>
          <a:p>
            <a:pPr marL="670630" indent="-457200">
              <a:buFont typeface="Arial" panose="020B0604020202020204" pitchFamily="34" charset="0"/>
              <a:buChar char="•"/>
            </a:pPr>
            <a:r>
              <a:rPr lang="en-GB" dirty="0"/>
              <a:t>Utilise examples of where SPLW/CC have worked well e.g. preventative work case finding, emphasise prevention as part of regular work remit</a:t>
            </a:r>
          </a:p>
          <a:p>
            <a:pPr marL="213430" indent="0"/>
            <a:endParaRPr lang="en-GB" dirty="0"/>
          </a:p>
          <a:p>
            <a:pPr marL="213430" indent="0"/>
            <a:r>
              <a:rPr lang="en-GB" dirty="0"/>
              <a:t>How to target health inequalities – proactive SP</a:t>
            </a:r>
          </a:p>
          <a:p>
            <a:pPr marL="670630" indent="-457200">
              <a:buFont typeface="Arial" panose="020B0604020202020204" pitchFamily="34" charset="0"/>
              <a:buChar char="•"/>
            </a:pPr>
            <a:r>
              <a:rPr lang="en-GB" dirty="0"/>
              <a:t>Use data tools to highlight areas of inequality in your patch e.g. </a:t>
            </a:r>
            <a:r>
              <a:rPr lang="en-GB" dirty="0" err="1"/>
              <a:t>FingerTips</a:t>
            </a:r>
            <a:r>
              <a:rPr lang="en-GB" dirty="0"/>
              <a:t>, Joy platform, EMIS, Shape Atlas, QOF conditions</a:t>
            </a:r>
          </a:p>
          <a:p>
            <a:pPr marL="670630" indent="-457200">
              <a:buFont typeface="Arial" panose="020B0604020202020204" pitchFamily="34" charset="0"/>
              <a:buChar char="•"/>
            </a:pPr>
            <a:r>
              <a:rPr lang="en-GB" dirty="0">
                <a:hlinkClick r:id="rId2"/>
              </a:rPr>
              <a:t>Join the NHS Future discussion area on this topic</a:t>
            </a:r>
            <a:endParaRPr lang="en-GB" dirty="0"/>
          </a:p>
          <a:p>
            <a:pPr marL="670630" indent="-457200">
              <a:buFont typeface="Arial" panose="020B0604020202020204" pitchFamily="34" charset="0"/>
              <a:buChar char="•"/>
            </a:pPr>
            <a:r>
              <a:rPr lang="en-GB" dirty="0"/>
              <a:t>Examples of this work: </a:t>
            </a:r>
          </a:p>
          <a:p>
            <a:pPr marL="1097488" lvl="1" indent="-457200"/>
            <a:r>
              <a:rPr lang="en-GB" dirty="0"/>
              <a:t>Mass texts to unemployed patients to direct to services for self referral</a:t>
            </a:r>
          </a:p>
          <a:p>
            <a:pPr marL="1097488" lvl="1" indent="-457200"/>
            <a:r>
              <a:rPr lang="en-GB" dirty="0"/>
              <a:t>QI projects targeting specific conditions through EMIS searches</a:t>
            </a:r>
          </a:p>
          <a:p>
            <a:pPr marL="1097488" lvl="1" indent="-457200"/>
            <a:r>
              <a:rPr lang="en-GB" dirty="0"/>
              <a:t>Housebound patients, calling a week after a home visit to offer SP support</a:t>
            </a:r>
          </a:p>
          <a:p>
            <a:pPr marL="670630" indent="-457200">
              <a:buFont typeface="Arial" panose="020B0604020202020204" pitchFamily="34" charset="0"/>
              <a:buChar char="•"/>
            </a:pPr>
            <a:endParaRPr lang="en-GB" dirty="0"/>
          </a:p>
          <a:p>
            <a:pPr marL="1097488" lvl="1" indent="-457200"/>
            <a:endParaRPr lang="en-GB" dirty="0"/>
          </a:p>
        </p:txBody>
      </p:sp>
    </p:spTree>
    <p:extLst>
      <p:ext uri="{BB962C8B-B14F-4D97-AF65-F5344CB8AC3E}">
        <p14:creationId xmlns:p14="http://schemas.microsoft.com/office/powerpoint/2010/main" val="3172807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90D5-DD97-4FA1-8EFD-C7474BDDF56C}"/>
              </a:ext>
            </a:extLst>
          </p:cNvPr>
          <p:cNvSpPr>
            <a:spLocks noGrp="1"/>
          </p:cNvSpPr>
          <p:nvPr>
            <p:ph type="title"/>
          </p:nvPr>
        </p:nvSpPr>
        <p:spPr/>
        <p:txBody>
          <a:bodyPr/>
          <a:lstStyle/>
          <a:p>
            <a:r>
              <a:rPr lang="en-GB" dirty="0"/>
              <a:t>Solutions to challenges (mentioned by participants) 3</a:t>
            </a:r>
          </a:p>
        </p:txBody>
      </p:sp>
      <p:sp>
        <p:nvSpPr>
          <p:cNvPr id="3" name="Text Placeholder 2">
            <a:extLst>
              <a:ext uri="{FF2B5EF4-FFF2-40B4-BE49-F238E27FC236}">
                <a16:creationId xmlns:a16="http://schemas.microsoft.com/office/drawing/2014/main" id="{86B1BC23-7763-4158-BB76-6CD372C00BFD}"/>
              </a:ext>
            </a:extLst>
          </p:cNvPr>
          <p:cNvSpPr>
            <a:spLocks noGrp="1"/>
          </p:cNvSpPr>
          <p:nvPr>
            <p:ph type="body" idx="1"/>
          </p:nvPr>
        </p:nvSpPr>
        <p:spPr/>
        <p:txBody>
          <a:bodyPr/>
          <a:lstStyle/>
          <a:p>
            <a:endParaRPr lang="en-GB"/>
          </a:p>
        </p:txBody>
      </p:sp>
      <p:sp>
        <p:nvSpPr>
          <p:cNvPr id="4" name="Text Placeholder 3">
            <a:extLst>
              <a:ext uri="{FF2B5EF4-FFF2-40B4-BE49-F238E27FC236}">
                <a16:creationId xmlns:a16="http://schemas.microsoft.com/office/drawing/2014/main" id="{E28E3734-7291-4367-9AF6-86F00DCC4C56}"/>
              </a:ext>
            </a:extLst>
          </p:cNvPr>
          <p:cNvSpPr>
            <a:spLocks noGrp="1"/>
          </p:cNvSpPr>
          <p:nvPr>
            <p:ph type="body" idx="2"/>
          </p:nvPr>
        </p:nvSpPr>
        <p:spPr/>
        <p:txBody>
          <a:bodyPr/>
          <a:lstStyle/>
          <a:p>
            <a:pPr marL="213430" indent="0"/>
            <a:r>
              <a:rPr lang="en-GB" dirty="0"/>
              <a:t>Issues with recruitment and retention</a:t>
            </a:r>
          </a:p>
          <a:p>
            <a:pPr marL="670630" indent="-457200">
              <a:buFont typeface="Arial" panose="020B0604020202020204" pitchFamily="34" charset="0"/>
              <a:buChar char="•"/>
            </a:pPr>
            <a:r>
              <a:rPr lang="en-GB" dirty="0"/>
              <a:t>Attract the right candidates:</a:t>
            </a:r>
          </a:p>
          <a:p>
            <a:pPr marL="1097488" lvl="1" indent="-457200"/>
            <a:r>
              <a:rPr lang="en-GB" dirty="0"/>
              <a:t>Advertise for specific competencies e.g. entrepreneurship, leadership</a:t>
            </a:r>
          </a:p>
          <a:p>
            <a:pPr marL="1097488" lvl="1" indent="-457200"/>
            <a:r>
              <a:rPr lang="en-GB" dirty="0"/>
              <a:t>Pay what is a competitive salary</a:t>
            </a:r>
          </a:p>
          <a:p>
            <a:pPr marL="1097488" lvl="1" indent="-457200"/>
            <a:r>
              <a:rPr lang="en-GB" dirty="0"/>
              <a:t>Have a thorough process with multiple stages, written responses, personality/behaviour test</a:t>
            </a:r>
          </a:p>
          <a:p>
            <a:pPr marL="670630" indent="-457200">
              <a:buFont typeface="Arial" panose="020B0604020202020204" pitchFamily="34" charset="0"/>
              <a:buChar char="•"/>
            </a:pPr>
            <a:r>
              <a:rPr lang="en-GB" dirty="0"/>
              <a:t>Utilise different hiring pipelines e.g. care leaver SPLW placements</a:t>
            </a:r>
          </a:p>
          <a:p>
            <a:pPr marL="670630" indent="-457200">
              <a:buFont typeface="Arial" panose="020B0604020202020204" pitchFamily="34" charset="0"/>
              <a:buChar char="•"/>
            </a:pPr>
            <a:r>
              <a:rPr lang="en-GB" dirty="0"/>
              <a:t>Make career progression clear and available e.g. SP lead roles. </a:t>
            </a:r>
          </a:p>
          <a:p>
            <a:endParaRPr lang="en-GB" dirty="0"/>
          </a:p>
        </p:txBody>
      </p:sp>
    </p:spTree>
    <p:extLst>
      <p:ext uri="{BB962C8B-B14F-4D97-AF65-F5344CB8AC3E}">
        <p14:creationId xmlns:p14="http://schemas.microsoft.com/office/powerpoint/2010/main" val="3027038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58BCA-D4B7-4A24-8BD8-4509CBA360A6}"/>
              </a:ext>
            </a:extLst>
          </p:cNvPr>
          <p:cNvSpPr>
            <a:spLocks noGrp="1"/>
          </p:cNvSpPr>
          <p:nvPr>
            <p:ph type="title"/>
          </p:nvPr>
        </p:nvSpPr>
        <p:spPr/>
        <p:txBody>
          <a:bodyPr/>
          <a:lstStyle/>
          <a:p>
            <a:r>
              <a:rPr lang="en-GB" dirty="0"/>
              <a:t>Activity slides</a:t>
            </a:r>
          </a:p>
        </p:txBody>
      </p:sp>
      <p:sp>
        <p:nvSpPr>
          <p:cNvPr id="3" name="Text Placeholder 2">
            <a:extLst>
              <a:ext uri="{FF2B5EF4-FFF2-40B4-BE49-F238E27FC236}">
                <a16:creationId xmlns:a16="http://schemas.microsoft.com/office/drawing/2014/main" id="{51B9517C-F439-44C4-A481-0ACBA6C4B793}"/>
              </a:ext>
            </a:extLst>
          </p:cNvPr>
          <p:cNvSpPr>
            <a:spLocks noGrp="1"/>
          </p:cNvSpPr>
          <p:nvPr>
            <p:ph type="body" idx="1"/>
          </p:nvPr>
        </p:nvSpPr>
        <p:spPr/>
        <p:txBody>
          <a:bodyPr/>
          <a:lstStyle/>
          <a:p>
            <a:endParaRPr lang="en-GB"/>
          </a:p>
        </p:txBody>
      </p:sp>
      <p:sp>
        <p:nvSpPr>
          <p:cNvPr id="4" name="Text Placeholder 3">
            <a:extLst>
              <a:ext uri="{FF2B5EF4-FFF2-40B4-BE49-F238E27FC236}">
                <a16:creationId xmlns:a16="http://schemas.microsoft.com/office/drawing/2014/main" id="{8F607FEA-2A13-41BC-BC35-43022732BE0D}"/>
              </a:ext>
            </a:extLst>
          </p:cNvPr>
          <p:cNvSpPr>
            <a:spLocks noGrp="1"/>
          </p:cNvSpPr>
          <p:nvPr>
            <p:ph type="body" idx="2"/>
          </p:nvPr>
        </p:nvSpPr>
        <p:spPr/>
        <p:txBody>
          <a:bodyPr/>
          <a:lstStyle/>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hlinkClick r:id="rId2"/>
              </a:rPr>
              <a:t>View the raw activity slides here: https://docs.google.com/presentation/d/19OLzuZ1GjGdxj6hg05ZXnjZIPjeZ5O70objlYWVdQRM/edit?usp=sharing</a:t>
            </a:r>
            <a:endParaRPr lang="en-GB" sz="28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422054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581-9A0A-42C1-8815-2D0BE6928AF8}"/>
              </a:ext>
            </a:extLst>
          </p:cNvPr>
          <p:cNvSpPr>
            <a:spLocks noGrp="1"/>
          </p:cNvSpPr>
          <p:nvPr>
            <p:ph type="title"/>
          </p:nvPr>
        </p:nvSpPr>
        <p:spPr/>
        <p:txBody>
          <a:bodyPr/>
          <a:lstStyle/>
          <a:p>
            <a:r>
              <a:rPr lang="en-GB" dirty="0"/>
              <a:t>Resources from the session</a:t>
            </a:r>
          </a:p>
        </p:txBody>
      </p:sp>
      <p:sp>
        <p:nvSpPr>
          <p:cNvPr id="3" name="Text Placeholder 2">
            <a:extLst>
              <a:ext uri="{FF2B5EF4-FFF2-40B4-BE49-F238E27FC236}">
                <a16:creationId xmlns:a16="http://schemas.microsoft.com/office/drawing/2014/main" id="{3FE80E9F-F75E-4A3A-BEFB-C435D1DD5C81}"/>
              </a:ext>
            </a:extLst>
          </p:cNvPr>
          <p:cNvSpPr>
            <a:spLocks noGrp="1"/>
          </p:cNvSpPr>
          <p:nvPr>
            <p:ph type="body" idx="1"/>
          </p:nvPr>
        </p:nvSpPr>
        <p:spPr/>
        <p:txBody>
          <a:bodyPr/>
          <a:lstStyle/>
          <a:p>
            <a:endParaRPr lang="en-GB"/>
          </a:p>
        </p:txBody>
      </p:sp>
      <p:sp>
        <p:nvSpPr>
          <p:cNvPr id="4" name="Text Placeholder 3">
            <a:extLst>
              <a:ext uri="{FF2B5EF4-FFF2-40B4-BE49-F238E27FC236}">
                <a16:creationId xmlns:a16="http://schemas.microsoft.com/office/drawing/2014/main" id="{A4153FAC-2E37-4D7C-9680-C070C96270B2}"/>
              </a:ext>
            </a:extLst>
          </p:cNvPr>
          <p:cNvSpPr>
            <a:spLocks noGrp="1"/>
          </p:cNvSpPr>
          <p:nvPr>
            <p:ph type="body" idx="2"/>
          </p:nvPr>
        </p:nvSpPr>
        <p:spPr>
          <a:xfrm>
            <a:off x="334433" y="1196481"/>
            <a:ext cx="11523133" cy="4967287"/>
          </a:xfrm>
        </p:spPr>
        <p:txBody>
          <a:bodyPr>
            <a:normAutofit/>
          </a:bodyPr>
          <a:lstStyle/>
          <a:p>
            <a:r>
              <a:rPr lang="en-GB" sz="2400" dirty="0"/>
              <a:t>Joy Application (use for targeted social prescribing)</a:t>
            </a:r>
          </a:p>
          <a:p>
            <a:r>
              <a:rPr lang="en-GB" sz="1600" u="sng" dirty="0">
                <a:solidFill>
                  <a:srgbClr val="0000FF"/>
                </a:solidFill>
                <a:effectLst/>
                <a:latin typeface="Calibri" panose="020F0502020204030204" pitchFamily="34" charset="0"/>
                <a:ea typeface="Calibri" panose="020F0502020204030204" pitchFamily="34" charset="0"/>
                <a:hlinkClick r:id="rId2"/>
              </a:rPr>
              <a:t>https://services.thejoyapp.com/infos/about</a:t>
            </a:r>
            <a:endParaRPr lang="en-GB" sz="1600" u="sng" dirty="0">
              <a:solidFill>
                <a:srgbClr val="0000FF"/>
              </a:solidFill>
              <a:effectLst/>
              <a:latin typeface="Calibri" panose="020F0502020204030204" pitchFamily="34" charset="0"/>
              <a:ea typeface="Calibri" panose="020F0502020204030204" pitchFamily="34" charset="0"/>
            </a:endParaRPr>
          </a:p>
          <a:p>
            <a:r>
              <a:rPr lang="en-GB" sz="1600" u="sng" dirty="0">
                <a:solidFill>
                  <a:srgbClr val="0000FF"/>
                </a:solidFill>
                <a:effectLst/>
                <a:latin typeface="Calibri" panose="020F0502020204030204" pitchFamily="34" charset="0"/>
                <a:ea typeface="Calibri" panose="020F0502020204030204" pitchFamily="34" charset="0"/>
                <a:hlinkClick r:id="rId3"/>
              </a:rPr>
              <a:t>https://services.thejoyapp.com</a:t>
            </a:r>
            <a:endParaRPr lang="en-GB" sz="1600" u="sng" dirty="0">
              <a:solidFill>
                <a:srgbClr val="0000FF"/>
              </a:solidFill>
              <a:latin typeface="Calibri" panose="020F0502020204030204" pitchFamily="34" charset="0"/>
              <a:ea typeface="Calibri" panose="020F0502020204030204" pitchFamily="34" charset="0"/>
            </a:endParaRPr>
          </a:p>
          <a:p>
            <a:endParaRPr lang="en-GB" sz="1600" u="sng" dirty="0">
              <a:solidFill>
                <a:srgbClr val="0000FF"/>
              </a:solidFill>
              <a:latin typeface="Calibri" panose="020F0502020204030204" pitchFamily="34" charset="0"/>
            </a:endParaRPr>
          </a:p>
          <a:p>
            <a:r>
              <a:rPr lang="en-GB" sz="2400" dirty="0"/>
              <a:t>Identify locality issues at practice or PCN level</a:t>
            </a:r>
          </a:p>
          <a:p>
            <a:r>
              <a:rPr lang="en-GB" sz="1600" u="sng" dirty="0">
                <a:solidFill>
                  <a:srgbClr val="0000FF"/>
                </a:solidFill>
                <a:effectLst/>
                <a:latin typeface="Calibri" panose="020F0502020204030204" pitchFamily="34" charset="0"/>
                <a:ea typeface="Calibri" panose="020F0502020204030204" pitchFamily="34" charset="0"/>
                <a:hlinkClick r:id="rId4"/>
              </a:rPr>
              <a:t>https://fingertips.phe.org.uk/</a:t>
            </a:r>
            <a:endParaRPr lang="en-GB" sz="1600" u="sng" dirty="0">
              <a:solidFill>
                <a:srgbClr val="0000FF"/>
              </a:solidFill>
              <a:effectLst/>
              <a:latin typeface="Calibri" panose="020F0502020204030204" pitchFamily="34" charset="0"/>
              <a:ea typeface="Calibri" panose="020F0502020204030204" pitchFamily="34" charset="0"/>
            </a:endParaRPr>
          </a:p>
          <a:p>
            <a:endParaRPr lang="en-GB" sz="1600" u="sng" dirty="0">
              <a:solidFill>
                <a:srgbClr val="0000FF"/>
              </a:solidFill>
              <a:latin typeface="Calibri" panose="020F0502020204030204" pitchFamily="34" charset="0"/>
            </a:endParaRPr>
          </a:p>
          <a:p>
            <a:r>
              <a:rPr lang="en-GB" sz="2400" dirty="0"/>
              <a:t>Look at QOF conditions at a practice or PCN level and demographics (self registration)</a:t>
            </a:r>
          </a:p>
          <a:p>
            <a:r>
              <a:rPr lang="en-GB" sz="1600" u="sng" dirty="0">
                <a:solidFill>
                  <a:srgbClr val="0000FF"/>
                </a:solidFill>
                <a:latin typeface="Calibri" panose="020F0502020204030204" pitchFamily="34" charset="0"/>
                <a:hlinkClick r:id="rId5">
                  <a:extLst>
                    <a:ext uri="{A12FA001-AC4F-418D-AE19-62706E023703}">
                      <ahyp:hlinkClr xmlns:ahyp="http://schemas.microsoft.com/office/drawing/2018/hyperlinkcolor" val="tx"/>
                    </a:ext>
                  </a:extLst>
                </a:hlinkClick>
              </a:rPr>
              <a:t>https://shapeatlas.net/</a:t>
            </a:r>
            <a:endParaRPr lang="en-GB" sz="1600" u="sng" dirty="0">
              <a:solidFill>
                <a:srgbClr val="0000FF"/>
              </a:solidFill>
              <a:latin typeface="Calibri" panose="020F0502020204030204" pitchFamily="34" charset="0"/>
            </a:endParaRPr>
          </a:p>
          <a:p>
            <a:endParaRPr lang="en-GB" sz="1600" u="sng" dirty="0">
              <a:solidFill>
                <a:srgbClr val="0000FF"/>
              </a:solidFill>
              <a:latin typeface="Calibri" panose="020F0502020204030204" pitchFamily="34" charset="0"/>
            </a:endParaRPr>
          </a:p>
          <a:p>
            <a:endParaRPr lang="en-GB" sz="1600" u="sng" dirty="0">
              <a:solidFill>
                <a:srgbClr val="0000FF"/>
              </a:solidFill>
              <a:latin typeface="Calibri" panose="020F0502020204030204" pitchFamily="34" charset="0"/>
            </a:endParaRPr>
          </a:p>
          <a:p>
            <a:r>
              <a:rPr lang="en-GB" sz="2400" dirty="0"/>
              <a:t>Social prescribing buyers guide to management/workflow systems. </a:t>
            </a:r>
          </a:p>
          <a:p>
            <a:r>
              <a:rPr lang="en-GB" sz="2400" dirty="0"/>
              <a:t>– right click on the image – open acrobat document object</a:t>
            </a:r>
          </a:p>
          <a:p>
            <a:endParaRPr lang="en-GB" dirty="0"/>
          </a:p>
        </p:txBody>
      </p:sp>
      <p:graphicFrame>
        <p:nvGraphicFramePr>
          <p:cNvPr id="6" name="Object 5">
            <a:extLst>
              <a:ext uri="{FF2B5EF4-FFF2-40B4-BE49-F238E27FC236}">
                <a16:creationId xmlns:a16="http://schemas.microsoft.com/office/drawing/2014/main" id="{D044BCD6-FD82-46E3-8976-5BBFCD033E34}"/>
              </a:ext>
            </a:extLst>
          </p:cNvPr>
          <p:cNvGraphicFramePr>
            <a:graphicFrameLocks noChangeAspect="1"/>
          </p:cNvGraphicFramePr>
          <p:nvPr>
            <p:extLst>
              <p:ext uri="{D42A27DB-BD31-4B8C-83A1-F6EECF244321}">
                <p14:modId xmlns:p14="http://schemas.microsoft.com/office/powerpoint/2010/main" val="2881504650"/>
              </p:ext>
            </p:extLst>
          </p:nvPr>
        </p:nvGraphicFramePr>
        <p:xfrm>
          <a:off x="9344786" y="4462910"/>
          <a:ext cx="1365498" cy="1932352"/>
        </p:xfrm>
        <a:graphic>
          <a:graphicData uri="http://schemas.openxmlformats.org/presentationml/2006/ole">
            <mc:AlternateContent xmlns:mc="http://schemas.openxmlformats.org/markup-compatibility/2006">
              <mc:Choice xmlns:v="urn:schemas-microsoft-com:vml" Requires="v">
                <p:oleObj name="Acrobat Document" r:id="rId6" imgW="3777942" imgH="5346481" progId="AcroExch.Document.DC">
                  <p:embed/>
                </p:oleObj>
              </mc:Choice>
              <mc:Fallback>
                <p:oleObj name="Acrobat Document" r:id="rId6" imgW="3777942" imgH="5346481" progId="AcroExch.Document.DC">
                  <p:embed/>
                  <p:pic>
                    <p:nvPicPr>
                      <p:cNvPr id="6" name="Object 5">
                        <a:extLst>
                          <a:ext uri="{FF2B5EF4-FFF2-40B4-BE49-F238E27FC236}">
                            <a16:creationId xmlns:a16="http://schemas.microsoft.com/office/drawing/2014/main" id="{D044BCD6-FD82-46E3-8976-5BBFCD033E34}"/>
                          </a:ext>
                        </a:extLst>
                      </p:cNvPr>
                      <p:cNvPicPr/>
                      <p:nvPr/>
                    </p:nvPicPr>
                    <p:blipFill>
                      <a:blip r:embed="rId7"/>
                      <a:stretch>
                        <a:fillRect/>
                      </a:stretch>
                    </p:blipFill>
                    <p:spPr>
                      <a:xfrm>
                        <a:off x="9344786" y="4462910"/>
                        <a:ext cx="1365498" cy="1932352"/>
                      </a:xfrm>
                      <a:prstGeom prst="rect">
                        <a:avLst/>
                      </a:prstGeom>
                    </p:spPr>
                  </p:pic>
                </p:oleObj>
              </mc:Fallback>
            </mc:AlternateContent>
          </a:graphicData>
        </a:graphic>
      </p:graphicFrame>
    </p:spTree>
    <p:extLst>
      <p:ext uri="{BB962C8B-B14F-4D97-AF65-F5344CB8AC3E}">
        <p14:creationId xmlns:p14="http://schemas.microsoft.com/office/powerpoint/2010/main" val="3370834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16</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r>
              <a:rPr lang="en-GB" sz="2600" b="1">
                <a:latin typeface="+mn-lt"/>
                <a:cs typeface="Calibri"/>
              </a:rPr>
              <a:t>What is working...</a:t>
            </a:r>
            <a:endParaRPr lang="en-GB" sz="2600"/>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200243"/>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61646"/>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2" name="Google Shape;276;p39">
            <a:extLst>
              <a:ext uri="{FF2B5EF4-FFF2-40B4-BE49-F238E27FC236}">
                <a16:creationId xmlns:a16="http://schemas.microsoft.com/office/drawing/2014/main" id="{6E607A8D-4AC8-426C-B876-182470D91C5C}"/>
              </a:ext>
            </a:extLst>
          </p:cNvPr>
          <p:cNvSpPr txBox="1"/>
          <p:nvPr/>
        </p:nvSpPr>
        <p:spPr>
          <a:xfrm>
            <a:off x="231673" y="723200"/>
            <a:ext cx="7639506" cy="7441036"/>
          </a:xfrm>
          <a:prstGeom prst="rect">
            <a:avLst/>
          </a:prstGeom>
          <a:noFill/>
          <a:ln>
            <a:noFill/>
          </a:ln>
        </p:spPr>
        <p:txBody>
          <a:bodyPr spcFirstLastPara="1" wrap="square" lIns="85356" tIns="85356" rIns="85356" bIns="85356" anchor="t" anchorCtr="0">
            <a:spAutoFit/>
          </a:bodyPr>
          <a:lstStyle/>
          <a:p>
            <a:pPr marL="285750" indent="-285750">
              <a:spcAft>
                <a:spcPts val="480"/>
              </a:spcAft>
              <a:buChar char="•"/>
            </a:pPr>
            <a:r>
              <a:rPr lang="en-GB" sz="1600" b="1">
                <a:solidFill>
                  <a:srgbClr val="0072C6"/>
                </a:solidFill>
              </a:rPr>
              <a:t>Give these roles TIME</a:t>
            </a:r>
            <a:endParaRPr lang="en-GB" b="1">
              <a:solidFill>
                <a:srgbClr val="0072C6"/>
              </a:solidFill>
            </a:endParaRPr>
          </a:p>
          <a:p>
            <a:pPr marL="632460" lvl="1" indent="-266700">
              <a:spcBef>
                <a:spcPts val="600"/>
              </a:spcBef>
              <a:spcAft>
                <a:spcPts val="600"/>
              </a:spcAft>
              <a:buFont typeface="Arial" panose="020B0604020202020204" pitchFamily="34" charset="0"/>
              <a:buChar char="•"/>
            </a:pPr>
            <a:r>
              <a:rPr lang="en-GB" sz="1600"/>
              <a:t>to spend with patients – e.g. caseloads of 200 – 250 per year depending on complexity for SPLWs for example</a:t>
            </a:r>
          </a:p>
          <a:p>
            <a:pPr marL="632460" lvl="1" indent="-266700">
              <a:spcBef>
                <a:spcPts val="600"/>
              </a:spcBef>
              <a:spcAft>
                <a:spcPts val="600"/>
              </a:spcAft>
              <a:buFont typeface="Arial" panose="020B0604020202020204" pitchFamily="34" charset="0"/>
              <a:buChar char="•"/>
            </a:pPr>
            <a:r>
              <a:rPr lang="en-GB" sz="1600"/>
              <a:t>to build a meaningful bridge between primary care and the community, scope appropriate activities, influencing development etc.</a:t>
            </a:r>
          </a:p>
          <a:p>
            <a:pPr marL="632460" lvl="1" indent="-266700">
              <a:spcBef>
                <a:spcPts val="600"/>
              </a:spcBef>
              <a:spcAft>
                <a:spcPts val="600"/>
              </a:spcAft>
              <a:buFont typeface="Arial" panose="020B0604020202020204" pitchFamily="34" charset="0"/>
              <a:buChar char="•"/>
            </a:pPr>
            <a:r>
              <a:rPr lang="en-GB" sz="1600"/>
              <a:t>to proactively reach out to cohorts of patients experiencing health inequalities and most in  need of this support  </a:t>
            </a:r>
          </a:p>
          <a:p>
            <a:pPr marL="632460" lvl="1" indent="-266700">
              <a:spcBef>
                <a:spcPts val="600"/>
              </a:spcBef>
              <a:spcAft>
                <a:spcPts val="600"/>
              </a:spcAft>
              <a:buFont typeface="Arial" panose="020B0604020202020204" pitchFamily="34" charset="0"/>
              <a:buChar char="•"/>
            </a:pPr>
            <a:r>
              <a:rPr lang="en-GB" sz="1600"/>
              <a:t>to connect with each other, access peer support and ongoing training and development</a:t>
            </a:r>
          </a:p>
          <a:p>
            <a:pPr marL="266700" indent="-266700">
              <a:spcBef>
                <a:spcPts val="600"/>
              </a:spcBef>
              <a:spcAft>
                <a:spcPts val="600"/>
              </a:spcAft>
              <a:buFont typeface="Arial" panose="020B0604020202020204" pitchFamily="34" charset="0"/>
              <a:buChar char="•"/>
            </a:pPr>
            <a:r>
              <a:rPr lang="en-GB" sz="1600" b="1">
                <a:solidFill>
                  <a:srgbClr val="0072C6"/>
                </a:solidFill>
              </a:rPr>
              <a:t>Embed these roles within PCN teams</a:t>
            </a:r>
            <a:r>
              <a:rPr lang="en-GB" sz="1600"/>
              <a:t> – attending MDT meets will enable a holistic approach to supporting patients with complex needs</a:t>
            </a:r>
          </a:p>
          <a:p>
            <a:pPr marL="266700" indent="-266700">
              <a:spcBef>
                <a:spcPts val="600"/>
              </a:spcBef>
              <a:spcAft>
                <a:spcPts val="600"/>
              </a:spcAft>
              <a:buFont typeface="Arial" panose="020B0604020202020204" pitchFamily="34" charset="0"/>
              <a:buChar char="•"/>
            </a:pPr>
            <a:r>
              <a:rPr lang="en-GB" sz="1600" b="1">
                <a:solidFill>
                  <a:srgbClr val="0072C6"/>
                </a:solidFill>
              </a:rPr>
              <a:t>Ensure the three roles are working effectively together</a:t>
            </a:r>
            <a:r>
              <a:rPr lang="en-GB" sz="1600"/>
              <a:t> so they are being used to their greatest value</a:t>
            </a:r>
          </a:p>
          <a:p>
            <a:pPr marL="266700" indent="-266700">
              <a:spcBef>
                <a:spcPts val="600"/>
              </a:spcBef>
              <a:spcAft>
                <a:spcPts val="600"/>
              </a:spcAft>
              <a:buFont typeface="Arial" panose="020B0604020202020204" pitchFamily="34" charset="0"/>
              <a:buChar char="•"/>
            </a:pPr>
            <a:r>
              <a:rPr lang="en-GB" sz="1600" b="1">
                <a:solidFill>
                  <a:srgbClr val="0072C6"/>
                </a:solidFill>
              </a:rPr>
              <a:t>Ensure there is a robust plan in place</a:t>
            </a:r>
            <a:r>
              <a:rPr lang="en-GB" sz="1600"/>
              <a:t>, with induction &amp; clear job roles</a:t>
            </a:r>
          </a:p>
          <a:p>
            <a:pPr marL="266700" indent="-266700">
              <a:spcBef>
                <a:spcPts val="600"/>
              </a:spcBef>
              <a:spcAft>
                <a:spcPts val="600"/>
              </a:spcAft>
              <a:buFont typeface="Arial" panose="020B0604020202020204" pitchFamily="34" charset="0"/>
              <a:buChar char="•"/>
            </a:pPr>
            <a:r>
              <a:rPr lang="en-GB" sz="1600" b="1">
                <a:solidFill>
                  <a:srgbClr val="0072C6"/>
                </a:solidFill>
              </a:rPr>
              <a:t>Communicate to the wider referring workforce</a:t>
            </a:r>
            <a:r>
              <a:rPr lang="en-GB" sz="1600"/>
              <a:t>,  the purpose of the roles and how they can benefit the work of the wider practice </a:t>
            </a:r>
          </a:p>
          <a:p>
            <a:pPr marL="266700" indent="-266700">
              <a:buFont typeface="Arial" panose="020B0604020202020204" pitchFamily="34" charset="0"/>
              <a:buChar char="•"/>
            </a:pPr>
            <a:endParaRPr lang="en-GB" sz="1600"/>
          </a:p>
          <a:p>
            <a:endParaRPr lang="en-GB" sz="1600"/>
          </a:p>
          <a:p>
            <a:endParaRPr lang="en-GB" sz="1600"/>
          </a:p>
          <a:p>
            <a:pPr marL="266700" indent="-266700">
              <a:buFont typeface="Arial" panose="020B0604020202020204" pitchFamily="34" charset="0"/>
              <a:buChar char="•"/>
            </a:pPr>
            <a:endParaRPr lang="en-GB" sz="1600"/>
          </a:p>
          <a:p>
            <a:pPr marL="266700" indent="-266700">
              <a:buFont typeface="Arial" panose="020B0604020202020204" pitchFamily="34" charset="0"/>
              <a:buChar char="•"/>
            </a:pPr>
            <a:endParaRPr lang="en-GB" sz="1600"/>
          </a:p>
          <a:p>
            <a:pPr marL="274320" indent="-274320">
              <a:spcAft>
                <a:spcPts val="480"/>
              </a:spcAft>
              <a:buFont typeface="Arial" panose="020B0604020202020204" pitchFamily="34" charset="0"/>
              <a:buChar char="•"/>
            </a:pPr>
            <a:endParaRPr lang="en-GB" sz="1600" b="1"/>
          </a:p>
          <a:p>
            <a:endParaRPr lang="en-GB" sz="1600" b="1"/>
          </a:p>
        </p:txBody>
      </p:sp>
      <p:sp>
        <p:nvSpPr>
          <p:cNvPr id="12" name="Content Placeholder 2">
            <a:extLst>
              <a:ext uri="{FF2B5EF4-FFF2-40B4-BE49-F238E27FC236}">
                <a16:creationId xmlns:a16="http://schemas.microsoft.com/office/drawing/2014/main" id="{A3B618B0-AC5F-420E-A4A9-F16C8901D493}"/>
              </a:ext>
            </a:extLst>
          </p:cNvPr>
          <p:cNvSpPr>
            <a:spLocks noGrp="1"/>
          </p:cNvSpPr>
          <p:nvPr/>
        </p:nvSpPr>
        <p:spPr>
          <a:xfrm>
            <a:off x="7919720" y="1825625"/>
            <a:ext cx="3860800" cy="3182938"/>
          </a:xfrm>
          <a:prstGeom prst="rect">
            <a:avLst/>
          </a:prstGeom>
          <a:ln>
            <a:solidFill>
              <a:srgbClr val="0072C6"/>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a:solidFill>
                  <a:srgbClr val="0072C6"/>
                </a:solidFill>
              </a:rPr>
              <a:t>A one team approach for personalised care roles </a:t>
            </a:r>
            <a:endParaRPr lang="en-US" sz="2400" b="1">
              <a:cs typeface="Calibri" panose="020F0502020204030204"/>
            </a:endParaRPr>
          </a:p>
          <a:p>
            <a:pPr marL="342900" indent="-342900"/>
            <a:r>
              <a:rPr lang="en-GB" sz="1800"/>
              <a:t>to support and develop each role </a:t>
            </a:r>
            <a:endParaRPr lang="en-US" sz="1800">
              <a:cs typeface="Calibri" panose="020F0502020204030204"/>
            </a:endParaRPr>
          </a:p>
          <a:p>
            <a:pPr marL="342900" indent="-342900"/>
            <a:r>
              <a:rPr lang="en-GB" sz="1800"/>
              <a:t>to work together on shared goals and outcomes</a:t>
            </a:r>
            <a:endParaRPr lang="en-GB" sz="1800">
              <a:cs typeface="Calibri"/>
            </a:endParaRPr>
          </a:p>
          <a:p>
            <a:pPr marL="342900" indent="-342900"/>
            <a:r>
              <a:rPr lang="en-GB" sz="1800"/>
              <a:t>manage and benefit from role interdependencies</a:t>
            </a:r>
            <a:endParaRPr lang="en-GB" sz="1800">
              <a:cs typeface="Calibri" panose="020F0502020204030204"/>
            </a:endParaRPr>
          </a:p>
          <a:p>
            <a:pPr marL="342900" indent="-342900"/>
            <a:r>
              <a:rPr lang="en-GB" sz="1800"/>
              <a:t>combine traditional and place-based MDT models</a:t>
            </a:r>
            <a:endParaRPr lang="en-GB" sz="1800">
              <a:cs typeface="Calibri"/>
            </a:endParaRPr>
          </a:p>
        </p:txBody>
      </p:sp>
    </p:spTree>
    <p:extLst>
      <p:ext uri="{BB962C8B-B14F-4D97-AF65-F5344CB8AC3E}">
        <p14:creationId xmlns:p14="http://schemas.microsoft.com/office/powerpoint/2010/main" val="3342225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17</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r>
              <a:rPr lang="en-GB" sz="2400">
                <a:latin typeface="Calibri"/>
                <a:cs typeface="Calibri"/>
              </a:rPr>
              <a:t>Examples of good practice in PCNs</a:t>
            </a:r>
            <a:endParaRPr lang="en-US"/>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200243"/>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61646"/>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12" name="Content Placeholder 7">
            <a:extLst>
              <a:ext uri="{FF2B5EF4-FFF2-40B4-BE49-F238E27FC236}">
                <a16:creationId xmlns:a16="http://schemas.microsoft.com/office/drawing/2014/main" id="{5D48CE2A-2A34-4EE3-8AA4-871145B80CCA}"/>
              </a:ext>
            </a:extLst>
          </p:cNvPr>
          <p:cNvSpPr>
            <a:spLocks noGrp="1"/>
          </p:cNvSpPr>
          <p:nvPr/>
        </p:nvSpPr>
        <p:spPr>
          <a:xfrm>
            <a:off x="381000" y="829944"/>
            <a:ext cx="5720744" cy="4815807"/>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Open and transparent</a:t>
            </a:r>
          </a:p>
          <a:p>
            <a:r>
              <a:rPr lang="en-GB"/>
              <a:t>Clear values and purpose in a coherent system</a:t>
            </a:r>
            <a:endParaRPr lang="en-GB">
              <a:cs typeface="Calibri"/>
            </a:endParaRPr>
          </a:p>
          <a:p>
            <a:r>
              <a:rPr lang="en-GB"/>
              <a:t>Diverse governance and leadership – not just GPs</a:t>
            </a:r>
            <a:endParaRPr lang="en-GB">
              <a:cs typeface="Calibri"/>
            </a:endParaRPr>
          </a:p>
          <a:p>
            <a:r>
              <a:rPr lang="en-GB"/>
              <a:t>Executive committee/clinical cabinet, buddying with other local PCNs</a:t>
            </a:r>
            <a:endParaRPr lang="en-GB">
              <a:cs typeface="Calibri"/>
            </a:endParaRPr>
          </a:p>
          <a:p>
            <a:r>
              <a:rPr lang="en-GB"/>
              <a:t>Focus on partnership working, shared decision making</a:t>
            </a:r>
            <a:endParaRPr lang="en-GB">
              <a:cs typeface="Calibri"/>
            </a:endParaRPr>
          </a:p>
          <a:p>
            <a:r>
              <a:rPr lang="en-GB"/>
              <a:t>Understand DES and use it to align with local needs and priorities incl. health disparities</a:t>
            </a:r>
            <a:endParaRPr lang="en-GB">
              <a:cs typeface="Calibri"/>
            </a:endParaRPr>
          </a:p>
          <a:p>
            <a:r>
              <a:rPr lang="en-GB"/>
              <a:t>Intelligence driven population health management </a:t>
            </a:r>
          </a:p>
          <a:p>
            <a:r>
              <a:rPr lang="en-GB"/>
              <a:t>Health inequalities lead and/or personalised care champions</a:t>
            </a:r>
            <a:endParaRPr lang="en-GB">
              <a:cs typeface="Calibri"/>
            </a:endParaRPr>
          </a:p>
          <a:p>
            <a:r>
              <a:rPr lang="en-GB"/>
              <a:t>Understands 3 PC roles with clear and consistent referral criteria </a:t>
            </a:r>
            <a:endParaRPr lang="en-GB">
              <a:cs typeface="Calibri"/>
            </a:endParaRPr>
          </a:p>
          <a:p>
            <a:r>
              <a:rPr lang="en-GB"/>
              <a:t>Forward thinking and developing a one team approach</a:t>
            </a:r>
            <a:endParaRPr lang="en-GB">
              <a:cs typeface="Calibri"/>
            </a:endParaRPr>
          </a:p>
          <a:p>
            <a:r>
              <a:rPr lang="en-GB">
                <a:ea typeface="+mn-lt"/>
                <a:cs typeface="+mn-lt"/>
              </a:rPr>
              <a:t>Focused not just on outcomes but also experience </a:t>
            </a:r>
          </a:p>
          <a:p>
            <a:r>
              <a:rPr lang="en-GB">
                <a:ea typeface="+mn-lt"/>
                <a:cs typeface="+mn-lt"/>
              </a:rPr>
              <a:t>Multi agency, place based MDTs</a:t>
            </a:r>
          </a:p>
        </p:txBody>
      </p:sp>
      <p:sp>
        <p:nvSpPr>
          <p:cNvPr id="18" name="Content Placeholder 7">
            <a:extLst>
              <a:ext uri="{FF2B5EF4-FFF2-40B4-BE49-F238E27FC236}">
                <a16:creationId xmlns:a16="http://schemas.microsoft.com/office/drawing/2014/main" id="{749A7CFC-569B-4973-93DF-8BCF62EB323A}"/>
              </a:ext>
            </a:extLst>
          </p:cNvPr>
          <p:cNvSpPr txBox="1">
            <a:spLocks/>
          </p:cNvSpPr>
          <p:nvPr/>
        </p:nvSpPr>
        <p:spPr>
          <a:xfrm>
            <a:off x="6325263" y="760729"/>
            <a:ext cx="5341803" cy="5347670"/>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nSpc>
                <a:spcPct val="90000"/>
              </a:lnSpc>
              <a:spcBef>
                <a:spcPts val="1000"/>
              </a:spcBef>
              <a:buFont typeface="Arial" panose="020B0604020202020204" pitchFamily="34" charset="0"/>
              <a:buChar char="•"/>
            </a:pPr>
            <a:r>
              <a:rPr lang="en-GB"/>
              <a:t>Understand and work to overcome barriers to access for vulnerable and excluded groups by working with community- based partners and embedding an asset—based approach</a:t>
            </a:r>
          </a:p>
          <a:p>
            <a:pPr marL="228600" indent="-228600">
              <a:lnSpc>
                <a:spcPct val="90000"/>
              </a:lnSpc>
              <a:spcBef>
                <a:spcPts val="1000"/>
              </a:spcBef>
              <a:buFont typeface="Arial" panose="020B0604020202020204" pitchFamily="34" charset="0"/>
              <a:buChar char="•"/>
            </a:pPr>
            <a:r>
              <a:rPr lang="en-GB"/>
              <a:t>Shift to community-led community development and a strategy/ community development specialist to link PCNs and community partners</a:t>
            </a:r>
          </a:p>
          <a:p>
            <a:pPr marL="228600" indent="-228600">
              <a:lnSpc>
                <a:spcPct val="90000"/>
              </a:lnSpc>
              <a:spcBef>
                <a:spcPts val="1000"/>
              </a:spcBef>
              <a:buFont typeface="Arial" panose="020B0604020202020204" pitchFamily="34" charset="0"/>
              <a:buChar char="•"/>
            </a:pPr>
            <a:r>
              <a:rPr lang="en-GB"/>
              <a:t>Empowering communities to address wellbeing themselves through supported self management</a:t>
            </a:r>
          </a:p>
          <a:p>
            <a:pPr marL="228600" indent="-228600">
              <a:lnSpc>
                <a:spcPct val="90000"/>
              </a:lnSpc>
              <a:spcBef>
                <a:spcPts val="1000"/>
              </a:spcBef>
              <a:buFont typeface="Arial" panose="020B0604020202020204" pitchFamily="34" charset="0"/>
              <a:buChar char="•"/>
            </a:pPr>
            <a:r>
              <a:rPr lang="en-GB"/>
              <a:t>Supporting professional development and supervision of ARRS roles and considering team leader / complex case manager</a:t>
            </a:r>
          </a:p>
          <a:p>
            <a:pPr marL="228600" indent="-228600">
              <a:lnSpc>
                <a:spcPct val="90000"/>
              </a:lnSpc>
              <a:spcBef>
                <a:spcPts val="1000"/>
              </a:spcBef>
              <a:buFont typeface="Arial" panose="020B0604020202020204" pitchFamily="34" charset="0"/>
              <a:buChar char="•"/>
            </a:pPr>
            <a:r>
              <a:rPr lang="en-GB"/>
              <a:t>Service pathways co-produced with local partners to meet diverse needs- social, economic, material, cultural as well as medical</a:t>
            </a:r>
          </a:p>
          <a:p>
            <a:pPr marL="228600" indent="-228600">
              <a:lnSpc>
                <a:spcPct val="90000"/>
              </a:lnSpc>
              <a:spcBef>
                <a:spcPts val="1000"/>
              </a:spcBef>
              <a:buFont typeface="Arial" panose="020B0604020202020204" pitchFamily="34" charset="0"/>
              <a:buChar char="•"/>
            </a:pPr>
            <a:r>
              <a:rPr lang="en-GB"/>
              <a:t>Evaluate, reflect, learn, share and embed</a:t>
            </a:r>
          </a:p>
          <a:p>
            <a:pPr>
              <a:lnSpc>
                <a:spcPct val="90000"/>
              </a:lnSpc>
              <a:spcBef>
                <a:spcPts val="1000"/>
              </a:spcBef>
            </a:pPr>
            <a:endParaRPr lang="en-GB">
              <a:cs typeface="Calibri"/>
            </a:endParaRPr>
          </a:p>
        </p:txBody>
      </p:sp>
    </p:spTree>
    <p:extLst>
      <p:ext uri="{BB962C8B-B14F-4D97-AF65-F5344CB8AC3E}">
        <p14:creationId xmlns:p14="http://schemas.microsoft.com/office/powerpoint/2010/main" val="4235595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34F0D1-B6BC-4D78-A147-6128DCABD8DE}"/>
              </a:ext>
            </a:extLst>
          </p:cNvPr>
          <p:cNvSpPr>
            <a:spLocks noGrp="1"/>
          </p:cNvSpPr>
          <p:nvPr>
            <p:ph type="body" idx="1"/>
          </p:nvPr>
        </p:nvSpPr>
        <p:spPr>
          <a:xfrm>
            <a:off x="334434" y="1340768"/>
            <a:ext cx="10485966" cy="504056"/>
          </a:xfrm>
        </p:spPr>
        <p:txBody>
          <a:bodyPr/>
          <a:lstStyle/>
          <a:p>
            <a:r>
              <a:rPr lang="en-GB"/>
              <a:t>Case studies &amp; resources for COVID-19</a:t>
            </a:r>
          </a:p>
        </p:txBody>
      </p:sp>
      <p:sp>
        <p:nvSpPr>
          <p:cNvPr id="3" name="Slide Number Placeholder 2">
            <a:extLst>
              <a:ext uri="{FF2B5EF4-FFF2-40B4-BE49-F238E27FC236}">
                <a16:creationId xmlns:a16="http://schemas.microsoft.com/office/drawing/2014/main" id="{3BC68737-392F-42FC-A259-4CB29AD7A4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2337949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A08F8-B340-40F6-A130-038D6ED71655}"/>
              </a:ext>
            </a:extLst>
          </p:cNvPr>
          <p:cNvSpPr>
            <a:spLocks noGrp="1"/>
          </p:cNvSpPr>
          <p:nvPr>
            <p:ph type="title"/>
          </p:nvPr>
        </p:nvSpPr>
        <p:spPr/>
        <p:txBody>
          <a:bodyPr/>
          <a:lstStyle/>
          <a:p>
            <a:r>
              <a:rPr lang="en-GB"/>
              <a:t>Case studies: COVID-19 vaccine roll out</a:t>
            </a:r>
          </a:p>
        </p:txBody>
      </p:sp>
      <p:sp>
        <p:nvSpPr>
          <p:cNvPr id="3" name="Text Placeholder 2">
            <a:extLst>
              <a:ext uri="{FF2B5EF4-FFF2-40B4-BE49-F238E27FC236}">
                <a16:creationId xmlns:a16="http://schemas.microsoft.com/office/drawing/2014/main" id="{543458CA-FCF5-4D6E-8EA4-EE72EAEFA5E4}"/>
              </a:ext>
            </a:extLst>
          </p:cNvPr>
          <p:cNvSpPr>
            <a:spLocks noGrp="1"/>
          </p:cNvSpPr>
          <p:nvPr>
            <p:ph type="body" idx="1"/>
          </p:nvPr>
        </p:nvSpPr>
        <p:spPr/>
        <p:txBody>
          <a:bodyPr/>
          <a:lstStyle/>
          <a:p>
            <a:endParaRPr lang="en-GB"/>
          </a:p>
        </p:txBody>
      </p:sp>
      <p:sp>
        <p:nvSpPr>
          <p:cNvPr id="4" name="Text Placeholder 3">
            <a:extLst>
              <a:ext uri="{FF2B5EF4-FFF2-40B4-BE49-F238E27FC236}">
                <a16:creationId xmlns:a16="http://schemas.microsoft.com/office/drawing/2014/main" id="{754FD8D3-05CB-451A-B1AD-A9B5D723C7FC}"/>
              </a:ext>
            </a:extLst>
          </p:cNvPr>
          <p:cNvSpPr>
            <a:spLocks noGrp="1"/>
          </p:cNvSpPr>
          <p:nvPr>
            <p:ph type="body" idx="2"/>
          </p:nvPr>
        </p:nvSpPr>
        <p:spPr/>
        <p:txBody>
          <a:bodyPr>
            <a:normAutofit fontScale="92500" lnSpcReduction="10000"/>
          </a:bodyPr>
          <a:lstStyle/>
          <a:p>
            <a:pPr marL="213430" indent="0"/>
            <a:r>
              <a:rPr lang="en-GB" sz="2000">
                <a:latin typeface="Arial" panose="020B0604020202020204" pitchFamily="34" charset="0"/>
                <a:cs typeface="Arial" panose="020B0604020202020204" pitchFamily="34" charset="0"/>
              </a:rPr>
              <a:t>Spreading knowledge and dispelling myths</a:t>
            </a:r>
          </a:p>
          <a:p>
            <a:pPr marL="670630" indent="-457200">
              <a:buFont typeface="Arial" panose="020B0604020202020204" pitchFamily="34" charset="0"/>
              <a:buChar char="•"/>
            </a:pPr>
            <a:r>
              <a:rPr lang="en-GB" sz="2000">
                <a:latin typeface="Arial" panose="020B0604020202020204" pitchFamily="34" charset="0"/>
                <a:cs typeface="Arial" panose="020B0604020202020204" pitchFamily="34" charset="0"/>
              </a:rPr>
              <a:t>SPLW engaging faith-groups in COVID-19 vaccination drives. Understanding barriers and utilising leaders to spread understanding, increase uptake and host hubs in places of worship. (Link TBC)</a:t>
            </a:r>
          </a:p>
          <a:p>
            <a:pPr marL="670630" indent="-457200">
              <a:buFont typeface="Arial" panose="020B0604020202020204" pitchFamily="34" charset="0"/>
              <a:buChar char="•"/>
            </a:pPr>
            <a:r>
              <a:rPr lang="en-GB" sz="2000">
                <a:latin typeface="Arial" panose="020B0604020202020204" pitchFamily="34" charset="0"/>
                <a:cs typeface="Arial" panose="020B0604020202020204" pitchFamily="34" charset="0"/>
                <a:hlinkClick r:id="rId2"/>
              </a:rPr>
              <a:t>SPLWs working with community groups to dispel vaccine myths, developing a series of films to explain the vaccine from a scientific perspective.</a:t>
            </a:r>
            <a:r>
              <a:rPr lang="en-GB" sz="2000">
                <a:latin typeface="Arial" panose="020B0604020202020204" pitchFamily="34" charset="0"/>
                <a:cs typeface="Arial" panose="020B0604020202020204" pitchFamily="34" charset="0"/>
              </a:rPr>
              <a:t>  </a:t>
            </a:r>
            <a:r>
              <a:rPr lang="en-GB" sz="2000">
                <a:latin typeface="Arial" panose="020B0604020202020204" pitchFamily="34" charset="0"/>
                <a:cs typeface="Arial" panose="020B0604020202020204" pitchFamily="34" charset="0"/>
                <a:hlinkClick r:id="rId3"/>
              </a:rPr>
              <a:t>Episode 1 here.</a:t>
            </a:r>
            <a:endParaRPr lang="en-GB" sz="2000">
              <a:latin typeface="Arial" panose="020B0604020202020204" pitchFamily="34" charset="0"/>
              <a:cs typeface="Arial" panose="020B0604020202020204" pitchFamily="34" charset="0"/>
            </a:endParaRPr>
          </a:p>
          <a:p>
            <a:pPr marL="213430" indent="0"/>
            <a:r>
              <a:rPr lang="en-GB" sz="2000">
                <a:latin typeface="Arial" panose="020B0604020202020204" pitchFamily="34" charset="0"/>
                <a:cs typeface="Arial" panose="020B0604020202020204" pitchFamily="34" charset="0"/>
              </a:rPr>
              <a:t>Tackling barriers</a:t>
            </a:r>
          </a:p>
          <a:p>
            <a:pPr marL="670630" indent="-457200">
              <a:buFont typeface="Arial" panose="020B0604020202020204" pitchFamily="34" charset="0"/>
              <a:buChar char="•"/>
            </a:pPr>
            <a:r>
              <a:rPr lang="en-GB" sz="2000">
                <a:latin typeface="Arial" panose="020B0604020202020204" pitchFamily="34" charset="0"/>
                <a:cs typeface="Arial" panose="020B0604020202020204" pitchFamily="34" charset="0"/>
                <a:hlinkClick r:id="rId4"/>
              </a:rPr>
              <a:t>Overcoming language barriers to getting vaccinated in Southwark by engaging with Latin American VCSE organisations. </a:t>
            </a:r>
            <a:endParaRPr lang="en-GB" sz="2000">
              <a:latin typeface="Arial" panose="020B0604020202020204" pitchFamily="34" charset="0"/>
              <a:cs typeface="Arial" panose="020B0604020202020204" pitchFamily="34" charset="0"/>
            </a:endParaRPr>
          </a:p>
          <a:p>
            <a:pPr marL="670630" indent="-457200">
              <a:buFont typeface="Arial" panose="020B0604020202020204" pitchFamily="34" charset="0"/>
              <a:buChar char="•"/>
            </a:pPr>
            <a:r>
              <a:rPr lang="en-GB" sz="2000">
                <a:latin typeface="Arial" panose="020B0604020202020204" pitchFamily="34" charset="0"/>
                <a:cs typeface="Arial" panose="020B0604020202020204" pitchFamily="34" charset="0"/>
                <a:hlinkClick r:id="rId5"/>
              </a:rPr>
              <a:t>Taking a personalised care approach to vaccine roll out. A SPLW utilises their client relationship to support family vaccine uptake. </a:t>
            </a:r>
            <a:endParaRPr lang="en-GB" sz="2000">
              <a:latin typeface="Arial" panose="020B0604020202020204" pitchFamily="34" charset="0"/>
              <a:cs typeface="Arial" panose="020B0604020202020204" pitchFamily="34" charset="0"/>
            </a:endParaRPr>
          </a:p>
          <a:p>
            <a:pPr marL="670630" indent="-457200">
              <a:buFont typeface="Arial" panose="020B0604020202020204" pitchFamily="34" charset="0"/>
              <a:buChar char="•"/>
            </a:pPr>
            <a:r>
              <a:rPr lang="en-GB" sz="2000">
                <a:latin typeface="Arial" panose="020B0604020202020204" pitchFamily="34" charset="0"/>
                <a:cs typeface="Arial" panose="020B0604020202020204" pitchFamily="34" charset="0"/>
                <a:hlinkClick r:id="rId6"/>
              </a:rPr>
              <a:t>SPLWs using EMIS to identify who hasn’t come forward for their vaccine, and using motivational interviewing to explore barriers to support uptake</a:t>
            </a:r>
            <a:endParaRPr lang="en-GB" sz="2000">
              <a:latin typeface="Arial" panose="020B0604020202020204" pitchFamily="34" charset="0"/>
              <a:cs typeface="Arial" panose="020B0604020202020204" pitchFamily="34" charset="0"/>
            </a:endParaRPr>
          </a:p>
          <a:p>
            <a:pPr marL="213430" indent="0"/>
            <a:r>
              <a:rPr lang="en-GB" sz="2000">
                <a:latin typeface="Arial" panose="020B0604020202020204" pitchFamily="34" charset="0"/>
                <a:cs typeface="Arial" panose="020B0604020202020204" pitchFamily="34" charset="0"/>
              </a:rPr>
              <a:t>Booster vaccine case studies:</a:t>
            </a:r>
          </a:p>
          <a:p>
            <a:pPr marL="670630" indent="-457200">
              <a:lnSpc>
                <a:spcPct val="110000"/>
              </a:lnSpc>
              <a:buFont typeface="Arial" panose="020B0604020202020204" pitchFamily="34" charset="0"/>
              <a:buChar char="•"/>
            </a:pPr>
            <a:r>
              <a:rPr lang="en-GB" sz="200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Case Studies Database - COVID-19 Vaccine Equalities Connect and Exchange Hub - </a:t>
            </a:r>
            <a:r>
              <a:rPr lang="en-GB" sz="2000" err="1">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FutureNHS</a:t>
            </a:r>
            <a:r>
              <a:rPr lang="en-GB" sz="200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 Collaboration Platform</a:t>
            </a:r>
            <a:endParaRPr lang="en-GB"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9843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2</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spcBef>
                <a:spcPts val="0"/>
              </a:spcBef>
            </a:pPr>
            <a:r>
              <a:rPr lang="en-GB" sz="2600" b="1">
                <a:latin typeface="+mn-lt"/>
              </a:rPr>
              <a:t>Plan for today...</a:t>
            </a:r>
            <a:endParaRPr lang="en-US"/>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188870"/>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38900"/>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pic>
        <p:nvPicPr>
          <p:cNvPr id="3" name="Google Shape;263;p38" descr="Icon&#10;&#10;Description automatically generated">
            <a:extLst>
              <a:ext uri="{FF2B5EF4-FFF2-40B4-BE49-F238E27FC236}">
                <a16:creationId xmlns:a16="http://schemas.microsoft.com/office/drawing/2014/main" id="{3A60F5F9-B7AC-4453-81A9-844496B8826D}"/>
              </a:ext>
            </a:extLst>
          </p:cNvPr>
          <p:cNvPicPr preferRelativeResize="0"/>
          <p:nvPr/>
        </p:nvPicPr>
        <p:blipFill rotWithShape="1">
          <a:blip r:embed="rId7">
            <a:alphaModFix/>
          </a:blip>
          <a:srcRect b="11800"/>
          <a:stretch/>
        </p:blipFill>
        <p:spPr>
          <a:xfrm>
            <a:off x="3859500" y="3980872"/>
            <a:ext cx="2239716" cy="1984889"/>
          </a:xfrm>
          <a:prstGeom prst="rect">
            <a:avLst/>
          </a:prstGeom>
          <a:noFill/>
          <a:ln>
            <a:noFill/>
          </a:ln>
        </p:spPr>
      </p:pic>
      <p:sp>
        <p:nvSpPr>
          <p:cNvPr id="4" name="Google Shape;264;p38">
            <a:extLst>
              <a:ext uri="{FF2B5EF4-FFF2-40B4-BE49-F238E27FC236}">
                <a16:creationId xmlns:a16="http://schemas.microsoft.com/office/drawing/2014/main" id="{C1AF47A0-125E-41AC-A768-2F19B26A71B4}"/>
              </a:ext>
            </a:extLst>
          </p:cNvPr>
          <p:cNvSpPr txBox="1"/>
          <p:nvPr/>
        </p:nvSpPr>
        <p:spPr>
          <a:xfrm>
            <a:off x="6321948" y="4513338"/>
            <a:ext cx="324762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It is an informal session – talk to each other &amp; share resources in the chat</a:t>
            </a:r>
            <a:endParaRPr sz="1800">
              <a:solidFill>
                <a:schemeClr val="dk1"/>
              </a:solidFill>
              <a:latin typeface="Arial"/>
              <a:ea typeface="Arial"/>
              <a:cs typeface="Arial"/>
              <a:sym typeface="Arial"/>
            </a:endParaRPr>
          </a:p>
        </p:txBody>
      </p:sp>
      <p:graphicFrame>
        <p:nvGraphicFramePr>
          <p:cNvPr id="5" name="Google Shape;268;p38">
            <a:extLst>
              <a:ext uri="{FF2B5EF4-FFF2-40B4-BE49-F238E27FC236}">
                <a16:creationId xmlns:a16="http://schemas.microsoft.com/office/drawing/2014/main" id="{501B5BD3-E9B9-47E2-B491-D1C561DA5EE5}"/>
              </a:ext>
            </a:extLst>
          </p:cNvPr>
          <p:cNvGraphicFramePr/>
          <p:nvPr>
            <p:extLst>
              <p:ext uri="{D42A27DB-BD31-4B8C-83A1-F6EECF244321}">
                <p14:modId xmlns:p14="http://schemas.microsoft.com/office/powerpoint/2010/main" val="3562585733"/>
              </p:ext>
            </p:extLst>
          </p:nvPr>
        </p:nvGraphicFramePr>
        <p:xfrm>
          <a:off x="1764030" y="777803"/>
          <a:ext cx="8808720" cy="3214214"/>
        </p:xfrm>
        <a:graphic>
          <a:graphicData uri="http://schemas.openxmlformats.org/drawingml/2006/table">
            <a:tbl>
              <a:tblPr firstRow="1" bandRow="1">
                <a:noFill/>
                <a:tableStyleId>{B2261337-0275-4067-8E78-EA01C606D6E9}</a:tableStyleId>
              </a:tblPr>
              <a:tblGrid>
                <a:gridCol w="1350645">
                  <a:extLst>
                    <a:ext uri="{9D8B030D-6E8A-4147-A177-3AD203B41FA5}">
                      <a16:colId xmlns:a16="http://schemas.microsoft.com/office/drawing/2014/main" val="20000"/>
                    </a:ext>
                  </a:extLst>
                </a:gridCol>
                <a:gridCol w="7458075">
                  <a:extLst>
                    <a:ext uri="{9D8B030D-6E8A-4147-A177-3AD203B41FA5}">
                      <a16:colId xmlns:a16="http://schemas.microsoft.com/office/drawing/2014/main" val="20001"/>
                    </a:ext>
                  </a:extLst>
                </a:gridCol>
              </a:tblGrid>
              <a:tr h="400050">
                <a:tc>
                  <a:txBody>
                    <a:bodyPr/>
                    <a:lstStyle/>
                    <a:p>
                      <a:pPr marL="0" marR="0" lvl="0" indent="0" algn="l" rtl="0">
                        <a:spcBef>
                          <a:spcPts val="0"/>
                        </a:spcBef>
                        <a:spcAft>
                          <a:spcPts val="0"/>
                        </a:spcAft>
                        <a:buNone/>
                      </a:pPr>
                      <a:r>
                        <a:rPr lang="en-US" sz="1800" u="none" strike="noStrike" cap="none">
                          <a:latin typeface="Calibri"/>
                        </a:rPr>
                        <a:t>TIME</a:t>
                      </a:r>
                      <a:endParaRPr>
                        <a:latin typeface="Calibri"/>
                      </a:endParaRPr>
                    </a:p>
                  </a:txBody>
                  <a:tcPr marL="91450" marR="91450" marT="45725" marB="45725">
                    <a:solidFill>
                      <a:srgbClr val="0072C6"/>
                    </a:solidFill>
                  </a:tcPr>
                </a:tc>
                <a:tc>
                  <a:txBody>
                    <a:bodyPr/>
                    <a:lstStyle/>
                    <a:p>
                      <a:pPr marL="0" marR="0" lvl="0" indent="0" algn="l" rtl="0">
                        <a:spcBef>
                          <a:spcPts val="0"/>
                        </a:spcBef>
                        <a:spcAft>
                          <a:spcPts val="0"/>
                        </a:spcAft>
                        <a:buNone/>
                      </a:pPr>
                      <a:r>
                        <a:rPr lang="en-US" sz="1800">
                          <a:latin typeface="Calibri"/>
                        </a:rPr>
                        <a:t>ITEM</a:t>
                      </a:r>
                      <a:endParaRPr>
                        <a:latin typeface="Calibri"/>
                      </a:endParaRPr>
                    </a:p>
                  </a:txBody>
                  <a:tcPr marL="91450" marR="91450" marT="45725" marB="45725">
                    <a:solidFill>
                      <a:srgbClr val="0072C6"/>
                    </a:solidFill>
                  </a:tcPr>
                </a:tc>
                <a:extLst>
                  <a:ext uri="{0D108BD9-81ED-4DB2-BD59-A6C34878D82A}">
                    <a16:rowId xmlns:a16="http://schemas.microsoft.com/office/drawing/2014/main" val="10000"/>
                  </a:ext>
                </a:extLst>
              </a:tr>
              <a:tr h="364394">
                <a:tc>
                  <a:txBody>
                    <a:bodyPr/>
                    <a:lstStyle/>
                    <a:p>
                      <a:pPr marL="0" marR="0" lvl="0" indent="0" algn="l" rtl="0">
                        <a:spcBef>
                          <a:spcPts val="0"/>
                        </a:spcBef>
                        <a:spcAft>
                          <a:spcPts val="0"/>
                        </a:spcAft>
                        <a:buNone/>
                      </a:pPr>
                      <a:r>
                        <a:rPr lang="en-US" sz="1800">
                          <a:latin typeface="Calibri"/>
                        </a:rPr>
                        <a:t>12:30</a:t>
                      </a:r>
                      <a:endParaRPr>
                        <a:latin typeface="Calibri"/>
                      </a:endParaRPr>
                    </a:p>
                  </a:txBody>
                  <a:tcPr marL="91450" marR="91450" marT="45725" marB="45725">
                    <a:solidFill>
                      <a:srgbClr val="F2F2F2"/>
                    </a:solidFill>
                  </a:tcPr>
                </a:tc>
                <a:tc>
                  <a:txBody>
                    <a:bodyPr/>
                    <a:lstStyle/>
                    <a:p>
                      <a:pPr marL="0" marR="0" lvl="0" indent="0" algn="l" rtl="0">
                        <a:spcBef>
                          <a:spcPts val="0"/>
                        </a:spcBef>
                        <a:spcAft>
                          <a:spcPts val="0"/>
                        </a:spcAft>
                        <a:buNone/>
                      </a:pPr>
                      <a:r>
                        <a:rPr lang="en-GB" sz="1700">
                          <a:latin typeface="Calibri"/>
                        </a:rPr>
                        <a:t>Introduction to session purpose and PCN advisor</a:t>
                      </a:r>
                      <a:endParaRPr sz="1700">
                        <a:latin typeface="Calibri"/>
                      </a:endParaRPr>
                    </a:p>
                  </a:txBody>
                  <a:tcPr marL="91450" marR="91450" marT="45725" marB="45725">
                    <a:solidFill>
                      <a:srgbClr val="F2F2F2"/>
                    </a:solidFill>
                  </a:tcPr>
                </a:tc>
                <a:extLst>
                  <a:ext uri="{0D108BD9-81ED-4DB2-BD59-A6C34878D82A}">
                    <a16:rowId xmlns:a16="http://schemas.microsoft.com/office/drawing/2014/main" val="10001"/>
                  </a:ext>
                </a:extLst>
              </a:tr>
              <a:tr h="350722">
                <a:tc>
                  <a:txBody>
                    <a:bodyPr/>
                    <a:lstStyle/>
                    <a:p>
                      <a:pPr marL="0" marR="0" lvl="0" indent="0" algn="l" rtl="0">
                        <a:spcBef>
                          <a:spcPts val="0"/>
                        </a:spcBef>
                        <a:spcAft>
                          <a:spcPts val="0"/>
                        </a:spcAft>
                        <a:buNone/>
                      </a:pPr>
                      <a:r>
                        <a:rPr lang="en-US" sz="1800">
                          <a:latin typeface="Calibri"/>
                        </a:rPr>
                        <a:t>12:40</a:t>
                      </a:r>
                      <a:endParaRPr>
                        <a:latin typeface="Calibri"/>
                      </a:endParaRPr>
                    </a:p>
                  </a:txBody>
                  <a:tcPr marL="91450" marR="91450" marT="45725" marB="45725">
                    <a:solidFill>
                      <a:srgbClr val="F2F2F2"/>
                    </a:solidFill>
                  </a:tcPr>
                </a:tc>
                <a:tc>
                  <a:txBody>
                    <a:bodyPr/>
                    <a:lstStyle/>
                    <a:p>
                      <a:pPr lvl="0" algn="l">
                        <a:lnSpc>
                          <a:spcPct val="100000"/>
                        </a:lnSpc>
                        <a:spcBef>
                          <a:spcPts val="0"/>
                        </a:spcBef>
                        <a:spcAft>
                          <a:spcPts val="0"/>
                        </a:spcAft>
                        <a:buNone/>
                      </a:pPr>
                      <a:r>
                        <a:rPr lang="en-US" sz="1700" b="0" i="0" u="none" strike="noStrike" kern="1200">
                          <a:solidFill>
                            <a:schemeClr val="dk1"/>
                          </a:solidFill>
                          <a:latin typeface="Calibri"/>
                          <a:cs typeface="Arial"/>
                        </a:rPr>
                        <a:t>Introductions: 1) Hopes for the session 2) </a:t>
                      </a:r>
                      <a:r>
                        <a:rPr lang="en-US">
                          <a:latin typeface="Calibri"/>
                        </a:rPr>
                        <a:t>How you are using the three roles </a:t>
                      </a:r>
                      <a:endParaRPr lang="en-US" sz="1700" b="0" i="0" u="none" strike="noStrike" kern="1200">
                        <a:solidFill>
                          <a:schemeClr val="dk1"/>
                        </a:solidFill>
                        <a:latin typeface="Calibri"/>
                        <a:cs typeface="Arial"/>
                      </a:endParaRPr>
                    </a:p>
                  </a:txBody>
                  <a:tcPr marL="91450" marR="91450" marT="45725" marB="45725">
                    <a:solidFill>
                      <a:srgbClr val="F2F2F2"/>
                    </a:solidFill>
                  </a:tcPr>
                </a:tc>
                <a:extLst>
                  <a:ext uri="{0D108BD9-81ED-4DB2-BD59-A6C34878D82A}">
                    <a16:rowId xmlns:a16="http://schemas.microsoft.com/office/drawing/2014/main" val="10002"/>
                  </a:ext>
                </a:extLst>
              </a:tr>
              <a:tr h="416075">
                <a:tc>
                  <a:txBody>
                    <a:bodyPr/>
                    <a:lstStyle/>
                    <a:p>
                      <a:pPr marL="0" lvl="0" indent="0" algn="l">
                        <a:spcBef>
                          <a:spcPts val="0"/>
                        </a:spcBef>
                        <a:spcAft>
                          <a:spcPts val="0"/>
                        </a:spcAft>
                        <a:buNone/>
                      </a:pPr>
                      <a:r>
                        <a:rPr lang="en-US" sz="1800">
                          <a:latin typeface="Calibri"/>
                        </a:rPr>
                        <a:t>12:55</a:t>
                      </a:r>
                      <a:endParaRPr sz="1800">
                        <a:latin typeface="Calibri"/>
                      </a:endParaRPr>
                    </a:p>
                  </a:txBody>
                  <a:tcPr marL="91450" marR="91450" marT="45724" marB="45724">
                    <a:solidFill>
                      <a:srgbClr val="F2F2F2"/>
                    </a:solidFill>
                  </a:tcPr>
                </a:tc>
                <a:tc>
                  <a:txBody>
                    <a:bodyPr/>
                    <a:lstStyle/>
                    <a:p>
                      <a:pPr lvl="0" algn="l">
                        <a:lnSpc>
                          <a:spcPct val="100000"/>
                        </a:lnSpc>
                        <a:spcBef>
                          <a:spcPts val="0"/>
                        </a:spcBef>
                        <a:spcAft>
                          <a:spcPts val="0"/>
                        </a:spcAft>
                        <a:buNone/>
                      </a:pPr>
                      <a:r>
                        <a:rPr lang="en-US">
                          <a:latin typeface="Calibri"/>
                        </a:rPr>
                        <a:t>Open board of challenges around this</a:t>
                      </a:r>
                    </a:p>
                  </a:txBody>
                  <a:tcPr marL="91450" marR="91450" marT="45724" marB="45724">
                    <a:solidFill>
                      <a:srgbClr val="F2F2F2"/>
                    </a:solidFill>
                  </a:tcPr>
                </a:tc>
                <a:extLst>
                  <a:ext uri="{0D108BD9-81ED-4DB2-BD59-A6C34878D82A}">
                    <a16:rowId xmlns:a16="http://schemas.microsoft.com/office/drawing/2014/main" val="2169877521"/>
                  </a:ext>
                </a:extLst>
              </a:tr>
              <a:tr h="304630">
                <a:tc>
                  <a:txBody>
                    <a:bodyPr/>
                    <a:lstStyle/>
                    <a:p>
                      <a:pPr marL="0" marR="0" lvl="0" indent="0" algn="l" rtl="0">
                        <a:spcBef>
                          <a:spcPts val="0"/>
                        </a:spcBef>
                        <a:spcAft>
                          <a:spcPts val="0"/>
                        </a:spcAft>
                        <a:buNone/>
                      </a:pPr>
                      <a:r>
                        <a:rPr lang="en-US" sz="1800">
                          <a:latin typeface="Calibri"/>
                        </a:rPr>
                        <a:t>13:10</a:t>
                      </a:r>
                      <a:endParaRPr>
                        <a:latin typeface="Calibri"/>
                      </a:endParaRPr>
                    </a:p>
                  </a:txBody>
                  <a:tcPr marL="91450" marR="91450" marT="45725" marB="45725">
                    <a:solidFill>
                      <a:srgbClr val="F2F2F2"/>
                    </a:solidFill>
                  </a:tcPr>
                </a:tc>
                <a:tc>
                  <a:txBody>
                    <a:bodyPr/>
                    <a:lstStyle/>
                    <a:p>
                      <a:pPr marL="0" marR="0" lvl="0" indent="0" algn="l" defTabSz="853717" rtl="0" eaLnBrk="1" fontAlgn="auto" latinLnBrk="0" hangingPunct="1">
                        <a:lnSpc>
                          <a:spcPct val="100000"/>
                        </a:lnSpc>
                        <a:spcBef>
                          <a:spcPts val="0"/>
                        </a:spcBef>
                        <a:spcAft>
                          <a:spcPts val="0"/>
                        </a:spcAft>
                        <a:buClrTx/>
                        <a:buSzTx/>
                        <a:buFontTx/>
                        <a:buNone/>
                        <a:tabLst/>
                        <a:defRPr/>
                      </a:pPr>
                      <a:r>
                        <a:rPr lang="en-US">
                          <a:latin typeface="Calibri"/>
                        </a:rPr>
                        <a:t>Solution finding</a:t>
                      </a:r>
                    </a:p>
                  </a:txBody>
                  <a:tcPr marL="91450" marR="91450" marT="45725" marB="45725">
                    <a:solidFill>
                      <a:srgbClr val="F2F2F2"/>
                    </a:solidFill>
                  </a:tcPr>
                </a:tc>
                <a:extLst>
                  <a:ext uri="{0D108BD9-81ED-4DB2-BD59-A6C34878D82A}">
                    <a16:rowId xmlns:a16="http://schemas.microsoft.com/office/drawing/2014/main" val="10003"/>
                  </a:ext>
                </a:extLst>
              </a:tr>
              <a:tr h="416075">
                <a:tc>
                  <a:txBody>
                    <a:bodyPr/>
                    <a:lstStyle/>
                    <a:p>
                      <a:pPr marL="0" marR="0" lvl="0" indent="0" algn="l" rtl="0">
                        <a:spcBef>
                          <a:spcPts val="0"/>
                        </a:spcBef>
                        <a:spcAft>
                          <a:spcPts val="0"/>
                        </a:spcAft>
                        <a:buNone/>
                      </a:pPr>
                      <a:r>
                        <a:rPr lang="en-US" sz="1800">
                          <a:latin typeface="Calibri"/>
                        </a:rPr>
                        <a:t>13:30</a:t>
                      </a:r>
                      <a:endParaRPr>
                        <a:latin typeface="Calibri"/>
                      </a:endParaRPr>
                    </a:p>
                  </a:txBody>
                  <a:tcPr marL="91450" marR="91450" marT="45725" marB="45725">
                    <a:solidFill>
                      <a:srgbClr val="F2F2F2"/>
                    </a:solidFill>
                  </a:tcPr>
                </a:tc>
                <a:tc>
                  <a:txBody>
                    <a:bodyPr/>
                    <a:lstStyle/>
                    <a:p>
                      <a:pPr marL="0" marR="0" lvl="0" indent="0" algn="l" rtl="0">
                        <a:spcBef>
                          <a:spcPts val="0"/>
                        </a:spcBef>
                        <a:spcAft>
                          <a:spcPts val="0"/>
                        </a:spcAft>
                        <a:buNone/>
                      </a:pPr>
                      <a:r>
                        <a:rPr lang="en-GB">
                          <a:latin typeface="Calibri"/>
                        </a:rPr>
                        <a:t>Present back/summary</a:t>
                      </a:r>
                      <a:endParaRPr>
                        <a:latin typeface="Calibri"/>
                      </a:endParaRPr>
                    </a:p>
                  </a:txBody>
                  <a:tcPr marL="91450" marR="91450" marT="45725" marB="45725">
                    <a:solidFill>
                      <a:srgbClr val="F2F2F2"/>
                    </a:solidFill>
                  </a:tcPr>
                </a:tc>
                <a:extLst>
                  <a:ext uri="{0D108BD9-81ED-4DB2-BD59-A6C34878D82A}">
                    <a16:rowId xmlns:a16="http://schemas.microsoft.com/office/drawing/2014/main" val="10004"/>
                  </a:ext>
                </a:extLst>
              </a:tr>
              <a:tr h="416075">
                <a:tc>
                  <a:txBody>
                    <a:bodyPr/>
                    <a:lstStyle/>
                    <a:p>
                      <a:pPr marL="0" marR="0" lvl="0" indent="0" algn="l" rtl="0">
                        <a:spcBef>
                          <a:spcPts val="0"/>
                        </a:spcBef>
                        <a:spcAft>
                          <a:spcPts val="0"/>
                        </a:spcAft>
                        <a:buNone/>
                      </a:pPr>
                      <a:r>
                        <a:rPr lang="en-GB">
                          <a:latin typeface="Calibri"/>
                        </a:rPr>
                        <a:t>13:40</a:t>
                      </a:r>
                      <a:endParaRPr>
                        <a:latin typeface="Calibri"/>
                      </a:endParaRPr>
                    </a:p>
                  </a:txBody>
                  <a:tcPr marL="91450" marR="91450" marT="45725" marB="45725">
                    <a:solidFill>
                      <a:srgbClr val="F2F2F2"/>
                    </a:solidFill>
                  </a:tcPr>
                </a:tc>
                <a:tc>
                  <a:txBody>
                    <a:bodyPr/>
                    <a:lstStyle/>
                    <a:p>
                      <a:pPr marL="0" marR="0" lvl="0" indent="0" algn="l" rtl="0">
                        <a:spcBef>
                          <a:spcPts val="0"/>
                        </a:spcBef>
                        <a:spcAft>
                          <a:spcPts val="0"/>
                        </a:spcAft>
                        <a:buNone/>
                      </a:pPr>
                      <a:r>
                        <a:rPr lang="en-GB">
                          <a:latin typeface="Calibri"/>
                        </a:rPr>
                        <a:t>Open Q&amp;A</a:t>
                      </a:r>
                      <a:endParaRPr>
                        <a:latin typeface="Calibri"/>
                      </a:endParaRPr>
                    </a:p>
                  </a:txBody>
                  <a:tcPr marL="91450" marR="91450" marT="45725" marB="45725">
                    <a:solidFill>
                      <a:srgbClr val="F2F2F2"/>
                    </a:solidFill>
                  </a:tcPr>
                </a:tc>
                <a:extLst>
                  <a:ext uri="{0D108BD9-81ED-4DB2-BD59-A6C34878D82A}">
                    <a16:rowId xmlns:a16="http://schemas.microsoft.com/office/drawing/2014/main" val="10005"/>
                  </a:ext>
                </a:extLst>
              </a:tr>
              <a:tr h="468629">
                <a:tc>
                  <a:txBody>
                    <a:bodyPr/>
                    <a:lstStyle/>
                    <a:p>
                      <a:pPr marL="0" marR="0" lvl="0" indent="0" algn="l" rtl="0">
                        <a:spcBef>
                          <a:spcPts val="0"/>
                        </a:spcBef>
                        <a:spcAft>
                          <a:spcPts val="0"/>
                        </a:spcAft>
                        <a:buClr>
                          <a:schemeClr val="dk1"/>
                        </a:buClr>
                        <a:buSzPts val="1800"/>
                        <a:buFont typeface="Arial"/>
                        <a:buNone/>
                      </a:pPr>
                      <a:r>
                        <a:rPr lang="en-US" sz="1800">
                          <a:latin typeface="Calibri"/>
                        </a:rPr>
                        <a:t>2:00</a:t>
                      </a:r>
                      <a:endParaRPr>
                        <a:latin typeface="Calibri"/>
                      </a:endParaRPr>
                    </a:p>
                  </a:txBody>
                  <a:tcPr marL="91450" marR="91450" marT="45725" marB="45725">
                    <a:solidFill>
                      <a:srgbClr val="F2F2F2"/>
                    </a:solidFill>
                  </a:tcPr>
                </a:tc>
                <a:tc>
                  <a:txBody>
                    <a:bodyPr/>
                    <a:lstStyle/>
                    <a:p>
                      <a:pPr marL="0" marR="0" lvl="0" indent="0" algn="l">
                        <a:spcBef>
                          <a:spcPts val="0"/>
                        </a:spcBef>
                        <a:spcAft>
                          <a:spcPts val="0"/>
                        </a:spcAft>
                        <a:buNone/>
                      </a:pPr>
                      <a:r>
                        <a:rPr lang="en-GB">
                          <a:latin typeface="Calibri"/>
                        </a:rPr>
                        <a:t>Close and thank you </a:t>
                      </a:r>
                      <a:endParaRPr>
                        <a:latin typeface="Calibri"/>
                      </a:endParaRPr>
                    </a:p>
                  </a:txBody>
                  <a:tcPr marL="91450" marR="91450" marT="45725" marB="45725">
                    <a:solidFill>
                      <a:srgbClr val="F2F2F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256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8FB4-E02F-4E82-A5C4-244D79F64EFC}"/>
              </a:ext>
            </a:extLst>
          </p:cNvPr>
          <p:cNvSpPr>
            <a:spLocks noGrp="1"/>
          </p:cNvSpPr>
          <p:nvPr>
            <p:ph type="title"/>
          </p:nvPr>
        </p:nvSpPr>
        <p:spPr/>
        <p:txBody>
          <a:bodyPr/>
          <a:lstStyle/>
          <a:p>
            <a:r>
              <a:rPr lang="en-GB"/>
              <a:t>Further resources for the workforce and COVID-19</a:t>
            </a:r>
          </a:p>
        </p:txBody>
      </p:sp>
      <p:sp>
        <p:nvSpPr>
          <p:cNvPr id="3" name="Text Placeholder 2">
            <a:extLst>
              <a:ext uri="{FF2B5EF4-FFF2-40B4-BE49-F238E27FC236}">
                <a16:creationId xmlns:a16="http://schemas.microsoft.com/office/drawing/2014/main" id="{88DB58BE-8C92-4F30-A9B1-2DBF1342CDC9}"/>
              </a:ext>
            </a:extLst>
          </p:cNvPr>
          <p:cNvSpPr>
            <a:spLocks noGrp="1"/>
          </p:cNvSpPr>
          <p:nvPr>
            <p:ph type="body" idx="1"/>
          </p:nvPr>
        </p:nvSpPr>
        <p:spPr/>
        <p:txBody>
          <a:bodyPr/>
          <a:lstStyle/>
          <a:p>
            <a:endParaRPr lang="en-GB"/>
          </a:p>
        </p:txBody>
      </p:sp>
      <p:sp>
        <p:nvSpPr>
          <p:cNvPr id="4" name="Text Placeholder 3">
            <a:extLst>
              <a:ext uri="{FF2B5EF4-FFF2-40B4-BE49-F238E27FC236}">
                <a16:creationId xmlns:a16="http://schemas.microsoft.com/office/drawing/2014/main" id="{8F4CD9EB-4042-4F60-AB39-27DAAED6D7B5}"/>
              </a:ext>
            </a:extLst>
          </p:cNvPr>
          <p:cNvSpPr>
            <a:spLocks noGrp="1"/>
          </p:cNvSpPr>
          <p:nvPr>
            <p:ph type="body" idx="2"/>
          </p:nvPr>
        </p:nvSpPr>
        <p:spPr/>
        <p:txBody>
          <a:bodyPr>
            <a:normAutofit/>
          </a:bodyPr>
          <a:lstStyle/>
          <a:p>
            <a:r>
              <a:rPr lang="en-GB" sz="2000">
                <a:latin typeface="Arial" panose="020B0604020202020204" pitchFamily="34" charset="0"/>
                <a:cs typeface="Arial" panose="020B0604020202020204" pitchFamily="34" charset="0"/>
                <a:hlinkClick r:id="rId2"/>
              </a:rPr>
              <a:t>Recording of peer learning session on vaccine hesitancy for the workforce.</a:t>
            </a:r>
            <a:endParaRPr lang="en-GB" sz="2000">
              <a:latin typeface="Arial" panose="020B0604020202020204" pitchFamily="34" charset="0"/>
              <a:cs typeface="Arial" panose="020B0604020202020204" pitchFamily="34" charset="0"/>
            </a:endParaRPr>
          </a:p>
          <a:p>
            <a:endParaRPr lang="en-GB" sz="2000">
              <a:latin typeface="Arial" panose="020B0604020202020204" pitchFamily="34" charset="0"/>
              <a:cs typeface="Arial" panose="020B0604020202020204" pitchFamily="34" charset="0"/>
            </a:endParaRPr>
          </a:p>
          <a:p>
            <a:r>
              <a:rPr lang="en-GB" sz="2000">
                <a:latin typeface="Arial" panose="020B0604020202020204" pitchFamily="34" charset="0"/>
                <a:cs typeface="Arial" panose="020B0604020202020204" pitchFamily="34" charset="0"/>
                <a:hlinkClick r:id="rId3"/>
              </a:rPr>
              <a:t>Recording of national webinar on SPLWs supporting the vaccination programme. </a:t>
            </a:r>
            <a:endParaRPr lang="en-GB" sz="2000">
              <a:latin typeface="Arial" panose="020B0604020202020204" pitchFamily="34" charset="0"/>
              <a:cs typeface="Arial" panose="020B0604020202020204" pitchFamily="34" charset="0"/>
            </a:endParaRPr>
          </a:p>
          <a:p>
            <a:endParaRPr lang="en-GB" sz="2000">
              <a:latin typeface="Arial" panose="020B0604020202020204" pitchFamily="34" charset="0"/>
              <a:cs typeface="Arial" panose="020B0604020202020204" pitchFamily="34" charset="0"/>
            </a:endParaRPr>
          </a:p>
          <a:p>
            <a:r>
              <a:rPr lang="en-GB" sz="2000">
                <a:latin typeface="Arial" panose="020B0604020202020204" pitchFamily="34" charset="0"/>
                <a:cs typeface="Arial" panose="020B0604020202020204" pitchFamily="34" charset="0"/>
                <a:hlinkClick r:id="rId4"/>
              </a:rPr>
              <a:t>Resources for coaching and difficult conversations during COVID-19</a:t>
            </a:r>
            <a:endParaRPr lang="en-GB" sz="2000">
              <a:latin typeface="Arial" panose="020B0604020202020204" pitchFamily="34" charset="0"/>
              <a:cs typeface="Arial" panose="020B0604020202020204" pitchFamily="34" charset="0"/>
            </a:endParaRPr>
          </a:p>
          <a:p>
            <a:endParaRPr lang="en-GB" sz="2000">
              <a:latin typeface="Arial" panose="020B0604020202020204" pitchFamily="34" charset="0"/>
              <a:cs typeface="Arial" panose="020B0604020202020204" pitchFamily="34" charset="0"/>
            </a:endParaRPr>
          </a:p>
          <a:p>
            <a:r>
              <a:rPr lang="en-GB" sz="2000">
                <a:latin typeface="Arial" panose="020B0604020202020204" pitchFamily="34" charset="0"/>
                <a:cs typeface="Arial" panose="020B0604020202020204" pitchFamily="34" charset="0"/>
                <a:hlinkClick r:id="rId5"/>
              </a:rPr>
              <a:t>PCN development support workspace (NHSE/I national team)</a:t>
            </a:r>
            <a:endParaRPr lang="en-GB" sz="2000">
              <a:latin typeface="Arial" panose="020B0604020202020204" pitchFamily="34" charset="0"/>
              <a:cs typeface="Arial" panose="020B0604020202020204" pitchFamily="34" charset="0"/>
            </a:endParaRPr>
          </a:p>
          <a:p>
            <a:endParaRPr lang="en-GB"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0224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34F0D1-B6BC-4D78-A147-6128DCABD8DE}"/>
              </a:ext>
            </a:extLst>
          </p:cNvPr>
          <p:cNvSpPr>
            <a:spLocks noGrp="1"/>
          </p:cNvSpPr>
          <p:nvPr>
            <p:ph type="body" idx="1"/>
          </p:nvPr>
        </p:nvSpPr>
        <p:spPr/>
        <p:txBody>
          <a:bodyPr/>
          <a:lstStyle/>
          <a:p>
            <a:r>
              <a:rPr lang="en-GB"/>
              <a:t>PCN advisor Supporting information</a:t>
            </a:r>
          </a:p>
        </p:txBody>
      </p:sp>
      <p:sp>
        <p:nvSpPr>
          <p:cNvPr id="3" name="Slide Number Placeholder 2">
            <a:extLst>
              <a:ext uri="{FF2B5EF4-FFF2-40B4-BE49-F238E27FC236}">
                <a16:creationId xmlns:a16="http://schemas.microsoft.com/office/drawing/2014/main" id="{3BC68737-392F-42FC-A259-4CB29AD7A4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88977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22</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r>
              <a:rPr lang="en-GB" sz="2600" b="1">
                <a:latin typeface="+mn-lt"/>
                <a:cs typeface="Calibri"/>
              </a:rPr>
              <a:t>The three roles and population health</a:t>
            </a:r>
            <a:endParaRPr lang="en-US"/>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200243"/>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61646"/>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15" name="Content Placeholder 2">
            <a:extLst>
              <a:ext uri="{FF2B5EF4-FFF2-40B4-BE49-F238E27FC236}">
                <a16:creationId xmlns:a16="http://schemas.microsoft.com/office/drawing/2014/main" id="{3A4C99E3-7E2D-4B93-BA9B-C3B4CD955BBA}"/>
              </a:ext>
            </a:extLst>
          </p:cNvPr>
          <p:cNvSpPr>
            <a:spLocks noGrp="1"/>
          </p:cNvSpPr>
          <p:nvPr/>
        </p:nvSpPr>
        <p:spPr>
          <a:xfrm>
            <a:off x="533400" y="819785"/>
            <a:ext cx="1115568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a:solidFill>
                  <a:srgbClr val="0072C6"/>
                </a:solidFill>
              </a:rPr>
              <a:t>SPLWs</a:t>
            </a:r>
            <a:endParaRPr lang="en-US" sz="2000">
              <a:solidFill>
                <a:srgbClr val="000000"/>
              </a:solidFill>
              <a:cs typeface="Calibri"/>
            </a:endParaRPr>
          </a:p>
          <a:p>
            <a:pPr lvl="1"/>
            <a:r>
              <a:rPr lang="en-GB" sz="2000">
                <a:solidFill>
                  <a:srgbClr val="000000"/>
                </a:solidFill>
              </a:rPr>
              <a:t>Range of positive health outcomes, reduced isolation, </a:t>
            </a:r>
            <a:r>
              <a:rPr lang="en-GB" sz="2000" err="1">
                <a:solidFill>
                  <a:srgbClr val="000000"/>
                </a:solidFill>
              </a:rPr>
              <a:t>inc</a:t>
            </a:r>
            <a:r>
              <a:rPr lang="en-GB" sz="2000">
                <a:solidFill>
                  <a:srgbClr val="000000"/>
                </a:solidFill>
              </a:rPr>
              <a:t> independence</a:t>
            </a:r>
            <a:endParaRPr lang="en-GB" sz="2000">
              <a:solidFill>
                <a:srgbClr val="000000"/>
              </a:solidFill>
              <a:cs typeface="Calibri"/>
            </a:endParaRPr>
          </a:p>
          <a:p>
            <a:pPr lvl="1"/>
            <a:r>
              <a:rPr lang="en-GB" sz="2000" err="1">
                <a:solidFill>
                  <a:srgbClr val="000000"/>
                </a:solidFill>
              </a:rPr>
              <a:t>Rotheram</a:t>
            </a:r>
            <a:r>
              <a:rPr lang="en-GB" sz="2000">
                <a:solidFill>
                  <a:srgbClr val="000000"/>
                </a:solidFill>
              </a:rPr>
              <a:t>: 80% improvement LTCs, 90% for mental health users </a:t>
            </a:r>
            <a:endParaRPr lang="en-GB" sz="2000">
              <a:solidFill>
                <a:srgbClr val="000000"/>
              </a:solidFill>
              <a:cs typeface="Calibri"/>
            </a:endParaRPr>
          </a:p>
          <a:p>
            <a:pPr lvl="1"/>
            <a:endParaRPr lang="en-GB" sz="2000">
              <a:solidFill>
                <a:srgbClr val="000000"/>
              </a:solidFill>
              <a:cs typeface="Calibri"/>
            </a:endParaRPr>
          </a:p>
          <a:p>
            <a:pPr marL="0" indent="0">
              <a:buNone/>
            </a:pPr>
            <a:r>
              <a:rPr lang="en-GB" sz="2000" b="1">
                <a:solidFill>
                  <a:srgbClr val="0072C6"/>
                </a:solidFill>
              </a:rPr>
              <a:t>Care coordinators</a:t>
            </a:r>
            <a:endParaRPr lang="en-GB" sz="2000" b="1">
              <a:solidFill>
                <a:srgbClr val="0072C6"/>
              </a:solidFill>
              <a:cs typeface="Calibri"/>
            </a:endParaRPr>
          </a:p>
          <a:p>
            <a:pPr lvl="1"/>
            <a:r>
              <a:rPr lang="en-GB" sz="2000">
                <a:solidFill>
                  <a:srgbClr val="000000"/>
                </a:solidFill>
              </a:rPr>
              <a:t>LTCs and vulnerable/ excluded groups- deprivation, ethnic minority,  disabilities, LGBTQ</a:t>
            </a:r>
            <a:endParaRPr lang="en-GB" sz="2000">
              <a:solidFill>
                <a:srgbClr val="000000"/>
              </a:solidFill>
              <a:cs typeface="Calibri"/>
            </a:endParaRPr>
          </a:p>
          <a:p>
            <a:pPr lvl="1"/>
            <a:r>
              <a:rPr lang="en-GB" sz="2000">
                <a:solidFill>
                  <a:srgbClr val="000000"/>
                </a:solidFill>
              </a:rPr>
              <a:t>Case finding – unmet needs</a:t>
            </a:r>
            <a:endParaRPr lang="en-GB" sz="2000">
              <a:solidFill>
                <a:srgbClr val="000000"/>
              </a:solidFill>
              <a:cs typeface="Calibri"/>
            </a:endParaRPr>
          </a:p>
          <a:p>
            <a:pPr lvl="1"/>
            <a:r>
              <a:rPr lang="en-GB" sz="2000">
                <a:solidFill>
                  <a:srgbClr val="000000"/>
                </a:solidFill>
              </a:rPr>
              <a:t>Coordinating care across sectors, MDTs, recalls, screening, care planning, annual reviews</a:t>
            </a:r>
            <a:endParaRPr lang="en-GB" sz="2000">
              <a:solidFill>
                <a:srgbClr val="000000"/>
              </a:solidFill>
              <a:cs typeface="Calibri"/>
            </a:endParaRPr>
          </a:p>
          <a:p>
            <a:pPr lvl="1"/>
            <a:endParaRPr lang="en-GB" sz="2000">
              <a:solidFill>
                <a:srgbClr val="000000"/>
              </a:solidFill>
              <a:cs typeface="Calibri"/>
            </a:endParaRPr>
          </a:p>
          <a:p>
            <a:pPr marL="0" indent="0">
              <a:buNone/>
            </a:pPr>
            <a:r>
              <a:rPr lang="en-GB" sz="2000" b="1">
                <a:solidFill>
                  <a:srgbClr val="0072C6"/>
                </a:solidFill>
              </a:rPr>
              <a:t>Health and wellbeing coaches</a:t>
            </a:r>
            <a:endParaRPr lang="en-GB" sz="2000" b="1">
              <a:solidFill>
                <a:srgbClr val="0072C6"/>
              </a:solidFill>
              <a:cs typeface="Calibri"/>
            </a:endParaRPr>
          </a:p>
          <a:p>
            <a:pPr lvl="1"/>
            <a:r>
              <a:rPr lang="en-GB" sz="2000">
                <a:solidFill>
                  <a:srgbClr val="000000"/>
                </a:solidFill>
              </a:rPr>
              <a:t>Health creation: control, contact, confidence (The Health Creation Alliance)</a:t>
            </a:r>
            <a:endParaRPr lang="en-GB" sz="2000">
              <a:solidFill>
                <a:srgbClr val="000000"/>
              </a:solidFill>
              <a:cs typeface="Calibri"/>
            </a:endParaRPr>
          </a:p>
          <a:p>
            <a:pPr lvl="1"/>
            <a:r>
              <a:rPr lang="en-GB" sz="2000">
                <a:solidFill>
                  <a:srgbClr val="000000"/>
                </a:solidFill>
              </a:rPr>
              <a:t>Motivation and achieve health goals </a:t>
            </a:r>
            <a:endParaRPr lang="en-GB" sz="2000">
              <a:solidFill>
                <a:srgbClr val="000000"/>
              </a:solidFill>
              <a:cs typeface="Calibri"/>
            </a:endParaRPr>
          </a:p>
          <a:p>
            <a:pPr lvl="1"/>
            <a:r>
              <a:rPr lang="en-GB" sz="2000">
                <a:solidFill>
                  <a:srgbClr val="000000"/>
                </a:solidFill>
              </a:rPr>
              <a:t>Preventing illness</a:t>
            </a:r>
            <a:endParaRPr lang="en-GB" sz="2000">
              <a:solidFill>
                <a:srgbClr val="000000"/>
              </a:solidFill>
              <a:cs typeface="Calibri"/>
            </a:endParaRPr>
          </a:p>
          <a:p>
            <a:pPr lvl="1"/>
            <a:r>
              <a:rPr lang="en-GB" sz="2000">
                <a:solidFill>
                  <a:srgbClr val="000000"/>
                </a:solidFill>
              </a:rPr>
              <a:t>Empowering self supported management</a:t>
            </a:r>
            <a:endParaRPr lang="en-GB" sz="2000">
              <a:cs typeface="Calibri"/>
            </a:endParaRPr>
          </a:p>
          <a:p>
            <a:pPr marL="457200" lvl="1" indent="0">
              <a:buNone/>
            </a:pPr>
            <a:endParaRPr lang="en-GB"/>
          </a:p>
        </p:txBody>
      </p:sp>
    </p:spTree>
    <p:extLst>
      <p:ext uri="{BB962C8B-B14F-4D97-AF65-F5344CB8AC3E}">
        <p14:creationId xmlns:p14="http://schemas.microsoft.com/office/powerpoint/2010/main" val="3494133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100" b="0" i="0" u="none" strike="noStrike" kern="0" cap="none" spc="0" normalizeH="0" baseline="0" noProof="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1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600" b="1" i="0" u="none" strike="noStrike" kern="0" cap="none" spc="0" normalizeH="0" baseline="0" noProof="0">
              <a:ln>
                <a:noFill/>
              </a:ln>
              <a:solidFill>
                <a:prstClr val="white"/>
              </a:solidFill>
              <a:effectLst/>
              <a:uLnTx/>
              <a:uFillTx/>
              <a:latin typeface="Aria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spcBef>
                <a:spcPts val="0"/>
              </a:spcBef>
            </a:pPr>
            <a:r>
              <a:rPr lang="en-GB" sz="2600" b="1">
                <a:latin typeface="+mn-lt"/>
                <a:ea typeface="Calibri"/>
                <a:cs typeface="Calibri"/>
              </a:rPr>
              <a:t>Support available in London</a:t>
            </a:r>
            <a:endParaRPr lang="en-GB" sz="2600">
              <a:latin typeface="+mn-lt"/>
              <a:ea typeface="Calibri"/>
              <a:cs typeface="Calibri"/>
            </a:endParaRPr>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560"/>
              </a:spcAft>
              <a:buClr>
                <a:srgbClr val="000000"/>
              </a:buClr>
              <a:buSzTx/>
              <a:buFont typeface="Arial"/>
              <a:buNone/>
              <a:tabLst/>
              <a:defRPr/>
            </a:pPr>
            <a:r>
              <a:rPr kumimoji="0" lang="en-GB" sz="1700" b="1" i="0" u="none" strike="noStrike" kern="0" cap="none" spc="0" normalizeH="0" baseline="0" noProof="0">
                <a:ln>
                  <a:noFill/>
                </a:ln>
                <a:solidFill>
                  <a:prstClr val="white"/>
                </a:solidFill>
                <a:effectLst/>
                <a:uLnTx/>
                <a:uFillTx/>
                <a:latin typeface="Arial"/>
                <a:cs typeface="Arial"/>
                <a:sym typeface="Arial"/>
              </a:rPr>
              <a:t>@SP_LDN</a:t>
            </a:r>
          </a:p>
          <a:p>
            <a:pPr marL="0" marR="0" lvl="0" indent="0" algn="l" defTabSz="914400" rtl="0" eaLnBrk="1" fontAlgn="auto" latinLnBrk="0" hangingPunct="1">
              <a:lnSpc>
                <a:spcPct val="100000"/>
              </a:lnSpc>
              <a:spcBef>
                <a:spcPts val="0"/>
              </a:spcBef>
              <a:spcAft>
                <a:spcPts val="560"/>
              </a:spcAft>
              <a:buClr>
                <a:srgbClr val="000000"/>
              </a:buClr>
              <a:buSzTx/>
              <a:buFont typeface="Arial"/>
              <a:buNone/>
              <a:tabLst/>
              <a:defRPr/>
            </a:pPr>
            <a:r>
              <a:rPr kumimoji="0" lang="en-GB" sz="1700" b="1" i="0" u="none" strike="noStrike" kern="0" cap="none" spc="0" normalizeH="0" baseline="0" noProof="0">
                <a:ln>
                  <a:noFill/>
                </a:ln>
                <a:solidFill>
                  <a:prstClr val="white"/>
                </a:solidFill>
                <a:effectLst/>
                <a:uLnTx/>
                <a:uFillTx/>
                <a:latin typeface="Arial"/>
                <a:cs typeface="Arial"/>
                <a:sym typeface="Aria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188870"/>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38900"/>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2" name="Google Shape;276;p39">
            <a:extLst>
              <a:ext uri="{FF2B5EF4-FFF2-40B4-BE49-F238E27FC236}">
                <a16:creationId xmlns:a16="http://schemas.microsoft.com/office/drawing/2014/main" id="{6E607A8D-4AC8-426C-B876-182470D91C5C}"/>
              </a:ext>
            </a:extLst>
          </p:cNvPr>
          <p:cNvSpPr txBox="1"/>
          <p:nvPr/>
        </p:nvSpPr>
        <p:spPr>
          <a:xfrm>
            <a:off x="231673" y="723200"/>
            <a:ext cx="11693346" cy="4949071"/>
          </a:xfrm>
          <a:prstGeom prst="rect">
            <a:avLst/>
          </a:prstGeom>
          <a:noFill/>
          <a:ln>
            <a:noFill/>
          </a:ln>
        </p:spPr>
        <p:txBody>
          <a:bodyPr spcFirstLastPara="1" wrap="square" lIns="85356" tIns="85356" rIns="85356" bIns="85356" anchor="t" anchorCtr="0">
            <a:spAutoFit/>
          </a:bodyPr>
          <a:lstStyle/>
          <a:p>
            <a:pPr marL="0" marR="0" lvl="0" indent="0" algn="l" defTabSz="914400" rtl="0" eaLnBrk="1" fontAlgn="auto" latinLnBrk="0" hangingPunct="1">
              <a:lnSpc>
                <a:spcPct val="114999"/>
              </a:lnSpc>
              <a:spcBef>
                <a:spcPts val="0"/>
              </a:spcBef>
              <a:spcAft>
                <a:spcPts val="0"/>
              </a:spcAft>
              <a:buClr>
                <a:srgbClr val="000000"/>
              </a:buClr>
              <a:buSzTx/>
              <a:buFont typeface="Arial"/>
              <a:buNone/>
              <a:tabLst/>
              <a:defRPr/>
            </a:pPr>
            <a:r>
              <a:rPr kumimoji="0" lang="en-GB" sz="1600" b="1" i="0" u="none" strike="noStrike" kern="0" cap="none" spc="0" normalizeH="0" baseline="0" noProof="0">
                <a:ln>
                  <a:noFill/>
                </a:ln>
                <a:solidFill>
                  <a:srgbClr val="007EB0"/>
                </a:solidFill>
                <a:effectLst/>
                <a:uLnTx/>
                <a:uFillTx/>
                <a:latin typeface="Arial"/>
                <a:cs typeface="Arial"/>
                <a:sym typeface="Arial"/>
              </a:rPr>
              <a:t>HLP Personalised Care Team</a:t>
            </a:r>
            <a:endParaRPr kumimoji="0" lang="en-US" sz="16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4999"/>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prstClr val="black">
                    <a:lumMod val="50000"/>
                  </a:prstClr>
                </a:solidFill>
                <a:effectLst/>
                <a:uLnTx/>
                <a:uFillTx/>
                <a:latin typeface="Arial"/>
                <a:cs typeface="Arial"/>
                <a:sym typeface="Arial"/>
              </a:rPr>
              <a:t>Supporting the London system to spread and scale personalised care</a:t>
            </a:r>
            <a:endParaRPr kumimoji="0" lang="en-US" sz="1600" b="0" i="0" u="none" strike="noStrike" kern="0" cap="none" spc="0" normalizeH="0" baseline="0" noProof="0">
              <a:ln>
                <a:noFill/>
              </a:ln>
              <a:solidFill>
                <a:prstClr val="black">
                  <a:lumMod val="50000"/>
                </a:prstClr>
              </a:solidFill>
              <a:effectLst/>
              <a:uLnTx/>
              <a:uFillTx/>
              <a:latin typeface="Arial"/>
              <a:cs typeface="Arial"/>
              <a:sym typeface="Arial"/>
            </a:endParaRPr>
          </a:p>
          <a:p>
            <a:pPr marL="0" marR="0" lvl="0" indent="0" algn="l" defTabSz="914400" rtl="0" eaLnBrk="1" fontAlgn="auto" latinLnBrk="0" hangingPunct="1">
              <a:lnSpc>
                <a:spcPct val="114999"/>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prstClr val="black">
                    <a:lumMod val="50000"/>
                  </a:prstClr>
                </a:solidFill>
                <a:effectLst/>
                <a:uLnTx/>
                <a:uFillTx/>
                <a:latin typeface="Arial"/>
                <a:cs typeface="Arial"/>
                <a:sym typeface="Arial"/>
              </a:rPr>
              <a:t>Convening multisector partnership work to support, develop and innovate social prescribing</a:t>
            </a:r>
            <a:endParaRPr kumimoji="0" lang="en-US" sz="1600" b="0" i="0" u="none" strike="noStrike" kern="0" cap="none" spc="0" normalizeH="0" baseline="0" noProof="0">
              <a:ln>
                <a:noFill/>
              </a:ln>
              <a:solidFill>
                <a:prstClr val="black">
                  <a:lumMod val="50000"/>
                </a:prstClr>
              </a:solidFill>
              <a:effectLst/>
              <a:uLnTx/>
              <a:uFillTx/>
              <a:latin typeface="Arial"/>
              <a:cs typeface="Arial"/>
              <a:sym typeface="Arial"/>
            </a:endParaRPr>
          </a:p>
          <a:p>
            <a:pPr marL="0" marR="0" lvl="0" indent="0" algn="l" defTabSz="914400" rtl="0" eaLnBrk="1" fontAlgn="auto" latinLnBrk="0" hangingPunct="1">
              <a:lnSpc>
                <a:spcPct val="114999"/>
              </a:lnSpc>
              <a:spcBef>
                <a:spcPts val="0"/>
              </a:spcBef>
              <a:spcAft>
                <a:spcPts val="0"/>
              </a:spcAft>
              <a:buClr>
                <a:srgbClr val="000000"/>
              </a:buClr>
              <a:buSzTx/>
              <a:buFont typeface="Arial"/>
              <a:buNone/>
              <a:tabLst/>
              <a:defRPr/>
            </a:pPr>
            <a:endParaRPr kumimoji="0" lang="en-GB" sz="16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4999"/>
              </a:lnSpc>
              <a:spcBef>
                <a:spcPts val="0"/>
              </a:spcBef>
              <a:spcAft>
                <a:spcPts val="0"/>
              </a:spcAft>
              <a:buClr>
                <a:srgbClr val="000000"/>
              </a:buClr>
              <a:buSzTx/>
              <a:buFont typeface="Arial"/>
              <a:buNone/>
              <a:tabLst/>
              <a:defRPr/>
            </a:pPr>
            <a:r>
              <a:rPr kumimoji="0" lang="en-GB" sz="1600" b="1" i="0" u="none" strike="noStrike" kern="0" cap="none" spc="0" normalizeH="0" baseline="0" noProof="0">
                <a:ln>
                  <a:noFill/>
                </a:ln>
                <a:solidFill>
                  <a:srgbClr val="007EB0"/>
                </a:solidFill>
                <a:effectLst/>
                <a:uLnTx/>
                <a:uFillTx/>
                <a:latin typeface="Arial"/>
                <a:cs typeface="Arial"/>
                <a:sym typeface="Arial"/>
              </a:rPr>
              <a:t>NHSE Associate roles supporting frontline staff</a:t>
            </a:r>
            <a:endParaRPr kumimoji="0" lang="en-US" sz="16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4999"/>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prstClr val="black">
                    <a:lumMod val="50000"/>
                  </a:prstClr>
                </a:solidFill>
                <a:effectLst/>
                <a:uLnTx/>
                <a:uFillTx/>
                <a:latin typeface="Arial"/>
                <a:cs typeface="Arial"/>
                <a:sym typeface="Arial"/>
              </a:rPr>
              <a:t>Regional Learning Coordinator for Social Prescribing – Lianna Martin: lianna.martin@nhs.net</a:t>
            </a:r>
          </a:p>
          <a:p>
            <a:pPr marL="0" marR="0" lvl="0" indent="0" algn="l" defTabSz="914400" rtl="0" eaLnBrk="1" fontAlgn="auto" latinLnBrk="0" hangingPunct="1">
              <a:lnSpc>
                <a:spcPct val="114999"/>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prstClr val="black">
                    <a:lumMod val="50000"/>
                  </a:prstClr>
                </a:solidFill>
                <a:effectLst/>
                <a:uLnTx/>
                <a:uFillTx/>
                <a:latin typeface="Arial"/>
                <a:cs typeface="Arial"/>
                <a:sym typeface="Arial"/>
              </a:rPr>
              <a:t>Health and Wellbeing Coach Mentor – Caroline Haines: caroline.haines1@nhs.net</a:t>
            </a:r>
            <a:endParaRPr kumimoji="0" lang="en-US" sz="1600" b="0" i="0" u="none" strike="noStrike" kern="0" cap="none" spc="0" normalizeH="0" baseline="0" noProof="0">
              <a:ln>
                <a:noFill/>
              </a:ln>
              <a:solidFill>
                <a:prstClr val="black">
                  <a:lumMod val="50000"/>
                </a:prstClr>
              </a:solidFill>
              <a:effectLst/>
              <a:uLnTx/>
              <a:uFillTx/>
              <a:latin typeface="Arial"/>
              <a:cs typeface="Arial"/>
              <a:sym typeface="Arial"/>
            </a:endParaRPr>
          </a:p>
          <a:p>
            <a:pPr marL="0" marR="0" lvl="0" indent="0" algn="l" defTabSz="914400" rtl="0" eaLnBrk="1" fontAlgn="auto" latinLnBrk="0" hangingPunct="1">
              <a:lnSpc>
                <a:spcPct val="114999"/>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effectLst/>
                <a:uLnTx/>
                <a:uFillTx/>
                <a:latin typeface="Arial"/>
                <a:cs typeface="Arial"/>
                <a:sym typeface="Arial"/>
              </a:rPr>
              <a:t>Care Coordinator Mentor – Ali Hassas: alihassas@nhs.net</a:t>
            </a:r>
            <a:endParaRPr kumimoji="0" lang="en-US" sz="1600" b="0" i="0" u="none" strike="noStrike" kern="0" cap="none" spc="0" normalizeH="0" baseline="0" noProof="0">
              <a:ln>
                <a:noFill/>
              </a:ln>
              <a:effectLst/>
              <a:uLnTx/>
              <a:uFillTx/>
              <a:latin typeface="Arial"/>
              <a:cs typeface="Arial"/>
              <a:sym typeface="Arial"/>
            </a:endParaRPr>
          </a:p>
          <a:p>
            <a:pPr marL="628650" fontAlgn="base"/>
            <a:endParaRPr lang="en-GB" sz="1600">
              <a:ea typeface="Calibri" panose="020F0502020204030204" pitchFamily="34" charset="0"/>
            </a:endParaRPr>
          </a:p>
          <a:p>
            <a:pPr marL="0" marR="0" lvl="0" indent="0" algn="l" defTabSz="914400" rtl="0" eaLnBrk="1" fontAlgn="auto" latinLnBrk="0" hangingPunct="1">
              <a:lnSpc>
                <a:spcPct val="114999"/>
              </a:lnSpc>
              <a:spcBef>
                <a:spcPts val="0"/>
              </a:spcBef>
              <a:spcAft>
                <a:spcPts val="0"/>
              </a:spcAft>
              <a:buClr>
                <a:srgbClr val="000000"/>
              </a:buClr>
              <a:buSzTx/>
              <a:buFont typeface="Arial"/>
              <a:buNone/>
              <a:tabLst/>
              <a:defRPr/>
            </a:pPr>
            <a:r>
              <a:rPr kumimoji="0" lang="en-GB" sz="1600" b="1" i="0" u="none" strike="noStrike" kern="0" cap="none" spc="0" normalizeH="0" baseline="0" noProof="0">
                <a:ln>
                  <a:noFill/>
                </a:ln>
                <a:solidFill>
                  <a:srgbClr val="007EB0"/>
                </a:solidFill>
                <a:effectLst/>
                <a:uLnTx/>
                <a:uFillTx/>
                <a:latin typeface="Arial"/>
                <a:cs typeface="Arial"/>
                <a:sym typeface="Arial"/>
              </a:rPr>
              <a:t>NHSE Associate roles supporting the system</a:t>
            </a:r>
            <a:endParaRPr kumimoji="0" lang="en-US" sz="1600" b="0" i="0" u="none" strike="noStrike" kern="0" cap="none" spc="0" normalizeH="0" baseline="0" noProof="0">
              <a:ln>
                <a:noFill/>
              </a:ln>
              <a:solidFill>
                <a:srgbClr val="000000"/>
              </a:solidFill>
              <a:effectLst/>
              <a:uLnTx/>
              <a:uFillTx/>
              <a:latin typeface="Arial"/>
              <a:cs typeface="Arial"/>
              <a:sym typeface="Arial"/>
            </a:endParaRPr>
          </a:p>
          <a:p>
            <a:pPr>
              <a:lnSpc>
                <a:spcPct val="114999"/>
              </a:lnSpc>
              <a:defRPr/>
            </a:pPr>
            <a:r>
              <a:rPr kumimoji="0" lang="en-GB" sz="1600" b="0" i="0" u="none" strike="noStrike" kern="0" cap="none" spc="0" normalizeH="0" baseline="0" noProof="0">
                <a:ln>
                  <a:noFill/>
                </a:ln>
                <a:effectLst/>
                <a:uLnTx/>
                <a:uFillTx/>
                <a:latin typeface="Arial"/>
                <a:cs typeface="Arial"/>
                <a:sym typeface="Arial"/>
              </a:rPr>
              <a:t>PCN Advisor – </a:t>
            </a:r>
            <a:r>
              <a:rPr lang="en-GB" sz="1600"/>
              <a:t>Dr Hina </a:t>
            </a:r>
            <a:r>
              <a:rPr kumimoji="0" lang="en-GB" sz="1600" b="0" i="0" u="none" strike="noStrike" kern="0" cap="none" spc="0" normalizeH="0" baseline="0" noProof="0">
                <a:ln>
                  <a:noFill/>
                </a:ln>
                <a:effectLst/>
                <a:uLnTx/>
                <a:uFillTx/>
                <a:latin typeface="Arial"/>
                <a:cs typeface="Arial"/>
                <a:sym typeface="Arial"/>
              </a:rPr>
              <a:t>Shahid: </a:t>
            </a:r>
            <a:r>
              <a:rPr kumimoji="0" lang="en-GB" sz="1600" b="0" i="0" u="none" strike="noStrike" kern="0" cap="none" spc="0" normalizeH="0" baseline="0" noProof="0">
                <a:ln>
                  <a:noFill/>
                </a:ln>
                <a:effectLst/>
                <a:uLnTx/>
                <a:uFillTx/>
                <a:latin typeface="Arial"/>
                <a:cs typeface="Arial"/>
                <a:sym typeface="Arial"/>
                <a:hlinkClick r:id="rId7"/>
              </a:rPr>
              <a:t>hina.shahid1@nhs.net</a:t>
            </a:r>
            <a:endParaRPr kumimoji="0" lang="en-US" sz="1600" b="0" i="0" u="none" strike="noStrike" kern="0" cap="none" spc="0" normalizeH="0" baseline="0" noProof="0">
              <a:ln>
                <a:noFill/>
              </a:ln>
              <a:effectLst/>
              <a:uLnTx/>
              <a:uFillTx/>
              <a:latin typeface="Arial"/>
              <a:cs typeface="Arial"/>
              <a:sym typeface="Arial"/>
            </a:endParaRPr>
          </a:p>
          <a:p>
            <a:pPr>
              <a:lnSpc>
                <a:spcPct val="114999"/>
              </a:lnSpc>
              <a:defRPr/>
            </a:pPr>
            <a:r>
              <a:rPr lang="en-GB" sz="1600"/>
              <a:t>PCN Advisor – Lianna Martin: lianna.martin@nhs.net</a:t>
            </a:r>
            <a:endParaRPr lang="en-GB" sz="1600" b="0" i="0" u="none" strike="noStrike" kern="0" cap="none" spc="0" normalizeH="0" baseline="0" noProof="0">
              <a:ln>
                <a:noFill/>
              </a:ln>
              <a:effectLst/>
              <a:uLnTx/>
              <a:uFillTx/>
              <a:latin typeface="Arial"/>
              <a:cs typeface="Arial"/>
            </a:endParaRPr>
          </a:p>
          <a:p>
            <a:pPr>
              <a:lnSpc>
                <a:spcPct val="114999"/>
              </a:lnSpc>
              <a:defRPr/>
            </a:pPr>
            <a:endParaRPr lang="en-GB" sz="1600"/>
          </a:p>
          <a:p>
            <a:pPr marL="0" marR="0" lvl="0" indent="0" algn="l" defTabSz="914400" rtl="0" eaLnBrk="1" fontAlgn="auto" latinLnBrk="0" hangingPunct="1">
              <a:lnSpc>
                <a:spcPct val="114999"/>
              </a:lnSpc>
              <a:spcBef>
                <a:spcPts val="0"/>
              </a:spcBef>
              <a:spcAft>
                <a:spcPts val="0"/>
              </a:spcAft>
              <a:buClr>
                <a:srgbClr val="000000"/>
              </a:buClr>
              <a:buSzTx/>
              <a:buFont typeface="Arial"/>
              <a:buNone/>
              <a:tabLst/>
              <a:defRPr/>
            </a:pPr>
            <a:r>
              <a:rPr kumimoji="0" lang="en-GB" sz="1600" b="1" i="0" u="none" strike="noStrike" kern="0" cap="none" spc="0" normalizeH="0" baseline="0" noProof="0">
                <a:ln>
                  <a:noFill/>
                </a:ln>
                <a:solidFill>
                  <a:srgbClr val="007EB0"/>
                </a:solidFill>
                <a:effectLst/>
                <a:uLnTx/>
                <a:uFillTx/>
                <a:latin typeface="Arial"/>
                <a:cs typeface="Arial"/>
                <a:sym typeface="Arial"/>
              </a:rPr>
              <a:t>Local Training Hubs</a:t>
            </a:r>
            <a:endParaRPr kumimoji="0" lang="en-US" sz="16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4999"/>
              </a:lnSpc>
              <a:spcBef>
                <a:spcPts val="0"/>
              </a:spcBef>
              <a:spcAft>
                <a:spcPts val="0"/>
              </a:spcAft>
              <a:buClr>
                <a:srgbClr val="000000"/>
              </a:buClr>
              <a:buSzTx/>
              <a:buFont typeface="Arial"/>
              <a:buNone/>
              <a:tabLst/>
              <a:defRPr/>
            </a:pPr>
            <a:endParaRPr kumimoji="0" lang="en-GB" sz="16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4999"/>
              </a:lnSpc>
              <a:spcBef>
                <a:spcPts val="0"/>
              </a:spcBef>
              <a:spcAft>
                <a:spcPts val="0"/>
              </a:spcAft>
              <a:buClr>
                <a:srgbClr val="000000"/>
              </a:buClr>
              <a:buSzTx/>
              <a:buFont typeface="Arial"/>
              <a:buNone/>
              <a:tabLst/>
              <a:defRPr/>
            </a:pPr>
            <a:r>
              <a:rPr kumimoji="0" lang="en-GB" sz="1600" b="1" i="0" u="none" strike="noStrike" kern="0" cap="none" spc="0" normalizeH="0" baseline="0" noProof="0">
                <a:ln>
                  <a:noFill/>
                </a:ln>
                <a:solidFill>
                  <a:srgbClr val="007EB0"/>
                </a:solidFill>
                <a:effectLst/>
                <a:uLnTx/>
                <a:uFillTx/>
                <a:latin typeface="Arial"/>
                <a:cs typeface="Arial"/>
                <a:sym typeface="Arial"/>
              </a:rPr>
              <a:t>ICS Personalised Care Clinical Leads (see next slide)</a:t>
            </a:r>
            <a:endParaRPr kumimoji="0" lang="en-US" sz="16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4999"/>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prstClr val="black">
                    <a:lumMod val="50000"/>
                  </a:prstClr>
                </a:solidFill>
                <a:effectLst/>
                <a:uLnTx/>
                <a:uFillTx/>
                <a:latin typeface="Arial"/>
                <a:cs typeface="Arial"/>
                <a:sym typeface="Arial"/>
              </a:rPr>
              <a:t>One for each of the ICS &amp; Dr Jagan John as Pan London Lead</a:t>
            </a: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40199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0E36-50FB-4767-8FA6-4DE5700591C3}"/>
              </a:ext>
            </a:extLst>
          </p:cNvPr>
          <p:cNvSpPr>
            <a:spLocks noGrp="1"/>
          </p:cNvSpPr>
          <p:nvPr>
            <p:ph type="title"/>
          </p:nvPr>
        </p:nvSpPr>
        <p:spPr/>
        <p:txBody>
          <a:bodyPr/>
          <a:lstStyle/>
          <a:p>
            <a:r>
              <a:rPr lang="en-GB"/>
              <a:t>IIF/Vaccine information update from NHSE		</a:t>
            </a:r>
          </a:p>
        </p:txBody>
      </p:sp>
      <p:sp>
        <p:nvSpPr>
          <p:cNvPr id="3" name="Text Placeholder 2">
            <a:extLst>
              <a:ext uri="{FF2B5EF4-FFF2-40B4-BE49-F238E27FC236}">
                <a16:creationId xmlns:a16="http://schemas.microsoft.com/office/drawing/2014/main" id="{8D2496B9-85A0-427B-8ED2-1D907A498125}"/>
              </a:ext>
            </a:extLst>
          </p:cNvPr>
          <p:cNvSpPr>
            <a:spLocks noGrp="1"/>
          </p:cNvSpPr>
          <p:nvPr>
            <p:ph type="body" idx="1"/>
          </p:nvPr>
        </p:nvSpPr>
        <p:spPr/>
        <p:txBody>
          <a:bodyPr/>
          <a:lstStyle/>
          <a:p>
            <a:endParaRPr lang="en-GB"/>
          </a:p>
        </p:txBody>
      </p:sp>
      <p:sp>
        <p:nvSpPr>
          <p:cNvPr id="4" name="Text Placeholder 3">
            <a:extLst>
              <a:ext uri="{FF2B5EF4-FFF2-40B4-BE49-F238E27FC236}">
                <a16:creationId xmlns:a16="http://schemas.microsoft.com/office/drawing/2014/main" id="{A86B149B-5F32-4998-AA5A-320411A0A6F5}"/>
              </a:ext>
            </a:extLst>
          </p:cNvPr>
          <p:cNvSpPr>
            <a:spLocks noGrp="1"/>
          </p:cNvSpPr>
          <p:nvPr>
            <p:ph type="body" idx="2"/>
          </p:nvPr>
        </p:nvSpPr>
        <p:spPr/>
        <p:txBody>
          <a:bodyPr>
            <a:normAutofit/>
          </a:bodyPr>
          <a:lstStyle/>
          <a:p>
            <a:pPr marL="213430" indent="0"/>
            <a:r>
              <a:rPr lang="en-GB" sz="2000">
                <a:latin typeface="Arial" panose="020B0604020202020204" pitchFamily="34" charset="0"/>
                <a:cs typeface="Arial" panose="020B0604020202020204" pitchFamily="34" charset="0"/>
              </a:rPr>
              <a:t>Activity: </a:t>
            </a:r>
          </a:p>
          <a:p>
            <a:pPr marL="670630" indent="-457200">
              <a:buFont typeface="Arial" panose="020B0604020202020204" pitchFamily="34" charset="0"/>
              <a:buChar char="•"/>
            </a:pPr>
            <a:r>
              <a:rPr lang="en-GB" sz="2000">
                <a:latin typeface="Arial" panose="020B0604020202020204" pitchFamily="34" charset="0"/>
                <a:cs typeface="Arial" panose="020B0604020202020204" pitchFamily="34" charset="0"/>
              </a:rPr>
              <a:t>SP referral target paused. Funding will be issued separately.</a:t>
            </a:r>
          </a:p>
          <a:p>
            <a:pPr marL="670630" indent="-457200">
              <a:buFont typeface="Arial" panose="020B0604020202020204" pitchFamily="34" charset="0"/>
              <a:buChar char="•"/>
            </a:pPr>
            <a:r>
              <a:rPr lang="en-GB" sz="2000">
                <a:latin typeface="Arial" panose="020B0604020202020204" pitchFamily="34" charset="0"/>
                <a:cs typeface="Arial" panose="020B0604020202020204" pitchFamily="34" charset="0"/>
              </a:rPr>
              <a:t>Coding of SP activity should continue as normal. </a:t>
            </a:r>
            <a:r>
              <a:rPr lang="en-GB" sz="2000">
                <a:latin typeface="Arial" panose="020B0604020202020204" pitchFamily="34" charset="0"/>
                <a:cs typeface="Arial" panose="020B0604020202020204" pitchFamily="34" charset="0"/>
                <a:hlinkClick r:id="rId2"/>
              </a:rPr>
              <a:t>Guidance on coding here.</a:t>
            </a:r>
            <a:endParaRPr lang="en-GB" sz="2000">
              <a:latin typeface="Arial" panose="020B0604020202020204" pitchFamily="34" charset="0"/>
              <a:cs typeface="Arial" panose="020B0604020202020204" pitchFamily="34" charset="0"/>
            </a:endParaRPr>
          </a:p>
          <a:p>
            <a:pPr marL="670630" indent="-457200">
              <a:buFont typeface="Arial" panose="020B0604020202020204" pitchFamily="34" charset="0"/>
              <a:buChar char="•"/>
            </a:pPr>
            <a:r>
              <a:rPr lang="en-GB" sz="2000">
                <a:latin typeface="Arial" panose="020B0604020202020204" pitchFamily="34" charset="0"/>
                <a:cs typeface="Arial" panose="020B0604020202020204" pitchFamily="34" charset="0"/>
              </a:rPr>
              <a:t>Some vaccine activity may be recorded as SP. The coding guidance outlines this.</a:t>
            </a:r>
          </a:p>
          <a:p>
            <a:pPr marL="213430" indent="0"/>
            <a:endParaRPr lang="en-GB" sz="2000">
              <a:latin typeface="Arial" panose="020B0604020202020204" pitchFamily="34" charset="0"/>
              <a:cs typeface="Arial" panose="020B0604020202020204" pitchFamily="34" charset="0"/>
            </a:endParaRPr>
          </a:p>
          <a:p>
            <a:pPr marL="213430" indent="0"/>
            <a:r>
              <a:rPr lang="en-GB" sz="2000">
                <a:latin typeface="Arial" panose="020B0604020202020204" pitchFamily="34" charset="0"/>
                <a:cs typeface="Arial" panose="020B0604020202020204" pitchFamily="34" charset="0"/>
              </a:rPr>
              <a:t>Redeployment – general guidance</a:t>
            </a:r>
          </a:p>
          <a:p>
            <a:pPr marL="670630" indent="-457200">
              <a:buFont typeface="Arial" panose="020B0604020202020204" pitchFamily="34" charset="0"/>
              <a:buChar char="•"/>
            </a:pPr>
            <a:r>
              <a:rPr lang="en-GB" sz="2000">
                <a:latin typeface="Arial" panose="020B0604020202020204" pitchFamily="34" charset="0"/>
                <a:cs typeface="Arial" panose="020B0604020202020204" pitchFamily="34" charset="0"/>
              </a:rPr>
              <a:t>Redeployment of SPLW, CC and HWBC is not mandatory, a discussion around personal circumstances should take place before redeployment to ensure it is appropriate. </a:t>
            </a:r>
          </a:p>
          <a:p>
            <a:pPr marL="670630" indent="-457200">
              <a:buFont typeface="Arial" panose="020B0604020202020204" pitchFamily="34" charset="0"/>
              <a:buChar char="•"/>
            </a:pPr>
            <a:r>
              <a:rPr lang="en-GB" sz="2000">
                <a:latin typeface="Arial" panose="020B0604020202020204" pitchFamily="34" charset="0"/>
                <a:cs typeface="Arial" panose="020B0604020202020204" pitchFamily="34" charset="0"/>
              </a:rPr>
              <a:t>If redeployed, how existing caseload should be managed should be discussed. </a:t>
            </a:r>
          </a:p>
          <a:p>
            <a:pPr marL="670630" indent="-457200">
              <a:buFont typeface="Arial" panose="020B0604020202020204" pitchFamily="34" charset="0"/>
              <a:buChar char="•"/>
            </a:pPr>
            <a:endParaRPr lang="en-GB"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598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9EB6-F97B-4F36-8F5A-3D9BD0C38F5B}"/>
              </a:ext>
            </a:extLst>
          </p:cNvPr>
          <p:cNvSpPr>
            <a:spLocks noGrp="1"/>
          </p:cNvSpPr>
          <p:nvPr>
            <p:ph type="title"/>
          </p:nvPr>
        </p:nvSpPr>
        <p:spPr/>
        <p:txBody>
          <a:bodyPr/>
          <a:lstStyle/>
          <a:p>
            <a:r>
              <a:rPr lang="en-GB"/>
              <a:t>IIF/Vaccine information update from NHSE		</a:t>
            </a:r>
          </a:p>
        </p:txBody>
      </p:sp>
      <p:sp>
        <p:nvSpPr>
          <p:cNvPr id="3" name="Text Placeholder 2">
            <a:extLst>
              <a:ext uri="{FF2B5EF4-FFF2-40B4-BE49-F238E27FC236}">
                <a16:creationId xmlns:a16="http://schemas.microsoft.com/office/drawing/2014/main" id="{4DE179CA-3D2F-4981-9AF0-0B8C997D4A36}"/>
              </a:ext>
            </a:extLst>
          </p:cNvPr>
          <p:cNvSpPr>
            <a:spLocks noGrp="1"/>
          </p:cNvSpPr>
          <p:nvPr>
            <p:ph type="body" idx="1"/>
          </p:nvPr>
        </p:nvSpPr>
        <p:spPr/>
        <p:txBody>
          <a:bodyPr/>
          <a:lstStyle/>
          <a:p>
            <a:r>
              <a:rPr lang="en-GB"/>
              <a:t>Guidance for employers</a:t>
            </a:r>
          </a:p>
        </p:txBody>
      </p:sp>
      <p:sp>
        <p:nvSpPr>
          <p:cNvPr id="4" name="Text Placeholder 3">
            <a:extLst>
              <a:ext uri="{FF2B5EF4-FFF2-40B4-BE49-F238E27FC236}">
                <a16:creationId xmlns:a16="http://schemas.microsoft.com/office/drawing/2014/main" id="{CA4C4B94-9799-4D29-9F82-738C13090696}"/>
              </a:ext>
            </a:extLst>
          </p:cNvPr>
          <p:cNvSpPr>
            <a:spLocks noGrp="1"/>
          </p:cNvSpPr>
          <p:nvPr>
            <p:ph type="body" idx="2"/>
          </p:nvPr>
        </p:nvSpPr>
        <p:spPr>
          <a:xfrm>
            <a:off x="334435" y="1196481"/>
            <a:ext cx="11523133" cy="4967287"/>
          </a:xfrm>
        </p:spPr>
        <p:txBody>
          <a:bodyPr>
            <a:noAutofit/>
          </a:bodyPr>
          <a:lstStyle/>
          <a:p>
            <a:r>
              <a:rPr lang="en-GB" sz="2000">
                <a:latin typeface="Arial" panose="020B0604020202020204" pitchFamily="34" charset="0"/>
                <a:cs typeface="Arial" panose="020B0604020202020204" pitchFamily="34" charset="0"/>
              </a:rPr>
              <a:t>PCN employers:</a:t>
            </a:r>
          </a:p>
          <a:p>
            <a:pPr marL="499180" indent="-285750">
              <a:buFont typeface="Arial" panose="020B0604020202020204" pitchFamily="34" charset="0"/>
              <a:buChar char="•"/>
            </a:pPr>
            <a:r>
              <a:rPr lang="en-GB" sz="2000">
                <a:latin typeface="Arial" panose="020B0604020202020204" pitchFamily="34" charset="0"/>
                <a:cs typeface="Arial" panose="020B0604020202020204" pitchFamily="34" charset="0"/>
              </a:rPr>
              <a:t>Refer to NHSE/I GP contracts team guidance regarding IIF and reimbursement and usual contact.</a:t>
            </a:r>
          </a:p>
          <a:p>
            <a:pPr marL="499180" indent="-285750">
              <a:buFont typeface="Arial" panose="020B0604020202020204" pitchFamily="34" charset="0"/>
              <a:buChar char="•"/>
            </a:pPr>
            <a:r>
              <a:rPr lang="en-GB" sz="2000">
                <a:latin typeface="Arial" panose="020B0604020202020204" pitchFamily="34" charset="0"/>
                <a:cs typeface="Arial" panose="020B0604020202020204" pitchFamily="34" charset="0"/>
              </a:rPr>
              <a:t>Refer to guidance from NHSE/I vaccinations team regarding deployment and usual contact. </a:t>
            </a:r>
          </a:p>
          <a:p>
            <a:pPr marL="499180" indent="-285750">
              <a:buFont typeface="Arial" panose="020B0604020202020204" pitchFamily="34" charset="0"/>
              <a:buChar char="•"/>
            </a:pPr>
            <a:r>
              <a:rPr lang="en-GB" sz="2000">
                <a:latin typeface="Arial" panose="020B0604020202020204" pitchFamily="34" charset="0"/>
                <a:cs typeface="Arial" panose="020B0604020202020204" pitchFamily="34" charset="0"/>
              </a:rPr>
              <a:t>Redeploying SPLW – should meet the worker’s needs and preferences. Expectations for the time commitment and duration of the redeployment should be agreed in advance. </a:t>
            </a:r>
          </a:p>
          <a:p>
            <a:pPr marL="499180" indent="-285750">
              <a:buFont typeface="Arial" panose="020B0604020202020204" pitchFamily="34" charset="0"/>
              <a:buChar char="•"/>
            </a:pPr>
            <a:r>
              <a:rPr lang="en-GB" sz="2000">
                <a:latin typeface="Arial" panose="020B0604020202020204" pitchFamily="34" charset="0"/>
                <a:cs typeface="Arial" panose="020B0604020202020204" pitchFamily="34" charset="0"/>
              </a:rPr>
              <a:t>Consideration of existing caseload must be taken and patients not left without support. </a:t>
            </a:r>
          </a:p>
          <a:p>
            <a:pPr marL="213430" indent="0"/>
            <a:endParaRPr lang="en-GB" sz="2000">
              <a:latin typeface="Arial" panose="020B0604020202020204" pitchFamily="34" charset="0"/>
              <a:cs typeface="Arial" panose="020B0604020202020204" pitchFamily="34" charset="0"/>
            </a:endParaRPr>
          </a:p>
          <a:p>
            <a:pPr marL="213430" indent="0"/>
            <a:r>
              <a:rPr lang="en-GB" sz="2000">
                <a:latin typeface="Arial" panose="020B0604020202020204" pitchFamily="34" charset="0"/>
                <a:cs typeface="Arial" panose="020B0604020202020204" pitchFamily="34" charset="0"/>
              </a:rPr>
              <a:t>VCSE employers:</a:t>
            </a:r>
          </a:p>
          <a:p>
            <a:pPr marL="499180" indent="-285750">
              <a:buFont typeface="Arial" panose="020B0604020202020204" pitchFamily="34" charset="0"/>
              <a:buChar char="•"/>
            </a:pPr>
            <a:r>
              <a:rPr lang="en-GB" sz="2000">
                <a:latin typeface="Arial" panose="020B0604020202020204" pitchFamily="34" charset="0"/>
                <a:cs typeface="Arial" panose="020B0604020202020204" pitchFamily="34" charset="0"/>
              </a:rPr>
              <a:t>Contact contracting PCN regarding IIF and redeployment. </a:t>
            </a:r>
          </a:p>
          <a:p>
            <a:pPr marL="499180" indent="-285750">
              <a:buFont typeface="Arial" panose="020B0604020202020204" pitchFamily="34" charset="0"/>
              <a:buChar char="•"/>
            </a:pPr>
            <a:r>
              <a:rPr lang="en-GB" sz="2000">
                <a:latin typeface="Arial" panose="020B0604020202020204" pitchFamily="34" charset="0"/>
                <a:cs typeface="Arial" panose="020B0604020202020204" pitchFamily="34" charset="0"/>
              </a:rPr>
              <a:t>If contracted to multiple PCNs and redeployment to vaccination has been proposed, you may wish to coordinate it to enable consistent arrangements across the patch. </a:t>
            </a:r>
          </a:p>
          <a:p>
            <a:pPr marL="499180" indent="-285750">
              <a:buFont typeface="Arial" panose="020B0604020202020204" pitchFamily="34" charset="0"/>
              <a:buChar char="•"/>
            </a:pPr>
            <a:r>
              <a:rPr lang="en-GB" sz="2000">
                <a:latin typeface="Arial" panose="020B0604020202020204" pitchFamily="34" charset="0"/>
                <a:cs typeface="Arial" panose="020B0604020202020204" pitchFamily="34" charset="0"/>
              </a:rPr>
              <a:t>If you have LA funded SP or community activities, you may be asked to release workforce to local resilience hubs or vaccination outreach programmes. You should discuss this with your commissioners. </a:t>
            </a:r>
          </a:p>
        </p:txBody>
      </p:sp>
    </p:spTree>
    <p:extLst>
      <p:ext uri="{BB962C8B-B14F-4D97-AF65-F5344CB8AC3E}">
        <p14:creationId xmlns:p14="http://schemas.microsoft.com/office/powerpoint/2010/main" val="2994724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26</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spcBef>
                <a:spcPts val="0"/>
              </a:spcBef>
            </a:pPr>
            <a:r>
              <a:rPr lang="en-GB" sz="2600" b="1">
                <a:latin typeface="+mn-lt"/>
                <a:ea typeface="Calibri"/>
                <a:cs typeface="Calibri"/>
              </a:rPr>
              <a:t>Social Prescribing: key resources</a:t>
            </a:r>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188870"/>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38900"/>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2" name="Google Shape;276;p39">
            <a:extLst>
              <a:ext uri="{FF2B5EF4-FFF2-40B4-BE49-F238E27FC236}">
                <a16:creationId xmlns:a16="http://schemas.microsoft.com/office/drawing/2014/main" id="{6E607A8D-4AC8-426C-B876-182470D91C5C}"/>
              </a:ext>
            </a:extLst>
          </p:cNvPr>
          <p:cNvSpPr txBox="1"/>
          <p:nvPr/>
        </p:nvSpPr>
        <p:spPr>
          <a:xfrm>
            <a:off x="231673" y="723200"/>
            <a:ext cx="11693346" cy="1112637"/>
          </a:xfrm>
          <a:prstGeom prst="rect">
            <a:avLst/>
          </a:prstGeom>
          <a:noFill/>
          <a:ln>
            <a:noFill/>
          </a:ln>
        </p:spPr>
        <p:txBody>
          <a:bodyPr spcFirstLastPara="1" wrap="square" lIns="85356" tIns="85356" rIns="85356" bIns="85356" anchor="t" anchorCtr="0">
            <a:spAutoFit/>
          </a:bodyPr>
          <a:lstStyle/>
          <a:p>
            <a:pPr marL="457200" indent="-228600">
              <a:spcBef>
                <a:spcPts val="600"/>
              </a:spcBef>
            </a:pPr>
            <a:endParaRPr lang="en-GB">
              <a:highlight>
                <a:srgbClr val="FFFFFF"/>
              </a:highlight>
            </a:endParaRPr>
          </a:p>
          <a:p>
            <a:pPr>
              <a:lnSpc>
                <a:spcPct val="114999"/>
              </a:lnSpc>
            </a:pPr>
            <a:endParaRPr lang="en-US" b="1">
              <a:solidFill>
                <a:srgbClr val="007EB0"/>
              </a:solidFill>
              <a:latin typeface="Calibri"/>
            </a:endParaRPr>
          </a:p>
          <a:p>
            <a:pPr>
              <a:spcAft>
                <a:spcPts val="1200"/>
              </a:spcAft>
            </a:pPr>
            <a:endParaRPr lang="en-US" sz="1600"/>
          </a:p>
        </p:txBody>
      </p:sp>
      <p:graphicFrame>
        <p:nvGraphicFramePr>
          <p:cNvPr id="4" name="Table 3">
            <a:extLst>
              <a:ext uri="{FF2B5EF4-FFF2-40B4-BE49-F238E27FC236}">
                <a16:creationId xmlns:a16="http://schemas.microsoft.com/office/drawing/2014/main" id="{922E51FD-4CA3-430F-8211-86BCD5660D1C}"/>
              </a:ext>
            </a:extLst>
          </p:cNvPr>
          <p:cNvGraphicFramePr>
            <a:graphicFrameLocks noGrp="1"/>
          </p:cNvGraphicFramePr>
          <p:nvPr>
            <p:extLst>
              <p:ext uri="{D42A27DB-BD31-4B8C-83A1-F6EECF244321}">
                <p14:modId xmlns:p14="http://schemas.microsoft.com/office/powerpoint/2010/main" val="1611756784"/>
              </p:ext>
            </p:extLst>
          </p:nvPr>
        </p:nvGraphicFramePr>
        <p:xfrm>
          <a:off x="254000" y="640080"/>
          <a:ext cx="11656722" cy="5128259"/>
        </p:xfrm>
        <a:graphic>
          <a:graphicData uri="http://schemas.openxmlformats.org/drawingml/2006/table">
            <a:tbl>
              <a:tblPr firstRow="1" bandRow="1">
                <a:tableStyleId>{B2261337-0275-4067-8E78-EA01C606D6E9}</a:tableStyleId>
              </a:tblPr>
              <a:tblGrid>
                <a:gridCol w="453746">
                  <a:extLst>
                    <a:ext uri="{9D8B030D-6E8A-4147-A177-3AD203B41FA5}">
                      <a16:colId xmlns:a16="http://schemas.microsoft.com/office/drawing/2014/main" val="1385525610"/>
                    </a:ext>
                  </a:extLst>
                </a:gridCol>
                <a:gridCol w="11202976">
                  <a:extLst>
                    <a:ext uri="{9D8B030D-6E8A-4147-A177-3AD203B41FA5}">
                      <a16:colId xmlns:a16="http://schemas.microsoft.com/office/drawing/2014/main" val="4009763927"/>
                    </a:ext>
                  </a:extLst>
                </a:gridCol>
              </a:tblGrid>
              <a:tr h="0">
                <a:tc>
                  <a:txBody>
                    <a:bodyPr/>
                    <a:lstStyle/>
                    <a:p>
                      <a:pPr algn="l" rtl="0" fontAlgn="base"/>
                      <a:r>
                        <a:rPr lang="en-US" sz="1000">
                          <a:solidFill>
                            <a:schemeClr val="tx1"/>
                          </a:solidFill>
                          <a:effectLst/>
                        </a:rPr>
                        <a:t>1. </a:t>
                      </a:r>
                      <a:endParaRPr lang="en-US" b="0" i="0">
                        <a:solidFill>
                          <a:schemeClr val="tx1"/>
                        </a:solidFill>
                        <a:effectLst/>
                      </a:endParaRPr>
                    </a:p>
                  </a:txBody>
                  <a:tcPr>
                    <a:solidFill>
                      <a:schemeClr val="accent1">
                        <a:lumMod val="20000"/>
                        <a:lumOff val="80000"/>
                      </a:schemeClr>
                    </a:solidFill>
                  </a:tcPr>
                </a:tc>
                <a:tc>
                  <a:txBody>
                    <a:bodyPr/>
                    <a:lstStyle/>
                    <a:p>
                      <a:pPr algn="l" rtl="0" fontAlgn="base"/>
                      <a:r>
                        <a:rPr lang="en-GB" sz="1000" u="sng" strike="noStrike">
                          <a:solidFill>
                            <a:schemeClr val="tx1"/>
                          </a:solidFill>
                          <a:effectLst/>
                          <a:hlinkClick r:id="rId7">
                            <a:extLst>
                              <a:ext uri="{A12FA001-AC4F-418D-AE19-62706E023703}">
                                <ahyp:hlinkClr xmlns:ahyp="http://schemas.microsoft.com/office/drawing/2018/hyperlinkcolor" val="tx"/>
                              </a:ext>
                            </a:extLst>
                          </a:hlinkClick>
                        </a:rPr>
                        <a:t>Summary Guide</a:t>
                      </a:r>
                      <a:r>
                        <a:rPr lang="en-GB" sz="1000">
                          <a:solidFill>
                            <a:schemeClr val="tx1"/>
                          </a:solidFill>
                          <a:effectLst/>
                        </a:rPr>
                        <a:t>, which gives a clear picture of what a good social prescribing scheme looks like for everyone - also includes a common outcomes framework to help measure the impact of social prescribing on people, the local system, and the voluntary and community sector.​ </a:t>
                      </a:r>
                    </a:p>
                  </a:txBody>
                  <a:tcPr>
                    <a:solidFill>
                      <a:schemeClr val="accent1">
                        <a:lumMod val="20000"/>
                        <a:lumOff val="80000"/>
                      </a:schemeClr>
                    </a:solidFill>
                  </a:tcPr>
                </a:tc>
                <a:extLst>
                  <a:ext uri="{0D108BD9-81ED-4DB2-BD59-A6C34878D82A}">
                    <a16:rowId xmlns:a16="http://schemas.microsoft.com/office/drawing/2014/main" val="932906430"/>
                  </a:ext>
                </a:extLst>
              </a:tr>
              <a:tr h="0">
                <a:tc>
                  <a:txBody>
                    <a:bodyPr/>
                    <a:lstStyle/>
                    <a:p>
                      <a:pPr algn="l" rtl="0" fontAlgn="base"/>
                      <a:r>
                        <a:rPr lang="en-US" sz="1000">
                          <a:effectLst/>
                        </a:rPr>
                        <a:t>2. </a:t>
                      </a:r>
                      <a:endParaRPr lang="en-US" b="0" i="0">
                        <a:effectLst/>
                      </a:endParaRPr>
                    </a:p>
                  </a:txBody>
                  <a:tcPr/>
                </a:tc>
                <a:tc>
                  <a:txBody>
                    <a:bodyPr/>
                    <a:lstStyle/>
                    <a:p>
                      <a:pPr algn="l" rtl="0" fontAlgn="base"/>
                      <a:r>
                        <a:rPr lang="en-GB" sz="1000" u="sng" strike="noStrike">
                          <a:effectLst/>
                          <a:hlinkClick r:id="rId8"/>
                        </a:rPr>
                        <a:t>Reference Guide for PCNs</a:t>
                      </a:r>
                      <a:r>
                        <a:rPr lang="en-GB" sz="1000">
                          <a:effectLst/>
                        </a:rPr>
                        <a:t> supports PCNs with information on setting up social prescribing services including support for recruitment, induction and supervision - also outlines quality assurance measures, and how info can be gathered to help develop a consistent evidence base for social prescribing. ​ </a:t>
                      </a:r>
                    </a:p>
                  </a:txBody>
                  <a:tcPr/>
                </a:tc>
                <a:extLst>
                  <a:ext uri="{0D108BD9-81ED-4DB2-BD59-A6C34878D82A}">
                    <a16:rowId xmlns:a16="http://schemas.microsoft.com/office/drawing/2014/main" val="3879466332"/>
                  </a:ext>
                </a:extLst>
              </a:tr>
              <a:tr h="0">
                <a:tc>
                  <a:txBody>
                    <a:bodyPr/>
                    <a:lstStyle/>
                    <a:p>
                      <a:pPr algn="l" rtl="0" fontAlgn="base"/>
                      <a:r>
                        <a:rPr lang="en-US" sz="1000">
                          <a:effectLst/>
                        </a:rPr>
                        <a:t>3. </a:t>
                      </a:r>
                      <a:endParaRPr lang="en-US" b="0" i="0">
                        <a:effectLst/>
                      </a:endParaRPr>
                    </a:p>
                  </a:txBody>
                  <a:tcPr/>
                </a:tc>
                <a:tc>
                  <a:txBody>
                    <a:bodyPr/>
                    <a:lstStyle/>
                    <a:p>
                      <a:pPr algn="l" rtl="0" fontAlgn="base"/>
                      <a:r>
                        <a:rPr lang="en-GB" sz="1000" u="sng" strike="noStrike">
                          <a:effectLst/>
                          <a:hlinkClick r:id="rId9"/>
                        </a:rPr>
                        <a:t>Welcome and induction pack</a:t>
                      </a:r>
                      <a:r>
                        <a:rPr lang="en-GB" sz="1000">
                          <a:effectLst/>
                        </a:rPr>
                        <a:t> for link workers in primary care networks (PCNs).​ </a:t>
                      </a:r>
                      <a:endParaRPr lang="en-US"/>
                    </a:p>
                  </a:txBody>
                  <a:tcPr/>
                </a:tc>
                <a:extLst>
                  <a:ext uri="{0D108BD9-81ED-4DB2-BD59-A6C34878D82A}">
                    <a16:rowId xmlns:a16="http://schemas.microsoft.com/office/drawing/2014/main" val="2704672824"/>
                  </a:ext>
                </a:extLst>
              </a:tr>
              <a:tr h="251459">
                <a:tc>
                  <a:txBody>
                    <a:bodyPr/>
                    <a:lstStyle/>
                    <a:p>
                      <a:pPr algn="l" rtl="0" fontAlgn="base"/>
                      <a:r>
                        <a:rPr lang="en-US" sz="1000">
                          <a:effectLst/>
                        </a:rPr>
                        <a:t>4. </a:t>
                      </a:r>
                      <a:endParaRPr lang="en-US" b="0" i="0">
                        <a:effectLst/>
                      </a:endParaRPr>
                    </a:p>
                  </a:txBody>
                  <a:tcPr/>
                </a:tc>
                <a:tc>
                  <a:txBody>
                    <a:bodyPr/>
                    <a:lstStyle/>
                    <a:p>
                      <a:pPr algn="l" rtl="0" fontAlgn="base"/>
                      <a:r>
                        <a:rPr lang="en-GB" sz="1000" u="sng" strike="noStrike">
                          <a:effectLst/>
                          <a:hlinkClick r:id="rId10"/>
                        </a:rPr>
                        <a:t>Handout for practice staff</a:t>
                      </a:r>
                      <a:r>
                        <a:rPr lang="en-GB" sz="1000">
                          <a:effectLst/>
                        </a:rPr>
                        <a:t> to give to people who are referred to a social prescribing link worker. ​ </a:t>
                      </a:r>
                      <a:endParaRPr lang="en-US"/>
                    </a:p>
                  </a:txBody>
                  <a:tcPr/>
                </a:tc>
                <a:extLst>
                  <a:ext uri="{0D108BD9-81ED-4DB2-BD59-A6C34878D82A}">
                    <a16:rowId xmlns:a16="http://schemas.microsoft.com/office/drawing/2014/main" val="3223496027"/>
                  </a:ext>
                </a:extLst>
              </a:tr>
              <a:tr h="0">
                <a:tc>
                  <a:txBody>
                    <a:bodyPr/>
                    <a:lstStyle/>
                    <a:p>
                      <a:pPr algn="l" rtl="0" fontAlgn="base"/>
                      <a:r>
                        <a:rPr lang="en-US" sz="1000">
                          <a:effectLst/>
                        </a:rPr>
                        <a:t>5. </a:t>
                      </a:r>
                      <a:endParaRPr lang="en-US" b="0" i="0">
                        <a:effectLst/>
                      </a:endParaRPr>
                    </a:p>
                  </a:txBody>
                  <a:tcPr/>
                </a:tc>
                <a:tc>
                  <a:txBody>
                    <a:bodyPr/>
                    <a:lstStyle/>
                    <a:p>
                      <a:pPr algn="l" rtl="0" fontAlgn="base"/>
                      <a:r>
                        <a:rPr lang="en-GB" sz="1000" u="sng" strike="noStrike">
                          <a:effectLst/>
                          <a:hlinkClick r:id="rId11"/>
                        </a:rPr>
                        <a:t>Themed fortnightly webinars</a:t>
                      </a:r>
                      <a:r>
                        <a:rPr lang="en-GB" sz="1000">
                          <a:effectLst/>
                        </a:rPr>
                        <a:t> for link workers​ </a:t>
                      </a:r>
                      <a:endParaRPr lang="en-US"/>
                    </a:p>
                  </a:txBody>
                  <a:tcPr/>
                </a:tc>
                <a:extLst>
                  <a:ext uri="{0D108BD9-81ED-4DB2-BD59-A6C34878D82A}">
                    <a16:rowId xmlns:a16="http://schemas.microsoft.com/office/drawing/2014/main" val="589121749"/>
                  </a:ext>
                </a:extLst>
              </a:tr>
              <a:tr h="0">
                <a:tc>
                  <a:txBody>
                    <a:bodyPr/>
                    <a:lstStyle/>
                    <a:p>
                      <a:pPr algn="l" rtl="0" fontAlgn="base"/>
                      <a:r>
                        <a:rPr lang="en-US" sz="1000">
                          <a:effectLst/>
                        </a:rPr>
                        <a:t>6. </a:t>
                      </a:r>
                      <a:endParaRPr lang="en-US" b="0" i="0">
                        <a:effectLst/>
                      </a:endParaRPr>
                    </a:p>
                  </a:txBody>
                  <a:tcPr/>
                </a:tc>
                <a:tc>
                  <a:txBody>
                    <a:bodyPr/>
                    <a:lstStyle/>
                    <a:p>
                      <a:pPr algn="l" rtl="0" fontAlgn="base"/>
                      <a:r>
                        <a:rPr lang="en-GB" sz="1000" u="sng" strike="noStrike">
                          <a:effectLst/>
                          <a:hlinkClick r:id="rId12"/>
                        </a:rPr>
                        <a:t>Regional Learning coordinators </a:t>
                      </a:r>
                      <a:r>
                        <a:rPr lang="en-GB" sz="1000">
                          <a:effectLst/>
                        </a:rPr>
                        <a:t> (London = </a:t>
                      </a:r>
                      <a:r>
                        <a:rPr lang="en-GB" sz="1000">
                          <a:effectLst/>
                          <a:hlinkClick r:id="rId13"/>
                        </a:rPr>
                        <a:t>lianna.martin@nhs.net</a:t>
                      </a:r>
                      <a:r>
                        <a:rPr lang="en-GB" sz="1000">
                          <a:effectLst/>
                        </a:rPr>
                        <a:t>) provide learning and peer support for link workers (SPLWs) at both a regional and Primary Care Network (PCN) level </a:t>
                      </a:r>
                      <a:endParaRPr lang="en-US"/>
                    </a:p>
                  </a:txBody>
                  <a:tcPr/>
                </a:tc>
                <a:extLst>
                  <a:ext uri="{0D108BD9-81ED-4DB2-BD59-A6C34878D82A}">
                    <a16:rowId xmlns:a16="http://schemas.microsoft.com/office/drawing/2014/main" val="2632154222"/>
                  </a:ext>
                </a:extLst>
              </a:tr>
              <a:tr h="0">
                <a:tc>
                  <a:txBody>
                    <a:bodyPr/>
                    <a:lstStyle/>
                    <a:p>
                      <a:pPr algn="l" rtl="0" fontAlgn="base"/>
                      <a:r>
                        <a:rPr lang="en-US" sz="1000">
                          <a:effectLst/>
                        </a:rPr>
                        <a:t>7. </a:t>
                      </a:r>
                      <a:endParaRPr lang="en-US" b="0" i="0">
                        <a:effectLst/>
                      </a:endParaRPr>
                    </a:p>
                  </a:txBody>
                  <a:tcPr/>
                </a:tc>
                <a:tc>
                  <a:txBody>
                    <a:bodyPr/>
                    <a:lstStyle/>
                    <a:p>
                      <a:pPr algn="l" rtl="0" fontAlgn="base"/>
                      <a:r>
                        <a:rPr lang="en-US" sz="1000" u="sng" strike="noStrike">
                          <a:effectLst/>
                          <a:hlinkClick r:id="rId14"/>
                        </a:rPr>
                        <a:t>Regional Facilitators</a:t>
                      </a:r>
                      <a:r>
                        <a:rPr lang="en-US" sz="1000">
                          <a:effectLst/>
                        </a:rPr>
                        <a:t> support local system leaders to bring partners together to create and deliver place-based plans across the ICS/STP footprint which support the development of social prescribing and community-based approaches and to embed link workers in every Primary Care Network​. </a:t>
                      </a:r>
                      <a:endParaRPr lang="en-US"/>
                    </a:p>
                  </a:txBody>
                  <a:tcPr/>
                </a:tc>
                <a:extLst>
                  <a:ext uri="{0D108BD9-81ED-4DB2-BD59-A6C34878D82A}">
                    <a16:rowId xmlns:a16="http://schemas.microsoft.com/office/drawing/2014/main" val="2070497775"/>
                  </a:ext>
                </a:extLst>
              </a:tr>
              <a:tr h="0">
                <a:tc>
                  <a:txBody>
                    <a:bodyPr/>
                    <a:lstStyle/>
                    <a:p>
                      <a:pPr algn="l" rtl="0" fontAlgn="base"/>
                      <a:r>
                        <a:rPr lang="en-US" sz="1000">
                          <a:effectLst/>
                        </a:rPr>
                        <a:t>8. </a:t>
                      </a:r>
                      <a:endParaRPr lang="en-US" b="0" i="0">
                        <a:effectLst/>
                      </a:endParaRPr>
                    </a:p>
                  </a:txBody>
                  <a:tcPr/>
                </a:tc>
                <a:tc>
                  <a:txBody>
                    <a:bodyPr/>
                    <a:lstStyle/>
                    <a:p>
                      <a:pPr algn="l" rtl="0" fontAlgn="base"/>
                      <a:r>
                        <a:rPr lang="en-US" sz="1000" u="sng" strike="noStrike">
                          <a:effectLst/>
                          <a:hlinkClick r:id="rId15"/>
                        </a:rPr>
                        <a:t>Regional PCN Advisors</a:t>
                      </a:r>
                      <a:r>
                        <a:rPr lang="en-US" sz="1000">
                          <a:effectLst/>
                        </a:rPr>
                        <a:t> - support PCNs to embed the three personalised care roles within primary care: Social Prescribing Link Workers (SPLWs), Health and Wellbeing Coaches (HWbCs) and Care Coordinators (CCs) (London = </a:t>
                      </a:r>
                      <a:r>
                        <a:rPr lang="en-US" sz="1000">
                          <a:effectLst/>
                          <a:hlinkClick r:id="rId16"/>
                        </a:rPr>
                        <a:t>lianna.mrtin@nhs.net</a:t>
                      </a:r>
                      <a:r>
                        <a:rPr lang="en-US" sz="1000">
                          <a:effectLst/>
                        </a:rPr>
                        <a:t> + </a:t>
                      </a:r>
                      <a:r>
                        <a:rPr lang="en-US" sz="1000">
                          <a:effectLst/>
                          <a:hlinkClick r:id="rId17"/>
                        </a:rPr>
                        <a:t>hina.shahid1@nhs.net)</a:t>
                      </a:r>
                      <a:endParaRPr lang="en-US" sz="1000">
                        <a:effectLst/>
                      </a:endParaRPr>
                    </a:p>
                  </a:txBody>
                  <a:tcPr/>
                </a:tc>
                <a:extLst>
                  <a:ext uri="{0D108BD9-81ED-4DB2-BD59-A6C34878D82A}">
                    <a16:rowId xmlns:a16="http://schemas.microsoft.com/office/drawing/2014/main" val="2665000576"/>
                  </a:ext>
                </a:extLst>
              </a:tr>
              <a:tr h="0">
                <a:tc>
                  <a:txBody>
                    <a:bodyPr/>
                    <a:lstStyle/>
                    <a:p>
                      <a:pPr algn="l" rtl="0" fontAlgn="base"/>
                      <a:r>
                        <a:rPr lang="en-US" sz="1000">
                          <a:effectLst/>
                        </a:rPr>
                        <a:t>9. </a:t>
                      </a:r>
                      <a:endParaRPr lang="en-US" b="0" i="0">
                        <a:effectLst/>
                      </a:endParaRPr>
                    </a:p>
                  </a:txBody>
                  <a:tcPr/>
                </a:tc>
                <a:tc>
                  <a:txBody>
                    <a:bodyPr/>
                    <a:lstStyle/>
                    <a:p>
                      <a:pPr algn="l" rtl="0" fontAlgn="base"/>
                      <a:r>
                        <a:rPr lang="en-GB" sz="1000" u="sng" strike="noStrike">
                          <a:effectLst/>
                          <a:hlinkClick r:id="rId18"/>
                        </a:rPr>
                        <a:t>Accredited online training</a:t>
                      </a:r>
                      <a:r>
                        <a:rPr lang="en-GB" sz="1000">
                          <a:effectLst/>
                        </a:rPr>
                        <a:t> through Health Education England​ </a:t>
                      </a:r>
                    </a:p>
                  </a:txBody>
                  <a:tcPr/>
                </a:tc>
                <a:extLst>
                  <a:ext uri="{0D108BD9-81ED-4DB2-BD59-A6C34878D82A}">
                    <a16:rowId xmlns:a16="http://schemas.microsoft.com/office/drawing/2014/main" val="1489215529"/>
                  </a:ext>
                </a:extLst>
              </a:tr>
              <a:tr h="0">
                <a:tc>
                  <a:txBody>
                    <a:bodyPr/>
                    <a:lstStyle/>
                    <a:p>
                      <a:pPr algn="l" rtl="0" fontAlgn="base"/>
                      <a:r>
                        <a:rPr lang="en-US" sz="1000">
                          <a:effectLst/>
                        </a:rPr>
                        <a:t>10. </a:t>
                      </a:r>
                      <a:endParaRPr lang="en-US" b="0" i="0">
                        <a:effectLst/>
                      </a:endParaRPr>
                    </a:p>
                  </a:txBody>
                  <a:tcPr/>
                </a:tc>
                <a:tc>
                  <a:txBody>
                    <a:bodyPr/>
                    <a:lstStyle/>
                    <a:p>
                      <a:pPr algn="l" rtl="0" fontAlgn="base"/>
                      <a:r>
                        <a:rPr lang="en-GB" sz="1000" u="sng" strike="noStrike">
                          <a:effectLst/>
                          <a:hlinkClick r:id="rId19"/>
                        </a:rPr>
                        <a:t>Personalised Care Institute</a:t>
                      </a:r>
                      <a:r>
                        <a:rPr lang="en-GB" sz="1000">
                          <a:effectLst/>
                        </a:rPr>
                        <a:t> - Free courses available through the Personalised Care Institute. Core skills training shared decision making and personalised care and support planning training that is available free online from the PCI would be, on the whole, relevant and of benefit to the personalised care roles. </a:t>
                      </a:r>
                    </a:p>
                  </a:txBody>
                  <a:tcPr/>
                </a:tc>
                <a:extLst>
                  <a:ext uri="{0D108BD9-81ED-4DB2-BD59-A6C34878D82A}">
                    <a16:rowId xmlns:a16="http://schemas.microsoft.com/office/drawing/2014/main" val="3849958702"/>
                  </a:ext>
                </a:extLst>
              </a:tr>
              <a:tr h="0">
                <a:tc>
                  <a:txBody>
                    <a:bodyPr/>
                    <a:lstStyle/>
                    <a:p>
                      <a:pPr algn="l" rtl="0" fontAlgn="base"/>
                      <a:r>
                        <a:rPr lang="en-US" sz="1000">
                          <a:effectLst/>
                        </a:rPr>
                        <a:t>11. </a:t>
                      </a:r>
                      <a:endParaRPr lang="en-US" b="0" i="0">
                        <a:effectLst/>
                      </a:endParaRPr>
                    </a:p>
                  </a:txBody>
                  <a:tcPr/>
                </a:tc>
                <a:tc>
                  <a:txBody>
                    <a:bodyPr/>
                    <a:lstStyle/>
                    <a:p>
                      <a:pPr algn="l" rtl="0" fontAlgn="base"/>
                      <a:r>
                        <a:rPr lang="en-GB" sz="1000" u="sng" strike="noStrike">
                          <a:effectLst/>
                          <a:hlinkClick r:id="rId20"/>
                        </a:rPr>
                        <a:t>Social Prescribing Slide deck</a:t>
                      </a:r>
                      <a:r>
                        <a:rPr lang="en-GB" sz="1000" u="none" strike="noStrike">
                          <a:effectLst/>
                        </a:rPr>
                        <a:t>  </a:t>
                      </a:r>
                      <a:r>
                        <a:rPr lang="en-GB" sz="1000">
                          <a:effectLst/>
                        </a:rPr>
                        <a:t>Generic slide deck for social prescribing presentations </a:t>
                      </a:r>
                      <a:endParaRPr lang="en-US"/>
                    </a:p>
                  </a:txBody>
                  <a:tcPr/>
                </a:tc>
                <a:extLst>
                  <a:ext uri="{0D108BD9-81ED-4DB2-BD59-A6C34878D82A}">
                    <a16:rowId xmlns:a16="http://schemas.microsoft.com/office/drawing/2014/main" val="2012080643"/>
                  </a:ext>
                </a:extLst>
              </a:tr>
              <a:tr h="0">
                <a:tc>
                  <a:txBody>
                    <a:bodyPr/>
                    <a:lstStyle/>
                    <a:p>
                      <a:pPr algn="l" rtl="0" fontAlgn="base"/>
                      <a:r>
                        <a:rPr lang="en-US" sz="1000">
                          <a:effectLst/>
                        </a:rPr>
                        <a:t>12. </a:t>
                      </a:r>
                      <a:endParaRPr lang="en-US" b="0" i="0">
                        <a:effectLst/>
                      </a:endParaRPr>
                    </a:p>
                  </a:txBody>
                  <a:tcPr/>
                </a:tc>
                <a:tc>
                  <a:txBody>
                    <a:bodyPr/>
                    <a:lstStyle/>
                    <a:p>
                      <a:pPr algn="l" rtl="0" fontAlgn="base"/>
                      <a:r>
                        <a:rPr lang="en-GB" sz="1000" u="sng" strike="noStrike">
                          <a:effectLst/>
                          <a:hlinkClick r:id="rId21"/>
                        </a:rPr>
                        <a:t>Directed Enhanced Service</a:t>
                      </a:r>
                      <a:r>
                        <a:rPr lang="en-GB" sz="1000" u="none" strike="noStrike">
                          <a:effectLst/>
                        </a:rPr>
                        <a:t>  </a:t>
                      </a:r>
                      <a:r>
                        <a:rPr lang="en-GB" sz="1000">
                          <a:effectLst/>
                        </a:rPr>
                        <a:t>sets out how commissioners must offer to primary medical services contractors the opportunity to participate in the </a:t>
                      </a:r>
                      <a:r>
                        <a:rPr lang="en-GB" sz="1000" u="none" strike="noStrike">
                          <a:effectLst/>
                          <a:hlinkClick r:id="rId22"/>
                        </a:rPr>
                        <a:t>Network Contract Directed Enhanced Service (DES)</a:t>
                      </a:r>
                      <a:r>
                        <a:rPr lang="en-GB" sz="1000">
                          <a:effectLst/>
                        </a:rPr>
                        <a:t>. It outlines the eligibility requirements and process for primary medical services contractors to participate; and sets out the relevant rights and obligations for PCNs and commissioners. </a:t>
                      </a:r>
                    </a:p>
                  </a:txBody>
                  <a:tcPr/>
                </a:tc>
                <a:extLst>
                  <a:ext uri="{0D108BD9-81ED-4DB2-BD59-A6C34878D82A}">
                    <a16:rowId xmlns:a16="http://schemas.microsoft.com/office/drawing/2014/main" val="3374175214"/>
                  </a:ext>
                </a:extLst>
              </a:tr>
              <a:tr h="0">
                <a:tc>
                  <a:txBody>
                    <a:bodyPr/>
                    <a:lstStyle/>
                    <a:p>
                      <a:pPr algn="l" rtl="0" fontAlgn="base"/>
                      <a:r>
                        <a:rPr lang="en-US" sz="1000">
                          <a:effectLst/>
                        </a:rPr>
                        <a:t>13. </a:t>
                      </a:r>
                      <a:endParaRPr lang="en-US" b="0" i="0">
                        <a:effectLst/>
                      </a:endParaRPr>
                    </a:p>
                  </a:txBody>
                  <a:tcPr/>
                </a:tc>
                <a:tc>
                  <a:txBody>
                    <a:bodyPr/>
                    <a:lstStyle/>
                    <a:p>
                      <a:pPr algn="l" rtl="0" fontAlgn="base"/>
                      <a:r>
                        <a:rPr lang="en-GB" sz="1000" u="sng" strike="noStrike">
                          <a:effectLst/>
                          <a:hlinkClick r:id="rId23"/>
                        </a:rPr>
                        <a:t>Network Contract DES – VAT Information</a:t>
                      </a:r>
                      <a:r>
                        <a:rPr lang="en-GB" sz="1000">
                          <a:effectLst/>
                        </a:rPr>
                        <a:t>   This document is an information note from NHS England regarding the Network Contract DES and VAT </a:t>
                      </a:r>
                    </a:p>
                  </a:txBody>
                  <a:tcPr/>
                </a:tc>
                <a:extLst>
                  <a:ext uri="{0D108BD9-81ED-4DB2-BD59-A6C34878D82A}">
                    <a16:rowId xmlns:a16="http://schemas.microsoft.com/office/drawing/2014/main" val="1640886911"/>
                  </a:ext>
                </a:extLst>
              </a:tr>
              <a:tr h="0">
                <a:tc>
                  <a:txBody>
                    <a:bodyPr/>
                    <a:lstStyle/>
                    <a:p>
                      <a:pPr algn="l" rtl="0" fontAlgn="base"/>
                      <a:r>
                        <a:rPr lang="en-US" sz="1000">
                          <a:effectLst/>
                        </a:rPr>
                        <a:t>14. </a:t>
                      </a:r>
                      <a:endParaRPr lang="en-US" b="0" i="0">
                        <a:effectLst/>
                      </a:endParaRPr>
                    </a:p>
                  </a:txBody>
                  <a:tcPr/>
                </a:tc>
                <a:tc>
                  <a:txBody>
                    <a:bodyPr/>
                    <a:lstStyle/>
                    <a:p>
                      <a:pPr algn="l" rtl="0" fontAlgn="base"/>
                      <a:r>
                        <a:rPr lang="en-GB" sz="1000" u="sng" strike="noStrike">
                          <a:effectLst/>
                          <a:hlinkClick r:id="rId24"/>
                        </a:rPr>
                        <a:t>IIF Implementation Guidance 2021-22</a:t>
                      </a:r>
                      <a:r>
                        <a:rPr lang="en-GB" sz="1000">
                          <a:effectLst/>
                        </a:rPr>
                        <a:t>   This document sets out guidance for primary care networks (PCNs) implementing the Investment and Impact Fund, as per the requirements set out in the </a:t>
                      </a:r>
                      <a:r>
                        <a:rPr lang="en-GB" sz="1000" u="sng" strike="noStrike">
                          <a:effectLst/>
                          <a:hlinkClick r:id="rId21"/>
                        </a:rPr>
                        <a:t>2021/22 Network Contract Directed Enhanced Service (DES) Specification</a:t>
                      </a:r>
                      <a:r>
                        <a:rPr lang="en-GB" sz="1000">
                          <a:effectLst/>
                        </a:rPr>
                        <a:t>. </a:t>
                      </a:r>
                    </a:p>
                  </a:txBody>
                  <a:tcPr/>
                </a:tc>
                <a:extLst>
                  <a:ext uri="{0D108BD9-81ED-4DB2-BD59-A6C34878D82A}">
                    <a16:rowId xmlns:a16="http://schemas.microsoft.com/office/drawing/2014/main" val="2267126215"/>
                  </a:ext>
                </a:extLst>
              </a:tr>
              <a:tr h="0">
                <a:tc>
                  <a:txBody>
                    <a:bodyPr/>
                    <a:lstStyle/>
                    <a:p>
                      <a:pPr algn="l" rtl="0" fontAlgn="base"/>
                      <a:r>
                        <a:rPr lang="en-US" sz="1000">
                          <a:effectLst/>
                        </a:rPr>
                        <a:t>15. </a:t>
                      </a:r>
                      <a:endParaRPr lang="en-US" b="0" i="0">
                        <a:effectLst/>
                      </a:endParaRPr>
                    </a:p>
                  </a:txBody>
                  <a:tcPr/>
                </a:tc>
                <a:tc>
                  <a:txBody>
                    <a:bodyPr/>
                    <a:lstStyle/>
                    <a:p>
                      <a:pPr algn="l" rtl="0" fontAlgn="base"/>
                      <a:r>
                        <a:rPr lang="en-GB" sz="1000" u="sng" strike="noStrike">
                          <a:effectLst/>
                          <a:hlinkClick r:id="rId25"/>
                        </a:rPr>
                        <a:t>Key DES-IIF and operating changes 2021-22</a:t>
                      </a:r>
                      <a:r>
                        <a:rPr lang="en-GB" sz="1000">
                          <a:effectLst/>
                        </a:rPr>
                        <a:t> </a:t>
                      </a:r>
                    </a:p>
                  </a:txBody>
                  <a:tcPr/>
                </a:tc>
                <a:extLst>
                  <a:ext uri="{0D108BD9-81ED-4DB2-BD59-A6C34878D82A}">
                    <a16:rowId xmlns:a16="http://schemas.microsoft.com/office/drawing/2014/main" val="4170305636"/>
                  </a:ext>
                </a:extLst>
              </a:tr>
              <a:tr h="190500">
                <a:tc>
                  <a:txBody>
                    <a:bodyPr/>
                    <a:lstStyle/>
                    <a:p>
                      <a:pPr algn="l" rtl="0" fontAlgn="base"/>
                      <a:r>
                        <a:rPr lang="en-US" sz="1000">
                          <a:effectLst/>
                        </a:rPr>
                        <a:t>16. </a:t>
                      </a:r>
                      <a:endParaRPr lang="en-US" b="0" i="0">
                        <a:effectLst/>
                      </a:endParaRPr>
                    </a:p>
                  </a:txBody>
                  <a:tcPr/>
                </a:tc>
                <a:tc>
                  <a:txBody>
                    <a:bodyPr/>
                    <a:lstStyle/>
                    <a:p>
                      <a:pPr algn="l" rtl="0" fontAlgn="base"/>
                      <a:r>
                        <a:rPr lang="en-GB" sz="1000" u="sng" strike="noStrike">
                          <a:effectLst/>
                          <a:hlinkClick r:id="rId26"/>
                        </a:rPr>
                        <a:t>FutureNHS Collaboration Platform</a:t>
                      </a:r>
                      <a:r>
                        <a:rPr lang="en-GB" sz="1000">
                          <a:effectLst/>
                        </a:rPr>
                        <a:t> </a:t>
                      </a:r>
                    </a:p>
                    <a:p>
                      <a:pPr algn="l" rtl="0" fontAlgn="base"/>
                      <a:r>
                        <a:rPr lang="en-GB" sz="1000">
                          <a:effectLst/>
                        </a:rPr>
                        <a:t>Source of good practice guidance, webinars, updates and more. Something we should be encouraging link workers to join. To join please email: </a:t>
                      </a:r>
                      <a:r>
                        <a:rPr lang="en-GB" sz="1000" u="sng" strike="noStrike">
                          <a:effectLst/>
                          <a:hlinkClick r:id="rId27"/>
                        </a:rPr>
                        <a:t>england.socialprescribing@nhs.net</a:t>
                      </a:r>
                      <a:r>
                        <a:rPr lang="en-GB" sz="1000">
                          <a:effectLst/>
                        </a:rPr>
                        <a:t> </a:t>
                      </a:r>
                      <a:endParaRPr lang="en-GB">
                        <a:effectLst/>
                      </a:endParaRPr>
                    </a:p>
                  </a:txBody>
                  <a:tcPr/>
                </a:tc>
                <a:extLst>
                  <a:ext uri="{0D108BD9-81ED-4DB2-BD59-A6C34878D82A}">
                    <a16:rowId xmlns:a16="http://schemas.microsoft.com/office/drawing/2014/main" val="2722131313"/>
                  </a:ext>
                </a:extLst>
              </a:tr>
            </a:tbl>
          </a:graphicData>
        </a:graphic>
      </p:graphicFrame>
    </p:spTree>
    <p:extLst>
      <p:ext uri="{BB962C8B-B14F-4D97-AF65-F5344CB8AC3E}">
        <p14:creationId xmlns:p14="http://schemas.microsoft.com/office/powerpoint/2010/main" val="3593208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27</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spcBef>
                <a:spcPts val="0"/>
              </a:spcBef>
            </a:pPr>
            <a:r>
              <a:rPr lang="en-GB" sz="2600" b="1">
                <a:latin typeface="+mn-lt"/>
                <a:ea typeface="Calibri"/>
                <a:cs typeface="Calibri"/>
              </a:rPr>
              <a:t>Supportive Self-Management: key resources</a:t>
            </a:r>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188870"/>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38900"/>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2" name="Google Shape;276;p39">
            <a:extLst>
              <a:ext uri="{FF2B5EF4-FFF2-40B4-BE49-F238E27FC236}">
                <a16:creationId xmlns:a16="http://schemas.microsoft.com/office/drawing/2014/main" id="{6E607A8D-4AC8-426C-B876-182470D91C5C}"/>
              </a:ext>
            </a:extLst>
          </p:cNvPr>
          <p:cNvSpPr txBox="1"/>
          <p:nvPr/>
        </p:nvSpPr>
        <p:spPr>
          <a:xfrm>
            <a:off x="231673" y="723200"/>
            <a:ext cx="11693346" cy="1112637"/>
          </a:xfrm>
          <a:prstGeom prst="rect">
            <a:avLst/>
          </a:prstGeom>
          <a:noFill/>
          <a:ln>
            <a:noFill/>
          </a:ln>
        </p:spPr>
        <p:txBody>
          <a:bodyPr spcFirstLastPara="1" wrap="square" lIns="85356" tIns="85356" rIns="85356" bIns="85356" anchor="t" anchorCtr="0">
            <a:spAutoFit/>
          </a:bodyPr>
          <a:lstStyle/>
          <a:p>
            <a:pPr marL="457200" indent="-228600">
              <a:spcBef>
                <a:spcPts val="600"/>
              </a:spcBef>
            </a:pPr>
            <a:endParaRPr lang="en-GB">
              <a:highlight>
                <a:srgbClr val="FFFFFF"/>
              </a:highlight>
            </a:endParaRPr>
          </a:p>
          <a:p>
            <a:pPr>
              <a:lnSpc>
                <a:spcPct val="114999"/>
              </a:lnSpc>
            </a:pPr>
            <a:endParaRPr lang="en-US" b="1">
              <a:solidFill>
                <a:srgbClr val="007EB0"/>
              </a:solidFill>
              <a:latin typeface="Calibri"/>
            </a:endParaRPr>
          </a:p>
          <a:p>
            <a:pPr>
              <a:spcAft>
                <a:spcPts val="1200"/>
              </a:spcAft>
            </a:pPr>
            <a:endParaRPr lang="en-US" sz="1600"/>
          </a:p>
        </p:txBody>
      </p:sp>
      <p:graphicFrame>
        <p:nvGraphicFramePr>
          <p:cNvPr id="5" name="Table 4">
            <a:extLst>
              <a:ext uri="{FF2B5EF4-FFF2-40B4-BE49-F238E27FC236}">
                <a16:creationId xmlns:a16="http://schemas.microsoft.com/office/drawing/2014/main" id="{203D59FC-E1BD-4D02-BF7A-BACB9E357A31}"/>
              </a:ext>
            </a:extLst>
          </p:cNvPr>
          <p:cNvGraphicFramePr>
            <a:graphicFrameLocks noGrp="1"/>
          </p:cNvGraphicFramePr>
          <p:nvPr>
            <p:extLst>
              <p:ext uri="{D42A27DB-BD31-4B8C-83A1-F6EECF244321}">
                <p14:modId xmlns:p14="http://schemas.microsoft.com/office/powerpoint/2010/main" val="1729930993"/>
              </p:ext>
            </p:extLst>
          </p:nvPr>
        </p:nvGraphicFramePr>
        <p:xfrm>
          <a:off x="256422" y="687626"/>
          <a:ext cx="11656691" cy="5116829"/>
        </p:xfrm>
        <a:graphic>
          <a:graphicData uri="http://schemas.openxmlformats.org/drawingml/2006/table">
            <a:tbl>
              <a:tblPr firstRow="1" bandRow="1">
                <a:tableStyleId>{B2261337-0275-4067-8E78-EA01C606D6E9}</a:tableStyleId>
              </a:tblPr>
              <a:tblGrid>
                <a:gridCol w="466798">
                  <a:extLst>
                    <a:ext uri="{9D8B030D-6E8A-4147-A177-3AD203B41FA5}">
                      <a16:colId xmlns:a16="http://schemas.microsoft.com/office/drawing/2014/main" val="2436244964"/>
                    </a:ext>
                  </a:extLst>
                </a:gridCol>
                <a:gridCol w="11189893">
                  <a:extLst>
                    <a:ext uri="{9D8B030D-6E8A-4147-A177-3AD203B41FA5}">
                      <a16:colId xmlns:a16="http://schemas.microsoft.com/office/drawing/2014/main" val="2298987879"/>
                    </a:ext>
                  </a:extLst>
                </a:gridCol>
              </a:tblGrid>
              <a:tr h="0">
                <a:tc>
                  <a:txBody>
                    <a:bodyPr/>
                    <a:lstStyle/>
                    <a:p>
                      <a:pPr rtl="0" fontAlgn="base"/>
                      <a:r>
                        <a:rPr lang="en-US" sz="1000">
                          <a:solidFill>
                            <a:schemeClr val="tx1"/>
                          </a:solidFill>
                          <a:effectLst/>
                        </a:rPr>
                        <a:t>1. </a:t>
                      </a:r>
                      <a:endParaRPr lang="en-US">
                        <a:solidFill>
                          <a:schemeClr val="tx1"/>
                        </a:solidFill>
                        <a:effectLst/>
                      </a:endParaRPr>
                    </a:p>
                  </a:txBody>
                  <a:tcPr>
                    <a:solidFill>
                      <a:schemeClr val="accent1">
                        <a:lumMod val="20000"/>
                        <a:lumOff val="80000"/>
                      </a:schemeClr>
                    </a:solidFill>
                  </a:tcPr>
                </a:tc>
                <a:tc>
                  <a:txBody>
                    <a:bodyPr/>
                    <a:lstStyle/>
                    <a:p>
                      <a:pPr rtl="0" fontAlgn="base"/>
                      <a:r>
                        <a:rPr lang="en-US" sz="1000">
                          <a:solidFill>
                            <a:schemeClr val="tx1"/>
                          </a:solidFill>
                          <a:effectLst/>
                          <a:hlinkClick r:id="rId7">
                            <a:extLst>
                              <a:ext uri="{A12FA001-AC4F-418D-AE19-62706E023703}">
                                <ahyp:hlinkClr xmlns:ahyp="http://schemas.microsoft.com/office/drawing/2018/hyperlinkcolor" val="tx"/>
                              </a:ext>
                            </a:extLst>
                          </a:hlinkClick>
                        </a:rPr>
                        <a:t>Measurement and evaluation within supported self-management</a:t>
                      </a:r>
                      <a:r>
                        <a:rPr lang="en-US" sz="1000">
                          <a:solidFill>
                            <a:schemeClr val="tx1"/>
                          </a:solidFill>
                          <a:effectLst/>
                        </a:rPr>
                        <a:t>  </a:t>
                      </a:r>
                    </a:p>
                    <a:p>
                      <a:pPr rtl="0" fontAlgn="base"/>
                      <a:r>
                        <a:rPr lang="en-US" sz="1000">
                          <a:solidFill>
                            <a:schemeClr val="tx1"/>
                          </a:solidFill>
                          <a:effectLst/>
                        </a:rPr>
                        <a:t>This guide describes the steps for planning hot to use measurement within supported self-management, based on evidence and good practice. </a:t>
                      </a:r>
                      <a:endParaRPr lang="en-US">
                        <a:solidFill>
                          <a:schemeClr val="tx1"/>
                        </a:solidFill>
                        <a:effectLst/>
                      </a:endParaRPr>
                    </a:p>
                  </a:txBody>
                  <a:tcPr>
                    <a:solidFill>
                      <a:schemeClr val="accent1">
                        <a:lumMod val="20000"/>
                        <a:lumOff val="80000"/>
                      </a:schemeClr>
                    </a:solidFill>
                  </a:tcPr>
                </a:tc>
                <a:extLst>
                  <a:ext uri="{0D108BD9-81ED-4DB2-BD59-A6C34878D82A}">
                    <a16:rowId xmlns:a16="http://schemas.microsoft.com/office/drawing/2014/main" val="3623126438"/>
                  </a:ext>
                </a:extLst>
              </a:tr>
              <a:tr h="0">
                <a:tc>
                  <a:txBody>
                    <a:bodyPr/>
                    <a:lstStyle/>
                    <a:p>
                      <a:pPr rtl="0" fontAlgn="base"/>
                      <a:r>
                        <a:rPr lang="en-US" sz="1000">
                          <a:effectLst/>
                        </a:rPr>
                        <a:t>2. </a:t>
                      </a:r>
                      <a:endParaRPr lang="en-US">
                        <a:effectLst/>
                      </a:endParaRPr>
                    </a:p>
                  </a:txBody>
                  <a:tcPr/>
                </a:tc>
                <a:tc>
                  <a:txBody>
                    <a:bodyPr/>
                    <a:lstStyle/>
                    <a:p>
                      <a:pPr rtl="0" fontAlgn="base"/>
                      <a:r>
                        <a:rPr lang="en-GB" sz="1000">
                          <a:effectLst/>
                          <a:hlinkClick r:id="rId8"/>
                        </a:rPr>
                        <a:t>Health &amp; Wellbeing Coach Welcome pack</a:t>
                      </a:r>
                      <a:r>
                        <a:rPr lang="en-GB" sz="1000">
                          <a:effectLst/>
                        </a:rPr>
                        <a:t> - The welcome pack is designed for newly appointed health and wellbeing coaches in primary care networks. </a:t>
                      </a:r>
                      <a:endParaRPr lang="en-GB">
                        <a:effectLst/>
                      </a:endParaRPr>
                    </a:p>
                  </a:txBody>
                  <a:tcPr/>
                </a:tc>
                <a:extLst>
                  <a:ext uri="{0D108BD9-81ED-4DB2-BD59-A6C34878D82A}">
                    <a16:rowId xmlns:a16="http://schemas.microsoft.com/office/drawing/2014/main" val="2263604224"/>
                  </a:ext>
                </a:extLst>
              </a:tr>
              <a:tr h="0">
                <a:tc>
                  <a:txBody>
                    <a:bodyPr/>
                    <a:lstStyle/>
                    <a:p>
                      <a:pPr rtl="0" fontAlgn="base"/>
                      <a:r>
                        <a:rPr lang="en-US" sz="1000">
                          <a:effectLst/>
                        </a:rPr>
                        <a:t>3. </a:t>
                      </a:r>
                      <a:endParaRPr lang="en-US">
                        <a:effectLst/>
                      </a:endParaRPr>
                    </a:p>
                  </a:txBody>
                  <a:tcPr/>
                </a:tc>
                <a:tc>
                  <a:txBody>
                    <a:bodyPr/>
                    <a:lstStyle/>
                    <a:p>
                      <a:pPr rtl="0" fontAlgn="base"/>
                      <a:r>
                        <a:rPr lang="en-GB" sz="1000">
                          <a:effectLst/>
                          <a:hlinkClick r:id="rId8"/>
                        </a:rPr>
                        <a:t>Care Coordinator workers Welcome pack</a:t>
                      </a:r>
                      <a:r>
                        <a:rPr lang="en-GB" sz="1000">
                          <a:effectLst/>
                        </a:rPr>
                        <a:t> - The welcome pack is designed for newly appointed care coordinators in primary care networks. </a:t>
                      </a:r>
                      <a:endParaRPr lang="en-GB">
                        <a:effectLst/>
                      </a:endParaRPr>
                    </a:p>
                  </a:txBody>
                  <a:tcPr/>
                </a:tc>
                <a:extLst>
                  <a:ext uri="{0D108BD9-81ED-4DB2-BD59-A6C34878D82A}">
                    <a16:rowId xmlns:a16="http://schemas.microsoft.com/office/drawing/2014/main" val="2446351282"/>
                  </a:ext>
                </a:extLst>
              </a:tr>
              <a:tr h="0">
                <a:tc>
                  <a:txBody>
                    <a:bodyPr/>
                    <a:lstStyle/>
                    <a:p>
                      <a:pPr rtl="0" fontAlgn="base"/>
                      <a:r>
                        <a:rPr lang="en-US" sz="1000">
                          <a:effectLst/>
                        </a:rPr>
                        <a:t>4. </a:t>
                      </a:r>
                      <a:endParaRPr lang="en-US">
                        <a:effectLst/>
                      </a:endParaRPr>
                    </a:p>
                  </a:txBody>
                  <a:tcPr/>
                </a:tc>
                <a:tc>
                  <a:txBody>
                    <a:bodyPr/>
                    <a:lstStyle/>
                    <a:p>
                      <a:pPr rtl="0" fontAlgn="base"/>
                      <a:r>
                        <a:rPr lang="en-GB" sz="1000">
                          <a:effectLst/>
                          <a:hlinkClick r:id="rId9"/>
                        </a:rPr>
                        <a:t>Health Coaching guide and technical annex</a:t>
                      </a:r>
                      <a:r>
                        <a:rPr lang="en-GB" sz="1000">
                          <a:effectLst/>
                        </a:rPr>
                        <a:t> </a:t>
                      </a:r>
                    </a:p>
                    <a:p>
                      <a:pPr rtl="0" fontAlgn="base"/>
                      <a:r>
                        <a:rPr lang="en-GB" sz="1000">
                          <a:effectLst/>
                        </a:rPr>
                        <a:t> Designed to support the delivery of health coaching. This guide should be used when commission and when deciding what can or should be counted and reported as health coaching in a local area.  </a:t>
                      </a:r>
                      <a:endParaRPr lang="en-GB">
                        <a:effectLst/>
                      </a:endParaRPr>
                    </a:p>
                  </a:txBody>
                  <a:tcPr/>
                </a:tc>
                <a:extLst>
                  <a:ext uri="{0D108BD9-81ED-4DB2-BD59-A6C34878D82A}">
                    <a16:rowId xmlns:a16="http://schemas.microsoft.com/office/drawing/2014/main" val="979922867"/>
                  </a:ext>
                </a:extLst>
              </a:tr>
              <a:tr h="0">
                <a:tc>
                  <a:txBody>
                    <a:bodyPr/>
                    <a:lstStyle/>
                    <a:p>
                      <a:pPr rtl="0" fontAlgn="base"/>
                      <a:r>
                        <a:rPr lang="en-US" sz="1000">
                          <a:effectLst/>
                        </a:rPr>
                        <a:t>5. </a:t>
                      </a:r>
                      <a:endParaRPr lang="en-US">
                        <a:effectLst/>
                      </a:endParaRPr>
                    </a:p>
                  </a:txBody>
                  <a:tcPr/>
                </a:tc>
                <a:tc>
                  <a:txBody>
                    <a:bodyPr/>
                    <a:lstStyle/>
                    <a:p>
                      <a:pPr rtl="0" fontAlgn="base"/>
                      <a:r>
                        <a:rPr lang="en-US" sz="1000">
                          <a:effectLst/>
                          <a:hlinkClick r:id="rId10"/>
                        </a:rPr>
                        <a:t>Care Coordinator recruitment pack</a:t>
                      </a:r>
                      <a:r>
                        <a:rPr lang="en-US" sz="1000">
                          <a:effectLst/>
                        </a:rPr>
                        <a:t>  </a:t>
                      </a:r>
                    </a:p>
                    <a:p>
                      <a:pPr rtl="0" fontAlgn="base"/>
                      <a:r>
                        <a:rPr lang="en-US" sz="1000">
                          <a:effectLst/>
                        </a:rPr>
                        <a:t>An optional resource to provide support to PCN’s in the recruitment or engagement of care coordinators. The resource includes: </a:t>
                      </a:r>
                      <a:endParaRPr lang="en-US">
                        <a:effectLst/>
                      </a:endParaRPr>
                    </a:p>
                    <a:p>
                      <a:pPr marL="342900" lvl="0" indent="-342900" rtl="0" fontAlgn="base">
                        <a:buFont typeface="Arial" panose="020B0604020202020204" pitchFamily="34" charset="0"/>
                        <a:buChar char="•"/>
                      </a:pPr>
                      <a:r>
                        <a:rPr lang="en-US" sz="1000">
                          <a:effectLst/>
                        </a:rPr>
                        <a:t>Sample job description  </a:t>
                      </a:r>
                    </a:p>
                    <a:p>
                      <a:pPr marL="342900" lvl="0" indent="-342900" rtl="0" fontAlgn="base">
                        <a:buFont typeface="Arial" panose="020B0604020202020204" pitchFamily="34" charset="0"/>
                        <a:buChar char="•"/>
                      </a:pPr>
                      <a:r>
                        <a:rPr lang="en-US" sz="1000">
                          <a:effectLst/>
                        </a:rPr>
                        <a:t>Sample person specification  </a:t>
                      </a:r>
                    </a:p>
                    <a:p>
                      <a:pPr marL="342900" lvl="0" indent="-342900" rtl="0" fontAlgn="base">
                        <a:buFont typeface="Arial" panose="020B0604020202020204" pitchFamily="34" charset="0"/>
                        <a:buChar char="•"/>
                      </a:pPr>
                      <a:r>
                        <a:rPr lang="en-US" sz="1000">
                          <a:effectLst/>
                        </a:rPr>
                        <a:t>Sample job advert  </a:t>
                      </a:r>
                    </a:p>
                    <a:p>
                      <a:pPr marL="342900" lvl="0" indent="-342900" rtl="0" fontAlgn="base">
                        <a:buFont typeface="Arial" panose="020B0604020202020204" pitchFamily="34" charset="0"/>
                        <a:buChar char="•"/>
                      </a:pPr>
                      <a:r>
                        <a:rPr lang="en-US" sz="1000">
                          <a:effectLst/>
                        </a:rPr>
                        <a:t>Sample interview questions </a:t>
                      </a:r>
                    </a:p>
                  </a:txBody>
                  <a:tcPr/>
                </a:tc>
                <a:extLst>
                  <a:ext uri="{0D108BD9-81ED-4DB2-BD59-A6C34878D82A}">
                    <a16:rowId xmlns:a16="http://schemas.microsoft.com/office/drawing/2014/main" val="2733034768"/>
                  </a:ext>
                </a:extLst>
              </a:tr>
              <a:tr h="0">
                <a:tc>
                  <a:txBody>
                    <a:bodyPr/>
                    <a:lstStyle/>
                    <a:p>
                      <a:pPr rtl="0" fontAlgn="base"/>
                      <a:r>
                        <a:rPr lang="en-US" sz="1000">
                          <a:effectLst/>
                        </a:rPr>
                        <a:t>6. </a:t>
                      </a:r>
                      <a:endParaRPr lang="en-US">
                        <a:effectLst/>
                      </a:endParaRPr>
                    </a:p>
                  </a:txBody>
                  <a:tcPr/>
                </a:tc>
                <a:tc>
                  <a:txBody>
                    <a:bodyPr/>
                    <a:lstStyle/>
                    <a:p>
                      <a:pPr rtl="0" fontAlgn="base"/>
                      <a:r>
                        <a:rPr lang="en-US" sz="1000">
                          <a:effectLst/>
                          <a:hlinkClick r:id="rId11"/>
                        </a:rPr>
                        <a:t>Health &amp; Wellbeing Coach recruitment pack</a:t>
                      </a:r>
                      <a:r>
                        <a:rPr lang="en-US" sz="1000">
                          <a:effectLst/>
                        </a:rPr>
                        <a:t>  </a:t>
                      </a:r>
                    </a:p>
                    <a:p>
                      <a:pPr rtl="0" fontAlgn="base"/>
                      <a:r>
                        <a:rPr lang="en-US" sz="1000">
                          <a:effectLst/>
                        </a:rPr>
                        <a:t>An optional resource to provide support to PCN’s in the recruitment or engagement of care coordinators. The resource includes: </a:t>
                      </a:r>
                      <a:endParaRPr lang="en-US">
                        <a:effectLst/>
                      </a:endParaRPr>
                    </a:p>
                    <a:p>
                      <a:pPr marL="342900" lvl="0" indent="-342900" rtl="0" fontAlgn="base">
                        <a:buFont typeface="Arial" panose="020B0604020202020204" pitchFamily="34" charset="0"/>
                        <a:buChar char="•"/>
                      </a:pPr>
                      <a:r>
                        <a:rPr lang="en-US" sz="1000">
                          <a:effectLst/>
                        </a:rPr>
                        <a:t>Sample job description  </a:t>
                      </a:r>
                    </a:p>
                    <a:p>
                      <a:pPr marL="342900" lvl="0" indent="-342900" rtl="0" fontAlgn="base">
                        <a:buFont typeface="Arial" panose="020B0604020202020204" pitchFamily="34" charset="0"/>
                        <a:buChar char="•"/>
                      </a:pPr>
                      <a:r>
                        <a:rPr lang="en-US" sz="1000">
                          <a:effectLst/>
                        </a:rPr>
                        <a:t>Sample person specification  </a:t>
                      </a:r>
                    </a:p>
                    <a:p>
                      <a:pPr marL="342900" lvl="0" indent="-342900" rtl="0" fontAlgn="base">
                        <a:buFont typeface="Arial" panose="020B0604020202020204" pitchFamily="34" charset="0"/>
                        <a:buChar char="•"/>
                      </a:pPr>
                      <a:r>
                        <a:rPr lang="en-US" sz="1000">
                          <a:effectLst/>
                        </a:rPr>
                        <a:t>Sample job advert  </a:t>
                      </a:r>
                    </a:p>
                    <a:p>
                      <a:pPr marL="342900" lvl="0" indent="-342900" rtl="0" fontAlgn="base">
                        <a:buFont typeface="Arial" panose="020B0604020202020204" pitchFamily="34" charset="0"/>
                        <a:buChar char="•"/>
                      </a:pPr>
                      <a:r>
                        <a:rPr lang="en-US" sz="1000">
                          <a:effectLst/>
                        </a:rPr>
                        <a:t>Sample interview questions </a:t>
                      </a:r>
                    </a:p>
                  </a:txBody>
                  <a:tcPr/>
                </a:tc>
                <a:extLst>
                  <a:ext uri="{0D108BD9-81ED-4DB2-BD59-A6C34878D82A}">
                    <a16:rowId xmlns:a16="http://schemas.microsoft.com/office/drawing/2014/main" val="3465759429"/>
                  </a:ext>
                </a:extLst>
              </a:tr>
              <a:tr h="0">
                <a:tc>
                  <a:txBody>
                    <a:bodyPr/>
                    <a:lstStyle/>
                    <a:p>
                      <a:pPr rtl="0" fontAlgn="base"/>
                      <a:r>
                        <a:rPr lang="en-US" sz="1000">
                          <a:effectLst/>
                        </a:rPr>
                        <a:t>7. </a:t>
                      </a:r>
                      <a:endParaRPr lang="en-US">
                        <a:effectLst/>
                      </a:endParaRPr>
                    </a:p>
                  </a:txBody>
                  <a:tcPr/>
                </a:tc>
                <a:tc>
                  <a:txBody>
                    <a:bodyPr/>
                    <a:lstStyle/>
                    <a:p>
                      <a:pPr rtl="0" fontAlgn="base"/>
                      <a:r>
                        <a:rPr lang="en-US" sz="1000">
                          <a:effectLst/>
                          <a:hlinkClick r:id="rId12"/>
                        </a:rPr>
                        <a:t>Care Co-ordination practice leaflet</a:t>
                      </a:r>
                      <a:r>
                        <a:rPr lang="en-US" sz="1000">
                          <a:effectLst/>
                        </a:rPr>
                        <a:t> - Primary Care practice leaflet to explain the role of Care Coordinators to patients   </a:t>
                      </a:r>
                      <a:endParaRPr lang="en-US">
                        <a:effectLst/>
                      </a:endParaRPr>
                    </a:p>
                  </a:txBody>
                  <a:tcPr/>
                </a:tc>
                <a:extLst>
                  <a:ext uri="{0D108BD9-81ED-4DB2-BD59-A6C34878D82A}">
                    <a16:rowId xmlns:a16="http://schemas.microsoft.com/office/drawing/2014/main" val="2370346263"/>
                  </a:ext>
                </a:extLst>
              </a:tr>
              <a:tr h="0">
                <a:tc>
                  <a:txBody>
                    <a:bodyPr/>
                    <a:lstStyle/>
                    <a:p>
                      <a:pPr rtl="0" fontAlgn="base"/>
                      <a:r>
                        <a:rPr lang="en-US" sz="1000">
                          <a:effectLst/>
                        </a:rPr>
                        <a:t>8. </a:t>
                      </a:r>
                      <a:endParaRPr lang="en-US">
                        <a:effectLst/>
                      </a:endParaRPr>
                    </a:p>
                  </a:txBody>
                  <a:tcPr/>
                </a:tc>
                <a:tc>
                  <a:txBody>
                    <a:bodyPr/>
                    <a:lstStyle/>
                    <a:p>
                      <a:pPr rtl="0" fontAlgn="base"/>
                      <a:r>
                        <a:rPr lang="en-US" sz="1000">
                          <a:effectLst/>
                          <a:hlinkClick r:id="rId13"/>
                        </a:rPr>
                        <a:t>Health and Wellbeing FAQ’s</a:t>
                      </a:r>
                      <a:r>
                        <a:rPr lang="en-US" sz="1000">
                          <a:effectLst/>
                        </a:rPr>
                        <a:t> </a:t>
                      </a:r>
                    </a:p>
                  </a:txBody>
                  <a:tcPr/>
                </a:tc>
                <a:extLst>
                  <a:ext uri="{0D108BD9-81ED-4DB2-BD59-A6C34878D82A}">
                    <a16:rowId xmlns:a16="http://schemas.microsoft.com/office/drawing/2014/main" val="2016035922"/>
                  </a:ext>
                </a:extLst>
              </a:tr>
              <a:tr h="0">
                <a:tc>
                  <a:txBody>
                    <a:bodyPr/>
                    <a:lstStyle/>
                    <a:p>
                      <a:pPr rtl="0" fontAlgn="base"/>
                      <a:r>
                        <a:rPr lang="en-US" sz="1000">
                          <a:effectLst/>
                        </a:rPr>
                        <a:t>9. </a:t>
                      </a:r>
                      <a:endParaRPr lang="en-US">
                        <a:effectLst/>
                      </a:endParaRPr>
                    </a:p>
                  </a:txBody>
                  <a:tcPr/>
                </a:tc>
                <a:tc>
                  <a:txBody>
                    <a:bodyPr/>
                    <a:lstStyle/>
                    <a:p>
                      <a:pPr rtl="0" fontAlgn="base"/>
                      <a:r>
                        <a:rPr lang="en-GB" sz="1000">
                          <a:effectLst/>
                          <a:hlinkClick r:id="rId14"/>
                        </a:rPr>
                        <a:t>Care Coordination- Primary Care leaflet</a:t>
                      </a:r>
                      <a:r>
                        <a:rPr lang="en-GB" sz="1000">
                          <a:effectLst/>
                        </a:rPr>
                        <a:t>  - This document provides an in-depth summary of the roles and application of the Care Coordinator within primary care. </a:t>
                      </a:r>
                      <a:endParaRPr lang="en-GB">
                        <a:effectLst/>
                      </a:endParaRPr>
                    </a:p>
                  </a:txBody>
                  <a:tcPr/>
                </a:tc>
                <a:extLst>
                  <a:ext uri="{0D108BD9-81ED-4DB2-BD59-A6C34878D82A}">
                    <a16:rowId xmlns:a16="http://schemas.microsoft.com/office/drawing/2014/main" val="4232122087"/>
                  </a:ext>
                </a:extLst>
              </a:tr>
              <a:tr h="251459">
                <a:tc>
                  <a:txBody>
                    <a:bodyPr/>
                    <a:lstStyle/>
                    <a:p>
                      <a:pPr lvl="0" rtl="0">
                        <a:buNone/>
                      </a:pPr>
                      <a:r>
                        <a:rPr lang="en-US" sz="1000">
                          <a:effectLst/>
                        </a:rPr>
                        <a:t>10.</a:t>
                      </a:r>
                    </a:p>
                  </a:txBody>
                  <a:tcPr/>
                </a:tc>
                <a:tc>
                  <a:txBody>
                    <a:bodyPr/>
                    <a:lstStyle/>
                    <a:p>
                      <a:pPr lvl="0" rtl="0">
                        <a:buNone/>
                      </a:pPr>
                      <a:r>
                        <a:rPr lang="en-GB" sz="1000">
                          <a:effectLst/>
                        </a:rPr>
                        <a:t>Health &amp; Wellbeing Coach Mentor: Caroline Haines, </a:t>
                      </a:r>
                      <a:r>
                        <a:rPr lang="en-GB" sz="1000" b="0" i="0" u="none" strike="noStrike" noProof="0">
                          <a:effectLst/>
                          <a:latin typeface="Arial"/>
                        </a:rPr>
                        <a:t>caroline.haines1@nhs.net</a:t>
                      </a:r>
                      <a:endParaRPr lang="en-GB">
                        <a:effectLst/>
                      </a:endParaRPr>
                    </a:p>
                  </a:txBody>
                  <a:tcPr/>
                </a:tc>
                <a:extLst>
                  <a:ext uri="{0D108BD9-81ED-4DB2-BD59-A6C34878D82A}">
                    <a16:rowId xmlns:a16="http://schemas.microsoft.com/office/drawing/2014/main" val="115873151"/>
                  </a:ext>
                </a:extLst>
              </a:tr>
              <a:tr h="228600">
                <a:tc>
                  <a:txBody>
                    <a:bodyPr/>
                    <a:lstStyle/>
                    <a:p>
                      <a:pPr lvl="0" rtl="0">
                        <a:buNone/>
                      </a:pPr>
                      <a:r>
                        <a:rPr lang="en-US" sz="1000">
                          <a:effectLst/>
                        </a:rPr>
                        <a:t>11. </a:t>
                      </a:r>
                      <a:endParaRPr lang="en-US">
                        <a:effectLst/>
                      </a:endParaRPr>
                    </a:p>
                  </a:txBody>
                  <a:tcPr/>
                </a:tc>
                <a:tc>
                  <a:txBody>
                    <a:bodyPr/>
                    <a:lstStyle/>
                    <a:p>
                      <a:pPr lvl="0" rtl="0">
                        <a:buNone/>
                      </a:pPr>
                      <a:r>
                        <a:rPr lang="en-GB" sz="1000">
                          <a:effectLst/>
                        </a:rPr>
                        <a:t>Care Coordinator Mentor: Dr Ali Hassas, </a:t>
                      </a:r>
                      <a:r>
                        <a:rPr lang="en-GB" sz="1000" b="0" i="0" u="none" strike="noStrike" noProof="0">
                          <a:effectLst/>
                          <a:latin typeface="Arial"/>
                        </a:rPr>
                        <a:t>alihassas@nhs.net</a:t>
                      </a:r>
                      <a:endParaRPr lang="en-GB">
                        <a:effectLst/>
                      </a:endParaRPr>
                    </a:p>
                  </a:txBody>
                  <a:tcPr/>
                </a:tc>
                <a:extLst>
                  <a:ext uri="{0D108BD9-81ED-4DB2-BD59-A6C34878D82A}">
                    <a16:rowId xmlns:a16="http://schemas.microsoft.com/office/drawing/2014/main" val="2027499478"/>
                  </a:ext>
                </a:extLst>
              </a:tr>
              <a:tr h="445770">
                <a:tc>
                  <a:txBody>
                    <a:bodyPr/>
                    <a:lstStyle/>
                    <a:p>
                      <a:pPr rtl="0" fontAlgn="base"/>
                      <a:r>
                        <a:rPr lang="en-US" sz="1000">
                          <a:effectLst/>
                        </a:rPr>
                        <a:t>12. </a:t>
                      </a:r>
                      <a:endParaRPr lang="en-US">
                        <a:effectLst/>
                      </a:endParaRPr>
                    </a:p>
                  </a:txBody>
                  <a:tcPr/>
                </a:tc>
                <a:tc>
                  <a:txBody>
                    <a:bodyPr/>
                    <a:lstStyle/>
                    <a:p>
                      <a:pPr rtl="0" fontAlgn="base"/>
                      <a:r>
                        <a:rPr lang="en-GB" sz="1000">
                          <a:effectLst/>
                          <a:hlinkClick r:id="rId15"/>
                        </a:rPr>
                        <a:t>FutureNHS Collaboration Platform</a:t>
                      </a:r>
                      <a:r>
                        <a:rPr lang="en-GB" sz="1000">
                          <a:effectLst/>
                        </a:rPr>
                        <a:t> - Source of good practice guidance, webinars, updates and more. Something we should be encouraging link workers to join. </a:t>
                      </a:r>
                      <a:endParaRPr lang="en-GB">
                        <a:effectLst/>
                      </a:endParaRPr>
                    </a:p>
                    <a:p>
                      <a:pPr rtl="0" fontAlgn="base"/>
                      <a:r>
                        <a:rPr lang="en-GB" sz="1000">
                          <a:effectLst/>
                        </a:rPr>
                        <a:t>To join please email: england.supportedselfmangement@nhs.net </a:t>
                      </a:r>
                      <a:endParaRPr lang="en-GB">
                        <a:effectLst/>
                      </a:endParaRPr>
                    </a:p>
                  </a:txBody>
                  <a:tcPr/>
                </a:tc>
                <a:extLst>
                  <a:ext uri="{0D108BD9-81ED-4DB2-BD59-A6C34878D82A}">
                    <a16:rowId xmlns:a16="http://schemas.microsoft.com/office/drawing/2014/main" val="1051331157"/>
                  </a:ext>
                </a:extLst>
              </a:tr>
            </a:tbl>
          </a:graphicData>
        </a:graphic>
      </p:graphicFrame>
    </p:spTree>
    <p:extLst>
      <p:ext uri="{BB962C8B-B14F-4D97-AF65-F5344CB8AC3E}">
        <p14:creationId xmlns:p14="http://schemas.microsoft.com/office/powerpoint/2010/main" val="1050949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5" y="6185341"/>
            <a:ext cx="2656044" cy="340864"/>
          </a:xfrm>
          <a:prstGeom prst="rect">
            <a:avLst/>
          </a:prstGeom>
          <a:noFill/>
          <a:ln>
            <a:noFill/>
          </a:ln>
        </p:spPr>
        <p:txBody>
          <a:bodyPr spcFirstLastPara="1" vert="horz" wrap="square" lIns="85356" tIns="42667" rIns="85356" bIns="42667" rtlCol="0" anchor="ctr" anchorCtr="0">
            <a:noAutofit/>
          </a:bodyPr>
          <a:lstStyle/>
          <a:p>
            <a:fld id="{00000000-1234-1234-1234-123412341234}" type="slidenum">
              <a:rPr lang="en-US"/>
              <a:pPr/>
              <a:t>3</a:t>
            </a:fld>
            <a:endParaRPr/>
          </a:p>
        </p:txBody>
      </p:sp>
      <p:sp>
        <p:nvSpPr>
          <p:cNvPr id="274" name="Google Shape;274;p39"/>
          <p:cNvSpPr/>
          <p:nvPr/>
        </p:nvSpPr>
        <p:spPr>
          <a:xfrm>
            <a:off x="0" y="6117831"/>
            <a:ext cx="12192000" cy="741055"/>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7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7"/>
            <a:ext cx="11693347"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7" rIns="85356" bIns="42667" rtlCol="0" anchor="ctr" anchorCtr="0">
            <a:noAutofit/>
          </a:bodyPr>
          <a:lstStyle/>
          <a:p>
            <a:pPr algn="ctr">
              <a:spcBef>
                <a:spcPts val="0"/>
              </a:spcBef>
            </a:pPr>
            <a:r>
              <a:rPr lang="en-GB" sz="2700" b="1">
                <a:latin typeface="+mn-lt"/>
              </a:rPr>
              <a:t>What do the roles do</a:t>
            </a:r>
            <a:endParaRPr lang="en-US" b="1"/>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6"/>
            <a:ext cx="3601235"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latin typeface="Calibri"/>
                <a:ea typeface="ヒラギノ角ゴ Pro W3"/>
              </a:rPr>
              <a:t>@SP_LDN</a:t>
            </a:r>
          </a:p>
          <a:p>
            <a:pPr>
              <a:spcAft>
                <a:spcPts val="560"/>
              </a:spcAft>
            </a:pPr>
            <a:r>
              <a:rPr lang="en-GB" sz="1700" b="1">
                <a:solidFill>
                  <a:schemeClr val="bg1"/>
                </a:solidFill>
                <a:latin typeface="Calibri"/>
                <a:ea typeface="ヒラギノ角ゴ Pro W3"/>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1" y="6188870"/>
            <a:ext cx="258736" cy="219311"/>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9" y="6538900"/>
            <a:ext cx="233663" cy="183243"/>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9895934" y="6160147"/>
            <a:ext cx="2020612" cy="659047"/>
          </a:xfrm>
          <a:prstGeom prst="rect">
            <a:avLst/>
          </a:prstGeom>
          <a:noFill/>
          <a:ln>
            <a:noFill/>
          </a:ln>
        </p:spPr>
      </p:pic>
      <p:graphicFrame>
        <p:nvGraphicFramePr>
          <p:cNvPr id="2" name="Table 1">
            <a:extLst>
              <a:ext uri="{FF2B5EF4-FFF2-40B4-BE49-F238E27FC236}">
                <a16:creationId xmlns:a16="http://schemas.microsoft.com/office/drawing/2014/main" id="{C25F69A8-D7A3-4151-82A6-57FF173D3E97}"/>
              </a:ext>
            </a:extLst>
          </p:cNvPr>
          <p:cNvGraphicFramePr>
            <a:graphicFrameLocks noGrp="1"/>
          </p:cNvGraphicFramePr>
          <p:nvPr>
            <p:extLst>
              <p:ext uri="{D42A27DB-BD31-4B8C-83A1-F6EECF244321}">
                <p14:modId xmlns:p14="http://schemas.microsoft.com/office/powerpoint/2010/main" val="2407325410"/>
              </p:ext>
            </p:extLst>
          </p:nvPr>
        </p:nvGraphicFramePr>
        <p:xfrm>
          <a:off x="231673" y="655503"/>
          <a:ext cx="11693338" cy="5347736"/>
        </p:xfrm>
        <a:graphic>
          <a:graphicData uri="http://schemas.openxmlformats.org/drawingml/2006/table">
            <a:tbl>
              <a:tblPr firstRow="1" bandRow="1">
                <a:tableStyleId>{93296810-A885-4BE3-A3E7-6D5BEEA58F35}</a:tableStyleId>
              </a:tblPr>
              <a:tblGrid>
                <a:gridCol w="4202905">
                  <a:extLst>
                    <a:ext uri="{9D8B030D-6E8A-4147-A177-3AD203B41FA5}">
                      <a16:colId xmlns:a16="http://schemas.microsoft.com/office/drawing/2014/main" val="3765461475"/>
                    </a:ext>
                  </a:extLst>
                </a:gridCol>
                <a:gridCol w="3344512">
                  <a:extLst>
                    <a:ext uri="{9D8B030D-6E8A-4147-A177-3AD203B41FA5}">
                      <a16:colId xmlns:a16="http://schemas.microsoft.com/office/drawing/2014/main" val="2244288024"/>
                    </a:ext>
                  </a:extLst>
                </a:gridCol>
                <a:gridCol w="4145921">
                  <a:extLst>
                    <a:ext uri="{9D8B030D-6E8A-4147-A177-3AD203B41FA5}">
                      <a16:colId xmlns:a16="http://schemas.microsoft.com/office/drawing/2014/main" val="673554403"/>
                    </a:ext>
                  </a:extLst>
                </a:gridCol>
              </a:tblGrid>
              <a:tr h="304048">
                <a:tc>
                  <a:txBody>
                    <a:bodyPr/>
                    <a:lstStyle/>
                    <a:p>
                      <a:pPr algn="ctr">
                        <a:spcBef>
                          <a:spcPts val="400"/>
                        </a:spcBef>
                        <a:spcAft>
                          <a:spcPts val="400"/>
                        </a:spcAft>
                      </a:pPr>
                      <a:r>
                        <a:rPr lang="en-GB" sz="1500"/>
                        <a:t>Social Prescribing Link Workers</a:t>
                      </a:r>
                    </a:p>
                  </a:txBody>
                  <a:tcPr marL="60397" marR="60397" marT="40264" marB="40264"/>
                </a:tc>
                <a:tc>
                  <a:txBody>
                    <a:bodyPr/>
                    <a:lstStyle/>
                    <a:p>
                      <a:pPr algn="ctr">
                        <a:spcBef>
                          <a:spcPts val="400"/>
                        </a:spcBef>
                        <a:spcAft>
                          <a:spcPts val="400"/>
                        </a:spcAft>
                      </a:pPr>
                      <a:r>
                        <a:rPr lang="en-GB" sz="1500"/>
                        <a:t>Health &amp; Wellbeing Coaches</a:t>
                      </a:r>
                    </a:p>
                  </a:txBody>
                  <a:tcPr marL="60397" marR="60397" marT="40264" marB="40264"/>
                </a:tc>
                <a:tc>
                  <a:txBody>
                    <a:bodyPr/>
                    <a:lstStyle/>
                    <a:p>
                      <a:pPr algn="ctr">
                        <a:spcBef>
                          <a:spcPts val="400"/>
                        </a:spcBef>
                        <a:spcAft>
                          <a:spcPts val="400"/>
                        </a:spcAft>
                      </a:pPr>
                      <a:r>
                        <a:rPr lang="en-GB" sz="1500"/>
                        <a:t>Care Coordinators</a:t>
                      </a:r>
                    </a:p>
                  </a:txBody>
                  <a:tcPr marL="60397" marR="60397" marT="40264" marB="40264"/>
                </a:tc>
                <a:extLst>
                  <a:ext uri="{0D108BD9-81ED-4DB2-BD59-A6C34878D82A}">
                    <a16:rowId xmlns:a16="http://schemas.microsoft.com/office/drawing/2014/main" val="3112582303"/>
                  </a:ext>
                </a:extLst>
              </a:tr>
              <a:tr h="5038608">
                <a:tc>
                  <a:txBody>
                    <a:bodyPr/>
                    <a:lstStyle/>
                    <a:p>
                      <a:pPr>
                        <a:spcBef>
                          <a:spcPts val="0"/>
                        </a:spcBef>
                        <a:spcAft>
                          <a:spcPts val="0"/>
                        </a:spcAft>
                      </a:pPr>
                      <a:endParaRPr lang="en-GB" sz="100" kern="1200">
                        <a:effectLst/>
                      </a:endParaRPr>
                    </a:p>
                    <a:p>
                      <a:pPr>
                        <a:spcBef>
                          <a:spcPts val="600"/>
                        </a:spcBef>
                        <a:spcAft>
                          <a:spcPts val="1200"/>
                        </a:spcAft>
                      </a:pPr>
                      <a:r>
                        <a:rPr lang="en-GB" sz="1500" b="1" kern="1200">
                          <a:effectLst/>
                        </a:rPr>
                        <a:t>Address wider issues (social determinants of health) </a:t>
                      </a:r>
                      <a:r>
                        <a:rPr lang="en-GB" sz="1500" kern="1200">
                          <a:effectLst/>
                        </a:rPr>
                        <a:t>that impact people’s health &amp; wellbeing.</a:t>
                      </a:r>
                    </a:p>
                    <a:p>
                      <a:pPr>
                        <a:spcBef>
                          <a:spcPts val="600"/>
                        </a:spcBef>
                        <a:spcAft>
                          <a:spcPts val="1200"/>
                        </a:spcAft>
                      </a:pPr>
                      <a:r>
                        <a:rPr lang="en-GB" sz="1500" b="1" kern="1200">
                          <a:effectLst/>
                        </a:rPr>
                        <a:t>Take time with patient</a:t>
                      </a:r>
                      <a:r>
                        <a:rPr lang="en-GB" sz="1500" b="0" kern="1200">
                          <a:effectLst/>
                        </a:rPr>
                        <a:t>, using personalised care support planning, motivational interviewing &amp; health coaching approaches</a:t>
                      </a:r>
                      <a:r>
                        <a:rPr lang="en-GB" sz="1500" kern="1200">
                          <a:effectLst/>
                        </a:rPr>
                        <a:t>,</a:t>
                      </a:r>
                      <a:r>
                        <a:rPr lang="en-GB" sz="1500" b="1" kern="1200">
                          <a:effectLst/>
                        </a:rPr>
                        <a:t> over several sessions to identify what matters to the person and connect them with</a:t>
                      </a:r>
                      <a:r>
                        <a:rPr lang="en-GB" sz="1500" kern="1200">
                          <a:effectLst/>
                        </a:rPr>
                        <a:t>;</a:t>
                      </a:r>
                    </a:p>
                    <a:p>
                      <a:pPr marL="215900" lvl="0" indent="-215900">
                        <a:spcAft>
                          <a:spcPts val="600"/>
                        </a:spcAft>
                        <a:buFont typeface="Arial" panose="020B0604020202020204" pitchFamily="34" charset="0"/>
                        <a:buChar char="•"/>
                      </a:pPr>
                      <a:r>
                        <a:rPr lang="en-GB" sz="1500" kern="1200">
                          <a:effectLst/>
                        </a:rPr>
                        <a:t>practical, social and emotional support within their community</a:t>
                      </a:r>
                    </a:p>
                    <a:p>
                      <a:pPr marL="215900" lvl="0" indent="-215900">
                        <a:spcAft>
                          <a:spcPts val="1200"/>
                        </a:spcAft>
                        <a:buFont typeface="Arial" panose="020B0604020202020204" pitchFamily="34" charset="0"/>
                        <a:buChar char="•"/>
                      </a:pPr>
                      <a:r>
                        <a:rPr lang="en-GB" sz="1500" kern="1200">
                          <a:effectLst/>
                        </a:rPr>
                        <a:t>activities that promote wellbeing e.g.  arts, sports, natural environment.</a:t>
                      </a:r>
                    </a:p>
                    <a:p>
                      <a:pPr marL="0" marR="0" lvl="0" indent="0" algn="l" rtl="0" eaLnBrk="1" fontAlgn="auto" latinLnBrk="0" hangingPunct="1">
                        <a:lnSpc>
                          <a:spcPct val="100000"/>
                        </a:lnSpc>
                        <a:spcBef>
                          <a:spcPts val="0"/>
                        </a:spcBef>
                        <a:spcAft>
                          <a:spcPts val="1200"/>
                        </a:spcAft>
                        <a:buClrTx/>
                        <a:buSzTx/>
                        <a:buFont typeface="Arial" panose="020B0604020202020204" pitchFamily="34" charset="0"/>
                        <a:buNone/>
                      </a:pPr>
                      <a:r>
                        <a:rPr lang="en-GB" sz="1500" b="1" kern="1200">
                          <a:effectLst/>
                        </a:rPr>
                        <a:t>Act as a bridge between primary care and the community</a:t>
                      </a:r>
                      <a:r>
                        <a:rPr lang="en-GB" sz="1500" kern="1200">
                          <a:effectLst/>
                        </a:rPr>
                        <a:t> - Identify and nurture community assets by working with partners such as VCSE, LA and NHS.</a:t>
                      </a:r>
                    </a:p>
                    <a:p>
                      <a:pPr>
                        <a:spcAft>
                          <a:spcPts val="1200"/>
                        </a:spcAft>
                      </a:pPr>
                      <a:r>
                        <a:rPr lang="en-GB" sz="1500" b="1" kern="1200">
                          <a:effectLst/>
                        </a:rPr>
                        <a:t>Tend to support people</a:t>
                      </a:r>
                      <a:r>
                        <a:rPr lang="en-GB" sz="1500" kern="1200">
                          <a:effectLst/>
                        </a:rPr>
                        <a:t> experiencing loneliness, complex social needs, mental health needs or multiple LTCs.</a:t>
                      </a:r>
                    </a:p>
                  </a:txBody>
                  <a:tcPr marL="95112" marR="60397" marT="40264" marB="40264"/>
                </a:tc>
                <a:tc>
                  <a:txBody>
                    <a:bodyPr/>
                    <a:lstStyle/>
                    <a:p>
                      <a:endParaRPr lang="en-GB" sz="700" kern="1200">
                        <a:effectLst/>
                      </a:endParaRPr>
                    </a:p>
                    <a:p>
                      <a:pPr>
                        <a:spcAft>
                          <a:spcPts val="1200"/>
                        </a:spcAft>
                      </a:pPr>
                      <a:r>
                        <a:rPr lang="en-GB" sz="1500" b="1" kern="1200">
                          <a:effectLst/>
                        </a:rPr>
                        <a:t>Work with patients </a:t>
                      </a:r>
                      <a:r>
                        <a:rPr lang="en-GB" sz="1500" kern="1200">
                          <a:effectLst/>
                        </a:rPr>
                        <a:t>who will benefit from and provide:</a:t>
                      </a:r>
                    </a:p>
                    <a:p>
                      <a:pPr marL="171450" lvl="0" indent="-171450">
                        <a:spcAft>
                          <a:spcPts val="1200"/>
                        </a:spcAft>
                        <a:buFont typeface="Arial"/>
                        <a:buChar char="•"/>
                      </a:pPr>
                      <a:r>
                        <a:rPr lang="en-GB" sz="1500" b="1" kern="1200">
                          <a:effectLst/>
                        </a:rPr>
                        <a:t>Goal setting</a:t>
                      </a:r>
                      <a:r>
                        <a:rPr lang="en-GB" sz="1500" kern="1200">
                          <a:effectLst/>
                        </a:rPr>
                        <a:t> - Guide and support people with LTCs to set self-identified health and wellbeing goals</a:t>
                      </a:r>
                    </a:p>
                    <a:p>
                      <a:pPr marL="171450" marR="0" lvl="0" indent="-171450" algn="l" rtl="0" eaLnBrk="1" fontAlgn="auto" latinLnBrk="0" hangingPunct="1">
                        <a:lnSpc>
                          <a:spcPct val="100000"/>
                        </a:lnSpc>
                        <a:spcBef>
                          <a:spcPts val="0"/>
                        </a:spcBef>
                        <a:spcAft>
                          <a:spcPts val="1200"/>
                        </a:spcAft>
                        <a:buClrTx/>
                        <a:buSzTx/>
                        <a:buFont typeface="Arial"/>
                        <a:buChar char="•"/>
                      </a:pPr>
                      <a:r>
                        <a:rPr lang="en-GB" sz="1500" b="1" kern="1200">
                          <a:effectLst/>
                        </a:rPr>
                        <a:t>Behaviour change </a:t>
                      </a:r>
                      <a:r>
                        <a:rPr lang="en-GB" sz="1500" kern="1200">
                          <a:effectLst/>
                        </a:rPr>
                        <a:t>- Use specialist coaching and behaviour change techniques, usually over a number of sessions</a:t>
                      </a:r>
                    </a:p>
                    <a:p>
                      <a:pPr marL="0" marR="0" lvl="0" indent="0" algn="l" rtl="0" eaLnBrk="1" fontAlgn="auto" latinLnBrk="0" hangingPunct="1">
                        <a:lnSpc>
                          <a:spcPct val="100000"/>
                        </a:lnSpc>
                        <a:spcBef>
                          <a:spcPts val="0"/>
                        </a:spcBef>
                        <a:spcAft>
                          <a:spcPts val="1200"/>
                        </a:spcAft>
                        <a:buClrTx/>
                        <a:buSzTx/>
                        <a:buFontTx/>
                        <a:buNone/>
                      </a:pPr>
                      <a:r>
                        <a:rPr lang="en-GB" sz="1500" b="1" kern="1200">
                          <a:effectLst/>
                        </a:rPr>
                        <a:t>Tend to support</a:t>
                      </a:r>
                      <a:r>
                        <a:rPr lang="en-GB" sz="1500" kern="1200">
                          <a:effectLst/>
                        </a:rPr>
                        <a:t> with physical and mental health conditions, and with one or more LTCs such as type 2 diabetes, COPD, or those at risk of developing a LTC.</a:t>
                      </a:r>
                    </a:p>
                    <a:p>
                      <a:pPr>
                        <a:spcAft>
                          <a:spcPts val="1200"/>
                        </a:spcAft>
                      </a:pPr>
                      <a:endParaRPr lang="en-GB" sz="1500" kern="1200">
                        <a:effectLst/>
                      </a:endParaRPr>
                    </a:p>
                  </a:txBody>
                  <a:tcPr marL="95112" marR="60397" marT="40264" marB="40264"/>
                </a:tc>
                <a:tc>
                  <a:txBody>
                    <a:bodyPr/>
                    <a:lstStyle/>
                    <a:p>
                      <a:endParaRPr lang="en-GB" sz="700" kern="1200">
                        <a:effectLst/>
                      </a:endParaRPr>
                    </a:p>
                    <a:p>
                      <a:pPr>
                        <a:spcAft>
                          <a:spcPts val="600"/>
                        </a:spcAft>
                      </a:pPr>
                      <a:r>
                        <a:rPr lang="en-GB" sz="1500" b="1" kern="1200">
                          <a:effectLst/>
                        </a:rPr>
                        <a:t>Work with patients</a:t>
                      </a:r>
                      <a:r>
                        <a:rPr lang="en-GB" sz="1500" kern="1200">
                          <a:effectLst/>
                        </a:rPr>
                        <a:t> who will benefit from, and provide:</a:t>
                      </a:r>
                      <a:endParaRPr lang="en-GB" sz="1300"/>
                    </a:p>
                    <a:p>
                      <a:pPr marL="171450" indent="-171450">
                        <a:spcAft>
                          <a:spcPts val="600"/>
                        </a:spcAft>
                        <a:buFont typeface="Arial"/>
                        <a:buChar char="•"/>
                      </a:pPr>
                      <a:r>
                        <a:rPr lang="en-GB" sz="1500" b="1" kern="1200">
                          <a:effectLst/>
                        </a:rPr>
                        <a:t>Support in navigating the health system</a:t>
                      </a:r>
                      <a:r>
                        <a:rPr lang="en-GB" sz="1500" kern="1200">
                          <a:effectLst/>
                        </a:rPr>
                        <a:t> and connecting with the right people</a:t>
                      </a:r>
                    </a:p>
                    <a:p>
                      <a:pPr marL="171450" lvl="0" indent="-171450">
                        <a:spcAft>
                          <a:spcPts val="1200"/>
                        </a:spcAft>
                        <a:buFont typeface="Arial"/>
                        <a:buChar char="•"/>
                      </a:pPr>
                      <a:r>
                        <a:rPr lang="en-GB" sz="1500" b="1" u="none" strike="noStrike" kern="1200" noProof="0">
                          <a:effectLst/>
                        </a:rPr>
                        <a:t>Continuity of care</a:t>
                      </a:r>
                      <a:r>
                        <a:rPr lang="en-GB" sz="1500" u="none" strike="noStrike" kern="1200" noProof="0">
                          <a:effectLst/>
                        </a:rPr>
                        <a:t> – a point of contact alongside busy clinicians</a:t>
                      </a:r>
                    </a:p>
                    <a:p>
                      <a:pPr marL="171450" lvl="0" indent="-171450">
                        <a:spcAft>
                          <a:spcPts val="1200"/>
                        </a:spcAft>
                        <a:buFont typeface="Arial"/>
                        <a:buChar char="•"/>
                      </a:pPr>
                      <a:r>
                        <a:rPr lang="en-GB" sz="1500" b="1" u="none" strike="noStrike" kern="1200" noProof="0">
                          <a:effectLst/>
                        </a:rPr>
                        <a:t>Allyship and advocacy </a:t>
                      </a:r>
                      <a:r>
                        <a:rPr lang="en-GB" sz="1500" u="none" strike="noStrike" kern="1200" noProof="0">
                          <a:effectLst/>
                        </a:rPr>
                        <a:t>- post appointment follow-up conversations, support in understanding health conditions, creating space to reflect on choices right for individual ensuring changing needs are addressed</a:t>
                      </a:r>
                    </a:p>
                    <a:p>
                      <a:r>
                        <a:rPr lang="en-GB" sz="1500" b="1" kern="1200">
                          <a:effectLst/>
                        </a:rPr>
                        <a:t>Provide coordination and access</a:t>
                      </a:r>
                      <a:r>
                        <a:rPr lang="en-GB" sz="1500" kern="1200">
                          <a:effectLst/>
                        </a:rPr>
                        <a:t> to other appropriate services and support.</a:t>
                      </a:r>
                    </a:p>
                    <a:p>
                      <a:pPr lvl="0">
                        <a:buNone/>
                      </a:pPr>
                      <a:endParaRPr lang="en-GB" sz="1500" kern="1200">
                        <a:effectLst/>
                      </a:endParaRPr>
                    </a:p>
                    <a:p>
                      <a:pPr lvl="0">
                        <a:buNone/>
                      </a:pPr>
                      <a:r>
                        <a:rPr lang="en-GB" sz="1500" b="1" kern="1200">
                          <a:effectLst/>
                        </a:rPr>
                        <a:t>Can be main point of contact for care homes</a:t>
                      </a:r>
                    </a:p>
                    <a:p>
                      <a:endParaRPr lang="en-GB" sz="1500" kern="1200">
                        <a:effectLst/>
                      </a:endParaRPr>
                    </a:p>
                    <a:p>
                      <a:r>
                        <a:rPr lang="en-GB" sz="1500" b="1" kern="1200">
                          <a:effectLst/>
                        </a:rPr>
                        <a:t>Tend to support</a:t>
                      </a:r>
                      <a:r>
                        <a:rPr lang="en-GB" sz="1500" kern="1200">
                          <a:effectLst/>
                        </a:rPr>
                        <a:t> those with multiple appointments, chronic conditions, frail/elderly and people with LTCs.</a:t>
                      </a:r>
                    </a:p>
                  </a:txBody>
                  <a:tcPr marL="95112" marR="60397" marT="40264" marB="40264"/>
                </a:tc>
                <a:extLst>
                  <a:ext uri="{0D108BD9-81ED-4DB2-BD59-A6C34878D82A}">
                    <a16:rowId xmlns:a16="http://schemas.microsoft.com/office/drawing/2014/main" val="1551614752"/>
                  </a:ext>
                </a:extLst>
              </a:tr>
            </a:tbl>
          </a:graphicData>
        </a:graphic>
      </p:graphicFrame>
      <p:pic>
        <p:nvPicPr>
          <p:cNvPr id="3" name="Google Shape;302;p52">
            <a:extLst>
              <a:ext uri="{FF2B5EF4-FFF2-40B4-BE49-F238E27FC236}">
                <a16:creationId xmlns:a16="http://schemas.microsoft.com/office/drawing/2014/main" id="{08E34870-7AAF-4355-A2F1-6E1F78D3A449}"/>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894828" y="6164087"/>
            <a:ext cx="938248" cy="648040"/>
          </a:xfrm>
          <a:prstGeom prst="rect">
            <a:avLst/>
          </a:prstGeom>
          <a:noFill/>
          <a:ln>
            <a:noFill/>
          </a:ln>
        </p:spPr>
      </p:pic>
    </p:spTree>
    <p:extLst>
      <p:ext uri="{BB962C8B-B14F-4D97-AF65-F5344CB8AC3E}">
        <p14:creationId xmlns:p14="http://schemas.microsoft.com/office/powerpoint/2010/main" val="2547057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4</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spcBef>
                <a:spcPts val="0"/>
              </a:spcBef>
            </a:pPr>
            <a:r>
              <a:rPr lang="en-GB" sz="2600" b="1">
                <a:latin typeface="+mn-lt"/>
              </a:rPr>
              <a:t>PCN Advisors – working 2 days a week until Apr 22</a:t>
            </a:r>
            <a:endParaRPr lang="en-US"/>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188870"/>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38900"/>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2" name="TextBox 1">
            <a:extLst>
              <a:ext uri="{FF2B5EF4-FFF2-40B4-BE49-F238E27FC236}">
                <a16:creationId xmlns:a16="http://schemas.microsoft.com/office/drawing/2014/main" id="{5C82EDFB-C7D5-481B-8D9E-76252020B12D}"/>
              </a:ext>
            </a:extLst>
          </p:cNvPr>
          <p:cNvSpPr txBox="1"/>
          <p:nvPr/>
        </p:nvSpPr>
        <p:spPr>
          <a:xfrm>
            <a:off x="487680" y="760330"/>
            <a:ext cx="11338560" cy="2769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US" sz="2400" b="1">
                <a:solidFill>
                  <a:srgbClr val="007EB0"/>
                </a:solidFill>
                <a:latin typeface="Calibri"/>
                <a:cs typeface="Segoe UI"/>
              </a:rPr>
              <a:t>Purpose of the role:</a:t>
            </a:r>
            <a:endParaRPr lang="en-US" sz="2400">
              <a:solidFill>
                <a:srgbClr val="3F3F3F"/>
              </a:solidFill>
              <a:latin typeface="Calibri"/>
              <a:cs typeface="Segoe UI"/>
            </a:endParaRPr>
          </a:p>
          <a:p>
            <a:pPr marL="285750" lvl="1" indent="-285750">
              <a:spcBef>
                <a:spcPts val="600"/>
              </a:spcBef>
              <a:spcAft>
                <a:spcPts val="600"/>
              </a:spcAft>
              <a:buChar char="•"/>
            </a:pPr>
            <a:r>
              <a:rPr lang="en-US" sz="2000">
                <a:solidFill>
                  <a:srgbClr val="3F3F3F"/>
                </a:solidFill>
                <a:latin typeface="Calibri"/>
                <a:cs typeface="Calibri"/>
              </a:rPr>
              <a:t>Supporting PCNS to successfully embed the three, </a:t>
            </a:r>
            <a:r>
              <a:rPr lang="en-US" sz="2000" err="1">
                <a:solidFill>
                  <a:srgbClr val="3F3F3F"/>
                </a:solidFill>
                <a:latin typeface="Calibri"/>
                <a:cs typeface="Calibri"/>
              </a:rPr>
              <a:t>personalised</a:t>
            </a:r>
            <a:r>
              <a:rPr lang="en-US" sz="2000">
                <a:solidFill>
                  <a:srgbClr val="3F3F3F"/>
                </a:solidFill>
                <a:latin typeface="Calibri"/>
                <a:cs typeface="Calibri"/>
              </a:rPr>
              <a:t> care roles (Social Prescribing Link Workers, Health &amp; Wellbeing Coaches and Care Coordinators) to effectively tackle health inequalities and support primary care </a:t>
            </a:r>
          </a:p>
          <a:p>
            <a:pPr marL="285750" lvl="1" indent="-285750">
              <a:spcBef>
                <a:spcPts val="600"/>
              </a:spcBef>
              <a:spcAft>
                <a:spcPts val="600"/>
              </a:spcAft>
              <a:buChar char="•"/>
            </a:pPr>
            <a:r>
              <a:rPr lang="en-US" sz="2000">
                <a:solidFill>
                  <a:srgbClr val="3F3F3F"/>
                </a:solidFill>
                <a:latin typeface="Calibri"/>
              </a:rPr>
              <a:t>Build a network of those that employ or are working to embed the three </a:t>
            </a:r>
            <a:r>
              <a:rPr lang="en-US" sz="2000" err="1">
                <a:solidFill>
                  <a:srgbClr val="3F3F3F"/>
                </a:solidFill>
                <a:latin typeface="Calibri"/>
              </a:rPr>
              <a:t>personalised</a:t>
            </a:r>
            <a:r>
              <a:rPr lang="en-US" sz="2000">
                <a:solidFill>
                  <a:srgbClr val="3F3F3F"/>
                </a:solidFill>
                <a:latin typeface="Calibri"/>
              </a:rPr>
              <a:t> care roles in their work, facilitating a community of practice across London</a:t>
            </a:r>
          </a:p>
          <a:p>
            <a:pPr marL="285750" lvl="1" indent="-285750">
              <a:spcBef>
                <a:spcPts val="600"/>
              </a:spcBef>
              <a:spcAft>
                <a:spcPts val="600"/>
              </a:spcAft>
              <a:buChar char="•"/>
            </a:pPr>
            <a:endParaRPr lang="en-US" sz="2000">
              <a:solidFill>
                <a:srgbClr val="3F3F3F"/>
              </a:solidFill>
              <a:latin typeface="Calibri"/>
            </a:endParaRPr>
          </a:p>
        </p:txBody>
      </p:sp>
      <p:sp>
        <p:nvSpPr>
          <p:cNvPr id="16" name="TextBox 15">
            <a:extLst>
              <a:ext uri="{FF2B5EF4-FFF2-40B4-BE49-F238E27FC236}">
                <a16:creationId xmlns:a16="http://schemas.microsoft.com/office/drawing/2014/main" id="{E9FC1ADC-BF29-4B8D-A277-D2843670DC33}"/>
              </a:ext>
            </a:extLst>
          </p:cNvPr>
          <p:cNvSpPr txBox="1"/>
          <p:nvPr/>
        </p:nvSpPr>
        <p:spPr>
          <a:xfrm>
            <a:off x="475850" y="3149599"/>
            <a:ext cx="5425440" cy="2585323"/>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US" sz="2400" b="1">
                <a:solidFill>
                  <a:srgbClr val="007EB0"/>
                </a:solidFill>
                <a:latin typeface="Calibri"/>
                <a:cs typeface="Segoe UI"/>
              </a:rPr>
              <a:t>Dr Hina Shahid</a:t>
            </a:r>
          </a:p>
          <a:p>
            <a:pPr>
              <a:spcBef>
                <a:spcPts val="600"/>
              </a:spcBef>
              <a:spcAft>
                <a:spcPts val="600"/>
              </a:spcAft>
            </a:pPr>
            <a:r>
              <a:rPr lang="en-US" sz="1600">
                <a:latin typeface="Calibri"/>
              </a:rPr>
              <a:t>Hina is a Portfolio GP in North West London and has a background in Public Health. She has worked in the VCSE sector for 15 years in community engagement, outreach and health inclusion, and health systems strengthening in the UK and internationally.  She is an undergraduate tutor, GP Appraiser and also works in social research and health policy and has supported SPLWs in thinking through culturally appropriate practice</a:t>
            </a:r>
            <a:endParaRPr lang="en-US" sz="1600" b="1">
              <a:solidFill>
                <a:srgbClr val="007EB0"/>
              </a:solidFill>
              <a:latin typeface="Calibri"/>
            </a:endParaRPr>
          </a:p>
        </p:txBody>
      </p:sp>
      <p:sp>
        <p:nvSpPr>
          <p:cNvPr id="17" name="TextBox 16">
            <a:extLst>
              <a:ext uri="{FF2B5EF4-FFF2-40B4-BE49-F238E27FC236}">
                <a16:creationId xmlns:a16="http://schemas.microsoft.com/office/drawing/2014/main" id="{102A65B8-BC9D-4766-B0FF-F8528F3BEECE}"/>
              </a:ext>
            </a:extLst>
          </p:cNvPr>
          <p:cNvSpPr txBox="1"/>
          <p:nvPr/>
        </p:nvSpPr>
        <p:spPr>
          <a:xfrm>
            <a:off x="6271782" y="3149598"/>
            <a:ext cx="5425440" cy="2585323"/>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US" sz="2400" b="1">
                <a:solidFill>
                  <a:srgbClr val="007EB0"/>
                </a:solidFill>
                <a:latin typeface="Calibri"/>
                <a:cs typeface="Segoe UI"/>
              </a:rPr>
              <a:t>Lianna Martin</a:t>
            </a:r>
          </a:p>
          <a:p>
            <a:pPr>
              <a:spcBef>
                <a:spcPts val="600"/>
              </a:spcBef>
              <a:spcAft>
                <a:spcPts val="600"/>
              </a:spcAft>
            </a:pPr>
            <a:r>
              <a:rPr lang="en-US" sz="1600">
                <a:latin typeface="Calibri"/>
              </a:rPr>
              <a:t>With over 20 years experience in the VCSE  and social enterprise sector, developing projects and partnership work, and previously at the Bromley by Bow Centre, Lianna is also a Regional Learning Coordinator for Social Prescribing and a </a:t>
            </a:r>
            <a:r>
              <a:rPr lang="en-US" sz="1600" err="1">
                <a:latin typeface="Calibri"/>
              </a:rPr>
              <a:t>Programme</a:t>
            </a:r>
            <a:r>
              <a:rPr lang="en-US" sz="1600">
                <a:latin typeface="Calibri"/>
              </a:rPr>
              <a:t> Manager at HLP in the Health Inequalities, </a:t>
            </a:r>
            <a:r>
              <a:rPr lang="en-US" sz="1600" err="1">
                <a:latin typeface="Calibri"/>
              </a:rPr>
              <a:t>Personalised</a:t>
            </a:r>
            <a:r>
              <a:rPr lang="en-US" sz="1600">
                <a:latin typeface="Calibri"/>
              </a:rPr>
              <a:t> Care team. Her time is dedicated to pan London initiatives supporting the development of social prescribing, enabling it to thrive</a:t>
            </a:r>
            <a:endParaRPr lang="en-US">
              <a:latin typeface="Calibri"/>
            </a:endParaRPr>
          </a:p>
        </p:txBody>
      </p:sp>
    </p:spTree>
    <p:extLst>
      <p:ext uri="{BB962C8B-B14F-4D97-AF65-F5344CB8AC3E}">
        <p14:creationId xmlns:p14="http://schemas.microsoft.com/office/powerpoint/2010/main" val="939924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9BCCB-625D-4F23-BCA3-FB81769DB61A}"/>
              </a:ext>
            </a:extLst>
          </p:cNvPr>
          <p:cNvSpPr>
            <a:spLocks noGrp="1"/>
          </p:cNvSpPr>
          <p:nvPr>
            <p:ph type="title"/>
          </p:nvPr>
        </p:nvSpPr>
        <p:spPr/>
        <p:txBody>
          <a:bodyPr/>
          <a:lstStyle/>
          <a:p>
            <a:r>
              <a:rPr lang="en-GB" dirty="0"/>
              <a:t>The PCN advisor offer (1)</a:t>
            </a:r>
          </a:p>
        </p:txBody>
      </p:sp>
      <p:sp>
        <p:nvSpPr>
          <p:cNvPr id="3" name="Text Placeholder 2">
            <a:extLst>
              <a:ext uri="{FF2B5EF4-FFF2-40B4-BE49-F238E27FC236}">
                <a16:creationId xmlns:a16="http://schemas.microsoft.com/office/drawing/2014/main" id="{74BD5AD7-2416-42EE-ACD0-EBC8602B93C6}"/>
              </a:ext>
            </a:extLst>
          </p:cNvPr>
          <p:cNvSpPr>
            <a:spLocks noGrp="1"/>
          </p:cNvSpPr>
          <p:nvPr>
            <p:ph type="body" idx="1"/>
          </p:nvPr>
        </p:nvSpPr>
        <p:spPr/>
        <p:txBody>
          <a:bodyPr/>
          <a:lstStyle/>
          <a:p>
            <a:endParaRPr lang="en-GB"/>
          </a:p>
        </p:txBody>
      </p:sp>
      <p:sp>
        <p:nvSpPr>
          <p:cNvPr id="4" name="Text Placeholder 3">
            <a:extLst>
              <a:ext uri="{FF2B5EF4-FFF2-40B4-BE49-F238E27FC236}">
                <a16:creationId xmlns:a16="http://schemas.microsoft.com/office/drawing/2014/main" id="{5A9F4029-4F81-4207-9863-1847C5638839}"/>
              </a:ext>
            </a:extLst>
          </p:cNvPr>
          <p:cNvSpPr>
            <a:spLocks noGrp="1"/>
          </p:cNvSpPr>
          <p:nvPr>
            <p:ph type="body" idx="2"/>
          </p:nvPr>
        </p:nvSpPr>
        <p:spPr>
          <a:xfrm>
            <a:off x="258235" y="1124745"/>
            <a:ext cx="11933765" cy="5461250"/>
          </a:xfrm>
        </p:spPr>
        <p:txBody>
          <a:bodyPr>
            <a:noAutofit/>
          </a:bodyPr>
          <a:lstStyle/>
          <a:p>
            <a:r>
              <a:rPr lang="en-GB" sz="1600" b="1" dirty="0">
                <a:solidFill>
                  <a:srgbClr val="201F1E"/>
                </a:solidFill>
                <a:effectLst/>
                <a:latin typeface="Arial" panose="020B0604020202020204" pitchFamily="34" charset="0"/>
                <a:ea typeface="Calibri" panose="020F0502020204030204" pitchFamily="34" charset="0"/>
                <a:cs typeface="Arial" panose="020B0604020202020204" pitchFamily="34" charset="0"/>
              </a:rPr>
              <a:t>Our offer of support:</a:t>
            </a:r>
            <a:r>
              <a:rPr lang="en-GB" sz="1600" dirty="0">
                <a:solidFill>
                  <a:srgbClr val="201F1E"/>
                </a:solidFill>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r>
              <a:rPr lang="en-GB" sz="1600" dirty="0">
                <a:solidFill>
                  <a:srgbClr val="201F1E"/>
                </a:solidFill>
                <a:effectLst/>
                <a:latin typeface="Arial" panose="020B0604020202020204" pitchFamily="34" charset="0"/>
                <a:ea typeface="Calibri" panose="020F0502020204030204" pitchFamily="34" charset="0"/>
                <a:cs typeface="Arial" panose="020B0604020202020204" pitchFamily="34" charset="0"/>
              </a:rPr>
              <a:t>Pan London,  the PCN Advisors aim to:</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buSzPts val="1000"/>
              <a:buFont typeface="Symbol" panose="05050102010706020507" pitchFamily="18" charset="2"/>
              <a:buChar char=""/>
              <a:tabLst>
                <a:tab pos="1371600" algn="l"/>
              </a:tabLst>
            </a:pPr>
            <a:r>
              <a:rPr lang="en-GB" sz="16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Develop a network of people across the capital to connect to build sustainable models of good practice - you are all the pioneers in this forward thinking and evolving field after all!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buSzPts val="1000"/>
              <a:buFont typeface="Symbol" panose="05050102010706020507" pitchFamily="18" charset="2"/>
              <a:buChar char=""/>
              <a:tabLst>
                <a:tab pos="1371600" algn="l"/>
              </a:tabLst>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Collate, make sense of and share case studies and resources useful to this work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buSzPts val="1000"/>
              <a:buFont typeface="Symbol" panose="05050102010706020507" pitchFamily="18" charset="2"/>
              <a:buChar char=""/>
              <a:tabLst>
                <a:tab pos="1371600" algn="l"/>
              </a:tabLst>
            </a:pPr>
            <a:r>
              <a:rPr lang="en-GB" sz="16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Complement local efforts to support the embedding of the three roles</a:t>
            </a:r>
            <a:endPar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GB" sz="1600" dirty="0">
                <a:solidFill>
                  <a:srgbClr val="201F1E"/>
                </a:solidFill>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r>
              <a:rPr lang="en-GB" sz="1600" dirty="0">
                <a:solidFill>
                  <a:srgbClr val="201F1E"/>
                </a:solidFill>
                <a:effectLst/>
                <a:latin typeface="Arial" panose="020B0604020202020204" pitchFamily="34" charset="0"/>
                <a:ea typeface="Calibri" panose="020F0502020204030204" pitchFamily="34" charset="0"/>
                <a:cs typeface="Arial" panose="020B0604020202020204" pitchFamily="34" charset="0"/>
              </a:rPr>
              <a:t>This will be delivered through the following: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SzPts val="1000"/>
              <a:buFont typeface="Symbol" panose="05050102010706020507" pitchFamily="18" charset="2"/>
              <a:buChar char=""/>
              <a:tabLst>
                <a:tab pos="457200" algn="l"/>
              </a:tabLst>
            </a:pPr>
            <a:r>
              <a:rPr lang="en-GB" sz="1600" b="1"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A monthly, pan London ‘Connect and Share’ session</a:t>
            </a:r>
            <a:r>
              <a:rPr lang="en-GB" sz="16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 for those that employ and/or are looking to embed the three personalised care roles in their PCN: </a:t>
            </a:r>
            <a:r>
              <a:rPr lang="en-GB" sz="1600" b="1"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themed and open sessions</a:t>
            </a:r>
            <a:r>
              <a:rPr lang="en-GB" sz="16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 with presentations of good practice case studies across London plus time for Q&amp;A and discussion.  </a:t>
            </a:r>
            <a:endParaRPr lang="en-GB" sz="1600" dirty="0">
              <a:solidFill>
                <a:srgbClr val="201F1E"/>
              </a:solidFill>
              <a:effectLst/>
              <a:latin typeface="Arial" panose="020B0604020202020204" pitchFamily="34" charset="0"/>
              <a:ea typeface="Calibri" panose="020F0502020204030204" pitchFamily="34" charset="0"/>
              <a:cs typeface="Arial" panose="020B0604020202020204" pitchFamily="34" charset="0"/>
            </a:endParaRPr>
          </a:p>
          <a:p>
            <a:pPr marL="742950" lvl="1" indent="-285750">
              <a:buSzPts val="1000"/>
              <a:buFont typeface="Symbol" panose="05050102010706020507" pitchFamily="18" charset="2"/>
              <a:buChar char=""/>
              <a:tabLst>
                <a:tab pos="914400" algn="l"/>
              </a:tabLst>
            </a:pPr>
            <a:r>
              <a:rPr lang="en-GB" sz="1600" b="1"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Thu 18</a:t>
            </a:r>
            <a:r>
              <a:rPr lang="en-GB" sz="1600" b="1" baseline="300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th</a:t>
            </a:r>
            <a:r>
              <a:rPr lang="en-GB" sz="1600" b="1"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 November 12.30pm: </a:t>
            </a:r>
            <a:r>
              <a:rPr lang="en-GB" sz="16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Embedding the three personalised care roles. </a:t>
            </a:r>
            <a:r>
              <a:rPr lang="en-GB" sz="1600" u="sng" dirty="0">
                <a:solidFill>
                  <a:srgbClr val="201F1E"/>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hlinkClick r:id="rId2"/>
              </a:rPr>
              <a:t>RECORDING HERE</a:t>
            </a:r>
            <a:r>
              <a:rPr lang="en-GB" sz="16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 &amp; Slides attached</a:t>
            </a:r>
            <a:endParaRPr lang="en-GB" sz="1600" dirty="0">
              <a:solidFill>
                <a:srgbClr val="201F1E"/>
              </a:solidFill>
              <a:effectLst/>
              <a:latin typeface="Arial" panose="020B0604020202020204" pitchFamily="34" charset="0"/>
              <a:ea typeface="Calibri" panose="020F0502020204030204" pitchFamily="34" charset="0"/>
              <a:cs typeface="Arial" panose="020B0604020202020204" pitchFamily="34" charset="0"/>
            </a:endParaRPr>
          </a:p>
          <a:p>
            <a:pPr marL="742950" lvl="1" indent="-285750">
              <a:buSzPts val="1000"/>
              <a:buFont typeface="Symbol" panose="05050102010706020507" pitchFamily="18" charset="2"/>
              <a:buChar char=""/>
              <a:tabLst>
                <a:tab pos="914400" algn="l"/>
              </a:tabLst>
            </a:pPr>
            <a:r>
              <a:rPr lang="en-GB" sz="1600" b="1"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Thu 13</a:t>
            </a:r>
            <a:r>
              <a:rPr lang="en-GB" sz="1600" b="1" baseline="300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th</a:t>
            </a:r>
            <a:r>
              <a:rPr lang="en-GB" sz="1600" b="1"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 Jan 2022, 12.30pm: </a:t>
            </a:r>
            <a:r>
              <a:rPr lang="en-GB" sz="16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Open session (workshop) exploring different ways personalised care roles can support primary care and communities at this time: </a:t>
            </a:r>
            <a:r>
              <a:rPr lang="en-GB" sz="1600" b="1" u="sng" dirty="0">
                <a:solidFill>
                  <a:srgbClr val="201F1E"/>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hlinkClick r:id="rId3"/>
              </a:rPr>
              <a:t>Eventbrite signup HERE</a:t>
            </a:r>
            <a:endParaRPr lang="en-GB" sz="1600" dirty="0">
              <a:solidFill>
                <a:srgbClr val="201F1E"/>
              </a:solidFill>
              <a:effectLst/>
              <a:latin typeface="Arial" panose="020B0604020202020204" pitchFamily="34" charset="0"/>
              <a:ea typeface="Calibri" panose="020F0502020204030204" pitchFamily="34" charset="0"/>
              <a:cs typeface="Arial" panose="020B0604020202020204" pitchFamily="34" charset="0"/>
            </a:endParaRPr>
          </a:p>
          <a:p>
            <a:pPr marL="742950" lvl="1" indent="-285750">
              <a:buSzPts val="1000"/>
              <a:buFont typeface="Symbol" panose="05050102010706020507" pitchFamily="18" charset="2"/>
              <a:buChar char=""/>
              <a:tabLst>
                <a:tab pos="914400" algn="l"/>
              </a:tabLst>
            </a:pPr>
            <a:r>
              <a:rPr lang="en-GB" sz="1600" b="1"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Feb 2022: </a:t>
            </a:r>
            <a:r>
              <a:rPr lang="en-GB" sz="16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Spotlight on Care Coordinators and how best to use them (TBC)</a:t>
            </a:r>
            <a:r>
              <a:rPr lang="en-GB" sz="1600" dirty="0">
                <a:solidFill>
                  <a:srgbClr val="201F1E"/>
                </a:solidFill>
                <a:latin typeface="Arial" panose="020B0604020202020204" pitchFamily="34" charset="0"/>
                <a:ea typeface="Times New Roman" panose="02020603050405020304" pitchFamily="18" charset="0"/>
                <a:cs typeface="Arial" panose="020B0604020202020204" pitchFamily="34" charset="0"/>
              </a:rPr>
              <a:t>; </a:t>
            </a:r>
          </a:p>
          <a:p>
            <a:pPr marL="742950" lvl="1" indent="-285750">
              <a:buSzPts val="1000"/>
              <a:buFont typeface="Symbol" panose="05050102010706020507" pitchFamily="18" charset="2"/>
              <a:buChar char=""/>
              <a:tabLst>
                <a:tab pos="914400" algn="l"/>
              </a:tabLst>
            </a:pPr>
            <a:r>
              <a:rPr lang="en-GB" sz="1600" b="1"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Mar 2022: </a:t>
            </a:r>
            <a:r>
              <a:rPr lang="en-GB" sz="16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Focused workshop on specific themed challenges (TBC – suggestions welcome); </a:t>
            </a:r>
          </a:p>
          <a:p>
            <a:pPr marL="742950" lvl="1" indent="-285750">
              <a:buSzPts val="1000"/>
              <a:buFont typeface="Symbol" panose="05050102010706020507" pitchFamily="18" charset="2"/>
              <a:buChar char=""/>
              <a:tabLst>
                <a:tab pos="914400" algn="l"/>
              </a:tabLst>
            </a:pPr>
            <a:r>
              <a:rPr lang="en-GB" sz="1600" b="1"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Apr 2022: </a:t>
            </a:r>
            <a:r>
              <a:rPr lang="en-GB" sz="16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Showcase of personalised care roles tackling health inequalities in London (TBC) </a:t>
            </a:r>
            <a:endParaRPr lang="en-GB" sz="1600" dirty="0">
              <a:solidFill>
                <a:srgbClr val="201F1E"/>
              </a:solidFill>
              <a:effectLst/>
              <a:latin typeface="Arial" panose="020B0604020202020204" pitchFamily="34" charset="0"/>
              <a:ea typeface="Calibri" panose="020F0502020204030204" pitchFamily="34" charset="0"/>
              <a:cs typeface="Arial" panose="020B0604020202020204" pitchFamily="34" charset="0"/>
            </a:endParaRPr>
          </a:p>
          <a:p>
            <a:pPr marL="685800"/>
            <a:r>
              <a:rPr lang="en-GB" sz="1600" dirty="0">
                <a:solidFill>
                  <a:srgbClr val="201F1E"/>
                </a:solidFill>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0" lvl="0" indent="0">
              <a:buSzPts val="1000"/>
              <a:tabLst>
                <a:tab pos="457200" algn="l"/>
              </a:tabLst>
            </a:pPr>
            <a:endParaRPr lang="en-GB" sz="1000" dirty="0">
              <a:solidFill>
                <a:srgbClr val="201F1E"/>
              </a:solidFill>
              <a:effectLst/>
              <a:latin typeface="Arial" panose="020B0604020202020204" pitchFamily="34" charset="0"/>
              <a:ea typeface="Calibri" panose="020F0502020204030204" pitchFamily="34" charset="0"/>
              <a:cs typeface="Arial" panose="020B0604020202020204" pitchFamily="34" charset="0"/>
            </a:endParaRPr>
          </a:p>
          <a:p>
            <a:endParaRPr lang="en-GB" sz="900" dirty="0"/>
          </a:p>
        </p:txBody>
      </p:sp>
    </p:spTree>
    <p:extLst>
      <p:ext uri="{BB962C8B-B14F-4D97-AF65-F5344CB8AC3E}">
        <p14:creationId xmlns:p14="http://schemas.microsoft.com/office/powerpoint/2010/main" val="3626440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E3034-B084-4392-B819-3BC4A969EC85}"/>
              </a:ext>
            </a:extLst>
          </p:cNvPr>
          <p:cNvSpPr>
            <a:spLocks noGrp="1"/>
          </p:cNvSpPr>
          <p:nvPr>
            <p:ph type="title"/>
          </p:nvPr>
        </p:nvSpPr>
        <p:spPr/>
        <p:txBody>
          <a:bodyPr/>
          <a:lstStyle/>
          <a:p>
            <a:r>
              <a:rPr lang="en-GB" dirty="0"/>
              <a:t>The PCN advisor offer (2)</a:t>
            </a:r>
          </a:p>
        </p:txBody>
      </p:sp>
      <p:sp>
        <p:nvSpPr>
          <p:cNvPr id="3" name="Text Placeholder 2">
            <a:extLst>
              <a:ext uri="{FF2B5EF4-FFF2-40B4-BE49-F238E27FC236}">
                <a16:creationId xmlns:a16="http://schemas.microsoft.com/office/drawing/2014/main" id="{AC39B274-4726-4AA6-901B-A16E0021C7B0}"/>
              </a:ext>
            </a:extLst>
          </p:cNvPr>
          <p:cNvSpPr>
            <a:spLocks noGrp="1"/>
          </p:cNvSpPr>
          <p:nvPr>
            <p:ph type="body" idx="1"/>
          </p:nvPr>
        </p:nvSpPr>
        <p:spPr/>
        <p:txBody>
          <a:bodyPr/>
          <a:lstStyle/>
          <a:p>
            <a:endParaRPr lang="en-GB"/>
          </a:p>
        </p:txBody>
      </p:sp>
      <p:sp>
        <p:nvSpPr>
          <p:cNvPr id="4" name="Text Placeholder 3">
            <a:extLst>
              <a:ext uri="{FF2B5EF4-FFF2-40B4-BE49-F238E27FC236}">
                <a16:creationId xmlns:a16="http://schemas.microsoft.com/office/drawing/2014/main" id="{DAD52F30-FAE1-4788-A244-83754CA2DD14}"/>
              </a:ext>
            </a:extLst>
          </p:cNvPr>
          <p:cNvSpPr>
            <a:spLocks noGrp="1"/>
          </p:cNvSpPr>
          <p:nvPr>
            <p:ph type="body" idx="2"/>
          </p:nvPr>
        </p:nvSpPr>
        <p:spPr/>
        <p:txBody>
          <a:bodyPr>
            <a:normAutofit/>
          </a:bodyPr>
          <a:lstStyle/>
          <a:p>
            <a:pPr marL="342900" marR="0" lvl="0" indent="-342900" algn="l" defTabSz="853717" rtl="0" eaLnBrk="1" fontAlgn="auto" latinLnBrk="0" hangingPunct="1">
              <a:lnSpc>
                <a:spcPct val="100000"/>
              </a:lnSpc>
              <a:spcBef>
                <a:spcPts val="560"/>
              </a:spcBef>
              <a:spcAft>
                <a:spcPts val="0"/>
              </a:spcAft>
              <a:buClr>
                <a:srgbClr val="5B9BD5"/>
              </a:buClr>
              <a:buSzPts val="1000"/>
              <a:buFont typeface="Symbol" panose="05050102010706020507" pitchFamily="18" charset="2"/>
              <a:buChar char=""/>
              <a:tabLst>
                <a:tab pos="457200" algn="l"/>
              </a:tabLst>
              <a:defRPr/>
            </a:pPr>
            <a:r>
              <a:rPr kumimoji="0" lang="en-GB" sz="1600" b="1" i="0" u="none" strike="noStrike" kern="1200" cap="none" spc="0" normalizeH="0" baseline="0" noProof="0" dirty="0">
                <a:ln>
                  <a:noFill/>
                </a:ln>
                <a:solidFill>
                  <a:srgbClr val="201F1E"/>
                </a:solidFill>
                <a:effectLst/>
                <a:uLnTx/>
                <a:uFillTx/>
                <a:latin typeface="Arial" panose="020B0604020202020204" pitchFamily="34" charset="0"/>
                <a:ea typeface="Times New Roman" panose="02020603050405020304" pitchFamily="18" charset="0"/>
                <a:cs typeface="Arial" panose="020B0604020202020204" pitchFamily="34" charset="0"/>
              </a:rPr>
              <a:t>1-1 support </a:t>
            </a:r>
            <a:r>
              <a:rPr kumimoji="0" lang="en-GB" sz="1600" b="0" i="0" u="none" strike="noStrike" kern="1200" cap="none" spc="0" normalizeH="0" baseline="0" noProof="0" dirty="0">
                <a:ln>
                  <a:noFill/>
                </a:ln>
                <a:solidFill>
                  <a:srgbClr val="201F1E"/>
                </a:solidFill>
                <a:effectLst/>
                <a:uLnTx/>
                <a:uFillTx/>
                <a:latin typeface="Arial" panose="020B0604020202020204" pitchFamily="34" charset="0"/>
                <a:ea typeface="Times New Roman" panose="02020603050405020304" pitchFamily="18" charset="0"/>
                <a:cs typeface="Arial" panose="020B0604020202020204" pitchFamily="34" charset="0"/>
              </a:rPr>
              <a:t>– every Wednesday there will be 30 minute slots available to….</a:t>
            </a:r>
            <a:endParaRPr kumimoji="0" lang="en-GB" sz="1600" b="0" i="0" u="none" strike="noStrike" kern="1200" cap="none" spc="0" normalizeH="0" baseline="0" noProof="0" dirty="0">
              <a:ln>
                <a:noFill/>
              </a:ln>
              <a:solidFill>
                <a:srgbClr val="201F1E"/>
              </a:solidFill>
              <a:effectLst/>
              <a:uLnTx/>
              <a:uFillTx/>
              <a:latin typeface="Arial" panose="020B0604020202020204" pitchFamily="34" charset="0"/>
              <a:ea typeface="Calibri" panose="020F0502020204030204" pitchFamily="34" charset="0"/>
              <a:cs typeface="Arial" panose="020B0604020202020204" pitchFamily="34" charset="0"/>
            </a:endParaRPr>
          </a:p>
          <a:p>
            <a:pPr marL="742950" marR="0" lvl="1" indent="-285750" algn="l" defTabSz="853717" rtl="0" eaLnBrk="1" fontAlgn="auto" latinLnBrk="0" hangingPunct="1">
              <a:lnSpc>
                <a:spcPct val="100000"/>
              </a:lnSpc>
              <a:spcBef>
                <a:spcPts val="560"/>
              </a:spcBef>
              <a:spcAft>
                <a:spcPts val="0"/>
              </a:spcAft>
              <a:buClr>
                <a:srgbClr val="5B9BD5"/>
              </a:buClr>
              <a:buSzPts val="1000"/>
              <a:buFont typeface="Symbol" panose="05050102010706020507" pitchFamily="18" charset="2"/>
              <a:buChar char=""/>
              <a:tabLst>
                <a:tab pos="914400" algn="l"/>
              </a:tabLst>
              <a:defRPr/>
            </a:pPr>
            <a:r>
              <a:rPr kumimoji="0" lang="en-GB" sz="1600" b="0" i="0" u="none" strike="noStrike" kern="1200" cap="none" spc="0" normalizeH="0" baseline="0" noProof="0" dirty="0">
                <a:ln>
                  <a:noFill/>
                </a:ln>
                <a:solidFill>
                  <a:srgbClr val="201F1E"/>
                </a:solidFill>
                <a:effectLst/>
                <a:uLnTx/>
                <a:uFillTx/>
                <a:latin typeface="Arial" panose="020B0604020202020204" pitchFamily="34" charset="0"/>
                <a:ea typeface="Times New Roman" panose="02020603050405020304" pitchFamily="18" charset="0"/>
                <a:cs typeface="Arial" panose="020B0604020202020204" pitchFamily="34" charset="0"/>
              </a:rPr>
              <a:t>Pose questions, explore challenges, think through strategies to use the personalised care roles, get advice on resources or peers to connect with.</a:t>
            </a:r>
            <a:endParaRPr kumimoji="0" lang="en-GB" sz="1600" b="0" i="0" u="none" strike="noStrike" kern="1200" cap="none" spc="0" normalizeH="0" baseline="0" noProof="0" dirty="0">
              <a:ln>
                <a:noFill/>
              </a:ln>
              <a:solidFill>
                <a:srgbClr val="201F1E"/>
              </a:solidFill>
              <a:effectLst/>
              <a:uLnTx/>
              <a:uFillTx/>
              <a:latin typeface="Arial" panose="020B0604020202020204" pitchFamily="34" charset="0"/>
              <a:ea typeface="Calibri" panose="020F0502020204030204" pitchFamily="34" charset="0"/>
              <a:cs typeface="Arial" panose="020B0604020202020204" pitchFamily="34" charset="0"/>
            </a:endParaRPr>
          </a:p>
          <a:p>
            <a:pPr marL="914400" marR="0" lvl="0" indent="-213429" algn="l" defTabSz="853717" rtl="0" eaLnBrk="1" fontAlgn="auto" latinLnBrk="0" hangingPunct="1">
              <a:lnSpc>
                <a:spcPct val="100000"/>
              </a:lnSpc>
              <a:spcBef>
                <a:spcPts val="560"/>
              </a:spcBef>
              <a:spcAft>
                <a:spcPts val="0"/>
              </a:spcAft>
              <a:buClr>
                <a:srgbClr val="5B9BD5"/>
              </a:buClr>
              <a:buSzPts val="1800"/>
              <a:buFont typeface="Arial" panose="020B0604020202020204" pitchFamily="34" charset="0"/>
              <a:buNone/>
              <a:tabLst/>
              <a:defRPr/>
            </a:pPr>
            <a:r>
              <a:rPr kumimoji="0" lang="en-GB" sz="1600" b="1" i="0" u="none" strike="noStrike" kern="1200" cap="none" spc="0" normalizeH="0" baseline="0" noProof="0" dirty="0">
                <a:ln>
                  <a:noFill/>
                </a:ln>
                <a:solidFill>
                  <a:srgbClr val="201F1E"/>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rPr>
              <a:t>Book in via the following link: </a:t>
            </a:r>
            <a:r>
              <a:rPr kumimoji="0" lang="en-GB" sz="1600" b="1" i="0" u="sng" strike="noStrike" kern="1200" cap="none" spc="0" normalizeH="0" baseline="0" noProof="0" dirty="0">
                <a:ln>
                  <a:noFill/>
                </a:ln>
                <a:solidFill>
                  <a:srgbClr val="1155CC"/>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hlinkClick r:id="rId2"/>
              </a:rPr>
              <a:t>https://calendly.com/pcn-advisors-london/30min</a:t>
            </a:r>
            <a:r>
              <a:rPr kumimoji="0" lang="en-GB" sz="1600" b="1" i="0" u="none" strike="noStrike" kern="1200" cap="none" spc="0" normalizeH="0" baseline="0" noProof="0" dirty="0">
                <a:ln>
                  <a:noFill/>
                </a:ln>
                <a:solidFill>
                  <a:srgbClr val="201F1E"/>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rPr>
              <a:t>.</a:t>
            </a:r>
            <a:r>
              <a:rPr kumimoji="0" lang="en-GB" sz="1600" b="1" i="0" u="none" strike="noStrike" kern="1200" cap="none" spc="0" normalizeH="0" baseline="0" noProof="0" dirty="0">
                <a:ln>
                  <a:noFill/>
                </a:ln>
                <a:solidFill>
                  <a:srgbClr val="201F1E"/>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914400" marR="0" lvl="0" indent="-213429" algn="l" defTabSz="853717" rtl="0" eaLnBrk="1" fontAlgn="auto" latinLnBrk="0" hangingPunct="1">
              <a:lnSpc>
                <a:spcPct val="100000"/>
              </a:lnSpc>
              <a:spcBef>
                <a:spcPts val="560"/>
              </a:spcBef>
              <a:spcAft>
                <a:spcPts val="0"/>
              </a:spcAft>
              <a:buClr>
                <a:srgbClr val="5B9BD5"/>
              </a:buClr>
              <a:buSzPts val="1800"/>
              <a:buFont typeface="Arial" panose="020B0604020202020204" pitchFamily="34" charset="0"/>
              <a:buNone/>
              <a:tabLst/>
              <a:defRPr/>
            </a:pPr>
            <a:r>
              <a:rPr kumimoji="0" lang="en-GB" sz="1600" b="1" i="0" u="none" strike="noStrike" kern="1200" cap="none" spc="0" normalizeH="0" baseline="0" noProof="0" dirty="0">
                <a:ln>
                  <a:noFill/>
                </a:ln>
                <a:solidFill>
                  <a:srgbClr val="201F1E"/>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853717" rtl="0" eaLnBrk="1" fontAlgn="auto" latinLnBrk="0" hangingPunct="1">
              <a:lnSpc>
                <a:spcPct val="100000"/>
              </a:lnSpc>
              <a:spcBef>
                <a:spcPts val="560"/>
              </a:spcBef>
              <a:spcAft>
                <a:spcPts val="0"/>
              </a:spcAft>
              <a:buClr>
                <a:srgbClr val="5B9BD5"/>
              </a:buClr>
              <a:buSzPts val="1000"/>
              <a:buFont typeface="Symbol" panose="05050102010706020507" pitchFamily="18" charset="2"/>
              <a:buChar char=""/>
              <a:tabLst>
                <a:tab pos="457200" algn="l"/>
              </a:tabLst>
              <a:defRPr/>
            </a:pPr>
            <a:r>
              <a:rPr kumimoji="0" lang="en-GB" sz="1600" b="1" i="0" u="none" strike="noStrike" kern="1200" cap="none" spc="0" normalizeH="0" baseline="0" noProof="0" dirty="0">
                <a:ln>
                  <a:noFill/>
                </a:ln>
                <a:solidFill>
                  <a:srgbClr val="201F1E"/>
                </a:solidFill>
                <a:effectLst/>
                <a:uLnTx/>
                <a:uFillTx/>
                <a:latin typeface="Arial" panose="020B0604020202020204" pitchFamily="34" charset="0"/>
                <a:ea typeface="Times New Roman" panose="02020603050405020304" pitchFamily="18" charset="0"/>
                <a:cs typeface="Arial" panose="020B0604020202020204" pitchFamily="34" charset="0"/>
              </a:rPr>
              <a:t>WhatsApp group</a:t>
            </a:r>
            <a:r>
              <a:rPr kumimoji="0" lang="en-GB" sz="1600" b="0" i="0" u="none" strike="noStrike" kern="1200" cap="none" spc="0" normalizeH="0" baseline="0" noProof="0" dirty="0">
                <a:ln>
                  <a:noFill/>
                </a:ln>
                <a:solidFill>
                  <a:srgbClr val="201F1E"/>
                </a:solidFill>
                <a:effectLst/>
                <a:uLnTx/>
                <a:uFillTx/>
                <a:latin typeface="Arial" panose="020B0604020202020204" pitchFamily="34" charset="0"/>
                <a:ea typeface="Times New Roman" panose="02020603050405020304" pitchFamily="18" charset="0"/>
                <a:cs typeface="Arial" panose="020B0604020202020204" pitchFamily="34" charset="0"/>
              </a:rPr>
              <a:t> for those that employ and/or are looking to embed the three personalised care roles in their work to connect with each other informally. We have set this up and trial and see if it is useful. We’re open to suggestions on alternatives but for now you can join the group. Use this </a:t>
            </a:r>
            <a:r>
              <a:rPr kumimoji="0" lang="en-GB" sz="1600" b="1" i="0" u="sng"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panose="020B0604020202020204" pitchFamily="34" charset="0"/>
                <a:hlinkClick r:id="rId3"/>
              </a:rPr>
              <a:t>THIS LINK</a:t>
            </a:r>
            <a:r>
              <a:rPr kumimoji="0" lang="en-GB" sz="1600" b="1" i="0" u="sng"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panose="020B0604020202020204" pitchFamily="34" charset="0"/>
              </a:rPr>
              <a:t> </a:t>
            </a:r>
            <a:r>
              <a:rPr kumimoji="0" lang="en-GB" sz="1600" b="0" i="0" u="none" strike="noStrike" kern="1200" cap="none" spc="0" normalizeH="0" baseline="0" noProof="0" dirty="0">
                <a:ln>
                  <a:noFill/>
                </a:ln>
                <a:solidFill>
                  <a:srgbClr val="201F1E"/>
                </a:solidFill>
                <a:effectLst/>
                <a:uLnTx/>
                <a:uFillTx/>
                <a:latin typeface="Arial" panose="020B0604020202020204" pitchFamily="34" charset="0"/>
                <a:ea typeface="+mn-ea"/>
                <a:cs typeface="Arial" panose="020B0604020202020204" pitchFamily="34" charset="0"/>
              </a:rPr>
              <a:t>to add your details and access the group.</a:t>
            </a:r>
          </a:p>
          <a:p>
            <a:pPr marL="426859" marR="0" lvl="0" indent="-213429" algn="l" defTabSz="853717" rtl="0" eaLnBrk="1" fontAlgn="auto" latinLnBrk="0" hangingPunct="1">
              <a:lnSpc>
                <a:spcPct val="100000"/>
              </a:lnSpc>
              <a:spcBef>
                <a:spcPts val="560"/>
              </a:spcBef>
              <a:spcAft>
                <a:spcPts val="0"/>
              </a:spcAft>
              <a:buClr>
                <a:srgbClr val="5B9BD5"/>
              </a:buClr>
              <a:buSzPts val="1800"/>
              <a:buFont typeface="Arial" panose="020B0604020202020204" pitchFamily="34" charset="0"/>
              <a:buNone/>
              <a:tabLst/>
              <a:defRPr/>
            </a:pPr>
            <a:endParaRPr kumimoji="0" lang="en-GB" sz="1600" b="0" i="0" u="none" strike="noStrike" kern="1200" cap="none" spc="0" normalizeH="0" baseline="0" noProof="0" dirty="0">
              <a:ln>
                <a:noFill/>
              </a:ln>
              <a:solidFill>
                <a:srgbClr val="201F1E"/>
              </a:solidFill>
              <a:effectLst/>
              <a:uLnTx/>
              <a:uFillTx/>
              <a:latin typeface="Arial" panose="020B0604020202020204" pitchFamily="34" charset="0"/>
              <a:ea typeface="Calibri" panose="020F0502020204030204" pitchFamily="34" charset="0"/>
              <a:cs typeface="Arial" panose="020B0604020202020204" pitchFamily="34" charset="0"/>
            </a:endParaRPr>
          </a:p>
          <a:p>
            <a:pPr marL="426859" marR="0" lvl="0" indent="-213429" algn="l" defTabSz="853717" rtl="0" eaLnBrk="1" fontAlgn="auto" latinLnBrk="0" hangingPunct="1">
              <a:lnSpc>
                <a:spcPct val="100000"/>
              </a:lnSpc>
              <a:spcBef>
                <a:spcPts val="560"/>
              </a:spcBef>
              <a:spcAft>
                <a:spcPts val="0"/>
              </a:spcAft>
              <a:buClr>
                <a:srgbClr val="5B9BD5"/>
              </a:buClr>
              <a:buSzPts val="1800"/>
              <a:buFont typeface="Arial" panose="020B0604020202020204" pitchFamily="34" charset="0"/>
              <a:buNone/>
              <a:tabLst/>
              <a:defRPr/>
            </a:pPr>
            <a:r>
              <a:rPr kumimoji="0" lang="en-GB" sz="1600" b="0" i="0" u="none" strike="noStrike" kern="1200" cap="none" spc="0" normalizeH="0" baseline="0" noProof="0" dirty="0">
                <a:ln>
                  <a:noFill/>
                </a:ln>
                <a:solidFill>
                  <a:srgbClr val="201F1E"/>
                </a:solidFill>
                <a:effectLst/>
                <a:uLnTx/>
                <a:uFillTx/>
                <a:latin typeface="Arial" panose="020B0604020202020204" pitchFamily="34" charset="0"/>
                <a:ea typeface="Calibri" panose="020F0502020204030204" pitchFamily="34" charset="0"/>
                <a:cs typeface="Arial" panose="020B0604020202020204" pitchFamily="34" charset="0"/>
              </a:rPr>
              <a:t>We also hope to : </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853717" rtl="0" eaLnBrk="1" fontAlgn="auto" latinLnBrk="0" hangingPunct="1">
              <a:lnSpc>
                <a:spcPct val="100000"/>
              </a:lnSpc>
              <a:spcBef>
                <a:spcPts val="560"/>
              </a:spcBef>
              <a:spcAft>
                <a:spcPts val="0"/>
              </a:spcAft>
              <a:buClr>
                <a:srgbClr val="5B9BD5"/>
              </a:buClr>
              <a:buSzPts val="1000"/>
              <a:buFont typeface="Symbol" panose="05050102010706020507" pitchFamily="18" charset="2"/>
              <a:buChar char=""/>
              <a:tabLst>
                <a:tab pos="457200" algn="l"/>
              </a:tabLst>
              <a:defRPr/>
            </a:pPr>
            <a:r>
              <a:rPr kumimoji="0" lang="en-GB" sz="1600" b="1" i="0" u="none" strike="noStrike" kern="1200" cap="none" spc="0" normalizeH="0" baseline="0" noProof="0" dirty="0">
                <a:ln>
                  <a:noFill/>
                </a:ln>
                <a:solidFill>
                  <a:srgbClr val="201F1E"/>
                </a:solidFill>
                <a:effectLst/>
                <a:uLnTx/>
                <a:uFillTx/>
                <a:latin typeface="Arial" panose="020B0604020202020204" pitchFamily="34" charset="0"/>
                <a:ea typeface="Times New Roman" panose="02020603050405020304" pitchFamily="18" charset="0"/>
                <a:cs typeface="Arial" panose="020B0604020202020204" pitchFamily="34" charset="0"/>
              </a:rPr>
              <a:t>Send a monthly email</a:t>
            </a:r>
            <a:r>
              <a:rPr kumimoji="0" lang="en-GB" sz="1600" b="0" i="0" u="none" strike="noStrike" kern="1200" cap="none" spc="0" normalizeH="0" baseline="0" noProof="0" dirty="0">
                <a:ln>
                  <a:noFill/>
                </a:ln>
                <a:solidFill>
                  <a:srgbClr val="201F1E"/>
                </a:solidFill>
                <a:effectLst/>
                <a:uLnTx/>
                <a:uFillTx/>
                <a:latin typeface="Arial" panose="020B0604020202020204" pitchFamily="34" charset="0"/>
                <a:ea typeface="Times New Roman" panose="02020603050405020304" pitchFamily="18" charset="0"/>
                <a:cs typeface="Arial" panose="020B0604020202020204" pitchFamily="34" charset="0"/>
              </a:rPr>
              <a:t> with updates, resources, answers to common questions being asked, useful events and so on </a:t>
            </a:r>
            <a:endParaRPr kumimoji="0" lang="en-GB" sz="1600" b="0" i="0" u="none" strike="noStrike" kern="1200" cap="none" spc="0" normalizeH="0" baseline="0" noProof="0" dirty="0">
              <a:ln>
                <a:noFill/>
              </a:ln>
              <a:solidFill>
                <a:srgbClr val="201F1E"/>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853717" rtl="0" eaLnBrk="1" fontAlgn="auto" latinLnBrk="0" hangingPunct="1">
              <a:lnSpc>
                <a:spcPct val="100000"/>
              </a:lnSpc>
              <a:spcBef>
                <a:spcPts val="560"/>
              </a:spcBef>
              <a:spcAft>
                <a:spcPts val="0"/>
              </a:spcAft>
              <a:buClr>
                <a:srgbClr val="5B9BD5"/>
              </a:buClr>
              <a:buSzPts val="1000"/>
              <a:buFont typeface="Symbol" panose="05050102010706020507" pitchFamily="18" charset="2"/>
              <a:buChar char=""/>
              <a:tabLst>
                <a:tab pos="457200" algn="l"/>
              </a:tabLst>
              <a:defRPr/>
            </a:pPr>
            <a:r>
              <a:rPr kumimoji="0" lang="en-GB" sz="1600" b="1" i="0" u="none" strike="noStrike" kern="1200" cap="none" spc="0" normalizeH="0" baseline="0" noProof="0" dirty="0">
                <a:ln>
                  <a:noFill/>
                </a:ln>
                <a:solidFill>
                  <a:srgbClr val="201F1E"/>
                </a:solidFill>
                <a:effectLst/>
                <a:uLnTx/>
                <a:uFillTx/>
                <a:latin typeface="Arial" panose="020B0604020202020204" pitchFamily="34" charset="0"/>
                <a:ea typeface="Times New Roman" panose="02020603050405020304" pitchFamily="18" charset="0"/>
                <a:cs typeface="Arial" panose="020B0604020202020204" pitchFamily="34" charset="0"/>
              </a:rPr>
              <a:t>Communicate challenges up to NHSE</a:t>
            </a:r>
            <a:r>
              <a:rPr kumimoji="0" lang="en-GB" sz="1600" b="0" i="0" u="none" strike="noStrike" kern="1200" cap="none" spc="0" normalizeH="0" baseline="0" noProof="0" dirty="0">
                <a:ln>
                  <a:noFill/>
                </a:ln>
                <a:solidFill>
                  <a:srgbClr val="201F1E"/>
                </a:solidFill>
                <a:effectLst/>
                <a:uLnTx/>
                <a:uFillTx/>
                <a:latin typeface="Arial" panose="020B0604020202020204" pitchFamily="34" charset="0"/>
                <a:ea typeface="Times New Roman" panose="02020603050405020304" pitchFamily="18" charset="0"/>
                <a:cs typeface="Arial" panose="020B0604020202020204" pitchFamily="34" charset="0"/>
              </a:rPr>
              <a:t> and the wider system, developing ideas for projects that might usefully mitigate some of these challenges </a:t>
            </a:r>
          </a:p>
          <a:p>
            <a:pPr marL="342900" marR="0" lvl="0" indent="-342900" algn="l" defTabSz="853717" rtl="0" eaLnBrk="1" fontAlgn="auto" latinLnBrk="0" hangingPunct="1">
              <a:lnSpc>
                <a:spcPct val="100000"/>
              </a:lnSpc>
              <a:spcBef>
                <a:spcPts val="560"/>
              </a:spcBef>
              <a:spcAft>
                <a:spcPts val="0"/>
              </a:spcAft>
              <a:buClr>
                <a:srgbClr val="5B9BD5"/>
              </a:buClr>
              <a:buSzPts val="1000"/>
              <a:buFont typeface="Symbol" panose="05050102010706020507" pitchFamily="18" charset="2"/>
              <a:buChar char=""/>
              <a:tabLst>
                <a:tab pos="457200" algn="l"/>
              </a:tabLst>
              <a:defRPr/>
            </a:pPr>
            <a:r>
              <a:rPr kumimoji="0" lang="en-GB" sz="1600" b="1" i="0" u="none" strike="noStrike" kern="1200" cap="none" spc="0" normalizeH="0" baseline="0" noProof="0" dirty="0">
                <a:ln>
                  <a:noFill/>
                </a:ln>
                <a:solidFill>
                  <a:srgbClr val="201F1E"/>
                </a:solidFill>
                <a:effectLst/>
                <a:uLnTx/>
                <a:uFillTx/>
                <a:latin typeface="Arial" panose="020B0604020202020204" pitchFamily="34" charset="0"/>
                <a:ea typeface="Times New Roman" panose="02020603050405020304" pitchFamily="18" charset="0"/>
                <a:cs typeface="Arial" panose="020B0604020202020204" pitchFamily="34" charset="0"/>
              </a:rPr>
              <a:t>Co-produced PCN toolkit &amp; FAQ Guide </a:t>
            </a:r>
            <a:r>
              <a:rPr kumimoji="0" lang="en-GB" sz="1600" b="0" i="0" u="none" strike="noStrike" kern="1200" cap="none" spc="0" normalizeH="0" baseline="0" noProof="0" dirty="0">
                <a:ln>
                  <a:noFill/>
                </a:ln>
                <a:solidFill>
                  <a:srgbClr val="201F1E"/>
                </a:solidFill>
                <a:effectLst/>
                <a:uLnTx/>
                <a:uFillTx/>
                <a:latin typeface="Arial" panose="020B0604020202020204" pitchFamily="34" charset="0"/>
                <a:ea typeface="Times New Roman" panose="02020603050405020304" pitchFamily="18" charset="0"/>
                <a:cs typeface="Arial" panose="020B0604020202020204" pitchFamily="34" charset="0"/>
              </a:rPr>
              <a:t>including useful case studies  </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853717" rtl="0" eaLnBrk="1" fontAlgn="auto" latinLnBrk="0" hangingPunct="1">
              <a:lnSpc>
                <a:spcPct val="100000"/>
              </a:lnSpc>
              <a:spcBef>
                <a:spcPts val="560"/>
              </a:spcBef>
              <a:spcAft>
                <a:spcPts val="0"/>
              </a:spcAft>
              <a:buClr>
                <a:srgbClr val="5B9BD5"/>
              </a:buClr>
              <a:buSzPts val="1000"/>
              <a:buFont typeface="Arial" panose="020B0604020202020204" pitchFamily="34" charset="0"/>
              <a:buNone/>
              <a:tabLst>
                <a:tab pos="457200" algn="l"/>
              </a:tabLst>
              <a:defRPr/>
            </a:pPr>
            <a:endParaRPr kumimoji="0" lang="en-GB" sz="1600" b="0" i="0" u="none" strike="noStrike" kern="1200" cap="none" spc="0" normalizeH="0" baseline="0" noProof="0" dirty="0">
              <a:ln>
                <a:noFill/>
              </a:ln>
              <a:solidFill>
                <a:srgbClr val="201F1E"/>
              </a:solidFill>
              <a:effectLst/>
              <a:uLnTx/>
              <a:uFillTx/>
              <a:latin typeface="Arial" panose="020B0604020202020204" pitchFamily="34" charset="0"/>
              <a:ea typeface="Calibri" panose="020F0502020204030204" pitchFamily="34" charset="0"/>
              <a:cs typeface="Arial" panose="020B0604020202020204" pitchFamily="34" charset="0"/>
            </a:endParaRPr>
          </a:p>
          <a:p>
            <a:endParaRPr lang="en-GB" sz="2800" dirty="0"/>
          </a:p>
        </p:txBody>
      </p:sp>
    </p:spTree>
    <p:extLst>
      <p:ext uri="{BB962C8B-B14F-4D97-AF65-F5344CB8AC3E}">
        <p14:creationId xmlns:p14="http://schemas.microsoft.com/office/powerpoint/2010/main" val="332235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02742-EB47-4920-9C1C-EB8A16F6BC9F}"/>
              </a:ext>
            </a:extLst>
          </p:cNvPr>
          <p:cNvSpPr>
            <a:spLocks noGrp="1"/>
          </p:cNvSpPr>
          <p:nvPr>
            <p:ph type="title"/>
          </p:nvPr>
        </p:nvSpPr>
        <p:spPr/>
        <p:txBody>
          <a:bodyPr/>
          <a:lstStyle/>
          <a:p>
            <a:r>
              <a:rPr lang="en-GB"/>
              <a:t>Aims for today</a:t>
            </a:r>
          </a:p>
        </p:txBody>
      </p:sp>
      <p:sp>
        <p:nvSpPr>
          <p:cNvPr id="3" name="Text Placeholder 2">
            <a:extLst>
              <a:ext uri="{FF2B5EF4-FFF2-40B4-BE49-F238E27FC236}">
                <a16:creationId xmlns:a16="http://schemas.microsoft.com/office/drawing/2014/main" id="{1FCDC924-CE06-4C9B-8181-198575F9954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C1F680B-8FF3-4643-BB97-4BAB4E9704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5" name="Text Placeholder 4">
            <a:extLst>
              <a:ext uri="{FF2B5EF4-FFF2-40B4-BE49-F238E27FC236}">
                <a16:creationId xmlns:a16="http://schemas.microsoft.com/office/drawing/2014/main" id="{859705A0-ED8A-4136-BDAE-B7AFBAC0A8B4}"/>
              </a:ext>
            </a:extLst>
          </p:cNvPr>
          <p:cNvSpPr>
            <a:spLocks noGrp="1"/>
          </p:cNvSpPr>
          <p:nvPr>
            <p:ph type="body" idx="2"/>
          </p:nvPr>
        </p:nvSpPr>
        <p:spPr/>
        <p:txBody>
          <a:bodyPr>
            <a:normAutofit/>
          </a:bodyPr>
          <a:lstStyle/>
          <a:p>
            <a:pPr marL="514350" indent="-285750">
              <a:lnSpc>
                <a:spcPct val="150000"/>
              </a:lnSpc>
              <a:buFontTx/>
              <a:buChar char="-"/>
            </a:pPr>
            <a:r>
              <a:rPr lang="en-GB" sz="2000" dirty="0"/>
              <a:t>Who is in the room, what are your hopes for the session?</a:t>
            </a:r>
          </a:p>
          <a:p>
            <a:pPr marL="514350" indent="-285750">
              <a:lnSpc>
                <a:spcPct val="150000"/>
              </a:lnSpc>
              <a:buFontTx/>
              <a:buChar char="-"/>
            </a:pPr>
            <a:r>
              <a:rPr lang="en-GB" sz="2000" dirty="0"/>
              <a:t>Find out how you are using the roles and how this compares to other PCNs/ICS</a:t>
            </a:r>
          </a:p>
          <a:p>
            <a:pPr marL="514350" indent="-285750">
              <a:lnSpc>
                <a:spcPct val="150000"/>
              </a:lnSpc>
              <a:buFontTx/>
              <a:buChar char="-"/>
            </a:pPr>
            <a:r>
              <a:rPr lang="en-GB" sz="2000" dirty="0"/>
              <a:t>Share challenges around using these roles and feel equipped to work through them</a:t>
            </a:r>
          </a:p>
          <a:p>
            <a:pPr marL="514350" indent="-285750">
              <a:lnSpc>
                <a:spcPct val="150000"/>
              </a:lnSpc>
              <a:buFontTx/>
              <a:buChar char="-"/>
            </a:pPr>
            <a:r>
              <a:rPr lang="en-GB" sz="2000" dirty="0"/>
              <a:t>Get to connect with others and ask questions of the group</a:t>
            </a:r>
          </a:p>
          <a:p>
            <a:pPr marL="228600" indent="0">
              <a:lnSpc>
                <a:spcPct val="150000"/>
              </a:lnSpc>
            </a:pPr>
            <a:endParaRPr lang="en-GB" sz="2000" dirty="0"/>
          </a:p>
          <a:p>
            <a:pPr marL="228600" indent="0">
              <a:lnSpc>
                <a:spcPct val="150000"/>
              </a:lnSpc>
            </a:pPr>
            <a:endParaRPr lang="en-GB" sz="2000" dirty="0"/>
          </a:p>
          <a:p>
            <a:pPr marL="514350" indent="-285750">
              <a:buFontTx/>
              <a:buChar char="-"/>
            </a:pPr>
            <a:endParaRPr lang="en-GB" sz="2000" dirty="0"/>
          </a:p>
          <a:p>
            <a:pPr marL="514350" indent="-285750">
              <a:buFontTx/>
              <a:buChar char="-"/>
            </a:pPr>
            <a:endParaRPr lang="en-GB" sz="2000" dirty="0"/>
          </a:p>
        </p:txBody>
      </p:sp>
    </p:spTree>
    <p:extLst>
      <p:ext uri="{BB962C8B-B14F-4D97-AF65-F5344CB8AC3E}">
        <p14:creationId xmlns:p14="http://schemas.microsoft.com/office/powerpoint/2010/main" val="2055263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D1537-57BE-432C-9028-F5479BED81E2}"/>
              </a:ext>
            </a:extLst>
          </p:cNvPr>
          <p:cNvSpPr>
            <a:spLocks noGrp="1"/>
          </p:cNvSpPr>
          <p:nvPr>
            <p:ph type="title"/>
          </p:nvPr>
        </p:nvSpPr>
        <p:spPr/>
        <p:txBody>
          <a:bodyPr/>
          <a:lstStyle/>
          <a:p>
            <a:r>
              <a:rPr lang="en-GB" dirty="0"/>
              <a:t>Hopes for the session (mentioned by participants)</a:t>
            </a:r>
          </a:p>
        </p:txBody>
      </p:sp>
      <p:sp>
        <p:nvSpPr>
          <p:cNvPr id="3" name="Text Placeholder 2">
            <a:extLst>
              <a:ext uri="{FF2B5EF4-FFF2-40B4-BE49-F238E27FC236}">
                <a16:creationId xmlns:a16="http://schemas.microsoft.com/office/drawing/2014/main" id="{FB2BEC58-EC91-4846-99C9-6F782EE9E46D}"/>
              </a:ext>
            </a:extLst>
          </p:cNvPr>
          <p:cNvSpPr>
            <a:spLocks noGrp="1"/>
          </p:cNvSpPr>
          <p:nvPr>
            <p:ph type="body" idx="1"/>
          </p:nvPr>
        </p:nvSpPr>
        <p:spPr/>
        <p:txBody>
          <a:bodyPr>
            <a:normAutofit fontScale="92500" lnSpcReduction="10000"/>
          </a:bodyPr>
          <a:lstStyle/>
          <a:p>
            <a:r>
              <a:rPr lang="en-GB" dirty="0"/>
              <a:t>3 key themes came up</a:t>
            </a:r>
          </a:p>
        </p:txBody>
      </p:sp>
      <p:sp>
        <p:nvSpPr>
          <p:cNvPr id="4" name="Slide Number Placeholder 3">
            <a:extLst>
              <a:ext uri="{FF2B5EF4-FFF2-40B4-BE49-F238E27FC236}">
                <a16:creationId xmlns:a16="http://schemas.microsoft.com/office/drawing/2014/main" id="{F9DE27A6-11B6-4B8E-B4CB-A44995D7EE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5" name="Text Placeholder 4">
            <a:extLst>
              <a:ext uri="{FF2B5EF4-FFF2-40B4-BE49-F238E27FC236}">
                <a16:creationId xmlns:a16="http://schemas.microsoft.com/office/drawing/2014/main" id="{74A065D1-EAAB-4F35-AFF3-0AFF1741A280}"/>
              </a:ext>
            </a:extLst>
          </p:cNvPr>
          <p:cNvSpPr>
            <a:spLocks noGrp="1"/>
          </p:cNvSpPr>
          <p:nvPr>
            <p:ph type="body" idx="2"/>
          </p:nvPr>
        </p:nvSpPr>
        <p:spPr>
          <a:xfrm>
            <a:off x="334434" y="1342801"/>
            <a:ext cx="11522206" cy="5113337"/>
          </a:xfrm>
        </p:spPr>
        <p:txBody>
          <a:bodyPr/>
          <a:lstStyle/>
          <a:p>
            <a:pPr marL="228600" indent="0" rtl="0" fontAlgn="base">
              <a:spcBef>
                <a:spcPts val="0"/>
              </a:spcBef>
              <a:spcAft>
                <a:spcPts val="0"/>
              </a:spcAft>
            </a:pPr>
            <a:r>
              <a:rPr lang="en-GB" sz="2400" dirty="0">
                <a:solidFill>
                  <a:srgbClr val="000000"/>
                </a:solidFill>
                <a:latin typeface="Arial" panose="020B0604020202020204" pitchFamily="34" charset="0"/>
              </a:rPr>
              <a:t>Working in the current climate and beyond</a:t>
            </a:r>
            <a:endParaRPr lang="en-GB" sz="2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GB" sz="2400" b="0" i="0" u="none" strike="noStrike" dirty="0">
                <a:solidFill>
                  <a:srgbClr val="000000"/>
                </a:solidFill>
                <a:effectLst/>
                <a:latin typeface="Arial" panose="020B0604020202020204" pitchFamily="34" charset="0"/>
              </a:rPr>
              <a:t>How to utilise care coordinators now vaccinations are winding down</a:t>
            </a:r>
          </a:p>
          <a:p>
            <a:pPr fontAlgn="base">
              <a:spcBef>
                <a:spcPts val="0"/>
              </a:spcBef>
              <a:buFont typeface="Arial" panose="020B0604020202020204" pitchFamily="34" charset="0"/>
              <a:buChar char="•"/>
            </a:pPr>
            <a:r>
              <a:rPr lang="en-GB" sz="2400" b="0" i="0" u="none" strike="noStrike" dirty="0">
                <a:solidFill>
                  <a:srgbClr val="000000"/>
                </a:solidFill>
                <a:effectLst/>
                <a:latin typeface="Arial" panose="020B0604020202020204" pitchFamily="34" charset="0"/>
              </a:rPr>
              <a:t>Understand impact of vaccine pressures</a:t>
            </a:r>
          </a:p>
          <a:p>
            <a:pPr rtl="0" fontAlgn="base">
              <a:spcBef>
                <a:spcPts val="0"/>
              </a:spcBef>
              <a:spcAft>
                <a:spcPts val="0"/>
              </a:spcAft>
              <a:buFont typeface="Arial" panose="020B0604020202020204" pitchFamily="34" charset="0"/>
              <a:buChar char="•"/>
            </a:pPr>
            <a:endParaRPr lang="en-GB" sz="2400" b="0" i="0" u="none" strike="noStrike" dirty="0">
              <a:solidFill>
                <a:srgbClr val="000000"/>
              </a:solidFill>
              <a:effectLst/>
              <a:latin typeface="Arial" panose="020B0604020202020204" pitchFamily="34" charset="0"/>
            </a:endParaRPr>
          </a:p>
          <a:p>
            <a:pPr marL="228600" indent="0" rtl="0" fontAlgn="base">
              <a:spcBef>
                <a:spcPts val="0"/>
              </a:spcBef>
              <a:spcAft>
                <a:spcPts val="0"/>
              </a:spcAft>
            </a:pPr>
            <a:endParaRPr lang="en-GB" sz="2400" dirty="0">
              <a:solidFill>
                <a:srgbClr val="000000"/>
              </a:solidFill>
              <a:latin typeface="Arial" panose="020B0604020202020204" pitchFamily="34" charset="0"/>
            </a:endParaRPr>
          </a:p>
          <a:p>
            <a:pPr marL="228600" indent="0" rtl="0" fontAlgn="base">
              <a:spcBef>
                <a:spcPts val="0"/>
              </a:spcBef>
              <a:spcAft>
                <a:spcPts val="0"/>
              </a:spcAft>
            </a:pPr>
            <a:r>
              <a:rPr lang="en-GB" sz="2400" b="0" i="0" u="none" strike="noStrike" dirty="0">
                <a:solidFill>
                  <a:srgbClr val="000000"/>
                </a:solidFill>
                <a:effectLst/>
                <a:latin typeface="Arial" panose="020B0604020202020204" pitchFamily="34" charset="0"/>
              </a:rPr>
              <a:t>Using the roles to ta</a:t>
            </a:r>
            <a:r>
              <a:rPr lang="en-GB" sz="2400" dirty="0">
                <a:solidFill>
                  <a:srgbClr val="000000"/>
                </a:solidFill>
                <a:latin typeface="Arial" panose="020B0604020202020204" pitchFamily="34" charset="0"/>
              </a:rPr>
              <a:t>ckle HI</a:t>
            </a:r>
            <a:endParaRPr lang="en-GB" sz="2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GB" sz="2400" dirty="0">
                <a:solidFill>
                  <a:srgbClr val="000000"/>
                </a:solidFill>
                <a:latin typeface="Arial" panose="020B0604020202020204" pitchFamily="34" charset="0"/>
              </a:rPr>
              <a:t>B</a:t>
            </a:r>
            <a:r>
              <a:rPr lang="en-GB" sz="2400" b="0" i="0" u="none" strike="noStrike" dirty="0">
                <a:solidFill>
                  <a:srgbClr val="000000"/>
                </a:solidFill>
                <a:effectLst/>
                <a:latin typeface="Arial" panose="020B0604020202020204" pitchFamily="34" charset="0"/>
              </a:rPr>
              <a:t>uilding a team of SPLW and CC to tackle health inequalities across our PCN</a:t>
            </a:r>
          </a:p>
          <a:p>
            <a:pPr rtl="0" fontAlgn="base">
              <a:spcBef>
                <a:spcPts val="0"/>
              </a:spcBef>
              <a:spcAft>
                <a:spcPts val="0"/>
              </a:spcAft>
              <a:buFont typeface="Arial" panose="020B0604020202020204" pitchFamily="34" charset="0"/>
              <a:buChar char="•"/>
            </a:pPr>
            <a:r>
              <a:rPr lang="en-GB" sz="2400" b="0" i="0" u="none" strike="noStrike" dirty="0">
                <a:solidFill>
                  <a:srgbClr val="000000"/>
                </a:solidFill>
                <a:effectLst/>
                <a:latin typeface="Arial" panose="020B0604020202020204" pitchFamily="34" charset="0"/>
              </a:rPr>
              <a:t>Explore how these roles can be used in prevention </a:t>
            </a:r>
          </a:p>
          <a:p>
            <a:pPr rtl="0" fontAlgn="base">
              <a:spcBef>
                <a:spcPts val="0"/>
              </a:spcBef>
              <a:spcAft>
                <a:spcPts val="0"/>
              </a:spcAft>
              <a:buFont typeface="Arial" panose="020B0604020202020204" pitchFamily="34" charset="0"/>
              <a:buChar char="•"/>
            </a:pPr>
            <a:endParaRPr lang="en-GB" sz="2400" dirty="0">
              <a:solidFill>
                <a:srgbClr val="000000"/>
              </a:solidFill>
              <a:latin typeface="Arial" panose="020B0604020202020204" pitchFamily="34" charset="0"/>
            </a:endParaRPr>
          </a:p>
          <a:p>
            <a:pPr marL="228600" indent="0" rtl="0" fontAlgn="base">
              <a:spcBef>
                <a:spcPts val="0"/>
              </a:spcBef>
              <a:spcAft>
                <a:spcPts val="0"/>
              </a:spcAft>
            </a:pPr>
            <a:r>
              <a:rPr lang="en-GB" sz="2400" b="0" i="0" u="none" strike="noStrike" dirty="0">
                <a:solidFill>
                  <a:srgbClr val="000000"/>
                </a:solidFill>
                <a:effectLst/>
                <a:latin typeface="Arial" panose="020B0604020202020204" pitchFamily="34" charset="0"/>
              </a:rPr>
              <a:t>Working examples of the three roles</a:t>
            </a:r>
          </a:p>
          <a:p>
            <a:pPr rtl="0" fontAlgn="base">
              <a:spcBef>
                <a:spcPts val="0"/>
              </a:spcBef>
              <a:spcAft>
                <a:spcPts val="0"/>
              </a:spcAft>
              <a:buFont typeface="Arial" panose="020B0604020202020204" pitchFamily="34" charset="0"/>
              <a:buChar char="•"/>
            </a:pPr>
            <a:r>
              <a:rPr lang="en-GB" sz="2400" b="0" i="0" u="none" strike="noStrike" dirty="0">
                <a:solidFill>
                  <a:srgbClr val="000000"/>
                </a:solidFill>
                <a:effectLst/>
                <a:latin typeface="Arial" panose="020B0604020202020204" pitchFamily="34" charset="0"/>
              </a:rPr>
              <a:t>To what extent do the 3 roles have similar or different experiences of working in PCNs</a:t>
            </a:r>
          </a:p>
          <a:p>
            <a:pPr fontAlgn="base">
              <a:spcBef>
                <a:spcPts val="0"/>
              </a:spcBef>
              <a:buFont typeface="Arial" panose="020B0604020202020204" pitchFamily="34" charset="0"/>
              <a:buChar char="•"/>
            </a:pPr>
            <a:r>
              <a:rPr lang="en-GB" sz="2400" b="0" i="0" u="none" strike="noStrike" dirty="0">
                <a:solidFill>
                  <a:srgbClr val="000000"/>
                </a:solidFill>
                <a:effectLst/>
                <a:latin typeface="Arial" panose="020B0604020202020204" pitchFamily="34" charset="0"/>
              </a:rPr>
              <a:t>Understand what is happening on the ground</a:t>
            </a:r>
          </a:p>
          <a:p>
            <a:pPr rtl="0" fontAlgn="base">
              <a:spcBef>
                <a:spcPts val="0"/>
              </a:spcBef>
              <a:spcAft>
                <a:spcPts val="0"/>
              </a:spcAft>
              <a:buFont typeface="Arial" panose="020B0604020202020204" pitchFamily="34" charset="0"/>
              <a:buChar char="•"/>
            </a:pPr>
            <a:endParaRPr lang="en-GB" sz="1800" b="0" i="0" u="none" strike="noStrike" dirty="0">
              <a:solidFill>
                <a:srgbClr val="000000"/>
              </a:solidFill>
              <a:effectLst/>
              <a:latin typeface="Arial" panose="020B0604020202020204" pitchFamily="34" charset="0"/>
            </a:endParaRPr>
          </a:p>
          <a:p>
            <a:pPr marL="5143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041460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651C1-AD49-484F-B6A4-F3F7B67C2E2E}"/>
              </a:ext>
            </a:extLst>
          </p:cNvPr>
          <p:cNvSpPr>
            <a:spLocks noGrp="1"/>
          </p:cNvSpPr>
          <p:nvPr>
            <p:ph type="title"/>
          </p:nvPr>
        </p:nvSpPr>
        <p:spPr/>
        <p:txBody>
          <a:bodyPr/>
          <a:lstStyle/>
          <a:p>
            <a:r>
              <a:rPr lang="en-GB" dirty="0"/>
              <a:t>Challenges (mentioned by participants) </a:t>
            </a:r>
          </a:p>
        </p:txBody>
      </p:sp>
      <p:sp>
        <p:nvSpPr>
          <p:cNvPr id="3" name="Text Placeholder 2">
            <a:extLst>
              <a:ext uri="{FF2B5EF4-FFF2-40B4-BE49-F238E27FC236}">
                <a16:creationId xmlns:a16="http://schemas.microsoft.com/office/drawing/2014/main" id="{0F561138-8C2F-4C6B-8CAC-BFDF13877B03}"/>
              </a:ext>
            </a:extLst>
          </p:cNvPr>
          <p:cNvSpPr>
            <a:spLocks noGrp="1"/>
          </p:cNvSpPr>
          <p:nvPr>
            <p:ph type="body" idx="1"/>
          </p:nvPr>
        </p:nvSpPr>
        <p:spPr/>
        <p:txBody>
          <a:bodyPr/>
          <a:lstStyle/>
          <a:p>
            <a:endParaRPr lang="en-GB"/>
          </a:p>
        </p:txBody>
      </p:sp>
      <p:sp>
        <p:nvSpPr>
          <p:cNvPr id="4" name="Text Placeholder 3">
            <a:extLst>
              <a:ext uri="{FF2B5EF4-FFF2-40B4-BE49-F238E27FC236}">
                <a16:creationId xmlns:a16="http://schemas.microsoft.com/office/drawing/2014/main" id="{FE9D79E9-9917-41B9-9F01-18E52CEF700B}"/>
              </a:ext>
            </a:extLst>
          </p:cNvPr>
          <p:cNvSpPr>
            <a:spLocks noGrp="1"/>
          </p:cNvSpPr>
          <p:nvPr>
            <p:ph type="body" idx="2"/>
          </p:nvPr>
        </p:nvSpPr>
        <p:spPr/>
        <p:txBody>
          <a:bodyPr/>
          <a:lstStyle/>
          <a:p>
            <a:pPr marL="670630" indent="-457200">
              <a:buFont typeface="Arial" panose="020B0604020202020204" pitchFamily="34" charset="0"/>
              <a:buChar char="•"/>
            </a:pPr>
            <a:r>
              <a:rPr lang="en-GB" dirty="0"/>
              <a:t>Physical space and IT</a:t>
            </a:r>
          </a:p>
          <a:p>
            <a:pPr marL="670630" indent="-457200">
              <a:buFont typeface="Arial" panose="020B0604020202020204" pitchFamily="34" charset="0"/>
              <a:buChar char="•"/>
            </a:pPr>
            <a:endParaRPr lang="en-GB" dirty="0"/>
          </a:p>
          <a:p>
            <a:pPr marL="670630" indent="-457200">
              <a:buFont typeface="Arial" panose="020B0604020202020204" pitchFamily="34" charset="0"/>
              <a:buChar char="•"/>
            </a:pPr>
            <a:r>
              <a:rPr lang="en-GB" dirty="0"/>
              <a:t>Embedding the three roles after COVID-19</a:t>
            </a:r>
          </a:p>
          <a:p>
            <a:pPr marL="670630" indent="-457200">
              <a:buFont typeface="Arial" panose="020B0604020202020204" pitchFamily="34" charset="0"/>
              <a:buChar char="•"/>
            </a:pPr>
            <a:r>
              <a:rPr lang="en-GB" dirty="0"/>
              <a:t>Barriers to recruitment and retention</a:t>
            </a:r>
          </a:p>
          <a:p>
            <a:pPr marL="213430" indent="0"/>
            <a:endParaRPr lang="en-GB" dirty="0"/>
          </a:p>
          <a:p>
            <a:pPr marL="670630" indent="-457200">
              <a:buFont typeface="Arial" panose="020B0604020202020204" pitchFamily="34" charset="0"/>
              <a:buChar char="•"/>
            </a:pPr>
            <a:r>
              <a:rPr lang="en-GB" dirty="0"/>
              <a:t>How the three roles should work together, which cohorts of patients should they work on? </a:t>
            </a:r>
          </a:p>
          <a:p>
            <a:pPr marL="670630" indent="-457200">
              <a:buFont typeface="Arial" panose="020B0604020202020204" pitchFamily="34" charset="0"/>
              <a:buChar char="•"/>
            </a:pPr>
            <a:r>
              <a:rPr lang="en-GB" dirty="0"/>
              <a:t>How to target particular patient groups</a:t>
            </a:r>
          </a:p>
          <a:p>
            <a:pPr marL="670630" indent="-457200">
              <a:buFont typeface="Arial" panose="020B0604020202020204" pitchFamily="34" charset="0"/>
              <a:buChar char="•"/>
            </a:pPr>
            <a:endParaRPr lang="en-GB" dirty="0"/>
          </a:p>
        </p:txBody>
      </p:sp>
    </p:spTree>
    <p:extLst>
      <p:ext uri="{BB962C8B-B14F-4D97-AF65-F5344CB8AC3E}">
        <p14:creationId xmlns:p14="http://schemas.microsoft.com/office/powerpoint/2010/main" val="183464860"/>
      </p:ext>
    </p:extLst>
  </p:cSld>
  <p:clrMapOvr>
    <a:masterClrMapping/>
  </p:clrMapOvr>
</p:sld>
</file>

<file path=ppt/theme/theme1.xml><?xml version="1.0" encoding="utf-8"?>
<a:theme xmlns:a="http://schemas.openxmlformats.org/drawingml/2006/main" name="2017 - HLP updated branding-PPT Template">
  <a:themeElements>
    <a:clrScheme name="Healthy London PPT colours">
      <a:dk1>
        <a:srgbClr val="3F3F3F"/>
      </a:dk1>
      <a:lt1>
        <a:srgbClr val="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1D7E6351981244A9B4DDA468D2B4AD" ma:contentTypeVersion="12" ma:contentTypeDescription="Create a new document." ma:contentTypeScope="" ma:versionID="e23f0ffe27fa8a2c5f7c2091787c3225">
  <xsd:schema xmlns:xsd="http://www.w3.org/2001/XMLSchema" xmlns:xs="http://www.w3.org/2001/XMLSchema" xmlns:p="http://schemas.microsoft.com/office/2006/metadata/properties" xmlns:ns2="ce5076b5-59ba-463c-a612-e2e9abb69a97" xmlns:ns3="e718b2a9-e70c-43bd-99ef-45afc2bca0cf" targetNamespace="http://schemas.microsoft.com/office/2006/metadata/properties" ma:root="true" ma:fieldsID="dc9ed81c679efeead804addbc99d1a1d" ns2:_="" ns3:_="">
    <xsd:import namespace="ce5076b5-59ba-463c-a612-e2e9abb69a97"/>
    <xsd:import namespace="e718b2a9-e70c-43bd-99ef-45afc2bca0c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076b5-59ba-463c-a612-e2e9abb69a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18b2a9-e70c-43bd-99ef-45afc2bca0c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19F814-38B2-4FDB-A44D-3226968922DD}">
  <ds:schemaRefs>
    <ds:schemaRef ds:uri="ce5076b5-59ba-463c-a612-e2e9abb69a97"/>
    <ds:schemaRef ds:uri="e718b2a9-e70c-43bd-99ef-45afc2bca0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E86ADB0-3128-4AEF-AFE5-A0B19E6B5E39}">
  <ds:schemaRefs>
    <ds:schemaRef ds:uri="ce5076b5-59ba-463c-a612-e2e9abb69a9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1A404EE-B933-4A17-9F7E-49ED1BDCDE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TotalTime>
  <Words>4099</Words>
  <Application>Microsoft Office PowerPoint</Application>
  <PresentationFormat>Widescreen</PresentationFormat>
  <Paragraphs>417</Paragraphs>
  <Slides>27</Slides>
  <Notes>11</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3" baseType="lpstr">
      <vt:lpstr>Arial Black</vt:lpstr>
      <vt:lpstr>Calibri</vt:lpstr>
      <vt:lpstr>Calibri Light</vt:lpstr>
      <vt:lpstr>2017 - HLP updated branding-PPT Template</vt:lpstr>
      <vt:lpstr>Office Theme</vt:lpstr>
      <vt:lpstr>Acrobat Document</vt:lpstr>
      <vt:lpstr>PowerPoint Presentation</vt:lpstr>
      <vt:lpstr>Plan for today...</vt:lpstr>
      <vt:lpstr>What do the roles do</vt:lpstr>
      <vt:lpstr>PCN Advisors – working 2 days a week until Apr 22</vt:lpstr>
      <vt:lpstr>The PCN advisor offer (1)</vt:lpstr>
      <vt:lpstr>The PCN advisor offer (2)</vt:lpstr>
      <vt:lpstr>Aims for today</vt:lpstr>
      <vt:lpstr>Hopes for the session (mentioned by participants)</vt:lpstr>
      <vt:lpstr>Challenges (mentioned by participants) </vt:lpstr>
      <vt:lpstr>Exploring challenges and active problem solving... </vt:lpstr>
      <vt:lpstr>Solutions to challenges (mentioned by participants)</vt:lpstr>
      <vt:lpstr>Solutions to challenges (mentioned by participants) 2</vt:lpstr>
      <vt:lpstr>Solutions to challenges (mentioned by participants) 3</vt:lpstr>
      <vt:lpstr>Activity slides</vt:lpstr>
      <vt:lpstr>Resources from the session</vt:lpstr>
      <vt:lpstr>What is working...</vt:lpstr>
      <vt:lpstr>Examples of good practice in PCNs</vt:lpstr>
      <vt:lpstr>PowerPoint Presentation</vt:lpstr>
      <vt:lpstr>Case studies: COVID-19 vaccine roll out</vt:lpstr>
      <vt:lpstr>Further resources for the workforce and COVID-19</vt:lpstr>
      <vt:lpstr>PowerPoint Presentation</vt:lpstr>
      <vt:lpstr>The three roles and population health</vt:lpstr>
      <vt:lpstr>Support available in London</vt:lpstr>
      <vt:lpstr>IIF/Vaccine information update from NHSE  </vt:lpstr>
      <vt:lpstr>IIF/Vaccine information update from NHSE  </vt:lpstr>
      <vt:lpstr>Social Prescribing: key resources</vt:lpstr>
      <vt:lpstr>Supportive Self-Management: key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Lianna</dc:creator>
  <cp:lastModifiedBy>Lianna Martin</cp:lastModifiedBy>
  <cp:revision>2</cp:revision>
  <dcterms:modified xsi:type="dcterms:W3CDTF">2022-01-21T12:58:13Z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0x0101009D1D7E6351981244A9B4DDA468D2B4AD</vt:lpwstr>
  </property>
</Properties>
</file>